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350" r:id="rId3"/>
    <p:sldId id="351" r:id="rId4"/>
    <p:sldId id="353" r:id="rId5"/>
    <p:sldId id="352" r:id="rId6"/>
    <p:sldId id="354" r:id="rId7"/>
    <p:sldId id="363" r:id="rId8"/>
    <p:sldId id="364" r:id="rId9"/>
    <p:sldId id="365" r:id="rId10"/>
    <p:sldId id="355" r:id="rId11"/>
    <p:sldId id="356" r:id="rId12"/>
    <p:sldId id="357" r:id="rId13"/>
    <p:sldId id="358" r:id="rId14"/>
    <p:sldId id="359" r:id="rId15"/>
    <p:sldId id="360" r:id="rId16"/>
    <p:sldId id="361" r:id="rId17"/>
    <p:sldId id="378" r:id="rId18"/>
    <p:sldId id="362" r:id="rId19"/>
    <p:sldId id="366" r:id="rId20"/>
    <p:sldId id="367" r:id="rId21"/>
    <p:sldId id="368" r:id="rId22"/>
    <p:sldId id="369" r:id="rId23"/>
    <p:sldId id="370" r:id="rId24"/>
    <p:sldId id="371" r:id="rId25"/>
    <p:sldId id="373" r:id="rId26"/>
    <p:sldId id="374" r:id="rId27"/>
    <p:sldId id="375" r:id="rId28"/>
    <p:sldId id="376" r:id="rId29"/>
    <p:sldId id="377" r:id="rId30"/>
    <p:sldId id="379" r:id="rId31"/>
    <p:sldId id="380" r:id="rId32"/>
    <p:sldId id="381" r:id="rId33"/>
    <p:sldId id="382" r:id="rId34"/>
    <p:sldId id="383" r:id="rId35"/>
    <p:sldId id="401" r:id="rId36"/>
    <p:sldId id="402" r:id="rId37"/>
    <p:sldId id="403" r:id="rId38"/>
    <p:sldId id="384" r:id="rId39"/>
    <p:sldId id="385" r:id="rId40"/>
    <p:sldId id="386" r:id="rId41"/>
    <p:sldId id="387" r:id="rId42"/>
    <p:sldId id="388" r:id="rId43"/>
    <p:sldId id="389" r:id="rId44"/>
    <p:sldId id="390" r:id="rId45"/>
    <p:sldId id="391" r:id="rId46"/>
    <p:sldId id="392" r:id="rId47"/>
    <p:sldId id="393" r:id="rId48"/>
    <p:sldId id="394" r:id="rId49"/>
    <p:sldId id="395" r:id="rId50"/>
    <p:sldId id="396" r:id="rId51"/>
    <p:sldId id="397" r:id="rId52"/>
    <p:sldId id="398" r:id="rId53"/>
    <p:sldId id="399" r:id="rId54"/>
    <p:sldId id="400"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7126C4-EECD-47C2-BE5A-782D92FC1F71}" v="18" dt="2024-08-06T01:30:11.0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061" autoAdjust="0"/>
  </p:normalViewPr>
  <p:slideViewPr>
    <p:cSldViewPr snapToGrid="0">
      <p:cViewPr varScale="1">
        <p:scale>
          <a:sx n="77" d="100"/>
          <a:sy n="77" d="100"/>
        </p:scale>
        <p:origin x="907"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esh Solanki" userId="dfca46d5e5ea358f" providerId="LiveId" clId="{C57126C4-EECD-47C2-BE5A-782D92FC1F71}"/>
    <pc:docChg chg="undo custSel addSld delSld modSld">
      <pc:chgData name="Mitesh Solanki" userId="dfca46d5e5ea358f" providerId="LiveId" clId="{C57126C4-EECD-47C2-BE5A-782D92FC1F71}" dt="2024-08-06T01:33:40.824" v="483" actId="1076"/>
      <pc:docMkLst>
        <pc:docMk/>
      </pc:docMkLst>
      <pc:sldChg chg="addSp delSp modSp mod">
        <pc:chgData name="Mitesh Solanki" userId="dfca46d5e5ea358f" providerId="LiveId" clId="{C57126C4-EECD-47C2-BE5A-782D92FC1F71}" dt="2024-08-05T04:38:28.874" v="280" actId="1076"/>
        <pc:sldMkLst>
          <pc:docMk/>
          <pc:sldMk cId="2435991028" sldId="310"/>
        </pc:sldMkLst>
        <pc:spChg chg="mod">
          <ac:chgData name="Mitesh Solanki" userId="dfca46d5e5ea358f" providerId="LiveId" clId="{C57126C4-EECD-47C2-BE5A-782D92FC1F71}" dt="2024-08-05T04:06:17.318" v="114" actId="113"/>
          <ac:spMkLst>
            <pc:docMk/>
            <pc:sldMk cId="2435991028" sldId="310"/>
            <ac:spMk id="2" creationId="{5F73CCFF-FE0E-A7AC-E24B-0A0457609025}"/>
          </ac:spMkLst>
        </pc:spChg>
        <pc:spChg chg="mod">
          <ac:chgData name="Mitesh Solanki" userId="dfca46d5e5ea358f" providerId="LiveId" clId="{C57126C4-EECD-47C2-BE5A-782D92FC1F71}" dt="2024-08-05T04:07:11.045" v="125" actId="207"/>
          <ac:spMkLst>
            <pc:docMk/>
            <pc:sldMk cId="2435991028" sldId="310"/>
            <ac:spMk id="3" creationId="{460F17F4-900D-0E01-1709-7AF49A05F3CD}"/>
          </ac:spMkLst>
        </pc:spChg>
        <pc:spChg chg="add del mod">
          <ac:chgData name="Mitesh Solanki" userId="dfca46d5e5ea358f" providerId="LiveId" clId="{C57126C4-EECD-47C2-BE5A-782D92FC1F71}" dt="2024-08-05T04:37:57.117" v="270" actId="22"/>
          <ac:spMkLst>
            <pc:docMk/>
            <pc:sldMk cId="2435991028" sldId="310"/>
            <ac:spMk id="5" creationId="{D111D141-2B8F-5EB5-7EFE-D86C5C7117ED}"/>
          </ac:spMkLst>
        </pc:spChg>
        <pc:spChg chg="add del">
          <ac:chgData name="Mitesh Solanki" userId="dfca46d5e5ea358f" providerId="LiveId" clId="{C57126C4-EECD-47C2-BE5A-782D92FC1F71}" dt="2024-08-05T04:37:59.880" v="272" actId="22"/>
          <ac:spMkLst>
            <pc:docMk/>
            <pc:sldMk cId="2435991028" sldId="310"/>
            <ac:spMk id="7" creationId="{50BF966E-4DF5-26FC-77A5-D7FC9C37B3EA}"/>
          </ac:spMkLst>
        </pc:spChg>
        <pc:spChg chg="add mod">
          <ac:chgData name="Mitesh Solanki" userId="dfca46d5e5ea358f" providerId="LiveId" clId="{C57126C4-EECD-47C2-BE5A-782D92FC1F71}" dt="2024-08-05T04:38:28.874" v="280" actId="1076"/>
          <ac:spMkLst>
            <pc:docMk/>
            <pc:sldMk cId="2435991028" sldId="310"/>
            <ac:spMk id="9" creationId="{E6585636-9B66-61F4-B720-94A9FB820073}"/>
          </ac:spMkLst>
        </pc:spChg>
        <pc:picChg chg="mod">
          <ac:chgData name="Mitesh Solanki" userId="dfca46d5e5ea358f" providerId="LiveId" clId="{C57126C4-EECD-47C2-BE5A-782D92FC1F71}" dt="2024-08-05T04:37:49.105" v="266" actId="1076"/>
          <ac:picMkLst>
            <pc:docMk/>
            <pc:sldMk cId="2435991028" sldId="310"/>
            <ac:picMk id="1028" creationId="{FA794442-0567-2F9E-2CCF-94A4FEE2D8E3}"/>
          </ac:picMkLst>
        </pc:picChg>
      </pc:sldChg>
      <pc:sldChg chg="del">
        <pc:chgData name="Mitesh Solanki" userId="dfca46d5e5ea358f" providerId="LiveId" clId="{C57126C4-EECD-47C2-BE5A-782D92FC1F71}" dt="2024-08-05T04:27:01.536" v="265" actId="2696"/>
        <pc:sldMkLst>
          <pc:docMk/>
          <pc:sldMk cId="2496944233" sldId="311"/>
        </pc:sldMkLst>
      </pc:sldChg>
      <pc:sldChg chg="modSp mod">
        <pc:chgData name="Mitesh Solanki" userId="dfca46d5e5ea358f" providerId="LiveId" clId="{C57126C4-EECD-47C2-BE5A-782D92FC1F71}" dt="2024-08-05T04:40:54.717" v="302" actId="27636"/>
        <pc:sldMkLst>
          <pc:docMk/>
          <pc:sldMk cId="2682508501" sldId="312"/>
        </pc:sldMkLst>
        <pc:spChg chg="mod">
          <ac:chgData name="Mitesh Solanki" userId="dfca46d5e5ea358f" providerId="LiveId" clId="{C57126C4-EECD-47C2-BE5A-782D92FC1F71}" dt="2024-08-05T04:40:54.717" v="302" actId="27636"/>
          <ac:spMkLst>
            <pc:docMk/>
            <pc:sldMk cId="2682508501" sldId="312"/>
            <ac:spMk id="3" creationId="{CED70FC3-288B-DD29-F54C-3937EF6A433B}"/>
          </ac:spMkLst>
        </pc:spChg>
        <pc:spChg chg="mod">
          <ac:chgData name="Mitesh Solanki" userId="dfca46d5e5ea358f" providerId="LiveId" clId="{C57126C4-EECD-47C2-BE5A-782D92FC1F71}" dt="2024-08-05T04:07:25.854" v="128" actId="113"/>
          <ac:spMkLst>
            <pc:docMk/>
            <pc:sldMk cId="2682508501" sldId="312"/>
            <ac:spMk id="4" creationId="{A23AB76A-F2F0-92AB-186D-FDC5022A2706}"/>
          </ac:spMkLst>
        </pc:spChg>
      </pc:sldChg>
      <pc:sldChg chg="modSp mod">
        <pc:chgData name="Mitesh Solanki" userId="dfca46d5e5ea358f" providerId="LiveId" clId="{C57126C4-EECD-47C2-BE5A-782D92FC1F71}" dt="2024-08-05T04:10:04.627" v="177" actId="1076"/>
        <pc:sldMkLst>
          <pc:docMk/>
          <pc:sldMk cId="932668180" sldId="313"/>
        </pc:sldMkLst>
        <pc:spChg chg="mod">
          <ac:chgData name="Mitesh Solanki" userId="dfca46d5e5ea358f" providerId="LiveId" clId="{C57126C4-EECD-47C2-BE5A-782D92FC1F71}" dt="2024-08-05T04:10:01.126" v="176" actId="207"/>
          <ac:spMkLst>
            <pc:docMk/>
            <pc:sldMk cId="932668180" sldId="313"/>
            <ac:spMk id="3" creationId="{95E098A6-9A44-DB23-8FB6-EA8738EDCF3B}"/>
          </ac:spMkLst>
        </pc:spChg>
        <pc:picChg chg="mod">
          <ac:chgData name="Mitesh Solanki" userId="dfca46d5e5ea358f" providerId="LiveId" clId="{C57126C4-EECD-47C2-BE5A-782D92FC1F71}" dt="2024-08-05T04:10:04.627" v="177" actId="1076"/>
          <ac:picMkLst>
            <pc:docMk/>
            <pc:sldMk cId="932668180" sldId="313"/>
            <ac:picMk id="4" creationId="{97980765-2C41-C78C-1105-D097C136D578}"/>
          </ac:picMkLst>
        </pc:picChg>
      </pc:sldChg>
      <pc:sldChg chg="modSp mod">
        <pc:chgData name="Mitesh Solanki" userId="dfca46d5e5ea358f" providerId="LiveId" clId="{C57126C4-EECD-47C2-BE5A-782D92FC1F71}" dt="2024-08-05T04:41:55.810" v="305" actId="1076"/>
        <pc:sldMkLst>
          <pc:docMk/>
          <pc:sldMk cId="1987376557" sldId="314"/>
        </pc:sldMkLst>
        <pc:spChg chg="mod">
          <ac:chgData name="Mitesh Solanki" userId="dfca46d5e5ea358f" providerId="LiveId" clId="{C57126C4-EECD-47C2-BE5A-782D92FC1F71}" dt="2024-08-05T04:10:16.490" v="179" actId="113"/>
          <ac:spMkLst>
            <pc:docMk/>
            <pc:sldMk cId="1987376557" sldId="314"/>
            <ac:spMk id="2" creationId="{872CFA04-673D-67CE-2F0E-76A9F00803AE}"/>
          </ac:spMkLst>
        </pc:spChg>
        <pc:spChg chg="mod">
          <ac:chgData name="Mitesh Solanki" userId="dfca46d5e5ea358f" providerId="LiveId" clId="{C57126C4-EECD-47C2-BE5A-782D92FC1F71}" dt="2024-08-05T04:41:55.810" v="305" actId="1076"/>
          <ac:spMkLst>
            <pc:docMk/>
            <pc:sldMk cId="1987376557" sldId="314"/>
            <ac:spMk id="3" creationId="{6CBAF326-50A1-14FF-8539-FA6A45E86912}"/>
          </ac:spMkLst>
        </pc:spChg>
      </pc:sldChg>
      <pc:sldChg chg="addSp delSp modSp mod">
        <pc:chgData name="Mitesh Solanki" userId="dfca46d5e5ea358f" providerId="LiveId" clId="{C57126C4-EECD-47C2-BE5A-782D92FC1F71}" dt="2024-08-05T04:48:27.985" v="322" actId="1076"/>
        <pc:sldMkLst>
          <pc:docMk/>
          <pc:sldMk cId="894975676" sldId="315"/>
        </pc:sldMkLst>
        <pc:picChg chg="add mod">
          <ac:chgData name="Mitesh Solanki" userId="dfca46d5e5ea358f" providerId="LiveId" clId="{C57126C4-EECD-47C2-BE5A-782D92FC1F71}" dt="2024-08-05T04:48:05.013" v="316" actId="14100"/>
          <ac:picMkLst>
            <pc:docMk/>
            <pc:sldMk cId="894975676" sldId="315"/>
            <ac:picMk id="3" creationId="{6DF94C57-EC53-948A-795D-011DF49564A2}"/>
          </ac:picMkLst>
        </pc:picChg>
        <pc:picChg chg="add mod">
          <ac:chgData name="Mitesh Solanki" userId="dfca46d5e5ea358f" providerId="LiveId" clId="{C57126C4-EECD-47C2-BE5A-782D92FC1F71}" dt="2024-08-05T04:48:27.985" v="322" actId="1076"/>
          <ac:picMkLst>
            <pc:docMk/>
            <pc:sldMk cId="894975676" sldId="315"/>
            <ac:picMk id="4" creationId="{EBF5DDB3-026F-BC77-9177-86DA9AA9C55B}"/>
          </ac:picMkLst>
        </pc:picChg>
        <pc:picChg chg="del">
          <ac:chgData name="Mitesh Solanki" userId="dfca46d5e5ea358f" providerId="LiveId" clId="{C57126C4-EECD-47C2-BE5A-782D92FC1F71}" dt="2024-08-05T04:46:31.303" v="306" actId="478"/>
          <ac:picMkLst>
            <pc:docMk/>
            <pc:sldMk cId="894975676" sldId="315"/>
            <ac:picMk id="2050" creationId="{D68733CC-F0F5-6A21-D4BD-2F1068B7BA5B}"/>
          </ac:picMkLst>
        </pc:picChg>
      </pc:sldChg>
      <pc:sldChg chg="delSp modSp mod">
        <pc:chgData name="Mitesh Solanki" userId="dfca46d5e5ea358f" providerId="LiveId" clId="{C57126C4-EECD-47C2-BE5A-782D92FC1F71}" dt="2024-08-05T04:52:02.801" v="326" actId="113"/>
        <pc:sldMkLst>
          <pc:docMk/>
          <pc:sldMk cId="321748326" sldId="316"/>
        </pc:sldMkLst>
        <pc:spChg chg="mod">
          <ac:chgData name="Mitesh Solanki" userId="dfca46d5e5ea358f" providerId="LiveId" clId="{C57126C4-EECD-47C2-BE5A-782D92FC1F71}" dt="2024-08-05T04:52:02.801" v="326" actId="113"/>
          <ac:spMkLst>
            <pc:docMk/>
            <pc:sldMk cId="321748326" sldId="316"/>
            <ac:spMk id="3" creationId="{B9B81673-A944-ECDB-DCB8-57447EDBA375}"/>
          </ac:spMkLst>
        </pc:spChg>
        <pc:picChg chg="del">
          <ac:chgData name="Mitesh Solanki" userId="dfca46d5e5ea358f" providerId="LiveId" clId="{C57126C4-EECD-47C2-BE5A-782D92FC1F71}" dt="2024-08-05T04:48:39.395" v="323" actId="478"/>
          <ac:picMkLst>
            <pc:docMk/>
            <pc:sldMk cId="321748326" sldId="316"/>
            <ac:picMk id="5" creationId="{7D5990B0-FE4E-E557-979C-CB211F253F1C}"/>
          </ac:picMkLst>
        </pc:picChg>
      </pc:sldChg>
      <pc:sldChg chg="delSp modSp mod">
        <pc:chgData name="Mitesh Solanki" userId="dfca46d5e5ea358f" providerId="LiveId" clId="{C57126C4-EECD-47C2-BE5A-782D92FC1F71}" dt="2024-08-05T04:25:46.521" v="249" actId="207"/>
        <pc:sldMkLst>
          <pc:docMk/>
          <pc:sldMk cId="3818750270" sldId="317"/>
        </pc:sldMkLst>
        <pc:spChg chg="del mod">
          <ac:chgData name="Mitesh Solanki" userId="dfca46d5e5ea358f" providerId="LiveId" clId="{C57126C4-EECD-47C2-BE5A-782D92FC1F71}" dt="2024-08-05T03:56:35.476" v="1" actId="478"/>
          <ac:spMkLst>
            <pc:docMk/>
            <pc:sldMk cId="3818750270" sldId="317"/>
            <ac:spMk id="2" creationId="{C8A4111E-AFFD-5683-4F1E-1325728FFBA0}"/>
          </ac:spMkLst>
        </pc:spChg>
        <pc:spChg chg="mod">
          <ac:chgData name="Mitesh Solanki" userId="dfca46d5e5ea358f" providerId="LiveId" clId="{C57126C4-EECD-47C2-BE5A-782D92FC1F71}" dt="2024-08-05T04:25:46.521" v="249" actId="207"/>
          <ac:spMkLst>
            <pc:docMk/>
            <pc:sldMk cId="3818750270" sldId="317"/>
            <ac:spMk id="3" creationId="{E9CA3F23-533D-3349-F54C-C60E649E12AD}"/>
          </ac:spMkLst>
        </pc:spChg>
      </pc:sldChg>
      <pc:sldChg chg="addSp delSp modSp new mod">
        <pc:chgData name="Mitesh Solanki" userId="dfca46d5e5ea358f" providerId="LiveId" clId="{C57126C4-EECD-47C2-BE5A-782D92FC1F71}" dt="2024-08-05T04:26:08.594" v="254" actId="207"/>
        <pc:sldMkLst>
          <pc:docMk/>
          <pc:sldMk cId="4106170405" sldId="318"/>
        </pc:sldMkLst>
        <pc:spChg chg="del mod">
          <ac:chgData name="Mitesh Solanki" userId="dfca46d5e5ea358f" providerId="LiveId" clId="{C57126C4-EECD-47C2-BE5A-782D92FC1F71}" dt="2024-08-05T04:02:46.571" v="85" actId="478"/>
          <ac:spMkLst>
            <pc:docMk/>
            <pc:sldMk cId="4106170405" sldId="318"/>
            <ac:spMk id="2" creationId="{6DFAAE07-0CC7-B3BD-9752-AF53622854AF}"/>
          </ac:spMkLst>
        </pc:spChg>
        <pc:spChg chg="mod">
          <ac:chgData name="Mitesh Solanki" userId="dfca46d5e5ea358f" providerId="LiveId" clId="{C57126C4-EECD-47C2-BE5A-782D92FC1F71}" dt="2024-08-05T04:26:08.594" v="254" actId="207"/>
          <ac:spMkLst>
            <pc:docMk/>
            <pc:sldMk cId="4106170405" sldId="318"/>
            <ac:spMk id="3" creationId="{365EEED2-CF2B-F5E8-1F63-DC4E32B2D930}"/>
          </ac:spMkLst>
        </pc:spChg>
        <pc:spChg chg="add del mod">
          <ac:chgData name="Mitesh Solanki" userId="dfca46d5e5ea358f" providerId="LiveId" clId="{C57126C4-EECD-47C2-BE5A-782D92FC1F71}" dt="2024-08-05T04:02:49.523" v="87" actId="478"/>
          <ac:spMkLst>
            <pc:docMk/>
            <pc:sldMk cId="4106170405" sldId="318"/>
            <ac:spMk id="5" creationId="{952953F3-1104-97ED-FE8A-4620F918B7E5}"/>
          </ac:spMkLst>
        </pc:spChg>
      </pc:sldChg>
      <pc:sldChg chg="delSp modSp new mod">
        <pc:chgData name="Mitesh Solanki" userId="dfca46d5e5ea358f" providerId="LiveId" clId="{C57126C4-EECD-47C2-BE5A-782D92FC1F71}" dt="2024-08-05T04:26:26.899" v="259" actId="207"/>
        <pc:sldMkLst>
          <pc:docMk/>
          <pc:sldMk cId="3560881952" sldId="319"/>
        </pc:sldMkLst>
        <pc:spChg chg="del mod">
          <ac:chgData name="Mitesh Solanki" userId="dfca46d5e5ea358f" providerId="LiveId" clId="{C57126C4-EECD-47C2-BE5A-782D92FC1F71}" dt="2024-08-05T04:02:55.939" v="88" actId="478"/>
          <ac:spMkLst>
            <pc:docMk/>
            <pc:sldMk cId="3560881952" sldId="319"/>
            <ac:spMk id="2" creationId="{7752260C-1FFB-6A50-BF00-A2ACD1C8E824}"/>
          </ac:spMkLst>
        </pc:spChg>
        <pc:spChg chg="mod">
          <ac:chgData name="Mitesh Solanki" userId="dfca46d5e5ea358f" providerId="LiveId" clId="{C57126C4-EECD-47C2-BE5A-782D92FC1F71}" dt="2024-08-05T04:26:26.899" v="259" actId="207"/>
          <ac:spMkLst>
            <pc:docMk/>
            <pc:sldMk cId="3560881952" sldId="319"/>
            <ac:spMk id="3" creationId="{BF455DA0-AD0E-7374-9FCE-3DB910815CBC}"/>
          </ac:spMkLst>
        </pc:spChg>
      </pc:sldChg>
      <pc:sldChg chg="delSp modSp new mod">
        <pc:chgData name="Mitesh Solanki" userId="dfca46d5e5ea358f" providerId="LiveId" clId="{C57126C4-EECD-47C2-BE5A-782D92FC1F71}" dt="2024-08-05T04:26:52.558" v="264" actId="207"/>
        <pc:sldMkLst>
          <pc:docMk/>
          <pc:sldMk cId="4029373921" sldId="320"/>
        </pc:sldMkLst>
        <pc:spChg chg="del mod">
          <ac:chgData name="Mitesh Solanki" userId="dfca46d5e5ea358f" providerId="LiveId" clId="{C57126C4-EECD-47C2-BE5A-782D92FC1F71}" dt="2024-08-05T04:05:15.918" v="99" actId="478"/>
          <ac:spMkLst>
            <pc:docMk/>
            <pc:sldMk cId="4029373921" sldId="320"/>
            <ac:spMk id="2" creationId="{E8F51F4E-6DC1-6293-37BB-3BC323419BDE}"/>
          </ac:spMkLst>
        </pc:spChg>
        <pc:spChg chg="mod">
          <ac:chgData name="Mitesh Solanki" userId="dfca46d5e5ea358f" providerId="LiveId" clId="{C57126C4-EECD-47C2-BE5A-782D92FC1F71}" dt="2024-08-05T04:26:52.558" v="264" actId="207"/>
          <ac:spMkLst>
            <pc:docMk/>
            <pc:sldMk cId="4029373921" sldId="320"/>
            <ac:spMk id="3" creationId="{9F68F0DF-3201-DE08-E23A-08ED7128A2DD}"/>
          </ac:spMkLst>
        </pc:spChg>
      </pc:sldChg>
      <pc:sldChg chg="modSp new mod">
        <pc:chgData name="Mitesh Solanki" userId="dfca46d5e5ea358f" providerId="LiveId" clId="{C57126C4-EECD-47C2-BE5A-782D92FC1F71}" dt="2024-08-06T01:20:43.406" v="353"/>
        <pc:sldMkLst>
          <pc:docMk/>
          <pc:sldMk cId="382359735" sldId="321"/>
        </pc:sldMkLst>
        <pc:spChg chg="mod">
          <ac:chgData name="Mitesh Solanki" userId="dfca46d5e5ea358f" providerId="LiveId" clId="{C57126C4-EECD-47C2-BE5A-782D92FC1F71}" dt="2024-08-06T01:17:27.006" v="335" actId="1076"/>
          <ac:spMkLst>
            <pc:docMk/>
            <pc:sldMk cId="382359735" sldId="321"/>
            <ac:spMk id="2" creationId="{EA914692-C651-494A-E589-849C9893C320}"/>
          </ac:spMkLst>
        </pc:spChg>
        <pc:spChg chg="mod">
          <ac:chgData name="Mitesh Solanki" userId="dfca46d5e5ea358f" providerId="LiveId" clId="{C57126C4-EECD-47C2-BE5A-782D92FC1F71}" dt="2024-08-06T01:20:43.406" v="353"/>
          <ac:spMkLst>
            <pc:docMk/>
            <pc:sldMk cId="382359735" sldId="321"/>
            <ac:spMk id="3" creationId="{2FA7842C-751C-6954-ADA9-146C02965065}"/>
          </ac:spMkLst>
        </pc:spChg>
      </pc:sldChg>
      <pc:sldChg chg="delSp modSp new mod">
        <pc:chgData name="Mitesh Solanki" userId="dfca46d5e5ea358f" providerId="LiveId" clId="{C57126C4-EECD-47C2-BE5A-782D92FC1F71}" dt="2024-08-06T01:23:52.911" v="390" actId="27636"/>
        <pc:sldMkLst>
          <pc:docMk/>
          <pc:sldMk cId="3187193302" sldId="322"/>
        </pc:sldMkLst>
        <pc:spChg chg="del mod">
          <ac:chgData name="Mitesh Solanki" userId="dfca46d5e5ea358f" providerId="LiveId" clId="{C57126C4-EECD-47C2-BE5A-782D92FC1F71}" dt="2024-08-06T01:21:31.596" v="356" actId="478"/>
          <ac:spMkLst>
            <pc:docMk/>
            <pc:sldMk cId="3187193302" sldId="322"/>
            <ac:spMk id="2" creationId="{70712F9E-B585-41FF-A644-FA927ECBE8DC}"/>
          </ac:spMkLst>
        </pc:spChg>
        <pc:spChg chg="mod">
          <ac:chgData name="Mitesh Solanki" userId="dfca46d5e5ea358f" providerId="LiveId" clId="{C57126C4-EECD-47C2-BE5A-782D92FC1F71}" dt="2024-08-06T01:23:52.911" v="390" actId="27636"/>
          <ac:spMkLst>
            <pc:docMk/>
            <pc:sldMk cId="3187193302" sldId="322"/>
            <ac:spMk id="3" creationId="{F695529C-8202-4F81-6603-52EBB9EC60B7}"/>
          </ac:spMkLst>
        </pc:spChg>
      </pc:sldChg>
      <pc:sldChg chg="addSp delSp modSp new mod">
        <pc:chgData name="Mitesh Solanki" userId="dfca46d5e5ea358f" providerId="LiveId" clId="{C57126C4-EECD-47C2-BE5A-782D92FC1F71}" dt="2024-08-06T01:24:33.654" v="407" actId="14100"/>
        <pc:sldMkLst>
          <pc:docMk/>
          <pc:sldMk cId="1451282396" sldId="323"/>
        </pc:sldMkLst>
        <pc:spChg chg="add del mod">
          <ac:chgData name="Mitesh Solanki" userId="dfca46d5e5ea358f" providerId="LiveId" clId="{C57126C4-EECD-47C2-BE5A-782D92FC1F71}" dt="2024-08-06T01:24:25.410" v="403" actId="478"/>
          <ac:spMkLst>
            <pc:docMk/>
            <pc:sldMk cId="1451282396" sldId="323"/>
            <ac:spMk id="2" creationId="{DBA240B4-6B79-CB98-74A6-55421BDD14CA}"/>
          </ac:spMkLst>
        </pc:spChg>
        <pc:spChg chg="del mod">
          <ac:chgData name="Mitesh Solanki" userId="dfca46d5e5ea358f" providerId="LiveId" clId="{C57126C4-EECD-47C2-BE5A-782D92FC1F71}" dt="2024-08-06T01:24:20.835" v="400" actId="478"/>
          <ac:spMkLst>
            <pc:docMk/>
            <pc:sldMk cId="1451282396" sldId="323"/>
            <ac:spMk id="3" creationId="{EE15CCB9-78E7-48D8-339A-90A7875146C3}"/>
          </ac:spMkLst>
        </pc:spChg>
        <pc:picChg chg="add mod">
          <ac:chgData name="Mitesh Solanki" userId="dfca46d5e5ea358f" providerId="LiveId" clId="{C57126C4-EECD-47C2-BE5A-782D92FC1F71}" dt="2024-08-06T01:24:33.654" v="407" actId="14100"/>
          <ac:picMkLst>
            <pc:docMk/>
            <pc:sldMk cId="1451282396" sldId="323"/>
            <ac:picMk id="1026" creationId="{88C61174-29B0-B540-D8F2-33828D7C1BEC}"/>
          </ac:picMkLst>
        </pc:picChg>
      </pc:sldChg>
      <pc:sldChg chg="modSp new mod">
        <pc:chgData name="Mitesh Solanki" userId="dfca46d5e5ea358f" providerId="LiveId" clId="{C57126C4-EECD-47C2-BE5A-782D92FC1F71}" dt="2024-08-06T01:26:56.784" v="433" actId="27636"/>
        <pc:sldMkLst>
          <pc:docMk/>
          <pc:sldMk cId="222405692" sldId="324"/>
        </pc:sldMkLst>
        <pc:spChg chg="mod">
          <ac:chgData name="Mitesh Solanki" userId="dfca46d5e5ea358f" providerId="LiveId" clId="{C57126C4-EECD-47C2-BE5A-782D92FC1F71}" dt="2024-08-06T01:26:31.422" v="425" actId="1076"/>
          <ac:spMkLst>
            <pc:docMk/>
            <pc:sldMk cId="222405692" sldId="324"/>
            <ac:spMk id="2" creationId="{AD826DA4-1B16-FBA9-949B-559A1D2007B1}"/>
          </ac:spMkLst>
        </pc:spChg>
        <pc:spChg chg="mod">
          <ac:chgData name="Mitesh Solanki" userId="dfca46d5e5ea358f" providerId="LiveId" clId="{C57126C4-EECD-47C2-BE5A-782D92FC1F71}" dt="2024-08-06T01:26:56.784" v="433" actId="27636"/>
          <ac:spMkLst>
            <pc:docMk/>
            <pc:sldMk cId="222405692" sldId="324"/>
            <ac:spMk id="3" creationId="{F5C6B41B-76B0-D51D-2888-1E872EFFC132}"/>
          </ac:spMkLst>
        </pc:spChg>
      </pc:sldChg>
      <pc:sldChg chg="addSp delSp modSp new mod">
        <pc:chgData name="Mitesh Solanki" userId="dfca46d5e5ea358f" providerId="LiveId" clId="{C57126C4-EECD-47C2-BE5A-782D92FC1F71}" dt="2024-08-06T01:27:57.473" v="445" actId="1076"/>
        <pc:sldMkLst>
          <pc:docMk/>
          <pc:sldMk cId="3165651861" sldId="325"/>
        </pc:sldMkLst>
        <pc:spChg chg="del mod">
          <ac:chgData name="Mitesh Solanki" userId="dfca46d5e5ea358f" providerId="LiveId" clId="{C57126C4-EECD-47C2-BE5A-782D92FC1F71}" dt="2024-08-06T01:27:33.876" v="438" actId="478"/>
          <ac:spMkLst>
            <pc:docMk/>
            <pc:sldMk cId="3165651861" sldId="325"/>
            <ac:spMk id="2" creationId="{6AE29A2F-06D0-E63A-127D-6CC401927C0D}"/>
          </ac:spMkLst>
        </pc:spChg>
        <pc:spChg chg="del mod">
          <ac:chgData name="Mitesh Solanki" userId="dfca46d5e5ea358f" providerId="LiveId" clId="{C57126C4-EECD-47C2-BE5A-782D92FC1F71}" dt="2024-08-06T01:27:32.205" v="436" actId="478"/>
          <ac:spMkLst>
            <pc:docMk/>
            <pc:sldMk cId="3165651861" sldId="325"/>
            <ac:spMk id="3" creationId="{E9B1D4E4-4E2A-8555-E2BC-140748A20CFA}"/>
          </ac:spMkLst>
        </pc:spChg>
        <pc:picChg chg="add mod">
          <ac:chgData name="Mitesh Solanki" userId="dfca46d5e5ea358f" providerId="LiveId" clId="{C57126C4-EECD-47C2-BE5A-782D92FC1F71}" dt="2024-08-06T01:27:57.473" v="445" actId="1076"/>
          <ac:picMkLst>
            <pc:docMk/>
            <pc:sldMk cId="3165651861" sldId="325"/>
            <ac:picMk id="2050" creationId="{E60A6083-6E74-B683-83DD-AF1BD66DF4C1}"/>
          </ac:picMkLst>
        </pc:picChg>
      </pc:sldChg>
      <pc:sldChg chg="modSp new mod">
        <pc:chgData name="Mitesh Solanki" userId="dfca46d5e5ea358f" providerId="LiveId" clId="{C57126C4-EECD-47C2-BE5A-782D92FC1F71}" dt="2024-08-06T01:29:48.376" v="460" actId="27636"/>
        <pc:sldMkLst>
          <pc:docMk/>
          <pc:sldMk cId="1386037216" sldId="326"/>
        </pc:sldMkLst>
        <pc:spChg chg="mod">
          <ac:chgData name="Mitesh Solanki" userId="dfca46d5e5ea358f" providerId="LiveId" clId="{C57126C4-EECD-47C2-BE5A-782D92FC1F71}" dt="2024-08-06T01:28:59.719" v="451" actId="1076"/>
          <ac:spMkLst>
            <pc:docMk/>
            <pc:sldMk cId="1386037216" sldId="326"/>
            <ac:spMk id="2" creationId="{99DAB503-BDAF-807D-48DC-977A9799594B}"/>
          </ac:spMkLst>
        </pc:spChg>
        <pc:spChg chg="mod">
          <ac:chgData name="Mitesh Solanki" userId="dfca46d5e5ea358f" providerId="LiveId" clId="{C57126C4-EECD-47C2-BE5A-782D92FC1F71}" dt="2024-08-06T01:29:48.376" v="460" actId="27636"/>
          <ac:spMkLst>
            <pc:docMk/>
            <pc:sldMk cId="1386037216" sldId="326"/>
            <ac:spMk id="3" creationId="{64ECEB84-E07E-6317-28EA-6FD7DFC90F9B}"/>
          </ac:spMkLst>
        </pc:spChg>
      </pc:sldChg>
      <pc:sldChg chg="addSp delSp modSp new mod">
        <pc:chgData name="Mitesh Solanki" userId="dfca46d5e5ea358f" providerId="LiveId" clId="{C57126C4-EECD-47C2-BE5A-782D92FC1F71}" dt="2024-08-06T01:30:11.027" v="466"/>
        <pc:sldMkLst>
          <pc:docMk/>
          <pc:sldMk cId="2924731773" sldId="327"/>
        </pc:sldMkLst>
        <pc:spChg chg="del mod">
          <ac:chgData name="Mitesh Solanki" userId="dfca46d5e5ea358f" providerId="LiveId" clId="{C57126C4-EECD-47C2-BE5A-782D92FC1F71}" dt="2024-08-06T01:30:06.552" v="465" actId="478"/>
          <ac:spMkLst>
            <pc:docMk/>
            <pc:sldMk cId="2924731773" sldId="327"/>
            <ac:spMk id="2" creationId="{1D187B58-0A75-581F-52DD-B736A07F22F6}"/>
          </ac:spMkLst>
        </pc:spChg>
        <pc:spChg chg="del mod">
          <ac:chgData name="Mitesh Solanki" userId="dfca46d5e5ea358f" providerId="LiveId" clId="{C57126C4-EECD-47C2-BE5A-782D92FC1F71}" dt="2024-08-06T01:30:04.230" v="463" actId="478"/>
          <ac:spMkLst>
            <pc:docMk/>
            <pc:sldMk cId="2924731773" sldId="327"/>
            <ac:spMk id="3" creationId="{6DE320E3-F7CA-A656-4508-1FDE0C07A3BD}"/>
          </ac:spMkLst>
        </pc:spChg>
        <pc:picChg chg="add">
          <ac:chgData name="Mitesh Solanki" userId="dfca46d5e5ea358f" providerId="LiveId" clId="{C57126C4-EECD-47C2-BE5A-782D92FC1F71}" dt="2024-08-06T01:30:11.027" v="466"/>
          <ac:picMkLst>
            <pc:docMk/>
            <pc:sldMk cId="2924731773" sldId="327"/>
            <ac:picMk id="3074" creationId="{B3B898C6-B84E-DF2D-299E-3A9B62AB95F9}"/>
          </ac:picMkLst>
        </pc:picChg>
      </pc:sldChg>
      <pc:sldChg chg="addSp delSp modSp new mod">
        <pc:chgData name="Mitesh Solanki" userId="dfca46d5e5ea358f" providerId="LiveId" clId="{C57126C4-EECD-47C2-BE5A-782D92FC1F71}" dt="2024-08-06T01:33:40.824" v="483" actId="1076"/>
        <pc:sldMkLst>
          <pc:docMk/>
          <pc:sldMk cId="151602239" sldId="328"/>
        </pc:sldMkLst>
        <pc:spChg chg="mod">
          <ac:chgData name="Mitesh Solanki" userId="dfca46d5e5ea358f" providerId="LiveId" clId="{C57126C4-EECD-47C2-BE5A-782D92FC1F71}" dt="2024-08-06T01:30:48.850" v="472" actId="1076"/>
          <ac:spMkLst>
            <pc:docMk/>
            <pc:sldMk cId="151602239" sldId="328"/>
            <ac:spMk id="2" creationId="{2E493321-DBFB-1A55-6984-8B605ABE8DCF}"/>
          </ac:spMkLst>
        </pc:spChg>
        <pc:spChg chg="mod">
          <ac:chgData name="Mitesh Solanki" userId="dfca46d5e5ea358f" providerId="LiveId" clId="{C57126C4-EECD-47C2-BE5A-782D92FC1F71}" dt="2024-08-06T01:31:17.228" v="479"/>
          <ac:spMkLst>
            <pc:docMk/>
            <pc:sldMk cId="151602239" sldId="328"/>
            <ac:spMk id="3" creationId="{6DA2BAC1-ADD9-ED85-7507-ABD0460D5A57}"/>
          </ac:spMkLst>
        </pc:spChg>
        <pc:spChg chg="add del">
          <ac:chgData name="Mitesh Solanki" userId="dfca46d5e5ea358f" providerId="LiveId" clId="{C57126C4-EECD-47C2-BE5A-782D92FC1F71}" dt="2024-08-06T01:33:37.952" v="481" actId="22"/>
          <ac:spMkLst>
            <pc:docMk/>
            <pc:sldMk cId="151602239" sldId="328"/>
            <ac:spMk id="5" creationId="{142E41E9-6F0D-4C2B-9841-465BD25C1F52}"/>
          </ac:spMkLst>
        </pc:spChg>
        <pc:spChg chg="add mod">
          <ac:chgData name="Mitesh Solanki" userId="dfca46d5e5ea358f" providerId="LiveId" clId="{C57126C4-EECD-47C2-BE5A-782D92FC1F71}" dt="2024-08-06T01:33:40.824" v="483" actId="1076"/>
          <ac:spMkLst>
            <pc:docMk/>
            <pc:sldMk cId="151602239" sldId="328"/>
            <ac:spMk id="7" creationId="{82ADF766-D79E-B4EC-72A3-9B498AD0CE35}"/>
          </ac:spMkLst>
        </pc:spChg>
      </pc:sldChg>
    </pc:docChg>
  </pc:docChgLst>
  <pc:docChgLst>
    <pc:chgData name="Mitesh Solanki" userId="dfca46d5e5ea358f" providerId="LiveId" clId="{31E3054A-1E6D-401A-BFBB-8040E99C90AB}"/>
    <pc:docChg chg="undo redo custSel addSld delSld modSld">
      <pc:chgData name="Mitesh Solanki" userId="dfca46d5e5ea358f" providerId="LiveId" clId="{31E3054A-1E6D-401A-BFBB-8040E99C90AB}" dt="2024-08-04T13:25:16.974" v="1255" actId="1076"/>
      <pc:docMkLst>
        <pc:docMk/>
      </pc:docMkLst>
      <pc:sldChg chg="modSp new del mod">
        <pc:chgData name="Mitesh Solanki" userId="dfca46d5e5ea358f" providerId="LiveId" clId="{31E3054A-1E6D-401A-BFBB-8040E99C90AB}" dt="2024-07-21T09:53:23.438" v="200" actId="2696"/>
        <pc:sldMkLst>
          <pc:docMk/>
          <pc:sldMk cId="1298788082" sldId="286"/>
        </pc:sldMkLst>
        <pc:spChg chg="mod">
          <ac:chgData name="Mitesh Solanki" userId="dfca46d5e5ea358f" providerId="LiveId" clId="{31E3054A-1E6D-401A-BFBB-8040E99C90AB}" dt="2024-07-21T09:33:12.930" v="58" actId="1076"/>
          <ac:spMkLst>
            <pc:docMk/>
            <pc:sldMk cId="1298788082" sldId="286"/>
            <ac:spMk id="2" creationId="{8A2B2851-73E6-16BB-F5D1-8A032BAEB0E3}"/>
          </ac:spMkLst>
        </pc:spChg>
        <pc:spChg chg="mod">
          <ac:chgData name="Mitesh Solanki" userId="dfca46d5e5ea358f" providerId="LiveId" clId="{31E3054A-1E6D-401A-BFBB-8040E99C90AB}" dt="2024-07-21T09:34:25.120" v="88" actId="20577"/>
          <ac:spMkLst>
            <pc:docMk/>
            <pc:sldMk cId="1298788082" sldId="286"/>
            <ac:spMk id="3" creationId="{F258626F-2F17-6158-8B91-1A3F94BC4318}"/>
          </ac:spMkLst>
        </pc:spChg>
      </pc:sldChg>
      <pc:sldChg chg="modSp new mod">
        <pc:chgData name="Mitesh Solanki" userId="dfca46d5e5ea358f" providerId="LiveId" clId="{31E3054A-1E6D-401A-BFBB-8040E99C90AB}" dt="2024-07-22T04:22:04.037" v="633" actId="207"/>
        <pc:sldMkLst>
          <pc:docMk/>
          <pc:sldMk cId="636510394" sldId="287"/>
        </pc:sldMkLst>
        <pc:spChg chg="mod">
          <ac:chgData name="Mitesh Solanki" userId="dfca46d5e5ea358f" providerId="LiveId" clId="{31E3054A-1E6D-401A-BFBB-8040E99C90AB}" dt="2024-07-22T04:19:52.633" v="627" actId="113"/>
          <ac:spMkLst>
            <pc:docMk/>
            <pc:sldMk cId="636510394" sldId="287"/>
            <ac:spMk id="2" creationId="{B6BC35F4-FF10-BB78-493A-70D44BDEDC42}"/>
          </ac:spMkLst>
        </pc:spChg>
        <pc:spChg chg="mod">
          <ac:chgData name="Mitesh Solanki" userId="dfca46d5e5ea358f" providerId="LiveId" clId="{31E3054A-1E6D-401A-BFBB-8040E99C90AB}" dt="2024-07-22T04:22:04.037" v="633" actId="207"/>
          <ac:spMkLst>
            <pc:docMk/>
            <pc:sldMk cId="636510394" sldId="287"/>
            <ac:spMk id="3" creationId="{52D84FFF-54F5-48F7-48AC-A028D65C9F71}"/>
          </ac:spMkLst>
        </pc:spChg>
      </pc:sldChg>
      <pc:sldChg chg="delSp modSp new mod">
        <pc:chgData name="Mitesh Solanki" userId="dfca46d5e5ea358f" providerId="LiveId" clId="{31E3054A-1E6D-401A-BFBB-8040E99C90AB}" dt="2024-07-22T04:25:54.075" v="641" actId="113"/>
        <pc:sldMkLst>
          <pc:docMk/>
          <pc:sldMk cId="971502334" sldId="288"/>
        </pc:sldMkLst>
        <pc:spChg chg="del mod">
          <ac:chgData name="Mitesh Solanki" userId="dfca46d5e5ea358f" providerId="LiveId" clId="{31E3054A-1E6D-401A-BFBB-8040E99C90AB}" dt="2024-07-21T09:39:26.741" v="113" actId="478"/>
          <ac:spMkLst>
            <pc:docMk/>
            <pc:sldMk cId="971502334" sldId="288"/>
            <ac:spMk id="2" creationId="{184C6B72-56BA-E7FD-5414-DCF4C0F4E32E}"/>
          </ac:spMkLst>
        </pc:spChg>
        <pc:spChg chg="mod">
          <ac:chgData name="Mitesh Solanki" userId="dfca46d5e5ea358f" providerId="LiveId" clId="{31E3054A-1E6D-401A-BFBB-8040E99C90AB}" dt="2024-07-22T04:25:54.075" v="641" actId="113"/>
          <ac:spMkLst>
            <pc:docMk/>
            <pc:sldMk cId="971502334" sldId="288"/>
            <ac:spMk id="3" creationId="{12FC9667-954B-F9ED-E220-20B4FE798F81}"/>
          </ac:spMkLst>
        </pc:spChg>
      </pc:sldChg>
      <pc:sldChg chg="addSp delSp modSp new mod">
        <pc:chgData name="Mitesh Solanki" userId="dfca46d5e5ea358f" providerId="LiveId" clId="{31E3054A-1E6D-401A-BFBB-8040E99C90AB}" dt="2024-07-22T04:18:03.015" v="622" actId="14100"/>
        <pc:sldMkLst>
          <pc:docMk/>
          <pc:sldMk cId="3683053746" sldId="289"/>
        </pc:sldMkLst>
        <pc:spChg chg="del mod">
          <ac:chgData name="Mitesh Solanki" userId="dfca46d5e5ea358f" providerId="LiveId" clId="{31E3054A-1E6D-401A-BFBB-8040E99C90AB}" dt="2024-07-21T09:50:58.986" v="164" actId="478"/>
          <ac:spMkLst>
            <pc:docMk/>
            <pc:sldMk cId="3683053746" sldId="289"/>
            <ac:spMk id="2" creationId="{5CF74BCD-0FE0-EEE5-945C-F05582844B92}"/>
          </ac:spMkLst>
        </pc:spChg>
        <pc:spChg chg="mod">
          <ac:chgData name="Mitesh Solanki" userId="dfca46d5e5ea358f" providerId="LiveId" clId="{31E3054A-1E6D-401A-BFBB-8040E99C90AB}" dt="2024-07-22T04:17:58.286" v="620" actId="1076"/>
          <ac:spMkLst>
            <pc:docMk/>
            <pc:sldMk cId="3683053746" sldId="289"/>
            <ac:spMk id="3" creationId="{09BAB054-F2D3-7502-4349-9743EC30B987}"/>
          </ac:spMkLst>
        </pc:spChg>
        <pc:picChg chg="add mod">
          <ac:chgData name="Mitesh Solanki" userId="dfca46d5e5ea358f" providerId="LiveId" clId="{31E3054A-1E6D-401A-BFBB-8040E99C90AB}" dt="2024-07-22T04:18:03.015" v="622" actId="14100"/>
          <ac:picMkLst>
            <pc:docMk/>
            <pc:sldMk cId="3683053746" sldId="289"/>
            <ac:picMk id="5" creationId="{6BA03D81-11B8-8A35-E2F7-EF19DFB37731}"/>
          </ac:picMkLst>
        </pc:picChg>
      </pc:sldChg>
      <pc:sldChg chg="modSp new mod">
        <pc:chgData name="Mitesh Solanki" userId="dfca46d5e5ea358f" providerId="LiveId" clId="{31E3054A-1E6D-401A-BFBB-8040E99C90AB}" dt="2024-07-22T04:57:45.971" v="658" actId="14100"/>
        <pc:sldMkLst>
          <pc:docMk/>
          <pc:sldMk cId="321675490" sldId="290"/>
        </pc:sldMkLst>
        <pc:spChg chg="mod">
          <ac:chgData name="Mitesh Solanki" userId="dfca46d5e5ea358f" providerId="LiveId" clId="{31E3054A-1E6D-401A-BFBB-8040E99C90AB}" dt="2024-07-22T04:54:40.381" v="644" actId="1076"/>
          <ac:spMkLst>
            <pc:docMk/>
            <pc:sldMk cId="321675490" sldId="290"/>
            <ac:spMk id="2" creationId="{3B29456D-695B-491F-FA83-84433CC094A3}"/>
          </ac:spMkLst>
        </pc:spChg>
        <pc:spChg chg="mod">
          <ac:chgData name="Mitesh Solanki" userId="dfca46d5e5ea358f" providerId="LiveId" clId="{31E3054A-1E6D-401A-BFBB-8040E99C90AB}" dt="2024-07-22T04:57:45.971" v="658" actId="14100"/>
          <ac:spMkLst>
            <pc:docMk/>
            <pc:sldMk cId="321675490" sldId="290"/>
            <ac:spMk id="3" creationId="{60CF517A-3EF0-450D-E3F2-D218E0885177}"/>
          </ac:spMkLst>
        </pc:spChg>
      </pc:sldChg>
      <pc:sldChg chg="addSp delSp modSp new mod">
        <pc:chgData name="Mitesh Solanki" userId="dfca46d5e5ea358f" providerId="LiveId" clId="{31E3054A-1E6D-401A-BFBB-8040E99C90AB}" dt="2024-07-22T10:47:51.505" v="672" actId="207"/>
        <pc:sldMkLst>
          <pc:docMk/>
          <pc:sldMk cId="2258019420" sldId="291"/>
        </pc:sldMkLst>
        <pc:spChg chg="del mod">
          <ac:chgData name="Mitesh Solanki" userId="dfca46d5e5ea358f" providerId="LiveId" clId="{31E3054A-1E6D-401A-BFBB-8040E99C90AB}" dt="2024-07-21T10:00:17.603" v="227" actId="478"/>
          <ac:spMkLst>
            <pc:docMk/>
            <pc:sldMk cId="2258019420" sldId="291"/>
            <ac:spMk id="2" creationId="{3C632B20-1C94-EAE0-E11D-32FF83CF64FB}"/>
          </ac:spMkLst>
        </pc:spChg>
        <pc:spChg chg="mod">
          <ac:chgData name="Mitesh Solanki" userId="dfca46d5e5ea358f" providerId="LiveId" clId="{31E3054A-1E6D-401A-BFBB-8040E99C90AB}" dt="2024-07-22T10:47:51.505" v="672" actId="207"/>
          <ac:spMkLst>
            <pc:docMk/>
            <pc:sldMk cId="2258019420" sldId="291"/>
            <ac:spMk id="3" creationId="{FB61CB3A-A1B6-0454-39AE-B9D99A3B6515}"/>
          </ac:spMkLst>
        </pc:spChg>
        <pc:picChg chg="add mod">
          <ac:chgData name="Mitesh Solanki" userId="dfca46d5e5ea358f" providerId="LiveId" clId="{31E3054A-1E6D-401A-BFBB-8040E99C90AB}" dt="2024-07-21T10:03:14.408" v="246" actId="14100"/>
          <ac:picMkLst>
            <pc:docMk/>
            <pc:sldMk cId="2258019420" sldId="291"/>
            <ac:picMk id="1026" creationId="{5C62E1B2-021B-DBE7-F775-92A2A1099325}"/>
          </ac:picMkLst>
        </pc:picChg>
        <pc:picChg chg="add mod">
          <ac:chgData name="Mitesh Solanki" userId="dfca46d5e5ea358f" providerId="LiveId" clId="{31E3054A-1E6D-401A-BFBB-8040E99C90AB}" dt="2024-07-22T04:58:29.718" v="669" actId="14100"/>
          <ac:picMkLst>
            <pc:docMk/>
            <pc:sldMk cId="2258019420" sldId="291"/>
            <ac:picMk id="1028" creationId="{64C37588-3992-5F50-9FF7-4FB9F0E87A5A}"/>
          </ac:picMkLst>
        </pc:picChg>
      </pc:sldChg>
      <pc:sldChg chg="addSp delSp modSp new mod">
        <pc:chgData name="Mitesh Solanki" userId="dfca46d5e5ea358f" providerId="LiveId" clId="{31E3054A-1E6D-401A-BFBB-8040E99C90AB}" dt="2024-07-23T05:21:56.103" v="768" actId="20577"/>
        <pc:sldMkLst>
          <pc:docMk/>
          <pc:sldMk cId="4224472938" sldId="292"/>
        </pc:sldMkLst>
        <pc:spChg chg="del mod">
          <ac:chgData name="Mitesh Solanki" userId="dfca46d5e5ea358f" providerId="LiveId" clId="{31E3054A-1E6D-401A-BFBB-8040E99C90AB}" dt="2024-07-21T10:03:42.443" v="257" actId="478"/>
          <ac:spMkLst>
            <pc:docMk/>
            <pc:sldMk cId="4224472938" sldId="292"/>
            <ac:spMk id="2" creationId="{361274E9-9E44-0223-8550-3DE47E969CC7}"/>
          </ac:spMkLst>
        </pc:spChg>
        <pc:spChg chg="mod">
          <ac:chgData name="Mitesh Solanki" userId="dfca46d5e5ea358f" providerId="LiveId" clId="{31E3054A-1E6D-401A-BFBB-8040E99C90AB}" dt="2024-07-23T04:39:37.012" v="751" actId="27636"/>
          <ac:spMkLst>
            <pc:docMk/>
            <pc:sldMk cId="4224472938" sldId="292"/>
            <ac:spMk id="3" creationId="{7B5421E5-56D3-F805-4FC5-1A16A414AA29}"/>
          </ac:spMkLst>
        </pc:spChg>
        <pc:spChg chg="add mod">
          <ac:chgData name="Mitesh Solanki" userId="dfca46d5e5ea358f" providerId="LiveId" clId="{31E3054A-1E6D-401A-BFBB-8040E99C90AB}" dt="2024-07-23T05:21:02.291" v="760" actId="20577"/>
          <ac:spMkLst>
            <pc:docMk/>
            <pc:sldMk cId="4224472938" sldId="292"/>
            <ac:spMk id="5" creationId="{76A234E1-73D4-49E4-BA6F-D7770510E1F0}"/>
          </ac:spMkLst>
        </pc:spChg>
        <pc:spChg chg="add mod">
          <ac:chgData name="Mitesh Solanki" userId="dfca46d5e5ea358f" providerId="LiveId" clId="{31E3054A-1E6D-401A-BFBB-8040E99C90AB}" dt="2024-07-23T05:21:56.103" v="768" actId="20577"/>
          <ac:spMkLst>
            <pc:docMk/>
            <pc:sldMk cId="4224472938" sldId="292"/>
            <ac:spMk id="7" creationId="{72AF35F2-BDFC-8A4D-70CB-67E904277AFF}"/>
          </ac:spMkLst>
        </pc:spChg>
        <pc:picChg chg="add mod">
          <ac:chgData name="Mitesh Solanki" userId="dfca46d5e5ea358f" providerId="LiveId" clId="{31E3054A-1E6D-401A-BFBB-8040E99C90AB}" dt="2024-07-23T05:19:49.810" v="753" actId="1076"/>
          <ac:picMkLst>
            <pc:docMk/>
            <pc:sldMk cId="4224472938" sldId="292"/>
            <ac:picMk id="2" creationId="{A454A7AB-D830-C285-48AC-BEA0AF2F8E9A}"/>
          </ac:picMkLst>
        </pc:picChg>
        <pc:picChg chg="add">
          <ac:chgData name="Mitesh Solanki" userId="dfca46d5e5ea358f" providerId="LiveId" clId="{31E3054A-1E6D-401A-BFBB-8040E99C90AB}" dt="2024-07-23T04:39:04.348" v="737"/>
          <ac:picMkLst>
            <pc:docMk/>
            <pc:sldMk cId="4224472938" sldId="292"/>
            <ac:picMk id="1026" creationId="{37936068-DD35-DB37-7A0F-A00A31F0C98A}"/>
          </ac:picMkLst>
        </pc:picChg>
      </pc:sldChg>
      <pc:sldChg chg="addSp delSp modSp new mod">
        <pc:chgData name="Mitesh Solanki" userId="dfca46d5e5ea358f" providerId="LiveId" clId="{31E3054A-1E6D-401A-BFBB-8040E99C90AB}" dt="2024-07-22T10:52:48.910" v="726" actId="27636"/>
        <pc:sldMkLst>
          <pc:docMk/>
          <pc:sldMk cId="4094380060" sldId="293"/>
        </pc:sldMkLst>
        <pc:spChg chg="del mod">
          <ac:chgData name="Mitesh Solanki" userId="dfca46d5e5ea358f" providerId="LiveId" clId="{31E3054A-1E6D-401A-BFBB-8040E99C90AB}" dt="2024-07-21T10:06:59.059" v="276" actId="478"/>
          <ac:spMkLst>
            <pc:docMk/>
            <pc:sldMk cId="4094380060" sldId="293"/>
            <ac:spMk id="2" creationId="{F8ED4CD5-4469-036A-6DD6-3C8E7950B9F9}"/>
          </ac:spMkLst>
        </pc:spChg>
        <pc:spChg chg="mod">
          <ac:chgData name="Mitesh Solanki" userId="dfca46d5e5ea358f" providerId="LiveId" clId="{31E3054A-1E6D-401A-BFBB-8040E99C90AB}" dt="2024-07-22T10:52:48.910" v="726" actId="27636"/>
          <ac:spMkLst>
            <pc:docMk/>
            <pc:sldMk cId="4094380060" sldId="293"/>
            <ac:spMk id="3" creationId="{C586643C-ACD9-29A3-315A-0F0105162F29}"/>
          </ac:spMkLst>
        </pc:spChg>
        <pc:picChg chg="add mod">
          <ac:chgData name="Mitesh Solanki" userId="dfca46d5e5ea358f" providerId="LiveId" clId="{31E3054A-1E6D-401A-BFBB-8040E99C90AB}" dt="2024-07-22T10:51:34.646" v="717" actId="14100"/>
          <ac:picMkLst>
            <pc:docMk/>
            <pc:sldMk cId="4094380060" sldId="293"/>
            <ac:picMk id="2050" creationId="{6E46DF3D-11C9-1D33-A251-401322D6B412}"/>
          </ac:picMkLst>
        </pc:picChg>
      </pc:sldChg>
      <pc:sldChg chg="addSp modSp new mod">
        <pc:chgData name="Mitesh Solanki" userId="dfca46d5e5ea358f" providerId="LiveId" clId="{31E3054A-1E6D-401A-BFBB-8040E99C90AB}" dt="2024-07-29T01:04:27.524" v="904" actId="14100"/>
        <pc:sldMkLst>
          <pc:docMk/>
          <pc:sldMk cId="2685498954" sldId="294"/>
        </pc:sldMkLst>
        <pc:spChg chg="mod">
          <ac:chgData name="Mitesh Solanki" userId="dfca46d5e5ea358f" providerId="LiveId" clId="{31E3054A-1E6D-401A-BFBB-8040E99C90AB}" dt="2024-07-23T05:22:26.224" v="773" actId="113"/>
          <ac:spMkLst>
            <pc:docMk/>
            <pc:sldMk cId="2685498954" sldId="294"/>
            <ac:spMk id="2" creationId="{3526DFD7-6C70-0D2D-185E-15A81B3FC19F}"/>
          </ac:spMkLst>
        </pc:spChg>
        <pc:spChg chg="mod">
          <ac:chgData name="Mitesh Solanki" userId="dfca46d5e5ea358f" providerId="LiveId" clId="{31E3054A-1E6D-401A-BFBB-8040E99C90AB}" dt="2024-07-29T01:04:21.973" v="903" actId="14100"/>
          <ac:spMkLst>
            <pc:docMk/>
            <pc:sldMk cId="2685498954" sldId="294"/>
            <ac:spMk id="3" creationId="{3797B467-CBA0-AC76-DD5E-412D8090B2B8}"/>
          </ac:spMkLst>
        </pc:spChg>
        <pc:picChg chg="add mod">
          <ac:chgData name="Mitesh Solanki" userId="dfca46d5e5ea358f" providerId="LiveId" clId="{31E3054A-1E6D-401A-BFBB-8040E99C90AB}" dt="2024-07-29T01:04:27.524" v="904" actId="14100"/>
          <ac:picMkLst>
            <pc:docMk/>
            <pc:sldMk cId="2685498954" sldId="294"/>
            <ac:picMk id="3074" creationId="{313A7C8E-C410-8391-C96B-8A516FC741DB}"/>
          </ac:picMkLst>
        </pc:picChg>
      </pc:sldChg>
      <pc:sldChg chg="modSp new mod">
        <pc:chgData name="Mitesh Solanki" userId="dfca46d5e5ea358f" providerId="LiveId" clId="{31E3054A-1E6D-401A-BFBB-8040E99C90AB}" dt="2024-07-23T05:23:17.074" v="780" actId="207"/>
        <pc:sldMkLst>
          <pc:docMk/>
          <pc:sldMk cId="1524128322" sldId="295"/>
        </pc:sldMkLst>
        <pc:spChg chg="mod">
          <ac:chgData name="Mitesh Solanki" userId="dfca46d5e5ea358f" providerId="LiveId" clId="{31E3054A-1E6D-401A-BFBB-8040E99C90AB}" dt="2024-07-23T05:23:03.662" v="777" actId="113"/>
          <ac:spMkLst>
            <pc:docMk/>
            <pc:sldMk cId="1524128322" sldId="295"/>
            <ac:spMk id="2" creationId="{125255BE-DBA6-2596-8AD3-B058A2E54197}"/>
          </ac:spMkLst>
        </pc:spChg>
        <pc:spChg chg="mod">
          <ac:chgData name="Mitesh Solanki" userId="dfca46d5e5ea358f" providerId="LiveId" clId="{31E3054A-1E6D-401A-BFBB-8040E99C90AB}" dt="2024-07-23T05:23:17.074" v="780" actId="207"/>
          <ac:spMkLst>
            <pc:docMk/>
            <pc:sldMk cId="1524128322" sldId="295"/>
            <ac:spMk id="3" creationId="{6B4550A2-9CF7-4F37-3C69-2CF8B4CCD7B4}"/>
          </ac:spMkLst>
        </pc:spChg>
      </pc:sldChg>
      <pc:sldChg chg="modSp new mod">
        <pc:chgData name="Mitesh Solanki" userId="dfca46d5e5ea358f" providerId="LiveId" clId="{31E3054A-1E6D-401A-BFBB-8040E99C90AB}" dt="2024-07-29T01:03:47.909" v="900" actId="27636"/>
        <pc:sldMkLst>
          <pc:docMk/>
          <pc:sldMk cId="3970652029" sldId="296"/>
        </pc:sldMkLst>
        <pc:spChg chg="mod">
          <ac:chgData name="Mitesh Solanki" userId="dfca46d5e5ea358f" providerId="LiveId" clId="{31E3054A-1E6D-401A-BFBB-8040E99C90AB}" dt="2024-07-23T06:34:04.728" v="783" actId="113"/>
          <ac:spMkLst>
            <pc:docMk/>
            <pc:sldMk cId="3970652029" sldId="296"/>
            <ac:spMk id="2" creationId="{2EF7D276-5B8A-52C6-CA66-477F0D2DD5C2}"/>
          </ac:spMkLst>
        </pc:spChg>
        <pc:spChg chg="mod">
          <ac:chgData name="Mitesh Solanki" userId="dfca46d5e5ea358f" providerId="LiveId" clId="{31E3054A-1E6D-401A-BFBB-8040E99C90AB}" dt="2024-07-29T01:03:47.909" v="900" actId="27636"/>
          <ac:spMkLst>
            <pc:docMk/>
            <pc:sldMk cId="3970652029" sldId="296"/>
            <ac:spMk id="3" creationId="{A2C1D03C-7F53-BD6C-E77B-970B129315C4}"/>
          </ac:spMkLst>
        </pc:spChg>
      </pc:sldChg>
      <pc:sldChg chg="modSp new mod">
        <pc:chgData name="Mitesh Solanki" userId="dfca46d5e5ea358f" providerId="LiveId" clId="{31E3054A-1E6D-401A-BFBB-8040E99C90AB}" dt="2024-07-23T06:38:36.553" v="819" actId="207"/>
        <pc:sldMkLst>
          <pc:docMk/>
          <pc:sldMk cId="737541079" sldId="297"/>
        </pc:sldMkLst>
        <pc:spChg chg="mod">
          <ac:chgData name="Mitesh Solanki" userId="dfca46d5e5ea358f" providerId="LiveId" clId="{31E3054A-1E6D-401A-BFBB-8040E99C90AB}" dt="2024-07-23T06:37:35.210" v="804" actId="113"/>
          <ac:spMkLst>
            <pc:docMk/>
            <pc:sldMk cId="737541079" sldId="297"/>
            <ac:spMk id="2" creationId="{9A9E9472-ECA8-D792-67DD-C6D21A5F7D96}"/>
          </ac:spMkLst>
        </pc:spChg>
        <pc:spChg chg="mod">
          <ac:chgData name="Mitesh Solanki" userId="dfca46d5e5ea358f" providerId="LiveId" clId="{31E3054A-1E6D-401A-BFBB-8040E99C90AB}" dt="2024-07-23T06:38:36.553" v="819" actId="207"/>
          <ac:spMkLst>
            <pc:docMk/>
            <pc:sldMk cId="737541079" sldId="297"/>
            <ac:spMk id="3" creationId="{9909029A-C022-9DDE-D9C4-45AAE60C76B2}"/>
          </ac:spMkLst>
        </pc:spChg>
      </pc:sldChg>
      <pc:sldChg chg="modSp new mod">
        <pc:chgData name="Mitesh Solanki" userId="dfca46d5e5ea358f" providerId="LiveId" clId="{31E3054A-1E6D-401A-BFBB-8040E99C90AB}" dt="2024-07-29T01:05:24.238" v="915" actId="14100"/>
        <pc:sldMkLst>
          <pc:docMk/>
          <pc:sldMk cId="3301912892" sldId="298"/>
        </pc:sldMkLst>
        <pc:spChg chg="mod">
          <ac:chgData name="Mitesh Solanki" userId="dfca46d5e5ea358f" providerId="LiveId" clId="{31E3054A-1E6D-401A-BFBB-8040E99C90AB}" dt="2024-07-23T06:39:18.302" v="821" actId="113"/>
          <ac:spMkLst>
            <pc:docMk/>
            <pc:sldMk cId="3301912892" sldId="298"/>
            <ac:spMk id="2" creationId="{3770D3A2-6B38-3685-7C3F-EE5C565C0FFB}"/>
          </ac:spMkLst>
        </pc:spChg>
        <pc:spChg chg="mod">
          <ac:chgData name="Mitesh Solanki" userId="dfca46d5e5ea358f" providerId="LiveId" clId="{31E3054A-1E6D-401A-BFBB-8040E99C90AB}" dt="2024-07-29T01:05:24.238" v="915" actId="14100"/>
          <ac:spMkLst>
            <pc:docMk/>
            <pc:sldMk cId="3301912892" sldId="298"/>
            <ac:spMk id="3" creationId="{B3580B0E-398E-29C8-D1E3-71D1EC7F4E59}"/>
          </ac:spMkLst>
        </pc:spChg>
      </pc:sldChg>
      <pc:sldChg chg="modSp new mod">
        <pc:chgData name="Mitesh Solanki" userId="dfca46d5e5ea358f" providerId="LiveId" clId="{31E3054A-1E6D-401A-BFBB-8040E99C90AB}" dt="2024-07-29T01:07:14.982" v="930" actId="113"/>
        <pc:sldMkLst>
          <pc:docMk/>
          <pc:sldMk cId="1077057378" sldId="299"/>
        </pc:sldMkLst>
        <pc:spChg chg="mod">
          <ac:chgData name="Mitesh Solanki" userId="dfca46d5e5ea358f" providerId="LiveId" clId="{31E3054A-1E6D-401A-BFBB-8040E99C90AB}" dt="2024-07-29T01:07:14.982" v="930" actId="113"/>
          <ac:spMkLst>
            <pc:docMk/>
            <pc:sldMk cId="1077057378" sldId="299"/>
            <ac:spMk id="2" creationId="{8EDEBADD-92DF-76E4-B0EF-2B9AF52ADD82}"/>
          </ac:spMkLst>
        </pc:spChg>
        <pc:spChg chg="mod">
          <ac:chgData name="Mitesh Solanki" userId="dfca46d5e5ea358f" providerId="LiveId" clId="{31E3054A-1E6D-401A-BFBB-8040E99C90AB}" dt="2024-07-29T01:07:06.651" v="928" actId="207"/>
          <ac:spMkLst>
            <pc:docMk/>
            <pc:sldMk cId="1077057378" sldId="299"/>
            <ac:spMk id="3" creationId="{2D032A44-0752-A2BB-135B-9760ADAFF550}"/>
          </ac:spMkLst>
        </pc:spChg>
      </pc:sldChg>
      <pc:sldChg chg="modSp new mod">
        <pc:chgData name="Mitesh Solanki" userId="dfca46d5e5ea358f" providerId="LiveId" clId="{31E3054A-1E6D-401A-BFBB-8040E99C90AB}" dt="2024-07-29T01:08:26.387" v="942" actId="207"/>
        <pc:sldMkLst>
          <pc:docMk/>
          <pc:sldMk cId="3824199488" sldId="300"/>
        </pc:sldMkLst>
        <pc:spChg chg="mod">
          <ac:chgData name="Mitesh Solanki" userId="dfca46d5e5ea358f" providerId="LiveId" clId="{31E3054A-1E6D-401A-BFBB-8040E99C90AB}" dt="2024-07-28T16:35:37.879" v="860" actId="113"/>
          <ac:spMkLst>
            <pc:docMk/>
            <pc:sldMk cId="3824199488" sldId="300"/>
            <ac:spMk id="2" creationId="{D14F039E-E9E9-8236-E3C3-F307B18BA288}"/>
          </ac:spMkLst>
        </pc:spChg>
        <pc:spChg chg="mod">
          <ac:chgData name="Mitesh Solanki" userId="dfca46d5e5ea358f" providerId="LiveId" clId="{31E3054A-1E6D-401A-BFBB-8040E99C90AB}" dt="2024-07-29T01:08:26.387" v="942" actId="207"/>
          <ac:spMkLst>
            <pc:docMk/>
            <pc:sldMk cId="3824199488" sldId="300"/>
            <ac:spMk id="3" creationId="{1BF2F822-00FC-6B83-89FD-B720B009D248}"/>
          </ac:spMkLst>
        </pc:spChg>
      </pc:sldChg>
      <pc:sldChg chg="modSp new mod">
        <pc:chgData name="Mitesh Solanki" userId="dfca46d5e5ea358f" providerId="LiveId" clId="{31E3054A-1E6D-401A-BFBB-8040E99C90AB}" dt="2024-07-29T02:55:56.501" v="1070" actId="207"/>
        <pc:sldMkLst>
          <pc:docMk/>
          <pc:sldMk cId="3715608170" sldId="301"/>
        </pc:sldMkLst>
        <pc:spChg chg="mod">
          <ac:chgData name="Mitesh Solanki" userId="dfca46d5e5ea358f" providerId="LiveId" clId="{31E3054A-1E6D-401A-BFBB-8040E99C90AB}" dt="2024-07-29T02:55:56.501" v="1070" actId="207"/>
          <ac:spMkLst>
            <pc:docMk/>
            <pc:sldMk cId="3715608170" sldId="301"/>
            <ac:spMk id="2" creationId="{112908D3-B2B8-61C4-D33A-3D58CC04BBC5}"/>
          </ac:spMkLst>
        </pc:spChg>
        <pc:spChg chg="mod">
          <ac:chgData name="Mitesh Solanki" userId="dfca46d5e5ea358f" providerId="LiveId" clId="{31E3054A-1E6D-401A-BFBB-8040E99C90AB}" dt="2024-07-29T01:10:40.835" v="961" actId="207"/>
          <ac:spMkLst>
            <pc:docMk/>
            <pc:sldMk cId="3715608170" sldId="301"/>
            <ac:spMk id="3" creationId="{4DB8B784-19C4-4060-D12B-FA5E4BEEB091}"/>
          </ac:spMkLst>
        </pc:spChg>
      </pc:sldChg>
      <pc:sldChg chg="modSp new mod">
        <pc:chgData name="Mitesh Solanki" userId="dfca46d5e5ea358f" providerId="LiveId" clId="{31E3054A-1E6D-401A-BFBB-8040E99C90AB}" dt="2024-07-29T02:57:48.746" v="1085" actId="207"/>
        <pc:sldMkLst>
          <pc:docMk/>
          <pc:sldMk cId="3863119192" sldId="302"/>
        </pc:sldMkLst>
        <pc:spChg chg="mod">
          <ac:chgData name="Mitesh Solanki" userId="dfca46d5e5ea358f" providerId="LiveId" clId="{31E3054A-1E6D-401A-BFBB-8040E99C90AB}" dt="2024-07-29T02:56:39.190" v="1079" actId="207"/>
          <ac:spMkLst>
            <pc:docMk/>
            <pc:sldMk cId="3863119192" sldId="302"/>
            <ac:spMk id="2" creationId="{F8C0489B-04DC-29E3-5813-C8E82A6F0534}"/>
          </ac:spMkLst>
        </pc:spChg>
        <pc:spChg chg="mod">
          <ac:chgData name="Mitesh Solanki" userId="dfca46d5e5ea358f" providerId="LiveId" clId="{31E3054A-1E6D-401A-BFBB-8040E99C90AB}" dt="2024-07-29T02:57:48.746" v="1085" actId="207"/>
          <ac:spMkLst>
            <pc:docMk/>
            <pc:sldMk cId="3863119192" sldId="302"/>
            <ac:spMk id="3" creationId="{E0DAD79E-4744-0704-AEAF-D0CBA9236F99}"/>
          </ac:spMkLst>
        </pc:spChg>
      </pc:sldChg>
      <pc:sldChg chg="addSp delSp modSp new mod">
        <pc:chgData name="Mitesh Solanki" userId="dfca46d5e5ea358f" providerId="LiveId" clId="{31E3054A-1E6D-401A-BFBB-8040E99C90AB}" dt="2024-07-29T01:11:42.025" v="973" actId="14100"/>
        <pc:sldMkLst>
          <pc:docMk/>
          <pc:sldMk cId="656266674" sldId="303"/>
        </pc:sldMkLst>
        <pc:spChg chg="del mod">
          <ac:chgData name="Mitesh Solanki" userId="dfca46d5e5ea358f" providerId="LiveId" clId="{31E3054A-1E6D-401A-BFBB-8040E99C90AB}" dt="2024-07-29T01:11:27.963" v="966" actId="478"/>
          <ac:spMkLst>
            <pc:docMk/>
            <pc:sldMk cId="656266674" sldId="303"/>
            <ac:spMk id="2" creationId="{5C3D2BDD-0189-B1DC-2ABE-DDA7C6EE83C9}"/>
          </ac:spMkLst>
        </pc:spChg>
        <pc:spChg chg="del mod">
          <ac:chgData name="Mitesh Solanki" userId="dfca46d5e5ea358f" providerId="LiveId" clId="{31E3054A-1E6D-401A-BFBB-8040E99C90AB}" dt="2024-07-29T01:11:24.552" v="964" actId="478"/>
          <ac:spMkLst>
            <pc:docMk/>
            <pc:sldMk cId="656266674" sldId="303"/>
            <ac:spMk id="3" creationId="{C27E8664-872B-9315-F2C4-BD80AE601238}"/>
          </ac:spMkLst>
        </pc:spChg>
        <pc:picChg chg="add mod">
          <ac:chgData name="Mitesh Solanki" userId="dfca46d5e5ea358f" providerId="LiveId" clId="{31E3054A-1E6D-401A-BFBB-8040E99C90AB}" dt="2024-07-29T01:11:42.025" v="973" actId="14100"/>
          <ac:picMkLst>
            <pc:docMk/>
            <pc:sldMk cId="656266674" sldId="303"/>
            <ac:picMk id="4" creationId="{2D6772FF-631E-A25D-29DB-ED73D4F93EAC}"/>
          </ac:picMkLst>
        </pc:picChg>
      </pc:sldChg>
      <pc:sldChg chg="delSp modSp new mod">
        <pc:chgData name="Mitesh Solanki" userId="dfca46d5e5ea358f" providerId="LiveId" clId="{31E3054A-1E6D-401A-BFBB-8040E99C90AB}" dt="2024-07-29T03:01:01.396" v="1094" actId="207"/>
        <pc:sldMkLst>
          <pc:docMk/>
          <pc:sldMk cId="3774197478" sldId="304"/>
        </pc:sldMkLst>
        <pc:spChg chg="del mod">
          <ac:chgData name="Mitesh Solanki" userId="dfca46d5e5ea358f" providerId="LiveId" clId="{31E3054A-1E6D-401A-BFBB-8040E99C90AB}" dt="2024-07-29T01:12:38.415" v="976" actId="478"/>
          <ac:spMkLst>
            <pc:docMk/>
            <pc:sldMk cId="3774197478" sldId="304"/>
            <ac:spMk id="2" creationId="{E83D8BA9-822C-C91C-DC0C-B580DCCD6165}"/>
          </ac:spMkLst>
        </pc:spChg>
        <pc:spChg chg="mod">
          <ac:chgData name="Mitesh Solanki" userId="dfca46d5e5ea358f" providerId="LiveId" clId="{31E3054A-1E6D-401A-BFBB-8040E99C90AB}" dt="2024-07-29T03:01:01.396" v="1094" actId="207"/>
          <ac:spMkLst>
            <pc:docMk/>
            <pc:sldMk cId="3774197478" sldId="304"/>
            <ac:spMk id="3" creationId="{F7201663-3F57-9138-B8D4-BF4EAE415E14}"/>
          </ac:spMkLst>
        </pc:spChg>
      </pc:sldChg>
      <pc:sldChg chg="addSp delSp modSp new mod">
        <pc:chgData name="Mitesh Solanki" userId="dfca46d5e5ea358f" providerId="LiveId" clId="{31E3054A-1E6D-401A-BFBB-8040E99C90AB}" dt="2024-07-29T01:14:51.601" v="999" actId="14100"/>
        <pc:sldMkLst>
          <pc:docMk/>
          <pc:sldMk cId="2569180158" sldId="305"/>
        </pc:sldMkLst>
        <pc:spChg chg="del mod">
          <ac:chgData name="Mitesh Solanki" userId="dfca46d5e5ea358f" providerId="LiveId" clId="{31E3054A-1E6D-401A-BFBB-8040E99C90AB}" dt="2024-07-29T01:14:34.174" v="992" actId="478"/>
          <ac:spMkLst>
            <pc:docMk/>
            <pc:sldMk cId="2569180158" sldId="305"/>
            <ac:spMk id="2" creationId="{473EFBAF-5A23-A0F8-78AF-943E60338087}"/>
          </ac:spMkLst>
        </pc:spChg>
        <pc:spChg chg="del mod">
          <ac:chgData name="Mitesh Solanki" userId="dfca46d5e5ea358f" providerId="LiveId" clId="{31E3054A-1E6D-401A-BFBB-8040E99C90AB}" dt="2024-07-29T01:14:30.342" v="990" actId="478"/>
          <ac:spMkLst>
            <pc:docMk/>
            <pc:sldMk cId="2569180158" sldId="305"/>
            <ac:spMk id="3" creationId="{8DE52445-394A-FBE8-E170-E7618FA996E0}"/>
          </ac:spMkLst>
        </pc:spChg>
        <pc:picChg chg="add mod">
          <ac:chgData name="Mitesh Solanki" userId="dfca46d5e5ea358f" providerId="LiveId" clId="{31E3054A-1E6D-401A-BFBB-8040E99C90AB}" dt="2024-07-29T01:14:51.601" v="999" actId="14100"/>
          <ac:picMkLst>
            <pc:docMk/>
            <pc:sldMk cId="2569180158" sldId="305"/>
            <ac:picMk id="4" creationId="{1FC81F8C-0636-3A04-471A-A9C2BA3D2C8E}"/>
          </ac:picMkLst>
        </pc:picChg>
      </pc:sldChg>
      <pc:sldChg chg="modSp new mod">
        <pc:chgData name="Mitesh Solanki" userId="dfca46d5e5ea358f" providerId="LiveId" clId="{31E3054A-1E6D-401A-BFBB-8040E99C90AB}" dt="2024-07-29T03:09:52.926" v="1153" actId="207"/>
        <pc:sldMkLst>
          <pc:docMk/>
          <pc:sldMk cId="805787656" sldId="306"/>
        </pc:sldMkLst>
        <pc:spChg chg="mod">
          <ac:chgData name="Mitesh Solanki" userId="dfca46d5e5ea358f" providerId="LiveId" clId="{31E3054A-1E6D-401A-BFBB-8040E99C90AB}" dt="2024-07-29T03:01:16.042" v="1096" actId="1076"/>
          <ac:spMkLst>
            <pc:docMk/>
            <pc:sldMk cId="805787656" sldId="306"/>
            <ac:spMk id="2" creationId="{781FCF54-EBDE-EBF3-5400-50D1D912EB17}"/>
          </ac:spMkLst>
        </pc:spChg>
        <pc:spChg chg="mod">
          <ac:chgData name="Mitesh Solanki" userId="dfca46d5e5ea358f" providerId="LiveId" clId="{31E3054A-1E6D-401A-BFBB-8040E99C90AB}" dt="2024-07-29T03:09:52.926" v="1153" actId="207"/>
          <ac:spMkLst>
            <pc:docMk/>
            <pc:sldMk cId="805787656" sldId="306"/>
            <ac:spMk id="3" creationId="{48472139-EB69-1EDF-76B2-2AA8F6161ED4}"/>
          </ac:spMkLst>
        </pc:spChg>
      </pc:sldChg>
      <pc:sldChg chg="addSp delSp modSp new mod">
        <pc:chgData name="Mitesh Solanki" userId="dfca46d5e5ea358f" providerId="LiveId" clId="{31E3054A-1E6D-401A-BFBB-8040E99C90AB}" dt="2024-07-29T03:19:45.137" v="1172" actId="478"/>
        <pc:sldMkLst>
          <pc:docMk/>
          <pc:sldMk cId="162171691" sldId="307"/>
        </pc:sldMkLst>
        <pc:spChg chg="del mod">
          <ac:chgData name="Mitesh Solanki" userId="dfca46d5e5ea358f" providerId="LiveId" clId="{31E3054A-1E6D-401A-BFBB-8040E99C90AB}" dt="2024-07-29T01:32:09.621" v="1031" actId="478"/>
          <ac:spMkLst>
            <pc:docMk/>
            <pc:sldMk cId="162171691" sldId="307"/>
            <ac:spMk id="2" creationId="{933A9156-FB55-2A5C-9A2C-91EE264B1ABE}"/>
          </ac:spMkLst>
        </pc:spChg>
        <pc:spChg chg="mod">
          <ac:chgData name="Mitesh Solanki" userId="dfca46d5e5ea358f" providerId="LiveId" clId="{31E3054A-1E6D-401A-BFBB-8040E99C90AB}" dt="2024-07-29T03:19:38.942" v="1171"/>
          <ac:spMkLst>
            <pc:docMk/>
            <pc:sldMk cId="162171691" sldId="307"/>
            <ac:spMk id="3" creationId="{EE4F227C-595F-5051-5FAA-9B9938EC14C9}"/>
          </ac:spMkLst>
        </pc:spChg>
        <pc:spChg chg="add del mod">
          <ac:chgData name="Mitesh Solanki" userId="dfca46d5e5ea358f" providerId="LiveId" clId="{31E3054A-1E6D-401A-BFBB-8040E99C90AB}" dt="2024-07-29T03:19:45.137" v="1172" actId="478"/>
          <ac:spMkLst>
            <pc:docMk/>
            <pc:sldMk cId="162171691" sldId="307"/>
            <ac:spMk id="4" creationId="{BCA31E93-9DC4-C3C3-FC84-8E9BE5F4858D}"/>
          </ac:spMkLst>
        </pc:spChg>
      </pc:sldChg>
      <pc:sldChg chg="addSp delSp modSp new mod">
        <pc:chgData name="Mitesh Solanki" userId="dfca46d5e5ea358f" providerId="LiveId" clId="{31E3054A-1E6D-401A-BFBB-8040E99C90AB}" dt="2024-07-29T01:34:38.489" v="1069" actId="1076"/>
        <pc:sldMkLst>
          <pc:docMk/>
          <pc:sldMk cId="3976049994" sldId="308"/>
        </pc:sldMkLst>
        <pc:spChg chg="del mod">
          <ac:chgData name="Mitesh Solanki" userId="dfca46d5e5ea358f" providerId="LiveId" clId="{31E3054A-1E6D-401A-BFBB-8040E99C90AB}" dt="2024-07-29T01:34:03.451" v="1058" actId="478"/>
          <ac:spMkLst>
            <pc:docMk/>
            <pc:sldMk cId="3976049994" sldId="308"/>
            <ac:spMk id="2" creationId="{8325E2F9-000A-D40A-5F6C-13279DF85ED9}"/>
          </ac:spMkLst>
        </pc:spChg>
        <pc:spChg chg="del mod">
          <ac:chgData name="Mitesh Solanki" userId="dfca46d5e5ea358f" providerId="LiveId" clId="{31E3054A-1E6D-401A-BFBB-8040E99C90AB}" dt="2024-07-29T01:34:05.656" v="1060" actId="478"/>
          <ac:spMkLst>
            <pc:docMk/>
            <pc:sldMk cId="3976049994" sldId="308"/>
            <ac:spMk id="3" creationId="{982D4B0D-EB40-25E6-5BAC-7847C79CBAB4}"/>
          </ac:spMkLst>
        </pc:spChg>
        <pc:spChg chg="add mod">
          <ac:chgData name="Mitesh Solanki" userId="dfca46d5e5ea358f" providerId="LiveId" clId="{31E3054A-1E6D-401A-BFBB-8040E99C90AB}" dt="2024-07-29T01:34:38.489" v="1069" actId="1076"/>
          <ac:spMkLst>
            <pc:docMk/>
            <pc:sldMk cId="3976049994" sldId="308"/>
            <ac:spMk id="6" creationId="{22BC8A63-A817-0129-316C-F25D249E0BF2}"/>
          </ac:spMkLst>
        </pc:spChg>
        <pc:picChg chg="add mod">
          <ac:chgData name="Mitesh Solanki" userId="dfca46d5e5ea358f" providerId="LiveId" clId="{31E3054A-1E6D-401A-BFBB-8040E99C90AB}" dt="2024-07-29T01:34:22.123" v="1067" actId="1076"/>
          <ac:picMkLst>
            <pc:docMk/>
            <pc:sldMk cId="3976049994" sldId="308"/>
            <ac:picMk id="4" creationId="{A221C9CE-87B5-F79D-C2EA-604189E960A8}"/>
          </ac:picMkLst>
        </pc:picChg>
      </pc:sldChg>
      <pc:sldChg chg="addSp delSp modSp new mod">
        <pc:chgData name="Mitesh Solanki" userId="dfca46d5e5ea358f" providerId="LiveId" clId="{31E3054A-1E6D-401A-BFBB-8040E99C90AB}" dt="2024-07-29T03:08:03.417" v="1145" actId="207"/>
        <pc:sldMkLst>
          <pc:docMk/>
          <pc:sldMk cId="2945846508" sldId="309"/>
        </pc:sldMkLst>
        <pc:spChg chg="del mod">
          <ac:chgData name="Mitesh Solanki" userId="dfca46d5e5ea358f" providerId="LiveId" clId="{31E3054A-1E6D-401A-BFBB-8040E99C90AB}" dt="2024-07-29T03:06:23.164" v="1125" actId="478"/>
          <ac:spMkLst>
            <pc:docMk/>
            <pc:sldMk cId="2945846508" sldId="309"/>
            <ac:spMk id="2" creationId="{5E1BB972-F70C-056E-80E6-03DA7560B211}"/>
          </ac:spMkLst>
        </pc:spChg>
        <pc:spChg chg="mod">
          <ac:chgData name="Mitesh Solanki" userId="dfca46d5e5ea358f" providerId="LiveId" clId="{31E3054A-1E6D-401A-BFBB-8040E99C90AB}" dt="2024-07-29T03:08:03.417" v="1145" actId="207"/>
          <ac:spMkLst>
            <pc:docMk/>
            <pc:sldMk cId="2945846508" sldId="309"/>
            <ac:spMk id="3" creationId="{797B0704-1AE4-7D24-C979-7FA42574C13E}"/>
          </ac:spMkLst>
        </pc:spChg>
        <pc:picChg chg="add mod">
          <ac:chgData name="Mitesh Solanki" userId="dfca46d5e5ea358f" providerId="LiveId" clId="{31E3054A-1E6D-401A-BFBB-8040E99C90AB}" dt="2024-07-29T03:06:30.925" v="1128" actId="1076"/>
          <ac:picMkLst>
            <pc:docMk/>
            <pc:sldMk cId="2945846508" sldId="309"/>
            <ac:picMk id="5" creationId="{38454027-DF37-5A24-D26B-ECD88C2D422E}"/>
          </ac:picMkLst>
        </pc:picChg>
        <pc:picChg chg="add mod">
          <ac:chgData name="Mitesh Solanki" userId="dfca46d5e5ea358f" providerId="LiveId" clId="{31E3054A-1E6D-401A-BFBB-8040E99C90AB}" dt="2024-07-29T03:07:41.411" v="1141" actId="1076"/>
          <ac:picMkLst>
            <pc:docMk/>
            <pc:sldMk cId="2945846508" sldId="309"/>
            <ac:picMk id="7" creationId="{C7376AEC-9DC0-5079-4488-3C0FCF7F9348}"/>
          </ac:picMkLst>
        </pc:picChg>
      </pc:sldChg>
      <pc:sldChg chg="addSp modSp new mod">
        <pc:chgData name="Mitesh Solanki" userId="dfca46d5e5ea358f" providerId="LiveId" clId="{31E3054A-1E6D-401A-BFBB-8040E99C90AB}" dt="2024-08-04T13:21:52.141" v="1249" actId="1076"/>
        <pc:sldMkLst>
          <pc:docMk/>
          <pc:sldMk cId="2435991028" sldId="310"/>
        </pc:sldMkLst>
        <pc:spChg chg="mod">
          <ac:chgData name="Mitesh Solanki" userId="dfca46d5e5ea358f" providerId="LiveId" clId="{31E3054A-1E6D-401A-BFBB-8040E99C90AB}" dt="2024-08-04T13:15:54.874" v="1208"/>
          <ac:spMkLst>
            <pc:docMk/>
            <pc:sldMk cId="2435991028" sldId="310"/>
            <ac:spMk id="2" creationId="{5F73CCFF-FE0E-A7AC-E24B-0A0457609025}"/>
          </ac:spMkLst>
        </pc:spChg>
        <pc:spChg chg="mod">
          <ac:chgData name="Mitesh Solanki" userId="dfca46d5e5ea358f" providerId="LiveId" clId="{31E3054A-1E6D-401A-BFBB-8040E99C90AB}" dt="2024-08-04T13:21:48.631" v="1248" actId="27636"/>
          <ac:spMkLst>
            <pc:docMk/>
            <pc:sldMk cId="2435991028" sldId="310"/>
            <ac:spMk id="3" creationId="{460F17F4-900D-0E01-1709-7AF49A05F3CD}"/>
          </ac:spMkLst>
        </pc:spChg>
        <pc:picChg chg="add mod">
          <ac:chgData name="Mitesh Solanki" userId="dfca46d5e5ea358f" providerId="LiveId" clId="{31E3054A-1E6D-401A-BFBB-8040E99C90AB}" dt="2024-08-04T13:20:23.287" v="1224" actId="14100"/>
          <ac:picMkLst>
            <pc:docMk/>
            <pc:sldMk cId="2435991028" sldId="310"/>
            <ac:picMk id="1026" creationId="{F9189361-124C-1F93-7EEE-B23D0DC313B5}"/>
          </ac:picMkLst>
        </pc:picChg>
        <pc:picChg chg="add mod">
          <ac:chgData name="Mitesh Solanki" userId="dfca46d5e5ea358f" providerId="LiveId" clId="{31E3054A-1E6D-401A-BFBB-8040E99C90AB}" dt="2024-08-04T13:21:52.141" v="1249" actId="1076"/>
          <ac:picMkLst>
            <pc:docMk/>
            <pc:sldMk cId="2435991028" sldId="310"/>
            <ac:picMk id="1028" creationId="{FA794442-0567-2F9E-2CCF-94A4FEE2D8E3}"/>
          </ac:picMkLst>
        </pc:picChg>
      </pc:sldChg>
      <pc:sldChg chg="modSp new mod">
        <pc:chgData name="Mitesh Solanki" userId="dfca46d5e5ea358f" providerId="LiveId" clId="{31E3054A-1E6D-401A-BFBB-8040E99C90AB}" dt="2024-08-04T13:25:16.974" v="1255" actId="1076"/>
        <pc:sldMkLst>
          <pc:docMk/>
          <pc:sldMk cId="2496944233" sldId="311"/>
        </pc:sldMkLst>
        <pc:spChg chg="mod">
          <ac:chgData name="Mitesh Solanki" userId="dfca46d5e5ea358f" providerId="LiveId" clId="{31E3054A-1E6D-401A-BFBB-8040E99C90AB}" dt="2024-08-04T13:25:16.974" v="1255" actId="1076"/>
          <ac:spMkLst>
            <pc:docMk/>
            <pc:sldMk cId="2496944233" sldId="311"/>
            <ac:spMk id="2" creationId="{FDCDBE61-1779-92DC-7A46-5A8078F5011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A50F95-B3D4-4257-AAE8-D95662DCD524}" type="datetimeFigureOut">
              <a:rPr lang="en-IN" smtClean="0"/>
              <a:t>10-09-2024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BA323D-0046-4714-A59A-8E0C432E480B}" type="slidenum">
              <a:rPr lang="en-IN" smtClean="0"/>
              <a:t>‹#›</a:t>
            </a:fld>
            <a:endParaRPr lang="en-IN"/>
          </a:p>
        </p:txBody>
      </p:sp>
    </p:spTree>
    <p:extLst>
      <p:ext uri="{BB962C8B-B14F-4D97-AF65-F5344CB8AC3E}">
        <p14:creationId xmlns:p14="http://schemas.microsoft.com/office/powerpoint/2010/main" val="2756585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BA323D-0046-4714-A59A-8E0C432E480B}" type="slidenum">
              <a:rPr lang="en-IN" smtClean="0"/>
              <a:t>1</a:t>
            </a:fld>
            <a:endParaRPr lang="en-IN"/>
          </a:p>
        </p:txBody>
      </p:sp>
    </p:spTree>
    <p:extLst>
      <p:ext uri="{BB962C8B-B14F-4D97-AF65-F5344CB8AC3E}">
        <p14:creationId xmlns:p14="http://schemas.microsoft.com/office/powerpoint/2010/main" val="153653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79BA323D-0046-4714-A59A-8E0C432E480B}" type="slidenum">
              <a:rPr lang="en-IN" smtClean="0"/>
              <a:t>24</a:t>
            </a:fld>
            <a:endParaRPr lang="en-IN"/>
          </a:p>
        </p:txBody>
      </p:sp>
    </p:spTree>
    <p:extLst>
      <p:ext uri="{BB962C8B-B14F-4D97-AF65-F5344CB8AC3E}">
        <p14:creationId xmlns:p14="http://schemas.microsoft.com/office/powerpoint/2010/main" val="25227590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9BA323D-0046-4714-A59A-8E0C432E480B}" type="slidenum">
              <a:rPr lang="en-IN" smtClean="0"/>
              <a:t>32</a:t>
            </a:fld>
            <a:endParaRPr lang="en-IN"/>
          </a:p>
        </p:txBody>
      </p:sp>
    </p:spTree>
    <p:extLst>
      <p:ext uri="{BB962C8B-B14F-4D97-AF65-F5344CB8AC3E}">
        <p14:creationId xmlns:p14="http://schemas.microsoft.com/office/powerpoint/2010/main" val="2215304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06B75-4A62-3266-522F-0E37F63F0D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9196E7E-EE26-1B55-2A5C-02026A690F5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9576B70-5251-CFBE-E547-2D1DF2E3F822}"/>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5" name="Footer Placeholder 4">
            <a:extLst>
              <a:ext uri="{FF2B5EF4-FFF2-40B4-BE49-F238E27FC236}">
                <a16:creationId xmlns:a16="http://schemas.microsoft.com/office/drawing/2014/main" id="{167E85E5-67AE-8569-CB19-09DCF71B50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368C3-491C-C9AB-0397-276B15EA5360}"/>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34970989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F14AF-F76B-FFA0-7A04-1BACBBAEE8E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F5EBB89-E870-93FE-6983-AD395DA02A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C67F79A-3F84-1EC0-8BA0-94380694201D}"/>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5" name="Footer Placeholder 4">
            <a:extLst>
              <a:ext uri="{FF2B5EF4-FFF2-40B4-BE49-F238E27FC236}">
                <a16:creationId xmlns:a16="http://schemas.microsoft.com/office/drawing/2014/main" id="{B58EA028-26D8-757E-B2FF-CB455E7FA0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A6F3F6-C936-CF89-31D1-0BB7E8CC4214}"/>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3979490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391691-2A02-8D6F-E803-8FC92F90AB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6B84B4-C50E-BFA5-CEA4-38536C8F7F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3A9A66-300F-1D5C-D053-60210C1BC32B}"/>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5" name="Footer Placeholder 4">
            <a:extLst>
              <a:ext uri="{FF2B5EF4-FFF2-40B4-BE49-F238E27FC236}">
                <a16:creationId xmlns:a16="http://schemas.microsoft.com/office/drawing/2014/main" id="{37CC8B8E-AC32-EE38-1B2D-AB9EF62335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1A67309-9482-01E8-EC51-72906ECB8AC3}"/>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1338514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B2186-487B-623C-E2A3-6B154960E4D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D0D94E-A250-DEF9-6869-583059B880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DEC99B-1701-DE4B-7EA4-1330F30AC050}"/>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5" name="Footer Placeholder 4">
            <a:extLst>
              <a:ext uri="{FF2B5EF4-FFF2-40B4-BE49-F238E27FC236}">
                <a16:creationId xmlns:a16="http://schemas.microsoft.com/office/drawing/2014/main" id="{566082CC-65B6-457B-1571-864B38B6D0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09F8C5-A536-2D5C-6567-FDF6B7C55D24}"/>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2099502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F0A37F-5FFC-6748-83BB-BB6B3115F2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C9B5E23-88C0-D618-17AE-C2D04E432C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83E951-B69A-87A4-69B1-34E4292E6857}"/>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5" name="Footer Placeholder 4">
            <a:extLst>
              <a:ext uri="{FF2B5EF4-FFF2-40B4-BE49-F238E27FC236}">
                <a16:creationId xmlns:a16="http://schemas.microsoft.com/office/drawing/2014/main" id="{ABBA520A-A8F4-D2DE-16DE-CE1F231F78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A46583E-EDE6-66E5-E6A0-858DF3468F07}"/>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3067075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61336-9F28-E5BF-EA63-895E4E7D5B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7642D3-13FB-B69F-29EE-D6C6B655F0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D4232C7-B558-2FF8-21B9-0DA00F94D0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D41614C-CD7D-18C5-D287-A3B2BF8945A9}"/>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6" name="Footer Placeholder 5">
            <a:extLst>
              <a:ext uri="{FF2B5EF4-FFF2-40B4-BE49-F238E27FC236}">
                <a16:creationId xmlns:a16="http://schemas.microsoft.com/office/drawing/2014/main" id="{54C00BA8-6B11-2CEF-24EA-505D2C18D7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25351F-5107-C8DA-D66E-199D87DED674}"/>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240369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99B8F-65BC-FDC7-1874-D885BECB89E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ECBDDED-6851-88B6-C869-9C26292E56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B483678-CA1B-5949-0A0B-EF8261CA04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4D09E25-8E40-3FBD-29A6-F879FA970F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DB421-713D-D874-7B11-56B9AD5960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B50DE70-9BA3-35CA-9D9D-F7867B72631F}"/>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8" name="Footer Placeholder 7">
            <a:extLst>
              <a:ext uri="{FF2B5EF4-FFF2-40B4-BE49-F238E27FC236}">
                <a16:creationId xmlns:a16="http://schemas.microsoft.com/office/drawing/2014/main" id="{10C3C410-4012-B465-C6C9-2984ED4AF2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CAF4EF8-A082-14B7-5B0D-9A6128FC9204}"/>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13156369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F6F19-0D87-AA30-5E58-F734437D8E1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504A42-C9AD-22A1-530E-64CF55FE0602}"/>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4" name="Footer Placeholder 3">
            <a:extLst>
              <a:ext uri="{FF2B5EF4-FFF2-40B4-BE49-F238E27FC236}">
                <a16:creationId xmlns:a16="http://schemas.microsoft.com/office/drawing/2014/main" id="{7AEDDE1C-2017-4A46-CDC6-FF91B7E5A12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8DE408-6493-4C2A-7991-29DCC0A46EB1}"/>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514350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2AE1B0-3B15-AF02-507A-492E892AA96C}"/>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3" name="Footer Placeholder 2">
            <a:extLst>
              <a:ext uri="{FF2B5EF4-FFF2-40B4-BE49-F238E27FC236}">
                <a16:creationId xmlns:a16="http://schemas.microsoft.com/office/drawing/2014/main" id="{3F9E9A7D-9F66-4377-F305-9E019F7DABB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FB0CA0D-2D3B-1321-4AF6-A4CA0E46CB21}"/>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437874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FBC47-0ABA-242E-79FA-5AEC448953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7389FD2-75C3-C5FE-7C3D-7BB472A101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607B088-30D0-1DC3-4BF9-6488E21CBD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103D90-CE4D-DFAA-E911-738F1E0ABDA1}"/>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6" name="Footer Placeholder 5">
            <a:extLst>
              <a:ext uri="{FF2B5EF4-FFF2-40B4-BE49-F238E27FC236}">
                <a16:creationId xmlns:a16="http://schemas.microsoft.com/office/drawing/2014/main" id="{4D23EDEC-E3F7-2D0E-349F-8DF3FA2AF1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1D4682-CFC2-B632-E542-75626666945A}"/>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497518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31FE2-621E-5796-0137-DDAD002BBF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DB9D380-DD38-65F2-4856-96768E7FB6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2EC0AC-6E0E-0178-484B-DB818454B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440620-AB6D-BB38-C973-89224E895C0C}"/>
              </a:ext>
            </a:extLst>
          </p:cNvPr>
          <p:cNvSpPr>
            <a:spLocks noGrp="1"/>
          </p:cNvSpPr>
          <p:nvPr>
            <p:ph type="dt" sz="half" idx="10"/>
          </p:nvPr>
        </p:nvSpPr>
        <p:spPr/>
        <p:txBody>
          <a:bodyPr/>
          <a:lstStyle/>
          <a:p>
            <a:fld id="{18F8E8A6-7D38-4788-A8FD-7FE9F6BAB40C}" type="datetimeFigureOut">
              <a:rPr lang="en-IN" smtClean="0"/>
              <a:t>10-09-2024</a:t>
            </a:fld>
            <a:endParaRPr lang="en-IN"/>
          </a:p>
        </p:txBody>
      </p:sp>
      <p:sp>
        <p:nvSpPr>
          <p:cNvPr id="6" name="Footer Placeholder 5">
            <a:extLst>
              <a:ext uri="{FF2B5EF4-FFF2-40B4-BE49-F238E27FC236}">
                <a16:creationId xmlns:a16="http://schemas.microsoft.com/office/drawing/2014/main" id="{AA7DA37E-2ED7-3B18-7B19-08CABB6FE4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3C2DE2F-BE50-7E25-F5B1-776C52EEB01F}"/>
              </a:ext>
            </a:extLst>
          </p:cNvPr>
          <p:cNvSpPr>
            <a:spLocks noGrp="1"/>
          </p:cNvSpPr>
          <p:nvPr>
            <p:ph type="sldNum" sz="quarter" idx="12"/>
          </p:nvPr>
        </p:nvSpPr>
        <p:spPr/>
        <p:txBody>
          <a:bodyPr/>
          <a:lstStyle/>
          <a:p>
            <a:fld id="{6DF87C12-3EB8-4854-8ACD-D0A7320A6E55}" type="slidenum">
              <a:rPr lang="en-IN" smtClean="0"/>
              <a:t>‹#›</a:t>
            </a:fld>
            <a:endParaRPr lang="en-IN"/>
          </a:p>
        </p:txBody>
      </p:sp>
    </p:spTree>
    <p:extLst>
      <p:ext uri="{BB962C8B-B14F-4D97-AF65-F5344CB8AC3E}">
        <p14:creationId xmlns:p14="http://schemas.microsoft.com/office/powerpoint/2010/main" val="2094417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C6BD8B-507B-1395-628C-C3351C09AB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3472612-8193-D9A0-7B24-46A5A5FB6E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4BF1126-0E62-6749-84E1-DE362A80E1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F8E8A6-7D38-4788-A8FD-7FE9F6BAB40C}" type="datetimeFigureOut">
              <a:rPr lang="en-IN" smtClean="0"/>
              <a:t>10-09-2024</a:t>
            </a:fld>
            <a:endParaRPr lang="en-IN"/>
          </a:p>
        </p:txBody>
      </p:sp>
      <p:sp>
        <p:nvSpPr>
          <p:cNvPr id="5" name="Footer Placeholder 4">
            <a:extLst>
              <a:ext uri="{FF2B5EF4-FFF2-40B4-BE49-F238E27FC236}">
                <a16:creationId xmlns:a16="http://schemas.microsoft.com/office/drawing/2014/main" id="{C547AD03-BA94-D89F-D111-DF423A53B1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39AC64-997D-CC9F-1009-84565CE5F0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F87C12-3EB8-4854-8ACD-D0A7320A6E55}" type="slidenum">
              <a:rPr lang="en-IN" smtClean="0"/>
              <a:t>‹#›</a:t>
            </a:fld>
            <a:endParaRPr lang="en-IN"/>
          </a:p>
        </p:txBody>
      </p:sp>
    </p:spTree>
    <p:extLst>
      <p:ext uri="{BB962C8B-B14F-4D97-AF65-F5344CB8AC3E}">
        <p14:creationId xmlns:p14="http://schemas.microsoft.com/office/powerpoint/2010/main" val="4667247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EEA2E-2343-4D6E-F13D-429C3CF93D1C}"/>
              </a:ext>
            </a:extLst>
          </p:cNvPr>
          <p:cNvSpPr>
            <a:spLocks noGrp="1"/>
          </p:cNvSpPr>
          <p:nvPr>
            <p:ph type="ctrTitle"/>
          </p:nvPr>
        </p:nvSpPr>
        <p:spPr/>
        <p:txBody>
          <a:bodyPr/>
          <a:lstStyle/>
          <a:p>
            <a:r>
              <a:rPr lang="en-IN" dirty="0"/>
              <a:t>Medium Access:</a:t>
            </a:r>
          </a:p>
        </p:txBody>
      </p:sp>
    </p:spTree>
    <p:extLst>
      <p:ext uri="{BB962C8B-B14F-4D97-AF65-F5344CB8AC3E}">
        <p14:creationId xmlns:p14="http://schemas.microsoft.com/office/powerpoint/2010/main" val="1163714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6D0C1F-EAFD-F8CC-2C5D-AC5B44A00615}"/>
              </a:ext>
            </a:extLst>
          </p:cNvPr>
          <p:cNvSpPr>
            <a:spLocks noGrp="1"/>
          </p:cNvSpPr>
          <p:nvPr>
            <p:ph type="title"/>
          </p:nvPr>
        </p:nvSpPr>
        <p:spPr>
          <a:xfrm>
            <a:off x="182218" y="161579"/>
            <a:ext cx="10515600" cy="519458"/>
          </a:xfrm>
        </p:spPr>
        <p:txBody>
          <a:bodyPr>
            <a:normAutofit fontScale="90000"/>
          </a:bodyPr>
          <a:lstStyle/>
          <a:p>
            <a:r>
              <a:rPr lang="en-IN" b="1" dirty="0">
                <a:solidFill>
                  <a:schemeClr val="accent1"/>
                </a:solidFill>
              </a:rPr>
              <a:t>Routing Information Protocol (RIP)</a:t>
            </a:r>
          </a:p>
        </p:txBody>
      </p:sp>
      <p:sp>
        <p:nvSpPr>
          <p:cNvPr id="3" name="Content Placeholder 2">
            <a:extLst>
              <a:ext uri="{FF2B5EF4-FFF2-40B4-BE49-F238E27FC236}">
                <a16:creationId xmlns:a16="http://schemas.microsoft.com/office/drawing/2014/main" id="{8F12EBF5-2180-E64C-6CA8-006DA8EFD37D}"/>
              </a:ext>
            </a:extLst>
          </p:cNvPr>
          <p:cNvSpPr>
            <a:spLocks noGrp="1"/>
          </p:cNvSpPr>
          <p:nvPr>
            <p:ph idx="1"/>
          </p:nvPr>
        </p:nvSpPr>
        <p:spPr>
          <a:xfrm>
            <a:off x="182218" y="934278"/>
            <a:ext cx="11787808" cy="5486400"/>
          </a:xfrm>
        </p:spPr>
        <p:txBody>
          <a:bodyPr>
            <a:normAutofit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Routing Information System (RIP, Routing Information System) was first defined in RFC 1058 and is the first generation routing protocol of IPv4.</a:t>
            </a:r>
          </a:p>
          <a:p>
            <a:pPr marL="0" indent="0" algn="just">
              <a:lnSpc>
                <a:spcPct val="150000"/>
              </a:lnSpc>
              <a:buNone/>
            </a:pPr>
            <a:r>
              <a:rPr lang="en-US" sz="2400" b="0" i="0" dirty="0">
                <a:effectLst/>
                <a:highlight>
                  <a:srgbClr val="FFFFFF"/>
                </a:highlight>
                <a:latin typeface="Times New Roman" panose="02020603050405020304" pitchFamily="18" charset="0"/>
                <a:cs typeface="Times New Roman" panose="02020603050405020304" pitchFamily="18" charset="0"/>
              </a:rPr>
              <a:t>RIP is a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distance vector routing protocol </a:t>
            </a:r>
            <a:r>
              <a:rPr lang="en-US" sz="2400" b="0" i="0" dirty="0">
                <a:effectLst/>
                <a:highlight>
                  <a:srgbClr val="FFFFFF"/>
                </a:highlight>
                <a:latin typeface="Times New Roman" panose="02020603050405020304" pitchFamily="18" charset="0"/>
                <a:cs typeface="Times New Roman" panose="02020603050405020304" pitchFamily="18" charset="0"/>
              </a:rPr>
              <a:t>that uses metric hop counts.</a:t>
            </a:r>
          </a:p>
          <a:p>
            <a:pPr marL="0" indent="0" algn="just">
              <a:lnSpc>
                <a:spcPct val="150000"/>
              </a:lnSpc>
              <a:buNone/>
            </a:pPr>
            <a:r>
              <a:rPr lang="en-US" sz="2400" b="0" i="0" dirty="0">
                <a:effectLst/>
                <a:highlight>
                  <a:srgbClr val="FFFFFF"/>
                </a:highlight>
                <a:latin typeface="Times New Roman" panose="02020603050405020304" pitchFamily="18" charset="0"/>
                <a:cs typeface="Times New Roman" panose="02020603050405020304" pitchFamily="18" charset="0"/>
              </a:rPr>
              <a:t>RIP is easy to configure and is an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excellent choice </a:t>
            </a:r>
            <a:r>
              <a:rPr lang="en-US" sz="2400" b="0" i="0" dirty="0">
                <a:effectLst/>
                <a:highlight>
                  <a:srgbClr val="FFFFFF"/>
                </a:highlight>
                <a:latin typeface="Times New Roman" panose="02020603050405020304" pitchFamily="18" charset="0"/>
                <a:cs typeface="Times New Roman" panose="02020603050405020304" pitchFamily="18" charset="0"/>
              </a:rPr>
              <a:t>for small networks.</a:t>
            </a:r>
            <a:endParaRPr lang="en-US" sz="2400" dirty="0">
              <a:highlight>
                <a:srgbClr val="FFFFFF"/>
              </a:highlight>
              <a:latin typeface="Times New Roman" panose="02020603050405020304" pitchFamily="18" charset="0"/>
              <a:cs typeface="Times New Roman" panose="02020603050405020304" pitchFamily="18" charset="0"/>
            </a:endParaRPr>
          </a:p>
          <a:p>
            <a:pPr marL="0" indent="0" algn="just">
              <a:lnSpc>
                <a:spcPct val="150000"/>
              </a:lnSpc>
              <a:buNone/>
            </a:pPr>
            <a:r>
              <a:rPr lang="en-US" sz="2400" b="1" i="0" dirty="0">
                <a:effectLst/>
                <a:highlight>
                  <a:srgbClr val="FFFFFF"/>
                </a:highlight>
                <a:latin typeface="Times New Roman" panose="02020603050405020304" pitchFamily="18" charset="0"/>
                <a:cs typeface="Times New Roman" panose="02020603050405020304" pitchFamily="18" charset="0"/>
              </a:rPr>
              <a:t>RIPv1 has the following characteristics:</a:t>
            </a:r>
          </a:p>
          <a:p>
            <a:pPr algn="just" fontAlgn="auto">
              <a:lnSpc>
                <a:spcPct val="150000"/>
              </a:lnSpc>
              <a:buFont typeface="+mj-lt"/>
              <a:buAutoNum type="arabicPeriod"/>
            </a:pPr>
            <a:r>
              <a:rPr lang="en-US" sz="2400" b="0" i="0" dirty="0">
                <a:effectLst/>
                <a:highlight>
                  <a:srgbClr val="FFFFFF"/>
                </a:highlight>
                <a:latin typeface="Times New Roman" panose="02020603050405020304" pitchFamily="18" charset="0"/>
                <a:cs typeface="Times New Roman" panose="02020603050405020304" pitchFamily="18" charset="0"/>
              </a:rPr>
              <a:t>Hop count is used as a path selection metric.</a:t>
            </a:r>
          </a:p>
          <a:p>
            <a:pPr algn="just" fontAlgn="auto">
              <a:lnSpc>
                <a:spcPct val="150000"/>
              </a:lnSpc>
              <a:buFont typeface="+mj-lt"/>
              <a:buAutoNum type="arabicPeriod"/>
            </a:pPr>
            <a:r>
              <a:rPr lang="en-US" sz="2400" b="0" i="0" dirty="0">
                <a:effectLst/>
                <a:highlight>
                  <a:srgbClr val="FFFFFF"/>
                </a:highlight>
                <a:latin typeface="Times New Roman" panose="02020603050405020304" pitchFamily="18" charset="0"/>
                <a:cs typeface="Times New Roman" panose="02020603050405020304" pitchFamily="18" charset="0"/>
              </a:rPr>
              <a:t>Routing updates (255.255.255.255) are sent every 30 seconds.</a:t>
            </a:r>
          </a:p>
          <a:p>
            <a:pPr algn="just" fontAlgn="auto">
              <a:lnSpc>
                <a:spcPct val="150000"/>
              </a:lnSpc>
              <a:buFont typeface="+mj-lt"/>
              <a:buAutoNum type="arabicPeriod"/>
            </a:pPr>
            <a:r>
              <a:rPr lang="en-US" sz="2400" b="0" i="0" dirty="0">
                <a:effectLst/>
                <a:highlight>
                  <a:srgbClr val="FFFFFF"/>
                </a:highlight>
                <a:latin typeface="Times New Roman" panose="02020603050405020304" pitchFamily="18" charset="0"/>
                <a:cs typeface="Times New Roman" panose="02020603050405020304" pitchFamily="18" charset="0"/>
              </a:rPr>
              <a:t>Anything over 15 hops is considered infinite (too far). This 15th-hop router does not send routing updates to subsequent routers.</a:t>
            </a:r>
          </a:p>
          <a:p>
            <a:pPr marL="0" indent="0">
              <a:buNone/>
            </a:pPr>
            <a:endParaRPr lang="en-IN" dirty="0"/>
          </a:p>
        </p:txBody>
      </p:sp>
      <p:sp>
        <p:nvSpPr>
          <p:cNvPr id="5" name="TextBox 4">
            <a:extLst>
              <a:ext uri="{FF2B5EF4-FFF2-40B4-BE49-F238E27FC236}">
                <a16:creationId xmlns:a16="http://schemas.microsoft.com/office/drawing/2014/main" id="{367D2A7C-B1C5-8B7F-2BAF-AF044997BDD8}"/>
              </a:ext>
            </a:extLst>
          </p:cNvPr>
          <p:cNvSpPr txBox="1"/>
          <p:nvPr/>
        </p:nvSpPr>
        <p:spPr>
          <a:xfrm>
            <a:off x="9022245" y="236642"/>
            <a:ext cx="2874894" cy="369332"/>
          </a:xfrm>
          <a:prstGeom prst="rect">
            <a:avLst/>
          </a:prstGeom>
          <a:noFill/>
        </p:spPr>
        <p:txBody>
          <a:bodyPr wrap="square">
            <a:spAutoFit/>
          </a:bodyPr>
          <a:lstStyle/>
          <a:p>
            <a:r>
              <a:rPr lang="en-IN" b="0" i="0" dirty="0">
                <a:solidFill>
                  <a:srgbClr val="040C28"/>
                </a:solidFill>
                <a:effectLst/>
                <a:latin typeface="Google Sans"/>
              </a:rPr>
              <a:t>Request for Comments (RFC)</a:t>
            </a:r>
            <a:endParaRPr lang="en-IN" dirty="0"/>
          </a:p>
        </p:txBody>
      </p:sp>
    </p:spTree>
    <p:extLst>
      <p:ext uri="{BB962C8B-B14F-4D97-AF65-F5344CB8AC3E}">
        <p14:creationId xmlns:p14="http://schemas.microsoft.com/office/powerpoint/2010/main" val="20273834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FA917E-4E58-D22C-494E-16335F12E26D}"/>
              </a:ext>
            </a:extLst>
          </p:cNvPr>
          <p:cNvSpPr>
            <a:spLocks noGrp="1"/>
          </p:cNvSpPr>
          <p:nvPr>
            <p:ph idx="1"/>
          </p:nvPr>
        </p:nvSpPr>
        <p:spPr>
          <a:xfrm>
            <a:off x="188843" y="437322"/>
            <a:ext cx="11847444" cy="6062869"/>
          </a:xfrm>
        </p:spPr>
        <p:txBody>
          <a:bodyPr>
            <a:normAutofit lnSpcReduction="10000"/>
          </a:bodyPr>
          <a:lstStyle/>
          <a:p>
            <a:pPr marL="0" indent="0" algn="just">
              <a:lnSpc>
                <a:spcPct val="150000"/>
              </a:lnSpc>
              <a:buNone/>
            </a:pPr>
            <a:r>
              <a:rPr lang="en-US" sz="2400" b="1" i="0" dirty="0">
                <a:effectLst/>
                <a:highlight>
                  <a:srgbClr val="FFFFFF"/>
                </a:highlight>
                <a:latin typeface="Times New Roman" panose="02020603050405020304" pitchFamily="18" charset="0"/>
                <a:cs typeface="Times New Roman" panose="02020603050405020304" pitchFamily="18" charset="0"/>
              </a:rPr>
              <a:t>In 1993, RIPv1 evolved into RIPv2, the classless routing protocol. RIPv2 adds:</a:t>
            </a:r>
          </a:p>
          <a:p>
            <a:pPr algn="just" fontAlgn="auto">
              <a:lnSpc>
                <a:spcPct val="150000"/>
              </a:lnSpc>
              <a:buFont typeface="+mj-lt"/>
              <a:buAutoNum type="arabicPeriod"/>
            </a:pP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Security: </a:t>
            </a:r>
            <a:r>
              <a:rPr lang="en-US" sz="2400" b="0" i="0" dirty="0">
                <a:effectLst/>
                <a:highlight>
                  <a:srgbClr val="FFFFFF"/>
                </a:highlight>
                <a:latin typeface="Times New Roman" panose="02020603050405020304" pitchFamily="18" charset="0"/>
                <a:cs typeface="Times New Roman" panose="02020603050405020304" pitchFamily="18" charset="0"/>
              </a:rPr>
              <a:t>It includes an authentication mechanism to secure routing table update communication between neighbors. </a:t>
            </a:r>
          </a:p>
          <a:p>
            <a:pPr algn="just" fontAlgn="auto">
              <a:lnSpc>
                <a:spcPct val="150000"/>
              </a:lnSpc>
              <a:buFont typeface="+mj-lt"/>
              <a:buAutoNum type="arabicPeriod"/>
            </a:pP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Classless Routing Protocol Support</a:t>
            </a:r>
            <a:r>
              <a:rPr lang="en-US" sz="2400" b="0" i="0" dirty="0">
                <a:effectLst/>
                <a:highlight>
                  <a:srgbClr val="FFFFFF"/>
                </a:highlight>
                <a:latin typeface="Times New Roman" panose="02020603050405020304" pitchFamily="18" charset="0"/>
                <a:cs typeface="Times New Roman" panose="02020603050405020304" pitchFamily="18" charset="0"/>
              </a:rPr>
              <a:t>: It supports VLSM and CIDR as routing updates include the subnet mask.</a:t>
            </a:r>
          </a:p>
          <a:p>
            <a:pPr algn="just" fontAlgn="auto">
              <a:lnSpc>
                <a:spcPct val="150000"/>
              </a:lnSpc>
              <a:buFont typeface="+mj-lt"/>
              <a:buAutoNum type="arabicPeriod"/>
            </a:pP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Improved efficiency: </a:t>
            </a:r>
            <a:r>
              <a:rPr lang="en-US" sz="2400" b="0" i="0" dirty="0">
                <a:effectLst/>
                <a:highlight>
                  <a:srgbClr val="FFFFFF"/>
                </a:highlight>
                <a:latin typeface="Times New Roman" panose="02020603050405020304" pitchFamily="18" charset="0"/>
                <a:cs typeface="Times New Roman" panose="02020603050405020304" pitchFamily="18" charset="0"/>
              </a:rPr>
              <a:t>it forwards updates to the multicast address 224.0.0.9 instead of the broadcast address 255.255.255.255.</a:t>
            </a:r>
          </a:p>
          <a:p>
            <a:pPr algn="just" fontAlgn="auto">
              <a:lnSpc>
                <a:spcPct val="150000"/>
              </a:lnSpc>
              <a:buFont typeface="+mj-lt"/>
              <a:buAutoNum type="arabicPeriod"/>
            </a:pP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Reduce route entries: </a:t>
            </a:r>
            <a:r>
              <a:rPr lang="en-US" sz="2400" b="0" i="0" dirty="0">
                <a:effectLst/>
                <a:highlight>
                  <a:srgbClr val="FFFFFF"/>
                </a:highlight>
                <a:latin typeface="Times New Roman" panose="02020603050405020304" pitchFamily="18" charset="0"/>
                <a:cs typeface="Times New Roman" panose="02020603050405020304" pitchFamily="18" charset="0"/>
              </a:rPr>
              <a:t>Support manual route summarization on any interface.</a:t>
            </a:r>
          </a:p>
          <a:p>
            <a:pPr marL="0" indent="0" algn="just">
              <a:lnSpc>
                <a:spcPct val="150000"/>
              </a:lnSpc>
              <a:buNone/>
            </a:pPr>
            <a:r>
              <a:rPr lang="en-US" sz="2400" b="0" i="0" dirty="0">
                <a:effectLst/>
                <a:highlight>
                  <a:srgbClr val="FFFFFF"/>
                </a:highlight>
                <a:latin typeface="Times New Roman" panose="02020603050405020304" pitchFamily="18" charset="0"/>
                <a:cs typeface="Times New Roman" panose="02020603050405020304" pitchFamily="18" charset="0"/>
              </a:rPr>
              <a:t>RIP updates are contained in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UDP</a:t>
            </a:r>
            <a:r>
              <a:rPr lang="en-US" sz="2400" b="0" i="0" dirty="0">
                <a:effectLst/>
                <a:highlight>
                  <a:srgbClr val="FFFFFF"/>
                </a:highlight>
                <a:latin typeface="Times New Roman" panose="02020603050405020304" pitchFamily="18" charset="0"/>
                <a:cs typeface="Times New Roman" panose="02020603050405020304" pitchFamily="18" charset="0"/>
              </a:rPr>
              <a:t> segments with both source and destination ports set to UDP port 520.</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1339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51F3CF6-2F36-CB6A-CF66-DBFAF9952DBA}"/>
              </a:ext>
            </a:extLst>
          </p:cNvPr>
          <p:cNvPicPr>
            <a:picLocks noChangeAspect="1"/>
          </p:cNvPicPr>
          <p:nvPr/>
        </p:nvPicPr>
        <p:blipFill rotWithShape="1">
          <a:blip r:embed="rId2"/>
          <a:srcRect l="6839" t="8751" r="6085" b="11197"/>
          <a:stretch/>
        </p:blipFill>
        <p:spPr>
          <a:xfrm>
            <a:off x="268357" y="139148"/>
            <a:ext cx="11489634" cy="6390861"/>
          </a:xfrm>
          <a:prstGeom prst="rect">
            <a:avLst/>
          </a:prstGeom>
        </p:spPr>
      </p:pic>
    </p:spTree>
    <p:extLst>
      <p:ext uri="{BB962C8B-B14F-4D97-AF65-F5344CB8AC3E}">
        <p14:creationId xmlns:p14="http://schemas.microsoft.com/office/powerpoint/2010/main" val="19002489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4E010-4C6E-3B8C-5E89-3E76A32D07F7}"/>
              </a:ext>
            </a:extLst>
          </p:cNvPr>
          <p:cNvSpPr>
            <a:spLocks noGrp="1"/>
          </p:cNvSpPr>
          <p:nvPr>
            <p:ph type="title"/>
          </p:nvPr>
        </p:nvSpPr>
        <p:spPr>
          <a:xfrm>
            <a:off x="241853" y="285613"/>
            <a:ext cx="10515600" cy="559214"/>
          </a:xfrm>
        </p:spPr>
        <p:txBody>
          <a:bodyPr>
            <a:normAutofit fontScale="90000"/>
          </a:bodyPr>
          <a:lstStyle/>
          <a:p>
            <a:r>
              <a:rPr lang="en-US" b="1" dirty="0">
                <a:solidFill>
                  <a:schemeClr val="accent1"/>
                </a:solidFill>
              </a:rPr>
              <a:t>Open Shortest Path First (OSPF)</a:t>
            </a:r>
            <a:endParaRPr lang="en-IN" b="1" dirty="0">
              <a:solidFill>
                <a:schemeClr val="accent1"/>
              </a:solidFill>
            </a:endParaRPr>
          </a:p>
        </p:txBody>
      </p:sp>
      <p:sp>
        <p:nvSpPr>
          <p:cNvPr id="3" name="Content Placeholder 2">
            <a:extLst>
              <a:ext uri="{FF2B5EF4-FFF2-40B4-BE49-F238E27FC236}">
                <a16:creationId xmlns:a16="http://schemas.microsoft.com/office/drawing/2014/main" id="{63006ADC-4299-3DED-4170-3D647E63B109}"/>
              </a:ext>
            </a:extLst>
          </p:cNvPr>
          <p:cNvSpPr>
            <a:spLocks noGrp="1"/>
          </p:cNvSpPr>
          <p:nvPr>
            <p:ph idx="1"/>
          </p:nvPr>
        </p:nvSpPr>
        <p:spPr>
          <a:xfrm>
            <a:off x="187187" y="1253331"/>
            <a:ext cx="11918674" cy="5319056"/>
          </a:xfrm>
        </p:spPr>
        <p:txBody>
          <a:bodyPr>
            <a:normAutofit fontScale="85000" lnSpcReduction="10000"/>
          </a:bodyPr>
          <a:lstStyle/>
          <a:p>
            <a:pPr algn="just">
              <a:lnSpc>
                <a:spcPct val="160000"/>
              </a:lnSpc>
            </a:pPr>
            <a:r>
              <a:rPr lang="en-IN" sz="2400" i="0" dirty="0">
                <a:effectLst/>
                <a:highlight>
                  <a:srgbClr val="FFFFFF"/>
                </a:highlight>
                <a:latin typeface="Times New Roman" panose="02020603050405020304" pitchFamily="18" charset="0"/>
                <a:cs typeface="Times New Roman" panose="02020603050405020304" pitchFamily="18" charset="0"/>
              </a:rPr>
              <a:t>Open Shortest Path First (OSPF) </a:t>
            </a:r>
            <a:r>
              <a:rPr lang="en-US" sz="2400" i="0" dirty="0">
                <a:effectLst/>
                <a:highlight>
                  <a:srgbClr val="FFFFFF"/>
                </a:highlight>
                <a:latin typeface="Times New Roman" panose="02020603050405020304" pitchFamily="18" charset="0"/>
                <a:cs typeface="Times New Roman" panose="02020603050405020304" pitchFamily="18" charset="0"/>
              </a:rPr>
              <a:t>is the most popular </a:t>
            </a:r>
            <a:r>
              <a:rPr lang="en-US" sz="2400" i="0" dirty="0">
                <a:solidFill>
                  <a:schemeClr val="accent1"/>
                </a:solidFill>
                <a:effectLst/>
                <a:highlight>
                  <a:srgbClr val="FFFFFF"/>
                </a:highlight>
                <a:latin typeface="Times New Roman" panose="02020603050405020304" pitchFamily="18" charset="0"/>
                <a:cs typeface="Times New Roman" panose="02020603050405020304" pitchFamily="18" charset="0"/>
              </a:rPr>
              <a:t>link-state routing </a:t>
            </a:r>
            <a:r>
              <a:rPr lang="en-US" sz="2400" i="0" dirty="0">
                <a:effectLst/>
                <a:highlight>
                  <a:srgbClr val="FFFFFF"/>
                </a:highlight>
                <a:latin typeface="Times New Roman" panose="02020603050405020304" pitchFamily="18" charset="0"/>
                <a:cs typeface="Times New Roman" panose="02020603050405020304" pitchFamily="18" charset="0"/>
              </a:rPr>
              <a:t>protocol.</a:t>
            </a:r>
          </a:p>
          <a:p>
            <a:pPr algn="just">
              <a:lnSpc>
                <a:spcPct val="160000"/>
              </a:lnSpc>
            </a:pPr>
            <a:r>
              <a:rPr lang="en-US" sz="2400" i="0" dirty="0">
                <a:effectLst/>
                <a:highlight>
                  <a:srgbClr val="FFFFFF"/>
                </a:highlight>
                <a:latin typeface="Times New Roman" panose="02020603050405020304" pitchFamily="18" charset="0"/>
                <a:cs typeface="Times New Roman" panose="02020603050405020304" pitchFamily="18" charset="0"/>
              </a:rPr>
              <a:t>The earliest development began in 1987, and there are currently two active versions:</a:t>
            </a:r>
          </a:p>
          <a:p>
            <a:pPr algn="just">
              <a:lnSpc>
                <a:spcPct val="160000"/>
              </a:lnSpc>
            </a:pPr>
            <a:r>
              <a:rPr lang="en-US" sz="2400" i="0" dirty="0">
                <a:effectLst/>
                <a:highlight>
                  <a:srgbClr val="FFFFFF"/>
                </a:highlight>
                <a:latin typeface="Times New Roman" panose="02020603050405020304" pitchFamily="18" charset="0"/>
                <a:cs typeface="Times New Roman" panose="02020603050405020304" pitchFamily="18" charset="0"/>
              </a:rPr>
              <a:t>OSPFv2: for </a:t>
            </a:r>
            <a:r>
              <a:rPr lang="en-US" sz="2400" i="0" dirty="0">
                <a:solidFill>
                  <a:schemeClr val="accent1"/>
                </a:solidFill>
                <a:effectLst/>
                <a:highlight>
                  <a:srgbClr val="FFFFFF"/>
                </a:highlight>
                <a:latin typeface="Times New Roman" panose="02020603050405020304" pitchFamily="18" charset="0"/>
                <a:cs typeface="Times New Roman" panose="02020603050405020304" pitchFamily="18" charset="0"/>
              </a:rPr>
              <a:t>IPv4 networks </a:t>
            </a:r>
            <a:r>
              <a:rPr lang="en-US" sz="2400" i="0" dirty="0">
                <a:effectLst/>
                <a:highlight>
                  <a:srgbClr val="FFFFFF"/>
                </a:highlight>
                <a:latin typeface="Times New Roman" panose="02020603050405020304" pitchFamily="18" charset="0"/>
                <a:cs typeface="Times New Roman" panose="02020603050405020304" pitchFamily="18" charset="0"/>
              </a:rPr>
              <a:t>(RFC 1247 and RFC 2328)</a:t>
            </a:r>
            <a:endParaRPr lang="en-US" sz="2400" dirty="0">
              <a:highlight>
                <a:srgbClr val="FFFFFF"/>
              </a:highlight>
              <a:latin typeface="Times New Roman" panose="02020603050405020304" pitchFamily="18" charset="0"/>
              <a:cs typeface="Times New Roman" panose="02020603050405020304" pitchFamily="18" charset="0"/>
            </a:endParaRPr>
          </a:p>
          <a:p>
            <a:pPr algn="just">
              <a:lnSpc>
                <a:spcPct val="160000"/>
              </a:lnSpc>
            </a:pPr>
            <a:r>
              <a:rPr lang="en-US" sz="2400" i="0" dirty="0">
                <a:effectLst/>
                <a:highlight>
                  <a:srgbClr val="FFFFFF"/>
                </a:highlight>
                <a:latin typeface="Times New Roman" panose="02020603050405020304" pitchFamily="18" charset="0"/>
                <a:cs typeface="Times New Roman" panose="02020603050405020304" pitchFamily="18" charset="0"/>
              </a:rPr>
              <a:t>OSPFv3: For </a:t>
            </a:r>
            <a:r>
              <a:rPr lang="en-US" sz="2400" i="0" dirty="0">
                <a:solidFill>
                  <a:schemeClr val="accent1"/>
                </a:solidFill>
                <a:effectLst/>
                <a:highlight>
                  <a:srgbClr val="FFFFFF"/>
                </a:highlight>
                <a:latin typeface="Times New Roman" panose="02020603050405020304" pitchFamily="18" charset="0"/>
                <a:cs typeface="Times New Roman" panose="02020603050405020304" pitchFamily="18" charset="0"/>
              </a:rPr>
              <a:t>IPv6 networks </a:t>
            </a:r>
            <a:r>
              <a:rPr lang="en-US" sz="2400" i="0" dirty="0">
                <a:effectLst/>
                <a:highlight>
                  <a:srgbClr val="FFFFFF"/>
                </a:highlight>
                <a:latin typeface="Times New Roman" panose="02020603050405020304" pitchFamily="18" charset="0"/>
                <a:cs typeface="Times New Roman" panose="02020603050405020304" pitchFamily="18" charset="0"/>
              </a:rPr>
              <a:t>(RFC 2740), </a:t>
            </a:r>
          </a:p>
          <a:p>
            <a:pPr algn="just">
              <a:lnSpc>
                <a:spcPct val="160000"/>
              </a:lnSpc>
            </a:pPr>
            <a:r>
              <a:rPr lang="en-US" sz="2400" i="0" dirty="0">
                <a:effectLst/>
                <a:highlight>
                  <a:srgbClr val="FFFFFF"/>
                </a:highlight>
                <a:latin typeface="Times New Roman" panose="02020603050405020304" pitchFamily="18" charset="0"/>
                <a:cs typeface="Times New Roman" panose="02020603050405020304" pitchFamily="18" charset="0"/>
              </a:rPr>
              <a:t>OSPFv3 now supports both </a:t>
            </a:r>
            <a:r>
              <a:rPr lang="en-US" sz="2400" i="0" dirty="0">
                <a:solidFill>
                  <a:schemeClr val="accent1"/>
                </a:solidFill>
                <a:effectLst/>
                <a:highlight>
                  <a:srgbClr val="FFFFFF"/>
                </a:highlight>
                <a:latin typeface="Times New Roman" panose="02020603050405020304" pitchFamily="18" charset="0"/>
                <a:cs typeface="Times New Roman" panose="02020603050405020304" pitchFamily="18" charset="0"/>
              </a:rPr>
              <a:t>IPv4</a:t>
            </a:r>
            <a:r>
              <a:rPr lang="en-US" sz="2400" i="0" dirty="0">
                <a:effectLst/>
                <a:highlight>
                  <a:srgbClr val="FFFFFF"/>
                </a:highlight>
                <a:latin typeface="Times New Roman" panose="02020603050405020304" pitchFamily="18" charset="0"/>
                <a:cs typeface="Times New Roman" panose="02020603050405020304" pitchFamily="18" charset="0"/>
              </a:rPr>
              <a:t> and </a:t>
            </a:r>
            <a:r>
              <a:rPr lang="en-US" sz="2400" i="0" dirty="0">
                <a:solidFill>
                  <a:schemeClr val="accent1"/>
                </a:solidFill>
                <a:effectLst/>
                <a:highlight>
                  <a:srgbClr val="FFFFFF"/>
                </a:highlight>
                <a:latin typeface="Times New Roman" panose="02020603050405020304" pitchFamily="18" charset="0"/>
                <a:cs typeface="Times New Roman" panose="02020603050405020304" pitchFamily="18" charset="0"/>
              </a:rPr>
              <a:t>IPv6</a:t>
            </a:r>
            <a:r>
              <a:rPr lang="en-US" sz="2400" i="0" dirty="0">
                <a:effectLst/>
                <a:highlight>
                  <a:srgbClr val="FFFFFF"/>
                </a:highlight>
                <a:latin typeface="Times New Roman" panose="02020603050405020304" pitchFamily="18" charset="0"/>
                <a:cs typeface="Times New Roman" panose="02020603050405020304" pitchFamily="18" charset="0"/>
              </a:rPr>
              <a:t> due to the </a:t>
            </a:r>
            <a:r>
              <a:rPr lang="en-US" sz="2400" i="0" dirty="0">
                <a:solidFill>
                  <a:schemeClr val="accent1"/>
                </a:solidFill>
                <a:effectLst/>
                <a:highlight>
                  <a:srgbClr val="FFFFFF"/>
                </a:highlight>
                <a:latin typeface="Times New Roman" panose="02020603050405020304" pitchFamily="18" charset="0"/>
                <a:cs typeface="Times New Roman" panose="02020603050405020304" pitchFamily="18" charset="0"/>
              </a:rPr>
              <a:t>address family feature</a:t>
            </a:r>
            <a:r>
              <a:rPr lang="en-US" sz="2400" i="0" dirty="0">
                <a:effectLst/>
                <a:highlight>
                  <a:srgbClr val="FFFFFF"/>
                </a:highlight>
                <a:latin typeface="Times New Roman" panose="02020603050405020304" pitchFamily="18" charset="0"/>
                <a:cs typeface="Times New Roman" panose="02020603050405020304" pitchFamily="18" charset="0"/>
              </a:rPr>
              <a:t>.</a:t>
            </a:r>
          </a:p>
          <a:p>
            <a:pPr algn="just">
              <a:lnSpc>
                <a:spcPct val="160000"/>
              </a:lnSpc>
            </a:pPr>
            <a:r>
              <a:rPr lang="en-US" sz="2400" dirty="0">
                <a:latin typeface="Times New Roman" panose="02020603050405020304" pitchFamily="18" charset="0"/>
                <a:cs typeface="Times New Roman" panose="02020603050405020304" pitchFamily="18" charset="0"/>
              </a:rPr>
              <a:t>OSPF is a link-state routing algorithm, mainly used in large and medium-sized networks. </a:t>
            </a:r>
          </a:p>
          <a:p>
            <a:pPr algn="just">
              <a:lnSpc>
                <a:spcPct val="160000"/>
              </a:lnSpc>
            </a:pPr>
            <a:r>
              <a:rPr lang="en-US" sz="2400" dirty="0">
                <a:latin typeface="Times New Roman" panose="02020603050405020304" pitchFamily="18" charset="0"/>
                <a:cs typeface="Times New Roman" panose="02020603050405020304" pitchFamily="18" charset="0"/>
              </a:rPr>
              <a:t>OSPF is an intra-domain routing protocol that operates only within a specific routing domain.</a:t>
            </a:r>
          </a:p>
          <a:p>
            <a:pPr algn="just">
              <a:lnSpc>
                <a:spcPct val="160000"/>
              </a:lnSpc>
            </a:pPr>
            <a:r>
              <a:rPr lang="en-US" sz="2400" dirty="0">
                <a:latin typeface="Times New Roman" panose="02020603050405020304" pitchFamily="18" charset="0"/>
                <a:cs typeface="Times New Roman" panose="02020603050405020304" pitchFamily="18" charset="0"/>
              </a:rPr>
              <a:t>OSPF is also a hierarchical routing protocol that can be used within a single autonomous system.</a:t>
            </a:r>
          </a:p>
          <a:p>
            <a:pPr algn="just">
              <a:lnSpc>
                <a:spcPct val="160000"/>
              </a:lnSpc>
            </a:pPr>
            <a:r>
              <a:rPr lang="en-US" sz="2400" dirty="0">
                <a:latin typeface="Times New Roman" panose="02020603050405020304" pitchFamily="18" charset="0"/>
                <a:cs typeface="Times New Roman" panose="02020603050405020304" pitchFamily="18" charset="0"/>
              </a:rPr>
              <a:t>OSPF is developed on the IS-IS (intermediate-system-to-system) routing protocol of the OSI reference model.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91992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1A0134-6DEF-9C36-18CD-F2AECBDB4460}"/>
              </a:ext>
            </a:extLst>
          </p:cNvPr>
          <p:cNvSpPr>
            <a:spLocks noGrp="1"/>
          </p:cNvSpPr>
          <p:nvPr>
            <p:ph idx="1"/>
          </p:nvPr>
        </p:nvSpPr>
        <p:spPr>
          <a:xfrm>
            <a:off x="178903" y="258417"/>
            <a:ext cx="11807687" cy="6380922"/>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OSPF supports </a:t>
            </a:r>
            <a:r>
              <a:rPr lang="en-US" sz="2400" dirty="0">
                <a:solidFill>
                  <a:schemeClr val="accent1"/>
                </a:solidFill>
                <a:latin typeface="Times New Roman" panose="02020603050405020304" pitchFamily="18" charset="0"/>
                <a:cs typeface="Times New Roman" panose="02020603050405020304" pitchFamily="18" charset="0"/>
              </a:rPr>
              <a:t>multipath routing </a:t>
            </a:r>
            <a:r>
              <a:rPr lang="en-US" sz="2400" dirty="0">
                <a:latin typeface="Times New Roman" panose="02020603050405020304" pitchFamily="18" charset="0"/>
                <a:cs typeface="Times New Roman" panose="02020603050405020304" pitchFamily="18" charset="0"/>
              </a:rPr>
              <a:t>and uses one or more </a:t>
            </a:r>
            <a:r>
              <a:rPr lang="en-US" sz="2400" dirty="0">
                <a:solidFill>
                  <a:schemeClr val="accent1"/>
                </a:solidFill>
                <a:latin typeface="Times New Roman" panose="02020603050405020304" pitchFamily="18" charset="0"/>
                <a:cs typeface="Times New Roman" panose="02020603050405020304" pitchFamily="18" charset="0"/>
              </a:rPr>
              <a:t>routing metrics</a:t>
            </a:r>
            <a:r>
              <a:rPr lang="en-US" sz="2400" dirty="0">
                <a:latin typeface="Times New Roman" panose="02020603050405020304" pitchFamily="18" charset="0"/>
                <a:cs typeface="Times New Roman" panose="02020603050405020304" pitchFamily="18" charset="0"/>
              </a:rPr>
              <a:t>, including reliability, bandwidth, delay, load, and maximum transmission unit (MTU), and it also allows type of service (TOS) requests to differentiate traffic.</a:t>
            </a:r>
          </a:p>
          <a:p>
            <a:pPr algn="just">
              <a:lnSpc>
                <a:spcPct val="150000"/>
              </a:lnSpc>
            </a:pPr>
            <a:r>
              <a:rPr lang="en-US" sz="2400" dirty="0">
                <a:latin typeface="Times New Roman" panose="02020603050405020304" pitchFamily="18" charset="0"/>
                <a:cs typeface="Times New Roman" panose="02020603050405020304" pitchFamily="18" charset="0"/>
              </a:rPr>
              <a:t>OSPF uses the shortest path first (SPF) algorithm to ensure efficient data transmission, and data usually comes from link state advertisements transmitted by various routers.</a:t>
            </a:r>
          </a:p>
          <a:p>
            <a:pPr algn="just">
              <a:lnSpc>
                <a:spcPct val="150000"/>
              </a:lnSpc>
            </a:pPr>
            <a:r>
              <a:rPr lang="en-US" sz="2400" b="0" i="0" dirty="0">
                <a:effectLst/>
                <a:highlight>
                  <a:srgbClr val="FFFFFF"/>
                </a:highlight>
                <a:latin typeface="Times New Roman" panose="02020603050405020304" pitchFamily="18" charset="0"/>
                <a:cs typeface="Times New Roman" panose="02020603050405020304" pitchFamily="18" charset="0"/>
              </a:rPr>
              <a:t>When the topology changes, OSPF uses the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Dijkstra algorithm </a:t>
            </a:r>
            <a:r>
              <a:rPr lang="en-US" sz="2400" b="0" i="0" dirty="0">
                <a:effectLst/>
                <a:highlight>
                  <a:srgbClr val="FFFFFF"/>
                </a:highlight>
                <a:latin typeface="Times New Roman" panose="02020603050405020304" pitchFamily="18" charset="0"/>
                <a:cs typeface="Times New Roman" panose="02020603050405020304" pitchFamily="18" charset="0"/>
              </a:rPr>
              <a:t>to recalculate the path.</a:t>
            </a:r>
          </a:p>
          <a:p>
            <a:pPr algn="just">
              <a:lnSpc>
                <a:spcPct val="150000"/>
              </a:lnSpc>
            </a:pPr>
            <a:r>
              <a:rPr lang="en-US" sz="2400" dirty="0">
                <a:latin typeface="Times New Roman" panose="02020603050405020304" pitchFamily="18" charset="0"/>
                <a:cs typeface="Times New Roman" panose="02020603050405020304" pitchFamily="18" charset="0"/>
              </a:rPr>
              <a:t> It also employs </a:t>
            </a:r>
            <a:r>
              <a:rPr lang="en-US" sz="2400" dirty="0">
                <a:solidFill>
                  <a:schemeClr val="accent1"/>
                </a:solidFill>
                <a:latin typeface="Times New Roman" panose="02020603050405020304" pitchFamily="18" charset="0"/>
                <a:cs typeface="Times New Roman" panose="02020603050405020304" pitchFamily="18" charset="0"/>
              </a:rPr>
              <a:t>authentication </a:t>
            </a:r>
            <a:r>
              <a:rPr lang="en-US" sz="2400" dirty="0">
                <a:latin typeface="Times New Roman" panose="02020603050405020304" pitchFamily="18" charset="0"/>
                <a:cs typeface="Times New Roman" panose="02020603050405020304" pitchFamily="18" charset="0"/>
              </a:rPr>
              <a:t>procedures to maintain the </a:t>
            </a:r>
            <a:r>
              <a:rPr lang="en-US" sz="2400" dirty="0">
                <a:solidFill>
                  <a:schemeClr val="accent1"/>
                </a:solidFill>
                <a:latin typeface="Times New Roman" panose="02020603050405020304" pitchFamily="18" charset="0"/>
                <a:cs typeface="Times New Roman" panose="02020603050405020304" pitchFamily="18" charset="0"/>
              </a:rPr>
              <a:t>security</a:t>
            </a:r>
            <a:r>
              <a:rPr lang="en-US" sz="2400" dirty="0">
                <a:latin typeface="Times New Roman" panose="02020603050405020304" pitchFamily="18" charset="0"/>
                <a:cs typeface="Times New Roman" panose="02020603050405020304" pitchFamily="18" charset="0"/>
              </a:rPr>
              <a:t> of its data throughout network modifications and </a:t>
            </a:r>
            <a:r>
              <a:rPr lang="en-US" sz="2400" dirty="0">
                <a:solidFill>
                  <a:schemeClr val="accent1"/>
                </a:solidFill>
                <a:latin typeface="Times New Roman" panose="02020603050405020304" pitchFamily="18" charset="0"/>
                <a:cs typeface="Times New Roman" panose="02020603050405020304" pitchFamily="18" charset="0"/>
              </a:rPr>
              <a:t>intrusions</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Because of its scalability, OSPF is suitable for both </a:t>
            </a:r>
            <a:r>
              <a:rPr lang="en-US" sz="2400" dirty="0">
                <a:solidFill>
                  <a:schemeClr val="accent1"/>
                </a:solidFill>
                <a:latin typeface="Times New Roman" panose="02020603050405020304" pitchFamily="18" charset="0"/>
                <a:cs typeface="Times New Roman" panose="02020603050405020304" pitchFamily="18" charset="0"/>
              </a:rPr>
              <a:t>small </a:t>
            </a:r>
            <a:r>
              <a:rPr lang="en-US" sz="2400" dirty="0">
                <a:latin typeface="Times New Roman" panose="02020603050405020304" pitchFamily="18" charset="0"/>
                <a:cs typeface="Times New Roman" panose="02020603050405020304" pitchFamily="18" charset="0"/>
              </a:rPr>
              <a:t>and </a:t>
            </a:r>
            <a:r>
              <a:rPr lang="en-US" sz="2400" dirty="0">
                <a:solidFill>
                  <a:schemeClr val="accent1"/>
                </a:solidFill>
                <a:latin typeface="Times New Roman" panose="02020603050405020304" pitchFamily="18" charset="0"/>
                <a:cs typeface="Times New Roman" panose="02020603050405020304" pitchFamily="18" charset="0"/>
              </a:rPr>
              <a:t>large</a:t>
            </a:r>
            <a:r>
              <a:rPr lang="en-US" sz="2400" dirty="0">
                <a:latin typeface="Times New Roman" panose="02020603050405020304" pitchFamily="18" charset="0"/>
                <a:cs typeface="Times New Roman" panose="02020603050405020304" pitchFamily="18" charset="0"/>
              </a:rPr>
              <a:t> network enterprises.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123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7025F-AD80-2BE9-6FA7-89D48A5D444C}"/>
              </a:ext>
            </a:extLst>
          </p:cNvPr>
          <p:cNvSpPr>
            <a:spLocks noGrp="1"/>
          </p:cNvSpPr>
          <p:nvPr>
            <p:ph type="title"/>
          </p:nvPr>
        </p:nvSpPr>
        <p:spPr>
          <a:xfrm>
            <a:off x="172279" y="201336"/>
            <a:ext cx="10515600" cy="479701"/>
          </a:xfrm>
        </p:spPr>
        <p:txBody>
          <a:bodyPr>
            <a:normAutofit fontScale="90000"/>
          </a:bodyPr>
          <a:lstStyle/>
          <a:p>
            <a:r>
              <a:rPr lang="en-US" b="1" dirty="0">
                <a:solidFill>
                  <a:schemeClr val="accent2"/>
                </a:solidFill>
              </a:rPr>
              <a:t>Interior Gateway Routing Protocol (IGRP)</a:t>
            </a:r>
            <a:endParaRPr lang="en-IN" b="1" dirty="0">
              <a:solidFill>
                <a:schemeClr val="accent2"/>
              </a:solidFill>
            </a:endParaRPr>
          </a:p>
        </p:txBody>
      </p:sp>
      <p:sp>
        <p:nvSpPr>
          <p:cNvPr id="3" name="Content Placeholder 2">
            <a:extLst>
              <a:ext uri="{FF2B5EF4-FFF2-40B4-BE49-F238E27FC236}">
                <a16:creationId xmlns:a16="http://schemas.microsoft.com/office/drawing/2014/main" id="{50DD5786-5788-562C-6502-2807ABB78E43}"/>
              </a:ext>
            </a:extLst>
          </p:cNvPr>
          <p:cNvSpPr>
            <a:spLocks noGrp="1"/>
          </p:cNvSpPr>
          <p:nvPr>
            <p:ph idx="1"/>
          </p:nvPr>
        </p:nvSpPr>
        <p:spPr>
          <a:xfrm>
            <a:off x="172279" y="1053548"/>
            <a:ext cx="11864008" cy="5516217"/>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1984, Cisco created the </a:t>
            </a:r>
            <a:r>
              <a:rPr lang="en-US" sz="2400" dirty="0">
                <a:solidFill>
                  <a:schemeClr val="accent2"/>
                </a:solidFill>
                <a:latin typeface="Times New Roman" panose="02020603050405020304" pitchFamily="18" charset="0"/>
                <a:cs typeface="Times New Roman" panose="02020603050405020304" pitchFamily="18" charset="0"/>
              </a:rPr>
              <a:t>Interior Gateway Routing Protocol </a:t>
            </a:r>
            <a:r>
              <a:rPr lang="en-US" sz="2400" dirty="0">
                <a:latin typeface="Times New Roman" panose="02020603050405020304" pitchFamily="18" charset="0"/>
                <a:cs typeface="Times New Roman" panose="02020603050405020304" pitchFamily="18" charset="0"/>
              </a:rPr>
              <a:t>(IGRP) to solve the problems of </a:t>
            </a:r>
            <a:r>
              <a:rPr lang="en-US" sz="2400" dirty="0">
                <a:solidFill>
                  <a:schemeClr val="accent2"/>
                </a:solidFill>
                <a:latin typeface="Times New Roman" panose="02020603050405020304" pitchFamily="18" charset="0"/>
                <a:cs typeface="Times New Roman" panose="02020603050405020304" pitchFamily="18" charset="0"/>
              </a:rPr>
              <a:t>RIP</a:t>
            </a:r>
            <a:r>
              <a:rPr lang="en-US" sz="2400" dirty="0">
                <a:latin typeface="Times New Roman" panose="02020603050405020304" pitchFamily="18" charset="0"/>
                <a:cs typeface="Times New Roman" panose="02020603050405020304" pitchFamily="18" charset="0"/>
              </a:rPr>
              <a:t> in large networks.</a:t>
            </a:r>
          </a:p>
          <a:p>
            <a:pPr algn="just">
              <a:lnSpc>
                <a:spcPct val="150000"/>
              </a:lnSpc>
            </a:pPr>
            <a:r>
              <a:rPr lang="en-US" sz="2400" dirty="0">
                <a:latin typeface="Times New Roman" panose="02020603050405020304" pitchFamily="18" charset="0"/>
                <a:cs typeface="Times New Roman" panose="02020603050405020304" pitchFamily="18" charset="0"/>
              </a:rPr>
              <a:t>IGRP is a distance vector protocol that uses a variety of routing metrics (not just hop counts) to calculate the </a:t>
            </a:r>
            <a:r>
              <a:rPr lang="en-US" sz="2400" dirty="0">
                <a:solidFill>
                  <a:schemeClr val="accent2"/>
                </a:solidFill>
                <a:latin typeface="Times New Roman" panose="02020603050405020304" pitchFamily="18" charset="0"/>
                <a:cs typeface="Times New Roman" panose="02020603050405020304" pitchFamily="18" charset="0"/>
              </a:rPr>
              <a:t>distance </a:t>
            </a:r>
            <a:r>
              <a:rPr lang="en-US" sz="2400" dirty="0">
                <a:latin typeface="Times New Roman" panose="02020603050405020304" pitchFamily="18" charset="0"/>
                <a:cs typeface="Times New Roman" panose="02020603050405020304" pitchFamily="18" charset="0"/>
              </a:rPr>
              <a:t>to a destination. </a:t>
            </a:r>
          </a:p>
          <a:p>
            <a:pPr algn="just">
              <a:lnSpc>
                <a:spcPct val="150000"/>
              </a:lnSpc>
            </a:pPr>
            <a:r>
              <a:rPr lang="en-US" sz="2400" dirty="0">
                <a:latin typeface="Times New Roman" panose="02020603050405020304" pitchFamily="18" charset="0"/>
                <a:cs typeface="Times New Roman" panose="02020603050405020304" pitchFamily="18" charset="0"/>
              </a:rPr>
              <a:t>IGP is majorly used by the routers to transit the data within the </a:t>
            </a:r>
            <a:r>
              <a:rPr lang="en-US" sz="2400" dirty="0">
                <a:solidFill>
                  <a:schemeClr val="accent2"/>
                </a:solidFill>
                <a:latin typeface="Times New Roman" panose="02020603050405020304" pitchFamily="18" charset="0"/>
                <a:cs typeface="Times New Roman" panose="02020603050405020304" pitchFamily="18" charset="0"/>
              </a:rPr>
              <a:t>autonomous</a:t>
            </a:r>
            <a:r>
              <a:rPr lang="en-US" sz="2400" dirty="0">
                <a:latin typeface="Times New Roman" panose="02020603050405020304" pitchFamily="18" charset="0"/>
                <a:cs typeface="Times New Roman" panose="02020603050405020304" pitchFamily="18" charset="0"/>
              </a:rPr>
              <a:t> systems.</a:t>
            </a:r>
          </a:p>
          <a:p>
            <a:pPr algn="just">
              <a:lnSpc>
                <a:spcPct val="150000"/>
              </a:lnSpc>
            </a:pPr>
            <a:r>
              <a:rPr lang="en-US" sz="2400" dirty="0">
                <a:latin typeface="Times New Roman" panose="02020603050405020304" pitchFamily="18" charset="0"/>
                <a:cs typeface="Times New Roman" panose="02020603050405020304" pitchFamily="18" charset="0"/>
              </a:rPr>
              <a:t>They are more suitable for </a:t>
            </a:r>
            <a:r>
              <a:rPr lang="en-US" sz="2400" dirty="0">
                <a:solidFill>
                  <a:schemeClr val="accent2"/>
                </a:solidFill>
                <a:latin typeface="Times New Roman" panose="02020603050405020304" pitchFamily="18" charset="0"/>
                <a:cs typeface="Times New Roman" panose="02020603050405020304" pitchFamily="18" charset="0"/>
              </a:rPr>
              <a:t>large-sized networks </a:t>
            </a:r>
            <a:r>
              <a:rPr lang="en-US" sz="2400" dirty="0">
                <a:latin typeface="Times New Roman" panose="02020603050405020304" pitchFamily="18" charset="0"/>
                <a:cs typeface="Times New Roman" panose="02020603050405020304" pitchFamily="18" charset="0"/>
              </a:rPr>
              <a:t>as it contains a count of </a:t>
            </a:r>
            <a:r>
              <a:rPr lang="en-US" sz="2400" dirty="0">
                <a:solidFill>
                  <a:schemeClr val="accent2"/>
                </a:solidFill>
                <a:latin typeface="Times New Roman" panose="02020603050405020304" pitchFamily="18" charset="0"/>
                <a:cs typeface="Times New Roman" panose="02020603050405020304" pitchFamily="18" charset="0"/>
              </a:rPr>
              <a:t>255 </a:t>
            </a:r>
            <a:r>
              <a:rPr lang="en-US" sz="2400" dirty="0">
                <a:latin typeface="Times New Roman" panose="02020603050405020304" pitchFamily="18" charset="0"/>
                <a:cs typeface="Times New Roman" panose="02020603050405020304" pitchFamily="18" charset="0"/>
              </a:rPr>
              <a:t>and broadcast after every </a:t>
            </a:r>
            <a:r>
              <a:rPr lang="en-US" sz="2400" dirty="0">
                <a:solidFill>
                  <a:schemeClr val="accent2"/>
                </a:solidFill>
                <a:latin typeface="Times New Roman" panose="02020603050405020304" pitchFamily="18" charset="0"/>
                <a:cs typeface="Times New Roman" panose="02020603050405020304" pitchFamily="18" charset="0"/>
              </a:rPr>
              <a:t>90-sec </a:t>
            </a:r>
            <a:r>
              <a:rPr lang="en-US" sz="2400" dirty="0">
                <a:latin typeface="Times New Roman" panose="02020603050405020304" pitchFamily="18" charset="0"/>
                <a:cs typeface="Times New Roman" panose="02020603050405020304" pitchFamily="18" charset="0"/>
              </a:rPr>
              <a:t>interval.</a:t>
            </a:r>
          </a:p>
          <a:p>
            <a:pPr algn="just">
              <a:lnSpc>
                <a:spcPct val="150000"/>
              </a:lnSpc>
            </a:pPr>
            <a:r>
              <a:rPr lang="en-US" sz="2400" dirty="0">
                <a:latin typeface="Times New Roman" panose="02020603050405020304" pitchFamily="18" charset="0"/>
                <a:cs typeface="Times New Roman" panose="02020603050405020304" pitchFamily="18" charset="0"/>
              </a:rPr>
              <a:t>It is fruitful for loop routing as it can </a:t>
            </a:r>
            <a:r>
              <a:rPr lang="en-US" sz="2400" dirty="0">
                <a:solidFill>
                  <a:schemeClr val="accent2"/>
                </a:solidFill>
                <a:latin typeface="Times New Roman" panose="02020603050405020304" pitchFamily="18" charset="0"/>
                <a:cs typeface="Times New Roman" panose="02020603050405020304" pitchFamily="18" charset="0"/>
              </a:rPr>
              <a:t>automatically update </a:t>
            </a:r>
            <a:r>
              <a:rPr lang="en-US" sz="2400" dirty="0">
                <a:latin typeface="Times New Roman" panose="02020603050405020304" pitchFamily="18" charset="0"/>
                <a:cs typeface="Times New Roman" panose="02020603050405020304" pitchFamily="18" charset="0"/>
              </a:rPr>
              <a:t>the route whenever any kind of change takes place.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0907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493B31-37AD-6F45-FE06-A841FACD775E}"/>
              </a:ext>
            </a:extLst>
          </p:cNvPr>
          <p:cNvSpPr>
            <a:spLocks noGrp="1"/>
          </p:cNvSpPr>
          <p:nvPr>
            <p:ph idx="1"/>
          </p:nvPr>
        </p:nvSpPr>
        <p:spPr>
          <a:xfrm>
            <a:off x="248478" y="228600"/>
            <a:ext cx="11708296" cy="5948363"/>
          </a:xfrm>
        </p:spPr>
        <p:txBody>
          <a:bodyPr/>
          <a:lstStyle/>
          <a:p>
            <a:pPr marL="0" indent="0" algn="just">
              <a:lnSpc>
                <a:spcPct val="150000"/>
              </a:lnSpc>
              <a:buNone/>
            </a:pPr>
            <a:r>
              <a:rPr lang="en-IN" sz="2400" dirty="0">
                <a:latin typeface="Times New Roman" panose="02020603050405020304" pitchFamily="18" charset="0"/>
                <a:cs typeface="Times New Roman" panose="02020603050405020304" pitchFamily="18" charset="0"/>
              </a:rPr>
              <a:t>The IGRP protocol provides:</a:t>
            </a:r>
          </a:p>
          <a:p>
            <a:pPr algn="just" fontAlgn="auto">
              <a:lnSpc>
                <a:spcPct val="150000"/>
              </a:lnSpc>
              <a:buFont typeface="+mj-lt"/>
              <a:buAutoNum type="arabicPeriod"/>
            </a:pPr>
            <a:r>
              <a:rPr lang="en-US" sz="2400" dirty="0">
                <a:highlight>
                  <a:srgbClr val="FFFFFF"/>
                </a:highlight>
                <a:latin typeface="Times New Roman" panose="02020603050405020304" pitchFamily="18" charset="0"/>
                <a:cs typeface="Times New Roman" panose="02020603050405020304" pitchFamily="18" charset="0"/>
              </a:rPr>
              <a:t>T</a:t>
            </a:r>
            <a:r>
              <a:rPr lang="en-US" sz="2400" b="0" i="0" dirty="0">
                <a:effectLst/>
                <a:highlight>
                  <a:srgbClr val="FFFFFF"/>
                </a:highlight>
                <a:latin typeface="Times New Roman" panose="02020603050405020304" pitchFamily="18" charset="0"/>
                <a:cs typeface="Times New Roman" panose="02020603050405020304" pitchFamily="18" charset="0"/>
              </a:rPr>
              <a:t>he ability to manage multiple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service types</a:t>
            </a:r>
            <a:r>
              <a:rPr lang="en-US" sz="2400" b="0" i="0" dirty="0">
                <a:effectLst/>
                <a:highlight>
                  <a:srgbClr val="FFFFFF"/>
                </a:highlight>
                <a:latin typeface="Times New Roman" panose="02020603050405020304" pitchFamily="18" charset="0"/>
                <a:cs typeface="Times New Roman" panose="02020603050405020304" pitchFamily="18" charset="0"/>
              </a:rPr>
              <a:t>" with one set of data;</a:t>
            </a:r>
          </a:p>
          <a:p>
            <a:pPr algn="just" fontAlgn="auto">
              <a:lnSpc>
                <a:spcPct val="150000"/>
              </a:lnSpc>
              <a:buFont typeface="+mj-lt"/>
              <a:buAutoNum type="arabicPeriod"/>
            </a:pPr>
            <a:r>
              <a:rPr lang="en-US" sz="2400" b="0" i="0" dirty="0">
                <a:effectLst/>
                <a:highlight>
                  <a:srgbClr val="FFFFFF"/>
                </a:highlight>
                <a:latin typeface="Times New Roman" panose="02020603050405020304" pitchFamily="18" charset="0"/>
                <a:cs typeface="Times New Roman" panose="02020603050405020304" pitchFamily="18" charset="0"/>
              </a:rPr>
              <a:t>Prevent routing loops;</a:t>
            </a:r>
          </a:p>
          <a:p>
            <a:pPr algn="just" fontAlgn="auto">
              <a:lnSpc>
                <a:spcPct val="150000"/>
              </a:lnSpc>
              <a:buFont typeface="+mj-lt"/>
              <a:buAutoNum type="arabicPeriod"/>
            </a:pPr>
            <a:r>
              <a:rPr lang="en-US" sz="2400" b="0" i="0" dirty="0">
                <a:effectLst/>
                <a:highlight>
                  <a:srgbClr val="FFFFFF"/>
                </a:highlight>
                <a:latin typeface="Times New Roman" panose="02020603050405020304" pitchFamily="18" charset="0"/>
                <a:cs typeface="Times New Roman" panose="02020603050405020304" pitchFamily="18" charset="0"/>
              </a:rPr>
              <a:t>Maintain routing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stability</a:t>
            </a:r>
            <a:r>
              <a:rPr lang="en-US" sz="2400" b="0" i="0" dirty="0">
                <a:effectLst/>
                <a:highlight>
                  <a:srgbClr val="FFFFFF"/>
                </a:highlight>
                <a:latin typeface="Times New Roman" panose="02020603050405020304" pitchFamily="18" charset="0"/>
                <a:cs typeface="Times New Roman" panose="02020603050405020304" pitchFamily="18" charset="0"/>
              </a:rPr>
              <a:t> even in extremely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large</a:t>
            </a:r>
            <a:r>
              <a:rPr lang="en-US" sz="2400" b="0" i="0" dirty="0">
                <a:effectLst/>
                <a:highlight>
                  <a:srgbClr val="FFFFFF"/>
                </a:highlight>
                <a:latin typeface="Times New Roman" panose="02020603050405020304" pitchFamily="18" charset="0"/>
                <a:cs typeface="Times New Roman" panose="02020603050405020304" pitchFamily="18" charset="0"/>
              </a:rPr>
              <a:t> or complex networks;</a:t>
            </a:r>
          </a:p>
          <a:p>
            <a:pPr algn="just" fontAlgn="auto">
              <a:lnSpc>
                <a:spcPct val="150000"/>
              </a:lnSpc>
              <a:buFont typeface="+mj-lt"/>
              <a:buAutoNum type="arabicPeriod"/>
            </a:pPr>
            <a:r>
              <a:rPr lang="en-US" sz="2400" b="0" i="0" dirty="0">
                <a:effectLst/>
                <a:highlight>
                  <a:srgbClr val="FFFFFF"/>
                </a:highlight>
                <a:latin typeface="Times New Roman" panose="02020603050405020304" pitchFamily="18" charset="0"/>
                <a:cs typeface="Times New Roman" panose="02020603050405020304" pitchFamily="18" charset="0"/>
              </a:rPr>
              <a:t>Low overhead, IGRP consumes no more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bandwidth</a:t>
            </a:r>
            <a:r>
              <a:rPr lang="en-US" sz="2400" b="0" i="0" dirty="0">
                <a:effectLst/>
                <a:highlight>
                  <a:srgbClr val="FFFFFF"/>
                </a:highlight>
                <a:latin typeface="Times New Roman" panose="02020603050405020304" pitchFamily="18" charset="0"/>
                <a:cs typeface="Times New Roman" panose="02020603050405020304" pitchFamily="18" charset="0"/>
              </a:rPr>
              <a:t> than it needs to run;</a:t>
            </a:r>
          </a:p>
          <a:p>
            <a:pPr algn="just" fontAlgn="auto">
              <a:lnSpc>
                <a:spcPct val="150000"/>
              </a:lnSpc>
              <a:buFont typeface="+mj-lt"/>
              <a:buAutoNum type="arabicPeriod"/>
            </a:pPr>
            <a:r>
              <a:rPr lang="en-US" sz="2400" b="0" i="0" dirty="0">
                <a:effectLst/>
                <a:highlight>
                  <a:srgbClr val="FFFFFF"/>
                </a:highlight>
                <a:latin typeface="Times New Roman" panose="02020603050405020304" pitchFamily="18" charset="0"/>
                <a:cs typeface="Times New Roman" panose="02020603050405020304" pitchFamily="18" charset="0"/>
              </a:rPr>
              <a:t>Quick response to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different network </a:t>
            </a:r>
            <a:r>
              <a:rPr lang="en-US" sz="2400" b="0" i="0" dirty="0">
                <a:effectLst/>
                <a:highlight>
                  <a:srgbClr val="FFFFFF"/>
                </a:highlight>
                <a:latin typeface="Times New Roman" panose="02020603050405020304" pitchFamily="18" charset="0"/>
                <a:cs typeface="Times New Roman" panose="02020603050405020304" pitchFamily="18" charset="0"/>
              </a:rPr>
              <a:t>structures;</a:t>
            </a:r>
          </a:p>
          <a:p>
            <a:pPr algn="just" fontAlgn="auto">
              <a:lnSpc>
                <a:spcPct val="150000"/>
              </a:lnSpc>
              <a:buFont typeface="+mj-lt"/>
              <a:buAutoNum type="arabicPeriod"/>
            </a:pPr>
            <a:r>
              <a:rPr lang="en-US" sz="2400" b="0" i="0" dirty="0">
                <a:effectLst/>
                <a:highlight>
                  <a:srgbClr val="FFFFFF"/>
                </a:highlight>
                <a:latin typeface="Times New Roman" panose="02020603050405020304" pitchFamily="18" charset="0"/>
                <a:cs typeface="Times New Roman" panose="02020603050405020304" pitchFamily="18" charset="0"/>
              </a:rPr>
              <a:t>Split traffic along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parallel routes</a:t>
            </a:r>
            <a:r>
              <a:rPr lang="en-US" sz="2400" b="0" i="0" dirty="0">
                <a:effectLst/>
                <a:highlight>
                  <a:srgbClr val="FFFFFF"/>
                </a:highlight>
                <a:latin typeface="Times New Roman" panose="02020603050405020304" pitchFamily="18" charset="0"/>
                <a:cs typeface="Times New Roman" panose="02020603050405020304" pitchFamily="18" charset="0"/>
              </a:rPr>
              <a:t> when demand is equal;</a:t>
            </a:r>
          </a:p>
          <a:p>
            <a:pPr algn="just" fontAlgn="auto">
              <a:lnSpc>
                <a:spcPct val="150000"/>
              </a:lnSpc>
              <a:buFont typeface="+mj-lt"/>
              <a:buAutoNum type="arabicPeriod"/>
            </a:pPr>
            <a:r>
              <a:rPr lang="en-US" sz="2400" b="0" i="0" dirty="0">
                <a:effectLst/>
                <a:highlight>
                  <a:srgbClr val="FFFFFF"/>
                </a:highlight>
                <a:latin typeface="Times New Roman" panose="02020603050405020304" pitchFamily="18" charset="0"/>
                <a:cs typeface="Times New Roman" panose="02020603050405020304" pitchFamily="18" charset="0"/>
              </a:rPr>
              <a:t>Consider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error rates </a:t>
            </a:r>
            <a:r>
              <a:rPr lang="en-US" sz="2400" b="0" i="0" dirty="0">
                <a:effectLst/>
                <a:highlight>
                  <a:srgbClr val="FFFFFF"/>
                </a:highlight>
                <a:latin typeface="Times New Roman" panose="02020603050405020304" pitchFamily="18" charset="0"/>
                <a:cs typeface="Times New Roman" panose="02020603050405020304" pitchFamily="18" charset="0"/>
              </a:rPr>
              <a:t>and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traffic levels </a:t>
            </a:r>
            <a:r>
              <a:rPr lang="en-US" sz="2400" b="0" i="0" dirty="0">
                <a:effectLst/>
                <a:highlight>
                  <a:srgbClr val="FFFFFF"/>
                </a:highlight>
                <a:latin typeface="Times New Roman" panose="02020603050405020304" pitchFamily="18" charset="0"/>
                <a:cs typeface="Times New Roman" panose="02020603050405020304" pitchFamily="18" charset="0"/>
              </a:rPr>
              <a:t>on different paths.</a:t>
            </a:r>
          </a:p>
          <a:p>
            <a:pPr marL="0" indent="0">
              <a:buNone/>
            </a:pPr>
            <a:endParaRPr lang="en-IN" dirty="0"/>
          </a:p>
        </p:txBody>
      </p:sp>
    </p:spTree>
    <p:extLst>
      <p:ext uri="{BB962C8B-B14F-4D97-AF65-F5344CB8AC3E}">
        <p14:creationId xmlns:p14="http://schemas.microsoft.com/office/powerpoint/2010/main" val="6499465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6E7A17-84FF-F003-B31E-7C93F118A8A1}"/>
              </a:ext>
            </a:extLst>
          </p:cNvPr>
          <p:cNvPicPr>
            <a:picLocks noChangeAspect="1"/>
          </p:cNvPicPr>
          <p:nvPr/>
        </p:nvPicPr>
        <p:blipFill>
          <a:blip r:embed="rId2"/>
          <a:stretch>
            <a:fillRect/>
          </a:stretch>
        </p:blipFill>
        <p:spPr>
          <a:xfrm>
            <a:off x="1708288" y="676275"/>
            <a:ext cx="8477250" cy="5048250"/>
          </a:xfrm>
          <a:prstGeom prst="rect">
            <a:avLst/>
          </a:prstGeom>
        </p:spPr>
      </p:pic>
    </p:spTree>
    <p:extLst>
      <p:ext uri="{BB962C8B-B14F-4D97-AF65-F5344CB8AC3E}">
        <p14:creationId xmlns:p14="http://schemas.microsoft.com/office/powerpoint/2010/main" val="390668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6AC836-1851-24D6-350B-19FA3EDD9B35}"/>
              </a:ext>
            </a:extLst>
          </p:cNvPr>
          <p:cNvSpPr>
            <a:spLocks noGrp="1"/>
          </p:cNvSpPr>
          <p:nvPr>
            <p:ph idx="1"/>
          </p:nvPr>
        </p:nvSpPr>
        <p:spPr>
          <a:xfrm>
            <a:off x="168965" y="487017"/>
            <a:ext cx="11837505" cy="6013174"/>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IGRP is a distance vector protocol in which routers (often called </a:t>
            </a:r>
            <a:r>
              <a:rPr lang="en-US" sz="2400" dirty="0">
                <a:solidFill>
                  <a:schemeClr val="accent2"/>
                </a:solidFill>
                <a:latin typeface="Times New Roman" panose="02020603050405020304" pitchFamily="18" charset="0"/>
                <a:cs typeface="Times New Roman" panose="02020603050405020304" pitchFamily="18" charset="0"/>
              </a:rPr>
              <a:t>gateways</a:t>
            </a:r>
            <a:r>
              <a:rPr lang="en-US" sz="2400" dirty="0">
                <a:latin typeface="Times New Roman" panose="02020603050405020304" pitchFamily="18" charset="0"/>
                <a:cs typeface="Times New Roman" panose="02020603050405020304" pitchFamily="18" charset="0"/>
              </a:rPr>
              <a:t>) exchange routing information only with </a:t>
            </a:r>
            <a:r>
              <a:rPr lang="en-US" sz="2400" dirty="0">
                <a:solidFill>
                  <a:schemeClr val="accent2"/>
                </a:solidFill>
                <a:latin typeface="Times New Roman" panose="02020603050405020304" pitchFamily="18" charset="0"/>
                <a:cs typeface="Times New Roman" panose="02020603050405020304" pitchFamily="18" charset="0"/>
              </a:rPr>
              <a:t>neighboring routers</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dirty="0">
                <a:latin typeface="Times New Roman" panose="02020603050405020304" pitchFamily="18" charset="0"/>
                <a:cs typeface="Times New Roman" panose="02020603050405020304" pitchFamily="18" charset="0"/>
              </a:rPr>
              <a:t>IGRP is superior to </a:t>
            </a:r>
            <a:r>
              <a:rPr lang="en-US" sz="2400" dirty="0">
                <a:solidFill>
                  <a:schemeClr val="accent2"/>
                </a:solidFill>
                <a:latin typeface="Times New Roman" panose="02020603050405020304" pitchFamily="18" charset="0"/>
                <a:cs typeface="Times New Roman" panose="02020603050405020304" pitchFamily="18" charset="0"/>
              </a:rPr>
              <a:t>RIP</a:t>
            </a:r>
            <a:r>
              <a:rPr lang="en-US" sz="2400" dirty="0">
                <a:latin typeface="Times New Roman" panose="02020603050405020304" pitchFamily="18" charset="0"/>
                <a:cs typeface="Times New Roman" panose="02020603050405020304" pitchFamily="18" charset="0"/>
              </a:rPr>
              <a:t> in terms of metrics.</a:t>
            </a:r>
          </a:p>
          <a:p>
            <a:pPr algn="just">
              <a:lnSpc>
                <a:spcPct val="150000"/>
              </a:lnSpc>
            </a:pPr>
            <a:r>
              <a:rPr lang="en-US" sz="2400" b="0" i="0" dirty="0">
                <a:effectLst/>
                <a:highlight>
                  <a:srgbClr val="FFFFFF"/>
                </a:highlight>
                <a:latin typeface="Times New Roman" panose="02020603050405020304" pitchFamily="18" charset="0"/>
                <a:cs typeface="Times New Roman" panose="02020603050405020304" pitchFamily="18" charset="0"/>
              </a:rPr>
              <a:t>It leverages many of the basic features of RIP and increases the maximum number of hops supported to 100. </a:t>
            </a:r>
          </a:p>
          <a:p>
            <a:pPr algn="just">
              <a:lnSpc>
                <a:spcPct val="150000"/>
              </a:lnSpc>
            </a:pPr>
            <a:r>
              <a:rPr lang="en-US" sz="2400" b="0" i="0" dirty="0">
                <a:effectLst/>
                <a:highlight>
                  <a:srgbClr val="FFFFFF"/>
                </a:highlight>
                <a:latin typeface="Times New Roman" panose="02020603050405020304" pitchFamily="18" charset="0"/>
                <a:cs typeface="Times New Roman" panose="02020603050405020304" pitchFamily="18" charset="0"/>
              </a:rPr>
              <a:t>It works better on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large networks</a:t>
            </a:r>
            <a:r>
              <a:rPr lang="en-US" sz="2400" b="0" i="0" dirty="0">
                <a:effectLst/>
                <a:highlight>
                  <a:srgbClr val="FFFFFF"/>
                </a:highlight>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highlight>
                  <a:srgbClr val="FFFFFF"/>
                </a:highlight>
                <a:latin typeface="Times New Roman" panose="02020603050405020304" pitchFamily="18" charset="0"/>
                <a:cs typeface="Times New Roman" panose="02020603050405020304" pitchFamily="18" charset="0"/>
              </a:rPr>
              <a:t>IGRP also helps prevent routing loops.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7447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440C0-4A0B-16AF-5615-D0C86B2F57FC}"/>
              </a:ext>
            </a:extLst>
          </p:cNvPr>
          <p:cNvSpPr>
            <a:spLocks noGrp="1"/>
          </p:cNvSpPr>
          <p:nvPr>
            <p:ph type="title"/>
          </p:nvPr>
        </p:nvSpPr>
        <p:spPr>
          <a:xfrm>
            <a:off x="192156" y="231153"/>
            <a:ext cx="10515600" cy="449884"/>
          </a:xfrm>
        </p:spPr>
        <p:txBody>
          <a:bodyPr>
            <a:normAutofit fontScale="90000"/>
          </a:bodyPr>
          <a:lstStyle/>
          <a:p>
            <a:r>
              <a:rPr lang="en-IN" b="1" dirty="0">
                <a:solidFill>
                  <a:schemeClr val="accent2"/>
                </a:solidFill>
              </a:rPr>
              <a:t>MANET Routing Protocols</a:t>
            </a:r>
          </a:p>
        </p:txBody>
      </p:sp>
      <p:sp>
        <p:nvSpPr>
          <p:cNvPr id="3" name="Content Placeholder 2">
            <a:extLst>
              <a:ext uri="{FF2B5EF4-FFF2-40B4-BE49-F238E27FC236}">
                <a16:creationId xmlns:a16="http://schemas.microsoft.com/office/drawing/2014/main" id="{F04EB465-3596-911A-4C0B-16D749281680}"/>
              </a:ext>
            </a:extLst>
          </p:cNvPr>
          <p:cNvSpPr>
            <a:spLocks noGrp="1"/>
          </p:cNvSpPr>
          <p:nvPr>
            <p:ph idx="1"/>
          </p:nvPr>
        </p:nvSpPr>
        <p:spPr>
          <a:xfrm>
            <a:off x="192156" y="1013791"/>
            <a:ext cx="11744740" cy="549378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A Mobile Ad hoc Network (</a:t>
            </a:r>
            <a:r>
              <a:rPr lang="en-US" sz="2400" dirty="0">
                <a:solidFill>
                  <a:schemeClr val="accent1"/>
                </a:solidFill>
                <a:latin typeface="Times New Roman" panose="02020603050405020304" pitchFamily="18" charset="0"/>
                <a:cs typeface="Times New Roman" panose="02020603050405020304" pitchFamily="18" charset="0"/>
              </a:rPr>
              <a:t>MANET</a:t>
            </a:r>
            <a:r>
              <a:rPr lang="en-US" sz="2400" dirty="0">
                <a:latin typeface="Times New Roman" panose="02020603050405020304" pitchFamily="18" charset="0"/>
                <a:cs typeface="Times New Roman" panose="02020603050405020304" pitchFamily="18" charset="0"/>
              </a:rPr>
              <a:t>) is a decentralized wireless network composed of mobile devices.</a:t>
            </a:r>
          </a:p>
          <a:p>
            <a:pPr algn="just">
              <a:lnSpc>
                <a:spcPct val="150000"/>
              </a:lnSpc>
            </a:pPr>
            <a:r>
              <a:rPr lang="en-US" sz="2400" dirty="0">
                <a:latin typeface="Times New Roman" panose="02020603050405020304" pitchFamily="18" charset="0"/>
                <a:cs typeface="Times New Roman" panose="02020603050405020304" pitchFamily="18" charset="0"/>
              </a:rPr>
              <a:t>it doesn’t rely on a pre-existing </a:t>
            </a:r>
            <a:r>
              <a:rPr lang="en-US" sz="2400" dirty="0">
                <a:solidFill>
                  <a:schemeClr val="accent1"/>
                </a:solidFill>
                <a:latin typeface="Times New Roman" panose="02020603050405020304" pitchFamily="18" charset="0"/>
                <a:cs typeface="Times New Roman" panose="02020603050405020304" pitchFamily="18" charset="0"/>
              </a:rPr>
              <a:t>infrastructure</a:t>
            </a:r>
            <a:r>
              <a:rPr lang="en-US" sz="2400" dirty="0">
                <a:latin typeface="Times New Roman" panose="02020603050405020304" pitchFamily="18" charset="0"/>
                <a:cs typeface="Times New Roman" panose="02020603050405020304" pitchFamily="18" charset="0"/>
              </a:rPr>
              <a:t>, like routers or wireless access points, the network is ad hoc.</a:t>
            </a:r>
          </a:p>
          <a:p>
            <a:pPr algn="just">
              <a:lnSpc>
                <a:spcPct val="150000"/>
              </a:lnSpc>
            </a:pPr>
            <a:r>
              <a:rPr lang="en-US" sz="2400" dirty="0">
                <a:latin typeface="Times New Roman" panose="02020603050405020304" pitchFamily="18" charset="0"/>
                <a:cs typeface="Times New Roman" panose="02020603050405020304" pitchFamily="18" charset="0"/>
              </a:rPr>
              <a:t>Every device in a </a:t>
            </a:r>
            <a:r>
              <a:rPr lang="en-US" sz="2400" dirty="0">
                <a:solidFill>
                  <a:schemeClr val="accent1"/>
                </a:solidFill>
                <a:latin typeface="Times New Roman" panose="02020603050405020304" pitchFamily="18" charset="0"/>
                <a:cs typeface="Times New Roman" panose="02020603050405020304" pitchFamily="18" charset="0"/>
              </a:rPr>
              <a:t>MANET</a:t>
            </a:r>
            <a:r>
              <a:rPr lang="en-US" sz="2400" dirty="0">
                <a:latin typeface="Times New Roman" panose="02020603050405020304" pitchFamily="18" charset="0"/>
                <a:cs typeface="Times New Roman" panose="02020603050405020304" pitchFamily="18" charset="0"/>
              </a:rPr>
              <a:t> has the </a:t>
            </a:r>
            <a:r>
              <a:rPr lang="en-US" sz="2400" dirty="0">
                <a:solidFill>
                  <a:schemeClr val="accent1"/>
                </a:solidFill>
                <a:latin typeface="Times New Roman" panose="02020603050405020304" pitchFamily="18" charset="0"/>
                <a:cs typeface="Times New Roman" panose="02020603050405020304" pitchFamily="18" charset="0"/>
              </a:rPr>
              <a:t>freedom</a:t>
            </a:r>
            <a:r>
              <a:rPr lang="en-US" sz="2400" dirty="0">
                <a:latin typeface="Times New Roman" panose="02020603050405020304" pitchFamily="18" charset="0"/>
                <a:cs typeface="Times New Roman" panose="02020603050405020304" pitchFamily="18" charset="0"/>
              </a:rPr>
              <a:t> to travel autonomously in any direction, which causes it to regularly swap ties with other devices. </a:t>
            </a:r>
          </a:p>
          <a:p>
            <a:pPr algn="just">
              <a:lnSpc>
                <a:spcPct val="150000"/>
              </a:lnSpc>
            </a:pP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Each must act as a router by forwarding traffic unrelated to its own use. </a:t>
            </a:r>
          </a:p>
          <a:p>
            <a:pPr algn="just">
              <a:lnSpc>
                <a:spcPct val="150000"/>
              </a:lnSpc>
            </a:pP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Equipping each device to keep the data necessary for appropriate traffic routing is the key problem in creating a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MANET</a:t>
            </a: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04950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D13B0-68FD-67E3-6F36-B292A3F2DB33}"/>
              </a:ext>
            </a:extLst>
          </p:cNvPr>
          <p:cNvSpPr>
            <a:spLocks noGrp="1"/>
          </p:cNvSpPr>
          <p:nvPr>
            <p:ph type="title"/>
          </p:nvPr>
        </p:nvSpPr>
        <p:spPr>
          <a:xfrm>
            <a:off x="132522" y="186221"/>
            <a:ext cx="10515600" cy="569153"/>
          </a:xfrm>
        </p:spPr>
        <p:txBody>
          <a:bodyPr>
            <a:normAutofit fontScale="90000"/>
          </a:bodyPr>
          <a:lstStyle/>
          <a:p>
            <a:r>
              <a:rPr lang="en-IN" b="1" dirty="0">
                <a:solidFill>
                  <a:srgbClr val="FF0000"/>
                </a:solidFill>
              </a:rPr>
              <a:t>What is Routing Protocols?</a:t>
            </a:r>
          </a:p>
        </p:txBody>
      </p:sp>
      <p:sp>
        <p:nvSpPr>
          <p:cNvPr id="3" name="Content Placeholder 2">
            <a:extLst>
              <a:ext uri="{FF2B5EF4-FFF2-40B4-BE49-F238E27FC236}">
                <a16:creationId xmlns:a16="http://schemas.microsoft.com/office/drawing/2014/main" id="{36FE45FC-E295-AAB8-8347-2F8484F369DA}"/>
              </a:ext>
            </a:extLst>
          </p:cNvPr>
          <p:cNvSpPr>
            <a:spLocks noGrp="1"/>
          </p:cNvSpPr>
          <p:nvPr>
            <p:ph idx="1"/>
          </p:nvPr>
        </p:nvSpPr>
        <p:spPr>
          <a:xfrm>
            <a:off x="228599" y="1202635"/>
            <a:ext cx="11847444" cy="5367130"/>
          </a:xfrm>
        </p:spPr>
        <p:txBody>
          <a:bodyPr>
            <a:normAutofit lnSpcReduction="10000"/>
          </a:bodyPr>
          <a:lstStyle/>
          <a:p>
            <a:pPr algn="just">
              <a:lnSpc>
                <a:spcPct val="150000"/>
              </a:lnSpc>
            </a:pPr>
            <a:r>
              <a:rPr lang="en-US" sz="2400" dirty="0">
                <a:latin typeface="Times New Roman" panose="02020603050405020304" pitchFamily="18" charset="0"/>
                <a:cs typeface="Times New Roman" panose="02020603050405020304" pitchFamily="18" charset="0"/>
              </a:rPr>
              <a:t>Routing Protocols are the set of defined </a:t>
            </a:r>
            <a:r>
              <a:rPr lang="en-US" sz="2400" dirty="0">
                <a:solidFill>
                  <a:schemeClr val="accent1"/>
                </a:solidFill>
                <a:latin typeface="Times New Roman" panose="02020603050405020304" pitchFamily="18" charset="0"/>
                <a:cs typeface="Times New Roman" panose="02020603050405020304" pitchFamily="18" charset="0"/>
              </a:rPr>
              <a:t>rules</a:t>
            </a:r>
            <a:r>
              <a:rPr lang="en-US" sz="2400" dirty="0">
                <a:latin typeface="Times New Roman" panose="02020603050405020304" pitchFamily="18" charset="0"/>
                <a:cs typeface="Times New Roman" panose="02020603050405020304" pitchFamily="18" charset="0"/>
              </a:rPr>
              <a:t> used by the </a:t>
            </a:r>
            <a:r>
              <a:rPr lang="en-US" sz="2400" dirty="0">
                <a:solidFill>
                  <a:schemeClr val="accent1"/>
                </a:solidFill>
                <a:latin typeface="Times New Roman" panose="02020603050405020304" pitchFamily="18" charset="0"/>
                <a:cs typeface="Times New Roman" panose="02020603050405020304" pitchFamily="18" charset="0"/>
              </a:rPr>
              <a:t>routers</a:t>
            </a:r>
            <a:r>
              <a:rPr lang="en-US" sz="2400" dirty="0">
                <a:latin typeface="Times New Roman" panose="02020603050405020304" pitchFamily="18" charset="0"/>
                <a:cs typeface="Times New Roman" panose="02020603050405020304" pitchFamily="18" charset="0"/>
              </a:rPr>
              <a:t> to communicate between source &amp; destination.</a:t>
            </a:r>
          </a:p>
          <a:p>
            <a:pPr algn="just">
              <a:lnSpc>
                <a:spcPct val="150000"/>
              </a:lnSpc>
            </a:pPr>
            <a:r>
              <a:rPr lang="en-US" sz="2400" dirty="0">
                <a:latin typeface="Times New Roman" panose="02020603050405020304" pitchFamily="18" charset="0"/>
                <a:cs typeface="Times New Roman" panose="02020603050405020304" pitchFamily="18" charset="0"/>
              </a:rPr>
              <a:t>Routing is the process of moving information from a </a:t>
            </a:r>
            <a:r>
              <a:rPr lang="en-US" sz="2400" dirty="0">
                <a:solidFill>
                  <a:schemeClr val="accent1"/>
                </a:solidFill>
                <a:latin typeface="Times New Roman" panose="02020603050405020304" pitchFamily="18" charset="0"/>
                <a:cs typeface="Times New Roman" panose="02020603050405020304" pitchFamily="18" charset="0"/>
              </a:rPr>
              <a:t>source</a:t>
            </a:r>
            <a:r>
              <a:rPr lang="en-US" sz="2400" dirty="0">
                <a:latin typeface="Times New Roman" panose="02020603050405020304" pitchFamily="18" charset="0"/>
                <a:cs typeface="Times New Roman" panose="02020603050405020304" pitchFamily="18" charset="0"/>
              </a:rPr>
              <a:t> to a </a:t>
            </a:r>
            <a:r>
              <a:rPr lang="en-US" sz="2400" dirty="0">
                <a:solidFill>
                  <a:schemeClr val="accent1"/>
                </a:solidFill>
                <a:latin typeface="Times New Roman" panose="02020603050405020304" pitchFamily="18" charset="0"/>
                <a:cs typeface="Times New Roman" panose="02020603050405020304" pitchFamily="18" charset="0"/>
              </a:rPr>
              <a:t>destination</a:t>
            </a:r>
            <a:r>
              <a:rPr lang="en-US" sz="2400" dirty="0">
                <a:latin typeface="Times New Roman" panose="02020603050405020304" pitchFamily="18" charset="0"/>
                <a:cs typeface="Times New Roman" panose="02020603050405020304" pitchFamily="18" charset="0"/>
              </a:rPr>
              <a:t> across the internetwork.</a:t>
            </a:r>
          </a:p>
          <a:p>
            <a:pPr algn="just">
              <a:lnSpc>
                <a:spcPct val="150000"/>
              </a:lnSpc>
            </a:pPr>
            <a:r>
              <a:rPr lang="en-US" sz="2400" dirty="0">
                <a:latin typeface="Times New Roman" panose="02020603050405020304" pitchFamily="18" charset="0"/>
                <a:cs typeface="Times New Roman" panose="02020603050405020304" pitchFamily="18" charset="0"/>
              </a:rPr>
              <a:t>Routing takes place at </a:t>
            </a:r>
            <a:r>
              <a:rPr lang="en-US" sz="2400" dirty="0">
                <a:solidFill>
                  <a:schemeClr val="accent1"/>
                </a:solidFill>
                <a:latin typeface="Times New Roman" panose="02020603050405020304" pitchFamily="18" charset="0"/>
                <a:cs typeface="Times New Roman" panose="02020603050405020304" pitchFamily="18" charset="0"/>
              </a:rPr>
              <a:t>Layer 3 </a:t>
            </a:r>
            <a:r>
              <a:rPr lang="en-US" sz="2400" dirty="0">
                <a:latin typeface="Times New Roman" panose="02020603050405020304" pitchFamily="18" charset="0"/>
                <a:cs typeface="Times New Roman" panose="02020603050405020304" pitchFamily="18" charset="0"/>
              </a:rPr>
              <a:t>(the network layer) of the OSI model.</a:t>
            </a:r>
          </a:p>
          <a:p>
            <a:pPr algn="just">
              <a:lnSpc>
                <a:spcPct val="150000"/>
              </a:lnSpc>
            </a:pPr>
            <a:r>
              <a:rPr lang="en-US" sz="2400" dirty="0">
                <a:latin typeface="Times New Roman" panose="02020603050405020304" pitchFamily="18" charset="0"/>
                <a:cs typeface="Times New Roman" panose="02020603050405020304" pitchFamily="18" charset="0"/>
              </a:rPr>
              <a:t>Networks employ a combination of </a:t>
            </a:r>
            <a:r>
              <a:rPr lang="en-US" sz="2400" dirty="0">
                <a:solidFill>
                  <a:schemeClr val="accent1"/>
                </a:solidFill>
                <a:latin typeface="Times New Roman" panose="02020603050405020304" pitchFamily="18" charset="0"/>
                <a:cs typeface="Times New Roman" panose="02020603050405020304" pitchFamily="18" charset="0"/>
              </a:rPr>
              <a:t>static</a:t>
            </a:r>
            <a:r>
              <a:rPr lang="en-US" sz="2400" dirty="0">
                <a:latin typeface="Times New Roman" panose="02020603050405020304" pitchFamily="18" charset="0"/>
                <a:cs typeface="Times New Roman" panose="02020603050405020304" pitchFamily="18" charset="0"/>
              </a:rPr>
              <a:t> and </a:t>
            </a:r>
            <a:r>
              <a:rPr lang="en-US" sz="2400" dirty="0">
                <a:solidFill>
                  <a:schemeClr val="accent1"/>
                </a:solidFill>
                <a:latin typeface="Times New Roman" panose="02020603050405020304" pitchFamily="18" charset="0"/>
                <a:cs typeface="Times New Roman" panose="02020603050405020304" pitchFamily="18" charset="0"/>
              </a:rPr>
              <a:t>dynamic</a:t>
            </a:r>
            <a:r>
              <a:rPr lang="en-US" sz="2400" dirty="0">
                <a:latin typeface="Times New Roman" panose="02020603050405020304" pitchFamily="18" charset="0"/>
                <a:cs typeface="Times New Roman" panose="02020603050405020304" pitchFamily="18" charset="0"/>
              </a:rPr>
              <a:t> routing. </a:t>
            </a:r>
          </a:p>
          <a:p>
            <a:pPr algn="just">
              <a:lnSpc>
                <a:spcPct val="150000"/>
              </a:lnSpc>
            </a:pPr>
            <a:r>
              <a:rPr lang="en-US" sz="2400" dirty="0">
                <a:latin typeface="Times New Roman" panose="02020603050405020304" pitchFamily="18" charset="0"/>
                <a:cs typeface="Times New Roman" panose="02020603050405020304" pitchFamily="18" charset="0"/>
              </a:rPr>
              <a:t>Static routing is preferable for </a:t>
            </a:r>
            <a:r>
              <a:rPr lang="en-US" sz="2400" dirty="0">
                <a:solidFill>
                  <a:schemeClr val="accent1"/>
                </a:solidFill>
                <a:latin typeface="Times New Roman" panose="02020603050405020304" pitchFamily="18" charset="0"/>
                <a:cs typeface="Times New Roman" panose="02020603050405020304" pitchFamily="18" charset="0"/>
              </a:rPr>
              <a:t>small networks</a:t>
            </a:r>
            <a:r>
              <a:rPr lang="en-US" sz="2400" dirty="0">
                <a:latin typeface="Times New Roman" panose="02020603050405020304" pitchFamily="18" charset="0"/>
                <a:cs typeface="Times New Roman" panose="02020603050405020304" pitchFamily="18" charset="0"/>
              </a:rPr>
              <a:t>, whereas dynamic routing is ideal for </a:t>
            </a:r>
            <a:r>
              <a:rPr lang="en-US" sz="2400" dirty="0">
                <a:solidFill>
                  <a:schemeClr val="accent1"/>
                </a:solidFill>
                <a:latin typeface="Times New Roman" panose="02020603050405020304" pitchFamily="18" charset="0"/>
                <a:cs typeface="Times New Roman" panose="02020603050405020304" pitchFamily="18" charset="0"/>
              </a:rPr>
              <a:t>large networks</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A combination of static and dynamic routing is usually used in real networks.</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33977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C053DE-CB14-23E2-3B47-19B19DA709B7}"/>
              </a:ext>
            </a:extLst>
          </p:cNvPr>
          <p:cNvSpPr>
            <a:spLocks noGrp="1"/>
          </p:cNvSpPr>
          <p:nvPr>
            <p:ph idx="1"/>
          </p:nvPr>
        </p:nvSpPr>
        <p:spPr>
          <a:xfrm>
            <a:off x="208722" y="387626"/>
            <a:ext cx="11787808" cy="5789337"/>
          </a:xfrm>
        </p:spPr>
        <p:txBody>
          <a:bodyPr>
            <a:normAutofit lnSpcReduction="10000"/>
          </a:bodyPr>
          <a:lstStyle/>
          <a:p>
            <a:pPr marL="0" indent="0" algn="just">
              <a:lnSpc>
                <a:spcPct val="150000"/>
              </a:lnSpc>
              <a:buNone/>
            </a:pPr>
            <a:r>
              <a:rPr lang="en-US" sz="2400" b="0" i="0" dirty="0">
                <a:solidFill>
                  <a:srgbClr val="242424"/>
                </a:solidFill>
                <a:effectLst/>
                <a:highlight>
                  <a:srgbClr val="FFFFFF"/>
                </a:highlight>
                <a:latin typeface="source-serif-pro"/>
              </a:rPr>
              <a:t>As the </a:t>
            </a:r>
            <a:r>
              <a:rPr lang="en-US" sz="2400" b="0" i="0" dirty="0">
                <a:solidFill>
                  <a:schemeClr val="accent1"/>
                </a:solidFill>
                <a:effectLst/>
                <a:highlight>
                  <a:srgbClr val="FFFFFF"/>
                </a:highlight>
                <a:latin typeface="source-serif-pro"/>
              </a:rPr>
              <a:t>MANET </a:t>
            </a:r>
            <a:r>
              <a:rPr lang="en-US" sz="2400" b="0" i="0" dirty="0">
                <a:solidFill>
                  <a:srgbClr val="242424"/>
                </a:solidFill>
                <a:effectLst/>
                <a:highlight>
                  <a:srgbClr val="FFFFFF"/>
                </a:highlight>
                <a:latin typeface="source-serif-pro"/>
              </a:rPr>
              <a:t>grows in size, this becomes more difficult because of the following factors:</a:t>
            </a:r>
          </a:p>
          <a:p>
            <a:pPr marL="514350" indent="-514350" algn="just">
              <a:lnSpc>
                <a:spcPct val="150000"/>
              </a:lnSpc>
              <a:buAutoNum type="arabicParenR"/>
            </a:pPr>
            <a:r>
              <a:rPr lang="en-US" sz="2400" dirty="0">
                <a:solidFill>
                  <a:srgbClr val="242424"/>
                </a:solidFill>
                <a:highlight>
                  <a:srgbClr val="FFFFFF"/>
                </a:highlight>
                <a:latin typeface="source-serif-pro"/>
              </a:rPr>
              <a:t>T</a:t>
            </a:r>
            <a:r>
              <a:rPr lang="en-US" sz="2400" b="0" i="0" dirty="0">
                <a:solidFill>
                  <a:srgbClr val="242424"/>
                </a:solidFill>
                <a:effectLst/>
                <a:highlight>
                  <a:srgbClr val="FFFFFF"/>
                </a:highlight>
                <a:latin typeface="source-serif-pro"/>
              </a:rPr>
              <a:t>he need to route packets to/through every other node;</a:t>
            </a:r>
            <a:endParaRPr lang="en-US" sz="2400" dirty="0">
              <a:solidFill>
                <a:srgbClr val="242424"/>
              </a:solidFill>
              <a:highlight>
                <a:srgbClr val="FFFFFF"/>
              </a:highlight>
              <a:latin typeface="source-serif-pro"/>
            </a:endParaRPr>
          </a:p>
          <a:p>
            <a:pPr marL="514350" indent="-514350" algn="just">
              <a:lnSpc>
                <a:spcPct val="150000"/>
              </a:lnSpc>
              <a:buAutoNum type="arabicParenR"/>
            </a:pPr>
            <a:r>
              <a:rPr lang="en-US" sz="2400" dirty="0">
                <a:solidFill>
                  <a:srgbClr val="242424"/>
                </a:solidFill>
                <a:highlight>
                  <a:srgbClr val="FFFFFF"/>
                </a:highlight>
                <a:latin typeface="source-serif-pro"/>
              </a:rPr>
              <a:t>T</a:t>
            </a:r>
            <a:r>
              <a:rPr lang="en-US" sz="2400" b="0" i="0" dirty="0">
                <a:solidFill>
                  <a:srgbClr val="242424"/>
                </a:solidFill>
                <a:effectLst/>
                <a:highlight>
                  <a:srgbClr val="FFFFFF"/>
                </a:highlight>
                <a:latin typeface="source-serif-pro"/>
              </a:rPr>
              <a:t>he amount of </a:t>
            </a:r>
            <a:r>
              <a:rPr lang="en-US" sz="2400" b="0" i="0" dirty="0">
                <a:solidFill>
                  <a:schemeClr val="accent1"/>
                </a:solidFill>
                <a:effectLst/>
                <a:highlight>
                  <a:srgbClr val="FFFFFF"/>
                </a:highlight>
                <a:latin typeface="source-serif-pro"/>
              </a:rPr>
              <a:t>overhead traffic </a:t>
            </a:r>
            <a:r>
              <a:rPr lang="en-US" sz="2400" b="0" i="0" dirty="0">
                <a:solidFill>
                  <a:srgbClr val="242424"/>
                </a:solidFill>
                <a:effectLst/>
                <a:highlight>
                  <a:srgbClr val="FFFFFF"/>
                </a:highlight>
                <a:latin typeface="source-serif-pro"/>
              </a:rPr>
              <a:t>required to maintain real-time routing status</a:t>
            </a:r>
          </a:p>
          <a:p>
            <a:pPr marL="514350" indent="-514350" algn="just">
              <a:lnSpc>
                <a:spcPct val="150000"/>
              </a:lnSpc>
              <a:buAutoNum type="arabicParenR"/>
            </a:pPr>
            <a:r>
              <a:rPr lang="en-US" sz="2400" b="0" i="0" dirty="0">
                <a:solidFill>
                  <a:srgbClr val="242424"/>
                </a:solidFill>
                <a:effectLst/>
                <a:highlight>
                  <a:srgbClr val="FFFFFF"/>
                </a:highlight>
                <a:latin typeface="source-serif-pro"/>
              </a:rPr>
              <a:t>Each node has its own good put to route </a:t>
            </a:r>
            <a:r>
              <a:rPr lang="en-US" sz="2400" b="0" i="0" dirty="0">
                <a:solidFill>
                  <a:schemeClr val="accent1"/>
                </a:solidFill>
                <a:effectLst/>
                <a:highlight>
                  <a:srgbClr val="FFFFFF"/>
                </a:highlight>
                <a:latin typeface="source-serif-pro"/>
              </a:rPr>
              <a:t>independently </a:t>
            </a:r>
            <a:r>
              <a:rPr lang="en-US" sz="2400" b="0" i="0" dirty="0">
                <a:solidFill>
                  <a:srgbClr val="242424"/>
                </a:solidFill>
                <a:effectLst/>
                <a:highlight>
                  <a:srgbClr val="FFFFFF"/>
                </a:highlight>
                <a:latin typeface="source-serif-pro"/>
              </a:rPr>
              <a:t>and unaware of others’ needs</a:t>
            </a:r>
            <a:endParaRPr lang="en-US" sz="2400" dirty="0">
              <a:solidFill>
                <a:srgbClr val="242424"/>
              </a:solidFill>
              <a:highlight>
                <a:srgbClr val="FFFFFF"/>
              </a:highlight>
              <a:latin typeface="source-serif-pro"/>
            </a:endParaRPr>
          </a:p>
          <a:p>
            <a:pPr marL="514350" indent="-514350" algn="just">
              <a:lnSpc>
                <a:spcPct val="150000"/>
              </a:lnSpc>
              <a:buAutoNum type="arabicParenR"/>
            </a:pPr>
            <a:r>
              <a:rPr lang="en-US" sz="2400" dirty="0">
                <a:solidFill>
                  <a:srgbClr val="242424"/>
                </a:solidFill>
                <a:highlight>
                  <a:srgbClr val="FFFFFF"/>
                </a:highlight>
                <a:latin typeface="source-serif-pro"/>
              </a:rPr>
              <a:t>A</a:t>
            </a:r>
            <a:r>
              <a:rPr lang="en-US" sz="2400" b="0" i="0" dirty="0">
                <a:solidFill>
                  <a:srgbClr val="242424"/>
                </a:solidFill>
                <a:effectLst/>
                <a:highlight>
                  <a:srgbClr val="FFFFFF"/>
                </a:highlight>
                <a:latin typeface="source-serif-pro"/>
              </a:rPr>
              <a:t>ll nodes must share </a:t>
            </a:r>
            <a:r>
              <a:rPr lang="en-US" sz="2400" b="0" i="0" dirty="0">
                <a:solidFill>
                  <a:schemeClr val="accent1"/>
                </a:solidFill>
                <a:effectLst/>
                <a:highlight>
                  <a:srgbClr val="FFFFFF"/>
                </a:highlight>
                <a:latin typeface="source-serif-pro"/>
              </a:rPr>
              <a:t>limited communication bandwidth</a:t>
            </a:r>
            <a:r>
              <a:rPr lang="en-US" sz="2400" b="0" i="0" dirty="0">
                <a:solidFill>
                  <a:srgbClr val="242424"/>
                </a:solidFill>
                <a:effectLst/>
                <a:highlight>
                  <a:srgbClr val="FFFFFF"/>
                </a:highlight>
                <a:latin typeface="source-serif-pro"/>
              </a:rPr>
              <a:t>, such as a portion of radio spectrum. </a:t>
            </a:r>
          </a:p>
          <a:p>
            <a:pPr marL="0" indent="0" algn="just">
              <a:lnSpc>
                <a:spcPct val="150000"/>
              </a:lnSpc>
              <a:buNone/>
            </a:pPr>
            <a:endParaRPr lang="en-US" sz="2400" dirty="0">
              <a:solidFill>
                <a:srgbClr val="242424"/>
              </a:solidFill>
              <a:highlight>
                <a:srgbClr val="FFFFFF"/>
              </a:highlight>
              <a:latin typeface="source-serif-pro"/>
            </a:endParaRPr>
          </a:p>
          <a:p>
            <a:pPr marL="0" indent="0" algn="just">
              <a:lnSpc>
                <a:spcPct val="150000"/>
              </a:lnSpc>
              <a:buNone/>
            </a:pPr>
            <a:r>
              <a:rPr lang="en-US" sz="2400" dirty="0"/>
              <a:t>These networks may function alone or in connection with the wider Internet. </a:t>
            </a:r>
          </a:p>
          <a:p>
            <a:pPr marL="0" indent="0" algn="just">
              <a:lnSpc>
                <a:spcPct val="150000"/>
              </a:lnSpc>
              <a:buNone/>
            </a:pPr>
            <a:r>
              <a:rPr lang="en-US" sz="2400" dirty="0"/>
              <a:t>They could have one, several, or different transceivers between the nodes.</a:t>
            </a:r>
          </a:p>
          <a:p>
            <a:pPr marL="0" indent="0" algn="just">
              <a:buNone/>
            </a:pPr>
            <a:endParaRPr lang="en-IN" sz="2400" dirty="0"/>
          </a:p>
        </p:txBody>
      </p:sp>
    </p:spTree>
    <p:extLst>
      <p:ext uri="{BB962C8B-B14F-4D97-AF65-F5344CB8AC3E}">
        <p14:creationId xmlns:p14="http://schemas.microsoft.com/office/powerpoint/2010/main" val="21674956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68634-A5FF-4FCF-096E-9E11E7246034}"/>
              </a:ext>
            </a:extLst>
          </p:cNvPr>
          <p:cNvSpPr>
            <a:spLocks noGrp="1"/>
          </p:cNvSpPr>
          <p:nvPr>
            <p:ph type="title"/>
          </p:nvPr>
        </p:nvSpPr>
        <p:spPr>
          <a:xfrm>
            <a:off x="202096" y="121823"/>
            <a:ext cx="10515600" cy="559214"/>
          </a:xfrm>
        </p:spPr>
        <p:txBody>
          <a:bodyPr>
            <a:normAutofit fontScale="90000"/>
          </a:bodyPr>
          <a:lstStyle/>
          <a:p>
            <a:r>
              <a:rPr lang="en-IN" dirty="0"/>
              <a:t>Routing Protocols:</a:t>
            </a:r>
          </a:p>
        </p:txBody>
      </p:sp>
      <p:pic>
        <p:nvPicPr>
          <p:cNvPr id="1026" name="Picture 2">
            <a:extLst>
              <a:ext uri="{FF2B5EF4-FFF2-40B4-BE49-F238E27FC236}">
                <a16:creationId xmlns:a16="http://schemas.microsoft.com/office/drawing/2014/main" id="{D9074AD1-8ECF-3E20-1E4F-2241F1D5B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81552" y="1104072"/>
            <a:ext cx="8334375"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064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272C-B6AD-4FB6-AA99-FA0439472C9C}"/>
              </a:ext>
            </a:extLst>
          </p:cNvPr>
          <p:cNvSpPr>
            <a:spLocks noGrp="1"/>
          </p:cNvSpPr>
          <p:nvPr>
            <p:ph type="title"/>
          </p:nvPr>
        </p:nvSpPr>
        <p:spPr>
          <a:xfrm>
            <a:off x="271669" y="186222"/>
            <a:ext cx="10515600" cy="628788"/>
          </a:xfrm>
        </p:spPr>
        <p:txBody>
          <a:bodyPr>
            <a:normAutofit fontScale="90000"/>
          </a:bodyPr>
          <a:lstStyle/>
          <a:p>
            <a:r>
              <a:rPr lang="en-IN" b="1" i="0" dirty="0">
                <a:solidFill>
                  <a:schemeClr val="accent5"/>
                </a:solidFill>
                <a:effectLst/>
                <a:highlight>
                  <a:srgbClr val="FFFFFF"/>
                </a:highlight>
                <a:latin typeface="source-serif-pro"/>
              </a:rPr>
              <a:t> Pro-active routing protocols: </a:t>
            </a:r>
            <a:endParaRPr lang="en-IN" dirty="0">
              <a:solidFill>
                <a:schemeClr val="accent5"/>
              </a:solidFill>
            </a:endParaRPr>
          </a:p>
        </p:txBody>
      </p:sp>
      <p:sp>
        <p:nvSpPr>
          <p:cNvPr id="3" name="Content Placeholder 2">
            <a:extLst>
              <a:ext uri="{FF2B5EF4-FFF2-40B4-BE49-F238E27FC236}">
                <a16:creationId xmlns:a16="http://schemas.microsoft.com/office/drawing/2014/main" id="{373CCFC0-F8B3-8C6F-010B-7626637056C7}"/>
              </a:ext>
            </a:extLst>
          </p:cNvPr>
          <p:cNvSpPr>
            <a:spLocks noGrp="1"/>
          </p:cNvSpPr>
          <p:nvPr>
            <p:ph idx="1"/>
          </p:nvPr>
        </p:nvSpPr>
        <p:spPr>
          <a:xfrm>
            <a:off x="208721" y="1069721"/>
            <a:ext cx="11774557" cy="4351338"/>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In pro active or table driven protocols, every </a:t>
            </a:r>
            <a:r>
              <a:rPr lang="en-US" sz="2400" dirty="0">
                <a:solidFill>
                  <a:schemeClr val="accent1"/>
                </a:solidFill>
                <a:latin typeface="Times New Roman" panose="02020603050405020304" pitchFamily="18" charset="0"/>
                <a:cs typeface="Times New Roman" panose="02020603050405020304" pitchFamily="18" charset="0"/>
              </a:rPr>
              <a:t>mobile node </a:t>
            </a:r>
            <a:r>
              <a:rPr lang="en-US" sz="2400" dirty="0">
                <a:latin typeface="Times New Roman" panose="02020603050405020304" pitchFamily="18" charset="0"/>
                <a:cs typeface="Times New Roman" panose="02020603050405020304" pitchFamily="18" charset="0"/>
              </a:rPr>
              <a:t>keeps a separate routing </a:t>
            </a:r>
            <a:r>
              <a:rPr lang="en-US" sz="2400" dirty="0">
                <a:solidFill>
                  <a:schemeClr val="accent1"/>
                </a:solidFill>
                <a:latin typeface="Times New Roman" panose="02020603050405020304" pitchFamily="18" charset="0"/>
                <a:cs typeface="Times New Roman" panose="02020603050405020304" pitchFamily="18" charset="0"/>
              </a:rPr>
              <a:t>database </a:t>
            </a:r>
            <a:r>
              <a:rPr lang="en-US" sz="2400" dirty="0">
                <a:latin typeface="Times New Roman" panose="02020603050405020304" pitchFamily="18" charset="0"/>
                <a:cs typeface="Times New Roman" panose="02020603050405020304" pitchFamily="18" charset="0"/>
              </a:rPr>
              <a:t>that lists the paths to every potential destination mobile node.</a:t>
            </a:r>
          </a:p>
          <a:p>
            <a:pPr algn="just">
              <a:lnSpc>
                <a:spcPct val="150000"/>
              </a:lnSpc>
            </a:pP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These routing tables are updated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periodically</a:t>
            </a: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 as and when the network topology changes because the mobile ad hoc network’s topology is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dynamic</a:t>
            </a: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a:t>
            </a:r>
          </a:p>
          <a:p>
            <a:pPr algn="just">
              <a:lnSpc>
                <a:spcPct val="150000"/>
              </a:lnSpc>
            </a:pPr>
            <a:r>
              <a:rPr lang="en-US" sz="2400" dirty="0">
                <a:latin typeface="Times New Roman" panose="02020603050405020304" pitchFamily="18" charset="0"/>
                <a:cs typeface="Times New Roman" panose="02020603050405020304" pitchFamily="18" charset="0"/>
              </a:rPr>
              <a:t>Its weakness is that it struggles with </a:t>
            </a:r>
            <a:r>
              <a:rPr lang="en-US" sz="2400" dirty="0">
                <a:solidFill>
                  <a:schemeClr val="accent1"/>
                </a:solidFill>
                <a:latin typeface="Times New Roman" panose="02020603050405020304" pitchFamily="18" charset="0"/>
                <a:cs typeface="Times New Roman" panose="02020603050405020304" pitchFamily="18" charset="0"/>
              </a:rPr>
              <a:t>huge networks </a:t>
            </a:r>
            <a:r>
              <a:rPr lang="en-US" sz="2400" dirty="0">
                <a:latin typeface="Times New Roman" panose="02020603050405020304" pitchFamily="18" charset="0"/>
                <a:cs typeface="Times New Roman" panose="02020603050405020304" pitchFamily="18" charset="0"/>
              </a:rPr>
              <a:t>since maintaining the route information to every potential node causes the routing table entries to grow too large.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33201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CD840-2B53-CF58-54C2-A8F28569AB86}"/>
              </a:ext>
            </a:extLst>
          </p:cNvPr>
          <p:cNvSpPr>
            <a:spLocks noGrp="1"/>
          </p:cNvSpPr>
          <p:nvPr>
            <p:ph type="title"/>
          </p:nvPr>
        </p:nvSpPr>
        <p:spPr>
          <a:xfrm>
            <a:off x="178904" y="255796"/>
            <a:ext cx="11834191" cy="648666"/>
          </a:xfrm>
        </p:spPr>
        <p:txBody>
          <a:bodyPr>
            <a:normAutofit fontScale="90000"/>
          </a:bodyPr>
          <a:lstStyle/>
          <a:p>
            <a:r>
              <a:rPr lang="en-IN" b="1" dirty="0">
                <a:solidFill>
                  <a:schemeClr val="accent5"/>
                </a:solidFill>
              </a:rPr>
              <a:t>Destination Sequenced Distance Vector Routing Protocol (DSDV):</a:t>
            </a:r>
          </a:p>
        </p:txBody>
      </p:sp>
      <p:sp>
        <p:nvSpPr>
          <p:cNvPr id="3" name="Content Placeholder 2">
            <a:extLst>
              <a:ext uri="{FF2B5EF4-FFF2-40B4-BE49-F238E27FC236}">
                <a16:creationId xmlns:a16="http://schemas.microsoft.com/office/drawing/2014/main" id="{1E61A959-3846-EC12-C531-FEF180D8D636}"/>
              </a:ext>
            </a:extLst>
          </p:cNvPr>
          <p:cNvSpPr>
            <a:spLocks noGrp="1"/>
          </p:cNvSpPr>
          <p:nvPr>
            <p:ph idx="1"/>
          </p:nvPr>
        </p:nvSpPr>
        <p:spPr>
          <a:xfrm>
            <a:off x="178904" y="1242390"/>
            <a:ext cx="11834190" cy="5151091"/>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It is a </a:t>
            </a:r>
            <a:r>
              <a:rPr lang="en-US" sz="2400" dirty="0">
                <a:solidFill>
                  <a:schemeClr val="accent1"/>
                </a:solidFill>
                <a:latin typeface="Times New Roman" panose="02020603050405020304" pitchFamily="18" charset="0"/>
                <a:cs typeface="Times New Roman" panose="02020603050405020304" pitchFamily="18" charset="0"/>
              </a:rPr>
              <a:t>table-driven</a:t>
            </a:r>
            <a:r>
              <a:rPr lang="en-US" sz="2400" dirty="0">
                <a:latin typeface="Times New Roman" panose="02020603050405020304" pitchFamily="18" charset="0"/>
                <a:cs typeface="Times New Roman" panose="02020603050405020304" pitchFamily="18" charset="0"/>
              </a:rPr>
              <a:t>, proactive routing protocol. </a:t>
            </a:r>
          </a:p>
          <a:p>
            <a:pPr algn="just">
              <a:lnSpc>
                <a:spcPct val="150000"/>
              </a:lnSpc>
            </a:pPr>
            <a:r>
              <a:rPr lang="en-US" sz="2400" dirty="0">
                <a:latin typeface="Times New Roman" panose="02020603050405020304" pitchFamily="18" charset="0"/>
                <a:cs typeface="Times New Roman" panose="02020603050405020304" pitchFamily="18" charset="0"/>
              </a:rPr>
              <a:t>Distance vector routing protocol was not suited for mobile </a:t>
            </a:r>
            <a:r>
              <a:rPr lang="en-US" sz="2400" dirty="0">
                <a:solidFill>
                  <a:schemeClr val="accent1"/>
                </a:solidFill>
                <a:latin typeface="Times New Roman" panose="02020603050405020304" pitchFamily="18" charset="0"/>
                <a:cs typeface="Times New Roman" panose="02020603050405020304" pitchFamily="18" charset="0"/>
              </a:rPr>
              <a:t>ad-hoc networks </a:t>
            </a:r>
            <a:r>
              <a:rPr lang="en-US" sz="2400" dirty="0">
                <a:latin typeface="Times New Roman" panose="02020603050405020304" pitchFamily="18" charset="0"/>
                <a:cs typeface="Times New Roman" panose="02020603050405020304" pitchFamily="18" charset="0"/>
              </a:rPr>
              <a:t>due to count-to-infinity problem.</a:t>
            </a:r>
          </a:p>
          <a:p>
            <a:pPr algn="just">
              <a:lnSpc>
                <a:spcPct val="150000"/>
              </a:lnSpc>
            </a:pPr>
            <a:r>
              <a:rPr lang="en-US" sz="2400" dirty="0">
                <a:latin typeface="Times New Roman" panose="02020603050405020304" pitchFamily="18" charset="0"/>
                <a:cs typeface="Times New Roman" panose="02020603050405020304" pitchFamily="18" charset="0"/>
              </a:rPr>
              <a:t>Hence, as a solution Destination Sequenced Distance Vector Routing Protocol (DSDV) came into picture.</a:t>
            </a:r>
          </a:p>
          <a:p>
            <a:pPr algn="just">
              <a:lnSpc>
                <a:spcPct val="150000"/>
              </a:lnSpc>
            </a:pPr>
            <a:r>
              <a:rPr lang="en-US" sz="2400" dirty="0">
                <a:latin typeface="Times New Roman" panose="02020603050405020304" pitchFamily="18" charset="0"/>
                <a:cs typeface="Times New Roman" panose="02020603050405020304" pitchFamily="18" charset="0"/>
              </a:rPr>
              <a:t>Destination sequence number is added with every </a:t>
            </a:r>
            <a:r>
              <a:rPr lang="en-US" sz="2400" dirty="0">
                <a:solidFill>
                  <a:schemeClr val="accent1"/>
                </a:solidFill>
                <a:latin typeface="Times New Roman" panose="02020603050405020304" pitchFamily="18" charset="0"/>
                <a:cs typeface="Times New Roman" panose="02020603050405020304" pitchFamily="18" charset="0"/>
              </a:rPr>
              <a:t>routing entry </a:t>
            </a:r>
            <a:r>
              <a:rPr lang="en-US" sz="2400" dirty="0">
                <a:latin typeface="Times New Roman" panose="02020603050405020304" pitchFamily="18" charset="0"/>
                <a:cs typeface="Times New Roman" panose="02020603050405020304" pitchFamily="18" charset="0"/>
              </a:rPr>
              <a:t>in the </a:t>
            </a:r>
            <a:r>
              <a:rPr lang="en-US" sz="2400" dirty="0">
                <a:solidFill>
                  <a:schemeClr val="accent1"/>
                </a:solidFill>
                <a:latin typeface="Times New Roman" panose="02020603050405020304" pitchFamily="18" charset="0"/>
                <a:cs typeface="Times New Roman" panose="02020603050405020304" pitchFamily="18" charset="0"/>
              </a:rPr>
              <a:t>routing table </a:t>
            </a:r>
            <a:r>
              <a:rPr lang="en-US" sz="2400" dirty="0">
                <a:latin typeface="Times New Roman" panose="02020603050405020304" pitchFamily="18" charset="0"/>
                <a:cs typeface="Times New Roman" panose="02020603050405020304" pitchFamily="18" charset="0"/>
              </a:rPr>
              <a:t>maintained by each node.</a:t>
            </a:r>
          </a:p>
          <a:p>
            <a:pPr algn="just">
              <a:lnSpc>
                <a:spcPct val="150000"/>
              </a:lnSpc>
            </a:pPr>
            <a:r>
              <a:rPr lang="en-US" sz="2400" dirty="0">
                <a:latin typeface="Times New Roman" panose="02020603050405020304" pitchFamily="18" charset="0"/>
                <a:cs typeface="Times New Roman" panose="02020603050405020304" pitchFamily="18" charset="0"/>
              </a:rPr>
              <a:t>A node will include the </a:t>
            </a:r>
            <a:r>
              <a:rPr lang="en-US" sz="2400" dirty="0">
                <a:solidFill>
                  <a:schemeClr val="accent1"/>
                </a:solidFill>
                <a:latin typeface="Times New Roman" panose="02020603050405020304" pitchFamily="18" charset="0"/>
                <a:cs typeface="Times New Roman" panose="02020603050405020304" pitchFamily="18" charset="0"/>
              </a:rPr>
              <a:t>new update </a:t>
            </a:r>
            <a:r>
              <a:rPr lang="en-US" sz="2400" dirty="0">
                <a:latin typeface="Times New Roman" panose="02020603050405020304" pitchFamily="18" charset="0"/>
                <a:cs typeface="Times New Roman" panose="02020603050405020304" pitchFamily="18" charset="0"/>
              </a:rPr>
              <a:t>in the table only if the entry consists of the new updated route to the destination with higher sequence number.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2239285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28748C-2438-AA53-12C7-D0E0ECAE98BB}"/>
              </a:ext>
            </a:extLst>
          </p:cNvPr>
          <p:cNvSpPr>
            <a:spLocks noGrp="1"/>
          </p:cNvSpPr>
          <p:nvPr>
            <p:ph type="title"/>
          </p:nvPr>
        </p:nvSpPr>
        <p:spPr>
          <a:xfrm>
            <a:off x="182218" y="121823"/>
            <a:ext cx="10515600" cy="559214"/>
          </a:xfrm>
        </p:spPr>
        <p:txBody>
          <a:bodyPr>
            <a:normAutofit fontScale="90000"/>
          </a:bodyPr>
          <a:lstStyle/>
          <a:p>
            <a:r>
              <a:rPr lang="en-IN" b="1" dirty="0">
                <a:solidFill>
                  <a:schemeClr val="accent5"/>
                </a:solidFill>
              </a:rPr>
              <a:t>Global State Routing (GSR): </a:t>
            </a:r>
          </a:p>
        </p:txBody>
      </p:sp>
      <p:sp>
        <p:nvSpPr>
          <p:cNvPr id="3" name="Content Placeholder 2">
            <a:extLst>
              <a:ext uri="{FF2B5EF4-FFF2-40B4-BE49-F238E27FC236}">
                <a16:creationId xmlns:a16="http://schemas.microsoft.com/office/drawing/2014/main" id="{7EA1B90E-00A3-9C65-C6B4-D5271C4B9AEA}"/>
              </a:ext>
            </a:extLst>
          </p:cNvPr>
          <p:cNvSpPr>
            <a:spLocks noGrp="1"/>
          </p:cNvSpPr>
          <p:nvPr>
            <p:ph idx="1"/>
          </p:nvPr>
        </p:nvSpPr>
        <p:spPr>
          <a:xfrm>
            <a:off x="258417" y="1013792"/>
            <a:ext cx="11728174" cy="5163172"/>
          </a:xfrm>
        </p:spPr>
        <p:txBody>
          <a:bodyPr>
            <a:normAutofit fontScale="77500" lnSpcReduction="20000"/>
          </a:bodyPr>
          <a:lstStyle/>
          <a:p>
            <a:pPr algn="just">
              <a:lnSpc>
                <a:spcPct val="150000"/>
              </a:lnSpc>
            </a:pPr>
            <a:r>
              <a:rPr lang="en-US" dirty="0"/>
              <a:t>It is a </a:t>
            </a:r>
            <a:r>
              <a:rPr lang="en-US" dirty="0">
                <a:solidFill>
                  <a:schemeClr val="accent1"/>
                </a:solidFill>
              </a:rPr>
              <a:t>table-driven</a:t>
            </a:r>
            <a:r>
              <a:rPr lang="en-US" dirty="0"/>
              <a:t>, proactive routing protocol.</a:t>
            </a:r>
          </a:p>
          <a:p>
            <a:pPr algn="just">
              <a:lnSpc>
                <a:spcPct val="150000"/>
              </a:lnSpc>
            </a:pPr>
            <a:r>
              <a:rPr lang="en-US" dirty="0"/>
              <a:t>The </a:t>
            </a:r>
            <a:r>
              <a:rPr lang="en-US" dirty="0">
                <a:solidFill>
                  <a:schemeClr val="accent1"/>
                </a:solidFill>
              </a:rPr>
              <a:t>Dijkstra routing algorithm </a:t>
            </a:r>
            <a:r>
              <a:rPr lang="en-US" dirty="0"/>
              <a:t>forms its foundation. </a:t>
            </a:r>
          </a:p>
          <a:p>
            <a:pPr algn="just">
              <a:lnSpc>
                <a:spcPct val="150000"/>
              </a:lnSpc>
            </a:pPr>
            <a:r>
              <a:rPr lang="en-US" dirty="0"/>
              <a:t>Link state routing protocol was not designed for </a:t>
            </a:r>
            <a:r>
              <a:rPr lang="en-US" dirty="0">
                <a:solidFill>
                  <a:schemeClr val="accent1"/>
                </a:solidFill>
              </a:rPr>
              <a:t>mobile ad hoc networks </a:t>
            </a:r>
            <a:r>
              <a:rPr lang="en-US" dirty="0"/>
              <a:t>since each node directly floods the network with link state routing information, or global flooding, which may create control packet congestion.</a:t>
            </a:r>
          </a:p>
          <a:p>
            <a:pPr algn="just">
              <a:lnSpc>
                <a:spcPct val="150000"/>
              </a:lnSpc>
            </a:pPr>
            <a:r>
              <a:rPr lang="en-US" dirty="0"/>
              <a:t>Global State Routing Protocol (GSR) was developed as a remedy. </a:t>
            </a:r>
          </a:p>
          <a:p>
            <a:pPr algn="just">
              <a:lnSpc>
                <a:spcPct val="150000"/>
              </a:lnSpc>
            </a:pPr>
            <a:r>
              <a:rPr lang="en-US" dirty="0">
                <a:solidFill>
                  <a:schemeClr val="accent1"/>
                </a:solidFill>
              </a:rPr>
              <a:t>Link state routing packets </a:t>
            </a:r>
            <a:r>
              <a:rPr lang="en-US" dirty="0"/>
              <a:t>are not universally flooded into the network by global state routing.</a:t>
            </a:r>
          </a:p>
          <a:p>
            <a:pPr algn="just">
              <a:lnSpc>
                <a:spcPct val="150000"/>
              </a:lnSpc>
            </a:pPr>
            <a:r>
              <a:rPr lang="en-US" dirty="0"/>
              <a:t>Each mobile node in GSR keeps </a:t>
            </a:r>
            <a:r>
              <a:rPr lang="en-US" dirty="0">
                <a:solidFill>
                  <a:schemeClr val="accent1"/>
                </a:solidFill>
              </a:rPr>
              <a:t>three tables</a:t>
            </a:r>
            <a:r>
              <a:rPr lang="en-US" dirty="0"/>
              <a:t>, including an adjacency list, a topology table, a next hop table, and a distance table.</a:t>
            </a:r>
            <a:endParaRPr lang="en-IN" dirty="0"/>
          </a:p>
        </p:txBody>
      </p:sp>
    </p:spTree>
    <p:extLst>
      <p:ext uri="{BB962C8B-B14F-4D97-AF65-F5344CB8AC3E}">
        <p14:creationId xmlns:p14="http://schemas.microsoft.com/office/powerpoint/2010/main" val="39036332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292AC-2852-3FAD-5F34-F9E059DC6165}"/>
              </a:ext>
            </a:extLst>
          </p:cNvPr>
          <p:cNvSpPr>
            <a:spLocks noGrp="1"/>
          </p:cNvSpPr>
          <p:nvPr>
            <p:ph type="title"/>
          </p:nvPr>
        </p:nvSpPr>
        <p:spPr>
          <a:xfrm>
            <a:off x="221974" y="166344"/>
            <a:ext cx="10515600" cy="589032"/>
          </a:xfrm>
        </p:spPr>
        <p:txBody>
          <a:bodyPr>
            <a:normAutofit fontScale="90000"/>
          </a:bodyPr>
          <a:lstStyle/>
          <a:p>
            <a:r>
              <a:rPr lang="en-IN" b="1" dirty="0">
                <a:solidFill>
                  <a:schemeClr val="accent5"/>
                </a:solidFill>
              </a:rPr>
              <a:t>Dynamic Source Routing protocol (DSR): </a:t>
            </a:r>
          </a:p>
        </p:txBody>
      </p:sp>
      <p:sp>
        <p:nvSpPr>
          <p:cNvPr id="3" name="Content Placeholder 2">
            <a:extLst>
              <a:ext uri="{FF2B5EF4-FFF2-40B4-BE49-F238E27FC236}">
                <a16:creationId xmlns:a16="http://schemas.microsoft.com/office/drawing/2014/main" id="{3249B180-C268-FD19-6DF1-68968EC76967}"/>
              </a:ext>
            </a:extLst>
          </p:cNvPr>
          <p:cNvSpPr>
            <a:spLocks noGrp="1"/>
          </p:cNvSpPr>
          <p:nvPr>
            <p:ph idx="1"/>
          </p:nvPr>
        </p:nvSpPr>
        <p:spPr>
          <a:xfrm>
            <a:off x="221974" y="1252330"/>
            <a:ext cx="11774556" cy="4924633"/>
          </a:xfrm>
        </p:spPr>
        <p:txBody>
          <a:bodyPr>
            <a:normAutofit/>
          </a:bodyPr>
          <a:lstStyle/>
          <a:p>
            <a:pPr algn="just">
              <a:lnSpc>
                <a:spcPct val="150000"/>
              </a:lnSpc>
            </a:pP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It is a reactive/on-demand routing protocol. </a:t>
            </a:r>
          </a:p>
          <a:p>
            <a:pPr algn="just">
              <a:lnSpc>
                <a:spcPct val="150000"/>
              </a:lnSpc>
            </a:pPr>
            <a:r>
              <a:rPr lang="en-US" sz="2400" dirty="0">
                <a:latin typeface="Times New Roman" panose="02020603050405020304" pitchFamily="18" charset="0"/>
                <a:cs typeface="Times New Roman" panose="02020603050405020304" pitchFamily="18" charset="0"/>
              </a:rPr>
              <a:t>In this type of routing, the route is discovered only when it is required/needed. </a:t>
            </a:r>
          </a:p>
          <a:p>
            <a:pPr algn="just">
              <a:lnSpc>
                <a:spcPct val="150000"/>
              </a:lnSpc>
            </a:pPr>
            <a:r>
              <a:rPr lang="en-US" sz="2400" dirty="0">
                <a:latin typeface="Times New Roman" panose="02020603050405020304" pitchFamily="18" charset="0"/>
                <a:cs typeface="Times New Roman" panose="02020603050405020304" pitchFamily="18" charset="0"/>
              </a:rPr>
              <a:t> The process of route discovery occurs by flooding the route request packets throughout the mobile network.</a:t>
            </a: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 It consists of two phases:</a:t>
            </a:r>
          </a:p>
          <a:p>
            <a:pPr lvl="1" algn="just">
              <a:lnSpc>
                <a:spcPct val="150000"/>
              </a:lnSpc>
            </a:pPr>
            <a:r>
              <a:rPr lang="en-US" dirty="0">
                <a:solidFill>
                  <a:schemeClr val="accent1"/>
                </a:solidFill>
                <a:latin typeface="Times New Roman" panose="02020603050405020304" pitchFamily="18" charset="0"/>
                <a:cs typeface="Times New Roman" panose="02020603050405020304" pitchFamily="18" charset="0"/>
              </a:rPr>
              <a:t>Route Discovery</a:t>
            </a:r>
            <a:r>
              <a:rPr lang="en-US" dirty="0">
                <a:latin typeface="Times New Roman" panose="02020603050405020304" pitchFamily="18" charset="0"/>
                <a:cs typeface="Times New Roman" panose="02020603050405020304" pitchFamily="18" charset="0"/>
              </a:rPr>
              <a:t>:</a:t>
            </a:r>
          </a:p>
          <a:p>
            <a:pPr lvl="1" algn="just">
              <a:lnSpc>
                <a:spcPct val="150000"/>
              </a:lnSpc>
            </a:pPr>
            <a:r>
              <a:rPr lang="en-IN" b="0" i="0" dirty="0">
                <a:solidFill>
                  <a:schemeClr val="accent1"/>
                </a:solidFill>
                <a:effectLst/>
                <a:highlight>
                  <a:srgbClr val="FFFFFF"/>
                </a:highlight>
                <a:latin typeface="Times New Roman" panose="02020603050405020304" pitchFamily="18" charset="0"/>
                <a:cs typeface="Times New Roman" panose="02020603050405020304" pitchFamily="18" charset="0"/>
              </a:rPr>
              <a:t>Route Maintenance</a:t>
            </a:r>
            <a:r>
              <a:rPr lang="en-IN" b="0" i="0" dirty="0">
                <a:solidFill>
                  <a:srgbClr val="242424"/>
                </a:solidFill>
                <a:effectLst/>
                <a:highlight>
                  <a:srgbClr val="FFFFFF"/>
                </a:highlight>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512973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EBCFCB9-2C00-B99E-3986-3067D839E346}"/>
              </a:ext>
            </a:extLst>
          </p:cNvPr>
          <p:cNvSpPr>
            <a:spLocks noGrp="1"/>
          </p:cNvSpPr>
          <p:nvPr>
            <p:ph idx="1"/>
          </p:nvPr>
        </p:nvSpPr>
        <p:spPr>
          <a:xfrm>
            <a:off x="228600" y="646044"/>
            <a:ext cx="6062870" cy="5903844"/>
          </a:xfrm>
        </p:spPr>
        <p:txBody>
          <a:bodyPr>
            <a:normAutofit/>
          </a:bodyPr>
          <a:lstStyle/>
          <a:p>
            <a:pPr algn="just">
              <a:lnSpc>
                <a:spcPct val="100000"/>
              </a:lnSpc>
            </a:pPr>
            <a:r>
              <a:rPr lang="en-US" sz="2300" b="1" i="0" dirty="0">
                <a:solidFill>
                  <a:schemeClr val="accent1"/>
                </a:solidFill>
                <a:effectLst/>
                <a:highlight>
                  <a:srgbClr val="FFFFFF"/>
                </a:highlight>
                <a:latin typeface="Times New Roman" panose="02020603050405020304" pitchFamily="18" charset="0"/>
                <a:cs typeface="Times New Roman" panose="02020603050405020304" pitchFamily="18" charset="0"/>
              </a:rPr>
              <a:t>Route Discovery: </a:t>
            </a:r>
            <a:r>
              <a:rPr lang="en-US" sz="2300" b="0" i="0" dirty="0">
                <a:solidFill>
                  <a:srgbClr val="242424"/>
                </a:solidFill>
                <a:effectLst/>
                <a:highlight>
                  <a:srgbClr val="FFFFFF"/>
                </a:highlight>
                <a:latin typeface="Times New Roman" panose="02020603050405020304" pitchFamily="18" charset="0"/>
                <a:cs typeface="Times New Roman" panose="02020603050405020304" pitchFamily="18" charset="0"/>
              </a:rPr>
              <a:t>This phase determines the most </a:t>
            </a:r>
            <a:r>
              <a:rPr lang="en-US" sz="2300" b="0" i="0" dirty="0">
                <a:solidFill>
                  <a:schemeClr val="accent2"/>
                </a:solidFill>
                <a:effectLst/>
                <a:highlight>
                  <a:srgbClr val="FFFFFF"/>
                </a:highlight>
                <a:latin typeface="Times New Roman" panose="02020603050405020304" pitchFamily="18" charset="0"/>
                <a:cs typeface="Times New Roman" panose="02020603050405020304" pitchFamily="18" charset="0"/>
              </a:rPr>
              <a:t>optimal</a:t>
            </a:r>
            <a:r>
              <a:rPr lang="en-US" sz="2300" b="0" i="0" dirty="0">
                <a:solidFill>
                  <a:srgbClr val="242424"/>
                </a:solidFill>
                <a:effectLst/>
                <a:highlight>
                  <a:srgbClr val="FFFFFF"/>
                </a:highlight>
                <a:latin typeface="Times New Roman" panose="02020603050405020304" pitchFamily="18" charset="0"/>
                <a:cs typeface="Times New Roman" panose="02020603050405020304" pitchFamily="18" charset="0"/>
              </a:rPr>
              <a:t> path for the transmission of data packets between the </a:t>
            </a:r>
            <a:r>
              <a:rPr lang="en-US" sz="2300" b="0" i="0" dirty="0">
                <a:solidFill>
                  <a:schemeClr val="accent2"/>
                </a:solidFill>
                <a:effectLst/>
                <a:highlight>
                  <a:srgbClr val="FFFFFF"/>
                </a:highlight>
                <a:latin typeface="Times New Roman" panose="02020603050405020304" pitchFamily="18" charset="0"/>
                <a:cs typeface="Times New Roman" panose="02020603050405020304" pitchFamily="18" charset="0"/>
              </a:rPr>
              <a:t>source</a:t>
            </a:r>
            <a:r>
              <a:rPr lang="en-US" sz="2300" b="0" i="0" dirty="0">
                <a:solidFill>
                  <a:srgbClr val="242424"/>
                </a:solidFill>
                <a:effectLst/>
                <a:highlight>
                  <a:srgbClr val="FFFFFF"/>
                </a:highlight>
                <a:latin typeface="Times New Roman" panose="02020603050405020304" pitchFamily="18" charset="0"/>
                <a:cs typeface="Times New Roman" panose="02020603050405020304" pitchFamily="18" charset="0"/>
              </a:rPr>
              <a:t> and the </a:t>
            </a:r>
            <a:r>
              <a:rPr lang="en-US" sz="2300" b="0" i="0" dirty="0">
                <a:solidFill>
                  <a:schemeClr val="accent2"/>
                </a:solidFill>
                <a:effectLst/>
                <a:highlight>
                  <a:srgbClr val="FFFFFF"/>
                </a:highlight>
                <a:latin typeface="Times New Roman" panose="02020603050405020304" pitchFamily="18" charset="0"/>
                <a:cs typeface="Times New Roman" panose="02020603050405020304" pitchFamily="18" charset="0"/>
              </a:rPr>
              <a:t>destination</a:t>
            </a:r>
            <a:r>
              <a:rPr lang="en-US" sz="2300" b="0" i="0" dirty="0">
                <a:solidFill>
                  <a:srgbClr val="242424"/>
                </a:solidFill>
                <a:effectLst/>
                <a:highlight>
                  <a:srgbClr val="FFFFFF"/>
                </a:highlight>
                <a:latin typeface="Times New Roman" panose="02020603050405020304" pitchFamily="18" charset="0"/>
                <a:cs typeface="Times New Roman" panose="02020603050405020304" pitchFamily="18" charset="0"/>
              </a:rPr>
              <a:t> mobile nodes.</a:t>
            </a:r>
          </a:p>
          <a:p>
            <a:pPr algn="just">
              <a:lnSpc>
                <a:spcPct val="100000"/>
              </a:lnSpc>
            </a:pPr>
            <a:r>
              <a:rPr lang="en-US" sz="2300" b="0" i="0" dirty="0">
                <a:solidFill>
                  <a:srgbClr val="242424"/>
                </a:solidFill>
                <a:effectLst/>
                <a:highlight>
                  <a:srgbClr val="FFFFFF"/>
                </a:highlight>
                <a:latin typeface="Times New Roman" panose="02020603050405020304" pitchFamily="18" charset="0"/>
                <a:cs typeface="Times New Roman" panose="02020603050405020304" pitchFamily="18" charset="0"/>
              </a:rPr>
              <a:t>The source node will transmit a packet with a </a:t>
            </a:r>
            <a:r>
              <a:rPr lang="en-US" sz="2300" b="0" i="0" dirty="0">
                <a:solidFill>
                  <a:schemeClr val="accent2"/>
                </a:solidFill>
                <a:effectLst/>
                <a:highlight>
                  <a:srgbClr val="FFFFFF"/>
                </a:highlight>
                <a:latin typeface="Times New Roman" panose="02020603050405020304" pitchFamily="18" charset="0"/>
                <a:cs typeface="Times New Roman" panose="02020603050405020304" pitchFamily="18" charset="0"/>
              </a:rPr>
              <a:t>unique id</a:t>
            </a:r>
            <a:r>
              <a:rPr lang="en-US" sz="2300" b="0" i="0" dirty="0">
                <a:solidFill>
                  <a:srgbClr val="242424"/>
                </a:solidFill>
                <a:effectLst/>
                <a:highlight>
                  <a:srgbClr val="FFFFFF"/>
                </a:highlight>
                <a:latin typeface="Times New Roman" panose="02020603050405020304" pitchFamily="18" charset="0"/>
                <a:cs typeface="Times New Roman" panose="02020603050405020304" pitchFamily="18" charset="0"/>
              </a:rPr>
              <a:t>, a list of nodes(which would be initially empty), the source and the destination, to the </a:t>
            </a:r>
            <a:r>
              <a:rPr lang="en-US" sz="2300" b="0" i="0" dirty="0">
                <a:solidFill>
                  <a:schemeClr val="accent2"/>
                </a:solidFill>
                <a:effectLst/>
                <a:highlight>
                  <a:srgbClr val="FFFFFF"/>
                </a:highlight>
                <a:latin typeface="Times New Roman" panose="02020603050405020304" pitchFamily="18" charset="0"/>
                <a:cs typeface="Times New Roman" panose="02020603050405020304" pitchFamily="18" charset="0"/>
              </a:rPr>
              <a:t>neighboring</a:t>
            </a:r>
            <a:r>
              <a:rPr lang="en-US" sz="2300" b="0" i="0" dirty="0">
                <a:solidFill>
                  <a:srgbClr val="242424"/>
                </a:solidFill>
                <a:effectLst/>
                <a:highlight>
                  <a:srgbClr val="FFFFFF"/>
                </a:highlight>
                <a:latin typeface="Times New Roman" panose="02020603050405020304" pitchFamily="18" charset="0"/>
                <a:cs typeface="Times New Roman" panose="02020603050405020304" pitchFamily="18" charset="0"/>
              </a:rPr>
              <a:t> nodes. </a:t>
            </a:r>
          </a:p>
          <a:p>
            <a:pPr algn="just">
              <a:lnSpc>
                <a:spcPct val="100000"/>
              </a:lnSpc>
            </a:pPr>
            <a:r>
              <a:rPr lang="en-US" sz="2300" dirty="0">
                <a:latin typeface="Times New Roman" panose="02020603050405020304" pitchFamily="18" charset="0"/>
                <a:cs typeface="Times New Roman" panose="02020603050405020304" pitchFamily="18" charset="0"/>
              </a:rPr>
              <a:t>When a particular node receives the </a:t>
            </a:r>
            <a:r>
              <a:rPr lang="en-US" sz="2300" dirty="0">
                <a:solidFill>
                  <a:schemeClr val="accent2"/>
                </a:solidFill>
                <a:latin typeface="Times New Roman" panose="02020603050405020304" pitchFamily="18" charset="0"/>
                <a:cs typeface="Times New Roman" panose="02020603050405020304" pitchFamily="18" charset="0"/>
              </a:rPr>
              <a:t>packet</a:t>
            </a:r>
            <a:r>
              <a:rPr lang="en-US" sz="2300" dirty="0">
                <a:latin typeface="Times New Roman" panose="02020603050405020304" pitchFamily="18" charset="0"/>
                <a:cs typeface="Times New Roman" panose="02020603050405020304" pitchFamily="18" charset="0"/>
              </a:rPr>
              <a:t>, it will add itself to the list and </a:t>
            </a:r>
            <a:r>
              <a:rPr lang="en-US" sz="2300" dirty="0">
                <a:solidFill>
                  <a:schemeClr val="accent2"/>
                </a:solidFill>
                <a:latin typeface="Times New Roman" panose="02020603050405020304" pitchFamily="18" charset="0"/>
                <a:cs typeface="Times New Roman" panose="02020603050405020304" pitchFamily="18" charset="0"/>
              </a:rPr>
              <a:t>retransmit</a:t>
            </a:r>
            <a:r>
              <a:rPr lang="en-US" sz="2300" dirty="0">
                <a:latin typeface="Times New Roman" panose="02020603050405020304" pitchFamily="18" charset="0"/>
                <a:cs typeface="Times New Roman" panose="02020603050405020304" pitchFamily="18" charset="0"/>
              </a:rPr>
              <a:t> to its neighboring nodes.</a:t>
            </a:r>
          </a:p>
          <a:p>
            <a:pPr algn="just">
              <a:lnSpc>
                <a:spcPct val="100000"/>
              </a:lnSpc>
            </a:pPr>
            <a:r>
              <a:rPr lang="en-US" sz="2300" dirty="0">
                <a:latin typeface="Times New Roman" panose="02020603050405020304" pitchFamily="18" charset="0"/>
                <a:cs typeface="Times New Roman" panose="02020603050405020304" pitchFamily="18" charset="0"/>
              </a:rPr>
              <a:t>A node which has already received a packet will </a:t>
            </a:r>
            <a:r>
              <a:rPr lang="en-US" sz="2300" dirty="0">
                <a:solidFill>
                  <a:schemeClr val="accent2"/>
                </a:solidFill>
                <a:latin typeface="Times New Roman" panose="02020603050405020304" pitchFamily="18" charset="0"/>
                <a:cs typeface="Times New Roman" panose="02020603050405020304" pitchFamily="18" charset="0"/>
              </a:rPr>
              <a:t>discard</a:t>
            </a:r>
            <a:r>
              <a:rPr lang="en-US" sz="2300" dirty="0">
                <a:latin typeface="Times New Roman" panose="02020603050405020304" pitchFamily="18" charset="0"/>
                <a:cs typeface="Times New Roman" panose="02020603050405020304" pitchFamily="18" charset="0"/>
              </a:rPr>
              <a:t> any other incoming nodes. When the packet reaches the destination, it will refer to the created list to identify the </a:t>
            </a:r>
            <a:r>
              <a:rPr lang="en-US" sz="2300" dirty="0">
                <a:solidFill>
                  <a:schemeClr val="accent2"/>
                </a:solidFill>
                <a:latin typeface="Times New Roman" panose="02020603050405020304" pitchFamily="18" charset="0"/>
                <a:cs typeface="Times New Roman" panose="02020603050405020304" pitchFamily="18" charset="0"/>
              </a:rPr>
              <a:t>optimal </a:t>
            </a:r>
            <a:r>
              <a:rPr lang="en-US" sz="2300" dirty="0">
                <a:latin typeface="Times New Roman" panose="02020603050405020304" pitchFamily="18" charset="0"/>
                <a:cs typeface="Times New Roman" panose="02020603050405020304" pitchFamily="18" charset="0"/>
              </a:rPr>
              <a:t>path.</a:t>
            </a:r>
            <a:endParaRPr lang="en-IN" sz="2300" dirty="0">
              <a:latin typeface="Times New Roman" panose="02020603050405020304" pitchFamily="18" charset="0"/>
              <a:cs typeface="Times New Roman" panose="02020603050405020304" pitchFamily="18" charset="0"/>
            </a:endParaRPr>
          </a:p>
        </p:txBody>
      </p:sp>
      <p:pic>
        <p:nvPicPr>
          <p:cNvPr id="2052" name="Picture 4">
            <a:extLst>
              <a:ext uri="{FF2B5EF4-FFF2-40B4-BE49-F238E27FC236}">
                <a16:creationId xmlns:a16="http://schemas.microsoft.com/office/drawing/2014/main" id="{F7ACA8F7-E624-5ECB-594B-8371490E73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9097" y="954157"/>
            <a:ext cx="5144536" cy="48287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75585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1FABF2-3EC1-1DD8-5DE0-83B47B5F953C}"/>
              </a:ext>
            </a:extLst>
          </p:cNvPr>
          <p:cNvSpPr>
            <a:spLocks noGrp="1"/>
          </p:cNvSpPr>
          <p:nvPr>
            <p:ph idx="1"/>
          </p:nvPr>
        </p:nvSpPr>
        <p:spPr>
          <a:xfrm>
            <a:off x="327991" y="1119947"/>
            <a:ext cx="11608905" cy="4351338"/>
          </a:xfrm>
        </p:spPr>
        <p:txBody>
          <a:bodyPr>
            <a:normAutofit/>
          </a:bodyPr>
          <a:lstStyle/>
          <a:p>
            <a:pPr algn="just">
              <a:lnSpc>
                <a:spcPct val="150000"/>
              </a:lnSpc>
            </a:pPr>
            <a:r>
              <a:rPr lang="en-US" sz="2400" dirty="0">
                <a:solidFill>
                  <a:schemeClr val="accent2"/>
                </a:solidFill>
                <a:latin typeface="Times New Roman" panose="02020603050405020304" pitchFamily="18" charset="0"/>
                <a:cs typeface="Times New Roman" panose="02020603050405020304" pitchFamily="18" charset="0"/>
              </a:rPr>
              <a:t>Route Maintenance</a:t>
            </a:r>
            <a:r>
              <a:rPr lang="en-US" sz="2400" dirty="0">
                <a:latin typeface="Times New Roman" panose="02020603050405020304" pitchFamily="18" charset="0"/>
                <a:cs typeface="Times New Roman" panose="02020603050405020304" pitchFamily="18" charset="0"/>
              </a:rPr>
              <a:t>: This phase performs the maintenance work of the route as the topology in the mobile ad-hoc network is </a:t>
            </a:r>
            <a:r>
              <a:rPr lang="en-US" sz="2400" dirty="0">
                <a:solidFill>
                  <a:schemeClr val="accent2"/>
                </a:solidFill>
                <a:latin typeface="Times New Roman" panose="02020603050405020304" pitchFamily="18" charset="0"/>
                <a:cs typeface="Times New Roman" panose="02020603050405020304" pitchFamily="18" charset="0"/>
              </a:rPr>
              <a:t>dynamic</a:t>
            </a:r>
            <a:r>
              <a:rPr lang="en-US" sz="2400" dirty="0">
                <a:latin typeface="Times New Roman" panose="02020603050405020304" pitchFamily="18" charset="0"/>
                <a:cs typeface="Times New Roman" panose="02020603050405020304" pitchFamily="18" charset="0"/>
              </a:rPr>
              <a:t> in nature and hence, there are many cases of link breakage resulting in the network failure between the mobile nodes.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46626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1866EE-744A-BF94-9AC8-5F06B9E902C5}"/>
              </a:ext>
            </a:extLst>
          </p:cNvPr>
          <p:cNvSpPr>
            <a:spLocks noGrp="1"/>
          </p:cNvSpPr>
          <p:nvPr>
            <p:ph type="title"/>
          </p:nvPr>
        </p:nvSpPr>
        <p:spPr>
          <a:xfrm>
            <a:off x="278296" y="211275"/>
            <a:ext cx="11635408" cy="469762"/>
          </a:xfrm>
        </p:spPr>
        <p:txBody>
          <a:bodyPr>
            <a:normAutofit fontScale="90000"/>
          </a:bodyPr>
          <a:lstStyle/>
          <a:p>
            <a:r>
              <a:rPr lang="en-US" b="1" dirty="0">
                <a:solidFill>
                  <a:schemeClr val="accent5"/>
                </a:solidFill>
              </a:rPr>
              <a:t>Ad-Hoc On Demand Vector Routing protocol (AODV):</a:t>
            </a:r>
            <a:endParaRPr lang="en-IN" b="1" dirty="0">
              <a:solidFill>
                <a:schemeClr val="accent5"/>
              </a:solidFill>
            </a:endParaRPr>
          </a:p>
        </p:txBody>
      </p:sp>
      <p:sp>
        <p:nvSpPr>
          <p:cNvPr id="3" name="Content Placeholder 2">
            <a:extLst>
              <a:ext uri="{FF2B5EF4-FFF2-40B4-BE49-F238E27FC236}">
                <a16:creationId xmlns:a16="http://schemas.microsoft.com/office/drawing/2014/main" id="{9C190F07-B8B3-F211-4A49-7BACC13D612C}"/>
              </a:ext>
            </a:extLst>
          </p:cNvPr>
          <p:cNvSpPr>
            <a:spLocks noGrp="1"/>
          </p:cNvSpPr>
          <p:nvPr>
            <p:ph idx="1"/>
          </p:nvPr>
        </p:nvSpPr>
        <p:spPr>
          <a:xfrm>
            <a:off x="207065" y="974035"/>
            <a:ext cx="11777869" cy="5444090"/>
          </a:xfrm>
        </p:spPr>
        <p:txBody>
          <a:bodyPr>
            <a:normAutofit lnSpcReduction="10000"/>
          </a:bodyPr>
          <a:lstStyle/>
          <a:p>
            <a:pPr algn="just">
              <a:lnSpc>
                <a:spcPct val="150000"/>
              </a:lnSpc>
            </a:pPr>
            <a:r>
              <a:rPr lang="en-US" sz="2200" b="0" i="0" dirty="0">
                <a:solidFill>
                  <a:srgbClr val="242424"/>
                </a:solidFill>
                <a:effectLst/>
                <a:highlight>
                  <a:srgbClr val="FFFFFF"/>
                </a:highlight>
                <a:latin typeface="Times New Roman" panose="02020603050405020304" pitchFamily="18" charset="0"/>
                <a:cs typeface="Times New Roman" panose="02020603050405020304" pitchFamily="18" charset="0"/>
              </a:rPr>
              <a:t>It is a reactive/on-demand routing protocol. It is an extension of dynamic source routing protocol (</a:t>
            </a:r>
            <a:r>
              <a:rPr lang="en-US" sz="2200" b="0" i="0" dirty="0">
                <a:solidFill>
                  <a:schemeClr val="accent2"/>
                </a:solidFill>
                <a:effectLst/>
                <a:highlight>
                  <a:srgbClr val="FFFFFF"/>
                </a:highlight>
                <a:latin typeface="Times New Roman" panose="02020603050405020304" pitchFamily="18" charset="0"/>
                <a:cs typeface="Times New Roman" panose="02020603050405020304" pitchFamily="18" charset="0"/>
              </a:rPr>
              <a:t>DSR</a:t>
            </a:r>
            <a:r>
              <a:rPr lang="en-US" sz="2200" b="0" i="0" dirty="0">
                <a:solidFill>
                  <a:srgbClr val="242424"/>
                </a:solidFill>
                <a:effectLst/>
                <a:highlight>
                  <a:srgbClr val="FFFFFF"/>
                </a:highlight>
                <a:latin typeface="Times New Roman" panose="02020603050405020304" pitchFamily="18" charset="0"/>
                <a:cs typeface="Times New Roman" panose="02020603050405020304" pitchFamily="18" charset="0"/>
              </a:rPr>
              <a:t>) and it helps to remove the disadvantage of dynamic source routing protocol. </a:t>
            </a:r>
          </a:p>
          <a:p>
            <a:pPr algn="just">
              <a:lnSpc>
                <a:spcPct val="150000"/>
              </a:lnSpc>
            </a:pPr>
            <a:r>
              <a:rPr lang="en-US" sz="2200" b="0" i="0" dirty="0">
                <a:solidFill>
                  <a:srgbClr val="242424"/>
                </a:solidFill>
                <a:effectLst/>
                <a:highlight>
                  <a:srgbClr val="FFFFFF"/>
                </a:highlight>
                <a:latin typeface="Times New Roman" panose="02020603050405020304" pitchFamily="18" charset="0"/>
                <a:cs typeface="Times New Roman" panose="02020603050405020304" pitchFamily="18" charset="0"/>
              </a:rPr>
              <a:t>In DSR, after route discovery, when the source mobile node sends the </a:t>
            </a:r>
            <a:r>
              <a:rPr lang="en-US" sz="2200" b="0" i="0" dirty="0">
                <a:solidFill>
                  <a:schemeClr val="accent2"/>
                </a:solidFill>
                <a:effectLst/>
                <a:highlight>
                  <a:srgbClr val="FFFFFF"/>
                </a:highlight>
                <a:latin typeface="Times New Roman" panose="02020603050405020304" pitchFamily="18" charset="0"/>
                <a:cs typeface="Times New Roman" panose="02020603050405020304" pitchFamily="18" charset="0"/>
              </a:rPr>
              <a:t>data packet </a:t>
            </a:r>
            <a:r>
              <a:rPr lang="en-US" sz="2200" b="0" i="0" dirty="0">
                <a:solidFill>
                  <a:srgbClr val="242424"/>
                </a:solidFill>
                <a:effectLst/>
                <a:highlight>
                  <a:srgbClr val="FFFFFF"/>
                </a:highlight>
                <a:latin typeface="Times New Roman" panose="02020603050405020304" pitchFamily="18" charset="0"/>
                <a:cs typeface="Times New Roman" panose="02020603050405020304" pitchFamily="18" charset="0"/>
              </a:rPr>
              <a:t>to the destination mobile node, it also contains the complete path in its header. </a:t>
            </a:r>
            <a:endParaRPr lang="en-US" sz="2200" dirty="0">
              <a:solidFill>
                <a:srgbClr val="242424"/>
              </a:solidFill>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200" dirty="0">
                <a:solidFill>
                  <a:srgbClr val="242424"/>
                </a:solidFill>
                <a:highlight>
                  <a:srgbClr val="FFFFFF"/>
                </a:highlight>
                <a:latin typeface="Times New Roman" panose="02020603050405020304" pitchFamily="18" charset="0"/>
                <a:cs typeface="Times New Roman" panose="02020603050405020304" pitchFamily="18" charset="0"/>
              </a:rPr>
              <a:t>N</a:t>
            </a:r>
            <a:r>
              <a:rPr lang="en-US" sz="2200" b="0" i="0" dirty="0">
                <a:solidFill>
                  <a:srgbClr val="242424"/>
                </a:solidFill>
                <a:effectLst/>
                <a:highlight>
                  <a:srgbClr val="FFFFFF"/>
                </a:highlight>
                <a:latin typeface="Times New Roman" panose="02020603050405020304" pitchFamily="18" charset="0"/>
                <a:cs typeface="Times New Roman" panose="02020603050405020304" pitchFamily="18" charset="0"/>
              </a:rPr>
              <a:t>etwork size increases, the length of the complete path also increases and the data packet’s header size also increases which makes the whole network slow.</a:t>
            </a:r>
          </a:p>
          <a:p>
            <a:pPr algn="just">
              <a:lnSpc>
                <a:spcPct val="150000"/>
              </a:lnSpc>
            </a:pPr>
            <a:r>
              <a:rPr lang="en-US" sz="2200" b="0" i="0" dirty="0">
                <a:solidFill>
                  <a:srgbClr val="242424"/>
                </a:solidFill>
                <a:effectLst/>
                <a:highlight>
                  <a:srgbClr val="FFFFFF"/>
                </a:highlight>
                <a:latin typeface="Times New Roman" panose="02020603050405020304" pitchFamily="18" charset="0"/>
                <a:cs typeface="Times New Roman" panose="02020603050405020304" pitchFamily="18" charset="0"/>
              </a:rPr>
              <a:t>Ad-Hoc On Demand Vector Routing protocol came as solution to it.</a:t>
            </a:r>
            <a:endParaRPr lang="en-US" sz="2200" dirty="0">
              <a:solidFill>
                <a:srgbClr val="242424"/>
              </a:solidFill>
              <a:highlight>
                <a:srgbClr val="FFFFFF"/>
              </a:highlight>
              <a:latin typeface="Times New Roman" panose="02020603050405020304" pitchFamily="18" charset="0"/>
              <a:cs typeface="Times New Roman" panose="02020603050405020304" pitchFamily="18" charset="0"/>
            </a:endParaRPr>
          </a:p>
          <a:p>
            <a:pPr algn="just">
              <a:lnSpc>
                <a:spcPct val="150000"/>
              </a:lnSpc>
            </a:pPr>
            <a:r>
              <a:rPr lang="en-US" sz="2200" b="0" i="0" dirty="0">
                <a:solidFill>
                  <a:srgbClr val="242424"/>
                </a:solidFill>
                <a:effectLst/>
                <a:highlight>
                  <a:srgbClr val="FFFFFF"/>
                </a:highlight>
                <a:latin typeface="Times New Roman" panose="02020603050405020304" pitchFamily="18" charset="0"/>
                <a:cs typeface="Times New Roman" panose="02020603050405020304" pitchFamily="18" charset="0"/>
              </a:rPr>
              <a:t>The main difference lies in the way of storing the path, </a:t>
            </a:r>
            <a:r>
              <a:rPr lang="en-US" sz="2200" b="0" i="0" dirty="0">
                <a:solidFill>
                  <a:schemeClr val="accent2"/>
                </a:solidFill>
                <a:effectLst/>
                <a:highlight>
                  <a:srgbClr val="FFFFFF"/>
                </a:highlight>
                <a:latin typeface="Times New Roman" panose="02020603050405020304" pitchFamily="18" charset="0"/>
                <a:cs typeface="Times New Roman" panose="02020603050405020304" pitchFamily="18" charset="0"/>
              </a:rPr>
              <a:t>AODV</a:t>
            </a:r>
            <a:r>
              <a:rPr lang="en-US" sz="2200" b="0" i="0" dirty="0">
                <a:solidFill>
                  <a:srgbClr val="242424"/>
                </a:solidFill>
                <a:effectLst/>
                <a:highlight>
                  <a:srgbClr val="FFFFFF"/>
                </a:highlight>
                <a:latin typeface="Times New Roman" panose="02020603050405020304" pitchFamily="18" charset="0"/>
                <a:cs typeface="Times New Roman" panose="02020603050405020304" pitchFamily="18" charset="0"/>
              </a:rPr>
              <a:t> stores the path in the routing table whereas DSR stores it in the data packet’s header itself.</a:t>
            </a:r>
          </a:p>
          <a:p>
            <a:pPr algn="just">
              <a:lnSpc>
                <a:spcPct val="150000"/>
              </a:lnSpc>
            </a:pPr>
            <a:r>
              <a:rPr lang="en-US" sz="2200" dirty="0">
                <a:latin typeface="Times New Roman" panose="02020603050405020304" pitchFamily="18" charset="0"/>
                <a:cs typeface="Times New Roman" panose="02020603050405020304" pitchFamily="18" charset="0"/>
              </a:rPr>
              <a:t>It also operates in two phases in the similar fashion: </a:t>
            </a:r>
            <a:r>
              <a:rPr lang="en-US" sz="2200" dirty="0">
                <a:solidFill>
                  <a:schemeClr val="accent2"/>
                </a:solidFill>
                <a:latin typeface="Times New Roman" panose="02020603050405020304" pitchFamily="18" charset="0"/>
                <a:cs typeface="Times New Roman" panose="02020603050405020304" pitchFamily="18" charset="0"/>
              </a:rPr>
              <a:t>Route discovery </a:t>
            </a:r>
            <a:r>
              <a:rPr lang="en-US" sz="2200" dirty="0">
                <a:latin typeface="Times New Roman" panose="02020603050405020304" pitchFamily="18" charset="0"/>
                <a:cs typeface="Times New Roman" panose="02020603050405020304" pitchFamily="18" charset="0"/>
              </a:rPr>
              <a:t>and </a:t>
            </a:r>
            <a:r>
              <a:rPr lang="en-US" sz="2200" dirty="0">
                <a:solidFill>
                  <a:schemeClr val="accent2"/>
                </a:solidFill>
                <a:latin typeface="Times New Roman" panose="02020603050405020304" pitchFamily="18" charset="0"/>
                <a:cs typeface="Times New Roman" panose="02020603050405020304" pitchFamily="18" charset="0"/>
              </a:rPr>
              <a:t>Route maintenance</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18483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C8552-FAD9-6F1D-9DC1-DA51AFA224A7}"/>
              </a:ext>
            </a:extLst>
          </p:cNvPr>
          <p:cNvSpPr>
            <a:spLocks noGrp="1"/>
          </p:cNvSpPr>
          <p:nvPr>
            <p:ph type="title"/>
          </p:nvPr>
        </p:nvSpPr>
        <p:spPr>
          <a:xfrm>
            <a:off x="231913" y="181458"/>
            <a:ext cx="10515600" cy="499579"/>
          </a:xfrm>
        </p:spPr>
        <p:txBody>
          <a:bodyPr>
            <a:normAutofit fontScale="90000"/>
          </a:bodyPr>
          <a:lstStyle/>
          <a:p>
            <a:r>
              <a:rPr lang="en-IN" b="1" dirty="0">
                <a:solidFill>
                  <a:schemeClr val="accent5"/>
                </a:solidFill>
              </a:rPr>
              <a:t>Hybrid Routing protocol: </a:t>
            </a:r>
          </a:p>
        </p:txBody>
      </p:sp>
      <p:sp>
        <p:nvSpPr>
          <p:cNvPr id="3" name="Content Placeholder 2">
            <a:extLst>
              <a:ext uri="{FF2B5EF4-FFF2-40B4-BE49-F238E27FC236}">
                <a16:creationId xmlns:a16="http://schemas.microsoft.com/office/drawing/2014/main" id="{E82E2E28-A8D8-C3AE-67AC-5FA5678CFC33}"/>
              </a:ext>
            </a:extLst>
          </p:cNvPr>
          <p:cNvSpPr>
            <a:spLocks noGrp="1"/>
          </p:cNvSpPr>
          <p:nvPr>
            <p:ph idx="1"/>
          </p:nvPr>
        </p:nvSpPr>
        <p:spPr>
          <a:xfrm>
            <a:off x="145774" y="1247568"/>
            <a:ext cx="5678556" cy="5123415"/>
          </a:xfrm>
        </p:spPr>
        <p:txBody>
          <a:bodyPr>
            <a:normAutofit fontScale="92500" lnSpcReduction="20000"/>
          </a:bodyPr>
          <a:lstStyle/>
          <a:p>
            <a:pPr algn="just"/>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The benefits of reactive and proactive routing protocols are essentially combined. </a:t>
            </a:r>
          </a:p>
          <a:p>
            <a:pPr algn="just"/>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The source and destination mobile nodes’ zones and positions are taken into account when these protocols adjust. Zone Routing Protocol (</a:t>
            </a:r>
            <a:r>
              <a:rPr lang="en-US" sz="2400" b="0" i="0" dirty="0">
                <a:solidFill>
                  <a:schemeClr val="accent2"/>
                </a:solidFill>
                <a:effectLst/>
                <a:highlight>
                  <a:srgbClr val="FFFFFF"/>
                </a:highlight>
                <a:latin typeface="Times New Roman" panose="02020603050405020304" pitchFamily="18" charset="0"/>
                <a:cs typeface="Times New Roman" panose="02020603050405020304" pitchFamily="18" charset="0"/>
              </a:rPr>
              <a:t>ZRP</a:t>
            </a:r>
            <a:r>
              <a:rPr lang="en-US" sz="2400" b="0" i="0" dirty="0">
                <a:solidFill>
                  <a:srgbClr val="242424"/>
                </a:solidFill>
                <a:effectLst/>
                <a:highlight>
                  <a:srgbClr val="FFFFFF"/>
                </a:highlight>
                <a:latin typeface="Times New Roman" panose="02020603050405020304" pitchFamily="18" charset="0"/>
                <a:cs typeface="Times New Roman" panose="02020603050405020304" pitchFamily="18" charset="0"/>
              </a:rPr>
              <a:t>) is one of the most widely used hybrid routing protocols.</a:t>
            </a:r>
          </a:p>
          <a:p>
            <a:pPr algn="just"/>
            <a:r>
              <a:rPr lang="en-US" sz="2400" dirty="0">
                <a:latin typeface="Times New Roman" panose="02020603050405020304" pitchFamily="18" charset="0"/>
                <a:cs typeface="Times New Roman" panose="02020603050405020304" pitchFamily="18" charset="0"/>
              </a:rPr>
              <a:t>After segmenting the network into several zones, the locations of the source and destination mobile nodes are tracked. </a:t>
            </a:r>
          </a:p>
          <a:p>
            <a:pPr algn="just"/>
            <a:r>
              <a:rPr lang="en-US" sz="2400" dirty="0">
                <a:latin typeface="Times New Roman" panose="02020603050405020304" pitchFamily="18" charset="0"/>
                <a:cs typeface="Times New Roman" panose="02020603050405020304" pitchFamily="18" charset="0"/>
              </a:rPr>
              <a:t>Proactive routing is used to </a:t>
            </a:r>
            <a:r>
              <a:rPr lang="en-US" sz="2400" dirty="0">
                <a:solidFill>
                  <a:schemeClr val="accent2"/>
                </a:solidFill>
                <a:latin typeface="Times New Roman" panose="02020603050405020304" pitchFamily="18" charset="0"/>
                <a:cs typeface="Times New Roman" panose="02020603050405020304" pitchFamily="18" charset="0"/>
              </a:rPr>
              <a:t>transmit</a:t>
            </a:r>
            <a:r>
              <a:rPr lang="en-US" sz="2400" dirty="0">
                <a:latin typeface="Times New Roman" panose="02020603050405020304" pitchFamily="18" charset="0"/>
                <a:cs typeface="Times New Roman" panose="02020603050405020304" pitchFamily="18" charset="0"/>
              </a:rPr>
              <a:t> the data packets between the source and destination mobile nodes if they are both located in the same zone. </a:t>
            </a:r>
          </a:p>
          <a:p>
            <a:pPr algn="just"/>
            <a:r>
              <a:rPr lang="en-US" sz="2400" dirty="0">
                <a:latin typeface="Times New Roman" panose="02020603050405020304" pitchFamily="18" charset="0"/>
                <a:cs typeface="Times New Roman" panose="02020603050405020304" pitchFamily="18" charset="0"/>
              </a:rPr>
              <a:t>Additionally, </a:t>
            </a:r>
            <a:r>
              <a:rPr lang="en-US" sz="2400" dirty="0">
                <a:solidFill>
                  <a:schemeClr val="accent2"/>
                </a:solidFill>
                <a:latin typeface="Times New Roman" panose="02020603050405020304" pitchFamily="18" charset="0"/>
                <a:cs typeface="Times New Roman" panose="02020603050405020304" pitchFamily="18" charset="0"/>
              </a:rPr>
              <a:t>reactive routing </a:t>
            </a:r>
            <a:r>
              <a:rPr lang="en-US" sz="2400" dirty="0">
                <a:latin typeface="Times New Roman" panose="02020603050405020304" pitchFamily="18" charset="0"/>
                <a:cs typeface="Times New Roman" panose="02020603050405020304" pitchFamily="18" charset="0"/>
              </a:rPr>
              <a:t>is used to transmit the data packets between the source and destination mobile nodes if they are situated in different zones.</a:t>
            </a:r>
            <a:endParaRPr lang="en-IN" sz="2400" dirty="0">
              <a:latin typeface="Times New Roman" panose="02020603050405020304" pitchFamily="18" charset="0"/>
              <a:cs typeface="Times New Roman" panose="02020603050405020304" pitchFamily="18" charset="0"/>
            </a:endParaRPr>
          </a:p>
        </p:txBody>
      </p:sp>
      <p:pic>
        <p:nvPicPr>
          <p:cNvPr id="3074" name="Picture 2">
            <a:extLst>
              <a:ext uri="{FF2B5EF4-FFF2-40B4-BE49-F238E27FC236}">
                <a16:creationId xmlns:a16="http://schemas.microsoft.com/office/drawing/2014/main" id="{D191078F-6E24-A2FA-DC01-392480280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1958" y="546653"/>
            <a:ext cx="5834268" cy="5824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53746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图片无替代文字">
            <a:extLst>
              <a:ext uri="{FF2B5EF4-FFF2-40B4-BE49-F238E27FC236}">
                <a16:creationId xmlns:a16="http://schemas.microsoft.com/office/drawing/2014/main" id="{BF8DB929-AA7E-283D-5D40-60FBA67C12F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779" t="17381" r="7810" b="8879"/>
          <a:stretch/>
        </p:blipFill>
        <p:spPr bwMode="auto">
          <a:xfrm>
            <a:off x="844826" y="626165"/>
            <a:ext cx="10505661" cy="59634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90593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83E1A-4A38-F52A-E539-E8D1B9B462D0}"/>
              </a:ext>
            </a:extLst>
          </p:cNvPr>
          <p:cNvSpPr>
            <a:spLocks noGrp="1"/>
          </p:cNvSpPr>
          <p:nvPr>
            <p:ph type="title"/>
          </p:nvPr>
        </p:nvSpPr>
        <p:spPr>
          <a:xfrm>
            <a:off x="149087" y="119570"/>
            <a:ext cx="10515600" cy="561467"/>
          </a:xfrm>
        </p:spPr>
        <p:txBody>
          <a:bodyPr>
            <a:normAutofit fontScale="90000"/>
          </a:bodyPr>
          <a:lstStyle/>
          <a:p>
            <a:r>
              <a:rPr lang="en-IN" b="1" dirty="0">
                <a:solidFill>
                  <a:schemeClr val="accent5"/>
                </a:solidFill>
              </a:rPr>
              <a:t>Classification of routing protocols (WSN)</a:t>
            </a:r>
          </a:p>
        </p:txBody>
      </p:sp>
      <p:sp>
        <p:nvSpPr>
          <p:cNvPr id="3" name="Content Placeholder 2">
            <a:extLst>
              <a:ext uri="{FF2B5EF4-FFF2-40B4-BE49-F238E27FC236}">
                <a16:creationId xmlns:a16="http://schemas.microsoft.com/office/drawing/2014/main" id="{2AD7B906-9086-BD43-2F49-B30C1E7C79A1}"/>
              </a:ext>
            </a:extLst>
          </p:cNvPr>
          <p:cNvSpPr>
            <a:spLocks noGrp="1"/>
          </p:cNvSpPr>
          <p:nvPr>
            <p:ph idx="1"/>
          </p:nvPr>
        </p:nvSpPr>
        <p:spPr>
          <a:xfrm>
            <a:off x="228600" y="987552"/>
            <a:ext cx="11426952" cy="5189411"/>
          </a:xfrm>
        </p:spPr>
        <p:txBody>
          <a:bodyPr>
            <a:normAutofit/>
          </a:bodyPr>
          <a:lstStyle/>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 routing protocols define how </a:t>
            </a:r>
            <a:r>
              <a:rPr lang="en-US" sz="2400" b="0" i="0" dirty="0">
                <a:solidFill>
                  <a:schemeClr val="accent2"/>
                </a:solidFill>
                <a:effectLst/>
                <a:latin typeface="Times New Roman" panose="02020603050405020304" pitchFamily="18" charset="0"/>
                <a:cs typeface="Times New Roman" panose="02020603050405020304" pitchFamily="18" charset="0"/>
              </a:rPr>
              <a:t>nodes</a:t>
            </a:r>
            <a:r>
              <a:rPr lang="en-US" sz="2400" b="0" i="0" dirty="0">
                <a:solidFill>
                  <a:srgbClr val="000000"/>
                </a:solidFill>
                <a:effectLst/>
                <a:latin typeface="Times New Roman" panose="02020603050405020304" pitchFamily="18" charset="0"/>
                <a:cs typeface="Times New Roman" panose="02020603050405020304" pitchFamily="18" charset="0"/>
              </a:rPr>
              <a:t> will communicate with each other and how the information will be disseminated through the network. </a:t>
            </a:r>
          </a:p>
          <a:p>
            <a:pPr>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 are many ways to classify the routing protocols of WSN.</a:t>
            </a:r>
            <a:endParaRPr lang="en-IN" sz="2400" dirty="0">
              <a:latin typeface="Times New Roman" panose="02020603050405020304" pitchFamily="18" charset="0"/>
              <a:cs typeface="Times New Roman" panose="02020603050405020304" pitchFamily="18" charset="0"/>
            </a:endParaRPr>
          </a:p>
        </p:txBody>
      </p:sp>
      <p:pic>
        <p:nvPicPr>
          <p:cNvPr id="1026" name="Picture 2" descr="Figure 1.Basic classification of routing protocols.">
            <a:extLst>
              <a:ext uri="{FF2B5EF4-FFF2-40B4-BE49-F238E27FC236}">
                <a16:creationId xmlns:a16="http://schemas.microsoft.com/office/drawing/2014/main" id="{2507F94D-4A39-FF1E-C44F-6E17FD7EB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678" y="3150703"/>
            <a:ext cx="10674626" cy="31705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44027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CD0E59-3E2D-AAD8-A07E-0B4DD09E439A}"/>
              </a:ext>
            </a:extLst>
          </p:cNvPr>
          <p:cNvSpPr>
            <a:spLocks noGrp="1"/>
          </p:cNvSpPr>
          <p:nvPr>
            <p:ph type="title"/>
          </p:nvPr>
        </p:nvSpPr>
        <p:spPr>
          <a:xfrm>
            <a:off x="240792" y="145669"/>
            <a:ext cx="10515600" cy="744347"/>
          </a:xfrm>
        </p:spPr>
        <p:txBody>
          <a:bodyPr/>
          <a:lstStyle/>
          <a:p>
            <a:r>
              <a:rPr lang="en-IN" i="0" dirty="0">
                <a:solidFill>
                  <a:schemeClr val="accent2"/>
                </a:solidFill>
                <a:effectLst/>
                <a:latin typeface="FSBrabo"/>
              </a:rPr>
              <a:t>Node centric</a:t>
            </a:r>
            <a:endParaRPr lang="en-IN" dirty="0">
              <a:solidFill>
                <a:schemeClr val="accent2"/>
              </a:solidFill>
            </a:endParaRPr>
          </a:p>
        </p:txBody>
      </p:sp>
      <p:sp>
        <p:nvSpPr>
          <p:cNvPr id="3" name="Content Placeholder 2">
            <a:extLst>
              <a:ext uri="{FF2B5EF4-FFF2-40B4-BE49-F238E27FC236}">
                <a16:creationId xmlns:a16="http://schemas.microsoft.com/office/drawing/2014/main" id="{6CD350CD-3CC3-D41F-CF11-DE423EDCAD3E}"/>
              </a:ext>
            </a:extLst>
          </p:cNvPr>
          <p:cNvSpPr>
            <a:spLocks noGrp="1"/>
          </p:cNvSpPr>
          <p:nvPr>
            <p:ph idx="1"/>
          </p:nvPr>
        </p:nvSpPr>
        <p:spPr>
          <a:xfrm>
            <a:off x="240792" y="1207008"/>
            <a:ext cx="11805434" cy="4969955"/>
          </a:xfrm>
        </p:spPr>
        <p:txBody>
          <a:bodyPr>
            <a:normAutofit/>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a:t>
            </a:r>
            <a:r>
              <a:rPr lang="en-US" sz="2400" b="0" i="0" dirty="0">
                <a:solidFill>
                  <a:schemeClr val="accent2"/>
                </a:solidFill>
                <a:effectLst/>
                <a:latin typeface="Times New Roman" panose="02020603050405020304" pitchFamily="18" charset="0"/>
                <a:cs typeface="Times New Roman" panose="02020603050405020304" pitchFamily="18" charset="0"/>
              </a:rPr>
              <a:t>node centric </a:t>
            </a:r>
            <a:r>
              <a:rPr lang="en-US" sz="2400" b="0" i="0" dirty="0">
                <a:solidFill>
                  <a:srgbClr val="000000"/>
                </a:solidFill>
                <a:effectLst/>
                <a:latin typeface="Times New Roman" panose="02020603050405020304" pitchFamily="18" charset="0"/>
                <a:cs typeface="Times New Roman" panose="02020603050405020304" pitchFamily="18" charset="0"/>
              </a:rPr>
              <a:t>protocols the destination node is specified with some </a:t>
            </a:r>
            <a:r>
              <a:rPr lang="en-US" sz="2400" b="0" i="0" dirty="0">
                <a:solidFill>
                  <a:schemeClr val="accent2"/>
                </a:solidFill>
                <a:effectLst/>
                <a:latin typeface="Times New Roman" panose="02020603050405020304" pitchFamily="18" charset="0"/>
                <a:cs typeface="Times New Roman" panose="02020603050405020304" pitchFamily="18" charset="0"/>
              </a:rPr>
              <a:t>numeric identifiers </a:t>
            </a:r>
            <a:r>
              <a:rPr lang="en-US" sz="2400" b="0" i="0" dirty="0">
                <a:solidFill>
                  <a:srgbClr val="000000"/>
                </a:solidFill>
                <a:effectLst/>
                <a:latin typeface="Times New Roman" panose="02020603050405020304" pitchFamily="18" charset="0"/>
                <a:cs typeface="Times New Roman" panose="02020603050405020304" pitchFamily="18" charset="0"/>
              </a:rPr>
              <a:t>and this is not expected type of communication in Wireless sensor networks.</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E.g. Low energy adaptive clustering hierarchy (</a:t>
            </a:r>
            <a:r>
              <a:rPr lang="en-US" sz="2400" b="0" i="0" dirty="0">
                <a:solidFill>
                  <a:schemeClr val="accent2"/>
                </a:solidFill>
                <a:effectLst/>
                <a:latin typeface="Times New Roman" panose="02020603050405020304" pitchFamily="18" charset="0"/>
                <a:cs typeface="Times New Roman" panose="02020603050405020304" pitchFamily="18" charset="0"/>
              </a:rPr>
              <a:t>LEACH</a:t>
            </a:r>
            <a:r>
              <a:rPr lang="en-US" sz="2400" b="0" i="0" dirty="0">
                <a:solidFill>
                  <a:srgbClr val="000000"/>
                </a:solidFill>
                <a:effectLst/>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36405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9B97B-1128-8FDB-234D-645997AF1820}"/>
              </a:ext>
            </a:extLst>
          </p:cNvPr>
          <p:cNvSpPr>
            <a:spLocks noGrp="1"/>
          </p:cNvSpPr>
          <p:nvPr>
            <p:ph type="title"/>
          </p:nvPr>
        </p:nvSpPr>
        <p:spPr>
          <a:xfrm>
            <a:off x="217932" y="394207"/>
            <a:ext cx="11756136" cy="573659"/>
          </a:xfrm>
        </p:spPr>
        <p:txBody>
          <a:bodyPr>
            <a:normAutofit fontScale="90000"/>
          </a:bodyPr>
          <a:lstStyle/>
          <a:p>
            <a:r>
              <a:rPr lang="en-US" b="1" i="0" dirty="0">
                <a:solidFill>
                  <a:schemeClr val="accent1"/>
                </a:solidFill>
                <a:effectLst/>
                <a:latin typeface="FSBrabo"/>
              </a:rPr>
              <a:t>Low energy adaptive clustering hierarchy (LEACH)</a:t>
            </a:r>
            <a:br>
              <a:rPr lang="en-US" b="1" i="0" dirty="0">
                <a:solidFill>
                  <a:schemeClr val="accent1"/>
                </a:solidFill>
                <a:effectLst/>
                <a:latin typeface="FSBrabo"/>
              </a:rPr>
            </a:br>
            <a:endParaRPr lang="en-IN" dirty="0">
              <a:solidFill>
                <a:schemeClr val="accent1"/>
              </a:solidFill>
            </a:endParaRPr>
          </a:p>
        </p:txBody>
      </p:sp>
      <p:sp>
        <p:nvSpPr>
          <p:cNvPr id="3" name="Content Placeholder 2">
            <a:extLst>
              <a:ext uri="{FF2B5EF4-FFF2-40B4-BE49-F238E27FC236}">
                <a16:creationId xmlns:a16="http://schemas.microsoft.com/office/drawing/2014/main" id="{81737199-5E16-DE4B-B117-0CF48375B919}"/>
              </a:ext>
            </a:extLst>
          </p:cNvPr>
          <p:cNvSpPr>
            <a:spLocks noGrp="1"/>
          </p:cNvSpPr>
          <p:nvPr>
            <p:ph idx="1"/>
          </p:nvPr>
        </p:nvSpPr>
        <p:spPr>
          <a:xfrm>
            <a:off x="217931" y="1047654"/>
            <a:ext cx="11756135" cy="5611563"/>
          </a:xfrm>
        </p:spPr>
        <p:txBody>
          <a:bodyPr>
            <a:normAutofit fontScale="92500" lnSpcReduction="20000"/>
          </a:bodyPr>
          <a:lstStyle/>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LEACH is a routing protocol that organizes the </a:t>
            </a:r>
            <a:r>
              <a:rPr lang="en-US" sz="2200" b="0" i="0" dirty="0">
                <a:solidFill>
                  <a:schemeClr val="accent2"/>
                </a:solidFill>
                <a:effectLst/>
                <a:latin typeface="Times New Roman" panose="02020603050405020304" pitchFamily="18" charset="0"/>
                <a:cs typeface="Times New Roman" panose="02020603050405020304" pitchFamily="18" charset="0"/>
              </a:rPr>
              <a:t>cluster</a:t>
            </a:r>
            <a:r>
              <a:rPr lang="en-US" sz="2200" b="0" i="0" dirty="0">
                <a:solidFill>
                  <a:srgbClr val="000000"/>
                </a:solidFill>
                <a:effectLst/>
                <a:latin typeface="Times New Roman" panose="02020603050405020304" pitchFamily="18" charset="0"/>
                <a:cs typeface="Times New Roman" panose="02020603050405020304" pitchFamily="18" charset="0"/>
              </a:rPr>
              <a:t> such that the </a:t>
            </a:r>
            <a:r>
              <a:rPr lang="en-US" sz="2200" b="0" i="0" dirty="0">
                <a:solidFill>
                  <a:schemeClr val="accent2"/>
                </a:solidFill>
                <a:effectLst/>
                <a:latin typeface="Times New Roman" panose="02020603050405020304" pitchFamily="18" charset="0"/>
                <a:cs typeface="Times New Roman" panose="02020603050405020304" pitchFamily="18" charset="0"/>
              </a:rPr>
              <a:t>energy</a:t>
            </a:r>
            <a:r>
              <a:rPr lang="en-US" sz="2200" b="0" i="0" dirty="0">
                <a:solidFill>
                  <a:srgbClr val="000000"/>
                </a:solidFill>
                <a:effectLst/>
                <a:latin typeface="Times New Roman" panose="02020603050405020304" pitchFamily="18" charset="0"/>
                <a:cs typeface="Times New Roman" panose="02020603050405020304" pitchFamily="18" charset="0"/>
              </a:rPr>
              <a:t> is equally divided in all the sensor nodes in the network.</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In LEACH protocol several </a:t>
            </a:r>
            <a:r>
              <a:rPr lang="en-US" sz="2200" b="0" i="0" dirty="0">
                <a:solidFill>
                  <a:schemeClr val="accent2"/>
                </a:solidFill>
                <a:effectLst/>
                <a:latin typeface="Times New Roman" panose="02020603050405020304" pitchFamily="18" charset="0"/>
                <a:cs typeface="Times New Roman" panose="02020603050405020304" pitchFamily="18" charset="0"/>
              </a:rPr>
              <a:t>clusters</a:t>
            </a:r>
            <a:r>
              <a:rPr lang="en-US" sz="2200" b="0" i="0" dirty="0">
                <a:solidFill>
                  <a:srgbClr val="000000"/>
                </a:solidFill>
                <a:effectLst/>
                <a:latin typeface="Times New Roman" panose="02020603050405020304" pitchFamily="18" charset="0"/>
                <a:cs typeface="Times New Roman" panose="02020603050405020304" pitchFamily="18" charset="0"/>
              </a:rPr>
              <a:t> are produced of sensor nodes and one node defined as </a:t>
            </a:r>
            <a:r>
              <a:rPr lang="en-US" sz="2200" b="0" i="0" dirty="0">
                <a:solidFill>
                  <a:schemeClr val="accent2"/>
                </a:solidFill>
                <a:effectLst/>
                <a:latin typeface="Times New Roman" panose="02020603050405020304" pitchFamily="18" charset="0"/>
                <a:cs typeface="Times New Roman" panose="02020603050405020304" pitchFamily="18" charset="0"/>
              </a:rPr>
              <a:t>cluster head </a:t>
            </a:r>
            <a:r>
              <a:rPr lang="en-US" sz="2200" b="0" i="0" dirty="0">
                <a:solidFill>
                  <a:srgbClr val="000000"/>
                </a:solidFill>
                <a:effectLst/>
                <a:latin typeface="Times New Roman" panose="02020603050405020304" pitchFamily="18" charset="0"/>
                <a:cs typeface="Times New Roman" panose="02020603050405020304" pitchFamily="18" charset="0"/>
              </a:rPr>
              <a:t>and act as </a:t>
            </a:r>
            <a:r>
              <a:rPr lang="en-US" sz="2200" b="0" i="0" dirty="0">
                <a:solidFill>
                  <a:schemeClr val="accent2"/>
                </a:solidFill>
                <a:effectLst/>
                <a:latin typeface="Times New Roman" panose="02020603050405020304" pitchFamily="18" charset="0"/>
                <a:cs typeface="Times New Roman" panose="02020603050405020304" pitchFamily="18" charset="0"/>
              </a:rPr>
              <a:t>routing node </a:t>
            </a:r>
            <a:r>
              <a:rPr lang="en-US" sz="2200" b="0" i="0" dirty="0">
                <a:solidFill>
                  <a:srgbClr val="000000"/>
                </a:solidFill>
                <a:effectLst/>
                <a:latin typeface="Times New Roman" panose="02020603050405020304" pitchFamily="18" charset="0"/>
                <a:cs typeface="Times New Roman" panose="02020603050405020304" pitchFamily="18" charset="0"/>
              </a:rPr>
              <a:t>for all the other nodes in the cluster.</a:t>
            </a:r>
          </a:p>
          <a:p>
            <a:pPr algn="just">
              <a:lnSpc>
                <a:spcPct val="150000"/>
              </a:lnSpc>
            </a:pPr>
            <a:r>
              <a:rPr lang="en-US" sz="2200" dirty="0">
                <a:solidFill>
                  <a:srgbClr val="000000"/>
                </a:solidFill>
                <a:latin typeface="Times New Roman" panose="02020603050405020304" pitchFamily="18" charset="0"/>
                <a:cs typeface="Times New Roman" panose="02020603050405020304" pitchFamily="18" charset="0"/>
              </a:rPr>
              <a:t>T</a:t>
            </a:r>
            <a:r>
              <a:rPr lang="en-US" sz="2200" b="0" i="0" dirty="0">
                <a:solidFill>
                  <a:srgbClr val="000000"/>
                </a:solidFill>
                <a:effectLst/>
                <a:latin typeface="Times New Roman" panose="02020603050405020304" pitchFamily="18" charset="0"/>
                <a:cs typeface="Times New Roman" panose="02020603050405020304" pitchFamily="18" charset="0"/>
              </a:rPr>
              <a:t>he </a:t>
            </a:r>
            <a:r>
              <a:rPr lang="en-US" sz="2200" b="0" i="0" dirty="0">
                <a:solidFill>
                  <a:schemeClr val="accent2"/>
                </a:solidFill>
                <a:effectLst/>
                <a:latin typeface="Times New Roman" panose="02020603050405020304" pitchFamily="18" charset="0"/>
                <a:cs typeface="Times New Roman" panose="02020603050405020304" pitchFamily="18" charset="0"/>
              </a:rPr>
              <a:t>cluster head </a:t>
            </a:r>
            <a:r>
              <a:rPr lang="en-US" sz="2200" b="0" i="0" dirty="0">
                <a:solidFill>
                  <a:srgbClr val="000000"/>
                </a:solidFill>
                <a:effectLst/>
                <a:latin typeface="Times New Roman" panose="02020603050405020304" pitchFamily="18" charset="0"/>
                <a:cs typeface="Times New Roman" panose="02020603050405020304" pitchFamily="18" charset="0"/>
              </a:rPr>
              <a:t>is selected before the whole communication starts and the communication fails [If there is any problem occurs in the cluster head and there is much chances that the </a:t>
            </a:r>
            <a:r>
              <a:rPr lang="en-US" sz="2200" b="0" i="0" dirty="0">
                <a:solidFill>
                  <a:schemeClr val="accent2"/>
                </a:solidFill>
                <a:effectLst/>
                <a:latin typeface="Times New Roman" panose="02020603050405020304" pitchFamily="18" charset="0"/>
                <a:cs typeface="Times New Roman" panose="02020603050405020304" pitchFamily="18" charset="0"/>
              </a:rPr>
              <a:t>battery dies </a:t>
            </a:r>
            <a:r>
              <a:rPr lang="en-US" sz="2200" b="0" i="0" dirty="0">
                <a:solidFill>
                  <a:srgbClr val="000000"/>
                </a:solidFill>
                <a:effectLst/>
                <a:latin typeface="Times New Roman" panose="02020603050405020304" pitchFamily="18" charset="0"/>
                <a:cs typeface="Times New Roman" panose="02020603050405020304" pitchFamily="18" charset="0"/>
              </a:rPr>
              <a:t>earlier as compare to the other nodes in cluster as the </a:t>
            </a:r>
            <a:r>
              <a:rPr lang="en-US" sz="2200" b="0" i="0" dirty="0">
                <a:solidFill>
                  <a:schemeClr val="accent2"/>
                </a:solidFill>
                <a:effectLst/>
                <a:latin typeface="Times New Roman" panose="02020603050405020304" pitchFamily="18" charset="0"/>
                <a:cs typeface="Times New Roman" panose="02020603050405020304" pitchFamily="18" charset="0"/>
              </a:rPr>
              <a:t>fix cluster head </a:t>
            </a:r>
            <a:r>
              <a:rPr lang="en-US" sz="2200" b="0" i="0" dirty="0">
                <a:solidFill>
                  <a:srgbClr val="000000"/>
                </a:solidFill>
                <a:effectLst/>
                <a:latin typeface="Times New Roman" panose="02020603050405020304" pitchFamily="18" charset="0"/>
                <a:cs typeface="Times New Roman" panose="02020603050405020304" pitchFamily="18" charset="0"/>
              </a:rPr>
              <a:t>is working </a:t>
            </a:r>
            <a:r>
              <a:rPr lang="en-US" sz="2200" dirty="0">
                <a:solidFill>
                  <a:srgbClr val="000000"/>
                </a:solidFill>
                <a:latin typeface="Times New Roman" panose="02020603050405020304" pitchFamily="18" charset="0"/>
                <a:cs typeface="Times New Roman" panose="02020603050405020304" pitchFamily="18" charset="0"/>
              </a:rPr>
              <a:t>its</a:t>
            </a:r>
            <a:r>
              <a:rPr lang="en-US" sz="2200" b="0" i="0" dirty="0">
                <a:solidFill>
                  <a:srgbClr val="000000"/>
                </a:solidFill>
                <a:effectLst/>
                <a:latin typeface="Times New Roman" panose="02020603050405020304" pitchFamily="18" charset="0"/>
                <a:cs typeface="Times New Roman" panose="02020603050405020304" pitchFamily="18" charset="0"/>
              </a:rPr>
              <a:t> duties of routing for the whole cluster].</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LEACH protocol apply </a:t>
            </a:r>
            <a:r>
              <a:rPr lang="en-US" sz="2200" b="0" i="0" dirty="0">
                <a:solidFill>
                  <a:schemeClr val="accent2"/>
                </a:solidFill>
                <a:effectLst/>
                <a:latin typeface="Times New Roman" panose="02020603050405020304" pitchFamily="18" charset="0"/>
                <a:cs typeface="Times New Roman" panose="02020603050405020304" pitchFamily="18" charset="0"/>
              </a:rPr>
              <a:t>randomization</a:t>
            </a:r>
            <a:r>
              <a:rPr lang="en-US" sz="2200" b="0" i="0" dirty="0">
                <a:solidFill>
                  <a:srgbClr val="000000"/>
                </a:solidFill>
                <a:effectLst/>
                <a:latin typeface="Times New Roman" panose="02020603050405020304" pitchFamily="18" charset="0"/>
                <a:cs typeface="Times New Roman" panose="02020603050405020304" pitchFamily="18" charset="0"/>
              </a:rPr>
              <a:t> and cluster head is selected from the group of nodes so this selection of cluster head from several nodes on </a:t>
            </a:r>
            <a:r>
              <a:rPr lang="en-US" sz="2200" b="0" i="0" dirty="0">
                <a:solidFill>
                  <a:schemeClr val="accent2"/>
                </a:solidFill>
                <a:effectLst/>
                <a:latin typeface="Times New Roman" panose="02020603050405020304" pitchFamily="18" charset="0"/>
                <a:cs typeface="Times New Roman" panose="02020603050405020304" pitchFamily="18" charset="0"/>
              </a:rPr>
              <a:t>temporary</a:t>
            </a:r>
            <a:r>
              <a:rPr lang="en-US" sz="2200" b="0" i="0" dirty="0">
                <a:solidFill>
                  <a:srgbClr val="000000"/>
                </a:solidFill>
                <a:effectLst/>
                <a:latin typeface="Times New Roman" panose="02020603050405020304" pitchFamily="18" charset="0"/>
                <a:cs typeface="Times New Roman" panose="02020603050405020304" pitchFamily="18" charset="0"/>
              </a:rPr>
              <a:t> basis make this protocol more </a:t>
            </a:r>
            <a:r>
              <a:rPr lang="en-US" sz="2200" b="0" i="0" dirty="0">
                <a:solidFill>
                  <a:schemeClr val="accent2"/>
                </a:solidFill>
                <a:effectLst/>
                <a:latin typeface="Times New Roman" panose="02020603050405020304" pitchFamily="18" charset="0"/>
                <a:cs typeface="Times New Roman" panose="02020603050405020304" pitchFamily="18" charset="0"/>
              </a:rPr>
              <a:t>long lasting </a:t>
            </a:r>
            <a:r>
              <a:rPr lang="en-US" sz="2200" b="0" i="0" dirty="0">
                <a:solidFill>
                  <a:srgbClr val="000000"/>
                </a:solidFill>
                <a:effectLst/>
                <a:latin typeface="Times New Roman" panose="02020603050405020304" pitchFamily="18" charset="0"/>
                <a:cs typeface="Times New Roman" panose="02020603050405020304" pitchFamily="18" charset="0"/>
              </a:rPr>
              <a:t>as battery of a single node is not burdened for long.</a:t>
            </a:r>
          </a:p>
          <a:p>
            <a:pPr algn="just">
              <a:lnSpc>
                <a:spcPct val="150000"/>
              </a:lnSpc>
            </a:pPr>
            <a:r>
              <a:rPr lang="en-US" sz="2200" b="0" i="0" dirty="0">
                <a:solidFill>
                  <a:srgbClr val="000000"/>
                </a:solidFill>
                <a:effectLst/>
                <a:latin typeface="Times New Roman" panose="02020603050405020304" pitchFamily="18" charset="0"/>
                <a:cs typeface="Times New Roman" panose="02020603050405020304" pitchFamily="18" charset="0"/>
              </a:rPr>
              <a:t>Sensor nodes elect themselves as cluster head with some </a:t>
            </a:r>
            <a:r>
              <a:rPr lang="en-US" sz="2200" b="0" i="0" dirty="0">
                <a:solidFill>
                  <a:schemeClr val="accent2"/>
                </a:solidFill>
                <a:effectLst/>
                <a:latin typeface="Times New Roman" panose="02020603050405020304" pitchFamily="18" charset="0"/>
                <a:cs typeface="Times New Roman" panose="02020603050405020304" pitchFamily="18" charset="0"/>
              </a:rPr>
              <a:t>probability</a:t>
            </a:r>
            <a:r>
              <a:rPr lang="en-US" sz="2200" b="0" i="0" dirty="0">
                <a:solidFill>
                  <a:srgbClr val="000000"/>
                </a:solidFill>
                <a:effectLst/>
                <a:latin typeface="Times New Roman" panose="02020603050405020304" pitchFamily="18" charset="0"/>
                <a:cs typeface="Times New Roman" panose="02020603050405020304" pitchFamily="18" charset="0"/>
              </a:rPr>
              <a:t> criteria defined by the protocol and announce this to other nodes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94974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ABD4C-72D8-5AEA-A074-46B48A8F27BD}"/>
              </a:ext>
            </a:extLst>
          </p:cNvPr>
          <p:cNvSpPr>
            <a:spLocks noGrp="1"/>
          </p:cNvSpPr>
          <p:nvPr>
            <p:ph type="title"/>
          </p:nvPr>
        </p:nvSpPr>
        <p:spPr>
          <a:xfrm>
            <a:off x="265176" y="143954"/>
            <a:ext cx="10515600" cy="537083"/>
          </a:xfrm>
        </p:spPr>
        <p:txBody>
          <a:bodyPr>
            <a:normAutofit fontScale="90000"/>
          </a:bodyPr>
          <a:lstStyle/>
          <a:p>
            <a:r>
              <a:rPr lang="en-IN" b="1" i="0" dirty="0">
                <a:solidFill>
                  <a:schemeClr val="accent1"/>
                </a:solidFill>
                <a:effectLst/>
                <a:latin typeface="FSBrabo"/>
              </a:rPr>
              <a:t>Data-centric</a:t>
            </a:r>
            <a:endParaRPr lang="en-IN" dirty="0">
              <a:solidFill>
                <a:schemeClr val="accent1"/>
              </a:solidFill>
            </a:endParaRPr>
          </a:p>
        </p:txBody>
      </p:sp>
      <p:sp>
        <p:nvSpPr>
          <p:cNvPr id="3" name="Content Placeholder 2">
            <a:extLst>
              <a:ext uri="{FF2B5EF4-FFF2-40B4-BE49-F238E27FC236}">
                <a16:creationId xmlns:a16="http://schemas.microsoft.com/office/drawing/2014/main" id="{87356F79-2751-1F8D-919E-F2A84A697774}"/>
              </a:ext>
            </a:extLst>
          </p:cNvPr>
          <p:cNvSpPr>
            <a:spLocks noGrp="1"/>
          </p:cNvSpPr>
          <p:nvPr>
            <p:ph idx="1"/>
          </p:nvPr>
        </p:nvSpPr>
        <p:spPr>
          <a:xfrm>
            <a:off x="129209" y="1170432"/>
            <a:ext cx="11831143" cy="5006531"/>
          </a:xfrm>
        </p:spPr>
        <p:txBody>
          <a:bodyPr/>
          <a:lstStyle/>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most of the wireless sensor networks, the </a:t>
            </a:r>
            <a:r>
              <a:rPr lang="en-US" sz="2400" b="0" i="0" dirty="0">
                <a:solidFill>
                  <a:schemeClr val="accent1"/>
                </a:solidFill>
                <a:effectLst/>
                <a:latin typeface="Times New Roman" panose="02020603050405020304" pitchFamily="18" charset="0"/>
                <a:cs typeface="Times New Roman" panose="02020603050405020304" pitchFamily="18" charset="0"/>
              </a:rPr>
              <a:t>sensed data </a:t>
            </a:r>
            <a:r>
              <a:rPr lang="en-US" sz="2400" b="0" i="0" dirty="0">
                <a:solidFill>
                  <a:srgbClr val="000000"/>
                </a:solidFill>
                <a:effectLst/>
                <a:latin typeface="Times New Roman" panose="02020603050405020304" pitchFamily="18" charset="0"/>
                <a:cs typeface="Times New Roman" panose="02020603050405020304" pitchFamily="18" charset="0"/>
              </a:rPr>
              <a:t>or information is far more valuable than the actual node itself. </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Therefore data </a:t>
            </a:r>
            <a:r>
              <a:rPr lang="en-US" sz="2400" b="0" i="0" dirty="0">
                <a:solidFill>
                  <a:schemeClr val="accent1"/>
                </a:solidFill>
                <a:effectLst/>
                <a:latin typeface="Times New Roman" panose="02020603050405020304" pitchFamily="18" charset="0"/>
                <a:cs typeface="Times New Roman" panose="02020603050405020304" pitchFamily="18" charset="0"/>
              </a:rPr>
              <a:t>centric routing </a:t>
            </a:r>
            <a:r>
              <a:rPr lang="en-US" sz="2400" b="0" i="0" dirty="0">
                <a:solidFill>
                  <a:srgbClr val="000000"/>
                </a:solidFill>
                <a:effectLst/>
                <a:latin typeface="Times New Roman" panose="02020603050405020304" pitchFamily="18" charset="0"/>
                <a:cs typeface="Times New Roman" panose="02020603050405020304" pitchFamily="18" charset="0"/>
              </a:rPr>
              <a:t>techniques the prime focus is on the transmission of information specified by certain attributes rather than collecting data from certain nodes.</a:t>
            </a:r>
          </a:p>
          <a:p>
            <a:pPr algn="just">
              <a:lnSpc>
                <a:spcPct val="150000"/>
              </a:lnSpc>
            </a:pPr>
            <a:r>
              <a:rPr lang="en-US" sz="2400" b="0" i="0" dirty="0">
                <a:solidFill>
                  <a:srgbClr val="000000"/>
                </a:solidFill>
                <a:effectLst/>
                <a:latin typeface="Times New Roman" panose="02020603050405020304" pitchFamily="18" charset="0"/>
                <a:cs typeface="Times New Roman" panose="02020603050405020304" pitchFamily="18" charset="0"/>
              </a:rPr>
              <a:t>In data centric routing the sink node queries to specific regions to </a:t>
            </a:r>
            <a:r>
              <a:rPr lang="en-US" sz="2400" b="0" i="0" dirty="0">
                <a:solidFill>
                  <a:schemeClr val="accent1"/>
                </a:solidFill>
                <a:effectLst/>
                <a:latin typeface="Times New Roman" panose="02020603050405020304" pitchFamily="18" charset="0"/>
                <a:cs typeface="Times New Roman" panose="02020603050405020304" pitchFamily="18" charset="0"/>
              </a:rPr>
              <a:t>collect data </a:t>
            </a:r>
            <a:r>
              <a:rPr lang="en-US" sz="2400" b="0" i="0" dirty="0">
                <a:solidFill>
                  <a:srgbClr val="000000"/>
                </a:solidFill>
                <a:effectLst/>
                <a:latin typeface="Times New Roman" panose="02020603050405020304" pitchFamily="18" charset="0"/>
                <a:cs typeface="Times New Roman" panose="02020603050405020304" pitchFamily="18" charset="0"/>
              </a:rPr>
              <a:t>of some specific characteristics so naming scheme based on attributes is necessary to describe the characteristics of data. </a:t>
            </a:r>
            <a:endParaRPr lang="en-US" sz="2400" dirty="0">
              <a:solidFill>
                <a:srgbClr val="00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000415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5AA34-8BF8-3356-61E7-14F0B62296C7}"/>
              </a:ext>
            </a:extLst>
          </p:cNvPr>
          <p:cNvSpPr>
            <a:spLocks noGrp="1"/>
          </p:cNvSpPr>
          <p:nvPr>
            <p:ph type="title"/>
          </p:nvPr>
        </p:nvSpPr>
        <p:spPr>
          <a:xfrm>
            <a:off x="205408" y="571154"/>
            <a:ext cx="11700079" cy="489640"/>
          </a:xfrm>
        </p:spPr>
        <p:txBody>
          <a:bodyPr>
            <a:normAutofit fontScale="90000"/>
          </a:bodyPr>
          <a:lstStyle/>
          <a:p>
            <a:r>
              <a:rPr lang="en-IN" sz="4000" b="1" i="0" dirty="0">
                <a:solidFill>
                  <a:schemeClr val="accent1"/>
                </a:solidFill>
                <a:effectLst/>
                <a:latin typeface="FSBrabo"/>
              </a:rPr>
              <a:t>Sensor Protocols for information via negotiation (SPIN)</a:t>
            </a:r>
            <a:br>
              <a:rPr lang="en-IN" b="1" i="0" dirty="0">
                <a:solidFill>
                  <a:schemeClr val="accent1"/>
                </a:solidFill>
                <a:effectLst/>
                <a:latin typeface="FSBrabo"/>
              </a:rPr>
            </a:br>
            <a:endParaRPr lang="en-IN" dirty="0">
              <a:solidFill>
                <a:schemeClr val="accent1"/>
              </a:solidFill>
            </a:endParaRPr>
          </a:p>
        </p:txBody>
      </p:sp>
      <p:sp>
        <p:nvSpPr>
          <p:cNvPr id="3" name="Content Placeholder 2">
            <a:extLst>
              <a:ext uri="{FF2B5EF4-FFF2-40B4-BE49-F238E27FC236}">
                <a16:creationId xmlns:a16="http://schemas.microsoft.com/office/drawing/2014/main" id="{88D72C5C-9715-8F9E-3B78-174F1FDFAB7E}"/>
              </a:ext>
            </a:extLst>
          </p:cNvPr>
          <p:cNvSpPr>
            <a:spLocks noGrp="1"/>
          </p:cNvSpPr>
          <p:nvPr>
            <p:ph idx="1"/>
          </p:nvPr>
        </p:nvSpPr>
        <p:spPr>
          <a:xfrm>
            <a:off x="205408" y="1060793"/>
            <a:ext cx="11860696" cy="5330067"/>
          </a:xfrm>
        </p:spPr>
        <p:txBody>
          <a:bodyPr>
            <a:normAutofit/>
          </a:bodyPr>
          <a:lstStyle/>
          <a:p>
            <a:pPr>
              <a:lnSpc>
                <a:spcPct val="150000"/>
              </a:lnSpc>
            </a:pPr>
            <a:r>
              <a:rPr lang="en-US" sz="2300" b="0" i="0" dirty="0">
                <a:solidFill>
                  <a:srgbClr val="000000"/>
                </a:solidFill>
                <a:effectLst/>
                <a:latin typeface="Times New Roman" panose="02020603050405020304" pitchFamily="18" charset="0"/>
                <a:cs typeface="Times New Roman" panose="02020603050405020304" pitchFamily="18" charset="0"/>
              </a:rPr>
              <a:t>SPIN is abbreviation of sensor protocol for information via negotiation. </a:t>
            </a:r>
          </a:p>
          <a:p>
            <a:pPr>
              <a:lnSpc>
                <a:spcPct val="150000"/>
              </a:lnSpc>
            </a:pPr>
            <a:r>
              <a:rPr lang="en-US" sz="2300" b="0" i="0" dirty="0">
                <a:solidFill>
                  <a:srgbClr val="000000"/>
                </a:solidFill>
                <a:effectLst/>
                <a:latin typeface="Times New Roman" panose="02020603050405020304" pitchFamily="18" charset="0"/>
                <a:cs typeface="Times New Roman" panose="02020603050405020304" pitchFamily="18" charset="0"/>
              </a:rPr>
              <a:t>This protocol is defined to use to remove the deficiency like flooding and gossiping that occurs in other protocols. </a:t>
            </a:r>
          </a:p>
          <a:p>
            <a:pPr>
              <a:lnSpc>
                <a:spcPct val="150000"/>
              </a:lnSpc>
            </a:pPr>
            <a:r>
              <a:rPr lang="en-US" sz="2300" b="0" i="0" dirty="0">
                <a:solidFill>
                  <a:srgbClr val="000000"/>
                </a:solidFill>
                <a:effectLst/>
                <a:latin typeface="Times New Roman" panose="02020603050405020304" pitchFamily="18" charset="0"/>
                <a:cs typeface="Times New Roman" panose="02020603050405020304" pitchFamily="18" charset="0"/>
              </a:rPr>
              <a:t>The main idea is that the sharing of data, which is sensed by the node, might take more resources as compare to the meta-data, which is just a descriptor about the data sensed, by the node. </a:t>
            </a:r>
          </a:p>
          <a:p>
            <a:pPr>
              <a:lnSpc>
                <a:spcPct val="150000"/>
              </a:lnSpc>
            </a:pPr>
            <a:r>
              <a:rPr lang="en-US" sz="2300" b="0" i="0" dirty="0">
                <a:solidFill>
                  <a:srgbClr val="000000"/>
                </a:solidFill>
                <a:effectLst/>
                <a:latin typeface="Times New Roman" panose="02020603050405020304" pitchFamily="18" charset="0"/>
                <a:cs typeface="Times New Roman" panose="02020603050405020304" pitchFamily="18" charset="0"/>
              </a:rPr>
              <a:t>The resource manager in each node monitors its resources and adapts their functionality accordingly.</a:t>
            </a:r>
          </a:p>
        </p:txBody>
      </p:sp>
    </p:spTree>
    <p:extLst>
      <p:ext uri="{BB962C8B-B14F-4D97-AF65-F5344CB8AC3E}">
        <p14:creationId xmlns:p14="http://schemas.microsoft.com/office/powerpoint/2010/main" val="2742422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A83521-1822-1347-6724-A498DA23875F}"/>
              </a:ext>
            </a:extLst>
          </p:cNvPr>
          <p:cNvSpPr>
            <a:spLocks noGrp="1"/>
          </p:cNvSpPr>
          <p:nvPr>
            <p:ph idx="1"/>
          </p:nvPr>
        </p:nvSpPr>
        <p:spPr>
          <a:xfrm>
            <a:off x="258417" y="228600"/>
            <a:ext cx="11777870" cy="6321287"/>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Sensor Protocols for Information via Negotiation (SPIN) is a family of adaptive protocols designed for </a:t>
            </a:r>
            <a:r>
              <a:rPr lang="en-US" sz="2400" dirty="0">
                <a:solidFill>
                  <a:schemeClr val="accent5"/>
                </a:solidFill>
                <a:latin typeface="Times New Roman" panose="02020603050405020304" pitchFamily="18" charset="0"/>
                <a:cs typeface="Times New Roman" panose="02020603050405020304" pitchFamily="18" charset="0"/>
              </a:rPr>
              <a:t>efficient data </a:t>
            </a:r>
            <a:r>
              <a:rPr lang="en-US" sz="2400" dirty="0">
                <a:latin typeface="Times New Roman" panose="02020603050405020304" pitchFamily="18" charset="0"/>
                <a:cs typeface="Times New Roman" panose="02020603050405020304" pitchFamily="18" charset="0"/>
              </a:rPr>
              <a:t>dissemination in wireless sensor networks (WSNs).</a:t>
            </a:r>
          </a:p>
          <a:p>
            <a:pPr algn="just">
              <a:lnSpc>
                <a:spcPct val="150000"/>
              </a:lnSpc>
            </a:pPr>
            <a:r>
              <a:rPr lang="en-US" sz="2400" dirty="0">
                <a:latin typeface="Times New Roman" panose="02020603050405020304" pitchFamily="18" charset="0"/>
                <a:cs typeface="Times New Roman" panose="02020603050405020304" pitchFamily="18" charset="0"/>
              </a:rPr>
              <a:t>SPIN protocols are particularly focused on </a:t>
            </a:r>
            <a:r>
              <a:rPr lang="en-US" sz="2400" dirty="0">
                <a:solidFill>
                  <a:schemeClr val="accent5"/>
                </a:solidFill>
                <a:latin typeface="Times New Roman" panose="02020603050405020304" pitchFamily="18" charset="0"/>
                <a:cs typeface="Times New Roman" panose="02020603050405020304" pitchFamily="18" charset="0"/>
              </a:rPr>
              <a:t>energy conservation</a:t>
            </a:r>
            <a:r>
              <a:rPr lang="en-US" sz="2400" dirty="0">
                <a:latin typeface="Times New Roman" panose="02020603050405020304" pitchFamily="18" charset="0"/>
                <a:cs typeface="Times New Roman" panose="02020603050405020304" pitchFamily="18" charset="0"/>
              </a:rPr>
              <a:t>, </a:t>
            </a:r>
            <a:r>
              <a:rPr lang="en-US" sz="2400" dirty="0">
                <a:solidFill>
                  <a:schemeClr val="accent5"/>
                </a:solidFill>
                <a:latin typeface="Times New Roman" panose="02020603050405020304" pitchFamily="18" charset="0"/>
                <a:cs typeface="Times New Roman" panose="02020603050405020304" pitchFamily="18" charset="0"/>
              </a:rPr>
              <a:t>data-centric communication</a:t>
            </a:r>
            <a:r>
              <a:rPr lang="en-US" sz="2400" dirty="0">
                <a:latin typeface="Times New Roman" panose="02020603050405020304" pitchFamily="18" charset="0"/>
                <a:cs typeface="Times New Roman" panose="02020603050405020304" pitchFamily="18" charset="0"/>
              </a:rPr>
              <a:t>, and overcoming challenges such as </a:t>
            </a:r>
            <a:r>
              <a:rPr lang="en-US" sz="2400" dirty="0">
                <a:solidFill>
                  <a:schemeClr val="accent5"/>
                </a:solidFill>
                <a:latin typeface="Times New Roman" panose="02020603050405020304" pitchFamily="18" charset="0"/>
                <a:cs typeface="Times New Roman" panose="02020603050405020304" pitchFamily="18" charset="0"/>
              </a:rPr>
              <a:t>limited power</a:t>
            </a:r>
            <a:r>
              <a:rPr lang="en-US" sz="2400" dirty="0">
                <a:latin typeface="Times New Roman" panose="02020603050405020304" pitchFamily="18" charset="0"/>
                <a:cs typeface="Times New Roman" panose="02020603050405020304" pitchFamily="18" charset="0"/>
              </a:rPr>
              <a:t>, </a:t>
            </a:r>
            <a:r>
              <a:rPr lang="en-US" sz="2400" dirty="0">
                <a:solidFill>
                  <a:schemeClr val="accent5"/>
                </a:solidFill>
                <a:latin typeface="Times New Roman" panose="02020603050405020304" pitchFamily="18" charset="0"/>
                <a:cs typeface="Times New Roman" panose="02020603050405020304" pitchFamily="18" charset="0"/>
              </a:rPr>
              <a:t>bandwidth</a:t>
            </a:r>
            <a:r>
              <a:rPr lang="en-US" sz="2400" dirty="0">
                <a:latin typeface="Times New Roman" panose="02020603050405020304" pitchFamily="18" charset="0"/>
                <a:cs typeface="Times New Roman" panose="02020603050405020304" pitchFamily="18" charset="0"/>
              </a:rPr>
              <a:t>, and </a:t>
            </a:r>
            <a:r>
              <a:rPr lang="en-US" sz="2400" dirty="0">
                <a:solidFill>
                  <a:schemeClr val="accent5"/>
                </a:solidFill>
                <a:latin typeface="Times New Roman" panose="02020603050405020304" pitchFamily="18" charset="0"/>
                <a:cs typeface="Times New Roman" panose="02020603050405020304" pitchFamily="18" charset="0"/>
              </a:rPr>
              <a:t>computational resources </a:t>
            </a:r>
            <a:r>
              <a:rPr lang="en-US" sz="2400" dirty="0">
                <a:latin typeface="Times New Roman" panose="02020603050405020304" pitchFamily="18" charset="0"/>
                <a:cs typeface="Times New Roman" panose="02020603050405020304" pitchFamily="18" charset="0"/>
              </a:rPr>
              <a:t>in sensor networks.</a:t>
            </a:r>
          </a:p>
          <a:p>
            <a:pPr marL="0" indent="0" algn="just">
              <a:lnSpc>
                <a:spcPct val="150000"/>
              </a:lnSpc>
              <a:buNone/>
            </a:pPr>
            <a:r>
              <a:rPr lang="en-IN" sz="2400" b="1" dirty="0">
                <a:solidFill>
                  <a:schemeClr val="accent5"/>
                </a:solidFill>
                <a:latin typeface="Times New Roman" panose="02020603050405020304" pitchFamily="18" charset="0"/>
                <a:cs typeface="Times New Roman" panose="02020603050405020304" pitchFamily="18" charset="0"/>
              </a:rPr>
              <a:t>Key Features of SPIN:</a:t>
            </a:r>
          </a:p>
          <a:p>
            <a:pPr marL="0" indent="0" algn="just">
              <a:lnSpc>
                <a:spcPct val="150000"/>
              </a:lnSpc>
              <a:buNone/>
            </a:pPr>
            <a:r>
              <a:rPr lang="en-IN" sz="2400" b="1" dirty="0">
                <a:solidFill>
                  <a:schemeClr val="accent6"/>
                </a:solidFill>
                <a:latin typeface="Times New Roman" panose="02020603050405020304" pitchFamily="18" charset="0"/>
                <a:cs typeface="Times New Roman" panose="02020603050405020304" pitchFamily="18" charset="0"/>
              </a:rPr>
              <a:t>Data Negotiation:</a:t>
            </a:r>
            <a:r>
              <a:rPr lang="en-US" sz="2400" dirty="0">
                <a:latin typeface="Times New Roman" panose="02020603050405020304" pitchFamily="18" charset="0"/>
                <a:cs typeface="Times New Roman" panose="02020603050405020304" pitchFamily="18" charset="0"/>
              </a:rPr>
              <a:t>SPIN protocols use a negotiation process to eliminate redundant data transmission and prevent unnecessary energy expenditure. </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solidFill>
                  <a:schemeClr val="accent6"/>
                </a:solidFill>
                <a:latin typeface="Times New Roman" panose="02020603050405020304" pitchFamily="18" charset="0"/>
                <a:cs typeface="Times New Roman" panose="02020603050405020304" pitchFamily="18" charset="0"/>
              </a:rPr>
              <a:t>Data Naming:</a:t>
            </a:r>
            <a:r>
              <a:rPr lang="en-US" sz="2400" dirty="0">
                <a:latin typeface="Times New Roman" panose="02020603050405020304" pitchFamily="18" charset="0"/>
                <a:cs typeface="Times New Roman" panose="02020603050405020304" pitchFamily="18" charset="0"/>
              </a:rPr>
              <a:t>Data in SPIN is assigned high-level names, which are used during the negotiation phase.</a:t>
            </a:r>
            <a:endParaRPr lang="en-IN" sz="2400" dirty="0">
              <a:latin typeface="Times New Roman" panose="02020603050405020304" pitchFamily="18" charset="0"/>
              <a:cs typeface="Times New Roman" panose="02020603050405020304" pitchFamily="18" charset="0"/>
            </a:endParaRPr>
          </a:p>
          <a:p>
            <a:pPr marL="0" indent="0" algn="just">
              <a:lnSpc>
                <a:spcPct val="150000"/>
              </a:lnSpc>
              <a:buNone/>
            </a:pPr>
            <a:r>
              <a:rPr lang="en-IN" sz="2400" b="1" dirty="0">
                <a:solidFill>
                  <a:schemeClr val="accent6"/>
                </a:solidFill>
                <a:latin typeface="Times New Roman" panose="02020603050405020304" pitchFamily="18" charset="0"/>
                <a:cs typeface="Times New Roman" panose="02020603050405020304" pitchFamily="18" charset="0"/>
              </a:rPr>
              <a:t>Resource Awareness:</a:t>
            </a:r>
            <a:r>
              <a:rPr lang="en-US" sz="2400" dirty="0">
                <a:latin typeface="Times New Roman" panose="02020603050405020304" pitchFamily="18" charset="0"/>
                <a:cs typeface="Times New Roman" panose="02020603050405020304" pitchFamily="18" charset="0"/>
              </a:rPr>
              <a:t>SPIN protocols are designed to be aware of the resource constraints in WSNs.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0234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7D6E-A539-A57B-2708-2747EAB1C974}"/>
              </a:ext>
            </a:extLst>
          </p:cNvPr>
          <p:cNvSpPr>
            <a:spLocks noGrp="1"/>
          </p:cNvSpPr>
          <p:nvPr>
            <p:ph type="title"/>
          </p:nvPr>
        </p:nvSpPr>
        <p:spPr>
          <a:xfrm>
            <a:off x="132522" y="146464"/>
            <a:ext cx="10515600" cy="753234"/>
          </a:xfrm>
        </p:spPr>
        <p:txBody>
          <a:bodyPr/>
          <a:lstStyle/>
          <a:p>
            <a:r>
              <a:rPr lang="en-IN" b="1" dirty="0">
                <a:solidFill>
                  <a:schemeClr val="accent1"/>
                </a:solidFill>
              </a:rPr>
              <a:t>Types of SPIN Protocols:</a:t>
            </a:r>
          </a:p>
        </p:txBody>
      </p:sp>
      <p:sp>
        <p:nvSpPr>
          <p:cNvPr id="3" name="Content Placeholder 2">
            <a:extLst>
              <a:ext uri="{FF2B5EF4-FFF2-40B4-BE49-F238E27FC236}">
                <a16:creationId xmlns:a16="http://schemas.microsoft.com/office/drawing/2014/main" id="{0A72336B-FED8-50EA-3771-3CAC4B8447A7}"/>
              </a:ext>
            </a:extLst>
          </p:cNvPr>
          <p:cNvSpPr>
            <a:spLocks noGrp="1"/>
          </p:cNvSpPr>
          <p:nvPr>
            <p:ph idx="1"/>
          </p:nvPr>
        </p:nvSpPr>
        <p:spPr>
          <a:xfrm>
            <a:off x="168966" y="1093304"/>
            <a:ext cx="11854068" cy="5377070"/>
          </a:xfrm>
        </p:spPr>
        <p:txBody>
          <a:bodyPr>
            <a:normAutofit fontScale="92500" lnSpcReduction="10000"/>
          </a:bodyPr>
          <a:lstStyle/>
          <a:p>
            <a:pPr algn="just">
              <a:lnSpc>
                <a:spcPct val="150000"/>
              </a:lnSpc>
            </a:pPr>
            <a:r>
              <a:rPr lang="en-IN" sz="2400" b="1" dirty="0">
                <a:solidFill>
                  <a:schemeClr val="accent2"/>
                </a:solidFill>
                <a:latin typeface="Times New Roman" panose="02020603050405020304" pitchFamily="18" charset="0"/>
                <a:cs typeface="Times New Roman" panose="02020603050405020304" pitchFamily="18" charset="0"/>
              </a:rPr>
              <a:t>SPIN-PP</a:t>
            </a:r>
            <a:r>
              <a:rPr lang="en-IN" sz="2400" dirty="0">
                <a:latin typeface="Times New Roman" panose="02020603050405020304" pitchFamily="18" charset="0"/>
                <a:cs typeface="Times New Roman" panose="02020603050405020304" pitchFamily="18" charset="0"/>
              </a:rPr>
              <a:t> (Point-to-Point):</a:t>
            </a:r>
            <a:r>
              <a:rPr lang="en-US" sz="2400" dirty="0">
                <a:latin typeface="Times New Roman" panose="02020603050405020304" pitchFamily="18" charset="0"/>
                <a:cs typeface="Times New Roman" panose="02020603050405020304" pitchFamily="18" charset="0"/>
              </a:rPr>
              <a:t>This is the basic version of SPIN where nodes use point-to-point communication to negotiate data transmission with their neighbors.</a:t>
            </a:r>
          </a:p>
          <a:p>
            <a:pPr algn="just">
              <a:lnSpc>
                <a:spcPct val="150000"/>
              </a:lnSpc>
            </a:pPr>
            <a:r>
              <a:rPr lang="en-IN" sz="2400" b="1" dirty="0">
                <a:solidFill>
                  <a:schemeClr val="accent2"/>
                </a:solidFill>
                <a:latin typeface="Times New Roman" panose="02020603050405020304" pitchFamily="18" charset="0"/>
                <a:cs typeface="Times New Roman" panose="02020603050405020304" pitchFamily="18" charset="0"/>
              </a:rPr>
              <a:t>SPIN-EC</a:t>
            </a:r>
            <a:r>
              <a:rPr lang="en-IN" sz="2400" dirty="0">
                <a:latin typeface="Times New Roman" panose="02020603050405020304" pitchFamily="18" charset="0"/>
                <a:cs typeface="Times New Roman" panose="02020603050405020304" pitchFamily="18" charset="0"/>
              </a:rPr>
              <a:t> (Energy-Constrained):</a:t>
            </a:r>
            <a:r>
              <a:rPr lang="en-US" sz="2400" dirty="0">
                <a:latin typeface="Times New Roman" panose="02020603050405020304" pitchFamily="18" charset="0"/>
                <a:cs typeface="Times New Roman" panose="02020603050405020304" pitchFamily="18" charset="0"/>
              </a:rPr>
              <a:t>An extension of SPIN-PP, this protocol includes energy considerations. Nodes with low energy may choose not to participate in data transmission to conserve their power.</a:t>
            </a:r>
          </a:p>
          <a:p>
            <a:pPr algn="just">
              <a:lnSpc>
                <a:spcPct val="150000"/>
              </a:lnSpc>
            </a:pPr>
            <a:r>
              <a:rPr lang="en-IN" sz="2400" b="1" dirty="0">
                <a:solidFill>
                  <a:schemeClr val="accent2"/>
                </a:solidFill>
                <a:latin typeface="Times New Roman" panose="02020603050405020304" pitchFamily="18" charset="0"/>
                <a:cs typeface="Times New Roman" panose="02020603050405020304" pitchFamily="18" charset="0"/>
              </a:rPr>
              <a:t>SPIN-BC</a:t>
            </a:r>
            <a:r>
              <a:rPr lang="en-IN" sz="2400" dirty="0">
                <a:latin typeface="Times New Roman" panose="02020603050405020304" pitchFamily="18" charset="0"/>
                <a:cs typeface="Times New Roman" panose="02020603050405020304" pitchFamily="18" charset="0"/>
              </a:rPr>
              <a:t> (Broadcast):</a:t>
            </a:r>
            <a:r>
              <a:rPr lang="en-US" sz="2400" dirty="0">
                <a:latin typeface="Times New Roman" panose="02020603050405020304" pitchFamily="18" charset="0"/>
                <a:cs typeface="Times New Roman" panose="02020603050405020304" pitchFamily="18" charset="0"/>
              </a:rPr>
              <a:t>SPIN-BC uses broadcast communication for data dissemination, allowing a node to send data to all its neighbors simultaneously, thus potentially reaching more nodes with fewer transmissions.</a:t>
            </a:r>
          </a:p>
          <a:p>
            <a:pPr algn="just">
              <a:lnSpc>
                <a:spcPct val="150000"/>
              </a:lnSpc>
            </a:pPr>
            <a:r>
              <a:rPr lang="en-IN" sz="2400" b="1" dirty="0">
                <a:solidFill>
                  <a:schemeClr val="accent2"/>
                </a:solidFill>
                <a:latin typeface="Times New Roman" panose="02020603050405020304" pitchFamily="18" charset="0"/>
                <a:cs typeface="Times New Roman" panose="02020603050405020304" pitchFamily="18" charset="0"/>
              </a:rPr>
              <a:t>SPIN-RL</a:t>
            </a:r>
            <a:r>
              <a:rPr lang="en-IN" sz="2400" dirty="0">
                <a:latin typeface="Times New Roman" panose="02020603050405020304" pitchFamily="18" charset="0"/>
                <a:cs typeface="Times New Roman" panose="02020603050405020304" pitchFamily="18" charset="0"/>
              </a:rPr>
              <a:t> (Reliable):</a:t>
            </a:r>
            <a:r>
              <a:rPr lang="en-US" sz="2400" dirty="0">
                <a:latin typeface="Times New Roman" panose="02020603050405020304" pitchFamily="18" charset="0"/>
                <a:cs typeface="Times New Roman" panose="02020603050405020304" pitchFamily="18" charset="0"/>
              </a:rPr>
              <a:t>This version of SPIN includes mechanisms to ensure reliable data delivery, which is important in networks where data loss is critical.</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16687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66879-05A4-4D2C-9123-900FCBC5D6EA}"/>
              </a:ext>
            </a:extLst>
          </p:cNvPr>
          <p:cNvSpPr>
            <a:spLocks noGrp="1"/>
          </p:cNvSpPr>
          <p:nvPr>
            <p:ph type="title"/>
          </p:nvPr>
        </p:nvSpPr>
        <p:spPr>
          <a:xfrm>
            <a:off x="172279" y="206512"/>
            <a:ext cx="10515600" cy="439945"/>
          </a:xfrm>
        </p:spPr>
        <p:txBody>
          <a:bodyPr>
            <a:normAutofit fontScale="90000"/>
          </a:bodyPr>
          <a:lstStyle/>
          <a:p>
            <a:pPr algn="just"/>
            <a:r>
              <a:rPr lang="en-IN" b="1" dirty="0">
                <a:solidFill>
                  <a:schemeClr val="accent2"/>
                </a:solidFill>
              </a:rPr>
              <a:t>Working Mechanism:</a:t>
            </a:r>
          </a:p>
        </p:txBody>
      </p:sp>
      <p:sp>
        <p:nvSpPr>
          <p:cNvPr id="3" name="Content Placeholder 2">
            <a:extLst>
              <a:ext uri="{FF2B5EF4-FFF2-40B4-BE49-F238E27FC236}">
                <a16:creationId xmlns:a16="http://schemas.microsoft.com/office/drawing/2014/main" id="{FEC0D053-E69B-43A0-59B0-60E2FBEA4EA8}"/>
              </a:ext>
            </a:extLst>
          </p:cNvPr>
          <p:cNvSpPr>
            <a:spLocks noGrp="1"/>
          </p:cNvSpPr>
          <p:nvPr>
            <p:ph idx="1"/>
          </p:nvPr>
        </p:nvSpPr>
        <p:spPr>
          <a:xfrm>
            <a:off x="172279" y="914400"/>
            <a:ext cx="11734799" cy="5262563"/>
          </a:xfrm>
        </p:spPr>
        <p:txBody>
          <a:bodyPr>
            <a:normAutofit/>
          </a:bodyPr>
          <a:lstStyle/>
          <a:p>
            <a:pPr algn="just">
              <a:lnSpc>
                <a:spcPct val="200000"/>
              </a:lnSpc>
            </a:pPr>
            <a:r>
              <a:rPr lang="en-IN" sz="2200" b="1" dirty="0">
                <a:solidFill>
                  <a:schemeClr val="accent1"/>
                </a:solidFill>
                <a:latin typeface="Times New Roman" panose="02020603050405020304" pitchFamily="18" charset="0"/>
                <a:cs typeface="Times New Roman" panose="02020603050405020304" pitchFamily="18" charset="0"/>
              </a:rPr>
              <a:t>ADV Message </a:t>
            </a:r>
            <a:r>
              <a:rPr lang="en-IN" sz="2200" dirty="0">
                <a:latin typeface="Times New Roman" panose="02020603050405020304" pitchFamily="18" charset="0"/>
                <a:cs typeface="Times New Roman" panose="02020603050405020304" pitchFamily="18" charset="0"/>
              </a:rPr>
              <a:t>(Advertisement):</a:t>
            </a:r>
            <a:r>
              <a:rPr lang="en-US" sz="2200" dirty="0">
                <a:latin typeface="Times New Roman" panose="02020603050405020304" pitchFamily="18" charset="0"/>
                <a:cs typeface="Times New Roman" panose="02020603050405020304" pitchFamily="18" charset="0"/>
              </a:rPr>
              <a:t>A node that has new data to share broadcasts an ADV message containing a description of the data.</a:t>
            </a:r>
          </a:p>
          <a:p>
            <a:pPr algn="just">
              <a:lnSpc>
                <a:spcPct val="200000"/>
              </a:lnSpc>
            </a:pPr>
            <a:r>
              <a:rPr lang="en-IN" sz="2200" b="1" dirty="0">
                <a:solidFill>
                  <a:schemeClr val="accent1"/>
                </a:solidFill>
                <a:latin typeface="Times New Roman" panose="02020603050405020304" pitchFamily="18" charset="0"/>
                <a:cs typeface="Times New Roman" panose="02020603050405020304" pitchFamily="18" charset="0"/>
              </a:rPr>
              <a:t>REQ Message </a:t>
            </a:r>
            <a:r>
              <a:rPr lang="en-IN" sz="2200" dirty="0">
                <a:latin typeface="Times New Roman" panose="02020603050405020304" pitchFamily="18" charset="0"/>
                <a:cs typeface="Times New Roman" panose="02020603050405020304" pitchFamily="18" charset="0"/>
              </a:rPr>
              <a:t>(Request):</a:t>
            </a:r>
            <a:r>
              <a:rPr lang="en-US" sz="2200" dirty="0">
                <a:latin typeface="Times New Roman" panose="02020603050405020304" pitchFamily="18" charset="0"/>
                <a:cs typeface="Times New Roman" panose="02020603050405020304" pitchFamily="18" charset="0"/>
              </a:rPr>
              <a:t>Neighboring nodes that are interested in the data (i.e., they do not have it) respond with a REQ message to request the data.</a:t>
            </a:r>
          </a:p>
          <a:p>
            <a:pPr algn="just">
              <a:lnSpc>
                <a:spcPct val="200000"/>
              </a:lnSpc>
            </a:pPr>
            <a:r>
              <a:rPr lang="en-IN" sz="2200" b="1" dirty="0">
                <a:solidFill>
                  <a:schemeClr val="accent1"/>
                </a:solidFill>
                <a:latin typeface="Times New Roman" panose="02020603050405020304" pitchFamily="18" charset="0"/>
                <a:cs typeface="Times New Roman" panose="02020603050405020304" pitchFamily="18" charset="0"/>
              </a:rPr>
              <a:t>DATA Message</a:t>
            </a:r>
            <a:r>
              <a:rPr lang="en-IN" sz="2200"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The original node then sends the requested data to those nodes that sent a REQ message.</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27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gure 2.SPIN routing protocol.">
            <a:extLst>
              <a:ext uri="{FF2B5EF4-FFF2-40B4-BE49-F238E27FC236}">
                <a16:creationId xmlns:a16="http://schemas.microsoft.com/office/drawing/2014/main" id="{64FE26CD-FCD7-F676-9A5E-D5AB753DAD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9888" y="697992"/>
            <a:ext cx="5406058" cy="54620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56CD0D1-500B-58EE-80D4-50826E28089B}"/>
              </a:ext>
            </a:extLst>
          </p:cNvPr>
          <p:cNvSpPr txBox="1"/>
          <p:nvPr/>
        </p:nvSpPr>
        <p:spPr>
          <a:xfrm>
            <a:off x="236053" y="697992"/>
            <a:ext cx="5406060" cy="5170646"/>
          </a:xfrm>
          <a:prstGeom prst="rect">
            <a:avLst/>
          </a:prstGeom>
          <a:noFill/>
        </p:spPr>
        <p:txBody>
          <a:bodyPr wrap="square">
            <a:spAutoFit/>
          </a:bodyPr>
          <a:lstStyle/>
          <a:p>
            <a:r>
              <a:rPr lang="en-US" sz="2200" b="0" i="0" dirty="0">
                <a:solidFill>
                  <a:srgbClr val="000000"/>
                </a:solidFill>
                <a:effectLst/>
                <a:latin typeface="Times New Roman" panose="02020603050405020304" pitchFamily="18" charset="0"/>
                <a:cs typeface="Times New Roman" panose="02020603050405020304" pitchFamily="18" charset="0"/>
              </a:rPr>
              <a:t>Three messages namely </a:t>
            </a:r>
            <a:r>
              <a:rPr lang="en-US" sz="2200" b="0" i="0" dirty="0">
                <a:solidFill>
                  <a:schemeClr val="accent1"/>
                </a:solidFill>
                <a:effectLst/>
                <a:latin typeface="Times New Roman" panose="02020603050405020304" pitchFamily="18" charset="0"/>
                <a:cs typeface="Times New Roman" panose="02020603050405020304" pitchFamily="18" charset="0"/>
              </a:rPr>
              <a:t>ADV</a:t>
            </a:r>
            <a:r>
              <a:rPr lang="en-US" sz="2200" b="0" i="0" dirty="0">
                <a:solidFill>
                  <a:srgbClr val="000000"/>
                </a:solidFill>
                <a:effectLst/>
                <a:latin typeface="Times New Roman" panose="02020603050405020304" pitchFamily="18" charset="0"/>
                <a:cs typeface="Times New Roman" panose="02020603050405020304" pitchFamily="18" charset="0"/>
              </a:rPr>
              <a:t>, </a:t>
            </a:r>
            <a:r>
              <a:rPr lang="en-US" sz="2200" b="0" i="0" dirty="0">
                <a:solidFill>
                  <a:schemeClr val="accent1"/>
                </a:solidFill>
                <a:effectLst/>
                <a:latin typeface="Times New Roman" panose="02020603050405020304" pitchFamily="18" charset="0"/>
                <a:cs typeface="Times New Roman" panose="02020603050405020304" pitchFamily="18" charset="0"/>
              </a:rPr>
              <a:t>REQ</a:t>
            </a:r>
            <a:r>
              <a:rPr lang="en-US" sz="2200" b="0" i="0" dirty="0">
                <a:solidFill>
                  <a:srgbClr val="000000"/>
                </a:solidFill>
                <a:effectLst/>
                <a:latin typeface="Times New Roman" panose="02020603050405020304" pitchFamily="18" charset="0"/>
                <a:cs typeface="Times New Roman" panose="02020603050405020304" pitchFamily="18" charset="0"/>
              </a:rPr>
              <a:t> and </a:t>
            </a:r>
            <a:r>
              <a:rPr lang="en-US" sz="2200" b="0" i="0" dirty="0">
                <a:solidFill>
                  <a:schemeClr val="accent1"/>
                </a:solidFill>
                <a:effectLst/>
                <a:latin typeface="Times New Roman" panose="02020603050405020304" pitchFamily="18" charset="0"/>
                <a:cs typeface="Times New Roman" panose="02020603050405020304" pitchFamily="18" charset="0"/>
              </a:rPr>
              <a:t>DATA</a:t>
            </a:r>
            <a:r>
              <a:rPr lang="en-US" sz="2200" b="0" i="0" dirty="0">
                <a:solidFill>
                  <a:srgbClr val="000000"/>
                </a:solidFill>
                <a:effectLst/>
                <a:latin typeface="Times New Roman" panose="02020603050405020304" pitchFamily="18" charset="0"/>
                <a:cs typeface="Times New Roman" panose="02020603050405020304" pitchFamily="18" charset="0"/>
              </a:rPr>
              <a:t> are used in SPIN. </a:t>
            </a:r>
          </a:p>
          <a:p>
            <a:pPr marL="342900" indent="-34290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node broadcast an </a:t>
            </a:r>
            <a:r>
              <a:rPr lang="en-US" sz="2200" b="0" i="0" dirty="0">
                <a:solidFill>
                  <a:schemeClr val="accent1"/>
                </a:solidFill>
                <a:effectLst/>
                <a:latin typeface="Times New Roman" panose="02020603050405020304" pitchFamily="18" charset="0"/>
                <a:cs typeface="Times New Roman" panose="02020603050405020304" pitchFamily="18" charset="0"/>
              </a:rPr>
              <a:t>ADV</a:t>
            </a:r>
            <a:r>
              <a:rPr lang="en-US" sz="2200" b="0" i="0" dirty="0">
                <a:solidFill>
                  <a:srgbClr val="000000"/>
                </a:solidFill>
                <a:effectLst/>
                <a:latin typeface="Times New Roman" panose="02020603050405020304" pitchFamily="18" charset="0"/>
                <a:cs typeface="Times New Roman" panose="02020603050405020304" pitchFamily="18" charset="0"/>
              </a:rPr>
              <a:t> packet to all the other nodes that it has some data. </a:t>
            </a:r>
          </a:p>
          <a:p>
            <a:pPr marL="342900" indent="-34290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This advertising node </a:t>
            </a:r>
            <a:r>
              <a:rPr lang="en-US" sz="2200" b="0" i="0" dirty="0">
                <a:solidFill>
                  <a:schemeClr val="accent1"/>
                </a:solidFill>
                <a:effectLst/>
                <a:latin typeface="Times New Roman" panose="02020603050405020304" pitchFamily="18" charset="0"/>
                <a:cs typeface="Times New Roman" panose="02020603050405020304" pitchFamily="18" charset="0"/>
              </a:rPr>
              <a:t>ADV</a:t>
            </a:r>
            <a:r>
              <a:rPr lang="en-US" sz="2200" b="0" i="0" dirty="0">
                <a:solidFill>
                  <a:srgbClr val="000000"/>
                </a:solidFill>
                <a:effectLst/>
                <a:latin typeface="Times New Roman" panose="02020603050405020304" pitchFamily="18" charset="0"/>
                <a:cs typeface="Times New Roman" panose="02020603050405020304" pitchFamily="18" charset="0"/>
              </a:rPr>
              <a:t> message includes </a:t>
            </a:r>
            <a:r>
              <a:rPr lang="en-US" sz="2200" b="0" i="0" dirty="0">
                <a:solidFill>
                  <a:schemeClr val="accent1"/>
                </a:solidFill>
                <a:effectLst/>
                <a:latin typeface="Times New Roman" panose="02020603050405020304" pitchFamily="18" charset="0"/>
                <a:cs typeface="Times New Roman" panose="02020603050405020304" pitchFamily="18" charset="0"/>
              </a:rPr>
              <a:t>attributes</a:t>
            </a:r>
            <a:r>
              <a:rPr lang="en-US" sz="2200" b="0" i="0" dirty="0">
                <a:solidFill>
                  <a:srgbClr val="000000"/>
                </a:solidFill>
                <a:effectLst/>
                <a:latin typeface="Times New Roman" panose="02020603050405020304" pitchFamily="18" charset="0"/>
                <a:cs typeface="Times New Roman" panose="02020603050405020304" pitchFamily="18" charset="0"/>
              </a:rPr>
              <a:t> of the data it has. </a:t>
            </a:r>
          </a:p>
          <a:p>
            <a:pPr marL="342900" indent="-34290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The nodes having </a:t>
            </a:r>
            <a:r>
              <a:rPr lang="en-US" sz="2200" b="0" i="0" dirty="0">
                <a:solidFill>
                  <a:schemeClr val="accent1"/>
                </a:solidFill>
                <a:effectLst/>
                <a:latin typeface="Times New Roman" panose="02020603050405020304" pitchFamily="18" charset="0"/>
                <a:cs typeface="Times New Roman" panose="02020603050405020304" pitchFamily="18" charset="0"/>
              </a:rPr>
              <a:t>interests</a:t>
            </a:r>
            <a:r>
              <a:rPr lang="en-US" sz="2200" b="0" i="0" dirty="0">
                <a:solidFill>
                  <a:srgbClr val="000000"/>
                </a:solidFill>
                <a:effectLst/>
                <a:latin typeface="Times New Roman" panose="02020603050405020304" pitchFamily="18" charset="0"/>
                <a:cs typeface="Times New Roman" panose="02020603050405020304" pitchFamily="18" charset="0"/>
              </a:rPr>
              <a:t> in data, which the advertising node has requested by sending </a:t>
            </a:r>
            <a:r>
              <a:rPr lang="en-US" sz="2200" b="0" i="0" dirty="0">
                <a:solidFill>
                  <a:schemeClr val="accent1"/>
                </a:solidFill>
                <a:effectLst/>
                <a:latin typeface="Times New Roman" panose="02020603050405020304" pitchFamily="18" charset="0"/>
                <a:cs typeface="Times New Roman" panose="02020603050405020304" pitchFamily="18" charset="0"/>
              </a:rPr>
              <a:t>REQ</a:t>
            </a:r>
            <a:r>
              <a:rPr lang="en-US" sz="2200" b="0" i="0" dirty="0">
                <a:solidFill>
                  <a:srgbClr val="000000"/>
                </a:solidFill>
                <a:effectLst/>
                <a:latin typeface="Times New Roman" panose="02020603050405020304" pitchFamily="18" charset="0"/>
                <a:cs typeface="Times New Roman" panose="02020603050405020304" pitchFamily="18" charset="0"/>
              </a:rPr>
              <a:t> message, to the advertising node. </a:t>
            </a:r>
          </a:p>
          <a:p>
            <a:pPr marL="342900" indent="-34290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On receiving the </a:t>
            </a:r>
            <a:r>
              <a:rPr lang="en-US" sz="2200" b="0" i="0" dirty="0">
                <a:solidFill>
                  <a:schemeClr val="accent1"/>
                </a:solidFill>
                <a:effectLst/>
                <a:latin typeface="Times New Roman" panose="02020603050405020304" pitchFamily="18" charset="0"/>
                <a:cs typeface="Times New Roman" panose="02020603050405020304" pitchFamily="18" charset="0"/>
              </a:rPr>
              <a:t>REQ</a:t>
            </a:r>
            <a:r>
              <a:rPr lang="en-US" sz="2200" b="0" i="0" dirty="0">
                <a:solidFill>
                  <a:srgbClr val="000000"/>
                </a:solidFill>
                <a:effectLst/>
                <a:latin typeface="Times New Roman" panose="02020603050405020304" pitchFamily="18" charset="0"/>
                <a:cs typeface="Times New Roman" panose="02020603050405020304" pitchFamily="18" charset="0"/>
              </a:rPr>
              <a:t> message the advertising node send data to that node.</a:t>
            </a:r>
          </a:p>
          <a:p>
            <a:pPr marL="342900" indent="-342900" algn="just">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This process continues when the node on reception of data generate an </a:t>
            </a:r>
            <a:r>
              <a:rPr lang="en-US" sz="2200" b="0" i="0" dirty="0">
                <a:solidFill>
                  <a:schemeClr val="accent1"/>
                </a:solidFill>
                <a:effectLst/>
                <a:latin typeface="Times New Roman" panose="02020603050405020304" pitchFamily="18" charset="0"/>
                <a:cs typeface="Times New Roman" panose="02020603050405020304" pitchFamily="18" charset="0"/>
              </a:rPr>
              <a:t>ADV</a:t>
            </a:r>
            <a:r>
              <a:rPr lang="en-US" sz="2200" b="0" i="0" dirty="0">
                <a:solidFill>
                  <a:srgbClr val="000000"/>
                </a:solidFill>
                <a:effectLst/>
                <a:latin typeface="Times New Roman" panose="02020603050405020304" pitchFamily="18" charset="0"/>
                <a:cs typeface="Times New Roman" panose="02020603050405020304" pitchFamily="18" charset="0"/>
              </a:rPr>
              <a:t> message and send it. </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1206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E868E-1635-1244-D83D-A8C24DDB34D2}"/>
              </a:ext>
            </a:extLst>
          </p:cNvPr>
          <p:cNvSpPr>
            <a:spLocks noGrp="1"/>
          </p:cNvSpPr>
          <p:nvPr>
            <p:ph type="title"/>
          </p:nvPr>
        </p:nvSpPr>
        <p:spPr>
          <a:xfrm>
            <a:off x="301752" y="206629"/>
            <a:ext cx="10515600" cy="683387"/>
          </a:xfrm>
        </p:spPr>
        <p:txBody>
          <a:bodyPr>
            <a:normAutofit fontScale="90000"/>
          </a:bodyPr>
          <a:lstStyle/>
          <a:p>
            <a:r>
              <a:rPr lang="en-IN" dirty="0"/>
              <a:t>Destination-initiated (</a:t>
            </a:r>
            <a:r>
              <a:rPr lang="en-IN" dirty="0" err="1"/>
              <a:t>Dst</a:t>
            </a:r>
            <a:r>
              <a:rPr lang="en-IN" dirty="0"/>
              <a:t>-initiated)</a:t>
            </a:r>
          </a:p>
        </p:txBody>
      </p:sp>
      <p:sp>
        <p:nvSpPr>
          <p:cNvPr id="3" name="Content Placeholder 2">
            <a:extLst>
              <a:ext uri="{FF2B5EF4-FFF2-40B4-BE49-F238E27FC236}">
                <a16:creationId xmlns:a16="http://schemas.microsoft.com/office/drawing/2014/main" id="{1CADF3FD-5EA9-572A-402A-78B08F660246}"/>
              </a:ext>
            </a:extLst>
          </p:cNvPr>
          <p:cNvSpPr>
            <a:spLocks noGrp="1"/>
          </p:cNvSpPr>
          <p:nvPr>
            <p:ph idx="1"/>
          </p:nvPr>
        </p:nvSpPr>
        <p:spPr>
          <a:xfrm>
            <a:off x="238671" y="681161"/>
            <a:ext cx="11714657" cy="5381708"/>
          </a:xfrm>
        </p:spPr>
        <p:txBody>
          <a:bodyPr>
            <a:normAutofit/>
          </a:bodyPr>
          <a:lstStyle/>
          <a:p>
            <a:pPr algn="just">
              <a:lnSpc>
                <a:spcPct val="100000"/>
              </a:lnSpc>
            </a:pPr>
            <a:r>
              <a:rPr lang="en-US" sz="2200" b="0" i="0" dirty="0">
                <a:solidFill>
                  <a:srgbClr val="000000"/>
                </a:solidFill>
                <a:effectLst/>
                <a:latin typeface="Times New Roman" panose="02020603050405020304" pitchFamily="18" charset="0"/>
                <a:cs typeface="Times New Roman" panose="02020603050405020304" pitchFamily="18" charset="0"/>
              </a:rPr>
              <a:t>Protocols are called destination initiated protocols when the path setup generation originates from the destination node. Examples are directed diffusion (</a:t>
            </a:r>
            <a:r>
              <a:rPr lang="en-US" sz="2200" b="0" i="0" dirty="0">
                <a:solidFill>
                  <a:schemeClr val="accent1"/>
                </a:solidFill>
                <a:effectLst/>
                <a:latin typeface="Times New Roman" panose="02020603050405020304" pitchFamily="18" charset="0"/>
                <a:cs typeface="Times New Roman" panose="02020603050405020304" pitchFamily="18" charset="0"/>
              </a:rPr>
              <a:t>DD</a:t>
            </a:r>
            <a:r>
              <a:rPr lang="en-US" sz="2200" b="0" i="0" dirty="0">
                <a:solidFill>
                  <a:srgbClr val="000000"/>
                </a:solidFill>
                <a:effectLst/>
                <a:latin typeface="Times New Roman" panose="02020603050405020304" pitchFamily="18" charset="0"/>
                <a:cs typeface="Times New Roman" panose="02020603050405020304" pitchFamily="18" charset="0"/>
              </a:rPr>
              <a:t>) &amp; </a:t>
            </a:r>
            <a:r>
              <a:rPr lang="en-US" sz="2200" b="0" i="0" dirty="0">
                <a:solidFill>
                  <a:schemeClr val="accent1"/>
                </a:solidFill>
                <a:effectLst/>
                <a:latin typeface="Times New Roman" panose="02020603050405020304" pitchFamily="18" charset="0"/>
                <a:cs typeface="Times New Roman" panose="02020603050405020304" pitchFamily="18" charset="0"/>
              </a:rPr>
              <a:t>LEACH</a:t>
            </a:r>
            <a:r>
              <a:rPr lang="en-US" sz="2200" b="0" i="0" dirty="0">
                <a:solidFill>
                  <a:srgbClr val="000000"/>
                </a:solidFill>
                <a:effectLst/>
                <a:latin typeface="Times New Roman" panose="02020603050405020304" pitchFamily="18" charset="0"/>
                <a:cs typeface="Times New Roman" panose="02020603050405020304" pitchFamily="18" charset="0"/>
              </a:rPr>
              <a:t>.</a:t>
            </a:r>
          </a:p>
          <a:p>
            <a:pPr marL="0" indent="0" algn="just">
              <a:lnSpc>
                <a:spcPct val="100000"/>
              </a:lnSpc>
              <a:buNone/>
            </a:pPr>
            <a:r>
              <a:rPr lang="en-IN" sz="2200" b="1" i="0" dirty="0">
                <a:solidFill>
                  <a:schemeClr val="accent1"/>
                </a:solidFill>
                <a:effectLst/>
                <a:latin typeface="Times New Roman" panose="02020603050405020304" pitchFamily="18" charset="0"/>
                <a:cs typeface="Times New Roman" panose="02020603050405020304" pitchFamily="18" charset="0"/>
              </a:rPr>
              <a:t>Directed diffusion </a:t>
            </a:r>
            <a:r>
              <a:rPr lang="en-IN" sz="2200" b="1" i="0" dirty="0">
                <a:solidFill>
                  <a:srgbClr val="000000"/>
                </a:solidFill>
                <a:effectLst/>
                <a:latin typeface="Times New Roman" panose="02020603050405020304" pitchFamily="18" charset="0"/>
                <a:cs typeface="Times New Roman" panose="02020603050405020304" pitchFamily="18" charset="0"/>
              </a:rPr>
              <a:t>(DD)</a:t>
            </a:r>
          </a:p>
          <a:p>
            <a:pPr algn="just">
              <a:lnSpc>
                <a:spcPct val="100000"/>
              </a:lnSpc>
            </a:pPr>
            <a:r>
              <a:rPr lang="en-US" sz="2200" b="0" i="0" dirty="0">
                <a:solidFill>
                  <a:srgbClr val="000000"/>
                </a:solidFill>
                <a:effectLst/>
                <a:latin typeface="Times New Roman" panose="02020603050405020304" pitchFamily="18" charset="0"/>
                <a:cs typeface="Times New Roman" panose="02020603050405020304" pitchFamily="18" charset="0"/>
              </a:rPr>
              <a:t>Directed diffusion is a data </a:t>
            </a:r>
            <a:r>
              <a:rPr lang="en-US" sz="2200" b="0" i="0" dirty="0">
                <a:solidFill>
                  <a:schemeClr val="accent1"/>
                </a:solidFill>
                <a:effectLst/>
                <a:latin typeface="Times New Roman" panose="02020603050405020304" pitchFamily="18" charset="0"/>
                <a:cs typeface="Times New Roman" panose="02020603050405020304" pitchFamily="18" charset="0"/>
              </a:rPr>
              <a:t>centric routing</a:t>
            </a:r>
            <a:r>
              <a:rPr lang="en-US" sz="2200" b="0" i="0" dirty="0">
                <a:solidFill>
                  <a:srgbClr val="000000"/>
                </a:solidFill>
                <a:effectLst/>
                <a:latin typeface="Times New Roman" panose="02020603050405020304" pitchFamily="18" charset="0"/>
                <a:cs typeface="Times New Roman" panose="02020603050405020304" pitchFamily="18" charset="0"/>
              </a:rPr>
              <a:t> technique. It uses this data centric technique for information gathering and circulating. </a:t>
            </a:r>
          </a:p>
          <a:p>
            <a:pPr algn="just">
              <a:lnSpc>
                <a:spcPct val="100000"/>
              </a:lnSpc>
            </a:pPr>
            <a:r>
              <a:rPr lang="en-US" sz="2200" b="0" i="0" dirty="0">
                <a:solidFill>
                  <a:srgbClr val="000000"/>
                </a:solidFill>
                <a:effectLst/>
                <a:latin typeface="Times New Roman" panose="02020603050405020304" pitchFamily="18" charset="0"/>
                <a:cs typeface="Times New Roman" panose="02020603050405020304" pitchFamily="18" charset="0"/>
              </a:rPr>
              <a:t>This routing protocol is also </a:t>
            </a:r>
            <a:r>
              <a:rPr lang="en-US" sz="2200" b="0" i="0" dirty="0">
                <a:solidFill>
                  <a:schemeClr val="accent1"/>
                </a:solidFill>
                <a:effectLst/>
                <a:latin typeface="Times New Roman" panose="02020603050405020304" pitchFamily="18" charset="0"/>
                <a:cs typeface="Times New Roman" panose="02020603050405020304" pitchFamily="18" charset="0"/>
              </a:rPr>
              <a:t>energy efficient </a:t>
            </a:r>
            <a:r>
              <a:rPr lang="en-US" sz="2200" b="0" i="0" dirty="0">
                <a:solidFill>
                  <a:srgbClr val="000000"/>
                </a:solidFill>
                <a:effectLst/>
                <a:latin typeface="Times New Roman" panose="02020603050405020304" pitchFamily="18" charset="0"/>
                <a:cs typeface="Times New Roman" panose="02020603050405020304" pitchFamily="18" charset="0"/>
              </a:rPr>
              <a:t>and energy saving protocol so that’s why life time of the network is increased. </a:t>
            </a:r>
          </a:p>
          <a:p>
            <a:pPr algn="just">
              <a:lnSpc>
                <a:spcPct val="100000"/>
              </a:lnSpc>
            </a:pPr>
            <a:r>
              <a:rPr lang="en-US" sz="2200" b="0" i="0" dirty="0">
                <a:solidFill>
                  <a:srgbClr val="000000"/>
                </a:solidFill>
                <a:effectLst/>
                <a:latin typeface="Times New Roman" panose="02020603050405020304" pitchFamily="18" charset="0"/>
                <a:cs typeface="Times New Roman" panose="02020603050405020304" pitchFamily="18" charset="0"/>
              </a:rPr>
              <a:t>All the communication in </a:t>
            </a:r>
            <a:r>
              <a:rPr lang="en-US" sz="2200" b="0" i="0" dirty="0">
                <a:solidFill>
                  <a:schemeClr val="accent1"/>
                </a:solidFill>
                <a:effectLst/>
                <a:latin typeface="Times New Roman" panose="02020603050405020304" pitchFamily="18" charset="0"/>
                <a:cs typeface="Times New Roman" panose="02020603050405020304" pitchFamily="18" charset="0"/>
              </a:rPr>
              <a:t>directed diffusion</a:t>
            </a:r>
            <a:r>
              <a:rPr lang="en-US" sz="2200" b="0" i="0" dirty="0">
                <a:solidFill>
                  <a:srgbClr val="000000"/>
                </a:solidFill>
                <a:effectLst/>
                <a:latin typeface="Times New Roman" panose="02020603050405020304" pitchFamily="18" charset="0"/>
                <a:cs typeface="Times New Roman" panose="02020603050405020304" pitchFamily="18" charset="0"/>
              </a:rPr>
              <a:t> routing protocol is </a:t>
            </a:r>
            <a:r>
              <a:rPr lang="en-US" sz="2200" b="0" i="0" dirty="0">
                <a:solidFill>
                  <a:schemeClr val="accent1"/>
                </a:solidFill>
                <a:effectLst/>
                <a:latin typeface="Times New Roman" panose="02020603050405020304" pitchFamily="18" charset="0"/>
                <a:cs typeface="Times New Roman" panose="02020603050405020304" pitchFamily="18" charset="0"/>
              </a:rPr>
              <a:t>node to node </a:t>
            </a:r>
            <a:r>
              <a:rPr lang="en-US" sz="2200" b="0" i="0" dirty="0">
                <a:solidFill>
                  <a:srgbClr val="000000"/>
                </a:solidFill>
                <a:effectLst/>
                <a:latin typeface="Times New Roman" panose="02020603050405020304" pitchFamily="18" charset="0"/>
                <a:cs typeface="Times New Roman" panose="02020603050405020304" pitchFamily="18" charset="0"/>
              </a:rPr>
              <a:t>so there is no need of addressing in this protocol.</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846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图片无替代文字">
            <a:extLst>
              <a:ext uri="{FF2B5EF4-FFF2-40B4-BE49-F238E27FC236}">
                <a16:creationId xmlns:a16="http://schemas.microsoft.com/office/drawing/2014/main" id="{D384F84D-605A-1C66-5C2C-E07162D2064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41" t="6953" r="4138" b="7866"/>
          <a:stretch/>
        </p:blipFill>
        <p:spPr bwMode="auto">
          <a:xfrm>
            <a:off x="516835" y="228600"/>
            <a:ext cx="11350487" cy="6311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65777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A704B-4AB3-A3D6-FF9B-0E2707FE978F}"/>
              </a:ext>
            </a:extLst>
          </p:cNvPr>
          <p:cNvSpPr>
            <a:spLocks noGrp="1"/>
          </p:cNvSpPr>
          <p:nvPr>
            <p:ph type="title"/>
          </p:nvPr>
        </p:nvSpPr>
        <p:spPr>
          <a:xfrm>
            <a:off x="112511" y="161572"/>
            <a:ext cx="10515600" cy="434776"/>
          </a:xfrm>
        </p:spPr>
        <p:txBody>
          <a:bodyPr>
            <a:normAutofit fontScale="90000"/>
          </a:bodyPr>
          <a:lstStyle/>
          <a:p>
            <a:r>
              <a:rPr lang="en-IN" b="1" i="0" dirty="0">
                <a:solidFill>
                  <a:schemeClr val="accent1"/>
                </a:solidFill>
                <a:effectLst/>
                <a:latin typeface="FSBrabo"/>
              </a:rPr>
              <a:t>Source-initiated (</a:t>
            </a:r>
            <a:r>
              <a:rPr lang="en-IN" b="1" i="0" dirty="0" err="1">
                <a:solidFill>
                  <a:schemeClr val="accent1"/>
                </a:solidFill>
                <a:effectLst/>
                <a:latin typeface="FSBrabo"/>
              </a:rPr>
              <a:t>Src</a:t>
            </a:r>
            <a:r>
              <a:rPr lang="en-IN" b="1" i="0" dirty="0">
                <a:solidFill>
                  <a:schemeClr val="accent1"/>
                </a:solidFill>
                <a:effectLst/>
                <a:latin typeface="FSBrabo"/>
              </a:rPr>
              <a:t>-initiated)</a:t>
            </a:r>
            <a:endParaRPr lang="en-IN" dirty="0">
              <a:solidFill>
                <a:schemeClr val="accent1"/>
              </a:solidFill>
            </a:endParaRPr>
          </a:p>
        </p:txBody>
      </p:sp>
      <p:sp>
        <p:nvSpPr>
          <p:cNvPr id="3" name="Content Placeholder 2">
            <a:extLst>
              <a:ext uri="{FF2B5EF4-FFF2-40B4-BE49-F238E27FC236}">
                <a16:creationId xmlns:a16="http://schemas.microsoft.com/office/drawing/2014/main" id="{180901ED-CA08-DD4B-2534-365434B980A4}"/>
              </a:ext>
            </a:extLst>
          </p:cNvPr>
          <p:cNvSpPr>
            <a:spLocks noGrp="1"/>
          </p:cNvSpPr>
          <p:nvPr>
            <p:ph idx="1"/>
          </p:nvPr>
        </p:nvSpPr>
        <p:spPr>
          <a:xfrm>
            <a:off x="192024" y="914400"/>
            <a:ext cx="11807952" cy="5430741"/>
          </a:xfrm>
        </p:spPr>
        <p:txBody>
          <a:bodyPr>
            <a:noAutofit/>
          </a:bodyPr>
          <a:lstStyle/>
          <a:p>
            <a:pPr algn="just">
              <a:lnSpc>
                <a:spcPct val="100000"/>
              </a:lnSpc>
            </a:pPr>
            <a:r>
              <a:rPr lang="en-US" sz="1600" b="0" i="0" dirty="0">
                <a:solidFill>
                  <a:srgbClr val="000000"/>
                </a:solidFill>
                <a:effectLst/>
                <a:latin typeface="Times New Roman" panose="02020603050405020304" pitchFamily="18" charset="0"/>
                <a:cs typeface="Times New Roman" panose="02020603050405020304" pitchFamily="18" charset="0"/>
              </a:rPr>
              <a:t>Source-initiated (</a:t>
            </a:r>
            <a:r>
              <a:rPr lang="en-US" sz="1600" b="0" i="0" dirty="0" err="1">
                <a:solidFill>
                  <a:srgbClr val="000000"/>
                </a:solidFill>
                <a:effectLst/>
                <a:latin typeface="Times New Roman" panose="02020603050405020304" pitchFamily="18" charset="0"/>
                <a:cs typeface="Times New Roman" panose="02020603050405020304" pitchFamily="18" charset="0"/>
              </a:rPr>
              <a:t>Src</a:t>
            </a:r>
            <a:r>
              <a:rPr lang="en-US" sz="1600" b="0" i="0" dirty="0">
                <a:solidFill>
                  <a:srgbClr val="000000"/>
                </a:solidFill>
                <a:effectLst/>
                <a:latin typeface="Times New Roman" panose="02020603050405020304" pitchFamily="18" charset="0"/>
                <a:cs typeface="Times New Roman" panose="02020603050405020304" pitchFamily="18" charset="0"/>
              </a:rPr>
              <a:t>-initiated) protocols are a type of communication strategy used in networking, particularly in wireless sensor networks (WSNs) and ad hoc networks. </a:t>
            </a:r>
          </a:p>
          <a:p>
            <a:pPr algn="just">
              <a:lnSpc>
                <a:spcPct val="100000"/>
              </a:lnSpc>
            </a:pPr>
            <a:r>
              <a:rPr lang="en-US" sz="1600" b="0" i="0" dirty="0">
                <a:solidFill>
                  <a:srgbClr val="000000"/>
                </a:solidFill>
                <a:effectLst/>
                <a:latin typeface="Times New Roman" panose="02020603050405020304" pitchFamily="18" charset="0"/>
                <a:cs typeface="Times New Roman" panose="02020603050405020304" pitchFamily="18" charset="0"/>
              </a:rPr>
              <a:t>In these protocols, the communication process is initiated by the source node, which has data to send to one or more destination nodes.</a:t>
            </a:r>
          </a:p>
          <a:p>
            <a:pPr algn="just">
              <a:lnSpc>
                <a:spcPct val="100000"/>
              </a:lnSpc>
            </a:pPr>
            <a:r>
              <a:rPr lang="en-US" sz="1600" b="0" i="0" dirty="0">
                <a:solidFill>
                  <a:srgbClr val="000000"/>
                </a:solidFill>
                <a:effectLst/>
                <a:latin typeface="Times New Roman" panose="02020603050405020304" pitchFamily="18" charset="0"/>
                <a:cs typeface="Times New Roman" panose="02020603050405020304" pitchFamily="18" charset="0"/>
              </a:rPr>
              <a:t>These protocols are typically designed to address specific challenges such as energy efficiency, dynamic network topology, and low latency in data transmission.</a:t>
            </a:r>
          </a:p>
          <a:p>
            <a:pPr marL="0" indent="0" algn="just">
              <a:lnSpc>
                <a:spcPct val="100000"/>
              </a:lnSpc>
              <a:buNone/>
            </a:pPr>
            <a:r>
              <a:rPr lang="en-US" sz="1600" b="1" i="0" dirty="0">
                <a:solidFill>
                  <a:schemeClr val="accent2"/>
                </a:solidFill>
                <a:effectLst/>
                <a:latin typeface="Times New Roman" panose="02020603050405020304" pitchFamily="18" charset="0"/>
                <a:cs typeface="Times New Roman" panose="02020603050405020304" pitchFamily="18" charset="0"/>
              </a:rPr>
              <a:t>Key Characteristics of Source-Initiated Protocols:</a:t>
            </a:r>
          </a:p>
          <a:p>
            <a:pPr algn="just">
              <a:lnSpc>
                <a:spcPct val="100000"/>
              </a:lnSpc>
            </a:pPr>
            <a:r>
              <a:rPr lang="en-US" sz="1600" b="0" i="0" dirty="0">
                <a:solidFill>
                  <a:schemeClr val="accent2"/>
                </a:solidFill>
                <a:effectLst/>
                <a:latin typeface="Times New Roman" panose="02020603050405020304" pitchFamily="18" charset="0"/>
                <a:cs typeface="Times New Roman" panose="02020603050405020304" pitchFamily="18" charset="0"/>
              </a:rPr>
              <a:t>Initiation by Source Node: </a:t>
            </a:r>
            <a:r>
              <a:rPr lang="en-US" sz="1600" b="0" i="0" dirty="0">
                <a:solidFill>
                  <a:srgbClr val="000000"/>
                </a:solidFill>
                <a:effectLst/>
                <a:latin typeface="Times New Roman" panose="02020603050405020304" pitchFamily="18" charset="0"/>
                <a:cs typeface="Times New Roman" panose="02020603050405020304" pitchFamily="18" charset="0"/>
              </a:rPr>
              <a:t>The source node, which has data to send, begins the communication process.</a:t>
            </a:r>
          </a:p>
          <a:p>
            <a:pPr algn="just">
              <a:lnSpc>
                <a:spcPct val="100000"/>
              </a:lnSpc>
            </a:pPr>
            <a:r>
              <a:rPr lang="en-US" sz="1600" b="0" i="0" dirty="0">
                <a:solidFill>
                  <a:schemeClr val="accent2"/>
                </a:solidFill>
                <a:effectLst/>
                <a:latin typeface="Times New Roman" panose="02020603050405020304" pitchFamily="18" charset="0"/>
                <a:cs typeface="Times New Roman" panose="02020603050405020304" pitchFamily="18" charset="0"/>
              </a:rPr>
              <a:t>Route Discovery: </a:t>
            </a:r>
            <a:r>
              <a:rPr lang="en-US" sz="1600" b="0" i="0" dirty="0">
                <a:solidFill>
                  <a:srgbClr val="000000"/>
                </a:solidFill>
                <a:effectLst/>
                <a:latin typeface="Times New Roman" panose="02020603050405020304" pitchFamily="18" charset="0"/>
                <a:cs typeface="Times New Roman" panose="02020603050405020304" pitchFamily="18" charset="0"/>
              </a:rPr>
              <a:t>In ad hoc networks, the source node often needs to discover the route to the destination.</a:t>
            </a:r>
          </a:p>
          <a:p>
            <a:pPr algn="just">
              <a:lnSpc>
                <a:spcPct val="100000"/>
              </a:lnSpc>
            </a:pPr>
            <a:r>
              <a:rPr lang="en-US" sz="1600" b="0" i="0" dirty="0">
                <a:solidFill>
                  <a:schemeClr val="accent2"/>
                </a:solidFill>
                <a:effectLst/>
                <a:latin typeface="Times New Roman" panose="02020603050405020304" pitchFamily="18" charset="0"/>
                <a:cs typeface="Times New Roman" panose="02020603050405020304" pitchFamily="18" charset="0"/>
              </a:rPr>
              <a:t>On-Demand Communication: </a:t>
            </a:r>
            <a:r>
              <a:rPr lang="en-US" sz="1600" b="0" i="0" dirty="0">
                <a:solidFill>
                  <a:srgbClr val="000000"/>
                </a:solidFill>
                <a:effectLst/>
                <a:latin typeface="Times New Roman" panose="02020603050405020304" pitchFamily="18" charset="0"/>
                <a:cs typeface="Times New Roman" panose="02020603050405020304" pitchFamily="18" charset="0"/>
              </a:rPr>
              <a:t>Source-initiated protocols typically follow an on-demand approach, meaning that routes or communication paths are established only when the source node has data to send. </a:t>
            </a:r>
          </a:p>
          <a:p>
            <a:pPr algn="just">
              <a:lnSpc>
                <a:spcPct val="100000"/>
              </a:lnSpc>
            </a:pPr>
            <a:r>
              <a:rPr lang="en-IN" sz="1600" dirty="0">
                <a:solidFill>
                  <a:schemeClr val="accent2"/>
                </a:solidFill>
                <a:latin typeface="Times New Roman" panose="02020603050405020304" pitchFamily="18" charset="0"/>
                <a:cs typeface="Times New Roman" panose="02020603050405020304" pitchFamily="18" charset="0"/>
              </a:rPr>
              <a:t>Energy Efficiency:</a:t>
            </a:r>
            <a:r>
              <a:rPr lang="en-US" sz="1600" dirty="0">
                <a:latin typeface="Times New Roman" panose="02020603050405020304" pitchFamily="18" charset="0"/>
                <a:cs typeface="Times New Roman" panose="02020603050405020304" pitchFamily="18" charset="0"/>
              </a:rPr>
              <a:t>By initiating communication only when necessary, these protocols can save energy, which is crucial in WSNs where nodes often have limited battery power.</a:t>
            </a:r>
          </a:p>
          <a:p>
            <a:pPr algn="just">
              <a:lnSpc>
                <a:spcPct val="100000"/>
              </a:lnSpc>
            </a:pPr>
            <a:r>
              <a:rPr lang="en-IN" sz="1600" dirty="0">
                <a:solidFill>
                  <a:schemeClr val="accent2"/>
                </a:solidFill>
                <a:latin typeface="Times New Roman" panose="02020603050405020304" pitchFamily="18" charset="0"/>
                <a:cs typeface="Times New Roman" panose="02020603050405020304" pitchFamily="18" charset="0"/>
              </a:rPr>
              <a:t>Dynamic Adaptation:</a:t>
            </a:r>
            <a:r>
              <a:rPr lang="en-US" sz="1600" dirty="0">
                <a:latin typeface="Times New Roman" panose="02020603050405020304" pitchFamily="18" charset="0"/>
                <a:cs typeface="Times New Roman" panose="02020603050405020304" pitchFamily="18" charset="0"/>
              </a:rPr>
              <a:t>These protocols can adapt to changes in network topology, such as nodes moving or going offline, by discovering new routes or paths as needed.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5401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3C46B-4A44-6D9D-88A9-2E5EA98A94FB}"/>
              </a:ext>
            </a:extLst>
          </p:cNvPr>
          <p:cNvSpPr>
            <a:spLocks noGrp="1"/>
          </p:cNvSpPr>
          <p:nvPr>
            <p:ph type="title"/>
          </p:nvPr>
        </p:nvSpPr>
        <p:spPr>
          <a:xfrm>
            <a:off x="202096" y="176281"/>
            <a:ext cx="10515600" cy="430005"/>
          </a:xfrm>
        </p:spPr>
        <p:txBody>
          <a:bodyPr>
            <a:normAutofit fontScale="90000"/>
          </a:bodyPr>
          <a:lstStyle/>
          <a:p>
            <a:r>
              <a:rPr lang="en-IN" b="1" dirty="0">
                <a:solidFill>
                  <a:schemeClr val="accent2"/>
                </a:solidFill>
              </a:rPr>
              <a:t>Medium Access Link Adaptation</a:t>
            </a:r>
          </a:p>
        </p:txBody>
      </p:sp>
      <p:sp>
        <p:nvSpPr>
          <p:cNvPr id="3" name="Content Placeholder 2">
            <a:extLst>
              <a:ext uri="{FF2B5EF4-FFF2-40B4-BE49-F238E27FC236}">
                <a16:creationId xmlns:a16="http://schemas.microsoft.com/office/drawing/2014/main" id="{50B306F4-0A68-DB1A-08A6-06ED99A7628D}"/>
              </a:ext>
            </a:extLst>
          </p:cNvPr>
          <p:cNvSpPr>
            <a:spLocks noGrp="1"/>
          </p:cNvSpPr>
          <p:nvPr>
            <p:ph idx="1"/>
          </p:nvPr>
        </p:nvSpPr>
        <p:spPr>
          <a:xfrm>
            <a:off x="278295" y="934278"/>
            <a:ext cx="11787809" cy="5747441"/>
          </a:xfrm>
        </p:spPr>
        <p:txBody>
          <a:bodyPr>
            <a:normAutofit fontScale="92500" lnSpcReduction="20000"/>
          </a:bodyPr>
          <a:lstStyle/>
          <a:p>
            <a:pPr algn="just">
              <a:lnSpc>
                <a:spcPct val="150000"/>
              </a:lnSpc>
            </a:pPr>
            <a:r>
              <a:rPr lang="en-US" sz="2600" dirty="0">
                <a:latin typeface="Times New Roman" panose="02020603050405020304" pitchFamily="18" charset="0"/>
                <a:cs typeface="Times New Roman" panose="02020603050405020304" pitchFamily="18" charset="0"/>
              </a:rPr>
              <a:t>Medium Access Control (MAC) is a critical component in wireless communication networks, responsible for managing how devices access the shared communication medium (such as radio frequency spectrum) and ensuring that data transmission occurs efficiently and without excessive interference. </a:t>
            </a:r>
          </a:p>
          <a:p>
            <a:pPr algn="just">
              <a:lnSpc>
                <a:spcPct val="150000"/>
              </a:lnSpc>
            </a:pPr>
            <a:r>
              <a:rPr lang="en-US" sz="2600" b="1" dirty="0">
                <a:latin typeface="Times New Roman" panose="02020603050405020304" pitchFamily="18" charset="0"/>
                <a:cs typeface="Times New Roman" panose="02020603050405020304" pitchFamily="18" charset="0"/>
              </a:rPr>
              <a:t>Link adaptation</a:t>
            </a:r>
            <a:r>
              <a:rPr lang="en-US" sz="2600" dirty="0">
                <a:latin typeface="Times New Roman" panose="02020603050405020304" pitchFamily="18" charset="0"/>
                <a:cs typeface="Times New Roman" panose="02020603050405020304" pitchFamily="18" charset="0"/>
              </a:rPr>
              <a:t> is a dynamic mechanism integrated into the MAC layer to optimize communication performance under varying channel conditions.</a:t>
            </a:r>
          </a:p>
          <a:p>
            <a:pPr algn="just">
              <a:lnSpc>
                <a:spcPct val="150000"/>
              </a:lnSpc>
            </a:pPr>
            <a:r>
              <a:rPr lang="en-US" sz="2600" b="1" dirty="0">
                <a:latin typeface="Times New Roman" panose="02020603050405020304" pitchFamily="18" charset="0"/>
                <a:cs typeface="Times New Roman" panose="02020603050405020304" pitchFamily="18" charset="0"/>
              </a:rPr>
              <a:t>Link adaptation</a:t>
            </a:r>
            <a:r>
              <a:rPr lang="en-US" sz="2600" dirty="0">
                <a:latin typeface="Times New Roman" panose="02020603050405020304" pitchFamily="18" charset="0"/>
                <a:cs typeface="Times New Roman" panose="02020603050405020304" pitchFamily="18" charset="0"/>
              </a:rPr>
              <a:t> is a critical mechanism in wireless communication systems that dynamically adjusts the transmission parameters based on the current conditions of the communication link. </a:t>
            </a:r>
          </a:p>
          <a:p>
            <a:pPr algn="just">
              <a:lnSpc>
                <a:spcPct val="150000"/>
              </a:lnSpc>
            </a:pPr>
            <a:r>
              <a:rPr lang="en-US" sz="2600" dirty="0">
                <a:latin typeface="Times New Roman" panose="02020603050405020304" pitchFamily="18" charset="0"/>
                <a:cs typeface="Times New Roman" panose="02020603050405020304" pitchFamily="18" charset="0"/>
              </a:rPr>
              <a:t>The primary goal of link adaptation is to maximize the data throughput and ensure reliable communication under varying channel conditions.</a:t>
            </a:r>
            <a:endParaRPr lang="en-IN" sz="2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90554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EAD34-80AE-1A01-AF95-0133A6955DF5}"/>
              </a:ext>
            </a:extLst>
          </p:cNvPr>
          <p:cNvSpPr>
            <a:spLocks noGrp="1"/>
          </p:cNvSpPr>
          <p:nvPr>
            <p:ph type="title"/>
          </p:nvPr>
        </p:nvSpPr>
        <p:spPr>
          <a:xfrm>
            <a:off x="99390" y="104720"/>
            <a:ext cx="11559209" cy="658605"/>
          </a:xfrm>
        </p:spPr>
        <p:txBody>
          <a:bodyPr>
            <a:normAutofit fontScale="90000"/>
          </a:bodyPr>
          <a:lstStyle/>
          <a:p>
            <a:r>
              <a:rPr lang="en-US" b="1" dirty="0">
                <a:solidFill>
                  <a:schemeClr val="accent2"/>
                </a:solidFill>
              </a:rPr>
              <a:t>Why is Link Adaptation Needed in Medium Access?</a:t>
            </a:r>
            <a:endParaRPr lang="en-IN" b="1" dirty="0">
              <a:solidFill>
                <a:schemeClr val="accent2"/>
              </a:solidFill>
            </a:endParaRPr>
          </a:p>
        </p:txBody>
      </p:sp>
      <p:sp>
        <p:nvSpPr>
          <p:cNvPr id="3" name="Content Placeholder 2">
            <a:extLst>
              <a:ext uri="{FF2B5EF4-FFF2-40B4-BE49-F238E27FC236}">
                <a16:creationId xmlns:a16="http://schemas.microsoft.com/office/drawing/2014/main" id="{F3A2E076-8DD1-316C-8BE0-6BA529C7354C}"/>
              </a:ext>
            </a:extLst>
          </p:cNvPr>
          <p:cNvSpPr>
            <a:spLocks noGrp="1"/>
          </p:cNvSpPr>
          <p:nvPr>
            <p:ph idx="1"/>
          </p:nvPr>
        </p:nvSpPr>
        <p:spPr>
          <a:xfrm>
            <a:off x="99390" y="989937"/>
            <a:ext cx="11757993" cy="5588415"/>
          </a:xfrm>
        </p:spPr>
        <p:txBody>
          <a:bodyPr>
            <a:normAutofit/>
          </a:bodyPr>
          <a:lstStyle/>
          <a:p>
            <a:pPr algn="just"/>
            <a:r>
              <a:rPr lang="en-US" sz="2600" dirty="0">
                <a:latin typeface="Times New Roman" panose="02020603050405020304" pitchFamily="18" charset="0"/>
                <a:cs typeface="Times New Roman" panose="02020603050405020304" pitchFamily="18" charset="0"/>
              </a:rPr>
              <a:t>In wireless communication, the quality of the link between a transmitter and receiver can vary due to several factors, such as distance, interference, signal fading, and environmental changes.</a:t>
            </a:r>
          </a:p>
          <a:p>
            <a:pPr marL="0" indent="0" algn="just">
              <a:buNone/>
            </a:pPr>
            <a:r>
              <a:rPr lang="en-US" sz="2600" dirty="0">
                <a:latin typeface="Times New Roman" panose="02020603050405020304" pitchFamily="18" charset="0"/>
                <a:cs typeface="Times New Roman" panose="02020603050405020304" pitchFamily="18" charset="0"/>
              </a:rPr>
              <a:t>Medium Access Control (</a:t>
            </a:r>
            <a:r>
              <a:rPr lang="en-US" sz="2600" dirty="0">
                <a:solidFill>
                  <a:schemeClr val="accent2"/>
                </a:solidFill>
                <a:latin typeface="Times New Roman" panose="02020603050405020304" pitchFamily="18" charset="0"/>
                <a:cs typeface="Times New Roman" panose="02020603050405020304" pitchFamily="18" charset="0"/>
              </a:rPr>
              <a:t>MAC</a:t>
            </a:r>
            <a:r>
              <a:rPr lang="en-US" sz="2600" dirty="0">
                <a:latin typeface="Times New Roman" panose="02020603050405020304" pitchFamily="18" charset="0"/>
                <a:cs typeface="Times New Roman" panose="02020603050405020304" pitchFamily="18" charset="0"/>
              </a:rPr>
              <a:t>) protocols must efficiently manage these dynamic conditions to optimize network performance. Link adaptation is needed to:</a:t>
            </a:r>
          </a:p>
          <a:p>
            <a:pPr algn="just"/>
            <a:r>
              <a:rPr lang="en-US" sz="2600" b="1" dirty="0">
                <a:solidFill>
                  <a:schemeClr val="accent5"/>
                </a:solidFill>
                <a:latin typeface="Times New Roman" panose="02020603050405020304" pitchFamily="18" charset="0"/>
                <a:cs typeface="Times New Roman" panose="02020603050405020304" pitchFamily="18" charset="0"/>
              </a:rPr>
              <a:t>Enhance Reliability:</a:t>
            </a:r>
            <a:r>
              <a:rPr lang="en-US" sz="2600" dirty="0">
                <a:solidFill>
                  <a:schemeClr val="accent5"/>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Adjust transmission parameters like modulation schemes and coding rates to maintain communication quality even in poor channel conditions.</a:t>
            </a:r>
            <a:r>
              <a:rPr lang="en-US" sz="2600" b="1" dirty="0">
                <a:latin typeface="Times New Roman" panose="02020603050405020304" pitchFamily="18" charset="0"/>
                <a:cs typeface="Times New Roman" panose="02020603050405020304" pitchFamily="18" charset="0"/>
              </a:rPr>
              <a:t> </a:t>
            </a:r>
          </a:p>
          <a:p>
            <a:pPr algn="just"/>
            <a:r>
              <a:rPr lang="en-US" sz="2600" b="1" dirty="0">
                <a:solidFill>
                  <a:schemeClr val="accent5"/>
                </a:solidFill>
                <a:latin typeface="Times New Roman" panose="02020603050405020304" pitchFamily="18" charset="0"/>
                <a:cs typeface="Times New Roman" panose="02020603050405020304" pitchFamily="18" charset="0"/>
              </a:rPr>
              <a:t>Optimize Throughput:</a:t>
            </a:r>
            <a:r>
              <a:rPr lang="en-US" sz="2600" dirty="0">
                <a:solidFill>
                  <a:schemeClr val="accent5"/>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Dynamically select the best transmission rate based on the current link quality to maximize data throughput.</a:t>
            </a:r>
            <a:r>
              <a:rPr lang="en-US" sz="2600" b="1" dirty="0">
                <a:latin typeface="Times New Roman" panose="02020603050405020304" pitchFamily="18" charset="0"/>
                <a:cs typeface="Times New Roman" panose="02020603050405020304" pitchFamily="18" charset="0"/>
              </a:rPr>
              <a:t> </a:t>
            </a:r>
          </a:p>
          <a:p>
            <a:pPr algn="just"/>
            <a:r>
              <a:rPr lang="en-US" sz="2600" b="1" dirty="0">
                <a:solidFill>
                  <a:schemeClr val="accent5"/>
                </a:solidFill>
                <a:latin typeface="Times New Roman" panose="02020603050405020304" pitchFamily="18" charset="0"/>
                <a:cs typeface="Times New Roman" panose="02020603050405020304" pitchFamily="18" charset="0"/>
              </a:rPr>
              <a:t>Improve Efficiency:</a:t>
            </a:r>
            <a:r>
              <a:rPr lang="en-US" sz="2600" dirty="0">
                <a:solidFill>
                  <a:schemeClr val="accent5"/>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Conserve energy and reduce the need for retransmissions by adapting to the link conditions, which is particularly important in energy-constrained networks like sensor networks.</a:t>
            </a:r>
          </a:p>
          <a:p>
            <a:pPr marL="0" indent="0">
              <a:buNone/>
            </a:pPr>
            <a:endParaRPr lang="en-IN" dirty="0"/>
          </a:p>
        </p:txBody>
      </p:sp>
    </p:spTree>
    <p:extLst>
      <p:ext uri="{BB962C8B-B14F-4D97-AF65-F5344CB8AC3E}">
        <p14:creationId xmlns:p14="http://schemas.microsoft.com/office/powerpoint/2010/main" val="43429032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064A1-7F76-B28A-AAA7-7BFB937B6D1D}"/>
              </a:ext>
            </a:extLst>
          </p:cNvPr>
          <p:cNvSpPr>
            <a:spLocks noGrp="1"/>
          </p:cNvSpPr>
          <p:nvPr>
            <p:ph type="title"/>
          </p:nvPr>
        </p:nvSpPr>
        <p:spPr>
          <a:xfrm>
            <a:off x="152400" y="72127"/>
            <a:ext cx="10515600" cy="608910"/>
          </a:xfrm>
        </p:spPr>
        <p:txBody>
          <a:bodyPr>
            <a:normAutofit fontScale="90000"/>
          </a:bodyPr>
          <a:lstStyle/>
          <a:p>
            <a:r>
              <a:rPr lang="en-US" b="1" dirty="0">
                <a:solidFill>
                  <a:schemeClr val="accent5"/>
                </a:solidFill>
              </a:rPr>
              <a:t>Overview of Medium Access Control (MAC)</a:t>
            </a:r>
            <a:endParaRPr lang="en-IN" b="1" dirty="0">
              <a:solidFill>
                <a:schemeClr val="accent5"/>
              </a:solidFill>
            </a:endParaRPr>
          </a:p>
        </p:txBody>
      </p:sp>
      <p:sp>
        <p:nvSpPr>
          <p:cNvPr id="3" name="Content Placeholder 2">
            <a:extLst>
              <a:ext uri="{FF2B5EF4-FFF2-40B4-BE49-F238E27FC236}">
                <a16:creationId xmlns:a16="http://schemas.microsoft.com/office/drawing/2014/main" id="{E8698D4B-78F3-97AA-A9A6-8F3FEEC470C7}"/>
              </a:ext>
            </a:extLst>
          </p:cNvPr>
          <p:cNvSpPr>
            <a:spLocks noGrp="1"/>
          </p:cNvSpPr>
          <p:nvPr>
            <p:ph idx="1"/>
          </p:nvPr>
        </p:nvSpPr>
        <p:spPr>
          <a:xfrm>
            <a:off x="152400" y="844826"/>
            <a:ext cx="11814313" cy="5834270"/>
          </a:xfrm>
        </p:spPr>
        <p:txBody>
          <a:bodyPr>
            <a:normAutofit/>
          </a:bodyPr>
          <a:lstStyle/>
          <a:p>
            <a:pPr algn="just"/>
            <a:r>
              <a:rPr lang="en-US" sz="2300" dirty="0">
                <a:latin typeface="Times New Roman" panose="02020603050405020304" pitchFamily="18" charset="0"/>
                <a:cs typeface="Times New Roman" panose="02020603050405020304" pitchFamily="18" charset="0"/>
              </a:rPr>
              <a:t>The MAC layer in wireless networks is responsible for coordinating the access to the shared wireless medium. It ensures that multiple devices can transmit data without causing collisions or excessive interference. Common MAC protocols include: </a:t>
            </a:r>
          </a:p>
          <a:p>
            <a:pPr algn="just"/>
            <a:r>
              <a:rPr lang="en-US" sz="2300" b="1" dirty="0">
                <a:solidFill>
                  <a:schemeClr val="accent5"/>
                </a:solidFill>
                <a:latin typeface="Times New Roman" panose="02020603050405020304" pitchFamily="18" charset="0"/>
                <a:cs typeface="Times New Roman" panose="02020603050405020304" pitchFamily="18" charset="0"/>
              </a:rPr>
              <a:t>Time Division Multiple Access (TDMA):</a:t>
            </a:r>
            <a:r>
              <a:rPr lang="en-US" sz="2300" dirty="0">
                <a:solidFill>
                  <a:schemeClr val="accent5"/>
                </a:solidFill>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Devices take turns to transmit in pre-assigned time slots.</a:t>
            </a:r>
            <a:r>
              <a:rPr lang="en-US" sz="2300" b="1" dirty="0">
                <a:latin typeface="Times New Roman" panose="02020603050405020304" pitchFamily="18" charset="0"/>
                <a:cs typeface="Times New Roman" panose="02020603050405020304" pitchFamily="18" charset="0"/>
              </a:rPr>
              <a:t> </a:t>
            </a:r>
          </a:p>
          <a:p>
            <a:pPr algn="just"/>
            <a:r>
              <a:rPr lang="en-US" sz="2300" b="1" dirty="0">
                <a:solidFill>
                  <a:schemeClr val="accent5"/>
                </a:solidFill>
                <a:latin typeface="Times New Roman" panose="02020603050405020304" pitchFamily="18" charset="0"/>
                <a:cs typeface="Times New Roman" panose="02020603050405020304" pitchFamily="18" charset="0"/>
              </a:rPr>
              <a:t>Frequency Division Multiple Access (FDMA):</a:t>
            </a:r>
            <a:r>
              <a:rPr lang="en-US" sz="2300" dirty="0">
                <a:solidFill>
                  <a:schemeClr val="accent5"/>
                </a:solidFill>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Devices transmit over different frequency channels.</a:t>
            </a:r>
            <a:r>
              <a:rPr lang="en-US" sz="2300" b="1" dirty="0">
                <a:latin typeface="Times New Roman" panose="02020603050405020304" pitchFamily="18" charset="0"/>
                <a:cs typeface="Times New Roman" panose="02020603050405020304" pitchFamily="18" charset="0"/>
              </a:rPr>
              <a:t> </a:t>
            </a:r>
          </a:p>
          <a:p>
            <a:pPr algn="just"/>
            <a:r>
              <a:rPr lang="en-US" sz="2300" b="1" dirty="0">
                <a:solidFill>
                  <a:schemeClr val="accent5"/>
                </a:solidFill>
                <a:latin typeface="Times New Roman" panose="02020603050405020304" pitchFamily="18" charset="0"/>
                <a:cs typeface="Times New Roman" panose="02020603050405020304" pitchFamily="18" charset="0"/>
              </a:rPr>
              <a:t>Code Division Multiple Access (CDMA):</a:t>
            </a:r>
            <a:r>
              <a:rPr lang="en-US" sz="2300" dirty="0">
                <a:solidFill>
                  <a:schemeClr val="accent5"/>
                </a:solidFill>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Devices use unique code sequences to transmit simultaneously over the same frequency.</a:t>
            </a:r>
            <a:r>
              <a:rPr lang="en-US" sz="2300" b="1" dirty="0">
                <a:latin typeface="Times New Roman" panose="02020603050405020304" pitchFamily="18" charset="0"/>
                <a:cs typeface="Times New Roman" panose="02020603050405020304" pitchFamily="18" charset="0"/>
              </a:rPr>
              <a:t> </a:t>
            </a:r>
          </a:p>
          <a:p>
            <a:pPr algn="just"/>
            <a:r>
              <a:rPr lang="en-US" sz="2300" b="1" dirty="0">
                <a:solidFill>
                  <a:schemeClr val="accent5"/>
                </a:solidFill>
                <a:latin typeface="Times New Roman" panose="02020603050405020304" pitchFamily="18" charset="0"/>
                <a:cs typeface="Times New Roman" panose="02020603050405020304" pitchFamily="18" charset="0"/>
              </a:rPr>
              <a:t>Carrier Sense Multiple Access with Collision Avoidance (CSMA/CA):</a:t>
            </a:r>
            <a:r>
              <a:rPr lang="en-US" sz="2300" dirty="0">
                <a:latin typeface="Times New Roman" panose="02020603050405020304" pitchFamily="18" charset="0"/>
                <a:cs typeface="Times New Roman" panose="02020603050405020304" pitchFamily="18" charset="0"/>
              </a:rPr>
              <a:t> Devices listen to the medium before transmitting to avoid collisions, commonly used in Wi-Fi networks.</a:t>
            </a:r>
          </a:p>
          <a:p>
            <a:pPr algn="just"/>
            <a:r>
              <a:rPr lang="en-US" sz="2300" dirty="0">
                <a:latin typeface="Times New Roman" panose="02020603050405020304" pitchFamily="18" charset="0"/>
                <a:cs typeface="Times New Roman" panose="02020603050405020304" pitchFamily="18" charset="0"/>
              </a:rPr>
              <a:t>In wireless environments, the quality of the communication link can change rapidly due to factors like signal fading, interference, and user mobility. To address these challenges, the MAC layer incorporates </a:t>
            </a:r>
            <a:r>
              <a:rPr lang="en-US" sz="2300" b="1" dirty="0">
                <a:solidFill>
                  <a:schemeClr val="accent5"/>
                </a:solidFill>
                <a:latin typeface="Times New Roman" panose="02020603050405020304" pitchFamily="18" charset="0"/>
                <a:cs typeface="Times New Roman" panose="02020603050405020304" pitchFamily="18" charset="0"/>
              </a:rPr>
              <a:t>link adaptation</a:t>
            </a:r>
            <a:r>
              <a:rPr lang="en-US" sz="2300" dirty="0">
                <a:solidFill>
                  <a:schemeClr val="accent5"/>
                </a:solidFill>
                <a:latin typeface="Times New Roman" panose="02020603050405020304" pitchFamily="18" charset="0"/>
                <a:cs typeface="Times New Roman" panose="02020603050405020304" pitchFamily="18" charset="0"/>
              </a:rPr>
              <a:t> </a:t>
            </a:r>
            <a:r>
              <a:rPr lang="en-US" sz="2300" dirty="0">
                <a:latin typeface="Times New Roman" panose="02020603050405020304" pitchFamily="18" charset="0"/>
                <a:cs typeface="Times New Roman" panose="02020603050405020304" pitchFamily="18" charset="0"/>
              </a:rPr>
              <a:t>mechanisms.</a:t>
            </a: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2551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27A51-9F5F-1F53-9826-37D0B110671F}"/>
              </a:ext>
            </a:extLst>
          </p:cNvPr>
          <p:cNvSpPr>
            <a:spLocks noGrp="1"/>
          </p:cNvSpPr>
          <p:nvPr>
            <p:ph type="title"/>
          </p:nvPr>
        </p:nvSpPr>
        <p:spPr>
          <a:xfrm>
            <a:off x="241852" y="196159"/>
            <a:ext cx="10515600" cy="390249"/>
          </a:xfrm>
        </p:spPr>
        <p:txBody>
          <a:bodyPr>
            <a:normAutofit fontScale="90000"/>
          </a:bodyPr>
          <a:lstStyle/>
          <a:p>
            <a:pPr algn="just"/>
            <a:r>
              <a:rPr lang="en-IN" b="1" dirty="0">
                <a:solidFill>
                  <a:schemeClr val="accent5"/>
                </a:solidFill>
              </a:rPr>
              <a:t>Link Adaptation Mechanisms</a:t>
            </a:r>
          </a:p>
        </p:txBody>
      </p:sp>
      <p:sp>
        <p:nvSpPr>
          <p:cNvPr id="3" name="Content Placeholder 2">
            <a:extLst>
              <a:ext uri="{FF2B5EF4-FFF2-40B4-BE49-F238E27FC236}">
                <a16:creationId xmlns:a16="http://schemas.microsoft.com/office/drawing/2014/main" id="{0FBCD830-1CD2-A750-FFE5-BBF470DB6AE6}"/>
              </a:ext>
            </a:extLst>
          </p:cNvPr>
          <p:cNvSpPr>
            <a:spLocks noGrp="1"/>
          </p:cNvSpPr>
          <p:nvPr>
            <p:ph idx="1"/>
          </p:nvPr>
        </p:nvSpPr>
        <p:spPr>
          <a:xfrm>
            <a:off x="149087" y="954156"/>
            <a:ext cx="11897139" cy="5625547"/>
          </a:xfrm>
        </p:spPr>
        <p:txBody>
          <a:bodyPr>
            <a:normAutofit fontScale="92500" lnSpcReduction="20000"/>
          </a:bodyPr>
          <a:lstStyle/>
          <a:p>
            <a:pPr algn="just">
              <a:lnSpc>
                <a:spcPct val="150000"/>
              </a:lnSpc>
            </a:pPr>
            <a:r>
              <a:rPr lang="en-US" sz="2200" dirty="0">
                <a:latin typeface="Times New Roman" panose="02020603050405020304" pitchFamily="18" charset="0"/>
                <a:cs typeface="Times New Roman" panose="02020603050405020304" pitchFamily="18" charset="0"/>
              </a:rPr>
              <a:t>Link adaptation refers to the </a:t>
            </a:r>
            <a:r>
              <a:rPr lang="en-US" sz="2200" dirty="0">
                <a:solidFill>
                  <a:schemeClr val="accent5"/>
                </a:solidFill>
                <a:latin typeface="Times New Roman" panose="02020603050405020304" pitchFamily="18" charset="0"/>
                <a:cs typeface="Times New Roman" panose="02020603050405020304" pitchFamily="18" charset="0"/>
              </a:rPr>
              <a:t>dynamic</a:t>
            </a:r>
            <a:r>
              <a:rPr lang="en-US" sz="2200" dirty="0">
                <a:latin typeface="Times New Roman" panose="02020603050405020304" pitchFamily="18" charset="0"/>
                <a:cs typeface="Times New Roman" panose="02020603050405020304" pitchFamily="18" charset="0"/>
              </a:rPr>
              <a:t> adjustment of </a:t>
            </a:r>
            <a:r>
              <a:rPr lang="en-US" sz="2200" dirty="0">
                <a:solidFill>
                  <a:schemeClr val="accent5"/>
                </a:solidFill>
                <a:latin typeface="Times New Roman" panose="02020603050405020304" pitchFamily="18" charset="0"/>
                <a:cs typeface="Times New Roman" panose="02020603050405020304" pitchFamily="18" charset="0"/>
              </a:rPr>
              <a:t>transmission parameters</a:t>
            </a:r>
            <a:r>
              <a:rPr lang="en-US" sz="2200" dirty="0">
                <a:latin typeface="Times New Roman" panose="02020603050405020304" pitchFamily="18" charset="0"/>
                <a:cs typeface="Times New Roman" panose="02020603050405020304" pitchFamily="18" charset="0"/>
              </a:rPr>
              <a:t>, such as </a:t>
            </a:r>
            <a:r>
              <a:rPr lang="en-US" sz="2200" dirty="0">
                <a:solidFill>
                  <a:schemeClr val="accent5"/>
                </a:solidFill>
                <a:latin typeface="Times New Roman" panose="02020603050405020304" pitchFamily="18" charset="0"/>
                <a:cs typeface="Times New Roman" panose="02020603050405020304" pitchFamily="18" charset="0"/>
              </a:rPr>
              <a:t>modulation scheme</a:t>
            </a:r>
            <a:r>
              <a:rPr lang="en-US" sz="2200" dirty="0">
                <a:latin typeface="Times New Roman" panose="02020603050405020304" pitchFamily="18" charset="0"/>
                <a:cs typeface="Times New Roman" panose="02020603050405020304" pitchFamily="18" charset="0"/>
              </a:rPr>
              <a:t>, </a:t>
            </a:r>
            <a:r>
              <a:rPr lang="en-US" sz="2200" dirty="0">
                <a:solidFill>
                  <a:schemeClr val="accent5"/>
                </a:solidFill>
                <a:latin typeface="Times New Roman" panose="02020603050405020304" pitchFamily="18" charset="0"/>
                <a:cs typeface="Times New Roman" panose="02020603050405020304" pitchFamily="18" charset="0"/>
              </a:rPr>
              <a:t>coding rate</a:t>
            </a:r>
            <a:r>
              <a:rPr lang="en-US" sz="2200" dirty="0">
                <a:latin typeface="Times New Roman" panose="02020603050405020304" pitchFamily="18" charset="0"/>
                <a:cs typeface="Times New Roman" panose="02020603050405020304" pitchFamily="18" charset="0"/>
              </a:rPr>
              <a:t>, </a:t>
            </a:r>
            <a:r>
              <a:rPr lang="en-US" sz="2200" dirty="0">
                <a:solidFill>
                  <a:schemeClr val="accent5"/>
                </a:solidFill>
                <a:latin typeface="Times New Roman" panose="02020603050405020304" pitchFamily="18" charset="0"/>
                <a:cs typeface="Times New Roman" panose="02020603050405020304" pitchFamily="18" charset="0"/>
              </a:rPr>
              <a:t>transmission power</a:t>
            </a:r>
            <a:r>
              <a:rPr lang="en-US" sz="2200" dirty="0">
                <a:latin typeface="Times New Roman" panose="02020603050405020304" pitchFamily="18" charset="0"/>
                <a:cs typeface="Times New Roman" panose="02020603050405020304" pitchFamily="18" charset="0"/>
              </a:rPr>
              <a:t>, and </a:t>
            </a:r>
            <a:r>
              <a:rPr lang="en-US" sz="2200" dirty="0">
                <a:solidFill>
                  <a:schemeClr val="accent5"/>
                </a:solidFill>
                <a:latin typeface="Times New Roman" panose="02020603050405020304" pitchFamily="18" charset="0"/>
                <a:cs typeface="Times New Roman" panose="02020603050405020304" pitchFamily="18" charset="0"/>
              </a:rPr>
              <a:t>data rate</a:t>
            </a:r>
            <a:r>
              <a:rPr lang="en-US" sz="2200" dirty="0">
                <a:latin typeface="Times New Roman" panose="02020603050405020304" pitchFamily="18" charset="0"/>
                <a:cs typeface="Times New Roman" panose="02020603050405020304" pitchFamily="18" charset="0"/>
              </a:rPr>
              <a:t>, based on the current link quality. The goal is to maintain </a:t>
            </a:r>
            <a:r>
              <a:rPr lang="en-US" sz="2200" b="1" dirty="0">
                <a:solidFill>
                  <a:schemeClr val="accent6"/>
                </a:solidFill>
                <a:latin typeface="Times New Roman" panose="02020603050405020304" pitchFamily="18" charset="0"/>
                <a:cs typeface="Times New Roman" panose="02020603050405020304" pitchFamily="18" charset="0"/>
              </a:rPr>
              <a:t>reliable</a:t>
            </a:r>
            <a:r>
              <a:rPr lang="en-US" sz="2200" dirty="0">
                <a:latin typeface="Times New Roman" panose="02020603050405020304" pitchFamily="18" charset="0"/>
                <a:cs typeface="Times New Roman" panose="02020603050405020304" pitchFamily="18" charset="0"/>
              </a:rPr>
              <a:t> </a:t>
            </a:r>
            <a:r>
              <a:rPr lang="en-US" sz="2200" dirty="0">
                <a:solidFill>
                  <a:schemeClr val="accent6"/>
                </a:solidFill>
                <a:latin typeface="Times New Roman" panose="02020603050405020304" pitchFamily="18" charset="0"/>
                <a:cs typeface="Times New Roman" panose="02020603050405020304" pitchFamily="18" charset="0"/>
              </a:rPr>
              <a:t>communication </a:t>
            </a:r>
            <a:r>
              <a:rPr lang="en-US" sz="2200" dirty="0">
                <a:latin typeface="Times New Roman" panose="02020603050405020304" pitchFamily="18" charset="0"/>
                <a:cs typeface="Times New Roman" panose="02020603050405020304" pitchFamily="18" charset="0"/>
              </a:rPr>
              <a:t>and </a:t>
            </a:r>
            <a:r>
              <a:rPr lang="en-US" sz="2200" dirty="0">
                <a:solidFill>
                  <a:schemeClr val="accent6"/>
                </a:solidFill>
                <a:latin typeface="Times New Roman" panose="02020603050405020304" pitchFamily="18" charset="0"/>
                <a:cs typeface="Times New Roman" panose="02020603050405020304" pitchFamily="18" charset="0"/>
              </a:rPr>
              <a:t>optimize data throughput</a:t>
            </a:r>
            <a:r>
              <a:rPr lang="en-US" sz="2200" dirty="0">
                <a:latin typeface="Times New Roman" panose="02020603050405020304" pitchFamily="18" charset="0"/>
                <a:cs typeface="Times New Roman" panose="02020603050405020304" pitchFamily="18" charset="0"/>
              </a:rPr>
              <a:t>.</a:t>
            </a:r>
          </a:p>
          <a:p>
            <a:pPr algn="just">
              <a:lnSpc>
                <a:spcPct val="150000"/>
              </a:lnSpc>
            </a:pPr>
            <a:r>
              <a:rPr lang="en-US" sz="2200" b="1" dirty="0">
                <a:solidFill>
                  <a:schemeClr val="accent5"/>
                </a:solidFill>
                <a:latin typeface="Times New Roman" panose="02020603050405020304" pitchFamily="18" charset="0"/>
                <a:cs typeface="Times New Roman" panose="02020603050405020304" pitchFamily="18" charset="0"/>
              </a:rPr>
              <a:t>Modulation Scheme: </a:t>
            </a:r>
            <a:r>
              <a:rPr lang="en-US" sz="2200" dirty="0">
                <a:latin typeface="Times New Roman" panose="02020603050405020304" pitchFamily="18" charset="0"/>
                <a:cs typeface="Times New Roman" panose="02020603050405020304" pitchFamily="18" charset="0"/>
              </a:rPr>
              <a:t>Determines how data is encoded onto the carrier signal. Higher-order modulation schemes (e.g., </a:t>
            </a:r>
            <a:r>
              <a:rPr lang="en-US" sz="2200" dirty="0">
                <a:solidFill>
                  <a:schemeClr val="accent6"/>
                </a:solidFill>
                <a:latin typeface="Times New Roman" panose="02020603050405020304" pitchFamily="18" charset="0"/>
                <a:cs typeface="Times New Roman" panose="02020603050405020304" pitchFamily="18" charset="0"/>
              </a:rPr>
              <a:t>64-QAM</a:t>
            </a:r>
            <a:r>
              <a:rPr lang="en-US" sz="2200" dirty="0">
                <a:latin typeface="Times New Roman" panose="02020603050405020304" pitchFamily="18" charset="0"/>
                <a:cs typeface="Times New Roman" panose="02020603050405020304" pitchFamily="18" charset="0"/>
              </a:rPr>
              <a:t>) allow for higher data rates but require better signal quality. Lower-order schemes (e.g., </a:t>
            </a:r>
            <a:r>
              <a:rPr lang="en-US" sz="2200" dirty="0">
                <a:solidFill>
                  <a:schemeClr val="accent6"/>
                </a:solidFill>
                <a:latin typeface="Times New Roman" panose="02020603050405020304" pitchFamily="18" charset="0"/>
                <a:cs typeface="Times New Roman" panose="02020603050405020304" pitchFamily="18" charset="0"/>
              </a:rPr>
              <a:t>BPSK</a:t>
            </a:r>
            <a:r>
              <a:rPr lang="en-US" sz="2200" dirty="0">
                <a:latin typeface="Times New Roman" panose="02020603050405020304" pitchFamily="18" charset="0"/>
                <a:cs typeface="Times New Roman" panose="02020603050405020304" pitchFamily="18" charset="0"/>
              </a:rPr>
              <a:t>) are more robust but offer lower data rates.</a:t>
            </a:r>
          </a:p>
          <a:p>
            <a:pPr algn="just">
              <a:lnSpc>
                <a:spcPct val="150000"/>
              </a:lnSpc>
            </a:pPr>
            <a:r>
              <a:rPr lang="en-US" sz="2200" b="1" dirty="0">
                <a:solidFill>
                  <a:schemeClr val="accent5"/>
                </a:solidFill>
                <a:latin typeface="Times New Roman" panose="02020603050405020304" pitchFamily="18" charset="0"/>
                <a:cs typeface="Times New Roman" panose="02020603050405020304" pitchFamily="18" charset="0"/>
              </a:rPr>
              <a:t>Coding Rate:</a:t>
            </a:r>
            <a:r>
              <a:rPr lang="en-US" sz="2200" dirty="0">
                <a:latin typeface="Times New Roman" panose="02020603050405020304" pitchFamily="18" charset="0"/>
                <a:cs typeface="Times New Roman" panose="02020603050405020304" pitchFamily="18" charset="0"/>
              </a:rPr>
              <a:t> Refers to the amount of error-correcting information added to the transmitted data. A lower coding rate means more redundancy, which improves error correction but reduces the effective data rate.</a:t>
            </a:r>
          </a:p>
          <a:p>
            <a:pPr algn="just">
              <a:lnSpc>
                <a:spcPct val="150000"/>
              </a:lnSpc>
            </a:pPr>
            <a:r>
              <a:rPr lang="en-US" sz="2200" b="1" dirty="0">
                <a:solidFill>
                  <a:schemeClr val="accent5"/>
                </a:solidFill>
                <a:latin typeface="Times New Roman" panose="02020603050405020304" pitchFamily="18" charset="0"/>
                <a:cs typeface="Times New Roman" panose="02020603050405020304" pitchFamily="18" charset="0"/>
              </a:rPr>
              <a:t>Transmission Power: </a:t>
            </a:r>
            <a:r>
              <a:rPr lang="en-US" sz="2200" dirty="0">
                <a:latin typeface="Times New Roman" panose="02020603050405020304" pitchFamily="18" charset="0"/>
                <a:cs typeface="Times New Roman" panose="02020603050405020304" pitchFamily="18" charset="0"/>
              </a:rPr>
              <a:t>Adjusting the </a:t>
            </a:r>
            <a:r>
              <a:rPr lang="en-US" sz="2200" dirty="0">
                <a:solidFill>
                  <a:schemeClr val="accent5"/>
                </a:solidFill>
                <a:latin typeface="Times New Roman" panose="02020603050405020304" pitchFamily="18" charset="0"/>
                <a:cs typeface="Times New Roman" panose="02020603050405020304" pitchFamily="18" charset="0"/>
              </a:rPr>
              <a:t>power</a:t>
            </a:r>
            <a:r>
              <a:rPr lang="en-US" sz="2200" dirty="0">
                <a:latin typeface="Times New Roman" panose="02020603050405020304" pitchFamily="18" charset="0"/>
                <a:cs typeface="Times New Roman" panose="02020603050405020304" pitchFamily="18" charset="0"/>
              </a:rPr>
              <a:t> can help maintain a strong signal, but excessive power can cause interference with other devices.</a:t>
            </a:r>
          </a:p>
          <a:p>
            <a:pPr algn="just">
              <a:lnSpc>
                <a:spcPct val="150000"/>
              </a:lnSpc>
            </a:pPr>
            <a:r>
              <a:rPr lang="en-US" sz="2200" b="1" dirty="0">
                <a:solidFill>
                  <a:schemeClr val="accent5"/>
                </a:solidFill>
                <a:latin typeface="Times New Roman" panose="02020603050405020304" pitchFamily="18" charset="0"/>
                <a:cs typeface="Times New Roman" panose="02020603050405020304" pitchFamily="18" charset="0"/>
              </a:rPr>
              <a:t>Data Rate: </a:t>
            </a:r>
            <a:r>
              <a:rPr lang="en-US" sz="2200" dirty="0">
                <a:latin typeface="Times New Roman" panose="02020603050405020304" pitchFamily="18" charset="0"/>
                <a:cs typeface="Times New Roman" panose="02020603050405020304" pitchFamily="18" charset="0"/>
              </a:rPr>
              <a:t>The transmission speed can be adjusted according to the </a:t>
            </a:r>
            <a:r>
              <a:rPr lang="en-US" sz="2200" dirty="0">
                <a:solidFill>
                  <a:schemeClr val="accent5"/>
                </a:solidFill>
                <a:latin typeface="Times New Roman" panose="02020603050405020304" pitchFamily="18" charset="0"/>
                <a:cs typeface="Times New Roman" panose="02020603050405020304" pitchFamily="18" charset="0"/>
              </a:rPr>
              <a:t>channel conditions</a:t>
            </a:r>
            <a:r>
              <a:rPr lang="en-US" sz="2200" dirty="0">
                <a:latin typeface="Times New Roman" panose="02020603050405020304" pitchFamily="18" charset="0"/>
                <a:cs typeface="Times New Roman" panose="02020603050405020304" pitchFamily="18" charset="0"/>
              </a:rPr>
              <a:t>. Higher data rates are used when the link is good, while lower rates are used in </a:t>
            </a:r>
            <a:r>
              <a:rPr lang="en-US" sz="2200" dirty="0">
                <a:solidFill>
                  <a:schemeClr val="accent5"/>
                </a:solidFill>
                <a:latin typeface="Times New Roman" panose="02020603050405020304" pitchFamily="18" charset="0"/>
                <a:cs typeface="Times New Roman" panose="02020603050405020304" pitchFamily="18" charset="0"/>
              </a:rPr>
              <a:t>poor conditions</a:t>
            </a:r>
            <a:r>
              <a:rPr lang="en-US" sz="2200" dirty="0">
                <a:latin typeface="Times New Roman" panose="02020603050405020304" pitchFamily="18" charset="0"/>
                <a:cs typeface="Times New Roman" panose="02020603050405020304" pitchFamily="18" charset="0"/>
              </a:rPr>
              <a:t> to </a:t>
            </a:r>
            <a:r>
              <a:rPr lang="en-US" sz="2200" dirty="0">
                <a:solidFill>
                  <a:schemeClr val="accent5"/>
                </a:solidFill>
                <a:latin typeface="Times New Roman" panose="02020603050405020304" pitchFamily="18" charset="0"/>
                <a:cs typeface="Times New Roman" panose="02020603050405020304" pitchFamily="18" charset="0"/>
              </a:rPr>
              <a:t>maintain reliability</a:t>
            </a:r>
            <a:r>
              <a:rPr lang="en-US" sz="2200" dirty="0">
                <a:latin typeface="Times New Roman" panose="02020603050405020304" pitchFamily="18" charset="0"/>
                <a:cs typeface="Times New Roman" panose="02020603050405020304" pitchFamily="18" charset="0"/>
              </a:rPr>
              <a:t>.</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002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1175E3-1782-AFD8-22D1-3A5B64196AFF}"/>
              </a:ext>
            </a:extLst>
          </p:cNvPr>
          <p:cNvSpPr>
            <a:spLocks noGrp="1"/>
          </p:cNvSpPr>
          <p:nvPr>
            <p:ph idx="1"/>
          </p:nvPr>
        </p:nvSpPr>
        <p:spPr>
          <a:xfrm>
            <a:off x="321365" y="145912"/>
            <a:ext cx="11734800" cy="6374158"/>
          </a:xfrm>
        </p:spPr>
        <p:txBody>
          <a:bodyPr>
            <a:normAutofit/>
          </a:bodyPr>
          <a:lstStyle/>
          <a:p>
            <a:pPr marL="0" indent="0" algn="just">
              <a:lnSpc>
                <a:spcPct val="150000"/>
              </a:lnSpc>
              <a:buNone/>
            </a:pPr>
            <a:r>
              <a:rPr lang="en-IN" sz="2200" dirty="0">
                <a:latin typeface="Times New Roman" panose="02020603050405020304" pitchFamily="18" charset="0"/>
                <a:cs typeface="Times New Roman" panose="02020603050405020304" pitchFamily="18" charset="0"/>
              </a:rPr>
              <a:t>Feedback Mechanisms:</a:t>
            </a:r>
          </a:p>
          <a:p>
            <a:pPr algn="just">
              <a:lnSpc>
                <a:spcPct val="150000"/>
              </a:lnSpc>
            </a:pPr>
            <a:r>
              <a:rPr lang="en-US" sz="2200" b="1" dirty="0">
                <a:solidFill>
                  <a:schemeClr val="accent5"/>
                </a:solidFill>
                <a:latin typeface="Times New Roman" panose="02020603050405020304" pitchFamily="18" charset="0"/>
                <a:cs typeface="Times New Roman" panose="02020603050405020304" pitchFamily="18" charset="0"/>
              </a:rPr>
              <a:t>Signal-to-Noise Ratio (SNR):</a:t>
            </a:r>
            <a:r>
              <a:rPr lang="en-US" sz="2200" dirty="0">
                <a:latin typeface="Times New Roman" panose="02020603050405020304" pitchFamily="18" charset="0"/>
                <a:cs typeface="Times New Roman" panose="02020603050405020304" pitchFamily="18" charset="0"/>
              </a:rPr>
              <a:t> The ratio of the signal power to the noise power in the channel. Higher SNR indicates better link quality, allowing for higher data rates and more complex modulation schemes.</a:t>
            </a:r>
          </a:p>
          <a:p>
            <a:pPr algn="just">
              <a:lnSpc>
                <a:spcPct val="150000"/>
              </a:lnSpc>
            </a:pPr>
            <a:r>
              <a:rPr lang="en-US" sz="2200" b="1" dirty="0">
                <a:solidFill>
                  <a:schemeClr val="accent5"/>
                </a:solidFill>
                <a:latin typeface="Times New Roman" panose="02020603050405020304" pitchFamily="18" charset="0"/>
                <a:cs typeface="Times New Roman" panose="02020603050405020304" pitchFamily="18" charset="0"/>
              </a:rPr>
              <a:t>Packet Error Rate (PER):</a:t>
            </a:r>
            <a:r>
              <a:rPr lang="en-US" sz="2200" dirty="0">
                <a:solidFill>
                  <a:schemeClr val="accent5"/>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The ratio of the number of incorrectly received packets to the total number of received packets. A high PER suggests that the link quality is poor, prompting the system to lower the data rate or switch to a more robust modulation scheme.</a:t>
            </a:r>
          </a:p>
          <a:p>
            <a:pPr algn="just">
              <a:lnSpc>
                <a:spcPct val="150000"/>
              </a:lnSpc>
            </a:pPr>
            <a:r>
              <a:rPr lang="en-US" sz="2200" b="1" dirty="0">
                <a:solidFill>
                  <a:schemeClr val="accent5"/>
                </a:solidFill>
                <a:latin typeface="Times New Roman" panose="02020603050405020304" pitchFamily="18" charset="0"/>
                <a:cs typeface="Times New Roman" panose="02020603050405020304" pitchFamily="18" charset="0"/>
              </a:rPr>
              <a:t>Channel State Information (CSI):</a:t>
            </a:r>
            <a:r>
              <a:rPr lang="en-US" sz="2200" dirty="0">
                <a:solidFill>
                  <a:schemeClr val="accent5"/>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Provides detailed information about the current state of the channel, including multipath effects and fading characteristics. CSI is used for more precise link adaptation decisions.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78194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7C311-D2E5-7F10-5F4F-C0D3F1010589}"/>
              </a:ext>
            </a:extLst>
          </p:cNvPr>
          <p:cNvSpPr>
            <a:spLocks noGrp="1"/>
          </p:cNvSpPr>
          <p:nvPr>
            <p:ph type="title"/>
          </p:nvPr>
        </p:nvSpPr>
        <p:spPr>
          <a:xfrm>
            <a:off x="281609" y="231153"/>
            <a:ext cx="10515600" cy="449884"/>
          </a:xfrm>
        </p:spPr>
        <p:txBody>
          <a:bodyPr>
            <a:normAutofit fontScale="90000"/>
          </a:bodyPr>
          <a:lstStyle/>
          <a:p>
            <a:r>
              <a:rPr lang="en-US" b="1" dirty="0">
                <a:solidFill>
                  <a:schemeClr val="accent5"/>
                </a:solidFill>
              </a:rPr>
              <a:t>MAC Layer and Link Adaptation Interactions</a:t>
            </a:r>
            <a:endParaRPr lang="en-IN" b="1" dirty="0">
              <a:solidFill>
                <a:schemeClr val="accent5"/>
              </a:solidFill>
            </a:endParaRPr>
          </a:p>
        </p:txBody>
      </p:sp>
      <p:sp>
        <p:nvSpPr>
          <p:cNvPr id="3" name="Content Placeholder 2">
            <a:extLst>
              <a:ext uri="{FF2B5EF4-FFF2-40B4-BE49-F238E27FC236}">
                <a16:creationId xmlns:a16="http://schemas.microsoft.com/office/drawing/2014/main" id="{A40DF223-0683-2DEF-5877-AD0CEF7D1A81}"/>
              </a:ext>
            </a:extLst>
          </p:cNvPr>
          <p:cNvSpPr>
            <a:spLocks noGrp="1"/>
          </p:cNvSpPr>
          <p:nvPr>
            <p:ph idx="1"/>
          </p:nvPr>
        </p:nvSpPr>
        <p:spPr>
          <a:xfrm>
            <a:off x="198784" y="1043609"/>
            <a:ext cx="11757990" cy="5583238"/>
          </a:xfrm>
        </p:spPr>
        <p:txBody>
          <a:bodyPr>
            <a:normAutofit/>
          </a:bodyPr>
          <a:lstStyle/>
          <a:p>
            <a:pPr algn="just">
              <a:lnSpc>
                <a:spcPct val="150000"/>
              </a:lnSpc>
            </a:pPr>
            <a:r>
              <a:rPr lang="en-US" sz="2200" dirty="0">
                <a:latin typeface="Times New Roman" panose="02020603050405020304" pitchFamily="18" charset="0"/>
                <a:cs typeface="Times New Roman" panose="02020603050405020304" pitchFamily="18" charset="0"/>
              </a:rPr>
              <a:t>The MAC layer utilizes link adaptation to manage how devices access the medium based on real-time link conditions. This interaction is crucial for ensuring efficient and reliable communication in </a:t>
            </a:r>
            <a:r>
              <a:rPr lang="en-US" sz="2200" dirty="0">
                <a:solidFill>
                  <a:schemeClr val="accent5"/>
                </a:solidFill>
                <a:latin typeface="Times New Roman" panose="02020603050405020304" pitchFamily="18" charset="0"/>
                <a:cs typeface="Times New Roman" panose="02020603050405020304" pitchFamily="18" charset="0"/>
              </a:rPr>
              <a:t>dynamic </a:t>
            </a:r>
            <a:r>
              <a:rPr lang="en-US" sz="2200" dirty="0">
                <a:latin typeface="Times New Roman" panose="02020603050405020304" pitchFamily="18" charset="0"/>
                <a:cs typeface="Times New Roman" panose="02020603050405020304" pitchFamily="18" charset="0"/>
              </a:rPr>
              <a:t>wireless environments.</a:t>
            </a:r>
          </a:p>
          <a:p>
            <a:pPr marL="0" indent="0" algn="just">
              <a:lnSpc>
                <a:spcPct val="150000"/>
              </a:lnSpc>
              <a:buNone/>
            </a:pPr>
            <a:r>
              <a:rPr lang="en-US" sz="2200" b="1" dirty="0">
                <a:solidFill>
                  <a:schemeClr val="accent5"/>
                </a:solidFill>
                <a:latin typeface="Times New Roman" panose="02020603050405020304" pitchFamily="18" charset="0"/>
                <a:cs typeface="Times New Roman" panose="02020603050405020304" pitchFamily="18" charset="0"/>
              </a:rPr>
              <a:t>Adaptive Modulation and Coding (AMC):</a:t>
            </a:r>
            <a:r>
              <a:rPr lang="en-US" sz="2200" dirty="0">
                <a:solidFill>
                  <a:schemeClr val="accent5"/>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AMC is a key component of link adaptation, where the MAC layer adjusts the modulation and coding scheme based on the feedback from the </a:t>
            </a:r>
            <a:r>
              <a:rPr lang="en-US" sz="2200" dirty="0">
                <a:solidFill>
                  <a:schemeClr val="accent5"/>
                </a:solidFill>
                <a:latin typeface="Times New Roman" panose="02020603050405020304" pitchFamily="18" charset="0"/>
                <a:cs typeface="Times New Roman" panose="02020603050405020304" pitchFamily="18" charset="0"/>
              </a:rPr>
              <a:t>physical layer</a:t>
            </a:r>
            <a:r>
              <a:rPr lang="en-US" sz="2200" dirty="0">
                <a:latin typeface="Times New Roman" panose="02020603050405020304" pitchFamily="18" charset="0"/>
                <a:cs typeface="Times New Roman" panose="02020603050405020304" pitchFamily="18" charset="0"/>
              </a:rPr>
              <a:t>. For example, in a </a:t>
            </a:r>
            <a:r>
              <a:rPr lang="en-US" sz="2200" dirty="0">
                <a:solidFill>
                  <a:schemeClr val="accent5"/>
                </a:solidFill>
                <a:latin typeface="Times New Roman" panose="02020603050405020304" pitchFamily="18" charset="0"/>
                <a:cs typeface="Times New Roman" panose="02020603050405020304" pitchFamily="18" charset="0"/>
              </a:rPr>
              <a:t>Wi-Fi network</a:t>
            </a:r>
            <a:r>
              <a:rPr lang="en-US" sz="2200" dirty="0">
                <a:latin typeface="Times New Roman" panose="02020603050405020304" pitchFamily="18" charset="0"/>
                <a:cs typeface="Times New Roman" panose="02020603050405020304" pitchFamily="18" charset="0"/>
              </a:rPr>
              <a:t>:</a:t>
            </a:r>
          </a:p>
          <a:p>
            <a:pPr lvl="1" algn="just">
              <a:lnSpc>
                <a:spcPct val="150000"/>
              </a:lnSpc>
            </a:pPr>
            <a:r>
              <a:rPr lang="en-US" sz="2200" b="1" dirty="0">
                <a:solidFill>
                  <a:schemeClr val="accent6"/>
                </a:solidFill>
                <a:latin typeface="Times New Roman" panose="02020603050405020304" pitchFamily="18" charset="0"/>
                <a:cs typeface="Times New Roman" panose="02020603050405020304" pitchFamily="18" charset="0"/>
              </a:rPr>
              <a:t>Good Channel Conditions: </a:t>
            </a:r>
            <a:r>
              <a:rPr lang="en-US" sz="2200" dirty="0">
                <a:latin typeface="Times New Roman" panose="02020603050405020304" pitchFamily="18" charset="0"/>
                <a:cs typeface="Times New Roman" panose="02020603050405020304" pitchFamily="18" charset="0"/>
              </a:rPr>
              <a:t>The MAC layer selects a higher </a:t>
            </a:r>
            <a:r>
              <a:rPr lang="en-US" sz="2200" dirty="0">
                <a:solidFill>
                  <a:schemeClr val="accent5"/>
                </a:solidFill>
                <a:latin typeface="Times New Roman" panose="02020603050405020304" pitchFamily="18" charset="0"/>
                <a:cs typeface="Times New Roman" panose="02020603050405020304" pitchFamily="18" charset="0"/>
              </a:rPr>
              <a:t>MCS</a:t>
            </a:r>
            <a:r>
              <a:rPr lang="en-US" sz="2200" dirty="0">
                <a:latin typeface="Times New Roman" panose="02020603050405020304" pitchFamily="18" charset="0"/>
                <a:cs typeface="Times New Roman" panose="02020603050405020304" pitchFamily="18" charset="0"/>
              </a:rPr>
              <a:t> index, which uses a more complex modulation (e.g., </a:t>
            </a:r>
            <a:r>
              <a:rPr lang="en-US" sz="2200" dirty="0">
                <a:solidFill>
                  <a:schemeClr val="accent5"/>
                </a:solidFill>
                <a:latin typeface="Times New Roman" panose="02020603050405020304" pitchFamily="18" charset="0"/>
                <a:cs typeface="Times New Roman" panose="02020603050405020304" pitchFamily="18" charset="0"/>
              </a:rPr>
              <a:t>64-QAM</a:t>
            </a:r>
            <a:r>
              <a:rPr lang="en-US" sz="2200" dirty="0">
                <a:latin typeface="Times New Roman" panose="02020603050405020304" pitchFamily="18" charset="0"/>
                <a:cs typeface="Times New Roman" panose="02020603050405020304" pitchFamily="18" charset="0"/>
              </a:rPr>
              <a:t>) and a higher coding rate to maximize throughput.</a:t>
            </a:r>
          </a:p>
          <a:p>
            <a:pPr lvl="1" algn="just">
              <a:lnSpc>
                <a:spcPct val="150000"/>
              </a:lnSpc>
            </a:pPr>
            <a:r>
              <a:rPr lang="en-US" sz="2200" b="1" dirty="0">
                <a:solidFill>
                  <a:schemeClr val="accent6"/>
                </a:solidFill>
                <a:latin typeface="Times New Roman" panose="02020603050405020304" pitchFamily="18" charset="0"/>
                <a:cs typeface="Times New Roman" panose="02020603050405020304" pitchFamily="18" charset="0"/>
              </a:rPr>
              <a:t>Poor Channel Conditions: </a:t>
            </a:r>
            <a:r>
              <a:rPr lang="en-US" sz="2200" dirty="0">
                <a:latin typeface="Times New Roman" panose="02020603050405020304" pitchFamily="18" charset="0"/>
                <a:cs typeface="Times New Roman" panose="02020603050405020304" pitchFamily="18" charset="0"/>
              </a:rPr>
              <a:t>The MAC layer lowers the MCS index, switching to a simpler modulation (e.g., </a:t>
            </a:r>
            <a:r>
              <a:rPr lang="en-US" sz="2200" dirty="0">
                <a:solidFill>
                  <a:schemeClr val="accent6"/>
                </a:solidFill>
                <a:latin typeface="Times New Roman" panose="02020603050405020304" pitchFamily="18" charset="0"/>
                <a:cs typeface="Times New Roman" panose="02020603050405020304" pitchFamily="18" charset="0"/>
              </a:rPr>
              <a:t>BPSK</a:t>
            </a:r>
            <a:r>
              <a:rPr lang="en-US" sz="2200" dirty="0">
                <a:latin typeface="Times New Roman" panose="02020603050405020304" pitchFamily="18" charset="0"/>
                <a:cs typeface="Times New Roman" panose="02020603050405020304" pitchFamily="18" charset="0"/>
              </a:rPr>
              <a:t>) and a lower coding rate to maintain reliable communication.</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8404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E6C531-2E76-0BDC-7170-3C1847D36643}"/>
              </a:ext>
            </a:extLst>
          </p:cNvPr>
          <p:cNvSpPr>
            <a:spLocks noGrp="1"/>
          </p:cNvSpPr>
          <p:nvPr>
            <p:ph idx="1"/>
          </p:nvPr>
        </p:nvSpPr>
        <p:spPr>
          <a:xfrm>
            <a:off x="248478" y="606287"/>
            <a:ext cx="11797748" cy="5570676"/>
          </a:xfrm>
        </p:spPr>
        <p:txBody>
          <a:bodyPr>
            <a:normAutofit/>
          </a:bodyPr>
          <a:lstStyle/>
          <a:p>
            <a:pPr algn="just">
              <a:lnSpc>
                <a:spcPct val="150000"/>
              </a:lnSpc>
            </a:pPr>
            <a:r>
              <a:rPr lang="en-US" sz="2400" b="1" dirty="0">
                <a:solidFill>
                  <a:schemeClr val="accent6"/>
                </a:solidFill>
                <a:latin typeface="Times New Roman" panose="02020603050405020304" pitchFamily="18" charset="0"/>
                <a:cs typeface="Times New Roman" panose="02020603050405020304" pitchFamily="18" charset="0"/>
              </a:rPr>
              <a:t>Rate Adaptation in CSMA/CA (Wi-Fi):</a:t>
            </a:r>
            <a:r>
              <a:rPr lang="en-US" sz="2400" dirty="0">
                <a:solidFill>
                  <a:schemeClr val="accent6"/>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Wi-Fi networks, the MAC layer uses rate adaptation to adjust the transmission rate based on the </a:t>
            </a:r>
            <a:r>
              <a:rPr lang="en-US" sz="2400" dirty="0">
                <a:solidFill>
                  <a:schemeClr val="accent6"/>
                </a:solidFill>
                <a:latin typeface="Times New Roman" panose="02020603050405020304" pitchFamily="18" charset="0"/>
                <a:cs typeface="Times New Roman" panose="02020603050405020304" pitchFamily="18" charset="0"/>
              </a:rPr>
              <a:t>feedback</a:t>
            </a:r>
            <a:r>
              <a:rPr lang="en-US" sz="2400" dirty="0">
                <a:latin typeface="Times New Roman" panose="02020603050405020304" pitchFamily="18" charset="0"/>
                <a:cs typeface="Times New Roman" panose="02020603050405020304" pitchFamily="18" charset="0"/>
              </a:rPr>
              <a:t> from </a:t>
            </a:r>
            <a:r>
              <a:rPr lang="en-US" sz="2400" dirty="0">
                <a:solidFill>
                  <a:schemeClr val="accent6"/>
                </a:solidFill>
                <a:latin typeface="Times New Roman" panose="02020603050405020304" pitchFamily="18" charset="0"/>
                <a:cs typeface="Times New Roman" panose="02020603050405020304" pitchFamily="18" charset="0"/>
              </a:rPr>
              <a:t>previous transmissions</a:t>
            </a:r>
            <a:r>
              <a:rPr lang="en-US" sz="2400" dirty="0">
                <a:latin typeface="Times New Roman" panose="02020603050405020304" pitchFamily="18" charset="0"/>
                <a:cs typeface="Times New Roman" panose="02020603050405020304" pitchFamily="18" charset="0"/>
              </a:rPr>
              <a:t>. The MAC layer observes parameters like the number of </a:t>
            </a:r>
            <a:r>
              <a:rPr lang="en-US" sz="2400" dirty="0">
                <a:solidFill>
                  <a:schemeClr val="accent6"/>
                </a:solidFill>
                <a:latin typeface="Times New Roman" panose="02020603050405020304" pitchFamily="18" charset="0"/>
                <a:cs typeface="Times New Roman" panose="02020603050405020304" pitchFamily="18" charset="0"/>
              </a:rPr>
              <a:t>ACKs</a:t>
            </a:r>
            <a:r>
              <a:rPr lang="en-US" sz="2400" dirty="0">
                <a:latin typeface="Times New Roman" panose="02020603050405020304" pitchFamily="18" charset="0"/>
                <a:cs typeface="Times New Roman" panose="02020603050405020304" pitchFamily="18" charset="0"/>
              </a:rPr>
              <a:t> received, the </a:t>
            </a:r>
            <a:r>
              <a:rPr lang="en-US" sz="2400" dirty="0">
                <a:solidFill>
                  <a:schemeClr val="accent6"/>
                </a:solidFill>
                <a:latin typeface="Times New Roman" panose="02020603050405020304" pitchFamily="18" charset="0"/>
                <a:cs typeface="Times New Roman" panose="02020603050405020304" pitchFamily="18" charset="0"/>
              </a:rPr>
              <a:t>retransmission count</a:t>
            </a:r>
            <a:r>
              <a:rPr lang="en-US" sz="2400" dirty="0">
                <a:latin typeface="Times New Roman" panose="02020603050405020304" pitchFamily="18" charset="0"/>
                <a:cs typeface="Times New Roman" panose="02020603050405020304" pitchFamily="18" charset="0"/>
              </a:rPr>
              <a:t>, and the SNR to decide whether to increase or decrease the transmission rate.</a:t>
            </a:r>
          </a:p>
          <a:p>
            <a:pPr algn="just">
              <a:lnSpc>
                <a:spcPct val="150000"/>
              </a:lnSpc>
            </a:pPr>
            <a:r>
              <a:rPr lang="en-US" sz="2400" b="1" dirty="0">
                <a:solidFill>
                  <a:schemeClr val="accent6"/>
                </a:solidFill>
                <a:latin typeface="Times New Roman" panose="02020603050405020304" pitchFamily="18" charset="0"/>
                <a:cs typeface="Times New Roman" panose="02020603050405020304" pitchFamily="18" charset="0"/>
              </a:rPr>
              <a:t>Power Control:</a:t>
            </a:r>
            <a:r>
              <a:rPr lang="en-US" sz="2400" dirty="0">
                <a:solidFill>
                  <a:schemeClr val="accent6"/>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Power control is another aspect of link adaptation, where the MAC layer adjusts the </a:t>
            </a:r>
            <a:r>
              <a:rPr lang="en-US" sz="2400" dirty="0">
                <a:solidFill>
                  <a:schemeClr val="accent6"/>
                </a:solidFill>
                <a:latin typeface="Times New Roman" panose="02020603050405020304" pitchFamily="18" charset="0"/>
                <a:cs typeface="Times New Roman" panose="02020603050405020304" pitchFamily="18" charset="0"/>
              </a:rPr>
              <a:t>transmission power </a:t>
            </a:r>
            <a:r>
              <a:rPr lang="en-US" sz="2400" dirty="0">
                <a:latin typeface="Times New Roman" panose="02020603050405020304" pitchFamily="18" charset="0"/>
                <a:cs typeface="Times New Roman" panose="02020603050405020304" pitchFamily="18" charset="0"/>
              </a:rPr>
              <a:t>based on the </a:t>
            </a:r>
            <a:r>
              <a:rPr lang="en-US" sz="2400" dirty="0">
                <a:solidFill>
                  <a:schemeClr val="accent6"/>
                </a:solidFill>
                <a:latin typeface="Times New Roman" panose="02020603050405020304" pitchFamily="18" charset="0"/>
                <a:cs typeface="Times New Roman" panose="02020603050405020304" pitchFamily="18" charset="0"/>
              </a:rPr>
              <a:t>link quality</a:t>
            </a:r>
            <a:r>
              <a:rPr lang="en-US" sz="2400" dirty="0">
                <a:latin typeface="Times New Roman" panose="02020603050405020304" pitchFamily="18" charset="0"/>
                <a:cs typeface="Times New Roman" panose="02020603050405020304" pitchFamily="18" charset="0"/>
              </a:rPr>
              <a:t>. In environments with high interference, reducing the transmission power can help minimize the impact on other devices while still maintaining a reliable link.</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29818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F4912-CB86-2DB9-5EF7-D9238A7EEDBA}"/>
              </a:ext>
            </a:extLst>
          </p:cNvPr>
          <p:cNvSpPr>
            <a:spLocks noGrp="1"/>
          </p:cNvSpPr>
          <p:nvPr>
            <p:ph type="title"/>
          </p:nvPr>
        </p:nvSpPr>
        <p:spPr>
          <a:xfrm>
            <a:off x="114300" y="136525"/>
            <a:ext cx="11728174" cy="569153"/>
          </a:xfrm>
        </p:spPr>
        <p:txBody>
          <a:bodyPr>
            <a:normAutofit fontScale="90000"/>
          </a:bodyPr>
          <a:lstStyle/>
          <a:p>
            <a:r>
              <a:rPr lang="en-US" sz="3600" b="1" dirty="0">
                <a:solidFill>
                  <a:schemeClr val="accent6"/>
                </a:solidFill>
              </a:rPr>
              <a:t>Applications of Link Adaptation in Modern Wireless Networks</a:t>
            </a:r>
            <a:endParaRPr lang="en-IN" sz="3600" b="1" dirty="0">
              <a:solidFill>
                <a:schemeClr val="accent6"/>
              </a:solidFill>
            </a:endParaRPr>
          </a:p>
        </p:txBody>
      </p:sp>
      <p:sp>
        <p:nvSpPr>
          <p:cNvPr id="3" name="Content Placeholder 2">
            <a:extLst>
              <a:ext uri="{FF2B5EF4-FFF2-40B4-BE49-F238E27FC236}">
                <a16:creationId xmlns:a16="http://schemas.microsoft.com/office/drawing/2014/main" id="{9A50A833-B6C0-D011-66FE-9623C83F3346}"/>
              </a:ext>
            </a:extLst>
          </p:cNvPr>
          <p:cNvSpPr>
            <a:spLocks noGrp="1"/>
          </p:cNvSpPr>
          <p:nvPr>
            <p:ph idx="1"/>
          </p:nvPr>
        </p:nvSpPr>
        <p:spPr>
          <a:xfrm>
            <a:off x="114300" y="1003852"/>
            <a:ext cx="11797748" cy="5615609"/>
          </a:xfrm>
        </p:spPr>
        <p:txBody>
          <a:bodyPr>
            <a:normAutofit lnSpcReduction="10000"/>
          </a:bodyPr>
          <a:lstStyle/>
          <a:p>
            <a:pPr algn="just">
              <a:lnSpc>
                <a:spcPct val="150000"/>
              </a:lnSpc>
            </a:pPr>
            <a:r>
              <a:rPr lang="en-IN" sz="2400" b="1" dirty="0">
                <a:solidFill>
                  <a:schemeClr val="accent2"/>
                </a:solidFill>
                <a:latin typeface="Times New Roman" panose="02020603050405020304" pitchFamily="18" charset="0"/>
                <a:cs typeface="Times New Roman" panose="02020603050405020304" pitchFamily="18" charset="0"/>
              </a:rPr>
              <a:t>Wi-Fi Networks: </a:t>
            </a:r>
            <a:r>
              <a:rPr lang="en-IN" sz="2400" dirty="0">
                <a:latin typeface="Times New Roman" panose="02020603050405020304" pitchFamily="18" charset="0"/>
                <a:cs typeface="Times New Roman" panose="02020603050405020304" pitchFamily="18" charset="0"/>
              </a:rPr>
              <a:t>Link adaptation is crucial in Wi-Fi networks, where it helps manage varying link qualities due to factors like distance, interference from other devices, and obstacles. Modern Wi-Fi standards like IEEE 802.11ac and 802.11ax use sophisticated link adaptation techniques to optimize performance across multiple users and devices.</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Cellular Networks: </a:t>
            </a:r>
            <a:r>
              <a:rPr lang="en-US" sz="2400" dirty="0">
                <a:latin typeface="Times New Roman" panose="02020603050405020304" pitchFamily="18" charset="0"/>
                <a:cs typeface="Times New Roman" panose="02020603050405020304" pitchFamily="18" charset="0"/>
              </a:rPr>
              <a:t>In cellular networks, link adaptation is used to optimize the communication between mobile devices and base stations. Techniques like AMC and power control are essential for managing the highly dynamic conditions in cellular environments.</a:t>
            </a:r>
            <a:endParaRPr lang="en-IN" sz="2400" dirty="0">
              <a:latin typeface="Times New Roman" panose="02020603050405020304" pitchFamily="18" charset="0"/>
              <a:cs typeface="Times New Roman" panose="02020603050405020304" pitchFamily="18" charset="0"/>
            </a:endParaRP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Wireless Sensor Networks (WSNs): </a:t>
            </a:r>
            <a:r>
              <a:rPr lang="en-US" sz="2400" dirty="0">
                <a:latin typeface="Times New Roman" panose="02020603050405020304" pitchFamily="18" charset="0"/>
                <a:cs typeface="Times New Roman" panose="02020603050405020304" pitchFamily="18" charset="0"/>
              </a:rPr>
              <a:t>In WSNs, link adaptation is vital for energy efficiency. Adaptive power control and modulation can significantly extend the lifetime of battery-powered sensor nodes while maintaining reliable communication.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53330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DE709-9889-29CF-E33B-E438EAA5DC84}"/>
              </a:ext>
            </a:extLst>
          </p:cNvPr>
          <p:cNvSpPr>
            <a:spLocks noGrp="1"/>
          </p:cNvSpPr>
          <p:nvPr>
            <p:ph type="title"/>
          </p:nvPr>
        </p:nvSpPr>
        <p:spPr>
          <a:xfrm>
            <a:off x="202095" y="221214"/>
            <a:ext cx="10515600" cy="459823"/>
          </a:xfrm>
        </p:spPr>
        <p:txBody>
          <a:bodyPr>
            <a:normAutofit fontScale="90000"/>
          </a:bodyPr>
          <a:lstStyle/>
          <a:p>
            <a:r>
              <a:rPr lang="en-IN" b="1" dirty="0">
                <a:solidFill>
                  <a:schemeClr val="accent2"/>
                </a:solidFill>
              </a:rPr>
              <a:t>Link Adaptation in Wi-Fi</a:t>
            </a:r>
          </a:p>
        </p:txBody>
      </p:sp>
      <p:sp>
        <p:nvSpPr>
          <p:cNvPr id="3" name="Content Placeholder 2">
            <a:extLst>
              <a:ext uri="{FF2B5EF4-FFF2-40B4-BE49-F238E27FC236}">
                <a16:creationId xmlns:a16="http://schemas.microsoft.com/office/drawing/2014/main" id="{79190A4B-88A1-D056-7914-9D70B90D38AA}"/>
              </a:ext>
            </a:extLst>
          </p:cNvPr>
          <p:cNvSpPr>
            <a:spLocks noGrp="1"/>
          </p:cNvSpPr>
          <p:nvPr>
            <p:ph idx="1"/>
          </p:nvPr>
        </p:nvSpPr>
        <p:spPr>
          <a:xfrm>
            <a:off x="308113" y="1023730"/>
            <a:ext cx="11608904" cy="5153233"/>
          </a:xfrm>
        </p:spPr>
        <p:txBody>
          <a:bodyPr/>
          <a:lstStyle/>
          <a:p>
            <a:pPr algn="just">
              <a:lnSpc>
                <a:spcPct val="150000"/>
              </a:lnSpc>
            </a:pPr>
            <a:r>
              <a:rPr lang="en-US" dirty="0">
                <a:latin typeface="Times New Roman" panose="02020603050405020304" pitchFamily="18" charset="0"/>
                <a:cs typeface="Times New Roman" panose="02020603050405020304" pitchFamily="18" charset="0"/>
              </a:rPr>
              <a:t>Link adaptation in Wi-Fi networks is a crucial mechanism that allows the wireless system to dynamically adjust its transmission parameters to maintain optimal performance in response to changing environmental conditions and user mobility.</a:t>
            </a:r>
          </a:p>
          <a:p>
            <a:pPr algn="just">
              <a:lnSpc>
                <a:spcPct val="150000"/>
              </a:lnSpc>
            </a:pPr>
            <a:r>
              <a:rPr lang="en-US" dirty="0">
                <a:latin typeface="Times New Roman" panose="02020603050405020304" pitchFamily="18" charset="0"/>
                <a:cs typeface="Times New Roman" panose="02020603050405020304" pitchFamily="18" charset="0"/>
              </a:rPr>
              <a:t>This process is essential to ensure that Wi-Fi connections are stable, reliable, and efficient, even in environments with fluctuating signal quality.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3633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521BC-F9F4-4DFA-690B-E87806300A21}"/>
              </a:ext>
            </a:extLst>
          </p:cNvPr>
          <p:cNvSpPr>
            <a:spLocks noGrp="1"/>
          </p:cNvSpPr>
          <p:nvPr>
            <p:ph type="title"/>
          </p:nvPr>
        </p:nvSpPr>
        <p:spPr>
          <a:xfrm>
            <a:off x="182218" y="251032"/>
            <a:ext cx="10515600" cy="430005"/>
          </a:xfrm>
        </p:spPr>
        <p:txBody>
          <a:bodyPr>
            <a:normAutofit fontScale="90000"/>
          </a:bodyPr>
          <a:lstStyle/>
          <a:p>
            <a:r>
              <a:rPr lang="en-IN" b="1" i="0" dirty="0">
                <a:solidFill>
                  <a:schemeClr val="accent5"/>
                </a:solidFill>
                <a:effectLst/>
                <a:highlight>
                  <a:srgbClr val="FFFFFF"/>
                </a:highlight>
                <a:latin typeface="Source Sans Pro" panose="020B0503030403020204" pitchFamily="34" charset="0"/>
              </a:rPr>
              <a:t>Static Routing Protocols</a:t>
            </a:r>
            <a:endParaRPr lang="en-IN" dirty="0">
              <a:solidFill>
                <a:schemeClr val="accent5"/>
              </a:solidFill>
            </a:endParaRPr>
          </a:p>
        </p:txBody>
      </p:sp>
      <p:sp>
        <p:nvSpPr>
          <p:cNvPr id="3" name="Content Placeholder 2">
            <a:extLst>
              <a:ext uri="{FF2B5EF4-FFF2-40B4-BE49-F238E27FC236}">
                <a16:creationId xmlns:a16="http://schemas.microsoft.com/office/drawing/2014/main" id="{0F7B932B-0C21-FA8E-9F52-B497AAF8CB61}"/>
              </a:ext>
            </a:extLst>
          </p:cNvPr>
          <p:cNvSpPr>
            <a:spLocks noGrp="1"/>
          </p:cNvSpPr>
          <p:nvPr>
            <p:ph idx="1"/>
          </p:nvPr>
        </p:nvSpPr>
        <p:spPr>
          <a:xfrm>
            <a:off x="154057" y="1013790"/>
            <a:ext cx="11883885" cy="5406888"/>
          </a:xfrm>
        </p:spPr>
        <p:txBody>
          <a:bodyPr>
            <a:normAutofit fontScale="85000"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Static routing protocols are used when an administrator </a:t>
            </a:r>
            <a:r>
              <a:rPr lang="en-US" sz="2400" dirty="0">
                <a:solidFill>
                  <a:schemeClr val="accent5"/>
                </a:solidFill>
                <a:latin typeface="Times New Roman" panose="02020603050405020304" pitchFamily="18" charset="0"/>
                <a:cs typeface="Times New Roman" panose="02020603050405020304" pitchFamily="18" charset="0"/>
              </a:rPr>
              <a:t>manually assigns </a:t>
            </a:r>
            <a:r>
              <a:rPr lang="en-US" sz="2400" dirty="0">
                <a:latin typeface="Times New Roman" panose="02020603050405020304" pitchFamily="18" charset="0"/>
                <a:cs typeface="Times New Roman" panose="02020603050405020304" pitchFamily="18" charset="0"/>
              </a:rPr>
              <a:t>the path from source to the destination network. It offers more security to the network.</a:t>
            </a:r>
          </a:p>
          <a:p>
            <a:pPr marL="0" indent="0" algn="just">
              <a:lnSpc>
                <a:spcPct val="150000"/>
              </a:lnSpc>
              <a:buNone/>
            </a:pPr>
            <a:r>
              <a:rPr lang="en-US" sz="2400" b="1" i="0" dirty="0">
                <a:solidFill>
                  <a:srgbClr val="222222"/>
                </a:solidFill>
                <a:effectLst/>
                <a:highlight>
                  <a:srgbClr val="FFFFFF"/>
                </a:highlight>
                <a:latin typeface="Times New Roman" panose="02020603050405020304" pitchFamily="18" charset="0"/>
                <a:cs typeface="Times New Roman" panose="02020603050405020304" pitchFamily="18" charset="0"/>
              </a:rPr>
              <a:t>Advantages</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No </a:t>
            </a:r>
            <a:r>
              <a:rPr lang="en-US" sz="2400" b="0" i="0" dirty="0">
                <a:solidFill>
                  <a:schemeClr val="accent5"/>
                </a:solidFill>
                <a:effectLst/>
                <a:highlight>
                  <a:srgbClr val="FFFFFF"/>
                </a:highlight>
                <a:latin typeface="Times New Roman" panose="02020603050405020304" pitchFamily="18" charset="0"/>
                <a:cs typeface="Times New Roman" panose="02020603050405020304" pitchFamily="18" charset="0"/>
              </a:rPr>
              <a:t>overhead </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on router CPU.</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No unused bandwidth between links.</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Only the </a:t>
            </a:r>
            <a:r>
              <a:rPr lang="en-US" sz="2400" b="0" i="0" dirty="0">
                <a:solidFill>
                  <a:schemeClr val="accent5"/>
                </a:solidFill>
                <a:effectLst/>
                <a:highlight>
                  <a:srgbClr val="FFFFFF"/>
                </a:highlight>
                <a:latin typeface="Times New Roman" panose="02020603050405020304" pitchFamily="18" charset="0"/>
                <a:cs typeface="Times New Roman" panose="02020603050405020304" pitchFamily="18" charset="0"/>
              </a:rPr>
              <a:t>administrator </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is able to add routes</a:t>
            </a:r>
          </a:p>
          <a:p>
            <a:pPr marL="0" indent="0" algn="just">
              <a:lnSpc>
                <a:spcPct val="150000"/>
              </a:lnSpc>
              <a:buNone/>
            </a:pPr>
            <a:r>
              <a:rPr lang="en-US" sz="2400" b="1" i="0" dirty="0">
                <a:solidFill>
                  <a:srgbClr val="222222"/>
                </a:solidFill>
                <a:effectLst/>
                <a:highlight>
                  <a:srgbClr val="FFFFFF"/>
                </a:highlight>
                <a:latin typeface="Times New Roman" panose="02020603050405020304" pitchFamily="18" charset="0"/>
                <a:cs typeface="Times New Roman" panose="02020603050405020304" pitchFamily="18" charset="0"/>
              </a:rPr>
              <a:t>Disadvantages</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The administrator must know how each router is connected.</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Not an ideal option for </a:t>
            </a:r>
            <a:r>
              <a:rPr lang="en-US" sz="2400" b="0" i="0" dirty="0">
                <a:solidFill>
                  <a:schemeClr val="accent5"/>
                </a:solidFill>
                <a:effectLst/>
                <a:highlight>
                  <a:srgbClr val="FFFFFF"/>
                </a:highlight>
                <a:latin typeface="Times New Roman" panose="02020603050405020304" pitchFamily="18" charset="0"/>
                <a:cs typeface="Times New Roman" panose="02020603050405020304" pitchFamily="18" charset="0"/>
              </a:rPr>
              <a:t>large networks </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as it is time intensive.</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Whenever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link fails </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all the network goes </a:t>
            </a:r>
            <a:r>
              <a:rPr lang="en-US" sz="2400" b="0" i="0" dirty="0">
                <a:solidFill>
                  <a:srgbClr val="FF0000"/>
                </a:solidFill>
                <a:effectLst/>
                <a:highlight>
                  <a:srgbClr val="FFFFFF"/>
                </a:highlight>
                <a:latin typeface="Times New Roman" panose="02020603050405020304" pitchFamily="18" charset="0"/>
                <a:cs typeface="Times New Roman" panose="02020603050405020304" pitchFamily="18" charset="0"/>
              </a:rPr>
              <a:t>down</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 which is not feasible in small networks.</a:t>
            </a:r>
          </a:p>
          <a:p>
            <a:endParaRPr lang="en-IN" dirty="0"/>
          </a:p>
        </p:txBody>
      </p:sp>
    </p:spTree>
    <p:extLst>
      <p:ext uri="{BB962C8B-B14F-4D97-AF65-F5344CB8AC3E}">
        <p14:creationId xmlns:p14="http://schemas.microsoft.com/office/powerpoint/2010/main" val="1483722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E886B-479B-E31B-0883-94577B6A96F6}"/>
              </a:ext>
            </a:extLst>
          </p:cNvPr>
          <p:cNvSpPr>
            <a:spLocks noGrp="1"/>
          </p:cNvSpPr>
          <p:nvPr>
            <p:ph type="title"/>
          </p:nvPr>
        </p:nvSpPr>
        <p:spPr>
          <a:xfrm>
            <a:off x="231913" y="295552"/>
            <a:ext cx="10515600" cy="489640"/>
          </a:xfrm>
        </p:spPr>
        <p:txBody>
          <a:bodyPr>
            <a:normAutofit fontScale="90000"/>
          </a:bodyPr>
          <a:lstStyle/>
          <a:p>
            <a:r>
              <a:rPr lang="en-IN" b="1" dirty="0">
                <a:solidFill>
                  <a:schemeClr val="accent1"/>
                </a:solidFill>
              </a:rPr>
              <a:t>Rate Adaptation</a:t>
            </a:r>
          </a:p>
        </p:txBody>
      </p:sp>
      <p:sp>
        <p:nvSpPr>
          <p:cNvPr id="3" name="Content Placeholder 2">
            <a:extLst>
              <a:ext uri="{FF2B5EF4-FFF2-40B4-BE49-F238E27FC236}">
                <a16:creationId xmlns:a16="http://schemas.microsoft.com/office/drawing/2014/main" id="{F325A180-1ABA-FD3B-D947-89AACA9604DA}"/>
              </a:ext>
            </a:extLst>
          </p:cNvPr>
          <p:cNvSpPr>
            <a:spLocks noGrp="1"/>
          </p:cNvSpPr>
          <p:nvPr>
            <p:ph idx="1"/>
          </p:nvPr>
        </p:nvSpPr>
        <p:spPr>
          <a:xfrm>
            <a:off x="231913" y="1252330"/>
            <a:ext cx="11744739" cy="5310118"/>
          </a:xfrm>
        </p:spPr>
        <p:txBody>
          <a:bodyPr>
            <a:normAutofit fontScale="92500"/>
          </a:bodyPr>
          <a:lstStyle/>
          <a:p>
            <a:pPr algn="just">
              <a:lnSpc>
                <a:spcPct val="150000"/>
              </a:lnSpc>
            </a:pPr>
            <a:r>
              <a:rPr lang="en-US" sz="2400" dirty="0">
                <a:latin typeface="Times New Roman" panose="02020603050405020304" pitchFamily="18" charset="0"/>
                <a:cs typeface="Times New Roman" panose="02020603050405020304" pitchFamily="18" charset="0"/>
              </a:rPr>
              <a:t>Rate adaptation is one of the most prominent forms of link adaptation in Wi-Fi. The process involves </a:t>
            </a:r>
            <a:r>
              <a:rPr lang="en-US" sz="2400" b="1" dirty="0">
                <a:solidFill>
                  <a:schemeClr val="accent2"/>
                </a:solidFill>
                <a:latin typeface="Times New Roman" panose="02020603050405020304" pitchFamily="18" charset="0"/>
                <a:cs typeface="Times New Roman" panose="02020603050405020304" pitchFamily="18" charset="0"/>
              </a:rPr>
              <a:t>dynamically</a:t>
            </a:r>
            <a:r>
              <a:rPr lang="en-US" sz="2400" dirty="0">
                <a:latin typeface="Times New Roman" panose="02020603050405020304" pitchFamily="18" charset="0"/>
                <a:cs typeface="Times New Roman" panose="02020603050405020304" pitchFamily="18" charset="0"/>
              </a:rPr>
              <a:t> selecting the most appropriate </a:t>
            </a:r>
            <a:r>
              <a:rPr lang="en-US" sz="2400" dirty="0">
                <a:solidFill>
                  <a:schemeClr val="accent2"/>
                </a:solidFill>
                <a:latin typeface="Times New Roman" panose="02020603050405020304" pitchFamily="18" charset="0"/>
                <a:cs typeface="Times New Roman" panose="02020603050405020304" pitchFamily="18" charset="0"/>
              </a:rPr>
              <a:t>data transmission rate </a:t>
            </a:r>
            <a:r>
              <a:rPr lang="en-US" sz="2400" dirty="0">
                <a:latin typeface="Times New Roman" panose="02020603050405020304" pitchFamily="18" charset="0"/>
                <a:cs typeface="Times New Roman" panose="02020603050405020304" pitchFamily="18" charset="0"/>
              </a:rPr>
              <a:t>(measured in </a:t>
            </a:r>
            <a:r>
              <a:rPr lang="en-US" sz="2400" dirty="0">
                <a:solidFill>
                  <a:schemeClr val="accent2"/>
                </a:solidFill>
                <a:latin typeface="Times New Roman" panose="02020603050405020304" pitchFamily="18" charset="0"/>
                <a:cs typeface="Times New Roman" panose="02020603050405020304" pitchFamily="18" charset="0"/>
              </a:rPr>
              <a:t>Mbps</a:t>
            </a:r>
            <a:r>
              <a:rPr lang="en-US" sz="2400" dirty="0">
                <a:latin typeface="Times New Roman" panose="02020603050405020304" pitchFamily="18" charset="0"/>
                <a:cs typeface="Times New Roman" panose="02020603050405020304" pitchFamily="18" charset="0"/>
              </a:rPr>
              <a:t>) based on the current signal </a:t>
            </a:r>
            <a:r>
              <a:rPr lang="en-US" sz="2400" dirty="0">
                <a:solidFill>
                  <a:schemeClr val="accent2"/>
                </a:solidFill>
                <a:latin typeface="Times New Roman" panose="02020603050405020304" pitchFamily="18" charset="0"/>
                <a:cs typeface="Times New Roman" panose="02020603050405020304" pitchFamily="18" charset="0"/>
              </a:rPr>
              <a:t>quality</a:t>
            </a:r>
            <a:r>
              <a:rPr lang="en-US" sz="2400" dirty="0">
                <a:latin typeface="Times New Roman" panose="02020603050405020304" pitchFamily="18" charset="0"/>
                <a:cs typeface="Times New Roman" panose="02020603050405020304" pitchFamily="18" charset="0"/>
              </a:rPr>
              <a:t> between the access point (AP) and the client device.</a:t>
            </a: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Higher Data Rates: </a:t>
            </a:r>
            <a:r>
              <a:rPr lang="en-US" sz="2400" dirty="0">
                <a:latin typeface="Times New Roman" panose="02020603050405020304" pitchFamily="18" charset="0"/>
                <a:cs typeface="Times New Roman" panose="02020603050405020304" pitchFamily="18" charset="0"/>
              </a:rPr>
              <a:t>When the signal quality is good (high Signal-to-Noise Ratio, or </a:t>
            </a:r>
            <a:r>
              <a:rPr lang="en-US" sz="2400" dirty="0">
                <a:solidFill>
                  <a:schemeClr val="accent1"/>
                </a:solidFill>
                <a:latin typeface="Times New Roman" panose="02020603050405020304" pitchFamily="18" charset="0"/>
                <a:cs typeface="Times New Roman" panose="02020603050405020304" pitchFamily="18" charset="0"/>
              </a:rPr>
              <a:t>SNR</a:t>
            </a:r>
            <a:r>
              <a:rPr lang="en-US" sz="2400" dirty="0">
                <a:latin typeface="Times New Roman" panose="02020603050405020304" pitchFamily="18" charset="0"/>
                <a:cs typeface="Times New Roman" panose="02020603050405020304" pitchFamily="18" charset="0"/>
              </a:rPr>
              <a:t>), the Wi-Fi device can use higher data rates with more complex modulation schemes, like </a:t>
            </a:r>
            <a:r>
              <a:rPr lang="en-US" sz="2400" dirty="0">
                <a:solidFill>
                  <a:schemeClr val="accent1"/>
                </a:solidFill>
                <a:latin typeface="Times New Roman" panose="02020603050405020304" pitchFamily="18" charset="0"/>
                <a:cs typeface="Times New Roman" panose="02020603050405020304" pitchFamily="18" charset="0"/>
              </a:rPr>
              <a:t>64-QAM</a:t>
            </a:r>
            <a:r>
              <a:rPr lang="en-US" sz="2400" dirty="0">
                <a:latin typeface="Times New Roman" panose="02020603050405020304" pitchFamily="18" charset="0"/>
                <a:cs typeface="Times New Roman" panose="02020603050405020304" pitchFamily="18" charset="0"/>
              </a:rPr>
              <a:t> or </a:t>
            </a:r>
            <a:r>
              <a:rPr lang="en-US" sz="2400" dirty="0">
                <a:solidFill>
                  <a:schemeClr val="accent1"/>
                </a:solidFill>
                <a:latin typeface="Times New Roman" panose="02020603050405020304" pitchFamily="18" charset="0"/>
                <a:cs typeface="Times New Roman" panose="02020603050405020304" pitchFamily="18" charset="0"/>
              </a:rPr>
              <a:t>256-QAM</a:t>
            </a:r>
            <a:r>
              <a:rPr lang="en-US" sz="2400" dirty="0">
                <a:latin typeface="Times New Roman" panose="02020603050405020304" pitchFamily="18" charset="0"/>
                <a:cs typeface="Times New Roman" panose="02020603050405020304" pitchFamily="18" charset="0"/>
              </a:rPr>
              <a:t>. These allow for more bits to be transmitted per symbol, increasing </a:t>
            </a:r>
            <a:r>
              <a:rPr lang="en-US" sz="2400" dirty="0">
                <a:solidFill>
                  <a:schemeClr val="accent1"/>
                </a:solidFill>
                <a:latin typeface="Times New Roman" panose="02020603050405020304" pitchFamily="18" charset="0"/>
                <a:cs typeface="Times New Roman" panose="02020603050405020304" pitchFamily="18" charset="0"/>
              </a:rPr>
              <a:t>throughput</a:t>
            </a:r>
            <a:r>
              <a:rPr lang="en-US" sz="2400" dirty="0">
                <a:latin typeface="Times New Roman" panose="02020603050405020304" pitchFamily="18" charset="0"/>
                <a:cs typeface="Times New Roman" panose="02020603050405020304" pitchFamily="18" charset="0"/>
              </a:rPr>
              <a:t>.</a:t>
            </a:r>
          </a:p>
          <a:p>
            <a:pPr algn="just">
              <a:lnSpc>
                <a:spcPct val="150000"/>
              </a:lnSpc>
            </a:pPr>
            <a:r>
              <a:rPr lang="en-US" sz="2400" b="1" dirty="0">
                <a:solidFill>
                  <a:schemeClr val="accent1"/>
                </a:solidFill>
                <a:latin typeface="Times New Roman" panose="02020603050405020304" pitchFamily="18" charset="0"/>
                <a:cs typeface="Times New Roman" panose="02020603050405020304" pitchFamily="18" charset="0"/>
              </a:rPr>
              <a:t>Lower Data Rates: </a:t>
            </a:r>
            <a:r>
              <a:rPr lang="en-US" sz="2400" dirty="0">
                <a:latin typeface="Times New Roman" panose="02020603050405020304" pitchFamily="18" charset="0"/>
                <a:cs typeface="Times New Roman" panose="02020603050405020304" pitchFamily="18" charset="0"/>
              </a:rPr>
              <a:t>In poor signal conditions (</a:t>
            </a:r>
            <a:r>
              <a:rPr lang="en-US" sz="2400" dirty="0">
                <a:solidFill>
                  <a:schemeClr val="accent1"/>
                </a:solidFill>
                <a:latin typeface="Times New Roman" panose="02020603050405020304" pitchFamily="18" charset="0"/>
                <a:cs typeface="Times New Roman" panose="02020603050405020304" pitchFamily="18" charset="0"/>
              </a:rPr>
              <a:t>low SNR</a:t>
            </a:r>
            <a:r>
              <a:rPr lang="en-US" sz="2400" dirty="0">
                <a:latin typeface="Times New Roman" panose="02020603050405020304" pitchFamily="18" charset="0"/>
                <a:cs typeface="Times New Roman" panose="02020603050405020304" pitchFamily="18" charset="0"/>
              </a:rPr>
              <a:t>, due to distance, obstacles, or interference), the device will drop to </a:t>
            </a:r>
            <a:r>
              <a:rPr lang="en-US" sz="2400" dirty="0">
                <a:solidFill>
                  <a:schemeClr val="accent1"/>
                </a:solidFill>
                <a:latin typeface="Times New Roman" panose="02020603050405020304" pitchFamily="18" charset="0"/>
                <a:cs typeface="Times New Roman" panose="02020603050405020304" pitchFamily="18" charset="0"/>
              </a:rPr>
              <a:t>lower data rates </a:t>
            </a:r>
            <a:r>
              <a:rPr lang="en-US" sz="2400" dirty="0">
                <a:latin typeface="Times New Roman" panose="02020603050405020304" pitchFamily="18" charset="0"/>
                <a:cs typeface="Times New Roman" panose="02020603050405020304" pitchFamily="18" charset="0"/>
              </a:rPr>
              <a:t>with simpler modulation schemes, like </a:t>
            </a:r>
            <a:r>
              <a:rPr lang="en-US" sz="2400" dirty="0">
                <a:solidFill>
                  <a:schemeClr val="accent1"/>
                </a:solidFill>
                <a:latin typeface="Times New Roman" panose="02020603050405020304" pitchFamily="18" charset="0"/>
                <a:cs typeface="Times New Roman" panose="02020603050405020304" pitchFamily="18" charset="0"/>
              </a:rPr>
              <a:t>BPSK</a:t>
            </a:r>
            <a:r>
              <a:rPr lang="en-US" sz="2400" dirty="0">
                <a:latin typeface="Times New Roman" panose="02020603050405020304" pitchFamily="18" charset="0"/>
                <a:cs typeface="Times New Roman" panose="02020603050405020304" pitchFamily="18" charset="0"/>
              </a:rPr>
              <a:t> or </a:t>
            </a:r>
            <a:r>
              <a:rPr lang="en-US" sz="2400" dirty="0">
                <a:solidFill>
                  <a:schemeClr val="accent1"/>
                </a:solidFill>
                <a:latin typeface="Times New Roman" panose="02020603050405020304" pitchFamily="18" charset="0"/>
                <a:cs typeface="Times New Roman" panose="02020603050405020304" pitchFamily="18" charset="0"/>
              </a:rPr>
              <a:t>QPSK</a:t>
            </a:r>
            <a:r>
              <a:rPr lang="en-US" sz="2400" dirty="0">
                <a:latin typeface="Times New Roman" panose="02020603050405020304" pitchFamily="18" charset="0"/>
                <a:cs typeface="Times New Roman" panose="02020603050405020304" pitchFamily="18" charset="0"/>
              </a:rPr>
              <a:t>. This reduces the chances of errors and maintains a </a:t>
            </a:r>
            <a:r>
              <a:rPr lang="en-US" sz="2400" dirty="0">
                <a:solidFill>
                  <a:schemeClr val="accent1"/>
                </a:solidFill>
                <a:latin typeface="Times New Roman" panose="02020603050405020304" pitchFamily="18" charset="0"/>
                <a:cs typeface="Times New Roman" panose="02020603050405020304" pitchFamily="18" charset="0"/>
              </a:rPr>
              <a:t>reliable connection</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1147642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B57F7-C4C7-E716-5609-2526AA23608F}"/>
              </a:ext>
            </a:extLst>
          </p:cNvPr>
          <p:cNvSpPr>
            <a:spLocks noGrp="1"/>
          </p:cNvSpPr>
          <p:nvPr>
            <p:ph type="title"/>
          </p:nvPr>
        </p:nvSpPr>
        <p:spPr>
          <a:xfrm>
            <a:off x="321365" y="196161"/>
            <a:ext cx="10515600" cy="608910"/>
          </a:xfrm>
        </p:spPr>
        <p:txBody>
          <a:bodyPr>
            <a:normAutofit fontScale="90000"/>
          </a:bodyPr>
          <a:lstStyle/>
          <a:p>
            <a:r>
              <a:rPr lang="en-US" b="1" dirty="0">
                <a:solidFill>
                  <a:schemeClr val="accent2"/>
                </a:solidFill>
              </a:rPr>
              <a:t>Modulation and Coding Scheme (MCS)</a:t>
            </a:r>
            <a:endParaRPr lang="en-IN" b="1" dirty="0">
              <a:solidFill>
                <a:schemeClr val="accent2"/>
              </a:solidFill>
            </a:endParaRPr>
          </a:p>
        </p:txBody>
      </p:sp>
      <p:sp>
        <p:nvSpPr>
          <p:cNvPr id="3" name="Content Placeholder 2">
            <a:extLst>
              <a:ext uri="{FF2B5EF4-FFF2-40B4-BE49-F238E27FC236}">
                <a16:creationId xmlns:a16="http://schemas.microsoft.com/office/drawing/2014/main" id="{9F5571BD-267F-E9DB-EB83-8C816564C27F}"/>
              </a:ext>
            </a:extLst>
          </p:cNvPr>
          <p:cNvSpPr>
            <a:spLocks noGrp="1"/>
          </p:cNvSpPr>
          <p:nvPr>
            <p:ph idx="1"/>
          </p:nvPr>
        </p:nvSpPr>
        <p:spPr>
          <a:xfrm>
            <a:off x="218661" y="1202635"/>
            <a:ext cx="11837504" cy="5459204"/>
          </a:xfrm>
        </p:spPr>
        <p:txBody>
          <a:bodyPr>
            <a:normAutofit/>
          </a:bodyPr>
          <a:lstStyle/>
          <a:p>
            <a:pPr algn="just"/>
            <a:r>
              <a:rPr lang="en-US" sz="2400" dirty="0">
                <a:latin typeface="Times New Roman" panose="02020603050405020304" pitchFamily="18" charset="0"/>
                <a:cs typeface="Times New Roman" panose="02020603050405020304" pitchFamily="18" charset="0"/>
              </a:rPr>
              <a:t>Wi-Fi standards, particularly those from </a:t>
            </a:r>
            <a:r>
              <a:rPr lang="en-US" sz="2400" dirty="0">
                <a:solidFill>
                  <a:schemeClr val="accent2"/>
                </a:solidFill>
                <a:latin typeface="Times New Roman" panose="02020603050405020304" pitchFamily="18" charset="0"/>
                <a:cs typeface="Times New Roman" panose="02020603050405020304" pitchFamily="18" charset="0"/>
              </a:rPr>
              <a:t>IEEE 802.11n </a:t>
            </a:r>
            <a:r>
              <a:rPr lang="en-US" sz="2400" dirty="0">
                <a:latin typeface="Times New Roman" panose="02020603050405020304" pitchFamily="18" charset="0"/>
                <a:cs typeface="Times New Roman" panose="02020603050405020304" pitchFamily="18" charset="0"/>
              </a:rPr>
              <a:t>and onwards (including 802.11ac and 802.11ax), use a </a:t>
            </a:r>
            <a:r>
              <a:rPr lang="en-US" sz="2400" dirty="0">
                <a:solidFill>
                  <a:schemeClr val="accent2"/>
                </a:solidFill>
                <a:latin typeface="Times New Roman" panose="02020603050405020304" pitchFamily="18" charset="0"/>
                <a:cs typeface="Times New Roman" panose="02020603050405020304" pitchFamily="18" charset="0"/>
              </a:rPr>
              <a:t>Modulation and Coding Scheme </a:t>
            </a:r>
            <a:r>
              <a:rPr lang="en-US" sz="2400" dirty="0">
                <a:latin typeface="Times New Roman" panose="02020603050405020304" pitchFamily="18" charset="0"/>
                <a:cs typeface="Times New Roman" panose="02020603050405020304" pitchFamily="18" charset="0"/>
              </a:rPr>
              <a:t>(MCS) </a:t>
            </a:r>
            <a:r>
              <a:rPr lang="en-US" sz="2400" dirty="0">
                <a:solidFill>
                  <a:schemeClr val="accent1"/>
                </a:solidFill>
                <a:latin typeface="Times New Roman" panose="02020603050405020304" pitchFamily="18" charset="0"/>
                <a:cs typeface="Times New Roman" panose="02020603050405020304" pitchFamily="18" charset="0"/>
              </a:rPr>
              <a:t>index</a:t>
            </a:r>
            <a:r>
              <a:rPr lang="en-US" sz="2400" dirty="0">
                <a:latin typeface="Times New Roman" panose="02020603050405020304" pitchFamily="18" charset="0"/>
                <a:cs typeface="Times New Roman" panose="02020603050405020304" pitchFamily="18" charset="0"/>
              </a:rPr>
              <a:t> to define the combination of </a:t>
            </a:r>
            <a:r>
              <a:rPr lang="en-US" sz="2400" dirty="0">
                <a:solidFill>
                  <a:schemeClr val="accent1"/>
                </a:solidFill>
                <a:latin typeface="Times New Roman" panose="02020603050405020304" pitchFamily="18" charset="0"/>
                <a:cs typeface="Times New Roman" panose="02020603050405020304" pitchFamily="18" charset="0"/>
              </a:rPr>
              <a:t>modulation</a:t>
            </a:r>
            <a:r>
              <a:rPr lang="en-US" sz="2400" dirty="0">
                <a:latin typeface="Times New Roman" panose="02020603050405020304" pitchFamily="18" charset="0"/>
                <a:cs typeface="Times New Roman" panose="02020603050405020304" pitchFamily="18" charset="0"/>
              </a:rPr>
              <a:t>, </a:t>
            </a:r>
            <a:r>
              <a:rPr lang="en-US" sz="2400" dirty="0">
                <a:solidFill>
                  <a:schemeClr val="accent1"/>
                </a:solidFill>
                <a:latin typeface="Times New Roman" panose="02020603050405020304" pitchFamily="18" charset="0"/>
                <a:cs typeface="Times New Roman" panose="02020603050405020304" pitchFamily="18" charset="0"/>
              </a:rPr>
              <a:t>coding rate</a:t>
            </a:r>
            <a:r>
              <a:rPr lang="en-US" sz="2400" dirty="0">
                <a:latin typeface="Times New Roman" panose="02020603050405020304" pitchFamily="18" charset="0"/>
                <a:cs typeface="Times New Roman" panose="02020603050405020304" pitchFamily="18" charset="0"/>
              </a:rPr>
              <a:t>, and </a:t>
            </a:r>
            <a:r>
              <a:rPr lang="en-US" sz="2400" dirty="0">
                <a:solidFill>
                  <a:schemeClr val="accent1"/>
                </a:solidFill>
                <a:latin typeface="Times New Roman" panose="02020603050405020304" pitchFamily="18" charset="0"/>
                <a:cs typeface="Times New Roman" panose="02020603050405020304" pitchFamily="18" charset="0"/>
              </a:rPr>
              <a:t>spatial streams </a:t>
            </a:r>
            <a:r>
              <a:rPr lang="en-US" sz="2400" dirty="0">
                <a:latin typeface="Times New Roman" panose="02020603050405020304" pitchFamily="18" charset="0"/>
                <a:cs typeface="Times New Roman" panose="02020603050405020304" pitchFamily="18" charset="0"/>
              </a:rPr>
              <a:t>used for transmission.</a:t>
            </a:r>
          </a:p>
          <a:p>
            <a:pPr algn="just"/>
            <a:r>
              <a:rPr lang="en-US" sz="2400" b="1" dirty="0">
                <a:solidFill>
                  <a:schemeClr val="accent2"/>
                </a:solidFill>
                <a:latin typeface="Times New Roman" panose="02020603050405020304" pitchFamily="18" charset="0"/>
                <a:cs typeface="Times New Roman" panose="02020603050405020304" pitchFamily="18" charset="0"/>
              </a:rPr>
              <a:t>Modulation:</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Wi-Fi can use various modulation techniques, such as BPSK, QPSK, 16-QAM, 64-QAM, and 256-QAM. The choice of modulation affects the data rate and the robustness of the transmission.</a:t>
            </a:r>
          </a:p>
          <a:p>
            <a:pPr algn="just"/>
            <a:r>
              <a:rPr lang="en-US" sz="2400" b="1" dirty="0">
                <a:solidFill>
                  <a:schemeClr val="accent2"/>
                </a:solidFill>
                <a:latin typeface="Times New Roman" panose="02020603050405020304" pitchFamily="18" charset="0"/>
                <a:cs typeface="Times New Roman" panose="02020603050405020304" pitchFamily="18" charset="0"/>
              </a:rPr>
              <a:t>Coding Rate:</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coding rate determines how much redundancy is added to the data. Higher coding rates add less redundancy but are less error-tolerant, while lower coding rates add more redundancy, making the transmission more robust against errors.</a:t>
            </a:r>
          </a:p>
          <a:p>
            <a:pPr algn="just"/>
            <a:r>
              <a:rPr lang="en-US" sz="2400" b="1" dirty="0">
                <a:solidFill>
                  <a:schemeClr val="accent2"/>
                </a:solidFill>
                <a:latin typeface="Times New Roman" panose="02020603050405020304" pitchFamily="18" charset="0"/>
                <a:cs typeface="Times New Roman" panose="02020603050405020304" pitchFamily="18" charset="0"/>
              </a:rPr>
              <a:t>MCS Index:</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MCS index is used to quickly adjust the transmission parameters. For instance, in good conditions, a high MCS index with 256-QAM and a high coding rate may be used. In poor conditions, a lower MCS index with BPSK and a lower coding rate may be chosen.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62697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665B1-456E-D129-F1DA-34F8ACE002AC}"/>
              </a:ext>
            </a:extLst>
          </p:cNvPr>
          <p:cNvSpPr>
            <a:spLocks noGrp="1"/>
          </p:cNvSpPr>
          <p:nvPr>
            <p:ph type="title"/>
          </p:nvPr>
        </p:nvSpPr>
        <p:spPr>
          <a:xfrm>
            <a:off x="241852" y="290788"/>
            <a:ext cx="10515600" cy="390249"/>
          </a:xfrm>
        </p:spPr>
        <p:txBody>
          <a:bodyPr>
            <a:normAutofit fontScale="90000"/>
          </a:bodyPr>
          <a:lstStyle/>
          <a:p>
            <a:r>
              <a:rPr lang="en-IN" b="1" dirty="0">
                <a:solidFill>
                  <a:schemeClr val="accent1"/>
                </a:solidFill>
              </a:rPr>
              <a:t>Channel Bandwidth</a:t>
            </a:r>
          </a:p>
        </p:txBody>
      </p:sp>
      <p:sp>
        <p:nvSpPr>
          <p:cNvPr id="3" name="Content Placeholder 2">
            <a:extLst>
              <a:ext uri="{FF2B5EF4-FFF2-40B4-BE49-F238E27FC236}">
                <a16:creationId xmlns:a16="http://schemas.microsoft.com/office/drawing/2014/main" id="{5A6FB905-31DE-D2DB-20A5-2D1016FC6921}"/>
              </a:ext>
            </a:extLst>
          </p:cNvPr>
          <p:cNvSpPr>
            <a:spLocks noGrp="1"/>
          </p:cNvSpPr>
          <p:nvPr>
            <p:ph idx="1"/>
          </p:nvPr>
        </p:nvSpPr>
        <p:spPr>
          <a:xfrm>
            <a:off x="241852" y="1182757"/>
            <a:ext cx="11714922" cy="4994206"/>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Wi-Fi devices can operate over different channel bandwidths, such as 20 MHz, 40 MHz, 80 MHz, and even 160 MHz in 802.11ac and 802.11ax standards.</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Wide Channels:</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Wider channels (e.g., </a:t>
            </a:r>
            <a:r>
              <a:rPr lang="en-US" sz="2400" dirty="0">
                <a:solidFill>
                  <a:schemeClr val="accent2"/>
                </a:solidFill>
                <a:latin typeface="Times New Roman" panose="02020603050405020304" pitchFamily="18" charset="0"/>
                <a:cs typeface="Times New Roman" panose="02020603050405020304" pitchFamily="18" charset="0"/>
              </a:rPr>
              <a:t>80 MHz or 160 MHz</a:t>
            </a:r>
            <a:r>
              <a:rPr lang="en-US" sz="2400" dirty="0">
                <a:latin typeface="Times New Roman" panose="02020603050405020304" pitchFamily="18" charset="0"/>
                <a:cs typeface="Times New Roman" panose="02020603050405020304" pitchFamily="18" charset="0"/>
              </a:rPr>
              <a:t>) can carry more data, allowing for higher throughput. However, they are more susceptible to interference and noise, especially in crowded environments.</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Narrow Channels:</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scenarios with high interference or poor signal quality, Wi-Fi devices might use narrower channels (e.g., </a:t>
            </a:r>
            <a:r>
              <a:rPr lang="en-US" sz="2400" dirty="0">
                <a:solidFill>
                  <a:schemeClr val="accent2"/>
                </a:solidFill>
                <a:latin typeface="Times New Roman" panose="02020603050405020304" pitchFamily="18" charset="0"/>
                <a:cs typeface="Times New Roman" panose="02020603050405020304" pitchFamily="18" charset="0"/>
              </a:rPr>
              <a:t>20 MHz</a:t>
            </a:r>
            <a:r>
              <a:rPr lang="en-US" sz="2400" dirty="0">
                <a:latin typeface="Times New Roman" panose="02020603050405020304" pitchFamily="18" charset="0"/>
                <a:cs typeface="Times New Roman" panose="02020603050405020304" pitchFamily="18" charset="0"/>
              </a:rPr>
              <a:t>) to maintain a more reliable connection, even though this results in lower throughput.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14355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EB66E-510C-144E-BFFF-6B01E215A3ED}"/>
              </a:ext>
            </a:extLst>
          </p:cNvPr>
          <p:cNvSpPr>
            <a:spLocks noGrp="1"/>
          </p:cNvSpPr>
          <p:nvPr>
            <p:ph type="title"/>
          </p:nvPr>
        </p:nvSpPr>
        <p:spPr>
          <a:xfrm>
            <a:off x="241852" y="186220"/>
            <a:ext cx="10515600" cy="410127"/>
          </a:xfrm>
        </p:spPr>
        <p:txBody>
          <a:bodyPr>
            <a:normAutofit fontScale="90000"/>
          </a:bodyPr>
          <a:lstStyle/>
          <a:p>
            <a:r>
              <a:rPr lang="en-IN" b="1" dirty="0">
                <a:solidFill>
                  <a:schemeClr val="accent1"/>
                </a:solidFill>
              </a:rPr>
              <a:t>Transmit Power Control</a:t>
            </a:r>
          </a:p>
        </p:txBody>
      </p:sp>
      <p:sp>
        <p:nvSpPr>
          <p:cNvPr id="3" name="Content Placeholder 2">
            <a:extLst>
              <a:ext uri="{FF2B5EF4-FFF2-40B4-BE49-F238E27FC236}">
                <a16:creationId xmlns:a16="http://schemas.microsoft.com/office/drawing/2014/main" id="{AC2C5702-59E9-F935-3C5B-AC535AADFA07}"/>
              </a:ext>
            </a:extLst>
          </p:cNvPr>
          <p:cNvSpPr>
            <a:spLocks noGrp="1"/>
          </p:cNvSpPr>
          <p:nvPr>
            <p:ph idx="1"/>
          </p:nvPr>
        </p:nvSpPr>
        <p:spPr>
          <a:xfrm>
            <a:off x="327991" y="974035"/>
            <a:ext cx="11678479" cy="5202928"/>
          </a:xfrm>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Link adaptation as modulation or coding, transmit power control is another essential aspect of Wi-Fi operation. </a:t>
            </a:r>
            <a:r>
              <a:rPr lang="en-US" sz="2400" dirty="0">
                <a:solidFill>
                  <a:schemeClr val="accent2"/>
                </a:solidFill>
                <a:latin typeface="Times New Roman" panose="02020603050405020304" pitchFamily="18" charset="0"/>
                <a:cs typeface="Times New Roman" panose="02020603050405020304" pitchFamily="18" charset="0"/>
              </a:rPr>
              <a:t>Adjusting </a:t>
            </a:r>
            <a:r>
              <a:rPr lang="en-US" sz="2400" dirty="0">
                <a:latin typeface="Times New Roman" panose="02020603050405020304" pitchFamily="18" charset="0"/>
                <a:cs typeface="Times New Roman" panose="02020603050405020304" pitchFamily="18" charset="0"/>
              </a:rPr>
              <a:t>the transmit power can help </a:t>
            </a:r>
            <a:r>
              <a:rPr lang="en-US" sz="2400" dirty="0">
                <a:solidFill>
                  <a:schemeClr val="accent2"/>
                </a:solidFill>
                <a:latin typeface="Times New Roman" panose="02020603050405020304" pitchFamily="18" charset="0"/>
                <a:cs typeface="Times New Roman" panose="02020603050405020304" pitchFamily="18" charset="0"/>
              </a:rPr>
              <a:t>optimize</a:t>
            </a:r>
            <a:r>
              <a:rPr lang="en-US" sz="2400" dirty="0">
                <a:latin typeface="Times New Roman" panose="02020603050405020304" pitchFamily="18" charset="0"/>
                <a:cs typeface="Times New Roman" panose="02020603050405020304" pitchFamily="18" charset="0"/>
              </a:rPr>
              <a:t> the link:</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High Power:</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Higher transmission </a:t>
            </a:r>
            <a:r>
              <a:rPr lang="en-US" sz="2400" dirty="0">
                <a:solidFill>
                  <a:schemeClr val="accent2"/>
                </a:solidFill>
                <a:latin typeface="Times New Roman" panose="02020603050405020304" pitchFamily="18" charset="0"/>
                <a:cs typeface="Times New Roman" panose="02020603050405020304" pitchFamily="18" charset="0"/>
              </a:rPr>
              <a:t>power increases </a:t>
            </a:r>
            <a:r>
              <a:rPr lang="en-US" sz="2400" dirty="0">
                <a:latin typeface="Times New Roman" panose="02020603050405020304" pitchFamily="18" charset="0"/>
                <a:cs typeface="Times New Roman" panose="02020603050405020304" pitchFamily="18" charset="0"/>
              </a:rPr>
              <a:t>the signal's reach, potentially improving the </a:t>
            </a:r>
            <a:r>
              <a:rPr lang="en-US" sz="2400" dirty="0">
                <a:solidFill>
                  <a:schemeClr val="accent2"/>
                </a:solidFill>
                <a:latin typeface="Times New Roman" panose="02020603050405020304" pitchFamily="18" charset="0"/>
                <a:cs typeface="Times New Roman" panose="02020603050405020304" pitchFamily="18" charset="0"/>
              </a:rPr>
              <a:t>link quality </a:t>
            </a:r>
            <a:r>
              <a:rPr lang="en-US" sz="2400" dirty="0">
                <a:latin typeface="Times New Roman" panose="02020603050405020304" pitchFamily="18" charset="0"/>
                <a:cs typeface="Times New Roman" panose="02020603050405020304" pitchFamily="18" charset="0"/>
              </a:rPr>
              <a:t>over longer distances or in environments with obstacles.</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Low Power:</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Lower power reduces interference with other devices and can conserve battery life in mobile devices. It also </a:t>
            </a:r>
            <a:r>
              <a:rPr lang="en-US" sz="2400" dirty="0">
                <a:solidFill>
                  <a:schemeClr val="accent2"/>
                </a:solidFill>
                <a:latin typeface="Times New Roman" panose="02020603050405020304" pitchFamily="18" charset="0"/>
                <a:cs typeface="Times New Roman" panose="02020603050405020304" pitchFamily="18" charset="0"/>
              </a:rPr>
              <a:t>reduces</a:t>
            </a:r>
            <a:r>
              <a:rPr lang="en-US" sz="2400" dirty="0">
                <a:latin typeface="Times New Roman" panose="02020603050405020304" pitchFamily="18" charset="0"/>
                <a:cs typeface="Times New Roman" panose="02020603050405020304" pitchFamily="18" charset="0"/>
              </a:rPr>
              <a:t> the noise floor, which can be beneficial in dense environments.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315088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84919-BFA8-C49F-4147-974BCF77A7A2}"/>
              </a:ext>
            </a:extLst>
          </p:cNvPr>
          <p:cNvSpPr>
            <a:spLocks noGrp="1"/>
          </p:cNvSpPr>
          <p:nvPr>
            <p:ph type="title"/>
          </p:nvPr>
        </p:nvSpPr>
        <p:spPr>
          <a:xfrm>
            <a:off x="221974" y="186222"/>
            <a:ext cx="10515600" cy="519457"/>
          </a:xfrm>
        </p:spPr>
        <p:txBody>
          <a:bodyPr>
            <a:normAutofit fontScale="90000"/>
          </a:bodyPr>
          <a:lstStyle/>
          <a:p>
            <a:r>
              <a:rPr lang="en-IN" b="1" dirty="0">
                <a:solidFill>
                  <a:schemeClr val="accent1"/>
                </a:solidFill>
              </a:rPr>
              <a:t>Feedback Mechanisms</a:t>
            </a:r>
          </a:p>
        </p:txBody>
      </p:sp>
      <p:sp>
        <p:nvSpPr>
          <p:cNvPr id="3" name="Content Placeholder 2">
            <a:extLst>
              <a:ext uri="{FF2B5EF4-FFF2-40B4-BE49-F238E27FC236}">
                <a16:creationId xmlns:a16="http://schemas.microsoft.com/office/drawing/2014/main" id="{AE9F1753-D57E-C188-9633-7ACE3A89263C}"/>
              </a:ext>
            </a:extLst>
          </p:cNvPr>
          <p:cNvSpPr>
            <a:spLocks noGrp="1"/>
          </p:cNvSpPr>
          <p:nvPr>
            <p:ph idx="1"/>
          </p:nvPr>
        </p:nvSpPr>
        <p:spPr>
          <a:xfrm>
            <a:off x="221974" y="1253330"/>
            <a:ext cx="11748052" cy="5326373"/>
          </a:xfrm>
        </p:spPr>
        <p:txBody>
          <a:bodyPr>
            <a:normAutofit fontScale="92500"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Wi-Fi link adaptation relies on feedback mechanisms to assess link quality and make necessary adjustments. This feedback can include:</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ACK/NACK Packets:</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Packets indicate whether the transmitted data is received correctly. A high rate of NACK (Negative Acknowledgment) packets or missed ACKs might prompt the system to reduce the </a:t>
            </a:r>
            <a:r>
              <a:rPr lang="en-US" sz="2400" dirty="0">
                <a:solidFill>
                  <a:schemeClr val="accent1"/>
                </a:solidFill>
                <a:latin typeface="Times New Roman" panose="02020603050405020304" pitchFamily="18" charset="0"/>
                <a:cs typeface="Times New Roman" panose="02020603050405020304" pitchFamily="18" charset="0"/>
              </a:rPr>
              <a:t>data rate </a:t>
            </a:r>
            <a:r>
              <a:rPr lang="en-US" sz="2400" dirty="0">
                <a:latin typeface="Times New Roman" panose="02020603050405020304" pitchFamily="18" charset="0"/>
                <a:cs typeface="Times New Roman" panose="02020603050405020304" pitchFamily="18" charset="0"/>
              </a:rPr>
              <a:t>or switch to a more robust modulation and coding scheme.</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Channel State Information (CSI):</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Some Wi-Fi standards allow the receiver to send detailed CSI back to the transmitter, providing information about the link's condition. This allows for more sophisticated and precise adjustments.</a:t>
            </a:r>
          </a:p>
          <a:p>
            <a:pPr algn="just">
              <a:lnSpc>
                <a:spcPct val="150000"/>
              </a:lnSpc>
            </a:pPr>
            <a:r>
              <a:rPr lang="en-US" sz="2400" b="1" dirty="0">
                <a:solidFill>
                  <a:schemeClr val="accent2"/>
                </a:solidFill>
                <a:latin typeface="Times New Roman" panose="02020603050405020304" pitchFamily="18" charset="0"/>
                <a:cs typeface="Times New Roman" panose="02020603050405020304" pitchFamily="18" charset="0"/>
              </a:rPr>
              <a:t>Packet Error Rate (PER):</a:t>
            </a:r>
            <a:r>
              <a:rPr lang="en-US" sz="2400" dirty="0">
                <a:solidFill>
                  <a:schemeClr val="accent2"/>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Monitoring the error rate of received packets can help decide whether to switch to a different MCS or adjust other parameters.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7864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32047-2B46-D6B6-C5B5-231F25A75B0A}"/>
              </a:ext>
            </a:extLst>
          </p:cNvPr>
          <p:cNvSpPr>
            <a:spLocks noGrp="1"/>
          </p:cNvSpPr>
          <p:nvPr>
            <p:ph type="title"/>
          </p:nvPr>
        </p:nvSpPr>
        <p:spPr>
          <a:xfrm>
            <a:off x="182217" y="225978"/>
            <a:ext cx="10515600" cy="315912"/>
          </a:xfrm>
        </p:spPr>
        <p:txBody>
          <a:bodyPr>
            <a:normAutofit fontScale="90000"/>
          </a:bodyPr>
          <a:lstStyle/>
          <a:p>
            <a:r>
              <a:rPr lang="en-IN" b="1" dirty="0">
                <a:solidFill>
                  <a:schemeClr val="accent1"/>
                </a:solidFill>
              </a:rPr>
              <a:t>Dynamic Routing Protocols</a:t>
            </a:r>
          </a:p>
        </p:txBody>
      </p:sp>
      <p:sp>
        <p:nvSpPr>
          <p:cNvPr id="3" name="Content Placeholder 2">
            <a:extLst>
              <a:ext uri="{FF2B5EF4-FFF2-40B4-BE49-F238E27FC236}">
                <a16:creationId xmlns:a16="http://schemas.microsoft.com/office/drawing/2014/main" id="{5E41CC85-6597-4253-A826-55481CA4FE79}"/>
              </a:ext>
            </a:extLst>
          </p:cNvPr>
          <p:cNvSpPr>
            <a:spLocks noGrp="1"/>
          </p:cNvSpPr>
          <p:nvPr>
            <p:ph idx="1"/>
          </p:nvPr>
        </p:nvSpPr>
        <p:spPr>
          <a:xfrm>
            <a:off x="202096" y="892140"/>
            <a:ext cx="11787808" cy="5739882"/>
          </a:xfrm>
        </p:spPr>
        <p:txBody>
          <a:bodyPr>
            <a:normAutofit fontScale="92500" lnSpcReduction="10000"/>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Dynamic routing protocols are another important type of routing protocol. It helps routers to add information to their routing tables from connected </a:t>
            </a:r>
            <a:r>
              <a:rPr lang="en-US" sz="2400" dirty="0">
                <a:solidFill>
                  <a:schemeClr val="accent1"/>
                </a:solidFill>
                <a:latin typeface="Times New Roman" panose="02020603050405020304" pitchFamily="18" charset="0"/>
                <a:cs typeface="Times New Roman" panose="02020603050405020304" pitchFamily="18" charset="0"/>
              </a:rPr>
              <a:t>routers automatically</a:t>
            </a:r>
            <a:r>
              <a:rPr lang="en-US" sz="2400" dirty="0">
                <a:latin typeface="Times New Roman" panose="02020603050405020304" pitchFamily="18" charset="0"/>
                <a:cs typeface="Times New Roman" panose="02020603050405020304" pitchFamily="18" charset="0"/>
              </a:rPr>
              <a:t>. These types of protocols also send out </a:t>
            </a:r>
            <a:r>
              <a:rPr lang="en-US" sz="2400" dirty="0">
                <a:solidFill>
                  <a:schemeClr val="accent1"/>
                </a:solidFill>
                <a:latin typeface="Times New Roman" panose="02020603050405020304" pitchFamily="18" charset="0"/>
                <a:cs typeface="Times New Roman" panose="02020603050405020304" pitchFamily="18" charset="0"/>
              </a:rPr>
              <a:t>topology updates </a:t>
            </a:r>
            <a:r>
              <a:rPr lang="en-US" sz="2400" dirty="0">
                <a:latin typeface="Times New Roman" panose="02020603050405020304" pitchFamily="18" charset="0"/>
                <a:cs typeface="Times New Roman" panose="02020603050405020304" pitchFamily="18" charset="0"/>
              </a:rPr>
              <a:t>whenever the network changes’ topological structure.</a:t>
            </a:r>
          </a:p>
          <a:p>
            <a:pPr marL="0" indent="0" algn="just">
              <a:lnSpc>
                <a:spcPct val="150000"/>
              </a:lnSpc>
              <a:buNone/>
            </a:pPr>
            <a:r>
              <a:rPr lang="en-US" sz="2400" b="1" i="0" dirty="0">
                <a:solidFill>
                  <a:srgbClr val="222222"/>
                </a:solidFill>
                <a:effectLst/>
                <a:highlight>
                  <a:srgbClr val="FFFFFF"/>
                </a:highlight>
                <a:latin typeface="Times New Roman" panose="02020603050405020304" pitchFamily="18" charset="0"/>
                <a:cs typeface="Times New Roman" panose="02020603050405020304" pitchFamily="18" charset="0"/>
              </a:rPr>
              <a:t>Advantage</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Easier to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configure</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 even on larger networks.</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It will be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dynamically able </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to choose a different route in case if a link goes down.</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It helps you to do load balancing between multiple links.</a:t>
            </a:r>
          </a:p>
          <a:p>
            <a:pPr marL="0" indent="0" algn="just">
              <a:lnSpc>
                <a:spcPct val="150000"/>
              </a:lnSpc>
              <a:buNone/>
            </a:pPr>
            <a:r>
              <a:rPr lang="en-US" sz="2400" b="1" i="0" dirty="0">
                <a:solidFill>
                  <a:srgbClr val="222222"/>
                </a:solidFill>
                <a:effectLst/>
                <a:highlight>
                  <a:srgbClr val="FFFFFF"/>
                </a:highlight>
                <a:latin typeface="Times New Roman" panose="02020603050405020304" pitchFamily="18" charset="0"/>
                <a:cs typeface="Times New Roman" panose="02020603050405020304" pitchFamily="18" charset="0"/>
              </a:rPr>
              <a:t>Disadvantage</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Updates are shared between routers, so it </a:t>
            </a:r>
            <a:r>
              <a:rPr lang="en-US" sz="2400" b="0" i="0" dirty="0">
                <a:solidFill>
                  <a:schemeClr val="accent1"/>
                </a:solidFill>
                <a:effectLst/>
                <a:highlight>
                  <a:srgbClr val="FFFFFF"/>
                </a:highlight>
                <a:latin typeface="Times New Roman" panose="02020603050405020304" pitchFamily="18" charset="0"/>
                <a:cs typeface="Times New Roman" panose="02020603050405020304" pitchFamily="18" charset="0"/>
              </a:rPr>
              <a:t>consumes bandwidth</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Routing protocols put an additional load on router CPU or RAM.</a:t>
            </a:r>
          </a:p>
          <a:p>
            <a:pPr marL="0" indent="0">
              <a:buNone/>
            </a:pPr>
            <a:endParaRPr lang="en-IN" dirty="0"/>
          </a:p>
        </p:txBody>
      </p:sp>
    </p:spTree>
    <p:extLst>
      <p:ext uri="{BB962C8B-B14F-4D97-AF65-F5344CB8AC3E}">
        <p14:creationId xmlns:p14="http://schemas.microsoft.com/office/powerpoint/2010/main" val="3620761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3D8E5E7-6744-BADA-952F-1C9FE2733114}"/>
              </a:ext>
            </a:extLst>
          </p:cNvPr>
          <p:cNvPicPr>
            <a:picLocks noChangeAspect="1"/>
          </p:cNvPicPr>
          <p:nvPr/>
        </p:nvPicPr>
        <p:blipFill>
          <a:blip r:embed="rId2"/>
          <a:stretch>
            <a:fillRect/>
          </a:stretch>
        </p:blipFill>
        <p:spPr>
          <a:xfrm>
            <a:off x="526775" y="447262"/>
            <a:ext cx="11141764" cy="6033052"/>
          </a:xfrm>
          <a:prstGeom prst="rect">
            <a:avLst/>
          </a:prstGeom>
        </p:spPr>
      </p:pic>
    </p:spTree>
    <p:extLst>
      <p:ext uri="{BB962C8B-B14F-4D97-AF65-F5344CB8AC3E}">
        <p14:creationId xmlns:p14="http://schemas.microsoft.com/office/powerpoint/2010/main" val="3603392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96EA2-4190-530E-679F-E9F5C6C0D05A}"/>
              </a:ext>
            </a:extLst>
          </p:cNvPr>
          <p:cNvSpPr>
            <a:spLocks noGrp="1"/>
          </p:cNvSpPr>
          <p:nvPr>
            <p:ph type="title"/>
          </p:nvPr>
        </p:nvSpPr>
        <p:spPr>
          <a:xfrm>
            <a:off x="281608" y="275674"/>
            <a:ext cx="10515600" cy="559214"/>
          </a:xfrm>
        </p:spPr>
        <p:txBody>
          <a:bodyPr>
            <a:normAutofit fontScale="90000"/>
          </a:bodyPr>
          <a:lstStyle/>
          <a:p>
            <a:r>
              <a:rPr lang="en-IN" b="1" dirty="0">
                <a:solidFill>
                  <a:schemeClr val="accent2"/>
                </a:solidFill>
              </a:rPr>
              <a:t>Distance Vector Routing Protocol (DVR)</a:t>
            </a:r>
          </a:p>
        </p:txBody>
      </p:sp>
      <p:sp>
        <p:nvSpPr>
          <p:cNvPr id="3" name="Content Placeholder 2">
            <a:extLst>
              <a:ext uri="{FF2B5EF4-FFF2-40B4-BE49-F238E27FC236}">
                <a16:creationId xmlns:a16="http://schemas.microsoft.com/office/drawing/2014/main" id="{A03ABD37-EE71-92CA-9A52-E4960AF106F2}"/>
              </a:ext>
            </a:extLst>
          </p:cNvPr>
          <p:cNvSpPr>
            <a:spLocks noGrp="1"/>
          </p:cNvSpPr>
          <p:nvPr>
            <p:ph idx="1"/>
          </p:nvPr>
        </p:nvSpPr>
        <p:spPr>
          <a:xfrm>
            <a:off x="281608" y="1262270"/>
            <a:ext cx="11744740" cy="5320056"/>
          </a:xfrm>
        </p:spPr>
        <p:txBody>
          <a:bodyPr>
            <a:normAutofit/>
          </a:bodyPr>
          <a:lstStyle/>
          <a:p>
            <a:pPr algn="just">
              <a:lnSpc>
                <a:spcPct val="150000"/>
              </a:lnSpc>
            </a:pPr>
            <a:r>
              <a:rPr lang="en-US" sz="2400" dirty="0">
                <a:latin typeface="Times New Roman" panose="02020603050405020304" pitchFamily="18" charset="0"/>
                <a:cs typeface="Times New Roman" panose="02020603050405020304" pitchFamily="18" charset="0"/>
              </a:rPr>
              <a:t>Distance Vector Protocols advertise their routing table to every directly connected neighbor at specific time intervals using lots of bandwidths and slow converge.</a:t>
            </a:r>
          </a:p>
          <a:p>
            <a:pPr algn="just">
              <a:lnSpc>
                <a:spcPct val="150000"/>
              </a:lnSpc>
            </a:pPr>
            <a:r>
              <a:rPr lang="en-US" sz="2400" dirty="0">
                <a:latin typeface="Times New Roman" panose="02020603050405020304" pitchFamily="18" charset="0"/>
                <a:cs typeface="Times New Roman" panose="02020603050405020304" pitchFamily="18" charset="0"/>
              </a:rPr>
              <a:t>Updates of the network are exchanged periodically, and it is always broadcast.</a:t>
            </a:r>
          </a:p>
          <a:p>
            <a:pPr algn="just">
              <a:lnSpc>
                <a:spcPct val="150000"/>
              </a:lnSpc>
            </a:pPr>
            <a:r>
              <a:rPr lang="en-US" sz="2400" dirty="0">
                <a:latin typeface="Times New Roman" panose="02020603050405020304" pitchFamily="18" charset="0"/>
                <a:cs typeface="Times New Roman" panose="02020603050405020304" pitchFamily="18" charset="0"/>
              </a:rPr>
              <a:t>This protocol always trusts route on routing information received from neighbor routers.</a:t>
            </a:r>
          </a:p>
          <a:p>
            <a:pPr algn="just">
              <a:lnSpc>
                <a:spcPct val="150000"/>
              </a:lnSpc>
            </a:pPr>
            <a:r>
              <a:rPr lang="en-US" sz="2400" dirty="0">
                <a:latin typeface="Times New Roman" panose="02020603050405020304" pitchFamily="18" charset="0"/>
                <a:cs typeface="Times New Roman" panose="02020603050405020304" pitchFamily="18" charset="0"/>
              </a:rPr>
              <a:t>As the routing information are exchanged periodically, unnecessary traffic is generated, which consumes available bandwidth.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9251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E64CF-0245-B0E9-71A5-6BC50A538A3C}"/>
              </a:ext>
            </a:extLst>
          </p:cNvPr>
          <p:cNvSpPr>
            <a:spLocks noGrp="1"/>
          </p:cNvSpPr>
          <p:nvPr>
            <p:ph type="title"/>
          </p:nvPr>
        </p:nvSpPr>
        <p:spPr>
          <a:xfrm>
            <a:off x="172278" y="131762"/>
            <a:ext cx="10515600" cy="549275"/>
          </a:xfrm>
        </p:spPr>
        <p:txBody>
          <a:bodyPr>
            <a:normAutofit fontScale="90000"/>
          </a:bodyPr>
          <a:lstStyle/>
          <a:p>
            <a:r>
              <a:rPr lang="en-IN" b="1" dirty="0">
                <a:solidFill>
                  <a:schemeClr val="accent2"/>
                </a:solidFill>
              </a:rPr>
              <a:t>Link State Routing Protocol</a:t>
            </a:r>
          </a:p>
        </p:txBody>
      </p:sp>
      <p:sp>
        <p:nvSpPr>
          <p:cNvPr id="3" name="Content Placeholder 2">
            <a:extLst>
              <a:ext uri="{FF2B5EF4-FFF2-40B4-BE49-F238E27FC236}">
                <a16:creationId xmlns:a16="http://schemas.microsoft.com/office/drawing/2014/main" id="{92575AA9-15A0-E978-CD14-833046B02E30}"/>
              </a:ext>
            </a:extLst>
          </p:cNvPr>
          <p:cNvSpPr>
            <a:spLocks noGrp="1"/>
          </p:cNvSpPr>
          <p:nvPr>
            <p:ph idx="1"/>
          </p:nvPr>
        </p:nvSpPr>
        <p:spPr>
          <a:xfrm>
            <a:off x="172278" y="730525"/>
            <a:ext cx="11893826" cy="5888935"/>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Link State Protocols take a unique approach to search the best routing path. In this protocol, the route is calculated based on the speed of the path to the destination and the cost of resources.</a:t>
            </a:r>
          </a:p>
          <a:p>
            <a:pPr marL="0" indent="0" algn="just">
              <a:buNone/>
            </a:pPr>
            <a:r>
              <a:rPr lang="en-US" sz="2400" b="1" i="0" dirty="0">
                <a:solidFill>
                  <a:schemeClr val="accent1"/>
                </a:solidFill>
                <a:effectLst/>
                <a:highlight>
                  <a:srgbClr val="FFFFFF"/>
                </a:highlight>
                <a:latin typeface="Times New Roman" panose="02020603050405020304" pitchFamily="18" charset="0"/>
                <a:cs typeface="Times New Roman" panose="02020603050405020304" pitchFamily="18" charset="0"/>
              </a:rPr>
              <a:t>Routing protocol tables:</a:t>
            </a:r>
          </a:p>
          <a:p>
            <a:pPr marL="0" indent="0" algn="just">
              <a:buNone/>
            </a:pP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Link state routing protocol maintains below given three tables:</a:t>
            </a:r>
          </a:p>
          <a:p>
            <a:pPr algn="just">
              <a:buFont typeface="Arial" panose="020B0604020202020204" pitchFamily="34" charset="0"/>
              <a:buChar char="•"/>
            </a:pPr>
            <a:r>
              <a:rPr lang="en-US" sz="2400" b="1" i="0" dirty="0">
                <a:solidFill>
                  <a:srgbClr val="222222"/>
                </a:solidFill>
                <a:effectLst/>
                <a:highlight>
                  <a:srgbClr val="FFFFFF"/>
                </a:highlight>
                <a:latin typeface="Times New Roman" panose="02020603050405020304" pitchFamily="18" charset="0"/>
                <a:cs typeface="Times New Roman" panose="02020603050405020304" pitchFamily="18" charset="0"/>
              </a:rPr>
              <a:t>Neighbor table:</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 This table contains information about the neighbors of the router only. For example, adjacency has been formed.</a:t>
            </a:r>
          </a:p>
          <a:p>
            <a:pPr algn="just">
              <a:buFont typeface="Arial" panose="020B0604020202020204" pitchFamily="34" charset="0"/>
              <a:buChar char="•"/>
            </a:pPr>
            <a:r>
              <a:rPr lang="en-US" sz="2400" b="1" i="0" dirty="0">
                <a:solidFill>
                  <a:srgbClr val="222222"/>
                </a:solidFill>
                <a:effectLst/>
                <a:highlight>
                  <a:srgbClr val="FFFFFF"/>
                </a:highlight>
                <a:latin typeface="Times New Roman" panose="02020603050405020304" pitchFamily="18" charset="0"/>
                <a:cs typeface="Times New Roman" panose="02020603050405020304" pitchFamily="18" charset="0"/>
              </a:rPr>
              <a:t>Topology table:</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 This table stores information about the whole topology. For example, it contains both the best and backup routes to a particular advertised network.</a:t>
            </a:r>
          </a:p>
          <a:p>
            <a:pPr algn="just">
              <a:buFont typeface="Arial" panose="020B0604020202020204" pitchFamily="34" charset="0"/>
              <a:buChar char="•"/>
            </a:pPr>
            <a:r>
              <a:rPr lang="en-US" sz="2400" b="1" i="0" dirty="0">
                <a:solidFill>
                  <a:srgbClr val="222222"/>
                </a:solidFill>
                <a:effectLst/>
                <a:highlight>
                  <a:srgbClr val="FFFFFF"/>
                </a:highlight>
                <a:latin typeface="Times New Roman" panose="02020603050405020304" pitchFamily="18" charset="0"/>
                <a:cs typeface="Times New Roman" panose="02020603050405020304" pitchFamily="18" charset="0"/>
              </a:rPr>
              <a:t>Routing table:</a:t>
            </a:r>
            <a:r>
              <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rPr>
              <a:t> This type of table contains all the best routes to the advertised network.</a:t>
            </a:r>
          </a:p>
          <a:p>
            <a:pPr marL="0" indent="0" algn="just">
              <a:buNone/>
            </a:pPr>
            <a:endParaRPr lang="en-US" sz="2400" b="0" i="0" dirty="0">
              <a:solidFill>
                <a:srgbClr val="222222"/>
              </a:solidFill>
              <a:effectLst/>
              <a:highlight>
                <a:srgbClr val="FFFFFF"/>
              </a:highlight>
              <a:latin typeface="Times New Roman" panose="02020603050405020304" pitchFamily="18" charset="0"/>
              <a:cs typeface="Times New Roman" panose="02020603050405020304" pitchFamily="18" charset="0"/>
            </a:endParaRP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This protocol maintains separate tables for both the best route and the backup routes, so it has more knowledge of the inter-network than any other distance vector routing protocol.</a:t>
            </a:r>
          </a:p>
          <a:p>
            <a:pPr marL="457200" indent="-457200">
              <a:buFont typeface="+mj-lt"/>
              <a:buAutoNum type="arabicPeriod"/>
            </a:pPr>
            <a:r>
              <a:rPr lang="en-US" sz="2400" dirty="0">
                <a:latin typeface="Times New Roman" panose="02020603050405020304" pitchFamily="18" charset="0"/>
                <a:cs typeface="Times New Roman" panose="02020603050405020304" pitchFamily="18" charset="0"/>
              </a:rPr>
              <a:t>Concept of triggered updates are used, so it does not consume any unnecessary bandwidth.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51033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1847</TotalTime>
  <Words>5366</Words>
  <Application>Microsoft Office PowerPoint</Application>
  <PresentationFormat>Widescreen</PresentationFormat>
  <Paragraphs>272</Paragraphs>
  <Slides>54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Calibri Light</vt:lpstr>
      <vt:lpstr>FSBrabo</vt:lpstr>
      <vt:lpstr>Google Sans</vt:lpstr>
      <vt:lpstr>Source Sans Pro</vt:lpstr>
      <vt:lpstr>source-serif-pro</vt:lpstr>
      <vt:lpstr>Times New Roman</vt:lpstr>
      <vt:lpstr>Office Theme</vt:lpstr>
      <vt:lpstr>Medium Access:</vt:lpstr>
      <vt:lpstr>What is Routing Protocols?</vt:lpstr>
      <vt:lpstr>PowerPoint Presentation</vt:lpstr>
      <vt:lpstr>PowerPoint Presentation</vt:lpstr>
      <vt:lpstr>Static Routing Protocols</vt:lpstr>
      <vt:lpstr>Dynamic Routing Protocols</vt:lpstr>
      <vt:lpstr>PowerPoint Presentation</vt:lpstr>
      <vt:lpstr>Distance Vector Routing Protocol (DVR)</vt:lpstr>
      <vt:lpstr>Link State Routing Protocol</vt:lpstr>
      <vt:lpstr>Routing Information Protocol (RIP)</vt:lpstr>
      <vt:lpstr>PowerPoint Presentation</vt:lpstr>
      <vt:lpstr>PowerPoint Presentation</vt:lpstr>
      <vt:lpstr>Open Shortest Path First (OSPF)</vt:lpstr>
      <vt:lpstr>PowerPoint Presentation</vt:lpstr>
      <vt:lpstr>Interior Gateway Routing Protocol (IGRP)</vt:lpstr>
      <vt:lpstr>PowerPoint Presentation</vt:lpstr>
      <vt:lpstr>PowerPoint Presentation</vt:lpstr>
      <vt:lpstr>PowerPoint Presentation</vt:lpstr>
      <vt:lpstr>MANET Routing Protocols</vt:lpstr>
      <vt:lpstr>PowerPoint Presentation</vt:lpstr>
      <vt:lpstr>Routing Protocols:</vt:lpstr>
      <vt:lpstr> Pro-active routing protocols: </vt:lpstr>
      <vt:lpstr>Destination Sequenced Distance Vector Routing Protocol (DSDV):</vt:lpstr>
      <vt:lpstr>Global State Routing (GSR): </vt:lpstr>
      <vt:lpstr>Dynamic Source Routing protocol (DSR): </vt:lpstr>
      <vt:lpstr>PowerPoint Presentation</vt:lpstr>
      <vt:lpstr>PowerPoint Presentation</vt:lpstr>
      <vt:lpstr>Ad-Hoc On Demand Vector Routing protocol (AODV):</vt:lpstr>
      <vt:lpstr>Hybrid Routing protocol: </vt:lpstr>
      <vt:lpstr>Classification of routing protocols (WSN)</vt:lpstr>
      <vt:lpstr>Node centric</vt:lpstr>
      <vt:lpstr>Low energy adaptive clustering hierarchy (LEACH) </vt:lpstr>
      <vt:lpstr>Data-centric</vt:lpstr>
      <vt:lpstr>Sensor Protocols for information via negotiation (SPIN) </vt:lpstr>
      <vt:lpstr>PowerPoint Presentation</vt:lpstr>
      <vt:lpstr>Types of SPIN Protocols:</vt:lpstr>
      <vt:lpstr>Working Mechanism:</vt:lpstr>
      <vt:lpstr>PowerPoint Presentation</vt:lpstr>
      <vt:lpstr>Destination-initiated (Dst-initiated)</vt:lpstr>
      <vt:lpstr>Source-initiated (Src-initiated)</vt:lpstr>
      <vt:lpstr>Medium Access Link Adaptation</vt:lpstr>
      <vt:lpstr>Why is Link Adaptation Needed in Medium Access?</vt:lpstr>
      <vt:lpstr>Overview of Medium Access Control (MAC)</vt:lpstr>
      <vt:lpstr>Link Adaptation Mechanisms</vt:lpstr>
      <vt:lpstr>PowerPoint Presentation</vt:lpstr>
      <vt:lpstr>MAC Layer and Link Adaptation Interactions</vt:lpstr>
      <vt:lpstr>PowerPoint Presentation</vt:lpstr>
      <vt:lpstr>Applications of Link Adaptation in Modern Wireless Networks</vt:lpstr>
      <vt:lpstr>Link Adaptation in Wi-Fi</vt:lpstr>
      <vt:lpstr>Rate Adaptation</vt:lpstr>
      <vt:lpstr>Modulation and Coding Scheme (MCS)</vt:lpstr>
      <vt:lpstr>Channel Bandwidth</vt:lpstr>
      <vt:lpstr>Transmit Power Control</vt:lpstr>
      <vt:lpstr>Feedback Mechanisms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Mitesh Solanki</cp:lastModifiedBy>
  <cp:revision>120</cp:revision>
  <dcterms:created xsi:type="dcterms:W3CDTF">2024-07-07T12:29:05Z</dcterms:created>
  <dcterms:modified xsi:type="dcterms:W3CDTF">2024-09-10T05:17:22Z</dcterms:modified>
</cp:coreProperties>
</file>