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9319-1655-0212-8FBE-4C884520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802E8-E78A-C4BE-43B9-D729AF27F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9CEA-5B6F-096C-78E6-9AE53403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4576-5091-351A-FE61-DA3CBF45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C79D-437E-AAC8-A9E4-DD62ED1E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0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F3B-42B6-B1BA-4E42-6D4FF2E2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8092-3D8B-03C2-8D49-BEBAA045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192C-6E43-CAB3-E208-88D7DBFF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E5EB-0932-0266-FCAE-F197D144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FFDE-0D51-F6B8-9297-3D44A64E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59D1A-5A23-4150-A6B8-3ADC9CC44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3533-054D-7097-639C-6DCBE27C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ABFB-B7A8-6D62-5D0A-3F8E3FC9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21EC-C0C5-F03A-A25E-8CA91564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12D-2C90-232F-3EE5-29B0B790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AFAC-B80A-2CB0-6F08-3D0FE7FA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2646-DEF4-8A88-F32A-FC7161CF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1DA-5B19-4B77-AEA4-7FB0453D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675D-A640-01B2-C122-D274FEEE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51BD-5CB0-84EB-5CE3-ED87DC2D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C052-CD98-DB07-AA71-813B476D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40BA-8DA7-24A5-C491-99D13EF6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CAEF-88CB-B446-E1C5-C21AB02D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6DA2-919D-BD34-43E5-75ABA648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5D4F-6AB1-FF28-FE1D-316FA3F3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F790-F714-A2FA-AAE4-2245F856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C67F-9B6A-975E-F2D1-A5386489B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46286-1D40-BC6F-2F49-6FC2CA03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8AE2-5DEC-66E9-097F-ED425821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FBDBD-CF9D-1A17-3433-E1B25DF9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8DFF-F4CE-65FC-5B1B-6AF88D78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ABA6-D6CA-D3D5-ED50-72DC7AE5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44998-995C-3100-588A-1F3FE863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F5C3-792F-1AF9-904F-137D7859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D74CA-9583-B7FC-FF88-476888B19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17B00-4B91-DC6B-4E66-7D131F3D0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6A4DF-85DB-4BF9-6581-6677262D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D370A-0DC4-CC79-3FF8-09507DAE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55F3C-89FE-C6D6-FE09-DC52D71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BB7F-8DC9-4386-5327-EE9EC2C9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31E8E-CE16-FD08-7FA7-9CBDB499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C1B04-EE5A-A9F8-9D4E-8956D657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F9A3-35EA-95B6-BF38-33E56285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F2CAF-B097-1F00-0CAD-06CAC282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003F3-CEEF-E0DA-6A1F-6965DEA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2898-D8F6-CB00-49AE-B8FD919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84A2-BC60-D5BB-0F71-4BFC1219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7C52-F9DF-40F1-95FB-D6D85F19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10078-C3AD-316E-25CC-64F59699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6FA4-FE90-84DB-872F-4E1024E2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11E0-6590-6319-0AC4-5D94AFF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773D-4364-9798-F01C-F586E1DE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2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EE86-ED1E-0C78-6E90-AA902110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06A74-0AD6-1678-D076-A630D9066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BE9ED-5083-15AE-6633-FE2B7B76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FF8B-C828-7873-7CB9-C7C56C7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4F12-E0C7-3D05-518B-ED8D7A66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2E9D-2457-E1C7-E273-C06F57BF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246A-FC17-B410-CDBC-6A961DA6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2EF5-8982-7ED5-A2D2-FEE4D0F2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4C54-94FF-19FF-34D2-83D2F8710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099A-B728-46B8-A421-716DF1349F6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9278-8CE3-3AE4-1FA1-0B4D75D8C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0EE4-3743-BA69-D962-B8D554F6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0955-2442-40D4-9330-9037B7414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FB8F-4956-A274-407A-8D3482AB5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4560-4E06-2912-6746-0674ADF37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5513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261-1C25-7BDF-0396-34B7446B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2A47-4F08-D8ED-0B07-16288D15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Better Systems</a:t>
            </a:r>
            <a:r>
              <a:rPr lang="en-US" dirty="0"/>
              <a:t>: An OR technique is frequently adopted to examine a specific decision-making issue, such as the best factory site or whether to construct a new warehouse.</a:t>
            </a:r>
          </a:p>
          <a:p>
            <a:r>
              <a:rPr lang="en-US" b="1" dirty="0"/>
              <a:t>Enhanced Productivity</a:t>
            </a:r>
            <a:r>
              <a:rPr lang="en-US" dirty="0"/>
              <a:t>: Operations research contributes to boosting an organization’s production. It helps a business make small decisions that build up to big ones.</a:t>
            </a:r>
          </a:p>
          <a:p>
            <a:r>
              <a:rPr lang="en-US" b="1" dirty="0"/>
              <a:t>Best Control</a:t>
            </a:r>
            <a:r>
              <a:rPr lang="en-US" dirty="0"/>
              <a:t>: The management of big firms understands how hard and expensive it is to supervise every regular task continuously. An OR method could give the executive a quantitative and analytical foundation to pinpoint the issue.</a:t>
            </a:r>
          </a:p>
          <a:p>
            <a:r>
              <a:rPr lang="en-US" b="1" dirty="0"/>
              <a:t>Provides many alternatives</a:t>
            </a:r>
            <a:r>
              <a:rPr lang="en-US" dirty="0"/>
              <a:t>: Operations research offers several solutions to a single issue, assisting management in selecting the best option and putting it into practice to achieve the desired result.</a:t>
            </a:r>
          </a:p>
          <a:p>
            <a:r>
              <a:rPr lang="en-US" b="1" dirty="0"/>
              <a:t>Improved Coordination</a:t>
            </a:r>
            <a:r>
              <a:rPr lang="en-US" dirty="0"/>
              <a:t>: The coordination between a company’s many departments and employees is improved by operations research because operations research concentrates not on a single department but the entire organization.</a:t>
            </a:r>
          </a:p>
          <a:p>
            <a:r>
              <a:rPr lang="en-US" b="1" dirty="0"/>
              <a:t>Better Decision making</a:t>
            </a:r>
            <a:r>
              <a:rPr lang="en-US" dirty="0"/>
              <a:t>: OR models increase decision-making and lower the possibility of making bad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5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0560-143D-F34E-7F50-EC01877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Difficulties in operations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008D-1DE8-7D13-DD09-0E8898FB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Complexity</a:t>
            </a:r>
            <a:r>
              <a:rPr lang="en-US" dirty="0"/>
              <a:t>: OR can be complex and difficult to understand, especially for those who are not familiar with advanced mathematics1.</a:t>
            </a:r>
          </a:p>
          <a:p>
            <a:r>
              <a:rPr lang="en-US" b="1" dirty="0"/>
              <a:t>Cost</a:t>
            </a:r>
            <a:r>
              <a:rPr lang="en-US" dirty="0"/>
              <a:t>: Implementing OR can be expensive. The tools and software required to conduct OR studies can be costly, and hiring experts in the field can also be expensive1.</a:t>
            </a:r>
          </a:p>
          <a:p>
            <a:r>
              <a:rPr lang="en-US" b="1" dirty="0"/>
              <a:t>Time-consuming</a:t>
            </a:r>
            <a:r>
              <a:rPr lang="en-US" dirty="0"/>
              <a:t>: OR studies can be time-consuming, particularly when dealing with complex problems2.</a:t>
            </a:r>
          </a:p>
          <a:p>
            <a:r>
              <a:rPr lang="en-US" b="1" dirty="0"/>
              <a:t>Dependent on Data Quality</a:t>
            </a:r>
            <a:r>
              <a:rPr lang="en-US" dirty="0"/>
              <a:t>: The accuracy and reliability of OR depend on the quality of the data used, which can be a challenge if the data is incomplete or inaccurate2.</a:t>
            </a:r>
          </a:p>
          <a:p>
            <a:r>
              <a:rPr lang="en-US" b="1" dirty="0"/>
              <a:t>Limited Data</a:t>
            </a:r>
            <a:r>
              <a:rPr lang="en-US" dirty="0"/>
              <a:t>: OR relies on data to make predictions and optimize processes. If the data is limited or not available, it can affect the accuracy of the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42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C577-CCFC-04C9-77A8-0822777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8861-CD19-3353-9B5B-260C2DF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Finance and Accounting </a:t>
            </a:r>
          </a:p>
          <a:p>
            <a:r>
              <a:rPr lang="en-US" dirty="0"/>
              <a:t>Dividend policies, investment and portfolio </a:t>
            </a:r>
          </a:p>
          <a:p>
            <a:r>
              <a:rPr lang="en-US" dirty="0"/>
              <a:t>Break-even analysis, capital budgeting, management, auditing, balance sheet and cash cost allocation and control, and financial flow analysis planning </a:t>
            </a:r>
          </a:p>
          <a:p>
            <a:r>
              <a:rPr lang="en-US" dirty="0"/>
              <a:t>Claim and complaint procedure, and public </a:t>
            </a:r>
          </a:p>
          <a:p>
            <a:r>
              <a:rPr lang="en-US" dirty="0"/>
              <a:t>Establishing costs for by-products and accounting developing standard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9DDB-DB1A-53D7-10A9-0EF01985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A05-6E4A-CB71-5413-4B1B52F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F604-7CC9-F5D8-52FD-840896DC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Marketing</a:t>
            </a:r>
          </a:p>
          <a:p>
            <a:r>
              <a:rPr lang="en-US" dirty="0"/>
              <a:t>Selection of product-mix, marketing and export </a:t>
            </a:r>
          </a:p>
          <a:p>
            <a:r>
              <a:rPr lang="en-US" dirty="0"/>
              <a:t>Sales effort allocation and assignment planning</a:t>
            </a:r>
          </a:p>
          <a:p>
            <a:r>
              <a:rPr lang="en-US" dirty="0"/>
              <a:t>Launching a new product at the best possible time </a:t>
            </a:r>
          </a:p>
          <a:p>
            <a:r>
              <a:rPr lang="en-US" dirty="0"/>
              <a:t>Advertising, media planning, selection and </a:t>
            </a:r>
          </a:p>
          <a:p>
            <a:r>
              <a:rPr lang="en-US" dirty="0"/>
              <a:t>Predicting customer loyalty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0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D522-7117-10C7-974F-B93C937DD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4546-C8AC-764F-E84E-588EE59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5619-67B9-17B6-FF12-F816CF7F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Purchasing, Procurement and Exploration </a:t>
            </a:r>
          </a:p>
          <a:p>
            <a:r>
              <a:rPr lang="en-US" dirty="0"/>
              <a:t>Optimal buying and reordering with or </a:t>
            </a:r>
          </a:p>
          <a:p>
            <a:r>
              <a:rPr lang="en-US" dirty="0"/>
              <a:t>Replacement policies without price quantity discount </a:t>
            </a:r>
          </a:p>
          <a:p>
            <a:r>
              <a:rPr lang="en-US" dirty="0"/>
              <a:t>Bidding policies </a:t>
            </a:r>
          </a:p>
          <a:p>
            <a:r>
              <a:rPr lang="en-US" dirty="0"/>
              <a:t>Transportation planning </a:t>
            </a:r>
          </a:p>
          <a:p>
            <a:r>
              <a:rPr lang="en-US" dirty="0"/>
              <a:t>Vendor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44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DA4F-A49E-1D6B-0887-CC7DF1502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372C-24BD-7D2C-3771-B84CA2A1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F6E4-3D5B-B2B7-6F74-E47328F7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Production Management </a:t>
            </a:r>
          </a:p>
          <a:p>
            <a:pPr marL="0" indent="0">
              <a:buNone/>
            </a:pPr>
            <a:r>
              <a:rPr lang="en-US" b="1" dirty="0"/>
              <a:t>Facilities planning</a:t>
            </a:r>
          </a:p>
          <a:p>
            <a:r>
              <a:rPr lang="en-US" dirty="0"/>
              <a:t>Location and size of warehouse or new plant, </a:t>
            </a:r>
          </a:p>
          <a:p>
            <a:r>
              <a:rPr lang="en-US" dirty="0"/>
              <a:t>Logistics, layout and engineering design distribution </a:t>
            </a:r>
            <a:r>
              <a:rPr lang="en-US" dirty="0" err="1"/>
              <a:t>centres</a:t>
            </a:r>
            <a:r>
              <a:rPr lang="en-US" dirty="0"/>
              <a:t> and retail outlets </a:t>
            </a:r>
          </a:p>
          <a:p>
            <a:r>
              <a:rPr lang="en-US" dirty="0"/>
              <a:t>Transportation, planning and scheduling </a:t>
            </a:r>
          </a:p>
          <a:p>
            <a:pPr marL="0" indent="0">
              <a:buNone/>
            </a:pPr>
            <a:r>
              <a:rPr lang="en-US" b="1" dirty="0"/>
              <a:t>Manufacturing</a:t>
            </a:r>
            <a:r>
              <a:rPr lang="en-US" dirty="0"/>
              <a:t> </a:t>
            </a:r>
          </a:p>
          <a:p>
            <a:r>
              <a:rPr lang="en-US" dirty="0"/>
              <a:t>Aggregate production planning, assembly </a:t>
            </a:r>
          </a:p>
          <a:p>
            <a:r>
              <a:rPr lang="en-US" dirty="0"/>
              <a:t>Employment, training, layoffs and quality line, blending, purchasing and inventory control </a:t>
            </a:r>
            <a:r>
              <a:rPr lang="en-US" dirty="0" err="1"/>
              <a:t>control</a:t>
            </a:r>
            <a:r>
              <a:rPr lang="en-US" dirty="0"/>
              <a:t> </a:t>
            </a:r>
          </a:p>
          <a:p>
            <a:r>
              <a:rPr lang="en-US" dirty="0"/>
              <a:t>Allocating R&amp;D budgets most effectively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3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EEE0-3493-2BC2-F505-053830AB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CCB8-06B5-4C13-0E04-745F7C6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OPERATIONS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A1B6-4883-8C46-888F-2B148456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Maintenance and project scheduling </a:t>
            </a:r>
          </a:p>
          <a:p>
            <a:r>
              <a:rPr lang="en-US" dirty="0"/>
              <a:t>Maintenance policies and preventive </a:t>
            </a:r>
          </a:p>
          <a:p>
            <a:r>
              <a:rPr lang="en-US" dirty="0"/>
              <a:t>Maintenance crew size and scheduling maintenance</a:t>
            </a:r>
          </a:p>
          <a:p>
            <a:r>
              <a:rPr lang="en-US" dirty="0"/>
              <a:t>Project scheduling and allocation of resources </a:t>
            </a:r>
          </a:p>
          <a:p>
            <a:pPr marL="0" indent="0">
              <a:buNone/>
            </a:pPr>
            <a:r>
              <a:rPr lang="en-US" b="1" dirty="0"/>
              <a:t>Personnel Management </a:t>
            </a:r>
          </a:p>
          <a:p>
            <a:r>
              <a:rPr lang="en-US" dirty="0"/>
              <a:t>Manpower planning, wage/salary </a:t>
            </a:r>
          </a:p>
          <a:p>
            <a:r>
              <a:rPr lang="en-US" dirty="0"/>
              <a:t>Negotiation in a bargaining situation administration </a:t>
            </a:r>
          </a:p>
          <a:p>
            <a:r>
              <a:rPr lang="en-US" dirty="0"/>
              <a:t>Skills and wages balancing </a:t>
            </a:r>
          </a:p>
          <a:p>
            <a:r>
              <a:rPr lang="en-US" dirty="0"/>
              <a:t>Designing organization structures more </a:t>
            </a:r>
          </a:p>
          <a:p>
            <a:r>
              <a:rPr lang="en-US" dirty="0"/>
              <a:t>Scheduling of training </a:t>
            </a:r>
            <a:r>
              <a:rPr lang="en-US" dirty="0" err="1"/>
              <a:t>programmes</a:t>
            </a:r>
            <a:r>
              <a:rPr lang="en-US" dirty="0"/>
              <a:t> to maximize effectively skill development and </a:t>
            </a:r>
            <a:r>
              <a:rPr lang="en-US"/>
              <a:t>retention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</vt:lpstr>
      <vt:lpstr>Advantages of Operations Research</vt:lpstr>
      <vt:lpstr>Difficulties in operations research </vt:lpstr>
      <vt:lpstr>APPLICATIONS OF OPERATIONS RESEARCH</vt:lpstr>
      <vt:lpstr>APPLICATIONS OF OPERATIONS RESEARCH</vt:lpstr>
      <vt:lpstr>APPLICATIONS OF OPERATIONS RESEARCH</vt:lpstr>
      <vt:lpstr>APPLICATIONS OF OPERATIONS RESEARCH</vt:lpstr>
      <vt:lpstr>APPLICATIONS OF OPERATIONS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tushar rathore</dc:creator>
  <cp:lastModifiedBy>tushar rathore</cp:lastModifiedBy>
  <cp:revision>5</cp:revision>
  <dcterms:created xsi:type="dcterms:W3CDTF">2024-02-25T18:00:17Z</dcterms:created>
  <dcterms:modified xsi:type="dcterms:W3CDTF">2024-02-25T18:24:32Z</dcterms:modified>
</cp:coreProperties>
</file>