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3068" y="2091349"/>
            <a:ext cx="6958183" cy="127117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CE,CC and CB configuration of an amplifier</a:t>
            </a:r>
            <a:endParaRPr lang="en-IN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30370" y="4672964"/>
            <a:ext cx="3697610" cy="188878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</a:p>
          <a:p>
            <a:pPr algn="l"/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Aryan Dilipbhai Langhanoja</a:t>
            </a:r>
          </a:p>
          <a:p>
            <a:pPr algn="l"/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Semester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:- 1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l"/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:- 92200133030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/>
              <a:t>												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2" y="74738"/>
            <a:ext cx="4143375" cy="1095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652" y="74738"/>
            <a:ext cx="2196328" cy="18831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7257" y="74738"/>
            <a:ext cx="505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 ASSIGMENT</a:t>
            </a:r>
            <a:endParaRPr lang="en-IN" sz="3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7318" y="1502167"/>
            <a:ext cx="380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Subject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Basics Of Electronics     Engineering (01EC0101)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94210" y="3951706"/>
            <a:ext cx="40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Guided By </a:t>
            </a:r>
            <a:r>
              <a:rPr lang="en-US" dirty="0" smtClean="0"/>
              <a:t>:-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Chandrasinh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Parmar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12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923" y="323662"/>
            <a:ext cx="5296735" cy="735594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CE- Common Emitter</a:t>
            </a:r>
            <a:endParaRPr lang="en-IN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04687353"/>
              </p:ext>
            </p:extLst>
          </p:nvPr>
        </p:nvGraphicFramePr>
        <p:xfrm>
          <a:off x="6634335" y="2209171"/>
          <a:ext cx="489585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925"/>
                <a:gridCol w="24479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Voltage Gain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Gain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Resistance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Resistance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 Shift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 Degree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Amplifiers.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Amplification Of Audio Audio Frequency Signal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14489" y="2241488"/>
            <a:ext cx="428905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923" y="323662"/>
            <a:ext cx="5296735" cy="735594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CB- Common Base</a:t>
            </a:r>
            <a:endParaRPr lang="en-IN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6634335" y="2209171"/>
          <a:ext cx="489585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925"/>
                <a:gridCol w="24479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Voltage Gain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Gain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Almost 1(Current Buffer)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Resistance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Resistance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 Shift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Buffer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83909" y="2098911"/>
            <a:ext cx="4388076" cy="302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2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923" y="323662"/>
            <a:ext cx="5930477" cy="73559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CC- Common Collector</a:t>
            </a:r>
            <a:endParaRPr lang="en-IN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6634335" y="2209171"/>
          <a:ext cx="489585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925"/>
                <a:gridCol w="24479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Voltage Gain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Almost 1(Emitter Follower)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Gain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Resistance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Resistance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 Shift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Voltage Buffer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7236" y="2203434"/>
            <a:ext cx="4597636" cy="30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77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118</TotalTime>
  <Words>124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Corbel</vt:lpstr>
      <vt:lpstr>Times New Roman</vt:lpstr>
      <vt:lpstr>Parallax</vt:lpstr>
      <vt:lpstr>Comparison of CE,CC and CB configuration of an amplifier</vt:lpstr>
      <vt:lpstr>CE- Common Emitter</vt:lpstr>
      <vt:lpstr>CB- Common Base</vt:lpstr>
      <vt:lpstr>CC- Common Collector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CE,CC and CB configuration of an amplifier</dc:title>
  <dc:creator>abc</dc:creator>
  <cp:lastModifiedBy>abc</cp:lastModifiedBy>
  <cp:revision>8</cp:revision>
  <dcterms:created xsi:type="dcterms:W3CDTF">2023-01-14T04:11:28Z</dcterms:created>
  <dcterms:modified xsi:type="dcterms:W3CDTF">2023-01-14T06:09:49Z</dcterms:modified>
</cp:coreProperties>
</file>