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496816-5947-4D67-B18D-DA9FAA3A7631}" type="doc">
      <dgm:prSet loTypeId="urn:microsoft.com/office/officeart/2005/8/layout/vProcess5" loCatId="process" qsTypeId="urn:microsoft.com/office/officeart/2005/8/quickstyle/simple1" qsCatId="simple" csTypeId="urn:microsoft.com/office/officeart/2005/8/colors/colorful1" csCatId="colorful" phldr="0"/>
      <dgm:spPr/>
      <dgm:t>
        <a:bodyPr/>
        <a:lstStyle/>
        <a:p>
          <a:endParaRPr lang="en-IN"/>
        </a:p>
      </dgm:t>
    </dgm:pt>
    <dgm:pt modelId="{AA289C1B-D8AF-41B9-A4C5-14585D349450}" type="pres">
      <dgm:prSet presAssocID="{78496816-5947-4D67-B18D-DA9FAA3A7631}" presName="outerComposite" presStyleCnt="0">
        <dgm:presLayoutVars>
          <dgm:chMax val="5"/>
          <dgm:dir/>
          <dgm:resizeHandles val="exact"/>
        </dgm:presLayoutVars>
      </dgm:prSet>
      <dgm:spPr/>
    </dgm:pt>
    <dgm:pt modelId="{5E50FA3B-B188-4921-9E11-F1860B7FF782}" type="pres">
      <dgm:prSet presAssocID="{78496816-5947-4D67-B18D-DA9FAA3A7631}" presName="dummyMaxCanvas" presStyleCnt="0">
        <dgm:presLayoutVars/>
      </dgm:prSet>
      <dgm:spPr/>
    </dgm:pt>
  </dgm:ptLst>
  <dgm:cxnLst>
    <dgm:cxn modelId="{8B7D532C-20A1-40A0-BB05-27EB566DA4F2}" type="presOf" srcId="{78496816-5947-4D67-B18D-DA9FAA3A7631}" destId="{AA289C1B-D8AF-41B9-A4C5-14585D349450}" srcOrd="0" destOrd="0" presId="urn:microsoft.com/office/officeart/2005/8/layout/vProcess5"/>
    <dgm:cxn modelId="{01F185BB-249C-4F82-A62B-24CFE5F12A72}" type="presParOf" srcId="{AA289C1B-D8AF-41B9-A4C5-14585D349450}" destId="{5E50FA3B-B188-4921-9E11-F1860B7FF782}" srcOrd="0"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763225-78D5-47BD-BD5D-7200210ED689}"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IN"/>
        </a:p>
      </dgm:t>
    </dgm:pt>
    <dgm:pt modelId="{D33CCBE5-D551-4D0F-A941-66203ED3748B}">
      <dgm:prSet phldrT="[Text]"/>
      <dgm:spPr/>
      <dgm:t>
        <a:bodyPr/>
        <a:lstStyle/>
        <a:p>
          <a:r>
            <a:rPr lang="en-IN"/>
            <a:t>GSM Module</a:t>
          </a:r>
        </a:p>
      </dgm:t>
    </dgm:pt>
    <dgm:pt modelId="{562E0744-0871-4F59-821F-AFD765A4D815}" type="parTrans" cxnId="{EED0096F-DD11-4187-B910-8A680CDE78D7}">
      <dgm:prSet/>
      <dgm:spPr/>
      <dgm:t>
        <a:bodyPr/>
        <a:lstStyle/>
        <a:p>
          <a:endParaRPr lang="en-IN"/>
        </a:p>
      </dgm:t>
    </dgm:pt>
    <dgm:pt modelId="{F66929FB-9F75-4089-B9C3-5BFD5585AC79}" type="sibTrans" cxnId="{EED0096F-DD11-4187-B910-8A680CDE78D7}">
      <dgm:prSet/>
      <dgm:spPr/>
      <dgm:t>
        <a:bodyPr/>
        <a:lstStyle/>
        <a:p>
          <a:endParaRPr lang="en-IN"/>
        </a:p>
      </dgm:t>
    </dgm:pt>
    <dgm:pt modelId="{7E6B10DF-667E-43D7-9D1A-B1AC9C235BC0}">
      <dgm:prSet phldrT="[Text]"/>
      <dgm:spPr/>
      <dgm:t>
        <a:bodyPr/>
        <a:lstStyle/>
        <a:p>
          <a:r>
            <a:rPr lang="en-IN"/>
            <a:t>STM8S103F3P6 Core Board</a:t>
          </a:r>
        </a:p>
      </dgm:t>
    </dgm:pt>
    <dgm:pt modelId="{DF3AE444-49FF-49EB-BAA3-241016B1EA12}" type="parTrans" cxnId="{CFC98A84-F6E5-4B63-A9C0-45444591221E}">
      <dgm:prSet/>
      <dgm:spPr/>
      <dgm:t>
        <a:bodyPr/>
        <a:lstStyle/>
        <a:p>
          <a:endParaRPr lang="en-IN"/>
        </a:p>
      </dgm:t>
    </dgm:pt>
    <dgm:pt modelId="{D88D0A3D-D83A-48E4-966D-9F280C07264A}" type="sibTrans" cxnId="{CFC98A84-F6E5-4B63-A9C0-45444591221E}">
      <dgm:prSet/>
      <dgm:spPr/>
      <dgm:t>
        <a:bodyPr/>
        <a:lstStyle/>
        <a:p>
          <a:endParaRPr lang="en-IN"/>
        </a:p>
      </dgm:t>
    </dgm:pt>
    <dgm:pt modelId="{DDC45674-2963-464E-9579-ADD625B69340}">
      <dgm:prSet phldrT="[Text]"/>
      <dgm:spPr/>
      <dgm:t>
        <a:bodyPr/>
        <a:lstStyle/>
        <a:p>
          <a:r>
            <a:rPr lang="en-IN" dirty="0"/>
            <a:t>Water Pump</a:t>
          </a:r>
        </a:p>
      </dgm:t>
    </dgm:pt>
    <dgm:pt modelId="{27D52877-E67F-4DCE-AE4C-79EE96787FAC}" type="parTrans" cxnId="{73617B27-356C-4CE5-8402-DA21FE285A66}">
      <dgm:prSet/>
      <dgm:spPr/>
      <dgm:t>
        <a:bodyPr/>
        <a:lstStyle/>
        <a:p>
          <a:endParaRPr lang="en-IN"/>
        </a:p>
      </dgm:t>
    </dgm:pt>
    <dgm:pt modelId="{F5D96E32-9DF2-49A1-9094-8C84000AC54B}" type="sibTrans" cxnId="{73617B27-356C-4CE5-8402-DA21FE285A66}">
      <dgm:prSet/>
      <dgm:spPr/>
      <dgm:t>
        <a:bodyPr/>
        <a:lstStyle/>
        <a:p>
          <a:endParaRPr lang="en-IN"/>
        </a:p>
      </dgm:t>
    </dgm:pt>
    <dgm:pt modelId="{90652568-F6AD-4875-BC6E-19422B8C4591}">
      <dgm:prSet phldrT="[Text]"/>
      <dgm:spPr/>
      <dgm:t>
        <a:bodyPr/>
        <a:lstStyle/>
        <a:p>
          <a:r>
            <a:rPr lang="en-IN"/>
            <a:t>Switch</a:t>
          </a:r>
        </a:p>
      </dgm:t>
    </dgm:pt>
    <dgm:pt modelId="{0CCEF8C0-5CDA-45B4-B49B-6EE8F85060EF}" type="sibTrans" cxnId="{6538C9AF-28AA-4000-908E-AAE79C9B7390}">
      <dgm:prSet/>
      <dgm:spPr/>
      <dgm:t>
        <a:bodyPr/>
        <a:lstStyle/>
        <a:p>
          <a:endParaRPr lang="en-IN"/>
        </a:p>
      </dgm:t>
    </dgm:pt>
    <dgm:pt modelId="{66A59735-5228-4844-85CF-17732AD0BB9D}" type="parTrans" cxnId="{6538C9AF-28AA-4000-908E-AAE79C9B7390}">
      <dgm:prSet/>
      <dgm:spPr/>
      <dgm:t>
        <a:bodyPr/>
        <a:lstStyle/>
        <a:p>
          <a:endParaRPr lang="en-IN"/>
        </a:p>
      </dgm:t>
    </dgm:pt>
    <dgm:pt modelId="{4EE63CD6-C88D-4F0E-9E88-46D4A8BF752F}" type="pres">
      <dgm:prSet presAssocID="{F9763225-78D5-47BD-BD5D-7200210ED689}" presName="outerComposite" presStyleCnt="0">
        <dgm:presLayoutVars>
          <dgm:chMax val="5"/>
          <dgm:dir/>
          <dgm:resizeHandles val="exact"/>
        </dgm:presLayoutVars>
      </dgm:prSet>
      <dgm:spPr/>
      <dgm:t>
        <a:bodyPr/>
        <a:lstStyle/>
        <a:p>
          <a:endParaRPr lang="en-IN"/>
        </a:p>
      </dgm:t>
    </dgm:pt>
    <dgm:pt modelId="{2DD8D4F8-297D-4A4D-87A2-45C56BDE8FF6}" type="pres">
      <dgm:prSet presAssocID="{F9763225-78D5-47BD-BD5D-7200210ED689}" presName="dummyMaxCanvas" presStyleCnt="0">
        <dgm:presLayoutVars/>
      </dgm:prSet>
      <dgm:spPr/>
      <dgm:t>
        <a:bodyPr/>
        <a:lstStyle/>
        <a:p>
          <a:endParaRPr lang="en-IN"/>
        </a:p>
      </dgm:t>
    </dgm:pt>
    <dgm:pt modelId="{AB5BB760-CBBA-4F00-96FA-CB71236BCE03}" type="pres">
      <dgm:prSet presAssocID="{F9763225-78D5-47BD-BD5D-7200210ED689}" presName="FourNodes_1" presStyleLbl="node1" presStyleIdx="0" presStyleCnt="4">
        <dgm:presLayoutVars>
          <dgm:bulletEnabled val="1"/>
        </dgm:presLayoutVars>
      </dgm:prSet>
      <dgm:spPr/>
      <dgm:t>
        <a:bodyPr/>
        <a:lstStyle/>
        <a:p>
          <a:endParaRPr lang="en-IN"/>
        </a:p>
      </dgm:t>
    </dgm:pt>
    <dgm:pt modelId="{2EB4DBF9-E989-4EE5-84D3-BF48A65612DE}" type="pres">
      <dgm:prSet presAssocID="{F9763225-78D5-47BD-BD5D-7200210ED689}" presName="FourNodes_2" presStyleLbl="node1" presStyleIdx="1" presStyleCnt="4">
        <dgm:presLayoutVars>
          <dgm:bulletEnabled val="1"/>
        </dgm:presLayoutVars>
      </dgm:prSet>
      <dgm:spPr/>
      <dgm:t>
        <a:bodyPr/>
        <a:lstStyle/>
        <a:p>
          <a:endParaRPr lang="en-IN"/>
        </a:p>
      </dgm:t>
    </dgm:pt>
    <dgm:pt modelId="{47C88E6C-21C5-48C8-87FE-80A2856F6437}" type="pres">
      <dgm:prSet presAssocID="{F9763225-78D5-47BD-BD5D-7200210ED689}" presName="FourNodes_3" presStyleLbl="node1" presStyleIdx="2" presStyleCnt="4">
        <dgm:presLayoutVars>
          <dgm:bulletEnabled val="1"/>
        </dgm:presLayoutVars>
      </dgm:prSet>
      <dgm:spPr/>
      <dgm:t>
        <a:bodyPr/>
        <a:lstStyle/>
        <a:p>
          <a:endParaRPr lang="en-IN"/>
        </a:p>
      </dgm:t>
    </dgm:pt>
    <dgm:pt modelId="{33233FD2-4B5A-4F5C-915C-85F661CCE645}" type="pres">
      <dgm:prSet presAssocID="{F9763225-78D5-47BD-BD5D-7200210ED689}" presName="FourNodes_4" presStyleLbl="node1" presStyleIdx="3" presStyleCnt="4">
        <dgm:presLayoutVars>
          <dgm:bulletEnabled val="1"/>
        </dgm:presLayoutVars>
      </dgm:prSet>
      <dgm:spPr/>
      <dgm:t>
        <a:bodyPr/>
        <a:lstStyle/>
        <a:p>
          <a:endParaRPr lang="en-IN"/>
        </a:p>
      </dgm:t>
    </dgm:pt>
    <dgm:pt modelId="{D1B270F0-C4FD-42D0-B011-B02F180D9AD4}" type="pres">
      <dgm:prSet presAssocID="{F9763225-78D5-47BD-BD5D-7200210ED689}" presName="FourConn_1-2" presStyleLbl="fgAccFollowNode1" presStyleIdx="0" presStyleCnt="3">
        <dgm:presLayoutVars>
          <dgm:bulletEnabled val="1"/>
        </dgm:presLayoutVars>
      </dgm:prSet>
      <dgm:spPr/>
      <dgm:t>
        <a:bodyPr/>
        <a:lstStyle/>
        <a:p>
          <a:endParaRPr lang="en-IN"/>
        </a:p>
      </dgm:t>
    </dgm:pt>
    <dgm:pt modelId="{4A810751-0101-4908-9391-382A058C776A}" type="pres">
      <dgm:prSet presAssocID="{F9763225-78D5-47BD-BD5D-7200210ED689}" presName="FourConn_2-3" presStyleLbl="fgAccFollowNode1" presStyleIdx="1" presStyleCnt="3">
        <dgm:presLayoutVars>
          <dgm:bulletEnabled val="1"/>
        </dgm:presLayoutVars>
      </dgm:prSet>
      <dgm:spPr/>
      <dgm:t>
        <a:bodyPr/>
        <a:lstStyle/>
        <a:p>
          <a:endParaRPr lang="en-IN"/>
        </a:p>
      </dgm:t>
    </dgm:pt>
    <dgm:pt modelId="{DE7B6717-6AE3-42A4-A0BC-0BCD16230506}" type="pres">
      <dgm:prSet presAssocID="{F9763225-78D5-47BD-BD5D-7200210ED689}" presName="FourConn_3-4" presStyleLbl="fgAccFollowNode1" presStyleIdx="2" presStyleCnt="3">
        <dgm:presLayoutVars>
          <dgm:bulletEnabled val="1"/>
        </dgm:presLayoutVars>
      </dgm:prSet>
      <dgm:spPr/>
      <dgm:t>
        <a:bodyPr/>
        <a:lstStyle/>
        <a:p>
          <a:endParaRPr lang="en-IN"/>
        </a:p>
      </dgm:t>
    </dgm:pt>
    <dgm:pt modelId="{9114AB26-ACB0-44CF-9D05-B251261A74BB}" type="pres">
      <dgm:prSet presAssocID="{F9763225-78D5-47BD-BD5D-7200210ED689}" presName="FourNodes_1_text" presStyleLbl="node1" presStyleIdx="3" presStyleCnt="4">
        <dgm:presLayoutVars>
          <dgm:bulletEnabled val="1"/>
        </dgm:presLayoutVars>
      </dgm:prSet>
      <dgm:spPr/>
      <dgm:t>
        <a:bodyPr/>
        <a:lstStyle/>
        <a:p>
          <a:endParaRPr lang="en-IN"/>
        </a:p>
      </dgm:t>
    </dgm:pt>
    <dgm:pt modelId="{707893AF-7446-4EF0-93F1-39217F070630}" type="pres">
      <dgm:prSet presAssocID="{F9763225-78D5-47BD-BD5D-7200210ED689}" presName="FourNodes_2_text" presStyleLbl="node1" presStyleIdx="3" presStyleCnt="4">
        <dgm:presLayoutVars>
          <dgm:bulletEnabled val="1"/>
        </dgm:presLayoutVars>
      </dgm:prSet>
      <dgm:spPr/>
      <dgm:t>
        <a:bodyPr/>
        <a:lstStyle/>
        <a:p>
          <a:endParaRPr lang="en-IN"/>
        </a:p>
      </dgm:t>
    </dgm:pt>
    <dgm:pt modelId="{3429EA6D-AB4E-4CAB-8E9B-9AC7CDE03D85}" type="pres">
      <dgm:prSet presAssocID="{F9763225-78D5-47BD-BD5D-7200210ED689}" presName="FourNodes_3_text" presStyleLbl="node1" presStyleIdx="3" presStyleCnt="4">
        <dgm:presLayoutVars>
          <dgm:bulletEnabled val="1"/>
        </dgm:presLayoutVars>
      </dgm:prSet>
      <dgm:spPr/>
      <dgm:t>
        <a:bodyPr/>
        <a:lstStyle/>
        <a:p>
          <a:endParaRPr lang="en-IN"/>
        </a:p>
      </dgm:t>
    </dgm:pt>
    <dgm:pt modelId="{209449D6-A86C-4409-B5C2-3EDD2B99FAD5}" type="pres">
      <dgm:prSet presAssocID="{F9763225-78D5-47BD-BD5D-7200210ED689}" presName="FourNodes_4_text" presStyleLbl="node1" presStyleIdx="3" presStyleCnt="4">
        <dgm:presLayoutVars>
          <dgm:bulletEnabled val="1"/>
        </dgm:presLayoutVars>
      </dgm:prSet>
      <dgm:spPr/>
      <dgm:t>
        <a:bodyPr/>
        <a:lstStyle/>
        <a:p>
          <a:endParaRPr lang="en-IN"/>
        </a:p>
      </dgm:t>
    </dgm:pt>
  </dgm:ptLst>
  <dgm:cxnLst>
    <dgm:cxn modelId="{78834D4A-5F4D-4613-AEC4-4D403FDA50BD}" type="presOf" srcId="{7E6B10DF-667E-43D7-9D1A-B1AC9C235BC0}" destId="{2EB4DBF9-E989-4EE5-84D3-BF48A65612DE}" srcOrd="0" destOrd="0" presId="urn:microsoft.com/office/officeart/2005/8/layout/vProcess5"/>
    <dgm:cxn modelId="{6538C9AF-28AA-4000-908E-AAE79C9B7390}" srcId="{F9763225-78D5-47BD-BD5D-7200210ED689}" destId="{90652568-F6AD-4875-BC6E-19422B8C4591}" srcOrd="2" destOrd="0" parTransId="{66A59735-5228-4844-85CF-17732AD0BB9D}" sibTransId="{0CCEF8C0-5CDA-45B4-B49B-6EE8F85060EF}"/>
    <dgm:cxn modelId="{ECE64A5E-8E90-4D51-A3A4-7CB9056724D0}" type="presOf" srcId="{7E6B10DF-667E-43D7-9D1A-B1AC9C235BC0}" destId="{707893AF-7446-4EF0-93F1-39217F070630}" srcOrd="1" destOrd="0" presId="urn:microsoft.com/office/officeart/2005/8/layout/vProcess5"/>
    <dgm:cxn modelId="{EED0096F-DD11-4187-B910-8A680CDE78D7}" srcId="{F9763225-78D5-47BD-BD5D-7200210ED689}" destId="{D33CCBE5-D551-4D0F-A941-66203ED3748B}" srcOrd="0" destOrd="0" parTransId="{562E0744-0871-4F59-821F-AFD765A4D815}" sibTransId="{F66929FB-9F75-4089-B9C3-5BFD5585AC79}"/>
    <dgm:cxn modelId="{A30B406E-D0B8-4AEB-900C-2453E16F4948}" type="presOf" srcId="{90652568-F6AD-4875-BC6E-19422B8C4591}" destId="{47C88E6C-21C5-48C8-87FE-80A2856F6437}" srcOrd="0" destOrd="0" presId="urn:microsoft.com/office/officeart/2005/8/layout/vProcess5"/>
    <dgm:cxn modelId="{6CA77A98-B496-4701-94CF-9EF5DEBE3CC0}" type="presOf" srcId="{F66929FB-9F75-4089-B9C3-5BFD5585AC79}" destId="{D1B270F0-C4FD-42D0-B011-B02F180D9AD4}" srcOrd="0" destOrd="0" presId="urn:microsoft.com/office/officeart/2005/8/layout/vProcess5"/>
    <dgm:cxn modelId="{24167444-96A9-476F-80DA-70FAF77E6890}" type="presOf" srcId="{90652568-F6AD-4875-BC6E-19422B8C4591}" destId="{3429EA6D-AB4E-4CAB-8E9B-9AC7CDE03D85}" srcOrd="1" destOrd="0" presId="urn:microsoft.com/office/officeart/2005/8/layout/vProcess5"/>
    <dgm:cxn modelId="{F08E626E-7713-4C65-A97C-6A800F0B3926}" type="presOf" srcId="{D88D0A3D-D83A-48E4-966D-9F280C07264A}" destId="{4A810751-0101-4908-9391-382A058C776A}" srcOrd="0" destOrd="0" presId="urn:microsoft.com/office/officeart/2005/8/layout/vProcess5"/>
    <dgm:cxn modelId="{E07DF9B9-29DE-41D6-B3B7-F3C5E4699815}" type="presOf" srcId="{0CCEF8C0-5CDA-45B4-B49B-6EE8F85060EF}" destId="{DE7B6717-6AE3-42A4-A0BC-0BCD16230506}" srcOrd="0" destOrd="0" presId="urn:microsoft.com/office/officeart/2005/8/layout/vProcess5"/>
    <dgm:cxn modelId="{55D5C5A5-07C2-45A9-9538-7F9469AC621C}" type="presOf" srcId="{DDC45674-2963-464E-9579-ADD625B69340}" destId="{33233FD2-4B5A-4F5C-915C-85F661CCE645}" srcOrd="0" destOrd="0" presId="urn:microsoft.com/office/officeart/2005/8/layout/vProcess5"/>
    <dgm:cxn modelId="{73617B27-356C-4CE5-8402-DA21FE285A66}" srcId="{F9763225-78D5-47BD-BD5D-7200210ED689}" destId="{DDC45674-2963-464E-9579-ADD625B69340}" srcOrd="3" destOrd="0" parTransId="{27D52877-E67F-4DCE-AE4C-79EE96787FAC}" sibTransId="{F5D96E32-9DF2-49A1-9094-8C84000AC54B}"/>
    <dgm:cxn modelId="{93C43695-8C63-42B4-8113-60A0CA7C2039}" type="presOf" srcId="{D33CCBE5-D551-4D0F-A941-66203ED3748B}" destId="{AB5BB760-CBBA-4F00-96FA-CB71236BCE03}" srcOrd="0" destOrd="0" presId="urn:microsoft.com/office/officeart/2005/8/layout/vProcess5"/>
    <dgm:cxn modelId="{CFC98A84-F6E5-4B63-A9C0-45444591221E}" srcId="{F9763225-78D5-47BD-BD5D-7200210ED689}" destId="{7E6B10DF-667E-43D7-9D1A-B1AC9C235BC0}" srcOrd="1" destOrd="0" parTransId="{DF3AE444-49FF-49EB-BAA3-241016B1EA12}" sibTransId="{D88D0A3D-D83A-48E4-966D-9F280C07264A}"/>
    <dgm:cxn modelId="{495E3027-4829-4C63-8904-50382E90457D}" type="presOf" srcId="{DDC45674-2963-464E-9579-ADD625B69340}" destId="{209449D6-A86C-4409-B5C2-3EDD2B99FAD5}" srcOrd="1" destOrd="0" presId="urn:microsoft.com/office/officeart/2005/8/layout/vProcess5"/>
    <dgm:cxn modelId="{8DC8C928-27EF-41D0-9259-951CC4D8C159}" type="presOf" srcId="{F9763225-78D5-47BD-BD5D-7200210ED689}" destId="{4EE63CD6-C88D-4F0E-9E88-46D4A8BF752F}" srcOrd="0" destOrd="0" presId="urn:microsoft.com/office/officeart/2005/8/layout/vProcess5"/>
    <dgm:cxn modelId="{19D0295D-7C41-439F-865A-60153F125777}" type="presOf" srcId="{D33CCBE5-D551-4D0F-A941-66203ED3748B}" destId="{9114AB26-ACB0-44CF-9D05-B251261A74BB}" srcOrd="1" destOrd="0" presId="urn:microsoft.com/office/officeart/2005/8/layout/vProcess5"/>
    <dgm:cxn modelId="{F8673201-4CAE-4985-A1FE-8659A84F2891}" type="presParOf" srcId="{4EE63CD6-C88D-4F0E-9E88-46D4A8BF752F}" destId="{2DD8D4F8-297D-4A4D-87A2-45C56BDE8FF6}" srcOrd="0" destOrd="0" presId="urn:microsoft.com/office/officeart/2005/8/layout/vProcess5"/>
    <dgm:cxn modelId="{53667EEE-9E08-41A5-9E66-3A6EB8E7B20B}" type="presParOf" srcId="{4EE63CD6-C88D-4F0E-9E88-46D4A8BF752F}" destId="{AB5BB760-CBBA-4F00-96FA-CB71236BCE03}" srcOrd="1" destOrd="0" presId="urn:microsoft.com/office/officeart/2005/8/layout/vProcess5"/>
    <dgm:cxn modelId="{71A142EC-7A1E-43A8-A5AC-4F67A930FA38}" type="presParOf" srcId="{4EE63CD6-C88D-4F0E-9E88-46D4A8BF752F}" destId="{2EB4DBF9-E989-4EE5-84D3-BF48A65612DE}" srcOrd="2" destOrd="0" presId="urn:microsoft.com/office/officeart/2005/8/layout/vProcess5"/>
    <dgm:cxn modelId="{D59050CE-44F3-4827-BC5C-D3895A0E200C}" type="presParOf" srcId="{4EE63CD6-C88D-4F0E-9E88-46D4A8BF752F}" destId="{47C88E6C-21C5-48C8-87FE-80A2856F6437}" srcOrd="3" destOrd="0" presId="urn:microsoft.com/office/officeart/2005/8/layout/vProcess5"/>
    <dgm:cxn modelId="{6228AE1A-D8E9-40AF-AA72-FFFA59D9F142}" type="presParOf" srcId="{4EE63CD6-C88D-4F0E-9E88-46D4A8BF752F}" destId="{33233FD2-4B5A-4F5C-915C-85F661CCE645}" srcOrd="4" destOrd="0" presId="urn:microsoft.com/office/officeart/2005/8/layout/vProcess5"/>
    <dgm:cxn modelId="{AC619176-DCAC-4790-8DD3-9563537FF3D4}" type="presParOf" srcId="{4EE63CD6-C88D-4F0E-9E88-46D4A8BF752F}" destId="{D1B270F0-C4FD-42D0-B011-B02F180D9AD4}" srcOrd="5" destOrd="0" presId="urn:microsoft.com/office/officeart/2005/8/layout/vProcess5"/>
    <dgm:cxn modelId="{55BC457B-7AC3-4F03-87A3-B85433BDFF18}" type="presParOf" srcId="{4EE63CD6-C88D-4F0E-9E88-46D4A8BF752F}" destId="{4A810751-0101-4908-9391-382A058C776A}" srcOrd="6" destOrd="0" presId="urn:microsoft.com/office/officeart/2005/8/layout/vProcess5"/>
    <dgm:cxn modelId="{A897AB98-E3AA-4735-BA9D-800323A7D216}" type="presParOf" srcId="{4EE63CD6-C88D-4F0E-9E88-46D4A8BF752F}" destId="{DE7B6717-6AE3-42A4-A0BC-0BCD16230506}" srcOrd="7" destOrd="0" presId="urn:microsoft.com/office/officeart/2005/8/layout/vProcess5"/>
    <dgm:cxn modelId="{DF895E35-85B8-4363-9113-A9DD21F7CB76}" type="presParOf" srcId="{4EE63CD6-C88D-4F0E-9E88-46D4A8BF752F}" destId="{9114AB26-ACB0-44CF-9D05-B251261A74BB}" srcOrd="8" destOrd="0" presId="urn:microsoft.com/office/officeart/2005/8/layout/vProcess5"/>
    <dgm:cxn modelId="{5B873BAC-6492-4446-B9D1-650D7F8DB062}" type="presParOf" srcId="{4EE63CD6-C88D-4F0E-9E88-46D4A8BF752F}" destId="{707893AF-7446-4EF0-93F1-39217F070630}" srcOrd="9" destOrd="0" presId="urn:microsoft.com/office/officeart/2005/8/layout/vProcess5"/>
    <dgm:cxn modelId="{81DC3835-A9B0-4894-B044-0380AE5FF91F}" type="presParOf" srcId="{4EE63CD6-C88D-4F0E-9E88-46D4A8BF752F}" destId="{3429EA6D-AB4E-4CAB-8E9B-9AC7CDE03D85}" srcOrd="10" destOrd="0" presId="urn:microsoft.com/office/officeart/2005/8/layout/vProcess5"/>
    <dgm:cxn modelId="{B65C5262-39D6-4FA7-93C0-A7745F601177}" type="presParOf" srcId="{4EE63CD6-C88D-4F0E-9E88-46D4A8BF752F}" destId="{209449D6-A86C-4409-B5C2-3EDD2B99FAD5}" srcOrd="11"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5BB760-CBBA-4F00-96FA-CB71236BCE03}">
      <dsp:nvSpPr>
        <dsp:cNvPr id="0" name=""/>
        <dsp:cNvSpPr/>
      </dsp:nvSpPr>
      <dsp:spPr>
        <a:xfrm>
          <a:off x="0" y="0"/>
          <a:ext cx="5632462" cy="1017790"/>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a:t>GSM Module</a:t>
          </a:r>
        </a:p>
      </dsp:txBody>
      <dsp:txXfrm>
        <a:off x="29810" y="29810"/>
        <a:ext cx="4448183" cy="958170"/>
      </dsp:txXfrm>
    </dsp:sp>
    <dsp:sp modelId="{2EB4DBF9-E989-4EE5-84D3-BF48A65612DE}">
      <dsp:nvSpPr>
        <dsp:cNvPr id="0" name=""/>
        <dsp:cNvSpPr/>
      </dsp:nvSpPr>
      <dsp:spPr>
        <a:xfrm>
          <a:off x="471718" y="1202843"/>
          <a:ext cx="5632462" cy="1017790"/>
        </a:xfrm>
        <a:prstGeom prst="roundRect">
          <a:avLst>
            <a:gd name="adj" fmla="val 10000"/>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a:t>STM8S103F3P6 Core Board</a:t>
          </a:r>
        </a:p>
      </dsp:txBody>
      <dsp:txXfrm>
        <a:off x="501528" y="1232653"/>
        <a:ext cx="4439559" cy="958170"/>
      </dsp:txXfrm>
    </dsp:sp>
    <dsp:sp modelId="{47C88E6C-21C5-48C8-87FE-80A2856F6437}">
      <dsp:nvSpPr>
        <dsp:cNvPr id="0" name=""/>
        <dsp:cNvSpPr/>
      </dsp:nvSpPr>
      <dsp:spPr>
        <a:xfrm>
          <a:off x="936396" y="2405686"/>
          <a:ext cx="5632462" cy="1017790"/>
        </a:xfrm>
        <a:prstGeom prst="roundRect">
          <a:avLst>
            <a:gd name="adj" fmla="val 10000"/>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a:t>Switch</a:t>
          </a:r>
        </a:p>
      </dsp:txBody>
      <dsp:txXfrm>
        <a:off x="966206" y="2435496"/>
        <a:ext cx="4446600" cy="958170"/>
      </dsp:txXfrm>
    </dsp:sp>
    <dsp:sp modelId="{33233FD2-4B5A-4F5C-915C-85F661CCE645}">
      <dsp:nvSpPr>
        <dsp:cNvPr id="0" name=""/>
        <dsp:cNvSpPr/>
      </dsp:nvSpPr>
      <dsp:spPr>
        <a:xfrm>
          <a:off x="1408115" y="3608530"/>
          <a:ext cx="5632462" cy="1017790"/>
        </a:xfrm>
        <a:prstGeom prst="roundRect">
          <a:avLst>
            <a:gd name="adj" fmla="val 10000"/>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IN" sz="2700" kern="1200" dirty="0"/>
            <a:t>Water Pump</a:t>
          </a:r>
        </a:p>
      </dsp:txBody>
      <dsp:txXfrm>
        <a:off x="1437925" y="3638340"/>
        <a:ext cx="4439559" cy="958170"/>
      </dsp:txXfrm>
    </dsp:sp>
    <dsp:sp modelId="{D1B270F0-C4FD-42D0-B011-B02F180D9AD4}">
      <dsp:nvSpPr>
        <dsp:cNvPr id="0" name=""/>
        <dsp:cNvSpPr/>
      </dsp:nvSpPr>
      <dsp:spPr>
        <a:xfrm>
          <a:off x="4970898" y="779535"/>
          <a:ext cx="661563" cy="66156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en-IN" sz="3100" kern="1200"/>
        </a:p>
      </dsp:txBody>
      <dsp:txXfrm>
        <a:off x="5119750" y="779535"/>
        <a:ext cx="363859" cy="497826"/>
      </dsp:txXfrm>
    </dsp:sp>
    <dsp:sp modelId="{4A810751-0101-4908-9391-382A058C776A}">
      <dsp:nvSpPr>
        <dsp:cNvPr id="0" name=""/>
        <dsp:cNvSpPr/>
      </dsp:nvSpPr>
      <dsp:spPr>
        <a:xfrm>
          <a:off x="5442617" y="1982378"/>
          <a:ext cx="661563" cy="66156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en-IN" sz="3100" kern="1200"/>
        </a:p>
      </dsp:txBody>
      <dsp:txXfrm>
        <a:off x="5591469" y="1982378"/>
        <a:ext cx="363859" cy="497826"/>
      </dsp:txXfrm>
    </dsp:sp>
    <dsp:sp modelId="{DE7B6717-6AE3-42A4-A0BC-0BCD16230506}">
      <dsp:nvSpPr>
        <dsp:cNvPr id="0" name=""/>
        <dsp:cNvSpPr/>
      </dsp:nvSpPr>
      <dsp:spPr>
        <a:xfrm>
          <a:off x="5907295" y="3185222"/>
          <a:ext cx="661563" cy="661563"/>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a:outerShdw blurRad="50800" dist="38100" dir="5400000" sy="96000" rotWithShape="0">
            <a:srgbClr val="000000">
              <a:alpha val="54000"/>
            </a:srgbClr>
          </a:outerShdw>
        </a:effectLst>
      </dsp:spPr>
      <dsp:style>
        <a:lnRef idx="1">
          <a:scrgbClr r="0" g="0" b="0"/>
        </a:lnRef>
        <a:fillRef idx="1">
          <a:scrgbClr r="0" g="0" b="0"/>
        </a:fillRef>
        <a:effectRef idx="2">
          <a:scrgbClr r="0" g="0" b="0"/>
        </a:effectRef>
        <a:fontRef idx="minor"/>
      </dsp:style>
      <dsp:txBody>
        <a:bodyPr spcFirstLastPara="0" vert="horz" wrap="square" lIns="39370" tIns="39370" rIns="39370" bIns="39370" numCol="1" spcCol="1270" anchor="ctr" anchorCtr="0">
          <a:noAutofit/>
        </a:bodyPr>
        <a:lstStyle/>
        <a:p>
          <a:pPr lvl="0" algn="ctr" defTabSz="1377950">
            <a:lnSpc>
              <a:spcPct val="90000"/>
            </a:lnSpc>
            <a:spcBef>
              <a:spcPct val="0"/>
            </a:spcBef>
            <a:spcAft>
              <a:spcPct val="35000"/>
            </a:spcAft>
          </a:pPr>
          <a:endParaRPr lang="en-IN" sz="3100" kern="1200"/>
        </a:p>
      </dsp:txBody>
      <dsp:txXfrm>
        <a:off x="6056147" y="3185222"/>
        <a:ext cx="363859" cy="49782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2/3/2023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8057" y="0"/>
            <a:ext cx="7753943" cy="1729211"/>
          </a:xfrm>
        </p:spPr>
        <p:txBody>
          <a:bodyPr>
            <a:normAutofit fontScale="90000"/>
          </a:bodyPr>
          <a:lstStyle/>
          <a:p>
            <a:r>
              <a:rPr lang="en-US" sz="6000" dirty="0" smtClean="0">
                <a:solidFill>
                  <a:schemeClr val="accent2"/>
                </a:solidFill>
              </a:rPr>
              <a:t>BEE Take HOME TEST</a:t>
            </a:r>
            <a:endParaRPr lang="en-IN" sz="6000" dirty="0">
              <a:solidFill>
                <a:schemeClr val="accent2"/>
              </a:solidFill>
            </a:endParaRPr>
          </a:p>
        </p:txBody>
      </p:sp>
      <p:sp>
        <p:nvSpPr>
          <p:cNvPr id="3" name="Subtitle 2"/>
          <p:cNvSpPr>
            <a:spLocks noGrp="1"/>
          </p:cNvSpPr>
          <p:nvPr>
            <p:ph type="subTitle" idx="1"/>
          </p:nvPr>
        </p:nvSpPr>
        <p:spPr>
          <a:xfrm>
            <a:off x="1613376" y="4470861"/>
            <a:ext cx="9259836" cy="1151031"/>
          </a:xfrm>
        </p:spPr>
        <p:txBody>
          <a:bodyPr/>
          <a:lstStyle/>
          <a:p>
            <a:pPr algn="l"/>
            <a:r>
              <a:rPr lang="en-US" dirty="0" smtClean="0">
                <a:solidFill>
                  <a:schemeClr val="accent2"/>
                </a:solidFill>
              </a:rPr>
              <a:t>Done By </a:t>
            </a:r>
            <a:r>
              <a:rPr lang="en-US" dirty="0" smtClean="0"/>
              <a:t>:- Aryan Dilipbhai Langhanoja (92200133030 – 1</a:t>
            </a:r>
            <a:r>
              <a:rPr lang="en-US" baseline="30000" dirty="0" smtClean="0"/>
              <a:t>st</a:t>
            </a:r>
            <a:r>
              <a:rPr lang="en-US" dirty="0" smtClean="0"/>
              <a:t> Sem)</a:t>
            </a:r>
          </a:p>
          <a:p>
            <a:pPr algn="l"/>
            <a:r>
              <a:rPr lang="en-US" dirty="0" smtClean="0">
                <a:solidFill>
                  <a:schemeClr val="accent2"/>
                </a:solidFill>
              </a:rPr>
              <a:t>Submitted To </a:t>
            </a:r>
            <a:r>
              <a:rPr lang="en-US" dirty="0" smtClean="0"/>
              <a:t>:- Prof. C D </a:t>
            </a:r>
            <a:r>
              <a:rPr lang="en-US" dirty="0" err="1" smtClean="0"/>
              <a:t>Parmar</a:t>
            </a:r>
            <a:r>
              <a:rPr lang="en-US" dirty="0" smtClean="0"/>
              <a:t> Sir &amp; Prof. </a:t>
            </a:r>
            <a:r>
              <a:rPr lang="en-US" dirty="0" err="1" smtClean="0"/>
              <a:t>Rakesh</a:t>
            </a:r>
            <a:r>
              <a:rPr lang="en-US" dirty="0" smtClean="0"/>
              <a:t> </a:t>
            </a:r>
            <a:r>
              <a:rPr lang="en-US" dirty="0" err="1" smtClean="0"/>
              <a:t>Oza</a:t>
            </a:r>
            <a:r>
              <a:rPr lang="en-US" dirty="0" smtClean="0"/>
              <a:t> Sir</a:t>
            </a: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143375" cy="1095375"/>
          </a:xfrm>
          <a:prstGeom prst="rect">
            <a:avLst/>
          </a:prstGeom>
        </p:spPr>
      </p:pic>
      <p:sp>
        <p:nvSpPr>
          <p:cNvPr id="5" name="TextBox 4"/>
          <p:cNvSpPr txBox="1"/>
          <p:nvPr/>
        </p:nvSpPr>
        <p:spPr>
          <a:xfrm>
            <a:off x="2761307" y="1729211"/>
            <a:ext cx="5685576" cy="2308324"/>
          </a:xfrm>
          <a:prstGeom prst="rect">
            <a:avLst/>
          </a:prstGeom>
          <a:noFill/>
        </p:spPr>
        <p:txBody>
          <a:bodyPr wrap="square" rtlCol="0">
            <a:spAutoFit/>
          </a:bodyPr>
          <a:lstStyle/>
          <a:p>
            <a:pPr algn="ctr"/>
            <a:r>
              <a:rPr lang="en-US" sz="4800" dirty="0" smtClean="0"/>
              <a:t>Automatic Irrigation Under Smart Farming</a:t>
            </a:r>
            <a:endParaRPr lang="en-IN" sz="4800" dirty="0"/>
          </a:p>
        </p:txBody>
      </p:sp>
    </p:spTree>
    <p:extLst>
      <p:ext uri="{BB962C8B-B14F-4D97-AF65-F5344CB8AC3E}">
        <p14:creationId xmlns:p14="http://schemas.microsoft.com/office/powerpoint/2010/main" val="414642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Problem Statement :- </a:t>
            </a:r>
            <a:endParaRPr lang="en-IN" dirty="0">
              <a:solidFill>
                <a:schemeClr val="accent2"/>
              </a:solidFill>
            </a:endParaRPr>
          </a:p>
        </p:txBody>
      </p:sp>
      <p:sp>
        <p:nvSpPr>
          <p:cNvPr id="3" name="Content Placeholder 2"/>
          <p:cNvSpPr>
            <a:spLocks noGrp="1"/>
          </p:cNvSpPr>
          <p:nvPr>
            <p:ph idx="1"/>
          </p:nvPr>
        </p:nvSpPr>
        <p:spPr/>
        <p:txBody>
          <a:bodyPr/>
          <a:lstStyle/>
          <a:p>
            <a:r>
              <a:rPr lang="en-US" dirty="0" smtClean="0">
                <a:effectLst/>
              </a:rPr>
              <a:t>In </a:t>
            </a:r>
            <a:r>
              <a:rPr lang="en-US" dirty="0">
                <a:effectLst/>
              </a:rPr>
              <a:t>a smart farming concept in support with digital India movement automatic irrigation using GSM phone will provide comfort to farmers (Many times electricity is available at only night time in a farm). A pump is facilitating with GSM receiver to control (ON/OFF) from remote place. A Text to Voltage Decoder module is available to generate 5V at output terminal in case of received SMS text is ON and 0V in case of OFF. A switch at the farm is also installed to active this automation facility. If switch is off then water pump is on manual setting for on and off. Output of switch is 2.5 V during ON </a:t>
            </a:r>
            <a:r>
              <a:rPr lang="en-US" dirty="0" smtClean="0">
                <a:effectLst/>
              </a:rPr>
              <a:t>condition.</a:t>
            </a:r>
            <a:endParaRPr lang="en-IN" dirty="0"/>
          </a:p>
        </p:txBody>
      </p:sp>
    </p:spTree>
    <p:extLst>
      <p:ext uri="{BB962C8B-B14F-4D97-AF65-F5344CB8AC3E}">
        <p14:creationId xmlns:p14="http://schemas.microsoft.com/office/powerpoint/2010/main" val="2981389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7461"/>
            <a:ext cx="10353761" cy="1326321"/>
          </a:xfrm>
        </p:spPr>
        <p:txBody>
          <a:bodyPr/>
          <a:lstStyle/>
          <a:p>
            <a:r>
              <a:rPr lang="en-US" dirty="0" smtClean="0">
                <a:solidFill>
                  <a:schemeClr val="accent2"/>
                </a:solidFill>
              </a:rPr>
              <a:t>GSM MODULE – SIM800L</a:t>
            </a:r>
            <a:endParaRPr lang="en-IN" dirty="0">
              <a:solidFill>
                <a:schemeClr val="accent2"/>
              </a:solidFill>
            </a:endParaRPr>
          </a:p>
        </p:txBody>
      </p:sp>
      <p:sp>
        <p:nvSpPr>
          <p:cNvPr id="4" name="Content Placeholder 3"/>
          <p:cNvSpPr>
            <a:spLocks noGrp="1"/>
          </p:cNvSpPr>
          <p:nvPr>
            <p:ph sz="half" idx="1"/>
          </p:nvPr>
        </p:nvSpPr>
        <p:spPr>
          <a:xfrm>
            <a:off x="814207" y="1573782"/>
            <a:ext cx="5106004" cy="4656513"/>
          </a:xfrm>
        </p:spPr>
        <p:txBody>
          <a:bodyPr>
            <a:noAutofit/>
          </a:bodyPr>
          <a:lstStyle/>
          <a:p>
            <a:pPr>
              <a:lnSpc>
                <a:spcPct val="100000"/>
              </a:lnSpc>
            </a:pPr>
            <a:r>
              <a:rPr lang="en-US" sz="1800" dirty="0"/>
              <a:t>The SIM800L is a compact and cost-effective GSM/GPRS module that is commonly used for applications that require connectivity to a mobile network. It supports quad-band GSM/GPRS network, providing reliable wireless communication for M2M (machine to machine) applications. It is equipped with a UART interface, making it easy to integrate with microcontrollers and other devices. The SIM800L supports a wide range of functions including GPRS data transfer, SMS messaging, and voice calls. It operates on a voltage range of 3.4V to 4.5V and is suitable for low power applications.</a:t>
            </a:r>
            <a:endParaRPr lang="en-IN" sz="1800" dirty="0"/>
          </a:p>
        </p:txBody>
      </p:sp>
      <p:pic>
        <p:nvPicPr>
          <p:cNvPr id="6" name="Content Placeholder 5"/>
          <p:cNvPicPr>
            <a:picLocks noGrp="1" noChangeAspect="1"/>
          </p:cNvPicPr>
          <p:nvPr>
            <p:ph sz="half" idx="2"/>
          </p:nvPr>
        </p:nvPicPr>
        <p:blipFill>
          <a:blip r:embed="rId2"/>
          <a:stretch>
            <a:fillRect/>
          </a:stretch>
        </p:blipFill>
        <p:spPr>
          <a:xfrm>
            <a:off x="6985489" y="1845964"/>
            <a:ext cx="3905451" cy="3372023"/>
          </a:xfrm>
          <a:prstGeom prst="rect">
            <a:avLst/>
          </a:prstGeom>
        </p:spPr>
      </p:pic>
    </p:spTree>
    <p:extLst>
      <p:ext uri="{BB962C8B-B14F-4D97-AF65-F5344CB8AC3E}">
        <p14:creationId xmlns:p14="http://schemas.microsoft.com/office/powerpoint/2010/main" val="161884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SPECIFICATIONS OF SIM800L</a:t>
            </a:r>
            <a:endParaRPr lang="en-IN" dirty="0">
              <a:solidFill>
                <a:schemeClr val="accent2"/>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41153950"/>
              </p:ext>
            </p:extLst>
          </p:nvPr>
        </p:nvGraphicFramePr>
        <p:xfrm>
          <a:off x="914400" y="2095500"/>
          <a:ext cx="10353676" cy="3977640"/>
        </p:xfrm>
        <a:graphic>
          <a:graphicData uri="http://schemas.openxmlformats.org/drawingml/2006/table">
            <a:tbl>
              <a:tblPr firstRow="1" bandRow="1">
                <a:tableStyleId>{21E4AEA4-8DFA-4A89-87EB-49C32662AFE0}</a:tableStyleId>
              </a:tblPr>
              <a:tblGrid>
                <a:gridCol w="5176838"/>
                <a:gridCol w="5176838"/>
              </a:tblGrid>
              <a:tr h="370840">
                <a:tc>
                  <a:txBody>
                    <a:bodyPr/>
                    <a:lstStyle/>
                    <a:p>
                      <a:pPr algn="ctr"/>
                      <a:r>
                        <a:rPr lang="en-US" dirty="0" smtClean="0"/>
                        <a:t>Specifications</a:t>
                      </a:r>
                      <a:endParaRPr lang="en-IN" dirty="0"/>
                    </a:p>
                  </a:txBody>
                  <a:tcPr/>
                </a:tc>
                <a:tc>
                  <a:txBody>
                    <a:bodyPr/>
                    <a:lstStyle/>
                    <a:p>
                      <a:pPr algn="ctr"/>
                      <a:r>
                        <a:rPr lang="en-US" dirty="0" smtClean="0"/>
                        <a:t>Values</a:t>
                      </a:r>
                      <a:endParaRPr lang="en-IN" dirty="0"/>
                    </a:p>
                  </a:txBody>
                  <a:tcPr/>
                </a:tc>
              </a:tr>
              <a:tr h="370840">
                <a:tc>
                  <a:txBody>
                    <a:bodyPr/>
                    <a:lstStyle/>
                    <a:p>
                      <a:pPr algn="ctr"/>
                      <a:r>
                        <a:rPr lang="en-US" b="1" dirty="0" smtClean="0"/>
                        <a:t>Frequency</a:t>
                      </a:r>
                      <a:endParaRPr lang="en-IN" b="1" dirty="0"/>
                    </a:p>
                  </a:txBody>
                  <a:tcPr/>
                </a:tc>
                <a:tc>
                  <a:txBody>
                    <a:bodyPr/>
                    <a:lstStyle/>
                    <a:p>
                      <a:pPr algn="ctr"/>
                      <a:r>
                        <a:rPr lang="en-US" dirty="0" smtClean="0"/>
                        <a:t>850/900/1800/1900 MHz</a:t>
                      </a:r>
                      <a:endParaRPr lang="en-IN" dirty="0"/>
                    </a:p>
                  </a:txBody>
                  <a:tcPr/>
                </a:tc>
              </a:tr>
              <a:tr h="370840">
                <a:tc>
                  <a:txBody>
                    <a:bodyPr/>
                    <a:lstStyle/>
                    <a:p>
                      <a:pPr algn="ctr"/>
                      <a:r>
                        <a:rPr lang="en-US" b="1" dirty="0" smtClean="0"/>
                        <a:t>Protocols</a:t>
                      </a:r>
                      <a:endParaRPr lang="en-IN" b="1" dirty="0"/>
                    </a:p>
                  </a:txBody>
                  <a:tcPr/>
                </a:tc>
                <a:tc>
                  <a:txBody>
                    <a:bodyPr/>
                    <a:lstStyle/>
                    <a:p>
                      <a:pPr algn="ctr"/>
                      <a:r>
                        <a:rPr lang="en-US" dirty="0" smtClean="0"/>
                        <a:t>GSM/GPRS</a:t>
                      </a:r>
                      <a:endParaRPr lang="en-IN" dirty="0"/>
                    </a:p>
                  </a:txBody>
                  <a:tcPr/>
                </a:tc>
              </a:tr>
              <a:tr h="370840">
                <a:tc>
                  <a:txBody>
                    <a:bodyPr/>
                    <a:lstStyle/>
                    <a:p>
                      <a:pPr algn="ctr"/>
                      <a:r>
                        <a:rPr lang="en-US" b="1" dirty="0" smtClean="0"/>
                        <a:t>Power Supply</a:t>
                      </a:r>
                      <a:endParaRPr lang="en-IN" b="1" dirty="0"/>
                    </a:p>
                  </a:txBody>
                  <a:tcPr/>
                </a:tc>
                <a:tc>
                  <a:txBody>
                    <a:bodyPr/>
                    <a:lstStyle/>
                    <a:p>
                      <a:pPr algn="ctr"/>
                      <a:r>
                        <a:rPr lang="en-US" dirty="0" smtClean="0"/>
                        <a:t>3.4 to</a:t>
                      </a:r>
                      <a:r>
                        <a:rPr lang="en-US" baseline="0" dirty="0" smtClean="0"/>
                        <a:t> 4.4 V </a:t>
                      </a:r>
                      <a:endParaRPr lang="en-IN" dirty="0"/>
                    </a:p>
                  </a:txBody>
                  <a:tcPr/>
                </a:tc>
              </a:tr>
              <a:tr h="370840">
                <a:tc>
                  <a:txBody>
                    <a:bodyPr/>
                    <a:lstStyle/>
                    <a:p>
                      <a:pPr algn="ctr"/>
                      <a:r>
                        <a:rPr lang="en-US" b="1" dirty="0" smtClean="0"/>
                        <a:t>Power Consumption</a:t>
                      </a:r>
                      <a:endParaRPr lang="en-IN" b="1" dirty="0"/>
                    </a:p>
                  </a:txBody>
                  <a:tcPr/>
                </a:tc>
                <a:tc>
                  <a:txBody>
                    <a:bodyPr/>
                    <a:lstStyle/>
                    <a:p>
                      <a:pPr algn="ctr"/>
                      <a:r>
                        <a:rPr lang="en-US" dirty="0" smtClean="0"/>
                        <a:t>1.5 mA in sleep</a:t>
                      </a:r>
                      <a:r>
                        <a:rPr lang="en-US" baseline="0" dirty="0" smtClean="0"/>
                        <a:t> mode and</a:t>
                      </a:r>
                    </a:p>
                    <a:p>
                      <a:pPr algn="ctr"/>
                      <a:r>
                        <a:rPr lang="en-US" baseline="0" dirty="0" smtClean="0"/>
                        <a:t>2.7 mA in transmission</a:t>
                      </a:r>
                      <a:endParaRPr lang="en-IN" dirty="0"/>
                    </a:p>
                  </a:txBody>
                  <a:tcPr/>
                </a:tc>
              </a:tr>
              <a:tr h="370840">
                <a:tc>
                  <a:txBody>
                    <a:bodyPr/>
                    <a:lstStyle/>
                    <a:p>
                      <a:pPr algn="ctr"/>
                      <a:r>
                        <a:rPr lang="en-US" b="1" dirty="0" smtClean="0"/>
                        <a:t>Operating Temperature</a:t>
                      </a:r>
                      <a:endParaRPr lang="en-IN" b="1" dirty="0"/>
                    </a:p>
                  </a:txBody>
                  <a:tcPr/>
                </a:tc>
                <a:tc>
                  <a:txBody>
                    <a:bodyPr/>
                    <a:lstStyle/>
                    <a:p>
                      <a:pPr algn="ctr"/>
                      <a:r>
                        <a:rPr lang="en-US" dirty="0" smtClean="0"/>
                        <a:t>-40 </a:t>
                      </a:r>
                      <a:r>
                        <a:rPr lang="en-US" dirty="0" smtClean="0">
                          <a:latin typeface="Rockwell" panose="02060603020205020403" pitchFamily="18" charset="0"/>
                          <a:cs typeface="Times New Roman" panose="02020603050405020304" pitchFamily="18" charset="0"/>
                        </a:rPr>
                        <a:t>ºc</a:t>
                      </a:r>
                      <a:r>
                        <a:rPr lang="en-US" baseline="0" dirty="0" smtClean="0">
                          <a:latin typeface="Rockwell" panose="02060603020205020403" pitchFamily="18" charset="0"/>
                          <a:cs typeface="Times New Roman" panose="02020603050405020304" pitchFamily="18" charset="0"/>
                        </a:rPr>
                        <a:t> to +85</a:t>
                      </a:r>
                      <a:r>
                        <a:rPr lang="en-US" dirty="0" smtClean="0">
                          <a:latin typeface="Rockwell" panose="02060603020205020403" pitchFamily="18" charset="0"/>
                          <a:cs typeface="Times New Roman" panose="02020603050405020304" pitchFamily="18" charset="0"/>
                        </a:rPr>
                        <a:t>ºc</a:t>
                      </a:r>
                      <a:endParaRPr lang="en-IN" dirty="0">
                        <a:latin typeface="Rockwell" panose="02060603020205020403" pitchFamily="18" charset="0"/>
                      </a:endParaRPr>
                    </a:p>
                  </a:txBody>
                  <a:tcPr/>
                </a:tc>
              </a:tr>
              <a:tr h="370840">
                <a:tc>
                  <a:txBody>
                    <a:bodyPr/>
                    <a:lstStyle/>
                    <a:p>
                      <a:pPr algn="ctr"/>
                      <a:r>
                        <a:rPr lang="en-US" b="1" dirty="0" err="1" smtClean="0"/>
                        <a:t>Dimenssion</a:t>
                      </a:r>
                      <a:endParaRPr lang="en-IN" b="1" dirty="0"/>
                    </a:p>
                  </a:txBody>
                  <a:tcPr/>
                </a:tc>
                <a:tc>
                  <a:txBody>
                    <a:bodyPr/>
                    <a:lstStyle/>
                    <a:p>
                      <a:pPr algn="ctr"/>
                      <a:r>
                        <a:rPr lang="en-US" dirty="0" smtClean="0"/>
                        <a:t>24.9 mm x 24.9 mm x 2.7 mm</a:t>
                      </a:r>
                      <a:endParaRPr lang="en-IN" dirty="0"/>
                    </a:p>
                  </a:txBody>
                  <a:tcPr/>
                </a:tc>
              </a:tr>
              <a:tr h="370840">
                <a:tc>
                  <a:txBody>
                    <a:bodyPr/>
                    <a:lstStyle/>
                    <a:p>
                      <a:pPr algn="ctr"/>
                      <a:r>
                        <a:rPr lang="en-US" b="1" dirty="0" smtClean="0"/>
                        <a:t>Weight</a:t>
                      </a:r>
                      <a:endParaRPr lang="en-IN" b="1" dirty="0"/>
                    </a:p>
                  </a:txBody>
                  <a:tcPr/>
                </a:tc>
                <a:tc>
                  <a:txBody>
                    <a:bodyPr/>
                    <a:lstStyle/>
                    <a:p>
                      <a:pPr algn="ctr"/>
                      <a:r>
                        <a:rPr lang="en-US" dirty="0" smtClean="0"/>
                        <a:t>2.7 g</a:t>
                      </a:r>
                      <a:endParaRPr lang="en-IN" dirty="0"/>
                    </a:p>
                  </a:txBody>
                  <a:tcPr/>
                </a:tc>
              </a:tr>
              <a:tr h="370840">
                <a:tc>
                  <a:txBody>
                    <a:bodyPr/>
                    <a:lstStyle/>
                    <a:p>
                      <a:pPr algn="ctr"/>
                      <a:r>
                        <a:rPr lang="en-US" b="1" dirty="0" err="1" smtClean="0"/>
                        <a:t>Antena</a:t>
                      </a:r>
                      <a:r>
                        <a:rPr lang="en-US" b="1" dirty="0" smtClean="0"/>
                        <a:t> Type</a:t>
                      </a:r>
                      <a:endParaRPr lang="en-IN" b="1" dirty="0"/>
                    </a:p>
                  </a:txBody>
                  <a:tcPr/>
                </a:tc>
                <a:tc>
                  <a:txBody>
                    <a:bodyPr/>
                    <a:lstStyle/>
                    <a:p>
                      <a:pPr algn="ctr"/>
                      <a:r>
                        <a:rPr lang="en-US" dirty="0" smtClean="0"/>
                        <a:t>On-board ceramic antenna</a:t>
                      </a:r>
                      <a:endParaRPr lang="en-IN" dirty="0"/>
                    </a:p>
                  </a:txBody>
                  <a:tcPr/>
                </a:tc>
              </a:tr>
              <a:tr h="370840">
                <a:tc>
                  <a:txBody>
                    <a:bodyPr/>
                    <a:lstStyle/>
                    <a:p>
                      <a:pPr algn="ctr"/>
                      <a:r>
                        <a:rPr lang="en-US" b="1" dirty="0" smtClean="0"/>
                        <a:t>Communication</a:t>
                      </a:r>
                      <a:endParaRPr lang="en-IN" b="1" dirty="0"/>
                    </a:p>
                  </a:txBody>
                  <a:tcPr/>
                </a:tc>
                <a:tc>
                  <a:txBody>
                    <a:bodyPr/>
                    <a:lstStyle/>
                    <a:p>
                      <a:pPr algn="ctr"/>
                      <a:r>
                        <a:rPr lang="en-US" dirty="0" smtClean="0"/>
                        <a:t>Voice Calls and SMS</a:t>
                      </a:r>
                      <a:endParaRPr lang="en-IN" dirty="0"/>
                    </a:p>
                  </a:txBody>
                  <a:tcPr/>
                </a:tc>
              </a:tr>
            </a:tbl>
          </a:graphicData>
        </a:graphic>
      </p:graphicFrame>
    </p:spTree>
    <p:extLst>
      <p:ext uri="{BB962C8B-B14F-4D97-AF65-F5344CB8AC3E}">
        <p14:creationId xmlns:p14="http://schemas.microsoft.com/office/powerpoint/2010/main" val="1845723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384" y="190123"/>
            <a:ext cx="10353761" cy="795184"/>
          </a:xfrm>
        </p:spPr>
        <p:txBody>
          <a:bodyPr/>
          <a:lstStyle/>
          <a:p>
            <a:r>
              <a:rPr lang="en-US" dirty="0" smtClean="0">
                <a:solidFill>
                  <a:schemeClr val="accent2"/>
                </a:solidFill>
              </a:rPr>
              <a:t>STM8S103F3P6 Core BOARD</a:t>
            </a:r>
            <a:endParaRPr lang="en-IN" dirty="0">
              <a:solidFill>
                <a:schemeClr val="accent2"/>
              </a:solidFill>
            </a:endParaRPr>
          </a:p>
        </p:txBody>
      </p:sp>
      <p:sp>
        <p:nvSpPr>
          <p:cNvPr id="4" name="Content Placeholder 3"/>
          <p:cNvSpPr>
            <a:spLocks noGrp="1"/>
          </p:cNvSpPr>
          <p:nvPr>
            <p:ph sz="half" idx="1"/>
          </p:nvPr>
        </p:nvSpPr>
        <p:spPr>
          <a:xfrm>
            <a:off x="940956" y="1650362"/>
            <a:ext cx="5106004" cy="4279657"/>
          </a:xfrm>
        </p:spPr>
        <p:txBody>
          <a:bodyPr>
            <a:normAutofit/>
          </a:bodyPr>
          <a:lstStyle/>
          <a:p>
            <a:pPr>
              <a:lnSpc>
                <a:spcPct val="100000"/>
              </a:lnSpc>
            </a:pPr>
            <a:r>
              <a:rPr lang="en-US" sz="1600" dirty="0"/>
              <a:t>The STM8S103F3P6 core board is a development board based on the STM8S103F3 microcontroller from STMicroelectronics. The microcontroller is based on the 8-bit STM8 architecture and features a maximum operating frequency of 20 MHz, 32 KB </a:t>
            </a:r>
            <a:r>
              <a:rPr lang="en-US" sz="1600" dirty="0" smtClean="0"/>
              <a:t>of </a:t>
            </a:r>
            <a:r>
              <a:rPr lang="en-US" sz="1600" dirty="0"/>
              <a:t>flash memory, and 1 KB of RAM</a:t>
            </a:r>
            <a:r>
              <a:rPr lang="en-US" dirty="0" smtClean="0"/>
              <a:t>.</a:t>
            </a:r>
          </a:p>
          <a:p>
            <a:pPr>
              <a:lnSpc>
                <a:spcPct val="100000"/>
              </a:lnSpc>
            </a:pPr>
            <a:r>
              <a:rPr lang="en-US" sz="1600" dirty="0"/>
              <a:t>The STM8S103F3P6 core board includes a range of peripherals and interfaces, including an ADC, timers, USART, I2C, and SPI, which makes it suitable for a wide range of applications. It also has an on-board debug interface that enables real-time debugging, making it easier to develop and test applications. Additionally, the board can be programmed using a variety of tools and development environments, including the ST Visual Develop (STVD) IDE and STM8 </a:t>
            </a:r>
            <a:r>
              <a:rPr lang="en-US" sz="1600" dirty="0" err="1"/>
              <a:t>CubeMX</a:t>
            </a:r>
            <a:r>
              <a:rPr lang="en-US" sz="1600" dirty="0"/>
              <a:t>.</a:t>
            </a:r>
            <a:endParaRPr lang="en-IN" sz="1600" dirty="0"/>
          </a:p>
        </p:txBody>
      </p:sp>
      <p:pic>
        <p:nvPicPr>
          <p:cNvPr id="6" name="Content Placeholder 5"/>
          <p:cNvPicPr>
            <a:picLocks noGrp="1" noChangeAspect="1"/>
          </p:cNvPicPr>
          <p:nvPr>
            <p:ph sz="half" idx="2"/>
          </p:nvPr>
        </p:nvPicPr>
        <p:blipFill>
          <a:blip r:embed="rId2"/>
          <a:stretch>
            <a:fillRect/>
          </a:stretch>
        </p:blipFill>
        <p:spPr>
          <a:xfrm>
            <a:off x="6662675" y="2183837"/>
            <a:ext cx="5094287" cy="2931666"/>
          </a:xfrm>
          <a:prstGeom prst="rect">
            <a:avLst/>
          </a:prstGeom>
        </p:spPr>
      </p:pic>
    </p:spTree>
    <p:extLst>
      <p:ext uri="{BB962C8B-B14F-4D97-AF65-F5344CB8AC3E}">
        <p14:creationId xmlns:p14="http://schemas.microsoft.com/office/powerpoint/2010/main" val="136478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29354"/>
            <a:ext cx="10353761" cy="1326321"/>
          </a:xfrm>
        </p:spPr>
        <p:txBody>
          <a:bodyPr/>
          <a:lstStyle/>
          <a:p>
            <a:r>
              <a:rPr lang="en-US" dirty="0">
                <a:solidFill>
                  <a:schemeClr val="accent2"/>
                </a:solidFill>
              </a:rPr>
              <a:t>SPECIFICATIONS OF STM8S103F3P6 Core BOARD</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0847634"/>
              </p:ext>
            </p:extLst>
          </p:nvPr>
        </p:nvGraphicFramePr>
        <p:xfrm>
          <a:off x="914400" y="2095500"/>
          <a:ext cx="10353676" cy="3606800"/>
        </p:xfrm>
        <a:graphic>
          <a:graphicData uri="http://schemas.openxmlformats.org/drawingml/2006/table">
            <a:tbl>
              <a:tblPr firstRow="1" bandRow="1">
                <a:tableStyleId>{21E4AEA4-8DFA-4A89-87EB-49C32662AFE0}</a:tableStyleId>
              </a:tblPr>
              <a:tblGrid>
                <a:gridCol w="5176838"/>
                <a:gridCol w="5176838"/>
              </a:tblGrid>
              <a:tr h="370840">
                <a:tc>
                  <a:txBody>
                    <a:bodyPr/>
                    <a:lstStyle/>
                    <a:p>
                      <a:pPr algn="ctr"/>
                      <a:r>
                        <a:rPr lang="en-US" dirty="0" smtClean="0"/>
                        <a:t>Specifications</a:t>
                      </a:r>
                      <a:endParaRPr lang="en-IN" dirty="0"/>
                    </a:p>
                  </a:txBody>
                  <a:tcPr/>
                </a:tc>
                <a:tc>
                  <a:txBody>
                    <a:bodyPr/>
                    <a:lstStyle/>
                    <a:p>
                      <a:pPr algn="ctr"/>
                      <a:r>
                        <a:rPr lang="en-US" dirty="0" smtClean="0"/>
                        <a:t>Values</a:t>
                      </a:r>
                      <a:endParaRPr lang="en-IN" dirty="0"/>
                    </a:p>
                  </a:txBody>
                  <a:tcPr/>
                </a:tc>
              </a:tr>
              <a:tr h="370840">
                <a:tc>
                  <a:txBody>
                    <a:bodyPr/>
                    <a:lstStyle/>
                    <a:p>
                      <a:pPr algn="ctr"/>
                      <a:r>
                        <a:rPr lang="en-US" b="1" dirty="0" smtClean="0"/>
                        <a:t>Controller</a:t>
                      </a:r>
                      <a:endParaRPr lang="en-IN" b="1" dirty="0"/>
                    </a:p>
                  </a:txBody>
                  <a:tcPr/>
                </a:tc>
                <a:tc>
                  <a:txBody>
                    <a:bodyPr/>
                    <a:lstStyle/>
                    <a:p>
                      <a:pPr algn="ctr"/>
                      <a:r>
                        <a:rPr lang="en-US" dirty="0" smtClean="0"/>
                        <a:t>STM8S 8-bit CISC CPU</a:t>
                      </a:r>
                      <a:endParaRPr lang="en-IN" dirty="0"/>
                    </a:p>
                  </a:txBody>
                  <a:tcPr/>
                </a:tc>
              </a:tr>
              <a:tr h="370840">
                <a:tc>
                  <a:txBody>
                    <a:bodyPr/>
                    <a:lstStyle/>
                    <a:p>
                      <a:pPr algn="ctr"/>
                      <a:r>
                        <a:rPr lang="en-US" b="1" dirty="0" smtClean="0"/>
                        <a:t>Frequency</a:t>
                      </a:r>
                    </a:p>
                  </a:txBody>
                  <a:tcPr/>
                </a:tc>
                <a:tc>
                  <a:txBody>
                    <a:bodyPr/>
                    <a:lstStyle/>
                    <a:p>
                      <a:pPr algn="ctr"/>
                      <a:r>
                        <a:rPr lang="en-US" dirty="0" smtClean="0"/>
                        <a:t>16 MHz</a:t>
                      </a:r>
                      <a:endParaRPr lang="en-IN" dirty="0"/>
                    </a:p>
                  </a:txBody>
                  <a:tcPr/>
                </a:tc>
              </a:tr>
              <a:tr h="370840">
                <a:tc>
                  <a:txBody>
                    <a:bodyPr/>
                    <a:lstStyle/>
                    <a:p>
                      <a:pPr algn="ctr"/>
                      <a:r>
                        <a:rPr lang="en-US" b="1" dirty="0" smtClean="0"/>
                        <a:t>Memory</a:t>
                      </a:r>
                      <a:endParaRPr lang="en-IN" b="1" dirty="0"/>
                    </a:p>
                  </a:txBody>
                  <a:tcPr/>
                </a:tc>
                <a:tc>
                  <a:txBody>
                    <a:bodyPr/>
                    <a:lstStyle/>
                    <a:p>
                      <a:pPr algn="ctr"/>
                      <a:r>
                        <a:rPr lang="en-US" sz="1800" dirty="0" smtClean="0"/>
                        <a:t>1 KB of RAM</a:t>
                      </a:r>
                      <a:endParaRPr lang="en-US" dirty="0" smtClean="0"/>
                    </a:p>
                    <a:p>
                      <a:pPr algn="ctr"/>
                      <a:r>
                        <a:rPr lang="en-US" baseline="0" dirty="0" smtClean="0"/>
                        <a:t> </a:t>
                      </a:r>
                      <a:r>
                        <a:rPr lang="en-US" sz="1800" dirty="0" smtClean="0"/>
                        <a:t>32 KB of flash memory</a:t>
                      </a:r>
                      <a:endParaRPr lang="en-IN" dirty="0"/>
                    </a:p>
                  </a:txBody>
                  <a:tcPr/>
                </a:tc>
              </a:tr>
              <a:tr h="370840">
                <a:tc>
                  <a:txBody>
                    <a:bodyPr/>
                    <a:lstStyle/>
                    <a:p>
                      <a:pPr algn="ctr"/>
                      <a:r>
                        <a:rPr lang="en-US" b="1" dirty="0" smtClean="0"/>
                        <a:t>Interfaces</a:t>
                      </a:r>
                      <a:endParaRPr lang="en-IN" b="1" dirty="0"/>
                    </a:p>
                  </a:txBody>
                  <a:tcPr/>
                </a:tc>
                <a:tc>
                  <a:txBody>
                    <a:bodyPr/>
                    <a:lstStyle/>
                    <a:p>
                      <a:pPr algn="ctr"/>
                      <a:r>
                        <a:rPr lang="en-US" dirty="0" smtClean="0"/>
                        <a:t>1 USAT , 1 I2C , 1- SPI, 1-</a:t>
                      </a:r>
                      <a:r>
                        <a:rPr lang="en-US" baseline="0" dirty="0" smtClean="0"/>
                        <a:t> ADC and 2 timers</a:t>
                      </a:r>
                      <a:endParaRPr lang="en-IN" dirty="0"/>
                    </a:p>
                  </a:txBody>
                  <a:tcPr/>
                </a:tc>
              </a:tr>
              <a:tr h="370840">
                <a:tc>
                  <a:txBody>
                    <a:bodyPr/>
                    <a:lstStyle/>
                    <a:p>
                      <a:pPr algn="ctr"/>
                      <a:r>
                        <a:rPr lang="en-US" b="1" dirty="0" smtClean="0"/>
                        <a:t>GPIO Pins</a:t>
                      </a:r>
                      <a:endParaRPr lang="en-IN" b="1" dirty="0"/>
                    </a:p>
                  </a:txBody>
                  <a:tcPr/>
                </a:tc>
                <a:tc>
                  <a:txBody>
                    <a:bodyPr/>
                    <a:lstStyle/>
                    <a:p>
                      <a:pPr algn="ctr"/>
                      <a:r>
                        <a:rPr lang="en-US" dirty="0" smtClean="0"/>
                        <a:t>20 Digital Pins </a:t>
                      </a:r>
                      <a:endParaRPr lang="en-IN" dirty="0"/>
                    </a:p>
                  </a:txBody>
                  <a:tcPr/>
                </a:tc>
              </a:tr>
              <a:tr h="370840">
                <a:tc>
                  <a:txBody>
                    <a:bodyPr/>
                    <a:lstStyle/>
                    <a:p>
                      <a:pPr algn="ctr"/>
                      <a:r>
                        <a:rPr lang="en-US" b="1" dirty="0" smtClean="0"/>
                        <a:t>ADC</a:t>
                      </a:r>
                      <a:endParaRPr lang="en-IN" b="1" dirty="0"/>
                    </a:p>
                  </a:txBody>
                  <a:tcPr/>
                </a:tc>
                <a:tc>
                  <a:txBody>
                    <a:bodyPr/>
                    <a:lstStyle/>
                    <a:p>
                      <a:pPr algn="ctr"/>
                      <a:r>
                        <a:rPr lang="en-US" dirty="0" smtClean="0"/>
                        <a:t>10 – bit ADC</a:t>
                      </a:r>
                      <a:r>
                        <a:rPr lang="en-US" baseline="0" dirty="0" smtClean="0"/>
                        <a:t> </a:t>
                      </a:r>
                      <a:endParaRPr lang="en-IN" dirty="0"/>
                    </a:p>
                  </a:txBody>
                  <a:tcPr/>
                </a:tc>
              </a:tr>
              <a:tr h="370840">
                <a:tc>
                  <a:txBody>
                    <a:bodyPr/>
                    <a:lstStyle/>
                    <a:p>
                      <a:pPr algn="ctr"/>
                      <a:r>
                        <a:rPr lang="en-US" b="1" dirty="0" smtClean="0"/>
                        <a:t>Operating Voltage</a:t>
                      </a:r>
                      <a:endParaRPr lang="en-IN" b="1" dirty="0"/>
                    </a:p>
                  </a:txBody>
                  <a:tcPr/>
                </a:tc>
                <a:tc>
                  <a:txBody>
                    <a:bodyPr/>
                    <a:lstStyle/>
                    <a:p>
                      <a:pPr algn="ctr"/>
                      <a:r>
                        <a:rPr lang="en-US" dirty="0" smtClean="0"/>
                        <a:t>2.95 V to 5.5V</a:t>
                      </a:r>
                      <a:endParaRPr lang="en-IN" dirty="0"/>
                    </a:p>
                  </a:txBody>
                  <a:tcPr/>
                </a:tc>
              </a:tr>
              <a:tr h="370840">
                <a:tc>
                  <a:txBody>
                    <a:bodyPr/>
                    <a:lstStyle/>
                    <a:p>
                      <a:pPr algn="ctr"/>
                      <a:r>
                        <a:rPr lang="en-US" b="1" dirty="0" smtClean="0"/>
                        <a:t>Operating Temperature</a:t>
                      </a:r>
                      <a:endParaRPr lang="en-IN"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-40 </a:t>
                      </a:r>
                      <a:r>
                        <a:rPr lang="en-US" dirty="0" smtClean="0">
                          <a:latin typeface="Rockwell" panose="02060603020205020403" pitchFamily="18" charset="0"/>
                          <a:cs typeface="Times New Roman" panose="02020603050405020304" pitchFamily="18" charset="0"/>
                        </a:rPr>
                        <a:t>ºc</a:t>
                      </a:r>
                      <a:r>
                        <a:rPr lang="en-US" baseline="0" dirty="0" smtClean="0">
                          <a:latin typeface="Rockwell" panose="02060603020205020403" pitchFamily="18" charset="0"/>
                          <a:cs typeface="Times New Roman" panose="02020603050405020304" pitchFamily="18" charset="0"/>
                        </a:rPr>
                        <a:t> to +85</a:t>
                      </a:r>
                      <a:r>
                        <a:rPr lang="en-US" dirty="0" smtClean="0">
                          <a:latin typeface="Rockwell" panose="02060603020205020403" pitchFamily="18" charset="0"/>
                          <a:cs typeface="Times New Roman" panose="02020603050405020304" pitchFamily="18" charset="0"/>
                        </a:rPr>
                        <a:t>ºc</a:t>
                      </a:r>
                      <a:endParaRPr lang="en-IN" dirty="0" smtClean="0">
                        <a:latin typeface="Rockwell" panose="02060603020205020403" pitchFamily="18" charset="0"/>
                      </a:endParaRPr>
                    </a:p>
                  </a:txBody>
                  <a:tcPr/>
                </a:tc>
              </a:tr>
            </a:tbl>
          </a:graphicData>
        </a:graphic>
      </p:graphicFrame>
    </p:spTree>
    <p:extLst>
      <p:ext uri="{BB962C8B-B14F-4D97-AF65-F5344CB8AC3E}">
        <p14:creationId xmlns:p14="http://schemas.microsoft.com/office/powerpoint/2010/main" val="29136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2"/>
                </a:solidFill>
              </a:rPr>
              <a:t>CIRCUIT DIAGRAM</a:t>
            </a:r>
            <a:endParaRPr lang="en-IN" dirty="0">
              <a:solidFill>
                <a:schemeClr val="accent2"/>
              </a:solidFill>
            </a:endParaRPr>
          </a:p>
        </p:txBody>
      </p:sp>
      <p:pic>
        <p:nvPicPr>
          <p:cNvPr id="4" name="Content Placeholder 3"/>
          <p:cNvPicPr>
            <a:picLocks noGrp="1" noChangeAspect="1"/>
          </p:cNvPicPr>
          <p:nvPr>
            <p:ph idx="1"/>
          </p:nvPr>
        </p:nvPicPr>
        <p:blipFill>
          <a:blip r:embed="rId2"/>
          <a:stretch>
            <a:fillRect/>
          </a:stretch>
        </p:blipFill>
        <p:spPr>
          <a:xfrm>
            <a:off x="1086416" y="1718638"/>
            <a:ext cx="10520127" cy="4537306"/>
          </a:xfrm>
          <a:prstGeom prst="rect">
            <a:avLst/>
          </a:prstGeom>
        </p:spPr>
      </p:pic>
    </p:spTree>
    <p:extLst>
      <p:ext uri="{BB962C8B-B14F-4D97-AF65-F5344CB8AC3E}">
        <p14:creationId xmlns:p14="http://schemas.microsoft.com/office/powerpoint/2010/main" val="1324451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44444"/>
            <a:ext cx="10353761" cy="724278"/>
          </a:xfrm>
        </p:spPr>
        <p:txBody>
          <a:bodyPr/>
          <a:lstStyle/>
          <a:p>
            <a:r>
              <a:rPr lang="en-US" dirty="0" smtClean="0">
                <a:solidFill>
                  <a:schemeClr val="accent2"/>
                </a:solidFill>
              </a:rPr>
              <a:t>ALGORITHM</a:t>
            </a:r>
            <a:endParaRPr lang="en-IN" dirty="0">
              <a:solidFill>
                <a:schemeClr val="accent2"/>
              </a:solidFill>
            </a:endParaRPr>
          </a:p>
        </p:txBody>
      </p:sp>
      <p:sp>
        <p:nvSpPr>
          <p:cNvPr id="3" name="Content Placeholder 2"/>
          <p:cNvSpPr>
            <a:spLocks noGrp="1"/>
          </p:cNvSpPr>
          <p:nvPr>
            <p:ph idx="1"/>
          </p:nvPr>
        </p:nvSpPr>
        <p:spPr/>
        <p:txBody>
          <a:bodyPr/>
          <a:lstStyle/>
          <a:p>
            <a:r>
              <a:rPr lang="en-US" dirty="0" smtClean="0"/>
              <a:t>Step – 1 :- Start</a:t>
            </a:r>
          </a:p>
          <a:p>
            <a:r>
              <a:rPr lang="en-US" dirty="0" smtClean="0"/>
              <a:t>Step –2 :- Read Message</a:t>
            </a:r>
          </a:p>
          <a:p>
            <a:r>
              <a:rPr lang="en-US" dirty="0" smtClean="0"/>
              <a:t>Step – 3 :-  Set Message Length </a:t>
            </a:r>
            <a:r>
              <a:rPr lang="en-US" dirty="0" smtClean="0">
                <a:sym typeface="Wingdings" panose="05000000000000000000" pitchFamily="2" charset="2"/>
              </a:rPr>
              <a:t> </a:t>
            </a:r>
            <a:r>
              <a:rPr lang="en-US" dirty="0" err="1" smtClean="0">
                <a:sym typeface="Wingdings" panose="05000000000000000000" pitchFamily="2" charset="2"/>
              </a:rPr>
              <a:t>strlen</a:t>
            </a:r>
            <a:r>
              <a:rPr lang="en-US" dirty="0" smtClean="0">
                <a:sym typeface="Wingdings" panose="05000000000000000000" pitchFamily="2" charset="2"/>
              </a:rPr>
              <a:t>(Message)</a:t>
            </a:r>
          </a:p>
          <a:p>
            <a:r>
              <a:rPr lang="en-US" dirty="0" smtClean="0">
                <a:sym typeface="Wingdings" panose="05000000000000000000" pitchFamily="2" charset="2"/>
              </a:rPr>
              <a:t>Step – 4 :- if (</a:t>
            </a:r>
            <a:r>
              <a:rPr lang="en-US" dirty="0" smtClean="0"/>
              <a:t>Message Length == 3 ) </a:t>
            </a:r>
            <a:r>
              <a:rPr lang="en-US" dirty="0" err="1" smtClean="0"/>
              <a:t>digitalWrite</a:t>
            </a:r>
            <a:r>
              <a:rPr lang="en-US" dirty="0" smtClean="0"/>
              <a:t>(1 , LOW)</a:t>
            </a:r>
          </a:p>
          <a:p>
            <a:pPr marL="0" indent="0">
              <a:buNone/>
            </a:pPr>
            <a:r>
              <a:rPr lang="en-US" dirty="0"/>
              <a:t> </a:t>
            </a:r>
            <a:r>
              <a:rPr lang="en-US" dirty="0" smtClean="0"/>
              <a:t>                      else </a:t>
            </a:r>
            <a:r>
              <a:rPr lang="en-US" dirty="0">
                <a:sym typeface="Wingdings" panose="05000000000000000000" pitchFamily="2" charset="2"/>
              </a:rPr>
              <a:t>if (</a:t>
            </a:r>
            <a:r>
              <a:rPr lang="en-US" dirty="0"/>
              <a:t>Message Length == </a:t>
            </a:r>
            <a:r>
              <a:rPr lang="en-US" dirty="0" smtClean="0"/>
              <a:t>2 </a:t>
            </a:r>
            <a:r>
              <a:rPr lang="en-US" dirty="0"/>
              <a:t>) </a:t>
            </a:r>
            <a:r>
              <a:rPr lang="en-US" dirty="0" err="1"/>
              <a:t>digitalWrite</a:t>
            </a:r>
            <a:r>
              <a:rPr lang="en-US" dirty="0"/>
              <a:t>(1 , HIGH</a:t>
            </a:r>
            <a:r>
              <a:rPr lang="en-US" dirty="0" smtClean="0"/>
              <a:t>)</a:t>
            </a:r>
          </a:p>
          <a:p>
            <a:r>
              <a:rPr lang="en-US" dirty="0" smtClean="0"/>
              <a:t>Step – 5 :-Stop</a:t>
            </a:r>
            <a:endParaRPr lang="en-US" dirty="0"/>
          </a:p>
        </p:txBody>
      </p:sp>
    </p:spTree>
    <p:extLst>
      <p:ext uri="{BB962C8B-B14F-4D97-AF65-F5344CB8AC3E}">
        <p14:creationId xmlns:p14="http://schemas.microsoft.com/office/powerpoint/2010/main" val="26212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116" y="120713"/>
            <a:ext cx="10353761" cy="1326321"/>
          </a:xfrm>
        </p:spPr>
        <p:txBody>
          <a:bodyPr/>
          <a:lstStyle/>
          <a:p>
            <a:r>
              <a:rPr lang="en-US" dirty="0" smtClean="0">
                <a:solidFill>
                  <a:schemeClr val="accent2"/>
                </a:solidFill>
              </a:rPr>
              <a:t>BLOCK DIAGRAM</a:t>
            </a:r>
            <a:endParaRPr lang="en-IN" dirty="0">
              <a:solidFill>
                <a:schemeClr val="accent2"/>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91612437"/>
              </p:ext>
            </p:extLst>
          </p:nvPr>
        </p:nvGraphicFramePr>
        <p:xfrm>
          <a:off x="914400" y="1638677"/>
          <a:ext cx="10353675" cy="4961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p:cNvGraphicFramePr/>
          <p:nvPr>
            <p:extLst>
              <p:ext uri="{D42A27DB-BD31-4B8C-83A1-F6EECF244321}">
                <p14:modId xmlns:p14="http://schemas.microsoft.com/office/powerpoint/2010/main" val="633630448"/>
              </p:ext>
            </p:extLst>
          </p:nvPr>
        </p:nvGraphicFramePr>
        <p:xfrm>
          <a:off x="3352800" y="1828799"/>
          <a:ext cx="7040578" cy="46263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42464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67</TotalTime>
  <Words>588</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Rockwell</vt:lpstr>
      <vt:lpstr>Times New Roman</vt:lpstr>
      <vt:lpstr>Wingdings</vt:lpstr>
      <vt:lpstr>Damask</vt:lpstr>
      <vt:lpstr>BEE Take HOME TEST</vt:lpstr>
      <vt:lpstr>Problem Statement :- </vt:lpstr>
      <vt:lpstr>GSM MODULE – SIM800L</vt:lpstr>
      <vt:lpstr>SPECIFICATIONS OF SIM800L</vt:lpstr>
      <vt:lpstr>STM8S103F3P6 Core BOARD</vt:lpstr>
      <vt:lpstr>SPECIFICATIONS OF STM8S103F3P6 Core BOARD</vt:lpstr>
      <vt:lpstr>CIRCUIT DIAGRAM</vt:lpstr>
      <vt:lpstr>ALGORITHM</vt:lpstr>
      <vt:lpstr>BLOCK DIAGRAM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BEE Take HOME TEST</dc:title>
  <dc:creator>abc</dc:creator>
  <cp:lastModifiedBy>abc</cp:lastModifiedBy>
  <cp:revision>8</cp:revision>
  <dcterms:created xsi:type="dcterms:W3CDTF">2023-02-03T11:59:52Z</dcterms:created>
  <dcterms:modified xsi:type="dcterms:W3CDTF">2023-02-03T17:06:22Z</dcterms:modified>
</cp:coreProperties>
</file>