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3.xml" ContentType="application/vnd.openxmlformats-officedocument.presentationml.notesSlide+xml"/>
  <Override PartName="/ppt/ink/ink25.xml" ContentType="application/inkml+xml"/>
  <Override PartName="/ppt/notesSlides/notesSlide14.xml" ContentType="application/vnd.openxmlformats-officedocument.presentationml.notesSlide+xml"/>
  <Override PartName="/ppt/ink/ink26.xml" ContentType="application/inkml+xml"/>
  <Override PartName="/ppt/notesSlides/notesSlide15.xml" ContentType="application/vnd.openxmlformats-officedocument.presentationml.notesSlide+xml"/>
  <Override PartName="/ppt/ink/ink27.xml" ContentType="application/inkml+xml"/>
  <Override PartName="/ppt/notesSlides/notesSlide16.xml" ContentType="application/vnd.openxmlformats-officedocument.presentationml.notesSlide+xml"/>
  <Override PartName="/ppt/ink/ink28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19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9" r:id="rId13"/>
    <p:sldId id="281" r:id="rId14"/>
    <p:sldId id="282" r:id="rId15"/>
    <p:sldId id="284" r:id="rId16"/>
    <p:sldId id="286" r:id="rId17"/>
    <p:sldId id="310" r:id="rId18"/>
    <p:sldId id="291" r:id="rId19"/>
    <p:sldId id="292" r:id="rId20"/>
    <p:sldId id="293" r:id="rId21"/>
    <p:sldId id="641" r:id="rId22"/>
    <p:sldId id="642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5" roundtripDataSignature="AMtx7mh5xlFPzKzYsa2xzzDnhWbuKVYn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10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77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4T05:22:39.90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617 2540 0,'0'-35'47,"-35"35"63,0 0-79,0 17 0,35 19-15,-36-1-1,36 0 1,0 18 0,0-18-1,18 18 1,17-17-1,18-1 1,35-35 0,-52 0-1,16-18 17,-16-17-17,17-18 1,-53-18-1,0 19 1,0-1 0,0 0-1,0 17 1,-18 36 0,18-35-16,-35 35 15,-1 0 16,1 0 1,0 18-17,35 17 1,0 0 0,0 1-1,0-1 1,0 0-1,35-35 17,-35 35-32,35-35 15,1 0 1,-1 36 0,0-36-1,1 53 1,-36-18-1,0 0 1,0 1-16,0-1 31,0 0-15,-18-35 0,-17 35-1,35-52 32,0-19-31</inkml:trace>
  <inkml:trace contextRef="#ctx0" brushRef="#br0" timeOffset="348.05">1147 2716 0,'35'-17'31,"35"-19"-15,-34 36 0,-36-35-1,35 35 16</inkml:trace>
  <inkml:trace contextRef="#ctx0" brushRef="#br0" timeOffset="849.72">1535 2364 0,'0'17'93,"0"36"-93,0-18 16,35 1 0,-35-1-16,0 0 15,35 1-15,0 16 16,-35-16-16,36-1 16,-36 0-1,35-35 1</inkml:trace>
  <inkml:trace contextRef="#ctx0" brushRef="#br0" timeOffset="1382.37">794 3563 0,'35'0'47,"18"-18"-47,0 18 15,123-105 1,36 16 0,35-16-1,-18 16 1,18 1 0,-212 88-16,1-70 15,-54 70 48</inkml:trace>
  <inkml:trace contextRef="#ctx0" brushRef="#br0" timeOffset="2485.03">2575 2540 0,'0'-35'31,"0"88"47,0 17-62,0-17-16,0 0 15,18 0-15,-18 18 16,0-36-16,0-18 16,35 19-16,-35-1 15,0 0 16</inkml:trace>
  <inkml:trace contextRef="#ctx0" brushRef="#br0" timeOffset="2789.43">2575 2769 0,'18'-53'31,"52"18"-16,-34 35 1,17-53 0,-18 53-1</inkml:trace>
  <inkml:trace contextRef="#ctx0" brushRef="#br0" timeOffset="3061.69">2540 2487 0,'0'-35'16,"0"0"0,35 35-1,1 0 1,-1-36-16,35 36 16</inkml:trace>
  <inkml:trace contextRef="#ctx0" brushRef="#br0" timeOffset="3353.51">2628 3087 0,'-35'0'16,"35"35"-16,0-53 31,35-17-15,18 18-1,18-19 1,-18 36-16,-18 0 15</inkml:trace>
  <inkml:trace contextRef="#ctx0" brushRef="#br0" timeOffset="3782.6">2928 2769 0,'-35'-35'0,"35"0"32,17 35-17,19 17 1,-36 19-16,35 17 15,0 52 1,-35-69 0,36-1-16,-1-35 15,-35-18 32,53-17-47,-53 0 16,0-18-16,0 18 15,0-1 1,0-34 0</inkml:trace>
  <inkml:trace contextRef="#ctx0" brushRef="#br0" timeOffset="4327.7">3369 2822 0,'0'-35'0,"-18"35"15,18-35 1,-35 35 0,0 0 15,0 0-15,35 35-1,0 18 1,0 0-1,0-18 1,17-35-16,36 0 31,-18-18-15,-35-34 0,36-19-16,-36 36 15,0 52 32,0 19-31,0-1-1,35-35 1,18 35 0,-35-35-1,-18 35-15</inkml:trace>
  <inkml:trace contextRef="#ctx0" brushRef="#br0" timeOffset="4988.42">3545 2399 0,'0'0'0,"0"18"78,36 17-78,-36 0 16,0 18-16,0 0 16,0 17-16,35 1 15,-35-36 1,35-17-1,-35 17 17,0 36-32,36-71 15,-36 17-15,0 19 125,17-36-78</inkml:trace>
  <inkml:trace contextRef="#ctx0" brushRef="#br0" timeOffset="5667.63">3881 2716 0,'0'0'0,"-36"0"0,36-35 47,0 88 15,0 0-46,18-53-1,-18 53-15,35-18 16,0-35 0,18 0-1,18-17 1,-36-19-1,-35 1 17,0 0-32,0-1 15,0 54 48,0 35-48,0-18-15,0 36 16,0-1 0,36-34-1</inkml:trace>
  <inkml:trace contextRef="#ctx0" brushRef="#br0" timeOffset="6570.29">4374 2769 0,'-17'0'16,"-18"-35"-1,-1 35 17,1 0-17,35 35 1,-35 1-16,35-1 16,0 0-16,0 18 15,0-18 1,17-35-1,36 0 17,0-35-17,-18-35 1,-35 17-16,0 17 16,0 72 15,0 34-16,53-17 1,-17-53 0,34 0-1,-52 0-15,52 0 16,-70-35 0,36 35-16,-36-53 15,35 18-15,-35-71 16,0 18-1,-18-18 1,-17 35 15,35 36-15,-35 0 0,-1 35-1,36 70 32,0-35-47,0 18 16,18 71-1,-18-18 1,53-18 0,-53 35-1,0-70 1,35 0-16,-35 0 15,36-53 1,-19 0-16,71-53 31,-52 18-31,-1-18 16</inkml:trace>
  <inkml:trace contextRef="#ctx0" brushRef="#br0" timeOffset="6858.7">4533 2840 0,'0'-35'16,"71"-18"0,-54 53-1,19 0-15,34-36 16,-34 36-16,-1 0 15,18 0 1</inkml:trace>
  <inkml:trace contextRef="#ctx0" brushRef="#br0" timeOffset="7357.39">5027 2805 0,'18'0'31,"17"0"-15,18 0-1,-53-18-15,53 18 16,-18-35-1,-35-1 1,-18-34 0,-17 70-1,0 0 1,0 0 0,-1 17 15,36 72-31,-35-36 0,35-18 15,0-17-15,0 52 16,18-35 0,52 36-1,-17-71 1,-18 0-16,1 0 16,34-18-1,-34-35 1,-36 18-1</inkml:trace>
  <inkml:trace contextRef="#ctx0" brushRef="#br0" timeOffset="9600.04">6597 2346 0,'0'0'0,"-18"0"63,-17 0-48,17 0 1,18 18-16,-35-18 31,35 35-15,0 35 15,0-34 0,18-1-15,-1 18-1,19 0 1,-1-18 0,-35 0-16,35 1 15,-35-1 1,36-35 0,-36 35-1,-18 1 1,-17-36-1,-18 0 1,0 0 0,17 0-1,1 0 1</inkml:trace>
  <inkml:trace contextRef="#ctx0" brushRef="#br0" timeOffset="10104.67">6756 3104 0,'-18'0'47,"-17"0"-16,-18 0-15,18 0-1,-1 0 1,36 36-16,0-1 15,0 0 17,0 18-32,36-18 15,34-35 1,-17 0 0,-18 0-1,1 0 1,-36-17-1,17 17 1</inkml:trace>
  <inkml:trace contextRef="#ctx0" brushRef="#br0" timeOffset="11370.81">7303 2558 0,'0'17'297,"0"19"-281,17-36-1,-17 52-15,0-16 16,0-1-16,0 18 16,35 35 15,-35-123 47</inkml:trace>
  <inkml:trace contextRef="#ctx0" brushRef="#br0" timeOffset="11655.62">7338 2716 0,'17'0'63,"19"0"-48,-36-35-15,53 35 16,-18 0-16,0-35 31</inkml:trace>
  <inkml:trace contextRef="#ctx0" brushRef="#br0" timeOffset="11969.76">7161 2469 0,'18'0'31,"17"0"-31,1 0 16,17 0-1,-1 0-15,-16-35 0,34 35 16</inkml:trace>
  <inkml:trace contextRef="#ctx0" brushRef="#br0" timeOffset="12753.28">7726 2663 0,'-53'-17'31,"18"17"1,-1 0-17,1 17 1,0 19 0,35 17-1,0 0 1,17-18-1,54-35 1,0 0 0,-1-35-1,-17-1-15,-53 1 16,35 0-16,-35-1 0,0 1 16,0-53-1,-53-35 1,18 17-1,0 0 1,35 71 0,0 88 46,0-18-46,0 0-1,0-17-15,17 52 16,-17 1 0,36 17-1,-36-53-15,35 36 16,18-36-16,-53 0 16,18-35-16,-18 53 15,35-17 1,0-36-1,0-18 1,-35-17 0</inkml:trace>
  <inkml:trace contextRef="#ctx0" brushRef="#br0" timeOffset="13612.96">8220 2875 0,'53'-17'32,"-18"-19"-17,18-34 1,-18 17-1,-35 0 1,0 18-16,0-18 16,-18 53-1,1-36 1,-36 1 0,35 35-1,-17 0 1,0 0-1,35 35 1,-36-35-16,36 36 16,0-1-1,18-35 17,35 0-17,0-35-15,17-1 16,-17 36-1,18 0 17,-71-35-17,35 53 1,1-18 0,-36 35-1,0 0 1,0 18-1,0 0-15,0-18 16,17-35 15,18 0-15,1 0 0,-1 0-1,-35-17-15,0-1 31</inkml:trace>
  <inkml:trace contextRef="#ctx0" brushRef="#br0" timeOffset="14136.23">8149 2117 0,'35'0'62,"36"0"-46,-18 0-16,35-53 15,53 53 1,-105 0 15,-72 0 0</inkml:trace>
  <inkml:trace contextRef="#ctx0" brushRef="#br0" timeOffset="16661.88">7197 2505 0,'0'-36'15,"0"1"79,0 53 31,0 35-109,0 0-1,17-53 1,-17 53-16,0-18 16,0 18-1,0-18 1,0 36-1,0-18 1,0-18-16,36 0 16,-36 0 15,0 1-15,0-89 77,0 35-77</inkml:trace>
  <inkml:trace contextRef="#ctx0" brushRef="#br0" timeOffset="17232.03">7267 2752 0,'18'0'63,"-18"-36"-48,35 36-15,0 0 16,-35-35-1,53 35-15,-17 0 16,-72 0 109,1 0-109,-18 18-1,36-18 17,-19 0-1,36 35-31,-35-35 15</inkml:trace>
  <inkml:trace contextRef="#ctx0" brushRef="#br0" timeOffset="17789.9">7232 2611 0,'0'-36'15,"0"1"17,0 53 61,0 35-77,18-53 0,-18 70-16,0-17 15,0 0 1,0-18-1,0 18 1,0 0 0,0-18-16,0 1 15,0-1 17,35-35 46,-35-18-47,0-17-31</inkml:trace>
  <inkml:trace contextRef="#ctx0" brushRef="#br0" timeOffset="18644.92">7108 2258 0,'-17'0'31,"-18"0"1,70-53 61,0 53-93,18 0 16,0-35-16,-18 35 16,1 0-16,-1-36 15,0 36 1,-53 0 31,-17 18-32,-18-18 1,18 0-16,-36 35 31,36-35-15,-18 53-16,71-53 62,52 0-46,-34 0-16,-1 0 16,18-35-1,-53 53 63</inkml:trace>
  <inkml:trace contextRef="#ctx0" brushRef="#br0" timeOffset="31125.96">10054 2752 0,'0'0'0,"-17"0"16,17-36 0,-36 36 15,-17 0 0,18 0-15,0 0-1,0 53 1,-1 0 0,36-17-1,0 16-15,0 1 16,0-17-1,36-36 17,34 0-32,-17 0 31,-53-18-31,35-35 16,-35 0-1,0 0 16,0 18-31,0 53 32,0 35-17,0-1 1,36-16 15,-1-36-15,18 0-1,17 0 1,-34-18-16,-1 18 16,0-35-1,-35 0 1,53-18 0,-53 17-16,0-34 15,0 34 1,-53-34-1,53 35-15,-35-1 0,35 1 32,-35 0-32,35 70 62,0 0-46,0 1-16,0-1 15,0 53 1,0 18 0,0-53-1,17 17 1,18-34 0,1-36-1,-1 0 1,0 0-16,1 0 15,-1 0 1</inkml:trace>
  <inkml:trace contextRef="#ctx0" brushRef="#br0" timeOffset="31617.65">10619 2734 0,'-18'0'47,"-17"18"-16,35 52-15,0-17-16,0 0 31,0 0-31,35-53 16,18 35-1,17-35 1,-34 0-1,-1 0 1,-35-35 0,0-53-1,0 35-15,-18 0 16,18 18-16,-35 35 16,35-18-16,-53 18 15,-35 0 1,53 35-1</inkml:trace>
  <inkml:trace contextRef="#ctx0" brushRef="#br0" timeOffset="32193.1">10918 2805 0,'0'-36'16,"18"36"15,53 0-15,-18 18-1,-53 17-15,35 1 16,-35-1-16,0 0 16,0 0-1,0 18 1,0-88 31,0 0-47,0-53 15,0-18 1,35 70 0,0 36-1,18 0 16,-53 18-31,53 35 32,-17-18-32,-36 36 15,35-71-15,-35 17 16,0 19 0</inkml:trace>
  <inkml:trace contextRef="#ctx0" brushRef="#br0" timeOffset="33140.49">11677 2769 0,'-18'-35'32,"-17"35"-17,0 0 1,-1 0 0,1 0 15,35 18-31,0-1 15,-35 19 1,35-1 0,18-35-1,17 0 1,35 0 0,1-18-1,-36-17 1,-35 0-1,0-1 1,0 89 93,0 0-93,36 0 0,-36-18-1,0 1 1,0-1-16,35 18 16,-35 0-16,0-18 15,0 0-15,35 36 0,-35 17 16,0-53-1,0 1-15,0-1 16,0 18 0,0-18-16,0 0 31,-18-35 0,-17 0-15,-18-35-1,18 35 1,0-70-16,35 34 16,-71-17-1,71 18-15,0 17 0,0-52 16,53 35 0,0-1-1,-18 36 1,-35-35-1,36 35-15,-1 0 32</inkml:trace>
  <inkml:trace contextRef="#ctx0" brushRef="#br0" timeOffset="35588.99">12435 2505 0,'0'53'125,"36"-18"-110,-36 0-15,0 0 16,0 18-16,0 0 16,0 36-1,0-37-15,0 19 31,0-36 1,141-52-1,-35-19 0</inkml:trace>
  <inkml:trace contextRef="#ctx0" brushRef="#br0" timeOffset="36547.71">12400 2822 0,'0'-35'15,"18"35"1,105-35 0,-87 35-16,-1 0 15,35-36 1,-34-17-16,-1 18 15,-35 0 1,0-18 15,0 18-31,-18-1 16,18 54 62,0 70-62,0-70-1,18 105-15,-18-87 16,0-1-16,35 0 16,-35 18-1,35-53 16,1 0-15,-36-35-16,35 0 16,-35-1-1,35 1-15,1 35 47,-1 35-31,53 1-1,-17-1 1,-18-35 0,-18 0-1,18-18-15,-53-17 16,17-18 0,-17-18-1,0 1 1,0 35-1,-35 35 17,0 0-17,35 17 1,0 36 0,0-18-16,0 1 15,0 34 1,0-34-16,35-1 15,0-35 1,18 35 0,18-35-1,-54 0 1,-17-17 0</inkml:trace>
  <inkml:trace contextRef="#ctx0" brushRef="#br0" timeOffset="37918.3">14270 2611 0,'0'0'0,"0"17"78,0 1-63,0 17-15,18 36 16,-18 35 0,0-54-16,0 72 31,0-142 16,0-105-32,0 17 1,-18-18 0,18 72-1,0 16 1,0 1-1,0 0-15,18-36 16,34 71 0,19 0-16,-18 0 15,-53 53 1,35 0 0,-35 0-1,-17-18 1,-36-35-1,-36 0 1,37-17 0</inkml:trace>
  <inkml:trace contextRef="#ctx0" brushRef="#br0" timeOffset="38880.28">14799 2769 0,'0'-35'0,"-18"35"16,18-35 0,-17 35-1,-54 0 16,71 17-15,-35 36 0,35 18-1,0-18 1,0-18 0,18-35-16,52 0 15,-52 0 1,17-18-1,-35-17 1,0-18 0,0 0-1,0 124 48,35-71-63,-35 53 15,71-18 1,-18-35 0,-18 0-1,18 0 1,-53-18-16,35-34 16,-35 16-1,0 1-15,0 0 0,0-1 16,-17 1-16,17 0 15,-36 35 1,54 0 31,35 0-31,-18 0-1,-35 17 1,35-17-1,-35 36 1,0 17 0,0-18-1,36 18 1,-1-18 15,0 0-31,18-35 16,-18 0-1,-35-17 1,0-18 0</inkml:trace>
  <inkml:trace contextRef="#ctx0" brushRef="#br0" timeOffset="39899.3">15663 2716 0,'0'0'0,"-17"0"0,17-35 16,-53 35-1,18 0 1,-1 0-1,1 0 1,0 18 0,35 17-1,0 18 1,0-18 0,17 1-1,36-36 1,-17 0-1,-1-18 1,18 18-16,-53-35 16,0-18-1,0 17 1,0 54 15,53 35-15,-18 0-1,18 0 1,0-53 0,-18 0-1,18-88 1,-53 35 0,0-18-1,0 18 1,0-17-16,0 17 15,-35 0-15,35 18 16,-36-1 0,36 54 15,0 17-15,0 18-1,0-18-15,0 1 16,18-36-1,-18 53-15,0-18 16,35-35-16,-35 35 16,36-35-1,16 0 1,-16-18 0,-1 18-1,0 0 1,1 18 15,-36 17-15,0 1-1,0-1 1,-36-35 0,1 0-1,-36 0 1,36 0-1,35-18 17</inkml:trace>
  <inkml:trace contextRef="#ctx0" brushRef="#br0" timeOffset="40361.07">16422 2628 0,'-53'0'47,"53"18"-31,-35 35-1,35 35 1,0-53-16,0 18 16,17-18-1,19-35 1,-1 0-1,0-17 17,-35-36-17,0-71 1,-18 89 0,-17 35-1,0 0 1,0 18-1</inkml:trace>
  <inkml:trace contextRef="#ctx0" brushRef="#br0" timeOffset="40859.75">16669 2487 0,'0'0'0,"0"-35"15,0 0 16,17 35-15,-17 35 31,0 0-47,0 36 16,0 34-1,0 19 1,0-53-1,0-19 17,0-16-17,36-36 1,-1-18 0,18 18-1,-18-35 1,0 35-1</inkml:trace>
  <inkml:trace contextRef="#ctx0" brushRef="#br0" timeOffset="41442.56">17180 2628 0,'-17'0'16,"17"-35"-1,-36 35 16,1 18-15,-35 52 0,34 18-1,36-35 1,0-17 0,18-36 15,35 0-16,-53-18 1,53-17-16,-18 35 31,-35-36-15,35 36 15,-35 36-31,36-36 16,-36 70-16,35-70 15,-35 35-15,35-35 0,18 0 16,18 0 15,-36 0-31,35-35 16,-34 35 0,-72 0-1</inkml:trace>
  <inkml:trace contextRef="#ctx0" brushRef="#br0" timeOffset="44007.05">18644 2628 0,'0'-35'16,"18"35"46,17 18-30,-35 52-17,36-70 1,-36 18-16,35-18 31,35-18 0,-70-70 1,0 35-32,0 18 15,0 52 63,0 19-62,53 52 0,-53-53-16,0 18 15,0 0-15,36 70 32,-36-17-17,0-53-15,0 18 16,0-36-1,-36-35 1,1-18 0,-18-52 15,18 35-15,0 35-1,35-36-15,0 1 31,-36 35-31,36-18 16,0-52 0</inkml:trace>
  <inkml:trace contextRef="#ctx0" brushRef="#br0" timeOffset="44522.67">19032 2434 0,'0'-17'0,"0"-19"15,18-17 1,17 53-16,18 0 31,0 0-15,0 36-1,-53 69 1,-35-34 0,-1-18-1,-16-53 1,52 35-16,17-35 47,18 0-32,36 0-15,-36-17 16,36 17 15,-36 0-31</inkml:trace>
  <inkml:trace contextRef="#ctx0" brushRef="#br0" timeOffset="44841.87">19473 2769 0,'18'0'31,"17"0"-15,1 0 0,16 0-16,-16 0 15,-1 0 1,0 0-16</inkml:trace>
  <inkml:trace contextRef="#ctx0" brushRef="#br0" timeOffset="45072.49">19456 2963 0,'35'0'47,"0"0"-32,1 0-15,-1 0 16,35 0-16,-17-35 31</inkml:trace>
  <inkml:trace contextRef="#ctx0" brushRef="#br0" timeOffset="45622.39">20020 2699 0,'-35'0'0,"35"-36"16,0 1-1,18 35 1,17 0 0,18 0 15,0 0-31,-18 124 31,-53-36 0,-35-53-15,18-35 15,0 0-15,35-17 15</inkml:trace>
  <inkml:trace contextRef="#ctx0" brushRef="#br0" timeOffset="46087.11">20426 2611 0,'0'-36'0,"-18"36"16,-17 0 31,0 0-32,-1 0 1,36 18-16,-35-18 16,35 35-16,0 0 15,0 18 1,0-17-1,18 34 1,35-52 0,-18-18-16,35 0 15,-34 0 1,-1 0-16,0 0 16</inkml:trace>
  <inkml:trace contextRef="#ctx0" brushRef="#br0" timeOffset="48818.57">21378 2487 0,'0'-35'62,"-35"0"-46,35 70 62,0 18-78,0 35 15,35 0-15,-35-17 16,0-18-16,0 17 16,0-17-1,0-18-15,0 1 16,0-107 31,36 1-47,-1-1 15,-35 36 17,53 35-17,17 0 1,-17 0-16,-17 35 16,-36 36-16,0-54 15,0 18 1,-18-35-1,-88 71 1,71-36 0,0-35-1,-18-17 1,53-36 0</inkml:trace>
  <inkml:trace contextRef="#ctx0" brushRef="#br0" timeOffset="49541.4">21855 2840 0,'35'0'47,"-35"-18"-47,35 18 15,0-35 1,-35 0 0,0-1-1,0 1 1,-17 35-1,17-35-15,-88 35 32,52 0-17,36 17 1,-35 89 0,35-53-1,35 0 1,54 0-1,52-53 1,17 0 0,-105 0-16,18-18 15,-71-34 1,35 16-16,-35-34 16,-18-54-1,-34-17 1,-1 106-1,53-18 17,0 88-1,0 0-15,0 71-1,35 35 1,-35-88-16,0 0 15,35 18-15,-35-1 16,35-34 0</inkml:trace>
  <inkml:trace contextRef="#ctx0" brushRef="#br0" timeOffset="50234.39">22260 2787 0,'18'0'32,"35"0"-17,17-53-15,-17 53 0,0 0 16,-17-35-1,-1 35 1,-35-18 0,-18 18 62,18 35-78,0 18 15,0 0 1,18-53-16,-18 53 16,53-53-1,-18 35 1,18-35 0,-18 0-1,0-52 1,-35-1-16,0 0 15,-17 17 1,17 72 47,0 17-48,17-18-15,54 35 16,-36-70-1,36 0 1,-36 0-16,-35-17 0,53 17 16,-53-53-1,0 0 1,0-18 0,-53 18-1,18 18 1,-18 35-1,18 0 1</inkml:trace>
  <inkml:trace contextRef="#ctx0" brushRef="#br0" timeOffset="51287.59">23354 2805 0,'35'0'47,"0"-53"-32,-35 35 1,0-17-1,0-1 1,-35 36 0,-18 0 15,18 0-31,35 36 16,-35 34-1,35 1 1,17-36 15,-17 18-31,124-18 0,-54-35 16,-17 0-16,53 0 31,-35-35-15,-36-18-1,-35-17-15,0 34 16,0 19-16,0-19 0,-18-34 15,-17 70 1,0 0 15,-1 53-15,36 0 0,0 17-1,18-34 1,-18-1-1,35-35-15,18 0 16,-17 0-16,-1-35 31,18 35-31,-53-53 16,35 17-16,-35 1 0,0 0 16,35-18-1,1 53 16,-36 17-15,0 1 0,35-18-16,-35 71 15,0-36 1,35-35-16,18 0 31,18-71-15,-36 1-1,-35 35 1,0-1 15,35 36-15,0 124 0,18-89-1,-17 0 1,17-35-1,0-53 1,-1 18 0</inkml:trace>
  <inkml:trace contextRef="#ctx0" brushRef="#br0" timeOffset="52532.11">25171 2452 0,'0'-35'0,"0"-1"31,0 54 1,0 70-1,0 177 0,0-248-15,17 36-1,36-53 1,35-35 0,-35-18-1</inkml:trace>
  <inkml:trace contextRef="#ctx0" brushRef="#br0" timeOffset="53330.97">25100 2699 0,'0'-36'32,"53"36"-32,0 0 15,88-52 1,0 16-1,-53 1 1,-35 0 0,-70-18-1,-54 0 1,71 18 0,-18 35-16,18 17 31,0 36-16,18 53 1,-18-18 0,0-53-1,35 1-15,-35-1 16,36-35 0,17-53-1,17 0 1,-17 18-1,-18 35 1,1 0 0,-1 18 15,18 17-31,-18-35 16,-35 35-16,124-35 15,-89 0 1,0-35-16,0-36 15,18 18 1,-53 0 0,0 1-1,-35-1 17,0 53-17,-18 17 1,-53 89-1,106-35 1,0 17 0,18-35-1,52-53 1,-35 35-16,54-35 16,-36 0-1,-18-18-15,0 18 16</inkml:trace>
  <inkml:trace contextRef="#ctx0" brushRef="#br0" timeOffset="53919.4">26882 2505 0,'0'35'62,"0"18"-62,0 35 0,0-35 16,53 35-1,-53-17 1,0-89 31,0-17-31,0-18-1,-36-18-15,36 1 16,-35-18-16,35-1 15,0-52 1,0 88 0,88 53-1,36 36 1,-89-1-16,-35 0 16,0 36-1,0-36-15,-18-35 16,-52 0-1,17 0 1,0 0 0,53 18 15,35-18-15</inkml:trace>
  <inkml:trace contextRef="#ctx0" brushRef="#br0" timeOffset="54319.41">27340 2699 0,'-35'0'16,"35"-18"-16,-35 18 15,-1 0 32,36 35-47,0 1 16,-35-1-16,35 0 0,0 1 15,0-1-15,0 0 32,53 0-32,0-35 15,18 0 1,-36-70-1,-35-1 1,0 36-16,0 0 16,0-1-16,-18 1 0,-52 0 15,17 35 1,53 17 15</inkml:trace>
  <inkml:trace contextRef="#ctx0" brushRef="#br0" timeOffset="54541.31">27481 2699 0,'0'35'31,"0"0"-16,0 1-15,0-19 16,0 19 0,0 34-1,0-88 17</inkml:trace>
  <inkml:trace contextRef="#ctx0" brushRef="#br0" timeOffset="54689.93">27428 2434 0,'0'0'0,"36"53"47</inkml:trace>
  <inkml:trace contextRef="#ctx0" brushRef="#br0" timeOffset="55100.56">27623 2681 0,'0'0'0,"0"-35"15,35 88 16,-35 0-15,70 17-16,-70 18 16,36-52-1,-36 17 1,0-89 15,0 1-15,0-88-1,0 17 1,53 70-16,17 36 16,-35 18-1,-35 17 1,36 1-16,-36-1 16,35 0-16,-35 1 15,0-1 1</inkml:trace>
  <inkml:trace contextRef="#ctx0" brushRef="#br0" timeOffset="55361.84">28169 2487 0,'0'35'47,"36"54"-31,-36-1-16,0-35 16,0 35-1,0-53 1,-18-35 15</inkml:trace>
  <inkml:trace contextRef="#ctx0" brushRef="#br0" timeOffset="55766.77">28081 2716 0,'0'-35'16,"71"0"-1,-18 35 1,0 0-16,-1 0 0,19 0 16,-36-53-1,1 53-15,-1-35 16,-53 35 31,-17 0-32,35 53 1,0 17 0,0-35-16,18 36 15,-18-18 1,35-18 0,-70-35-1,-18 0 16,-18 0-15,36 0 0,35-17-1</inkml:trace>
  <inkml:trace contextRef="#ctx0" brushRef="#br0" timeOffset="56927.98">29351 2487 0,'0'-35'16,"-35"52"31,0 54-16,35-36-31,0 18 15,-36 124 1,124-54 15,124-123 1</inkml:trace>
  <inkml:trace contextRef="#ctx0" brushRef="#br0" timeOffset="57294">29651 2628 0,'0'0'0,"0"-35"15,-18 35-15,-35 70 63,53-34-48,0-1-15,0 18 16,0-18-16,0 1 31,18-36-31,17 0 0,1 0 16,-1 0-16,53 0 16,-53-106-1,-35 53-15,0 17 16,-17-16-1,17-1-15,-53 0 0,18 17 32,-18 36-17,-18 106 1,71-53-16</inkml:trace>
  <inkml:trace contextRef="#ctx0" brushRef="#br0" timeOffset="57487.55">29933 2858 0,'0'17'16,"0"54"0,0-18-1,0-18 1,0 0-1</inkml:trace>
  <inkml:trace contextRef="#ctx0" brushRef="#br0" timeOffset="57876.54">30215 2540 0,'0'0'0,"-17"0"15,-18 0 17,-1 18-32,1 52 15,35 18 1,0-52-1,0-1 1,18-35 0,35 0-1,-1-18 1,1-70 0,-53 53-16,0-18 15,0 18-15,0-36 16,-17 71-1,-19 0 17</inkml:trace>
  <inkml:trace contextRef="#ctx0" brushRef="#br0" timeOffset="60107.62">30374 2364 0,'-35'0'15,"53"53"79,52-1-78,-35-16-16,1-1 15,34 71 1,1 0-1,-71 0 1,-36-1 0,-34-34 15,35-71-15,52 0 30</inkml:trace>
  <inkml:trace contextRef="#ctx0" brushRef="#br0" timeOffset="61382.09">31644 2805 0,'-17'0'250</inkml:trace>
  <inkml:trace contextRef="#ctx0" brushRef="#br0" timeOffset="62707.09">31097 2593 0,'-35'0'0,"35"-35"16,-35 35-1,0 0 1,-1 0-1,36 17-15,-35 19 0,35-1 16,0 0 0,0 71-1,18-53 17,52-88-1,-35-18-31,-35-36 31,0 54-31,0 70 63,0 18-48,36 0 1,-1-53-16,-35 36 15,35-36-15,-17 0 16,35-18 0,-18-35-1,-35 0 1,0 18 0,0 52 46,35-17-62,1 53 16,-1 0-1,-17-53 1,17 0 15,-35-17-15,53-36-1,-53 0-15,35 53 32,-17 0-17,52 35 1,-17 0 0,-18-35-1</inkml:trace>
  <inkml:trace contextRef="#ctx0" brushRef="#br0" timeOffset="63239.15">31873 2575 0,'-17'0'0,"-18"0"31,17 0-15,-17 0-1,-36 53 1,36 35 0,35-52-16,0-19 15,17 19 1,-17-1-16,53-35 15,18 0 1,-1 0 0,-70-35-16,36-36 15,-36 18 1,0 0-16,0-35 16,0 17-16,0-17 0,-36 35 15,36 0 1,-52-52-1,-1 105-15,53 70 32,17 18-17,71 106 1,-35-70-16,0-36 16,-53-17-1,36-1-15,-36-35 16,35 1-16,-35 17 0,35-53 15</inkml:trace>
  <inkml:trace contextRef="#ctx0" brushRef="#br0" timeOffset="64803.9">1323 3845 0,'-18'0'0,"18"-35"16,-35 35 0,0 0-1,-1 0 17,1 18-17,0 70 1,35-18-16,0-17 15,0 0 1,0-17-16,0-1 0,18 18 16,17-53-1,0 35-15,53-35 16,18-53 0</inkml:trace>
  <inkml:trace contextRef="#ctx0" brushRef="#br0" timeOffset="65053.47">1693 3845 0,'0'18'46,"0"17"-30,36 0-16,-36 18 16,0 18-16,35-36 15,-35 1-15,35-1 16,-35 0-16,35-35 0</inkml:trace>
  <inkml:trace contextRef="#ctx0" brushRef="#br0" timeOffset="65296.82">2117 4145 0,'35'0'31,"0"35"0,-35 18-31,0 0 16,0 0 0,-17-53-1,-19 53 1,1-53 0</inkml:trace>
  <inkml:trace contextRef="#ctx0" brushRef="#br0" timeOffset="65635.89">2716 3757 0,'-35'0'16,"35"18"31,0 17-31,35 0-16,-35 1 0,53 52 15,-17 0 16,-36-17-15,35-71 0</inkml:trace>
  <inkml:trace contextRef="#ctx0" brushRef="#br0" timeOffset="66075.78">2928 3616 0,'35'0'47,"1"0"-47,-1 0 0,18 18 16,53 70-1,-71 35 1,18 1-1,-53-18 1,0-18 0,-53-53-16,18 36 15,-1-71 1</inkml:trace>
  <inkml:trace contextRef="#ctx0" brushRef="#br0" timeOffset="67684.62">4692 3739 0,'0'0'0,"0"-35"32,0 0-17,-18 35 63,18 18-78,0 17 16,0 35-16,0-17 16,36 18-1,-1-71 1,0 0-1,36-18 1,-54-52 15,-17 17-15,0 0-16,0 70 62,36-17-46,-36 36-16,70-36 16,1 35-1,17-35 1,-35-18 0,0-17-1,-53 0 1,0 0-1,-18 35-15,18-53 16,-106-36-16,89 89 16,17 36 31,35 17-32</inkml:trace>
  <inkml:trace contextRef="#ctx0" brushRef="#br0" timeOffset="68806.42">5362 3581 0,'0'-36'0,"0"54"47,0 17-47,0 71 15,53 18 17,-53-36-17,0-53-15,35 0 16,-35-88 15,36 18-15,-1-35-1,0 70 17,-35 17-17,18 19 1,52-36-16,-34 0 16,-1 35-16,0-35 15,18 0 1,-18 0-1,-35-35-15,36-18 32,-36-53-17,0 71 1,-18 35 0,-17 0-1,0 0 1,35 70-1,0 18 1,17 18 0,36-71-16,-53 1 15,35-36-15,-17 35 16,17-35 15,-35-35-31,53-36 16,-53 1 15,0 34-31,36 1 0,-1 0 31,0 35-15,0 17 0,-35 54-1,36-1 1,-36-34-16,35 17 15,0-53 1,53 0 0,-35 0-1,-17-18 1,-1-35 0,-35-35-1,0-18 1,-18 36-1,-17 70 32,0 17-31,35 54 0,0 35-1,0-1 1,35-69-16,53-1 15,-53-35-15,18 0 16,-17 0 0,-1 0 15,-35-18-15</inkml:trace>
  <inkml:trace contextRef="#ctx0" brushRef="#br0" timeOffset="69582.53">7673 3969 0,'-35'-36'32,"35"1"-32,0 70 62,0 54-62,0-36 16,35 105-1,35-34 17,-70-54-1</inkml:trace>
  <inkml:trace contextRef="#ctx0" brushRef="#br0" timeOffset="69782.17">7638 4216 0,'17'0'16,"19"-36"-1,16 36-15,1-35 16,18 35-16,-36-35 16,1 35-1,-36-35-15</inkml:trace>
  <inkml:trace contextRef="#ctx0" brushRef="#br0" timeOffset="69999.16">7567 3951 0,'35'-53'47,"1"53"-47,34-70 15,36 34 1,-71 36-16</inkml:trace>
  <inkml:trace contextRef="#ctx0" brushRef="#br0" timeOffset="70931.39">7497 3704 0,'17'0'32,"36"0"-17,0 0-15,0 0 16,0 0-16,17-17 15,-34 17-15</inkml:trace>
  <inkml:trace contextRef="#ctx0" brushRef="#br0" timeOffset="71763.45">8449 4110 0,'18'0'63,"35"0"-48,-18-53-15,0 53 16,53 0 15</inkml:trace>
  <inkml:trace contextRef="#ctx0" brushRef="#br0" timeOffset="71989.86">8449 4251 0,'0'35'15,"53"-35"17,-18 0-17,1 0-15,16 0 16,1-35-1,0 35-15,-17 0 16,-1 0-16</inkml:trace>
  <inkml:trace contextRef="#ctx0" brushRef="#br0" timeOffset="72608.28">9260 4128 0,'0'-36'15,"0"1"1,18 0 0,17 35-1,18 0 1,-53 35-16,53 18 15,-18 88 17,-35-88-17,0-18 1,-123-35 0,88 0-1,35-53 16,17 18-15</inkml:trace>
  <inkml:trace contextRef="#ctx0" brushRef="#br0" timeOffset="72963.34">9631 4004 0,'-35'0'0,"-1"0"31,1 0 1,-18 35-32,-17 1 31,70 17-31,-36-53 15,36 88 1,36-53-16,-1 36 31,35-36-31,1-35 16,-1 0 15,-17-18-15,-53-17-16</inkml:trace>
  <inkml:trace contextRef="#ctx0" brushRef="#br0" timeOffset="73495.25">9648 3687 0,'0'0'16,"0"-36"-16,18 1 47,35 35-47,-18 0 16,-35 18-1,0 35 1,-17-1-1,-36 37 1,17-36 0,36-18 15,36-35-31,-1 0 0,36 0 31,-36 0-31,0 0 0,18 0 31,-18 0-15,-35-18-16</inkml:trace>
  <inkml:trace contextRef="#ctx0" brushRef="#br0" timeOffset="75604.55">10248 4463 0,'0'0'0,"53"-36"78,0-34-63,-53 35 1,53-89 0,0 54-1,-53 17 1,-35 0 0,35 17-16,-18 36 15,18-17 16,0 87 79,0-17-95,0-17-15,18 16 16,-18 1 0,53-53-1,-53 36 1,35-36-16,0 0 16,18 0-16,-53-18 15,35 18-15,-35-35 31</inkml:trace>
  <inkml:trace contextRef="#ctx0" brushRef="#br0" timeOffset="76209.75">10301 3757 0,'-35'0'62,"35"71"-62,0-36 16,-35 18-1,35-71 32,0-17-47,52 0 16,-16-71-1,-1 53 1,0 53 0,1 18-1,-1 17 1,18-35 0,17 53-1,-34-53 1</inkml:trace>
  <inkml:trace contextRef="#ctx0" brushRef="#br0" timeOffset="77534.03">11448 4022 0,'0'-36'16,"0"19"47,0 52 30,0 53-77,0-35-16,0 0 16,0 0-16,0 70 15,35-34 1,-35-36-1</inkml:trace>
  <inkml:trace contextRef="#ctx0" brushRef="#br0" timeOffset="77741.32">11254 4427 0,'53'0'31,"17"0"-31,-17-35 16,0 35-16,-18 0 15,0-35-15,1 35 16,-1 0-16</inkml:trace>
  <inkml:trace contextRef="#ctx0" brushRef="#br0" timeOffset="78491.62">11959 4110 0,'0'-35'47,"18"35"-32,17 0-15,0 0 16,1 0-16,-1 35 15,0 35 1,-17 19 15,-142 16 1,71-105-1,53-17-16,36 17 1</inkml:trace>
  <inkml:trace contextRef="#ctx0" brushRef="#br0" timeOffset="78805.78">12383 4004 0,'-18'0'31,"-17"0"-15,-1 18 0,-17 70-1,53-53-15,-35 36 16,35-36-1,53 18 1,18-18 0,52-35-1,-88 0 1,1 0 0,-1-17-16</inkml:trace>
  <inkml:trace contextRef="#ctx0" brushRef="#br0" timeOffset="80155.83">12735 4039 0,'0'0'0,"0"-35"31,18 35-31,17 18 31,-35 17-15,35-35-16,-35 53 31,36 0-15,-1-53-1,0 0 1,1-35 0,-36 17-1,0-17 17,0-36-17,-18 53 1,18 54 31,0-1-32,0 0-15,0-17 16,18 35-16,-18 0 16,35 0-1,-35-18-15,0-17 16,35 34-16,-35 1 15,0-17 1,0-1 0,-35-35 15,0 0-15,-1 0-1,1 0 1,0 0-1,35-18 1,0-17 0,0 0-1,35 35-15</inkml:trace>
  <inkml:trace contextRef="#ctx0" brushRef="#br0" timeOffset="80897.2">13529 4092 0,'-18'0'0,"18"-35"15,-35 35 16,35-35-15,-35 35 0,35 17 93,0 19-93,17-1-16,-17 35 15,0-34-15,36-1 16,-36 0-16,0-17 16,0 17-16,35 18 15,-35 0-15,0-18 31,-18-35 32,-35 0-47,18 0-1,0 0 1,0-17 15,35-19-15,0 1-1</inkml:trace>
  <inkml:trace contextRef="#ctx0" brushRef="#br0" timeOffset="81437.65">13406 3669 0,'0'-35'0,"-53"52"31,53 54-15,-36-36 0,1 53 30,35-105-14,18-142-1,17 106 16,-35 18-47,71 35 31,-1 17-15,1 54-1,17 17 1,-53-35 0,-35-18-1</inkml:trace>
  <inkml:trace contextRef="#ctx0" brushRef="#br0" timeOffset="105463.63">7214 3334 0,'36'0'31,"-1"0"-15,0-36-16,0 36 31,18 0-31,-88 0 47,-18 36-31,18-36-1,-36 35 1,36-35 0,53 0 46,35-18-46,0 18-1,-53-35-15,35 35 16,-70 0 46</inkml:trace>
  <inkml:trace contextRef="#ctx0" brushRef="#br0" timeOffset="108650.03">7973 4727 0</inkml:trace>
  <inkml:trace contextRef="#ctx0" brushRef="#br0" timeOffset="138318.51">406 5433 0,'-36'0'15,"1"0"1,0 0 0,35 35-1,-35 71 16,-18-36-31,53-34 32,0-1-17,17-35 1,72 0 0,-19 0-1,-35 0 1,-35 88-1,0-17 1,-17-36 0,-19 0-1,36-52 17,0-54-17</inkml:trace>
  <inkml:trace contextRef="#ctx0" brushRef="#br0" timeOffset="138684.4">582 5574 0,'-18'-35'15,"18"52"32,0 1-47,0 17 16,-35 18-16,35 0 15,0 0 1,0-18-16,18 0 16,17-35-16,53 0 15,-17-52 1,-71-19-1,0 18 1,-53-17 15,-18 17-15,36 53 0</inkml:trace>
  <inkml:trace contextRef="#ctx0" brushRef="#br0" timeOffset="138950.67">776 5433 0,'0'0'16,"0"-35"-16,35 35 46,1 70-30,-36-17-16,53 35 16,-53-17-1,35-36-15,0 0 16,-35 18-16,53-53 16,-18 0-1,-35-17-15</inkml:trace>
  <inkml:trace contextRef="#ctx0" brushRef="#br0" timeOffset="139283.78">1094 5503 0,'0'18'32,"35"-18"-32,0 53 15,-35-18 1,35 18-1,1-53 32,-36-70-31,35-1 0,-35 36-1,35 35 1,1 0-1,16 53-15,19 0 16,-36-53-16,-35 52 16,53-52-16,-53 53 15</inkml:trace>
  <inkml:trace contextRef="#ctx0" brushRef="#br0" timeOffset="139533.12">388 6315 0,'0'0'0,"124"-53"47,-19 53-47,54-88 16,212-18-1,70 0 1,-177 53 0,-211 18-16,-53 52 31</inkml:trace>
  <inkml:trace contextRef="#ctx0" brushRef="#br0" timeOffset="140582.31">2187 6738 0,'0'-35'15,"0"0"1,0-1 15,0 1-15,0 53 124,0 17-108,0 0-32,0 0 15,0 1-15,0 17 0,0 35 16,0-35-1,36 35-15,-36-53 16,0 0-16,0 1 16,0 17 15,17-53 16,54 0-47,-71-18 15,53 18 1,-18-35 0,0 35-1,18 0 1,0-36 0,-18 36-1</inkml:trace>
  <inkml:trace contextRef="#ctx0" brushRef="#br0" timeOffset="141536.75">2787 6914 0,'-35'0'31,"52"0"16,19 0-47,-36-17 16,35 17-1,-35-71-15,35 71 16,-35-35-16,0 0 16,-17-18 15,-54 18-15,36 35-1,-36 88 1,71-53-16,-35 0 15,35 1-15,0-1 16,0 35 0,0 1-1,17-71-15,54 53 16,-18-53-16,0 0 16,70 0-1,-34-88 1,-89 52-16,70 1 15,-70-18-15,35 0 16,-35-17-16,0 17 16,0 0-16,0-18 31,-17 1-15,-19 34-16,36-16 15,0 16 1,-35 1-16,35 53 94,0 17-94,0 0 15,0 18-15,0 0 16,0 0-16,0 70 15,0-17 1,18-35 0,-18-36-1,35-35-15,-35 35 16,35-35-16,1 36 16,-1-36-1,-17 0 16,17-18-15,0-17 0,-35-1-1,35 36-15,-35-35 16</inkml:trace>
  <inkml:trace contextRef="#ctx0" brushRef="#br0" timeOffset="141782.13">2946 6703 0,'0'-35'15,"70"-1"1,-17 36 0,0-53-16,18 53 15,-18 0-15,-18-35 0</inkml:trace>
  <inkml:trace contextRef="#ctx0" brushRef="#br0" timeOffset="143208.54">4198 7020 0,'0'36'31,"18"-36"16,35 0-32,0-36-15,-1 1 16,-16-53 15,-36 0-15,0 35-1,0-18 1,-36 71-16,36-70 16,-35 70-16,0 0 15,0-36 1,-1 36 0,1 0-1,0 18 1,35 17-16,0 1 15,0-1 1,17-35 31,36 0-31,-17 0-16,34-35 31,1-1-16,17 36 1,-53 0-16,0 0 16,-35 71 15,0-1-15,0 1-1,0-1 1,0 1-1,36-36 1,17-35 0,17 0-16,-17 0 15,0-53 1,-18 18 0</inkml:trace>
  <inkml:trace contextRef="#ctx0" brushRef="#br0" timeOffset="143641.87">4092 6244 0,'0'0'0,"-17"0"0,52 0 47,0 0-47,0 0 16,89 0-1,158-17 16,-247 17-31,-35-36 32,0 54-17</inkml:trace>
  <inkml:trace contextRef="#ctx0" brushRef="#br0" timeOffset="144245.79">5415 6985 0,'35'0'32,"1"0"-17,-1 0-15,0 0 16,1-18-16,16 18 15</inkml:trace>
  <inkml:trace contextRef="#ctx0" brushRef="#br0" timeOffset="144429.29">5415 7161 0,'0'0'0,"53"0"32,18-17-17,-18 17-15,52 0 16,-69 0 0</inkml:trace>
  <inkml:trace contextRef="#ctx0" brushRef="#br0" timeOffset="145380.22">6297 6862 0,'-35'0'16,"35"-36"15,0 1-31,0 17 31,35 18-31,36 0 31,-1 36-15,-35 34 0,1 1-1,-54-1-15,-17-70 16,0 36-16,-1-36 16,1 35-1,0-35 1,-1-18-1,36-17 1,53 0 0</inkml:trace>
  <inkml:trace contextRef="#ctx0" brushRef="#br0" timeOffset="145661.04">6826 6650 0,'-70'0'0,"17"0"31,18 0-15,-1 18 0,36 70-1,-35-53 1,35 0-16,0 1 15,0 16 1,18-16 0,105-36-1,-70 0 1</inkml:trace>
  <inkml:trace contextRef="#ctx0" brushRef="#br0" timeOffset="146110.84">7144 6985 0,'35'-18'47,"36"-17"-32,-36-35 1,-35 17 0,0-18-1,0 36-15,-18-36 16,18 18 0,0 89 30,0-1-30,0 35 0,0-17-1,0 18 1,18-36 0,35-35-1,0 0 1,17 0-1,-70-17-15</inkml:trace>
  <inkml:trace contextRef="#ctx0" brushRef="#br0" timeOffset="146546.7">7179 6262 0,'-35'0'0,"-1"0"31,1 53-16,-18 0 1,53-18 0,-35-35-1,53 0 17,-18-35-17,70 35-15,-52-53 16,-18-18-1,35 71-15,0 0 16,1 0 0,-36 18-1,88-18-15,-53 35 16,0-35-16,-35 35 0,53-35 16</inkml:trace>
  <inkml:trace contextRef="#ctx0" brushRef="#br0" timeOffset="147116.04">7990 6544 0,'0'-35'15,"0"88"48,0 0-47,0 17-16,0-17 15,18 18 1,-18-36-1</inkml:trace>
  <inkml:trace contextRef="#ctx0" brushRef="#br0" timeOffset="147310.07">7832 6738 0,'0'0'0,"17"0"16,36-53 0,35 53-1,-17 0-15,-18 0 16,17 0-16,-34 0 0,-1 0 16</inkml:trace>
  <inkml:trace contextRef="#ctx0" brushRef="#br0" timeOffset="147948.81">8431 6526 0,'0'-35'15,"36"35"32,-36 35-31,35 1-16,-35-1 15,35 0-15,18 36 16,-18-71 0,1 0-1,-36-18 1,35 18-1,-35-53-15,0-17 16,0 34-16,0 1 16,0 70 46,0 54-46,0-36-1,0-1-15,0 19 16,0-36 0,0 53-1,0-35-15,0 0 0,0-17 16,0-1 0,0 18-1,-18-53 1,-35 0-1,18-18 1,0 18 0,-18-35-1,18 0 1,70-1 31</inkml:trace>
  <inkml:trace contextRef="#ctx0" brushRef="#br0" timeOffset="148524.91">9119 6615 0,'0'0'0,"0"-36"0,0 1 16,0 0 15,0 52 16,0 19-32,0 17-15,0 0 16,18 17-16,-18-17 0,0-18 16,0 36-1,0-18 1,35-18-1,-35 0 1,-17-35 31,-19-35-31,-17 35-1,0 0 1,18 0-1,35-35 17,53 35-17,-18-53-15</inkml:trace>
  <inkml:trace contextRef="#ctx0" brushRef="#br0" timeOffset="148940.81">9102 6209 0,'0'-35'16,"-36"35"-1,36 17 1,-35 36-16,35 0 16,-35-53 15,35-35 0,35-18-15,-35 18-1,18-1 1,17 36 0,36 0-1,17 18 1,-18 88 0</inkml:trace>
  <inkml:trace contextRef="#ctx0" brushRef="#br0" timeOffset="149859.37">9578 6562 0,'0'35'110,"0"0"-95,0 18-15,0 0 16,0-18 0,35 36 15,-52-36 0</inkml:trace>
  <inkml:trace contextRef="#ctx0" brushRef="#br0" timeOffset="150056.84">9419 6668 0,'71'0'32,"-18"0"-17,0 0-15,-1 0 0,72-53 32</inkml:trace>
  <inkml:trace contextRef="#ctx0" brushRef="#br0" timeOffset="150572.47">9966 6368 0,'0'0'0,"71"0"31,-19 0-15,-16 0-1,-1 0-15,0 0 16,1 0-16,-36-18 0,35 18 16,-53 0 30,18 18-30,-35-18 0,-18 35-1,-18 71 1,19-71 0,87-35 30,0 0-30,0 0-16,36 0 16,-36 0-1,18 0 1,-18 0 15</inkml:trace>
  <inkml:trace contextRef="#ctx0" brushRef="#br0" timeOffset="151047.09">10583 6279 0,'0'36'94,"0"-1"-79,0 36-15,0 34 16,0 1-1,0-35 1,53-36-16,-53 0 16,0 18-16</inkml:trace>
  <inkml:trace contextRef="#ctx0" brushRef="#br0" timeOffset="151389.18">10901 6456 0,'0'0'0,"-35"0"31,-18 17-16,17-17-15,1 53 16,-18 0-16,18-17 16,70-36 46,18 35-62,0-35 31,-18 0-31,1 0 16,-1 0 0</inkml:trace>
  <inkml:trace contextRef="#ctx0" brushRef="#br0" timeOffset="151917.76">10548 5803 0,'0'0'16,"0"18"15,-35 17-15,35 0-16,0 1 16,-35 17-1,52-142 48,-17 1-48,0 53 1,35 35-16,-35-35 16,36 35 15,34 35-16,-34 0 1,34 36 0,-35-18-1,18-53-15</inkml:trace>
  <inkml:trace contextRef="#ctx0" brushRef="#br0" timeOffset="177914.1">27922 406 0,'0'-36'31,"0"-16"-31</inkml:trace>
  <inkml:trace contextRef="#ctx0" brushRef="#br0" timeOffset="178258.72">27922 318 0,'0'17'0,"0"18"16,0 1 0,0-1-16,0 18 15,36 0-15,-36 0 0,35 17 63,0 160-63,-35-195 0,-17-35 31,-19 0-15,-34 0-1,34 0 1,1-35-16,-18 35 15</inkml:trace>
  <inkml:trace contextRef="#ctx0" brushRef="#br0" timeOffset="178761.6">28028 1252 0,'-17'0'47,"-19"0"-16,19 0-15,17 36 0,0 34-16,-36-70 15,36 53 1,18 18 15,35-71-31,17 0 16,-34 0-16</inkml:trace>
  <inkml:trace contextRef="#ctx0" brushRef="#br0" timeOffset="179223.94">28610 688 0,'0'0'0,"-35"-53"0,35 141 78,18-17-78,-18-18 16,0 0-16,35 35 15,-35-53 1,0 0-16</inkml:trace>
  <inkml:trace contextRef="#ctx0" brushRef="#br0" timeOffset="179395.9">28646 935 0,'0'0'0,"0"-35"16,35-1 0,-18 36-16,36-35 15,-35 35-15</inkml:trace>
  <inkml:trace contextRef="#ctx0" brushRef="#br0" timeOffset="179647.23">28504 617 0,'18'0'16,"70"-35"-1,53 35 1,1-53 0,-107 53-1</inkml:trace>
  <inkml:trace contextRef="#ctx0" brushRef="#br0" timeOffset="179784.86">28557 423 0</inkml:trace>
  <inkml:trace contextRef="#ctx0" brushRef="#br0" timeOffset="180144.9">28893 776 0,'0'-35'15,"0"0"1,-18 35 0</inkml:trace>
  <inkml:trace contextRef="#ctx0" brushRef="#br0" timeOffset="180779.91">28628 335 0,'-35'0'15,"88"-53"32,-1 53-47,1 0 16,71-35-1,17 35 17</inkml:trace>
  <inkml:trace contextRef="#ctx0" brushRef="#br0" timeOffset="181401.8">29457 758 0,'-35'0'15,"35"-35"1,-53 35-16,17 0 16,1 0-1,0 18 1,0 17-1,35 0-15,0 18 32,0-17-17,53-36 1,17-18 0,-35-17-16,1-36 15,-36 18-15,35-35 16,-35 35-1,0-17 1,0-36-16,-18 18 0,18 17 16,-70 0-1,34 36 1,36 53 0,0 35-16,53 123 15,-53-70 1,71-18-16,-36 53 15,1-70 1,-36-36 0,35 18-16,0 0 31</inkml:trace>
  <inkml:trace contextRef="#ctx0" brushRef="#br0" timeOffset="181894.02">29792 970 0,'0'-17'16,"53"17"0,0-71-1,-53 0-15,35 36 16,-35 0-16,0 0 15,0-1-15,-17 36 16,17-35 0,-53 35-16,0 0 15,0 18 1,53 17 0,0 0-1,35-35 16,0 0-31,36 0 32,-36 0-32,0 0 15,18 0-15,-53 35 16,0 1 0,0 52-1,0-35 1,0-18-16,53-35 15,-17 0-15,-1 0 0,18 0 16,53-35 0,-71 0-1</inkml:trace>
  <inkml:trace contextRef="#ctx0" brushRef="#br0" timeOffset="182210.98">29774 388 0,'36'0'15,"-1"-35"1,18 35-16,70-53 16,-17 53-1,-70-18 1</inkml:trace>
  <inkml:trace contextRef="#ctx0" brushRef="#br0" timeOffset="182797.7">27869 353 0,'0'-35'15,"71"35"1,-36-36-16,1 36 15,-1-35 1,18 35-16,-53-35 16,0 52 15</inkml:trace>
  <inkml:trace contextRef="#ctx0" brushRef="#br0" timeOffset="188277.31">30057 1605 0,'-18'0'31,"-17"0"1,35 18-17,-36-18 1,1 35-1,88-35 48,18 0-63,-18-18 0,0 18 16,88-35-1,-36 35 1,-69-35-1,-1 35 1,-53 0 31,-35 0-31,18 0-16,-106 18 15,35 34 1,-123-16-1,176-36-15,18 0 0,-1 35 16,54-35 31,17 0-47,18 0 16,35-18-16,-17 18 15,17-35-15,-17 35 16,17-53-16,0 53 15,-141 0 48</inkml:trace>
  <inkml:trace contextRef="#ctx0" brushRef="#br0" timeOffset="191950.74">28734 1799 0,'-36'0'0,"1"0"31,53 0 78,35 0-109,17-17 16,-17 17 0,0 0-1,-53-36 1,53 36 0,-18 0-16,36 0 15,-18 0 1,35-53-1,-35 53 1,0 0-16,-53-35 16,70 35-1,-17 0 1,0 0 0,71-35 15,-71 35-31,-18 0 15,-35-35 17,35 35-17,0 0 1,54 0 0,-54 0-1,0 0 1,-35-36-1,18 36 1,17 0 0,0 0-1,36 0 1,-53 0 15,17 0-15,0 0 15,0 0-15,1-35 31,-1 35-16,0 0 47,-35-35-62,36 35-16,-54 0 125,-35 17-110,-35-17-15</inkml:trace>
  <inkml:trace contextRef="#ctx0" brushRef="#br0" timeOffset="195129.71">28011 1764 0,'-36'0'15,"54"0"267,17 0-251,0 0 16,1 0-32,-36-18 1,53 18-16,17 0 16,-34-35-1,-1 35 17,0 0-1,0-35-16,1 35 1,-1 0 0,18-36-1,-18 36 1,0 0 0,1 0-1,-1-35 1,0 35-1,18 0 1,-18-53 0,1 53-1,17 0 1,-18 0 15,18 0-31,-53-17 16,35 17-1,18 0-15,-18 0 16,1 0 0,-36-36-1,52 36-15,19 0 32,-36 0-17,-17 0 1,17-35-1,0 35 1,1 0 0,17 0-1,17 0 1,-34 0-16,16-53 16,-16 53-1,-1 0 1,18 0-1,0-35 1,-18 35-16,36 0 16,-36 0-1,18-35 17,17 35-17,-34 0-15,-1-36 16,0 36-1,18 0 1,0 0 0,-18 0-1,1-35 1,-1 35 0,0 0-1,-52 0 48</inkml:trace>
  <inkml:trace contextRef="#ctx0" brushRef="#br0" timeOffset="196779.4">29845 1923 0,'18'0'281,"35"0"-281,-18 0 16,0-18-16,18 18 15,-18 0-15,18 0 16,-17-53-16,-1 53 16,35 0-1,-34 0 1,34-35 15,-17 35 0,-71 0 204,1 0-220,-18 0-15,-1 0 16</inkml:trace>
  <inkml:trace contextRef="#ctx0" brushRef="#br0" timeOffset="202185.9">30039 1887 0,'-35'0'31,"52"0"203,19 0-234,-1 0 16,0 0-16,18 0 16,88-17 15,-88 17 0,53-53 16,-53 53-31,-53-53 359,-18 53-360</inkml:trace>
  <inkml:trace contextRef="#ctx0" brushRef="#br0" timeOffset="203835.81">28910 1852 0,'-35'0'32,"0"0"30,70-35 16,0 35-62,36 0-1,-36 0 1,0 0-16,1 0 16,-1 0-16,0 0 15,18-35 1,-18 35 0,18 0-1,0 0 1,18-36-1,-54 36 1,19 0 0,-1 0-1,-35-35 17,35 35-17,0 0 1,1 0-16,-36-35 15,35 35-15,0-36 32,1 36-17,-1 0 17,-35-35-32,35 35 15,0 0 1,1-35-1,-1 35 17,0 0-17,0-35 1,1 35 0,34-36-1,-34 36 1,-1 0 15,0 0-15,0 0-1,-17 0 1,17 0 15,-35-35-15,36 35 15,-72 0 63,1 0-94</inkml:trace>
  <inkml:trace contextRef="#ctx0" brushRef="#br0" timeOffset="206001.27">27975 1746 0,'-35'0'46,"53"0"189,17 0-204,-17 0-15,17 0 31,0 0-32,-35-17 1,35 17-1,1 0-15,-1 0 32,0 0-1,1 0-15,-1 0-1,0-36 1,0 36-1,1 0 1,-1 0 15,18 0-15,17 0 0,-34-35-1,17 35 1,-1 0-16,-16 0 15,-1 0 17,0 0-17,18 0 1,0-35 0,18 35-1,-36 0 1,-17 0-1,17 0 1,0 0 0,0 0-1,1-35 1,-1 35 0,0 0-1,1 0 1,-1-36-1,0 36 1,0 0 0,1 0-1,-1 0 1,0-35-16,18 35 16,-18 0-1,1 0 1,-1 0-1,-35-35 1,53 35 0,-18 0-1,0 0 1,36 0 0,-36-36-1,1 36 1,16 0-1,1-35 1,0 35 0,-17 0-1,52-35 1,-18 35 0,-17-35-1,0-1 16,0 36-15,-18 0 0,1 0-1,-36-35 48</inkml:trace>
  <inkml:trace contextRef="#ctx0" brushRef="#br0" timeOffset="213569.64">3845 8132 0,'0'-36'16,"-17"36"-1,17-35 1,-36 35 15,36-35-15,-35 35-1,0 0 1,0 0 15,-1 17 0,1 19-15,35-1 0,-35 0-1,35 0 1,0 36 0,0-53-1,17 35 1,19-53-1,17 0 1,-18 0 0,18-36-1,-18 1-15,-35-18 16,0-17 0,53-1-1,-53-35 1,0 71-16,0 0 15,0-18 1,-18 53 0,18-36-16,0 1 31,0 53 78,0 17-93,0 0 0,0 1-1,0-19 1,0 19-1,0 52 1,0-53-16,0 36 16,0-19-1,0 1 1,18 0 15,-18 0-15,35-18-1,-17-35 1,17 0 0,18-17-1</inkml:trace>
  <inkml:trace contextRef="#ctx0" brushRef="#br0" timeOffset="214714.71">4022 8449 0,'17'0'47,"19"0"-31,-1 0-1,0-35 16,0-1-15,-35-34 0,36 17-1,-54 0 1,18 18 0,-35 0-1,35-1 1,-35 36-1,35-35-15,-36 35 32,1 0 15,35 18-16,-35-18-31,35 35 15,0 0 1,0 0 0,17-35 15,36 0-15,0 0-1,-18 0 1,-35-17-16,53-18 15,18 35 1,-36-36 0,0 36-1,1 0 32,-36 18-31,0 17-1,0 0 17,0 1-17,0-19 1,0 19-16,0-1 31,17-35 0,19 0-31,34 0 16,-17 0 0,0-35-1,-18 35 1,-35-36 0</inkml:trace>
  <inkml:trace contextRef="#ctx0" brushRef="#br0" timeOffset="-210881">4110 7885 0,'-18'0'16,"-17"0"140,53 0-62,35 0-79,-18 0-15,18-36 16,35 36-16,-35-53 16,17 53-1,-70-35-15,36 35 16,-36 18 296</inkml:trace>
  <inkml:trace contextRef="#ctx0" brushRef="#br0" timeOffset="-209365.22">5574 8132 0,'18'0'62,"34"0"-46,-16-36-16,17 36 16,0-17 15,-18 17-16</inkml:trace>
  <inkml:trace contextRef="#ctx0" brushRef="#br0" timeOffset="-209150.27">5592 8308 0,'35'0'15,"18"-18"1,17 18 0,-17-35-1,0 35 1,0 0-1</inkml:trace>
  <inkml:trace contextRef="#ctx0" brushRef="#br0" timeOffset="-207765.9">7673 7197 0,'-35'0'15,"35"35"-15</inkml:trace>
  <inkml:trace contextRef="#ctx0" brushRef="#br0" timeOffset="-204927.25">6668 8167 0,'-18'0'0,"18"-35"31,-18 35 94,-17 0-94,0 0 16,-36 0-31,53 0 15,-17 0 16,35 17-32,-35-17-15,35 35 16,-53 18-16,53-17 31,0-1-31,0 18 16,53-53 0,0 35-1,17-35 1,1 0-1,-18-88 1,-18 35 0,-35-18-1,0-52 1,-35 70 0,35 0-16,-35 0 15,35-17-15,0 34 0,0 1 31,0 17-15,-36-17 0,36 53 31,0-1-47,0 19 15,0 34-15,0-17 16,0 18-1,36 17-15,-36-35 0,0 70 16,35-52 0,-35-36-1,35 0 1,0-35 0</inkml:trace>
  <inkml:trace contextRef="#ctx0" brushRef="#br0" timeOffset="-204531.17">6862 8079 0,'0'-36'15,"0"19"1,52 17 0,-52-36-16,53 36 15,0 0 1,-53 36-1,36-1-15,-36 36 16,0-36-16,0 0 0,0 0 16,-18 1-1,-35-1 1,18-35 0,35-18 15,0-17-16</inkml:trace>
  <inkml:trace contextRef="#ctx0" brushRef="#br0" timeOffset="-204226.84">7197 7938 0,'0'0'0,"-18"0"0,-17 0 16,-1 0 31,1 70-31,35 1-1,-35-1 1,35-35-16,70 1 15,-34-36 1,34 0-16,-17 0 16,-17 0-16</inkml:trace>
  <inkml:trace contextRef="#ctx0" brushRef="#br0" timeOffset="-202695.58">6068 8573 0,'0'-18'31,"0"-17"-16,0-1-15,35 1 16,-35-124 15,0 36 1,0 88-17,0-1 1,0 89 62,0-35-78,0 17 16,0 0-16,0 1 15,0 34 1,0-35-16,35 1 15,1-36 1,-1 0 0,0 0-1,0-18 1,-35-17 0</inkml:trace>
  <inkml:trace contextRef="#ctx0" brushRef="#br0" timeOffset="-202245.39">6015 7814 0,'0'35'16,"-35"1"-16,35-1 16,0 18-1,-36-53-15,36 35 16,0-53 15,18-52 0,-18-1-15,35 36-16,18 0 16,-35 35 15,35 35-16,-18-35-15,0 53 16,71-18 0</inkml:trace>
  <inkml:trace contextRef="#ctx0" brushRef="#br0" timeOffset="-201529.47">7920 7938 0,'0'0'0,"-35"0"0,35 88 62,17-35-62,-17 0 16,0-1-16,36 54 31,-36-18 0,-36-88-31</inkml:trace>
  <inkml:trace contextRef="#ctx0" brushRef="#br0" timeOffset="-201363.91">7761 8237 0,'35'0'15,"54"-35"1,-1 35-16,71-35 15,-54 35 1,-69-53 0</inkml:trace>
  <inkml:trace contextRef="#ctx0" brushRef="#br0" timeOffset="-200907.12">8467 7955 0,'0'0'0,"0"-35"16,0 53 46,0 17-62,0 0 16,0 18-16,0 0 16,0-18-16,35 89 31,-35-89-15,0 18-1,0-18 1,-35-35 31,-18 0-32,17 0 1,1 0 0,35-18-16,0-17 31</inkml:trace>
  <inkml:trace contextRef="#ctx0" brushRef="#br0" timeOffset="-200494.19">8414 7638 0,'-36'0'0,"1"17"32,35 71-17,0-35-15,0-88 63,0-35-48,18 34-15,-18 1 16,35 0 0,0 35-1,1 17 1,52 54-1,-53-71 1,53 106 0</inkml:trace>
  <inkml:trace contextRef="#ctx0" brushRef="#br0" timeOffset="-199795.47">9402 8273 0,'0'0'0,"0"-36"16,-36 1 0,-34-18-1,34 53 1,1 0-16,-18 0 15,18 0 1,0 18 0,35 52-1,0-17 17,0-17-17,35-36-15,36 0 16,-36-18-16,0-17 15,0-54 1,1-16 0,-36-1-1,0 35-15,-36 1 16,1 34-16,35 54 62,0 17-62,0 1 16,18 17-16,17 70 16,-35-35-1,35-53 17,1 18-17,-1-17 1</inkml:trace>
  <inkml:trace contextRef="#ctx0" brushRef="#br0" timeOffset="-199131.73">9543 7885 0,'0'-36'15,"0"54"32,53 17-31,-53 1-16,35-1 16,18 18-1,-18-53 1,0 0-1,-35-36 1,0-16 0,0-37-1,0 36 1,0 71 46,0 35-46,0-18-16,0 1 0,36 34 16,-36 1-1,35-1 17,-35 1-17,0-1 1,0-34-16,0-1 15,-18-35 32,-17 0-47,0-35 16,-1 35-16,-34-36 16,17 36-1,53-35 16,0 0-15</inkml:trace>
  <inkml:trace contextRef="#ctx0" brushRef="#br0" timeOffset="-198670.25">10336 7761 0,'0'18'46,"0"17"-30,0 18-16,36 35 16,-36-17-16,0-1 15,0-17-15,35-18 16,-35 1 0</inkml:trace>
  <inkml:trace contextRef="#ctx0" brushRef="#br0" timeOffset="-198482.77">10195 8061 0,'0'0'16,"36"-53"-16,-1 53 0,18 0 15,123-35 1,-70 35 0,0 0-1</inkml:trace>
  <inkml:trace contextRef="#ctx0" brushRef="#br0" timeOffset="-198157.63">11042 7779 0,'0'0'0,"0"70"78,0-17-78,0 0 15,35 35 1,-35-35-16,0-17 0,0-1 16,0 0-1,36-35-15</inkml:trace>
  <inkml:trace contextRef="#ctx0" brushRef="#br0" timeOffset="-197835.49">11342 7796 0,'0'0'0,"-35"0"16,-18 36 0,-18-1-1,-35 0 1,106 1 0,0-1-1,18-35 1,17 35-1,18 0 1,18 1 0,-18-36-1,-18 35 1</inkml:trace>
  <inkml:trace contextRef="#ctx0" brushRef="#br0" timeOffset="-197300.19">10954 7426 0,'-36'0'31,"1"18"-15,35 35 0,-35-53-1,35 35-15,0-53 63,18 18-48,-18-35-15,0-18 16,35 18 0,0 35 15,0 0-16,1 0 1,-1 35 0,0 36-1,1-36 1,-1-35 0,-35 35-16,35-35 15</inkml:trace>
  <inkml:trace contextRef="#ctx0" brushRef="#br0" timeOffset="-196477.05">11906 8008 0,'-35'-53'16,"-18"-17"-1,0 34 1,0 36-1,0 0 1,18 71 0,-18-1-1,18 1 1,35 0 0,70-71-1,107 0 16,-107-71-15,1 0 0,-71 36-16,0 0 15,0-18-15,0-53 16,-35 36-16,35 17 16,-36 0-1,36 17-15,0 72 78,0-1-78,0 0 16,0 18-16,0 0 16,0 71-16,18-19 15,35 1 16,-18-35-15,0-71 0</inkml:trace>
  <inkml:trace contextRef="#ctx0" brushRef="#br0" timeOffset="-195868.14">12136 7814 0,'17'0'31,"18"0"-31,1 0 16,34 0-1,1 0 1,-36 0 0,-17 0-1,-18 18 32,-18 17-31,-17 18-1,-18 0 1,53-18 0,-71 0-16,36 36 15,35-36 1,0 18-1,0-18-15,18-35 32,70 0-17,0 0 1,0 0 0,-17 0-1,-36 0 1,-35-17 15,35 17-31,-35-36 16</inkml:trace>
  <inkml:trace contextRef="#ctx0" brushRef="#br0" timeOffset="-193137.25">476 9807 0,'0'0'0,"0"-35"31,0 53 16,0 17-31,53 18-16,-53 35 15,0 18 32,0-141-16,-35-107 1,0 54-17,35 18 1,0 34-1,0 1-15,17 35 16,19 0-16,-36 18 16,70 123-1,18 0 1,0-70 0,-17 17-16,-36-88 15,1 53-15,17-53 16,-18-53 15,-35 17-31,0-16 16,0-54-1,-18 35-15,18 36 16,-35 0 0,0-1-1,-1 36 1,36 53-1,0 0-15</inkml:trace>
  <inkml:trace contextRef="#ctx0" brushRef="#br0" timeOffset="-192671.45">1182 9931 0,'-35'0'31,"-1"0"-15,1 17 15,35 19-31,0 52 16,0-71-1,35 54 1,36-36 0,-18-35-1,0-70 1,-53 52-16,0-52 15,0 34 1,0 1-16,-53 0 31,17-36-15,1 71-16,0 53 16,35-18-16,0 1 15,0-19-15</inkml:trace>
  <inkml:trace contextRef="#ctx0" brushRef="#br0" timeOffset="-192082.82">1464 9984 0,'-35'-53'16,"35"88"31,0 0-32,0 1-15,17 16 16,-17-16-16,53-36 16,18 53-1,-36-53 1,-17-53-1,35-18 1,-53 1 0,0 34-1,0 1 1,-18 35-16,18 18 47,0 35-32,18-18-15,105 35 16,-35-70 0,-17 0 15,-36-52-15,0-1-16,-35 35 15,0-17-15,0-1 0,-52-16 16,16 16-16,1 1 15,0 0 1,-1 35 0,1 106-1,53-18 1</inkml:trace>
  <inkml:trace contextRef="#ctx0" brushRef="#br0" timeOffset="-191800.55">2223 10213 0,'35'0'31,"0"0"-31,0 0 0,-35 35 16,71-17 0,-71 17-1,-35 36 1,-36-18 0,18-53-1</inkml:trace>
  <inkml:trace contextRef="#ctx0" brushRef="#br0" timeOffset="-188415.26">28910 1870 0,'0'0'0,"-35"0"31,88 0 110,0-18-125,0 18-16,17 0 15,18-53-15,18 53 16,124-35 0,87-53-1,-158 88 1,-18-53-1,-53 53 1,-53-35 0,1 35-16,17 0 15,-1-36 1,-69 36 62,-54 0-62,71 18-16,-70-18 15,34 0-15,1 0 16,-141 35 0,17-35-1,0 35 1,-70 18-1,123-53 1,-70 53-16,140-53 16,54 0 46,17 0-46,89-35-1,123 0 1,123-18 0,-193 53-16,-36 0 15,-18-53-15,-70 53 0,-18 0 16,-88 0 31,18 0-47,-18 0 15,-17 35-15,-71 36 16,35-71 0,-53 106-16,-106-54 15,107 19 1,105-36 0,17-35-1,54 0 1,35 0-1,71-35 1,-72-36-16,72 19 16,-71 52-16,0 0 15,0-36 1,0 36 0,-89 0-1,-87 18 1,-18 17-1,53 36 1,17-71-16,36 35 16,88-53 31,-18 18-32,0 0-15,-35-35 16</inkml:trace>
  <inkml:trace contextRef="#ctx0" brushRef="#br0" timeOffset="-185179.67">2981 10354 0,'0'-35'32,"-35"35"-32,35-36 15,0 1 1,0 0 15,0 70 47,0 36-78,0-1 16,0-17-16,17 18 15,-17 70 1,0-106 0,36 18-1</inkml:trace>
  <inkml:trace contextRef="#ctx0" brushRef="#br0" timeOffset="-184929.27">2981 10601 0,'0'-35'47,"35"35"-47,18-36 15,-18 36-15,36-35 16,-36 0 0</inkml:trace>
  <inkml:trace contextRef="#ctx0" brushRef="#br0" timeOffset="-184661.82">2928 10266 0,'0'-35'31,"35"35"-15,1-36-16,-1 36 0,53-35 16,18 35-1,-71-35 1</inkml:trace>
  <inkml:trace contextRef="#ctx0" brushRef="#br0" timeOffset="-184329.95">2822 10089 0,'53'-35'31,"-18"35"-15,1 0-16,17 0 16,17-53-1,-35 53-15,1 0 16,17 0-16</inkml:trace>
  <inkml:trace contextRef="#ctx0" brushRef="#br0" timeOffset="-183196.46">4339 10548 0,'0'-18'31,"-17"18"-15,17-35 0,-36 35 15,1-35 0,-36 35 0,36 0-15,35 18 15,-35-18-31,35 35 16,-35 53-1,35-35 1,17-18 0,71-35 15,1 0-15,-1 0-1,-35-70 1,-53-1-1,0 36-15,0-106 16,-36 52-16,36 19 16,-70-1-16,70 18 15,-53 1-15,53 16 16,-35 36-16,35-35 16,0 53 30,-36 35-30,36-1 0,0 19-16,0-36 15,0 18 1,0 88 0,18-35-1,17 35 1,1-141-16,-36 53 15,35 0 1,-35 0-16,0-18 31,35-35-15,-35-17 0</inkml:trace>
  <inkml:trace contextRef="#ctx0" brushRef="#br0" timeOffset="-182364.57">4639 10654 0,'0'18'16,"-35"-18"-1,70 0 17,0-18-32,1 18 15,-1-53-15,0 53 0,18-123 32,-53 52-17,0 0 1,0 1-1,-35 70-15,0-35 16,-1 35 0,36 17-1,-35 54 1,35-1 0,0-52 15,18-18 0,70-18-15,-53 18-16,0-35 31,18 35-15,0 0-16,0 0 15,-18 0 1,-35 18-1,36 35 1,-36 17 0,0-17-1,0 0 1,35-18 0,0 1-1,0-36 1,71 0-1,-70-36 1,-36-34 0</inkml:trace>
  <inkml:trace contextRef="#ctx0" brushRef="#br0" timeOffset="-181680.37">4763 10089 0,'35'0'47,"0"0"-47,18 0 15,88-17 1,0 17 15,-106 0 1,-52 0-17</inkml:trace>
  <inkml:trace contextRef="#ctx0" brushRef="#br0" timeOffset="-180633.2">5997 10407 0,'18'-18'47,"35"18"-47,158-88 31,-175 88-16</inkml:trace>
  <inkml:trace contextRef="#ctx0" brushRef="#br0" timeOffset="-180432.73">6138 10636 0,'53'-35'32,"0"35"-32,0-35 15,0 35-15,35-36 16,36 36 0,-89 0-16</inkml:trace>
  <inkml:trace contextRef="#ctx0" brushRef="#br0" timeOffset="-177835.25">7214 10001 0,'0'-35'78,"-17"35"-47,-19 0 0,36 18-15,-35 17 0,35 18-1,-35-18-15,35 36 16,0-18 0,0 17-1,17 18 1,19 1-1,-1-54 1,-35 0-16,88-35 16,-52-18-1,-1 18-15,-35-52 16</inkml:trace>
  <inkml:trace contextRef="#ctx0" brushRef="#br0" timeOffset="-177331.29">7602 10248 0,'-35'0'16,"35"-35"-1,0 0 1,35-1 15,18 36-15,-17 0-1,-1 0-15,18 0 16,-53 53-16,70 0 16,-70 18-1,0-54-15,0 19 16,-53 17-1,0-18-15,18-35 16,0 0 0,35-18 15</inkml:trace>
  <inkml:trace contextRef="#ctx0" brushRef="#br0" timeOffset="-176963.75">7990 10089 0,'-17'0'31,"-18"0"0,-1 18-15,1 35 0,35-18-1,-35 1-15,35-1 16,0 35-1,35-34 1,53-36 0,-53 0-16,1 0 15,-1 0-15,-17 0 0,-18-18 16</inkml:trace>
  <inkml:trace contextRef="#ctx0" brushRef="#br0" timeOffset="-176419.64">7885 9737 0,'0'-53'15,"0"17"16,17 36-31,54 0 16,-18 0 0,-53 36-1,35-1-15,-35 0 16,0 1-16,-18 34 31,-17-17-31,35-18 16,0 1 31,18-36-32,35 0 1,-18 0 0,35 0-1,-17 0 1</inkml:trace>
  <inkml:trace contextRef="#ctx0" brushRef="#br0" timeOffset="-175586.01">8555 10530 0,'0'-17'31,"18"17"-31,-18-53 16,70 53-16,-70-53 15,35 18-15,-35-18 16,0-53 15,-17-35 1,-19 141-17,1 17 32,35 19-31,0-1-1,0 0 1,0 18 0,18 18-1,17-18 1,-35-18-1,35 0 1,1-35 0,69-17-1,-105-19 1</inkml:trace>
  <inkml:trace contextRef="#ctx0" brushRef="#br0" timeOffset="-175104.1">8555 9701 0,'-53'36'15,"18"87"17,35-105-1,-36-18-16,54 0 32,-18-35-31,35-1 0,1 36-1,-1 18 16,53 35-15,-17-18 0,-36-35-1</inkml:trace>
  <inkml:trace contextRef="#ctx0" brushRef="#br0" timeOffset="-171698.04">9331 10019 0,'0'-18'31,"0"-17"-31,0 88 63,0 70-48,53 54 17,-53-107-17</inkml:trace>
  <inkml:trace contextRef="#ctx0" brushRef="#br0" timeOffset="-171491.59">9172 10231 0,'0'-36'15,"18"36"-15,17 0 16,71-35-1,-71 35 1,36-35 0</inkml:trace>
  <inkml:trace contextRef="#ctx0" brushRef="#br0" timeOffset="-170909.15">9843 10019 0,'0'0'0,"-36"0"16,36-18-1,18-17 1,88 35 15,-71 0-31,71 123 31,-106-105-15,0 17-16,-18 36 16,-35-1-1,0-70 1,-17 0 15,70-17-15,0-18-16</inkml:trace>
  <inkml:trace contextRef="#ctx0" brushRef="#br0" timeOffset="-170592.05">10178 9948 0,'0'0'0,"-18"0"47,-17 18-31,35 17-1,-36 1 1,36-1-16,0 35 15,0-34-15,18 17 16,17-53 0,1 52-16,34-52 15,-35 0-15</inkml:trace>
  <inkml:trace contextRef="#ctx0" brushRef="#br0" timeOffset="-169876.2">10336 10019 0,'0'-35'16,"0"-1"-1,36 36 1,-1 53-1,-35-17 1,35 34 0,1-17-1,-1-53 1,0 0 0,0 0-16,-35-35 15,0-1-15,0-34 16,0-1-1,0 18 1,0 89 78,0 17-79,0-18-15,0 0 16,0 0-16,36 1 16,-36 34-1,0 36 1,0-71 0,0 1-16,0 17 15,0-18 1,-18-35 31,-17 0-32,17 0 1,-17 0 0,0 0-1,-1 0 16,36-18-15,0-35-16</inkml:trace>
  <inkml:trace contextRef="#ctx0" brushRef="#br0" timeOffset="-169227.1">11113 9966 0,'0'-35'15,"-36"35"32,36 35 0,0 0-47,0 1 0,18 69 31,-18-69-31,53 17 16,-53 17 0,0-52-1,-18-18 63,-17 0-62,0 0 0,-1 0-1,-17 0 16,18 0-31,35-36 47</inkml:trace>
  <inkml:trace contextRef="#ctx0" brushRef="#br0" timeOffset="-168764">11007 9596 0,'-36'0'31,"1"35"-15,35 35 0,0-34-1,0-54 48,0-53-48,0 54-15,18-54 32,17 71-1,0 0-15,1 18-1,69 17 1</inkml:trace>
  <inkml:trace contextRef="#ctx0" brushRef="#br0" timeOffset="-167906.31">11606 9860 0,'0'-35'0,"18"35"63,-18 18-63,71 17 15,-36-35 1,-35 53-16,35-53 15,0 158 32,-35-140-47,36 17 16,-36 1 0,0-1-1,0 0 1,-18 0-1,18 18 1,-35 18 0,-18-18-1,53 0 1,-18-53 0,18 35-16,-35-35 31</inkml:trace>
  <inkml:trace contextRef="#ctx0" brushRef="#br0" timeOffset="-164947.15">12347 9772 0,'0'0'0,"-35"0"16,0 0 15,35 35-15,-36 18-16,-17 141 31,53-70-15,71-36-1,17-53 1,0 36 0</inkml:trace>
  <inkml:trace contextRef="#ctx0" brushRef="#br0" timeOffset="-164464.55">12753 10213 0,'35'-35'63,"18"-18"-48,0-18 1,-53 54-16,0-19 16,0 1-16,-18-36 15,-17 36 1,35 0-1,0 53 32,-35-18-31,35 88 0,0-53-16,0 36 15,0-36-15,0-18 16,17-17-16,-17 71 15,53-71-15,-17 0 16,34 0 0,-34-18-1,-1-52-15</inkml:trace>
  <inkml:trace contextRef="#ctx0" brushRef="#br0" timeOffset="-163981.84">12771 9525 0,'-36'0'15,"36"18"1,-53 52 0,53-17-1,0-18 1,0-88 31,0 1-32,18 16 1,-18 1-16,35 35 16,1 0 15,16 53-16,37 0 1,-19 53 0,-34-18-1</inkml:trace>
  <inkml:trace contextRef="#ctx0" brushRef="#br0" timeOffset="-163221.18">13600 9984 0,'0'0'0,"-18"0"16,18-36-16,-35 36 15,-18 0 1,0 0 0,0 0-1,18 18 1,35 88-1,0-36 1,0-34 0,35-36-1,35-18 1,1-53 0,-36-34-1,-35-1 1,0 53-16,0-71 15,-17 71 1,17 18-16,-36 0 16,36 0-1,0 105 17,0-52-17,18 105 1,35 18-1,-18-35 1,-35-35-16,36-1 16,-36-34-1</inkml:trace>
  <inkml:trace contextRef="#ctx0" brushRef="#br0" timeOffset="-162883.04">13758 9948 0,'0'-53'15,"18"53"-15,-18-35 16,88 35-16,-53 0 15,-17 0-15,-18 35 16,53 1-16,-53-1 16,0 0-16,0 1 15,-18-1 1,18 18-16,-35-53 16,0 0-1,0 0 1,35-36-16,0-34 15</inkml:trace>
  <inkml:trace contextRef="#ctx0" brushRef="#br0" timeOffset="-162608.25">14093 9737 0,'-17'0'16,"-1"0"0,18 17-1,-53 19-15,53-1 16,0 0-16,-35 0 16,35 36-1,0-36-15,18 36 16,52-71-1,-70 53-15,53-18 16,35-35 0</inkml:trace>
  <inkml:trace contextRef="#ctx0" brushRef="#br0" timeOffset="-162239.25">14517 9772 0,'0'-35'47,"0"70"-15,0 0-32,0 18 15,0 0 1,17 18-16,-17 17 15,36-53-15,-36 0 16</inkml:trace>
  <inkml:trace contextRef="#ctx0" brushRef="#br0" timeOffset="-162060.72">14376 10019 0,'0'-35'0,"35"35"16,0-36-1,36 36-15,35 0 16,-18-35 15</inkml:trace>
  <inkml:trace contextRef="#ctx0" brushRef="#br0" timeOffset="-161567.04">14993 9772 0,'0'-35'15,"0"52"79,0 19-94,0-1 16,35 0-16,-35 0 15,0 1 1,36 70 0,-36-36-1,53-17 1,-71-53 46,-17 0-46,-1 0 0,1 0-1,35-18-15,-35 18 16,35-35-16,0-18 16</inkml:trace>
  <inkml:trace contextRef="#ctx0" brushRef="#br0" timeOffset="-161148.99">14923 9296 0,'0'17'31,"-36"19"-15,36-1-16,0 0 15,0-17-15,0 17 16,0-70 31,0-36-32,0 36 1,18-36 0,17 36-1,0 35 1,18 18 0,0 52-1,18 54 1,-18-1-1</inkml:trace>
  <inkml:trace contextRef="#ctx0" brushRef="#br0" timeOffset="-160302.08">15681 9860 0,'-35'-35'16,"-1"35"0,1 0-1,-18 0 16,53 18-31,-106 140 32,106-70-1,71-88-15,88-35-1,-124-35 16,0-1-15,-35-52 0,0 17-1,-17 53-15,17-18 16,-53 18-16,53 18 0,-18 35 16,18-35-16,0 52 31,18 107-16,17 35 1,0-18 0,18-53-1,-35-53 1,-18 18 0,35-53-1,-35 35-15</inkml:trace>
  <inkml:trace contextRef="#ctx0" brushRef="#br0" timeOffset="-159735.15">15946 9719 0,'0'0'0,"-18"0"0,53 53 62,-35-35-62,35 35 0,1-18 16,-1 18 0,0-53 15,1 0-16,-36-36 1,0-34 0,0 17-1,0 18 1,0 52 15,35 54-15,-35 17-1,0-17 1,0-1 0,0-35-16,0 1 15,0-1-15,0 0 16,0 18 0,-18-53-1,-35 0 1,18 0-1,-18-17 1,18 17 0,35-36-16</inkml:trace>
  <inkml:trace contextRef="#ctx0" brushRef="#br0" timeOffset="-158903.36">16457 9684 0,'0'17'31,"0"19"-31,35-1 16,-35 18-16,0-18 15,36 0 1,-1 142 15,-35-142-15</inkml:trace>
  <inkml:trace contextRef="#ctx0" brushRef="#br0" timeOffset="-158714.66">16334 9931 0,'17'-36'31,"19"36"-31,16 0 16,19-35 0,-18 35-16,0 0 15,0-35-15,17 35 0,-34 0 16</inkml:trace>
  <inkml:trace contextRef="#ctx0" brushRef="#br0" timeOffset="-158453.4">16828 9578 0,'70'35'47,"-70"18"-32,35 35-15,1 89 32,17-107-17,-53-34 1</inkml:trace>
  <inkml:trace contextRef="#ctx0" brushRef="#br0" timeOffset="-158120.93">17268 9596 0,'-35'0'15,"-18"17"1,0-17-1,0 53-15,18-53 0,35 71 16,-17-71 0,17 53-1,0-18 1,35-35 0,35 35-1,1-35 1,-36 35-1,0 1 1,-35-1 0</inkml:trace>
  <inkml:trace contextRef="#ctx0" brushRef="#br0" timeOffset="-157670.5">16792 9190 0,'0'0'0,"0"18"46,-35-18-46,35 35 16,0 0 0,0-53 31,0-17-32,35 0-15,-35-53 16,36 52-1,-36 1 1,35 35 0,0 35-1,-35 1-15,53 17 0,-18-18 16,1-35 0,34 53-1,-17-18-15</inkml:trace>
  <inkml:trace contextRef="#ctx0" brushRef="#br0" timeOffset="-157021.25">17745 9772 0,'0'-35'0,"-36"35"16,36-36-16,-35 36 15,35-35 1,-123 35 0,123 18-1,-36 105 1,36-52 0,18-18-1,35-53 1,18 0-1,-19-53 1,-16-18 0,-36-105 15,0 17-15,-18 53-1,-17 71 1,35 0-16,0 123 31,17 0-15,36 71-1,-53-89-15,0 1 16,36-18-16,-36 17 16,35-34-1,-35-1 1,35-35-1</inkml:trace>
  <inkml:trace contextRef="#ctx0" brushRef="#br0" timeOffset="-156572.83">17956 9684 0,'36'0'32,"-1"0"-17,0 0-15,1 0 16,-1 0-16,0 0 16,18 0-1,-71 0 32,-17 17-31,-35 72-1,70-54-15,-36 0 16,36 0 0,-35-35-16,35 53 15,71-53 16,-36 0-31,0 0 16,36-17 0,-18 17-1,-18 0 1,-35-36 0</inkml:trace>
  <inkml:trace contextRef="#ctx0" brushRef="#br0" timeOffset="-156239.05">18486 9313 0,'52'0'32,"-16"36"-17,34 17-15,-34-1 16,-1 1-16,-35 36 16,53-1-16,-53-18 15,0 19 1,-53-1-16,-18 0 0,1 0 15,17-35-15,-71 53 16,89-106 0</inkml:trace>
  <inkml:trace contextRef="#ctx0" brushRef="#br0" timeOffset="-153680.83">12012 10089 0,'0'0'0,"71"0"47,-54 0-47</inkml:trace>
  <inkml:trace contextRef="#ctx0" brushRef="#br0" timeOffset="-152559.28">6403 11483 0,'35'0'47,"0"-18"-47,36 18 15,0-35 1,17 35 15</inkml:trace>
  <inkml:trace contextRef="#ctx0" brushRef="#br0" timeOffset="-152292.99">6491 11765 0,'0'0'0,"-18"0"0,54 0 47,34 0-32,36-17 1,-18 17 0,-52 0-16,-1 0 15</inkml:trace>
  <inkml:trace contextRef="#ctx0" brushRef="#br0" timeOffset="-151478.15">3704 10548 0,'0'35'0,"18"-35"32</inkml:trace>
  <inkml:trace contextRef="#ctx0" brushRef="#br0" timeOffset="-146952.09">7338 11783 0,'-35'0'0,"35"-18"31,0-17-16,52 0 1,-16-1 0,122 54 31,-105 141-16,-53-89-16,-70-34 1,35 34-16,-1-70 16,-17 0-1,18 0 1,35-18 0</inkml:trace>
  <inkml:trace contextRef="#ctx0" brushRef="#br0" timeOffset="-146598.46">7814 11606 0,'-18'0'0,"-17"0"16,17 0 0,18 18-1,-35-18-15,35 35 16,-35-35-16,35 53 16,0 18-16,0-54 15,0 54 1,0-18-1,35-53 1,36 35-16,-1-35 16,-34-35-1</inkml:trace>
  <inkml:trace contextRef="#ctx0" brushRef="#br0" timeOffset="-146159.45">7796 11289 0,'0'0'0,"0"-18"16,18 18 0,-18-35-16,35 35 15,54 18 1,-89-1 15,0 54-15,0-18-1,-18 0 1,-53 17-16,71-35 16,18-35 15,17 0-31,53 0 16,-52 0-1,17 0 1</inkml:trace>
  <inkml:trace contextRef="#ctx0" brushRef="#br0" timeOffset="-145496.72">8678 11730 0,'-70'0'15,"70"-18"-15,-18 18 16,-17 0-1,0 0 1,-1 0 0,1 0-1,35 18-15,-35 35 32,35 0-17,0 0 1,53-18-1,70-35 1,1-35 0,-89-36-1,0 36-15,-35-36 16,0 18 0,0-17-16,-53-89 15,0 36 1,18 123-16,35-36 15,0 89 17,0-35-32,0 88 15,53 52 17,-53-87-17,35-18-15,18 70 16,-53-87-16,0-19 0,35 36 15</inkml:trace>
  <inkml:trace contextRef="#ctx0" brushRef="#br0" timeOffset="-145150.12">8925 11571 0,'0'0'0,"0"-35"16,18 35-1,17-53-15,0 53 16,1 0-16,-1 0 0,0 53 15,-35-18 1,71 71 0,-71-71-1,-18 18 1,-35-18 0,18-35-1,0 0 1,35-35-1</inkml:trace>
  <inkml:trace contextRef="#ctx0" brushRef="#br0" timeOffset="-144826.96">9331 11377 0,'-35'0'31,"-1"35"-15,36 1-16,0-19 16,-35 36-16,35-35 15,0 52 1,0-34-1,18-1-15,17-35 0,0 71 16,36-71-16,17 0 16,-17 0-1,-36-18 1</inkml:trace>
  <inkml:trace contextRef="#ctx0" brushRef="#br0" timeOffset="-143982.46">10125 11254 0,'0'17'63,"17"36"-63,-17 0 16,36 0-16,-36 35 15,0-35-15,35 0 0,-35-18 16,35 36 15,0-36 0</inkml:trace>
  <inkml:trace contextRef="#ctx0" brushRef="#br0" timeOffset="-143757.09">10037 11589 0,'35'0'16,"-35"-36"-16,53 36 15,-18 0-15,0 0 16,1 0-1,16 0-15,54-35 16</inkml:trace>
  <inkml:trace contextRef="#ctx0" brushRef="#br0" timeOffset="-143150.19">10918 11289 0,'0'-35'15,"18"35"1,-18-36-16,35 36 0,1 0 31,17 0-31,-53 18 16,70 53-1,-17 123 17,-53-159-17,0 18-15,-123 0 16,87-53-16,-17 0 31,53-36-31,0 1 16,36-18-1</inkml:trace>
  <inkml:trace contextRef="#ctx0" brushRef="#br0" timeOffset="-142812.1">11359 11183 0,'0'0'0,"0"-35"0,-35 35 16,0 0 0,-18 17 15,53 19-31,-53-1 15,53 53 1,0 18 0,53-18-1,88-88 1,-88 0 0,0 0-16,0 0 15</inkml:trace>
  <inkml:trace contextRef="#ctx0" brushRef="#br0" timeOffset="-142137.9">11642 11183 0,'0'-35'15,"35"35"32,-35 35-31,53 36-16,0-36 15,17 35 1,-34-70 15,-1 0-31,-35-17 16,0-36 15,0-18-15,0 54-16,0 52 93,35 0-77,-35 1-16,0-1 0,0 0 16,35 0-1,-35 1-15,0 34 16,36-70 0,-36 53-16,0 0 15,0-18 1,-18-35 31,-17 0-32,0 0 1,-18 0 0,17 0-1,1 0 16</inkml:trace>
  <inkml:trace contextRef="#ctx0" brushRef="#br0" timeOffset="-141403.38">12559 11289 0,'0'-35'0,"-18"35"15,18-36-15,-17 36 16,-19 0 0,1 0-1,0 36 1,0 34 0,-18 1-1,53-36 1,0 18-1,88-53-15,-35 0 32,17 0-17,1-53 1,-36-35 0,-35-18-1,0-17 1,-18 17-1,-17 53-15,35 0 16,-35 53 0,35 35 46,0 53-46,0-35-1,0 0-15,18 18 16,-18-18 0,52 0-16,-16 70 15,-36-88-15,35 1 16,0-1 0,-35 18-1,36-53 1</inkml:trace>
  <inkml:trace contextRef="#ctx0" brushRef="#br0" timeOffset="-140620.88">12929 11165 0,'0'0'0,"0"-35"0,0 0 31,18 35-31,-18 18 16,35 52 0,1-17-1,-36-18-15,35 18 16,18 0-16,-36-53 15,54 0 1,-36-18 15,-35-17-31,0-35 16,0-1 0,0 1-1,0 17 1,0 70 78,35-17-94,-35 53 15,0 0 1,0-18-16,0 1 15,0 34 1,0-35-16,36 36 16,-36-36-1,0 1-15,0-1 16,35 18 0,-35 0-16,0-18 15,0 0 1,0 1 15,0-1 0,-18-35 32,-17 0-63,-18 0 15,0 0 1,53-18 0</inkml:trace>
  <inkml:trace contextRef="#ctx0" brushRef="#br0" timeOffset="-108376.68">9260 4851 0,'18'0'31,"53"0"-15,-54 0 0,19 0-16,122-18 31,72 18 0,-195 0 0,-141 0 1,-17 0-17,17 0 1,-18 0-1,18 18 1,71 35 0,0-53-16,53 0 47,17 0-32,18-36-15,0 36 16,105-35-1,1 35-15,-18 0 16,53-35 0,-194 52-1,-53-17 1,-141 53 0,53 0-1,18-53 1,87 0-1,89 0 17</inkml:trace>
  <inkml:trace contextRef="#ctx0" brushRef="#br0" timeOffset="-105587.36">12259 4939 0,'18'0'15,"17"-18"-15,18 18 16,17 0-16,54-35 15,-18 35-15,105 0 16,72-53 15,-354 53 1,-246 0-1,105 0-16,88 0 17,89 0-17,70 0 1,1 0 0,-1 0-1,18 0-15,35 0 16,-53 0-1,1 0 1,-89-35 15,0 35-15</inkml:trace>
  <inkml:trace contextRef="#ctx0" brushRef="#br0" timeOffset="-59730.39">25065 4780 0,'-53'35'125,"53"1"-125,0 34 16,0 142 15,0 17 0,0-123 1,0-53-32,35 70 15,-35-70-15,0 0 16,0 71 0,0-71-1,0-18-15,0 0 16,0 1-16,0-1 0,0 0 15,0 36 1,0-1 0,0-35-16,0 1 15,0-19 1,0 19-16,0-1 0,0 0 16,0 0-16,0 54 15,0-1 1,0-53-1,0 36-15,0-36 16,0 18-16,0 35 31,0 0-15,0-17-16,0-36 16,0 18-16,0-18 0,0 18 15,0 35 1,0 18-1,0 0 1,0-18 0,0-52-16,0 52 15,0-53 1,0 0-16,0 1 16,0 34-1,0-17 1,0 18-16,0-36 15,0 18-15,0 35 16,0-17 15,0 17-15,0-53-16,0 36 16,0-36-16,0 0 15,0 36 1,0-18-1,0 70 1,18-88 0,-18 71-1,0-53 1,0 18 0,0-36-1,0 36 1,0 17-1,53-53 1,-53 0-16,0 1 16,0 16-16,53 37 15,-53-19-15,0-52 16,0 52 0,35 1-1,-35 0 1,0-54-1,35-17 1,-35-35 0</inkml:trace>
  <inkml:trace contextRef="#ctx0" brushRef="#br0" timeOffset="-57973.24">24818 4710 0,'0'17'47,"-18"-17"-31,18 53-16,0-18 16,-53 18-16,18 18 15,35-36 16,35-194 16,18 36-31,-17 88-16,-36-1 16,35 36-1,0 18 1,0 35-1,54 0 1,-54-53 0,0 35-16,-35 0 15</inkml:trace>
  <inkml:trace contextRef="#ctx0" brushRef="#br0" timeOffset="-56832.75">24959 9878 0,'35'0'16,"1"17"0,-1-17-1,0 53-15,53 18 31,-17 70 1,-71-106-32,141-88 31,-106 18-31,53-141 31,-52 123-31,-36-35 16,35 17-1,-35 36-15,35 35 0,1-36 16</inkml:trace>
  <inkml:trace contextRef="#ctx0" brushRef="#br0" timeOffset="-55101.12">24007 7038 0,'-36'0'63,"36"35"-48,-35-35-15,35 53 16,-71 0-16,71-18 15,-52 1-15,52-1 16,-53 0-16,53 0 16,-36 18-1,89-53 32,53 36-31,0 34-1,-18-35 1,-17-35 0</inkml:trace>
  <inkml:trace contextRef="#ctx0" brushRef="#br0" timeOffset="-53936.2">24077 7355 0,'35'0'46,"18"0"-30,18 0 0,-1 0-16,36 0 15,0 0-15,141 0 16,-124 0-16,19 0 16,105 0-1,-142 0-15,36 0 16,-17 0-1,-18 0-15,0 0 0,88 0 16,-36 0 0,-34 0-1,-1-17 1,-70 17-16,106 0 16,-71 0-1,-17 0-15,52 0 31,-35 0-15,-35 0 0,-17 0-16,34 0 15,-35 0-15,18 0 16,71 0 0,-18 0-1,-53 0-15,17 0 16,-52 0-16,35-35 15,-18 35-15,18 0 16,0 0-16,53 0 16,-1-53-1,-69 53 1,17 0-16,-18 0 16,0 0-16,36-36 15,-1 36 1,54-35 15,-1 35-15,-17 0-1,18 0 1,34-35 0,-34 35-1,-36-36 1,-53 36-1,1 0 1,-1 0 0,0 0-1,18 0 1,0 0 0,-71 0 109</inkml:trace>
  <inkml:trace contextRef="#ctx0" brushRef="#br0" timeOffset="-52639">29404 6914 0,'0'36'32,"18"-36"-32,17 88 15,0-53 1,89 53-16,-36-52 47,-123 52-16,-36-18-15,-17 19-1,88-72-15,-18 19 16</inkml:trace>
  <inkml:trace contextRef="#ctx0" brushRef="#br0" timeOffset="-52364.69">30110 7108 0,'53'36'32,"17"17"-32,18 35 15,0 0-15,1-17 16,34 34-1,-88-69-15,-35-1 16</inkml:trace>
  <inkml:trace contextRef="#ctx0" brushRef="#br0" timeOffset="-52153.3">30533 7073 0,'0'18'16,"-35"70"-1,35-35 1,0 35-16,-53-17 0,53 17 16,-36 0-16,-16 18 15,-54 106 1,70-159-16</inkml:trace>
  <inkml:trace contextRef="#ctx0" brushRef="#br0" timeOffset="-51270.1">24007 4357 0,'0'0'0,"0"-35"0,70 52 47,-35 18-31,1 36-16,17-18 16,-18-18-16,0 36 15,-35 17 16</inkml:trace>
  <inkml:trace contextRef="#ctx0" brushRef="#br0" timeOffset="-50996.84">24448 4163 0,'-53'-53'0,"53"71"32,0 34-17,0 19-15,0 123 16,0 53 0,0-35-1,0 17 1,-36-70-1,36-106 1,0-18-16</inkml:trace>
  <inkml:trace contextRef="#ctx0" brushRef="#br0" timeOffset="-46662.76">27499 5539 0,'0'-36'32,"0"1"-1,-35 35 78,-1 0-93,-34 0 0,17 0-1,0 0 1,0 0-1,0 0 1,-17 35-16,17-35 16,0 0-1,0 0 1,18 0 0,35 36-1,-53-36 1,17 0-1,1 35 1,0-35 0,0 0-1,35 18-15,-36-18 16,-17 0 0,53 35-1,-52-35 1,-54 35-1,53-35 1,18 0 0,-18 53-1,17-53 1,1 18 15,35 17-15,-35-35-1,-1 53-15,1-53 16,-18 17-16,53 19 16,-35-36-1,0 35 1,35 0 0,-36-35-1,36 36 1,-35-36-16,0 35 15,0-35 1,35 35 0,-36-35-16,1 35 15,35 1 1,-35-36 15,17 35-15,18 18-1,-35-53 1,-18 70 0,18-70-1,17 18 1,-35 35 0,18-18-1,0 1 1,-18-1 15,17-35-15,36 35-16,-35 0 15,0-35 1,35 36 15,-35-1-15,35 0-1,-36-35 1,1 36 0,0-1-1,-1 35 1,36-34 0,-35-36-1,35 35 1,0 0-1,0-17 1,-35 35 0,35 0-1,-35-18 1,35 0 0,0 36 15,0-18-16,0 17 1,0-17 0,0-18-1,0 1 1,0-1 0,17 0-1,19 71 1,-36-71-1,35 18 1,-35 35 0,0-17-1,70-18 1,-17 0 0,-17-18 15,16 36-31,1-18 15,-17 0 1,-36 17 0,35-35-1,0-17 1,18 17 0,0-35-16,-53 36 15,53-36-15,18 52 16,-19-52-1,37 36 1,-54-36 0,35 35-16,-17-35 15,36 35 1,-37-35 0,19 36 15,0-36-31,-1 35 15,-35-35-15,1 0 16,-19 0-16,72 0 16,-54 53-1,35-53 1,-34 0-16,34 0 16,-35 0-16,-17 0 15,53 0 1,-1 0-1,-34 0-15,-1 0 16,35 0 0,-34 0-16,34 0 15,1 0 1,-18 0 0,0 0 15,17 0-16,-17 0 1,-18 0 0,1 0-16,17 0 15,-1 0 1,1 0 0,18 0 15,-18 0-31,-18-18 15,18 18 17,-18 0-1,-52 0 16</inkml:trace>
  <inkml:trace contextRef="#ctx0" brushRef="#br0" timeOffset="-36950.62">24994 7426 0,'-53'0'16,"18"0"-1,53 0 32,17 0 0,-53-18-16,-17 18-15,35 36 15,0 17-15,0-18-1,18-35-15,52 0 16,-34-18 0,-1-35 15,-35 18-31,-18 0 15,-35 35 1,0 0 0,18 0-1,35 35 1,18 88 0</inkml:trace>
  <inkml:trace contextRef="#ctx0" brushRef="#br0" timeOffset="-36317.61">24077 7938 0,'-18'0'16,"-17"0"-16,35 17 31,0 18-31,0 1 0,18 70 31,158-54 0,-123-69-15</inkml:trace>
  <inkml:trace contextRef="#ctx0" brushRef="#br0" timeOffset="-36033.53">24289 7938 0,'-36'35'15,"72"-70"-15,17 123 94,-53-159-78,0 18-1,-18 53-15,18 36 47</inkml:trace>
  <inkml:trace contextRef="#ctx0" brushRef="#br0" timeOffset="-35868.96">24553 8061 0,'0'71'16,"0"-142"-16,0 194 15,0-87 1,53-1-16,0 18 15,-53 17 1</inkml:trace>
  <inkml:trace contextRef="#ctx0" brushRef="#br0" timeOffset="-35512.86">24765 7973 0,'0'0'0,"-35"0"16,35 17-1,0 36 1,0 0-1,17-17 1,19-36-16,-1 0 31,-35-36-31,0-17 16,-88-17 0,52 35-1,1 35 1,35 17 15</inkml:trace>
  <inkml:trace contextRef="#ctx0" brushRef="#br0" timeOffset="-35259.6">24730 7743 0,'0'-17'16,"70"17"0,36 123-1,-53 18 1,-53-35 0,0 18-1,-35-89 1,35 0-16,-36-35 15,36 53-15,-35-53 0</inkml:trace>
  <inkml:trace contextRef="#ctx0" brushRef="#br0" timeOffset="-31677.5">26758 5697 0</inkml:trace>
  <inkml:trace contextRef="#ctx0" brushRef="#br0" timeOffset="-31393.26">26723 5627 0,'-35'0'31</inkml:trace>
  <inkml:trace contextRef="#ctx0" brushRef="#br0" timeOffset="-30299.99">26652 5627 0,'-35'0'16,"35"17"30,-35-17 95,35 36-110,0-1-31,0 0 16,53-35 0,0 0-1,-18 0 1,-35-17 15,0-19-15,0 1-1,-53 35-15,35 0 32,18 18-17,0 35 1,36-53-1,-36 35-15,53-35 0,-18 0 16,0 0 15,-35-35-31,0-18 32,-18 17-17,-52 36 1,70 36-1,0-1 1,0 18 0,18-53-16,-18 35 15,35-35-15,0 0 16,-35-53 0,0-17-1,-18 34 1,-52-16-16,35 52 15,35 17 17,0 36-17,0-18 1,17-35-16,19 0 31,-36-70-15,0 35-1,-18-1-15,-17 72 32,35 16-17,0-16 1,0-72 15</inkml:trace>
  <inkml:trace contextRef="#ctx0" brushRef="#br0" timeOffset="-29769.07">26670 5115 0,'-35'-35'16,"35"0"-1,-36 35-15,1 35 47,35 36-47,0-1 16,0 1 0,0 17-16,18 0 15,70-88 1,-35 0-16,0-18 15,17-34-15</inkml:trace>
  <inkml:trace contextRef="#ctx0" brushRef="#br0" timeOffset="-29557.69">27023 4921 0,'-18'0'0,"18"53"47,0 18-47,0-54 15,0 54 1,18-1 0,-18 1-1</inkml:trace>
  <inkml:trace contextRef="#ctx0" brushRef="#br0" timeOffset="-29325.32">27287 5168 0,'0'18'31,"0"35"-15,-17-53-16,17 53 16,0-18-1,-36-35 1</inkml:trace>
  <inkml:trace contextRef="#ctx0" brushRef="#br0" timeOffset="-29110.87">27428 5062 0,'0'36'47,"0"-1"-32,36 0-15,-36 0 16,0 18-16</inkml:trace>
  <inkml:trace contextRef="#ctx0" brushRef="#br0" timeOffset="-28859.56">27552 4763 0,'0'-36'31,"53"36"-31,0 0 16,0 0-16,0 0 0,0 124 31,-53 34-16,-53 19 1,-36-36 0,54-88-16</inkml:trace>
  <inkml:trace contextRef="#ctx0" brushRef="#br0" timeOffset="-28418.67">27340 5539 0,'0'-36'0,"0"1"32,0 0-1,0 0 16</inkml:trace>
  <inkml:trace contextRef="#ctx0" brushRef="#br0" timeOffset="-27860.06">27323 5362 0,'35'0'47,"0"0"-47,0 0 16,1 0-16,70 0 15,35 0 1,0 0 0,-88 0-1,0 0-15,0 0 16,17 0-16,-17 0 0,35-35 31,-17 35-15,52-35-1,1 35 1,-71 0 0,-18 0-1,35 0 1,-52 0-16,53 0 15,-36 0-15,18 17 32,-18-17-17,-35 36-15,35-36 16,-35 35 0,89-35-1,34 35 16,-70-35-15,-18 0 0,-35 35-16</inkml:trace>
  <inkml:trace contextRef="#ctx0" brushRef="#br0" timeOffset="-26494.5">27993 8714 0,'0'-18'0,"53"18"16,0 0 0,-18 0-1,0-35 1,1 35 15,-1 0 16,88 0-16,-87 0-15,17 0 0,52-36-1,-34 36 1,17 0-1,-35 0 1,18 0 0,-1 0-1,18-35 1,-17 35 0,-18 0-1,0 0-15,0 0 16,17 0-16,-17 0 0,-18 0 15,1 0 1,34-35 0,-17 35-1,35 0 1,-17-35 0,-1 35-1,-34 0 1,-1 0-16,-35-36 31,-18 36-31,-17 0 16</inkml:trace>
  <inkml:trace contextRef="#ctx0" brushRef="#br0" timeOffset="-25362.68">25118 7549 0,'0'-17'16,"-18"17"-1,18-53 1,0 18-1,18 35-15,-18-53 16</inkml:trace>
  <inkml:trace contextRef="#ctx0" brushRef="#br0" timeOffset="-21930.64">25118 7338 0,'0'35'31,"0"-53"63,0-34-63,0 16-31,0-17 32,0 0-17,0 0 1,0 18 0,0 0-16,0 0 15,17-1 1,-17 1-1,0 0 1,0 0 15,36-1-15,-36 1 0,35 0-1,-35-1 1,35 36-1,-35-35 1,36 18 0,-36-19-1,0 1-15,35 0 16,-35-1 0,35 36-1,-35-35 1,35 35-16,1-35 15,-36 0 1,35-1-16,-17 36 16,-18-35-1,35 35 1,-35-35 0,35 35-16,0-36 15,-35 1-15,36 35 16,-1-35-1,0 0 1,18-1 0,-18 1 15,18 35-15,-53-35-1,36 35-15,-1-35 16,0-1 15,0 36-15,-35-35-16,53 35 15,-53-35 1,53 35-16,-17 0 16,-36-36-1,35 36 1,-35-35-1,35 35 1,-35-35-16,88 35 16,-88-35-16,53 35 15,-17 0 1,-36-36 0,52 1 15,-34 35-16,70-35 1,-52 35-16,-1-36 31,0 36-15,0 0 0,18 0 15,-17-35-31,-1 35 15,0 0-15,0-35 16,1 35 0,-54 0 62,-17 0-47,-1 0-31,1 18 16,-18 17-1,0-35 17,-17 35-17,35-35-15,-36 35 16,18-35-1,53 36-15,-35-36 16,0 35 0,-1 0-1,-34 0 1,17-35-16,53 36 16,-53-36-1,53 35-15,-53 0 16,18-35-16,-1 36 15,1-1 17,0 0-17,0-35 1,35 35 0,-53 1-1,53-1 1,-18-35-1,18 35-15,-35-35 16,35 36-16,-36-36 16,1 35-1,35 0 1,-35 0-16,0 1 31,-18-1-31,17 0 31,36 0-15,-35-35-16,0 36 31,0-1-15,-1-35 0,36 35-1,-35-35-15,0 53 16,-1-17-1,1-1 1,0 0 0,35 0-1,-71-35 1,71 36-16,-35 17 16,35-18-1,-35-35 1,35 53-16,-35-18 15,35 36 1,-36-19 0,36-16-1,0 34-15,-35-34 16,35 17 0,0-18-1,0 0 1,0 0-1,0 1 1,0-1 0,18-35-1,17 0 1,18 0 0</inkml:trace>
  <inkml:trace contextRef="#ctx0" brushRef="#br0" timeOffset="-6919.57">706 13123 0,'0'-17'31,"0"34"94,0 19-109,17-1-16,-17 18 15,53 0-15,-53 17 16,35 36-1,-35-35 1,36-18 0,-36-89 46,0 1-46,0 0-16</inkml:trace>
  <inkml:trace contextRef="#ctx0" brushRef="#br0" timeOffset="-6388.84">723 13194 0,'0'-35'31,"0"17"-15,18-35-1,17 53 1,-35-35-16,71 35 16,-18 0-1,-18 35 1,0 18-1,-35 0 1,0 0-16,-17 0 16,-19-53 15,36 17-31,-35-17 16,0 0-1,35 36 32</inkml:trace>
  <inkml:trace contextRef="#ctx0" brushRef="#br0" timeOffset="-5441.67">1217 13423 0,'-18'0'0,"18"-35"15,-17 35 1,-18 0-1,-1 0 1,36 18 0,0 34-1,-35-52 1,35 71 0,18-71-16,17 0 15,18 0 1,0 0-1,-53-35 1,35 35-16,-35-71 16,0 36-16,0 53 62,0 52-46,35-70-1,-35 18-15,36-18 16,-1 0 0,0 0-1,18 0 1,18-36 0,-18-16-1,-53 16 1,0 1-1,0 0 1,-18-53 0,18-1-1,-35 19 1,35 35 0,-36 35-1,36 35 48,0 0-48,0 0-15,0 1 16,0 69 0,0-69-16,0-1 15,18 0-15,-18 53 16,35-88-16,-35 53 15,36-53 1,16 36-16,19-36 16,-18-18-1,-18-17 1</inkml:trace>
  <inkml:trace contextRef="#ctx0" brushRef="#br0" timeOffset="-4721.27">1464 13423 0,'0'-35'31,"18"35"-15,35-35-16,-18 35 16,0-53-16,18 53 15,-18-36-15,1 1 16,17 35-1,-53-53-15,0 0 16,0 0 0,0 1 15,0-19-15,0 36-1,-18 35 1,18-18-1,0 53 1,0 1 0,35 105-1,0 0 1,-35-88-16,36 53 16,-36-89-1,35 36 1,0-106 15,-35 18-15,0 0-16,0 17 15,36-17-15,-1 35 32,0 17-17,18 36 1,0-17-1,-18-1 1,1-35 31</inkml:trace>
  <inkml:trace contextRef="#ctx0" brushRef="#br0" timeOffset="-3782.06">3087 13212 0,'0'-36'16,"-18"36"0,-35 0 15,18 0-15,0 36-1,35-1 1,0 71 15,53-18 0,0-88-15,-53 35-16,70-35 16,-52 0-1,-18-18-15,53-17 16,-53-18-1,-36 0 1,1-17 0,0 35-1,0 35 1,-18 0 15,53 35-15</inkml:trace>
  <inkml:trace contextRef="#ctx0" brushRef="#br0" timeOffset="-3289.72">3563 12965 0,'0'0'16,"-35"0"-16,35-36 15,0 72 79,0-1-94,0 18 16,17 17-16,-17-17 15,36 53 1,17 18 0,0-72-16,-18 54 15,-35-70 1,0 34-1,0-17 1,0-18 0,-18-35-16,-35 0 15,-35-70 1,53-1 15,-18 71-31,53-53 16,-35 53-16</inkml:trace>
  <inkml:trace contextRef="#ctx0" brushRef="#br0" timeOffset="-3116.18">3581 13441 0,'0'-18'0,"35"18"15,0-70-15,1 70 0,-1-53 16,35 53 0</inkml:trace>
  <inkml:trace contextRef="#ctx0" brushRef="#br0" timeOffset="-2193.5">4498 13229 0,'0'18'62,"0"17"-62,18 53 32,-18-17-17,35-18 1</inkml:trace>
  <inkml:trace contextRef="#ctx0" brushRef="#br0" timeOffset="-2025.95">4410 12912 0,'17'0'31,"-17"17"-16</inkml:trace>
  <inkml:trace contextRef="#ctx0" brushRef="#br0" timeOffset="-1551.59">4639 13229 0,'0'0'0,"0"-35"31,18 35-15,-1 0-16,72 53 16,-54 17-1,18-17 1,-53 0-1,0-18 1,-18-35 0,-17 0-1,35-35 1,0-53 0,35 35-16,18 18 15,-53-18-15,53 53 16,0 0-1,-18 18 1,0 87 0,-35-52-1,0 0 1,36 0 15,-36-18-31</inkml:trace>
  <inkml:trace contextRef="#ctx0" brushRef="#br0" timeOffset="-1151.42">5221 13106 0,'0'0'0,"0"-36"16,0 1-16,0 70 63,0 1-48,0 17-15,0 70 31,0-70-31,0 0 16,0-18-16,18 0 0,-18 18 16,35-53-1,18 0 1,-18-17 0,1-19 15</inkml:trace>
  <inkml:trace contextRef="#ctx0" brushRef="#br0" timeOffset="-934.98">5133 13264 0,'18'-35'32,"17"35"-17,0 0-15,0 0 16,36 0 0</inkml:trace>
  <inkml:trace contextRef="#ctx0" brushRef="#br0" timeOffset="-535.53">5521 13282 0,'18'0'31,"17"0"-31,0 0 16,0-18 0,-35-17-1,0 0 1,0 0 0,-35 35-1,-35 0 16,70 53-31,-36-18 16,36 0-16,0 18 16,0-18-1,0 1-15,36 34 16,34-70 0,142 35-1,-89-52 1</inkml:trace>
  <inkml:trace contextRef="#ctx0" brushRef="#br0" timeOffset="929.66">6085 13247 0,'-105'-88'47,"210"176"-47,-246-176 15,141 105 1,-35 36-1,35 0 1,0-18 0,35-35-1,1 0 1,34-35 0,-70-18 15,0-17-31,18 70 62,35 53-46,-53-18-16,35 0 16,-35 71-1,176 159 1,-140-124-1,-1-88 1,-35-1 15,-71-52-31,18-17 16,1-71 0,52 35-1,0 17 1,0-34-1,0 17 1,35 53-16,-35-53 16,53 0-1,0-35 1,-18 17 0,-53-34-1,18 69-15,-35 36 16,35-35-16,0 53 62,35-18-62,36 35 16,-36-35 0,-35 35-1,0 0 1,0 1-1,35 17 1,-35-18 0,53-35-1,106 35 1,-53-35 0,-36-17-1,-70-36 1,0 17-16,0-34 15,0 35 1,-35 35-16,0-36 16,0 36 15,35 18-15,-36 52-16,36 1 15,0-36 1,0 1-1,36-36 1,34 0 0,-35 0-16,1 0 15,-1-18 1,-35-35 0,0 0-1,35 53 16,-35 35-15,53 1 0,-18 34-1,89-70 1,-71-53 0,0-17-1,-53-36 1,-18-70-1,-17 52 17,35 89-17,0 52 17,0 107-17,18 17 1,-18-18-1,0 1 1,35-89 0,-35-52 31</inkml:trace>
  <inkml:trace contextRef="#ctx0" brushRef="#br0" timeOffset="1169.55">7250 13300 0,'-18'-71'31,"36"142"-31,-1-212 16,36 141-16,0-36 16,71 36-1,-54 0 1,-35 53-1,-35 18 1,0-18 0,0-18-16</inkml:trace>
  <inkml:trace contextRef="#ctx0" brushRef="#br0" timeOffset="1329.63">7620 12894 0,'-35'0'16,"88"318"-16,-71-636 0,18 336 31,0 17-31</inkml:trace>
  <inkml:trace contextRef="#ctx0" brushRef="#br0" timeOffset="1661.95">7814 13141 0,'0'53'31,"0"-18"-15,0 0 0,18 36-1,17-36 1,36 1 0,-1-72-1,-70-34 1,0-1-1,0 18 1,-106 0 0,53 53-1,53 124 1</inkml:trace>
  <inkml:trace contextRef="#ctx0" brushRef="#br0" timeOffset="2191.53">8132 13070 0,'0'-70'0,"35"70"31,18 53-15,-53 0-16,53 0 16,-53 88-1,0-53 1,0-53 0,0-70 15,0 0-16,35-18-15,-35-71 16,106 36 15,-71 53-15,18 52 0,-18 72-1,-35 34 1,0-88-16,36 18 15,16-53 17,37 0-32,-54-17 15,18-19 1</inkml:trace>
  <inkml:trace contextRef="#ctx0" brushRef="#br0" timeOffset="3710.75">9596 12982 0,'-36'0'31,"36"18"-31,0 0 16,0 17-16,36 71 15,-1-71-15,-35 35 32,0-34-32</inkml:trace>
  <inkml:trace contextRef="#ctx0" brushRef="#br0" timeOffset="3884.29">9419 12559 0,'0'-35'47,"53"35"-47,-35 0 16,17 0-16</inkml:trace>
  <inkml:trace contextRef="#ctx0" brushRef="#br0" timeOffset="4259.78">9966 12682 0,'0'0'0,"-35"0"0,-1 0 15,36 36 1,-35-36 0,35 53-16,-35-18 15,35 35-15,18-34 31,17-36-31,0 0 16,36 0 0,-36 0-16,18 35 15,-53 0 1,0 18 0,-18-18-16,-52 1 15,34 17 1,1-53-16,0 53 15,0-53-15,-1 0 0,36-53 16,36 17 0</inkml:trace>
  <inkml:trace contextRef="#ctx0" brushRef="#br0" timeOffset="4842.87">11148 12559 0,'0'0'0,"0"-35"16,0-1 0,0 72 30,0 34-30,0 177 0,17-159-1,36-52 1,-17-1 15,17-35-31,-1 0 16,-52-35-16,36 35 15</inkml:trace>
  <inkml:trace contextRef="#ctx0" brushRef="#br0" timeOffset="5592.07">11060 12806 0,'53'0'31,"-18"0"-31,18 0 16,0-53-16,105 53 15,-87-35 1,-53-1 0,17 36-16,-35-53 0,0 1 15,0 16 1,0 1-1,-18 0 1,18 52 0,0 36-1,0 0-15,0 35 16,35 18 0,-35 0-1,36-71 1,17-35 15,-53-53-31,106 0 31,-71 1-31,0 52 32,18 35-17,0 18 1,17-53-1,1 0 1,-53-18 0,17-35-1,-35 18 1,-18-124 0,-17 106-1,0 89 16,35-1-31,-36 88 16,36-17 0,36-35-1,34-36 17,1-35-32,17-18 31,-35-17-31,-18 35 0</inkml:trace>
  <inkml:trace contextRef="#ctx0" brushRef="#br0" timeOffset="6564.24">13000 12577 0,'0'-36'0,"0"54"31,0 35-15,0 0-16,18 158 31,-18-175-15,0-107 30,-18 18-46,18-35 16,-35-71 0,35 89-16,0-1 15,0 1-15,17 34 0,19 36 16,16 0 0,54 0-1,-70 71 1,-1-36-16,-35 0 15,-18 1-15,-52 17 16,-1-53-16,-52 35 16,87-35-1,19 0 1,105 0 15</inkml:trace>
  <inkml:trace contextRef="#ctx0" brushRef="#br0" timeOffset="8013.16">13423 12612 0,'0'0'0,"-35"0"16,0 0-16,-1 0 15,1 17 1,35 72 0,0-19 15,18 1-31,17-71 16,0 0 15,1-53-16,-36-35 1,0 105 15,35-17-15,-35 53 0,70 0-1,-34-53 1,17 0-1,-18 0 1,-35-70-16,0 34 16,0 19-16,0-19 15,0 1-15,0-35 16,0 34 15,35 1-31,18 35 16,18 35-1,-36 71 1,-35-18 0,0-35-1,53 0 1,17-18-16,-17-35 16,18 0-16,-36-17 15,0-54 1,-35 18-1,0-53 1,0 54 0,0 16-1,-17 36 1,-36 0 15,18 36-31,35 34 31,0 1-15,0-1 0,17-35-1,71-35 1,-52-35 0,17-53-1,-18 53-15,-35-36 16,0 54-1,0 52 17,0 0-17,0 36 1,106-1 0,-18-70-1,-18 0 16,-34-88-15,-1 53-16,-35-71 16,0 18-16,-18 0 15,-52-107 1,-1 54 0,71 106-1,0 106 1,36 123-1,-1 35 1,18-106 0,-53-87-1,35-1-15,0-35 32,-35-18-32,53-52 15,35 35 16,-52 87-15,-1 1 0,18 18-1,-53-18-15,0-18 16,0 0-16,-53 1 16,18-36-16,-1 0 15,1 0 1,-18-71-1,53-17 17,0 53-32,18 35 0</inkml:trace>
  <inkml:trace contextRef="#ctx0" brushRef="#br0" timeOffset="8373.2">15134 12594 0,'-17'-35'0,"34"70"0,-70-70 15,18 35 17,35 35-17,-35 0-15,35 1 16,0 70-1,17-71 1,54-35 0,-1-35-1,-34-1 1,-36-17-16,0-17 16,-36 35-1,36-1-15,-35 36 31,18 0-15,17 18-16</inkml:trace>
  <inkml:trace contextRef="#ctx0" brushRef="#br0" timeOffset="8738.22">15275 12171 0,'0'0'0,"0"17"15,18-17 1,-18 89-16,0-19 15,0-34 1,35 69 0,-35 19-1,0-36 1,71-35-16,-18-18 16,0-35-1,-18 0 1,-35-17-1,35 17-15</inkml:trace>
  <inkml:trace contextRef="#ctx0" brushRef="#br0" timeOffset="9318.42">15875 12577 0,'0'-36'0,"0"1"16,0 0 15,-35 35-16,-36 17 1,18 54 0,18-1-1,35-34 1,0-1 0,18-35-1,35 0 1,-53-18-16,35-35 15,0-35 17,0 53-17,-35 70 17,0 1-17,0-1-15,0 0 16,0 18-16,36-53 15,-1 35 1,0-35 0,18 0-16,-18-17 15,1 17 1,-36-36 0</inkml:trace>
  <inkml:trace contextRef="#ctx0" brushRef="#br0" timeOffset="12219.26">16439 12771 0,'0'0'0,"36"0"16,-1 0 15,-35 35-31,0 18 16,-35 0 15,-18 0-31,18-53 0</inkml:trace>
  <inkml:trace contextRef="#ctx0" brushRef="#br0" timeOffset="13284.24">2840 14446 0,'0'-17'31,"53"-19"16,0 36-31,-18 0-16,0 0 0,36 124 47,-71-89-32,0 36-15,-18-36 16,-35 0-1,0-35 1,18 0 0,35-17-1</inkml:trace>
  <inkml:trace contextRef="#ctx0" brushRef="#br0" timeOffset="13584.65">3316 14323 0,'-35'0'16,"0"0"31,35 17-32,-53 72 1,-18 16 0,36-34-1,52-36 1,125-35 0,-37 0-1,-69-17 1</inkml:trace>
  <inkml:trace contextRef="#ctx0" brushRef="#br0" timeOffset="13834.98">3634 14411 0,'70'0'47,"-17"0"-47,35 0 16,-17 0-16,70 0 15,-106 0 1</inkml:trace>
  <inkml:trace contextRef="#ctx0" brushRef="#br0" timeOffset="14017.49">3792 14676 0,'0'0'0,"36"0"46,17 0-46,17-18 16,18 18 0,-52 0-16</inkml:trace>
  <inkml:trace contextRef="#ctx0" brushRef="#br0" timeOffset="14857.84">4286 14340 0,'0'0'0,"0"-35"15,71 35 16,-36 0-15,-35 53 0,53-18-1,-53 1-15,53 52 16,17-88-16,-52 0 16,17 0-1,-35-18 1,0-52-1,0 17 1,0 0 0,0 18-1,-17 35 1,17-36 0,0 54 62,0 17-78,0 0 15,0 1-15,0-1 16,0 0-16,35 1 16,-35-1-16,0 0 15,35 0-15,-35 36 16,36-18-1,-36-18 1,0 0 15,-18-35 32,-17 0-48,-18 0 1,-18 0 0,18 0-1,0 0 1,18 0 0,35-17 30</inkml:trace>
  <inkml:trace contextRef="#ctx0" brushRef="#br0" timeOffset="15491.34">4780 13864 0,'0'-35'31,"35"35"0,1 0-15,-1 0-16,36 18 16,-71 52-1,0 18 1,-36-17-1,-17-18 1,18-53 0,35 35-1,53-35 1,35 0 0,36 0 15,-71 0-31,17 0 15</inkml:trace>
  <inkml:trace contextRef="#ctx0" brushRef="#br0" timeOffset="22214.3">2663 15558 0,'0'-18'79,"-35"18"-79,0 0 15,0-35 1,-18 35-1,17 0 1,-34 0 31,17 35-31,-18 71-1,71-36 1,0-34-16,0 16 15,36 1 1,-1-53-16,0 0 16,36 0-1,-71-53-15,70-17 16,-34 35 0,-36-1-16,0-34 15,0 17 1,0-18-1,0 18-15,-36 0 16,36 1-16,0 16 0,-35 1 16,35 0-1,-35 35 1,35 88 31,0-18-32,0-17-15,0 0 16,35 71 0,0 70-1,1-124 1,-1-70 0,0 0 15,-35-35-31</inkml:trace>
  <inkml:trace contextRef="#ctx0" brushRef="#br0" timeOffset="22560.27">2716 15575 0,'0'-35'0,"0"0"31,18 35-15,17 0-16,1 0 16,69 88-1,-105-35 1,0 17-1,-17-34 1,-54 34 0,36-70-16,0 0 31,35-53-15</inkml:trace>
  <inkml:trace contextRef="#ctx0" brushRef="#br0" timeOffset="22875.98">3140 15540 0,'-36'0'15,"1"0"1,0 18 15,35 52-15,0-35-16,0 71 31,18-53-15,70-53-1,-35 0 1,-18 0-16,18-18 0</inkml:trace>
  <inkml:trace contextRef="#ctx0" brushRef="#br0" timeOffset="23362.68">3739 15558 0,'0'0'0,"18"0"63,17 0-47,1 0-16,69 0 31,-16-53-16</inkml:trace>
  <inkml:trace contextRef="#ctx0" brushRef="#br0" timeOffset="23575.73">3739 15752 0,'53'-36'32,"18"36"-17,-18-35-15,53 0 16,0 35 0,-71-36-1</inkml:trace>
  <inkml:trace contextRef="#ctx0" brushRef="#br0" timeOffset="24332.98">4392 15363 0,'0'-35'16,"18"0"-1,52 0 17,-17 35-17,-18 0-15,1 17 16,17 124 15,-53-88-15,0-17-1,-36 17-15,1-53 16,0 70-16,0-35 16,35 1-1,0-1 32,35-35-47,0 0 0,71 0 16,-71-35-1,1 35-15,34 0 16,-35-18 0,-35-17 15</inkml:trace>
  <inkml:trace contextRef="#ctx0" brushRef="#br0" timeOffset="25057.05">5027 15311 0,'0'0'0,"-35"-36"16,35 1-1,17 35 17,19 71-17,-36-1 1,70 1-1,-34-36 1,-19-35 0,107-35-1,-89-1 1,-35-17 0,0 1-1,-18 16 1,18 1-1,-35 35-15,35 18 47,0 17-47,18 35 16,17 19 0,-35-19-1,53 1 16,-18-1-15,-35-34-16,0 17 16,0-18-1,0 0 1,-17-35 0,-19 0-1,-17 0 1,18 0-1,0 0 1,-1-18 0,36-17 31,18 35-47</inkml:trace>
  <inkml:trace contextRef="#ctx0" brushRef="#br0" timeOffset="25772.8">5909 15487 0,'0'0'0,"-35"0"15,35-35 1,-36 35 0,1 0-1,0 0 1,0 0 0,35 53-1,0 0-15,0-18 31,0 18-15,17-18-16,19-35 16,-1 0-16,0 0 0,0 0 15,1-18 1,17-35 0,-53-17-1,0-18 1,0 35-16,0-71 15,0 71 1,0 0-16,-18-17 16,-17 35-1,35 52 63,0 19-62,0-19-16,0 54 16,0-18-16,17 0 15,-17-1-15,0 19 0,36-18 16,-36 0 0,35-18-16,18 36 15,-53-36 1,35 0-16,-35 36 15,35-71 17,-35-53-17</inkml:trace>
  <inkml:trace contextRef="#ctx0" brushRef="#br0" timeOffset="26621.53">6279 15293 0,'0'0'0,"0"35"31,36 0-16,-36 1-15,35-1 16,36 36 0,-19-36-1,-16-35 1,17 0 0,-18 0-1,-35-35-15,0-54 16,0 54-16,0-35 31,0 52-15,0-53-1,-18 71 1,18 18 62,0 17-62,18 36-1,-18-18 1,0 0 0,0-18-16,53 0 15,-53 18 1,35 18-1,-35-18 1,0-18 0,0 0-1,0 0 1,0-17 0,0 17-1,0 1 1,35-1 15,-35 0 0,0 0 1,-17-35-1,-36 0-16,-35 0 1,-53 0-16</inkml:trace>
  <inkml:trace contextRef="#ctx0" brushRef="#br0" timeOffset="38011.45">18785 4551 0,'0'35'32,"0"0"-17,18-35 1,-18 36-1,0 17 17,35 105-1,1-87-15,-36 17-1,0-53-15,53 36 16,-53-18-16,0-18 15,0 36 1,0-36-16,0 0 16,0 1-1,35 52-15,-35 0 16,35 0 0,-35 53-1,0-70 1,0-36-1,0 0-15,0 1 0,0 17 16,0-1 0,0 37-1,0-54-15,0 18 16,35 17-16,-35-34 0,0-1 16,0 71-1,53 17 1,-53-17-1,0 0 1,-35 17 0,35-70-16,0 71 15,0-71 1,0-18-16,35 53 16,-35-35-1,0 71-15,0-72 16,0 1-16,0 88 15,0-35 17,36 18-17,-36-71-15,0 0 16,0 0-16,0-18 0,0 53 16,0 35-1,0 19 1,0-89-16,0 70 15,0-70-15,0-18 16,0 71 0,0-35-1,0-19 1,0-16-16,0 17 16,0 17-16,0-17 0,0 18 15,0 17 1,0-18-1,0-52 1,0 53 0,0-1-16,0-17 15,0 71 1,0-1 0,0-35-1,0-52-15,0 34 16,0 1-16,0-18 0,35-18 15,-35 0-15,0 18 16,0 35 0,0 36-1,0-89 17,0 18-32,0 17 0,0-34 15,0 17-15,35 52 16,-35 1-1,0 71 1,0-89 15,0 18-15,0 35 0,0-88-16,35 70 15,-35-70-15,0 0 16,0 53-1,53 17 1,-53-17 0,36 71-1,-36 17 1,0-106 0,35 18-1,-35-53-15,0 70 16,0-88-1,35 1-15,-35-1 16,0 18-16,0 35 31,0 35-15,0-70-16,53 53 16,-53-18-16,0-17 15,0 52 1,0-70-16,0 0 15,0 0-15,0 18 0,0-54 16,0 89 0,0 106 15,35-124-15,-35 53-16,0-17 0,0 34 15,0-87 1,0 0-16,36 123 15,-36-36 1,0-87 0,0 17-1,0-35-15,0 0 16,0 17 0,0 1-1,0 0 1,0-19-16,0 107 15,0-88 1,0 17-16,0-35 0,0-18 16,0 53-1,0-35-15,0 106 16,0-71 0,53-17-16,-53 88 15,35-18 1,-35-36 15,0-52-15,0-17-16</inkml:trace>
  <inkml:trace contextRef="#ctx0" brushRef="#br0" timeOffset="45705.14">19967 10619 0,'-17'0'15,"-19"0"17,1 0-17,-36 35 1,36 18-16,0-18 16,0 0-1,-36 124 16,106-159 1,106-53-1,-70 53-15,-36 35-1,1 18 1,-36-17-1,-18-1-15,18 18 16,-71-53-16,36 53 31,-18-53-15,18 0 0,35-18-1,0-52 1</inkml:trace>
  <inkml:trace contextRef="#ctx0" brushRef="#br0" timeOffset="46603.65">20055 10760 0,'0'17'62,"0"1"-46,36-18-16,-36 71 16,35-19-1,18-16 16,0-54-31,-18-17 16,0-36 0,1 36-1,-36 0 1,0 52 31,0 19-47,0-19 15,35 36 17,35-53-17,107-53 17,-142 0-17,0-17-15,-35 17 16,0 18-1,-17-1-15,17 1 16,-53 0-16,53 0 16,-35 35-1,35 17 17,0 54-17,0 17 1,0-18-1,0-34 1,17-36 31,1 0-31,70-71-1,-53 71 1,-35 18-1,36 70 1,-36-53 0,0 18-16,0-18 15,-18-35 1,18 36-16,-71-36 16,54 0-1,-18-36 1,35-34-1</inkml:trace>
  <inkml:trace contextRef="#ctx0" brushRef="#br0" timeOffset="50069.34">21078 10654 0,'0'0'15,"-35"0"48,0 35-48,0-35-15,-1 71 16,-34-1 31,334-70-16,-140 88 0,-142-35-15,-17 18-16,0-71 16,-1 0-16,-34 0 15,35 0 1,-1 0 0,89-18-1</inkml:trace>
  <inkml:trace contextRef="#ctx0" brushRef="#br0" timeOffset="50344.41">21361 10689 0,'0'-35'15,"0"105"17,17-17-17,-17 0-15,0 18 16,36-36-16,-36 0 0,0 18 16,0-17-1,-18-36 16</inkml:trace>
  <inkml:trace contextRef="#ctx0" brushRef="#br0" timeOffset="50592.78">21255 10954 0,'35'-88'31,"-70"176"-31,105-176 0,1 52 15,-18 36 1,17 0 0,-34 71-1,-1 17 1,0-35 0,1-53 15</inkml:trace>
  <inkml:trace contextRef="#ctx0" brushRef="#br0" timeOffset="50740.93">21519 10742 0,'-17'0'78,"105"53"-78,-159-106 0</inkml:trace>
  <inkml:trace contextRef="#ctx0" brushRef="#br0" timeOffset="50958.33">21713 10707 0,'0'17'16,"0"19"-16,18-1 15,17 36-15,1-1 16,-1-35 15,-35 18-31,35-53 16</inkml:trace>
  <inkml:trace contextRef="#ctx0" brushRef="#br0" timeOffset="51631.59">21678 10918 0,'0'-35'15,"71"70"-15,-142-35 16,89-35-16,35 35 15,17-35-15,-17 35 16,0-35-16,-18 35 0,1 0 16,-36 17 46,35 19-46,-35-1-1,35-35 1,1 0-16,-1 0 16,0-53-1,-35 18 1,0 17 0,0-17 15,0 52 0,71 36-15,-18 0-1,-1-53 1,-52 35-16,36-35 16,-36-35-16,35 0 15,-35 0-15,0-1 16,0 1-1,0-35 1,-35-36 0,35 70-1,0 89 17,0 0-32,35 0 15,-35 18-15,53 35 16,-53-54-16,35-16 15,-35-1-15,0 0 16</inkml:trace>
  <inkml:trace contextRef="#ctx0" brushRef="#br0" timeOffset="51864.97">22384 10813 0,'35'-36'32,"-70"72"-32,105-72 15,-34 36-15,-1 0 16,18 36 0,-18-1-1,-35 35 1,35-70 15</inkml:trace>
  <inkml:trace contextRef="#ctx0" brushRef="#br0" timeOffset="52004.59">22613 10619 0,'-18'0'47,"36"0"-47,0 0 0</inkml:trace>
  <inkml:trace contextRef="#ctx0" brushRef="#br0" timeOffset="52877.88">22842 10742 0,'-17'0'16,"123"-70"-16,-195 140 15,72-35 1,17 1-16,70-36 16,-70 35-1,36-35-15,-19 0 16,18 0 15,-35-18-15,53-17-1,0 35 1,-17 0 0,17 18-1,-1 17 1,1-35-1,0-18 1,-53-35 0,0 0-1,0-17-15,0 17 16,-17 106 46,17-18-62,17 0 32,19-35-17,-1 0 1,0-52 0,-35 16-1,35 54 48,-35 35-63,36 35 15,-36 0-15,282 159 16,-35 71 0,-71 87-1,-211-369 1,-106-1 15,-53-106-15,-71-123-1,159 36-15,36-1 16,70 71-16,0 52 0,282-52 47,-176 88-47,17 0 15,-193 0 17</inkml:trace>
  <inkml:trace contextRef="#ctx0" brushRef="#br0" timeOffset="54313.54">24888 10866 0,'0'0'0,"0"-18"16,0 53 15,53 18-15,-53-18-16,0-17 15,36 70 17,-36-141-17</inkml:trace>
  <inkml:trace contextRef="#ctx0" brushRef="#br0" timeOffset="54463.12">24677 10689 0,'0'0'16,"17"0"-1,19 0-15,-1 18 16</inkml:trace>
  <inkml:trace contextRef="#ctx0" brushRef="#br0" timeOffset="54829.4">25030 10813 0,'35'35'16,"53"35"15,-53-34-31,18 34 16,-17-34-1,-36-1-15,0-53 47,0-17-47,35-53 16,0 17 15,53 18-15,-17 53-1,-36 88 1,0-17 0,1-36-16,-36 18 15,35-53 1</inkml:trace>
  <inkml:trace contextRef="#ctx0" brushRef="#br0" timeOffset="55295.16">26176 10689 0,'0'0'0,"-35"0"0,35 53 47,0 18-32,35-18-15,-35-1 16,35 37 0,1-54-1,-36 36 1</inkml:trace>
  <inkml:trace contextRef="#ctx0" brushRef="#br0" timeOffset="55509.59">26176 10901 0,'124'-35'16,"-1"-36"15</inkml:trace>
  <inkml:trace contextRef="#ctx0" brushRef="#br0" timeOffset="55668.82">26035 10672 0,'18'-53'16,"-36"106"-16,106-106 16,-35 53-16,0-36 15,35 36-15,-17 0 16,-18 0-16,-18 0 0</inkml:trace>
  <inkml:trace contextRef="#ctx0" brushRef="#br0" timeOffset="55878.66">26017 10425 0,'0'-36'15,"71"36"1,-18 0-16,17-35 15,1 35-15,17 0 16,36 0 0</inkml:trace>
  <inkml:trace contextRef="#ctx0" brushRef="#br0" timeOffset="56426.27">26970 10777 0,'0'-17'0,"-53"17"15,18 0 1,-1 0-1,1 17 1,35 54 15,-35-71-31,35 53 0,0-18 16,17-35 0,36 0-1,18-88 1,-18 17-1,-53 1 1,0 17 0,0 0-16,-18-70 15,18 105-15,-88-70 32,88 105-1,35 54-16,-35-1-15,71 107 16,-36-107-16,-35 1 16,71 17-1,-71-53-15,35 1 32,18-36-32,-18 0 0</inkml:trace>
  <inkml:trace contextRef="#ctx0" brushRef="#br0" timeOffset="56993.75">27340 10795 0,'18'0'31,"35"-53"-16,-53 18 1,0-18 0,0-18-1,-35 18 1,-1 18 0,-17 35-1,18 0 1,35 18-1,18-18 1,52 0 0,1 0-1,-36 0 1,-17 0 0,17 0-16,-35 35 15,53 0 1,-53 1-1,0-1 1,18 0 0,-18-17-1,35-18 1,0 0 0,0 53-1,1-53 1,-1 0-1,0 0 1</inkml:trace>
  <inkml:trace contextRef="#ctx0" brushRef="#br0" timeOffset="57369.27">27340 10372 0,'71'0'47,"-36"0"-47,0 0 15,71 0 1,-35 0 15,-36 0-31</inkml:trace>
  <inkml:trace contextRef="#ctx0" brushRef="#br0" timeOffset="58549.54">28575 10513 0,'0'0'0,"-35"-35"15,-1 35 1,-16 0 0,52 35-1,-71 35 1,18-17-16,18 71 31,52-124-31,19 35 16,34-35-1,-34 0-15,-1-18 16,0 18 0,-35-70-16,35 70 0,-35-53 15,0 0 1,0 0 15,-17 53-15,17 18-1,0 17 1,17 36 0,19-71-16,-36 52 15,35-52-15,0 0 16,0 0 15,-35-17-31,0-18 16,36 35-16,-36-53 15,35 0 1,0 0 0,1 53 15,-36 17-31,0 19 0,0-1 16,35 0-16,-35 1 15,0-1 1,35-35-1,0-35 17,-35-18-32,0-18 15,36 18 1,-1 53 109,141 177-125</inkml:trace>
  <inkml:trace contextRef="#ctx0" brushRef="#br0" timeOffset="59107.96">29404 10478 0,'0'-36'0,"0"72"0,0-107 31,-35 71-15,-18 0 0,-35 0-16,52 35 15,1 18 1,35 18 0,18-18 15,88-18-16,-18-35 1,-35-35 0,-53-1-16,53 1 15,-53-18 1,0-17-16,0 17 0,0-18 0,0-17 16,-53-71-1,-18 36 1,71 87-1,0 54 1,0 123 15,35 18-31,-35-89 16,0 1-16,0-18 16,53 0-16,-53-18 0,36 36 31,-36-54-16</inkml:trace>
  <inkml:trace contextRef="#ctx0" brushRef="#br0" timeOffset="60377.78">29986 10389 0,'0'36'47,"0"-1"-32,0 0-15,0 36 31</inkml:trace>
  <inkml:trace contextRef="#ctx0" brushRef="#br0" timeOffset="60580.25">29916 10107 0,'0'88'47</inkml:trace>
  <inkml:trace contextRef="#ctx0" brushRef="#br0" timeOffset="61098.6">30127 10372 0,'36'176'63,"-72"-388"-63,124 459 15,-176-458-15,194 422 16,-106-228 0,53-36-1,-53-18-15,35 18 32,1 53-17,-1 18 16,18 17-15,17-35 0,1 0-1,-36-35 1,-35-36 0,-18 1-1,-34-1 1,52 36-16,-36-36 15,36 36 1,36 88 15,-36 18-15,52 87-16,1-34 16,-17-54 15</inkml:trace>
  <inkml:trace contextRef="#ctx0" brushRef="#br0" timeOffset="61256.71">30533 10389 0,'159'-35'62,"-283"70"-62,89-35 0</inkml:trace>
  <inkml:trace contextRef="#ctx0" brushRef="#br0" timeOffset="63163.36">30903 10354 0,'36'-71'47,"-36"36"-32,0 0 16,-36 35 1,-17 35-32,1 0 15,52 1 1,0 17 0,52 0-1,19-53 1,0 0 15,-36 0-31,18 0 16,-18 0-1,-35-36-15,0-34 16,0 17 0,-18 53-1,-17 0 16,35 17-31,-35 19 32,35-1-17,17-35 1,36 0 0,0-18-16,-17-17 15,-36 53 32,0 17-31,35 0-1,0 106 1,0-105-16,-35 34 16,0-34-1,-17-1 16,17-53 1,0-70-17,-36 53-15,36-71 16,0-18 15,18 89-31,17 0 0,-35-18 16,53 53-16,0-35 15,-53-1 17,53 54 46,-18 35-63,-35-35 1,0 17 0,0 0-1,0 0 1,36 1 0,-1-36-1,18 0 1,-53-18-1,35 18-15,-35-18 16,0-52 0,0 35-1,0 17 1,-17 18 0,-19 0-1,36 35 1,0 18-1,0 0 1,0-18 0,18-35-16,17 0 15,0-17 1,-35-19 0,0 1-1,36 35 16,-1 18 1,18 17-17,-18-35 1,0 0-16,1 0 16,-1 0-16,0-18 15,-35-17 1,0-18-1,0-17 1,-17-19 0,17 19-1,0 35 1,0 52 0,17 54-1,-17-18-15,0 105 16,0-105-1,0 0-15,0-17 16,0-1 0</inkml:trace>
  <inkml:trace contextRef="#ctx0" brushRef="#br0" timeOffset="63385.77">31962 10266 0,'-36'0'16,"319"-18"62,-530 36-78,494-1 0,-247 19 15,0-1-15,0-17 16</inkml:trace>
  <inkml:trace contextRef="#ctx0" brushRef="#br0" timeOffset="63549.43">32191 10089 0,'0'-17'63</inkml:trace>
  <inkml:trace contextRef="#ctx0" brushRef="#br0" timeOffset="63859.61">32473 10231 0,'0'17'32,"18"18"-1,17 1 0,-35-54 16</inkml:trace>
  <inkml:trace contextRef="#ctx0" brushRef="#br0" timeOffset="66042.45">32367 10283 0,'18'0'31,"17"0"-15,-35 36-1,36-36-15,-36 35 31,0-53 16,0-17-47,35 0 32,-35 0-32,53 35 15,0 0 1,-53 17-16,70 18 0,-70 1 15,0-1-15,36-35 16,-36 53 0,17-53-1,-17-35 1</inkml:trace>
  <inkml:trace contextRef="#ctx0" brushRef="#br0" timeOffset="66568.32">32932 10142 0,'-88'0'15,"193"36"-15,-122-72 16,-107 36-1,124 18 1,0 53 0,0-19-1,18-52 1,17 0 0,1-17-1,-1-18 1,0 35 15,-35 52-31,35 37 16,-35-19-1,36-17 1,-36 0-16,53 0 0,-53-18 0,0 1 16,0 16-1,-18-52 1,-17 0-1,35-70 1,0-1 0,0-87-1,17 69 1,19 89 0</inkml:trace>
  <inkml:trace contextRef="#ctx0" brushRef="#br0" timeOffset="66740.92">33479 10478 0,'-18'211'47,"36"-422"-47,-36 457 31</inkml:trace>
  <inkml:trace contextRef="#ctx0" brushRef="#br0" timeOffset="69462">20320 11783 0,'-18'0'31,"18"-35"-31,-35 35 62,0 0-46,0 0 0,-1 0-1,36 17 1,0 18 0,0 18 15,-35-17-16,35-1 1,0 35 0,18-70-16,35 53 15,-1 0 1,-52 0 0,36-53-16,-36 53 15,35 18-15,-35-18 16,0 0-1,0-18 1,-18 0 15,-17-35-15,0 35 0,0 1-1,-1-36 1,19 0-1,-19 0 17,36-18-32,-35 18 15</inkml:trace>
  <inkml:trace contextRef="#ctx0" brushRef="#br0" timeOffset="71049.39">20285 12771 0,'0'-36'0,"-36"36"62,1 0-46,35 18-16,-35-18 16,35 35-16,-35 18 15,-1 35 17,125 71-1,87-159 16,-123 0-32,-53-18 1</inkml:trace>
  <inkml:trace contextRef="#ctx0" brushRef="#br0" timeOffset="72219">20832 12065 0,'0'-35'16,"-18"35"-16,18-36 31,0 54 32,0 70-48,0-52 1,18-1-1,-18 0-15,35 36 16,-35-36 0,0 18-1,0-18-15,0 18 16,35-53-16,-35 35 16</inkml:trace>
  <inkml:trace contextRef="#ctx0" brushRef="#br0" timeOffset="72454.78">20849 12294 0,'71'0'32,"-18"-53"-17,0 53 1,-1 0-16,1-35 16,-35 35-16,17 0 15</inkml:trace>
  <inkml:trace contextRef="#ctx0" brushRef="#br0" timeOffset="72749.09">20814 12065 0,'0'-35'32,"53"-1"-17,-18 36-15,18 0 16,0-35-16,17 35 31,-17-35-15</inkml:trace>
  <inkml:trace contextRef="#ctx0" brushRef="#br0" timeOffset="73012.39">20832 11748 0,'0'0'0,"0"-36"15,70 36 1,-17-35-1,106 35-15,0 0 16,-71 0 0</inkml:trace>
  <inkml:trace contextRef="#ctx0" brushRef="#br0" timeOffset="73694.3">21978 12347 0,'-35'-53'16,"0"18"0,-18-18-1,17 53-15,-34 0 16,17 0 0,0 0-1,53 18 1,-35 52-1,35-52-15,0 70 16,53-53 0,-1-35-1,54-17 1,-35-71 0,-36 17-1,-35-17 1,-53-89-1,18 72 1,35 69 0,-35 1-1,35 0-15,0 70 32,0 0-17,0 71 1,17 35-1,-17-35 1,71 0 0,-36-35-1,0-71-15,-35 52 16,36-52 0,-36 36-16</inkml:trace>
  <inkml:trace contextRef="#ctx0" brushRef="#br0" timeOffset="74411.11">22137 12471 0,'17'0'31,"54"-18"-15,-36-52-1,-35 34 1,0-52 0,0 17-1,0 54 1,0-18-16,-17-18 15,-19 17-15,1 36 16,0 0 0,0 18 15,35 53-15,0-36-1,35-35 16,18 0-15,17 0 0,1-35-1,-1 35 1,-17-36 0,-17 36-1,-36 18 1,-18 70 15,18-17-15,0-36-1,0 0 1,18-35 0,17 0-1,0 18 1,0-18-1,-17 0 1,17 0 0,-35-35-1</inkml:trace>
  <inkml:trace contextRef="#ctx0" brushRef="#br0" timeOffset="74800.07">22313 11836 0,'18'-36'16,"70"36"-1,-53 0 1,1 0-1,34 0-15,-35 0 32,18 0-32</inkml:trace>
  <inkml:trace contextRef="#ctx0" brushRef="#br0" timeOffset="75881.92">23583 12365 0,'71'0'31,"-36"0"-15,124 0 15,-71-18-16,18 18 1</inkml:trace>
  <inkml:trace contextRef="#ctx0" brushRef="#br0" timeOffset="76141.98">23654 12524 0,'0'0'16,"17"0"-16,19 0 16,17 35-1,141-35 1,-89 0-1,-34 0 1,-36 0 0</inkml:trace>
  <inkml:trace contextRef="#ctx0" brushRef="#br0" timeOffset="77507.5">24730 12100 0,'0'-35'31,"-18"35"16,-17 0-31,-18 35-1,18 1 1,35 34 0,0-17 15,17 0-16,-17 0-15,36-18 16,-36 0-16,35 1 0,-35-1 16,35 0-1,-35 1-15,53-1 16,-53 35 0,18-70-16,-18 53 0,0-17 15,0-1 1,0 0-1,0 0 17,-36-35-1,-34 36-15,17-36-1,0 35 1,18-35-1,-18 0 1,-18 0 0,36 0-1,35-18 1,0-17 62,18 35-78</inkml:trace>
  <inkml:trace contextRef="#ctx0" brushRef="#br0" timeOffset="87395.66">14517 11536 0,'-35'0'31,"52"0"766,18 0-782,18 0 17,0 0-17,0 0-15,0 0 16,18 0 15,123-18 0,-141 18-15,-18 0 0,35 0 15,-34 0-31,-19 0 15,-17-35-15,36 35 16,34 0 0,1-35-1,-18 35 1,-18 0 0,0-36-1,53 36 1,-35 0-1,0 0 1,-17 0 0,-1 0-1,35-35 1,1 35 0,-36 0-1,0 0-15,1 0 31,-1 0 1,0 0-17,-17 0 1,-18-35 0,35 35-1,-70 0 63,35 17-78</inkml:trace>
  <inkml:trace contextRef="#ctx0" brushRef="#br0" timeOffset="87829.93">16792 11201 0,'0'-36'47,"-17"36"-15,17 53 14,17-53-30,-17 53 0,36 0-16,-36-18 31,0 1-15</inkml:trace>
  <inkml:trace contextRef="#ctx0" brushRef="#br0" timeOffset="88442.39">16792 11024 0,'0'-35'15,"-35"35"-15,0 0 32,-1 0-17,1 0 1,0 0 15,35 18-31,-35 35 16,-1 0-1,1-1-15,35-34 16,-35 35 0,35-18-16,0-17 0,0 17 15,0 0-15,17 36 16,54-18 0,-1-18-16,-34 18 15,17-53 1,35 35-16,-18-35 31,54-17-15,-89-19-1,0-16 1,18-37 0,-53 19-1,0 35-15,0-18 16,-17 0-16,17 35 15,-36-52 1,-34 70-16,70-36 16,-71 36-1,36-35-15,0 35 0,-36-35 16,-17 35 15,17 53-31</inkml:trace>
  <inkml:trace contextRef="#ctx0" brushRef="#br0" timeOffset="90669.28">24024 10566 0,'0'0'0,"-35"0"0,35-36 16,0 89 62,0-17-78,0 34 15,0-52-15,0 17 16,18 18-16,-18-35 16</inkml:trace>
  <inkml:trace contextRef="#ctx0" brushRef="#br0" timeOffset="91178.98">24024 10336 0,'0'-35'31,"18"370"-31,-36-635 0,-17 230 0,0 70 0,-1-35 16,1 35-1,-18 0 1,53 17 0,-53 36-1,18-18-15,35 54 16,0-1 0,0-18-16,0 71 15,0-35 1,106 53-1,-18-124 1,71 36 15,-18-71-15,-71-71-16,-34-17 16,17 18-16,-53-1 15,0-88 1,-71-17-1,-35-1 1,0 89 0,36 53-1,-1 53 1,36 35 0</inkml:trace>
  <inkml:trace contextRef="#ctx0" brushRef="#br0" timeOffset="158836.79">25241 12330 0,'0'-36'47,"0"1"-16,0 0 16,18 35-15,17 17 14,-35 19-30,53 17 0,35 52 31,-17-105 15,-36-17-46,-35-18-1,35-18 1,-35 17 0,0 1-1,-17 35 16,17-35-15,-18 35 31,18 17 0,0 19-32,18 17 1,-18 17 0,35 1-1,-35-36 1,35 141 15,-35-123-15,0-17-1,0-1 1,0 0 31,-17-35 0,-19 0-32,1 0 1,17 0 0,-17 0 15,35-18 16</inkml:trace>
  <inkml:trace contextRef="#ctx0" brushRef="#br0" timeOffset="160113.29">25700 11889 0,'0'-36'0,"0"19"47,0 52 16,18 36-48,-18-36 1,0 0-16,0 0 15,0 18 1,35 0 0,0-53-1,0 0 1,36-35 0,-36 0-1,-35-1 1,0 54 31,0 35-32,0 17 1,35-70 0,-35 36-1,36 52 1,-36-17-1</inkml:trace>
  <inkml:trace contextRef="#ctx0" brushRef="#br0" timeOffset="167626.24">9278 12030 0,'35'0'78,"1"0"-47</inkml:trace>
  <inkml:trace contextRef="#ctx0" brushRef="#br0" timeOffset="168039.13">8537 12312 0,'36'0'15,"16"0"16,-16 0-15,52-71-16,35 18 16,-17 1-1,229-72 1,-176 71 0,-124 53-1,1 0 1,-72 0 15,1 0-15,0 0-1,0 0 1</inkml:trace>
  <inkml:trace contextRef="#ctx0" brushRef="#br0" timeOffset="169812.16">4868 16457 0,'36'0'141,"-1"0"-141,0 0 15,18 0 1,18 0-1,-1 0 1,1 0 0,-36 0-16,53 0 15,-35 0 1,0 0-16,53 0 16,-53 0-16,0 0 15,0 0 1,17-18-16,-17 18 0,0 0 15,-18 0-15,1 0 32,17 0-17,70 0 1,-35-52 0,0 52-1,-17 0 1,-1-36-1,1 36 1</inkml:trace>
  <inkml:trace contextRef="#ctx0" brushRef="#br0" timeOffset="174423.08">26335 12294 0,'0'-35'94,"-18"35"422,18-35-501,0-1 95,0 1-63,18 35-32,17-35 32,0 35-31,1 0-1,-19 0 17,-17 18-17,0 17 1,0 18 0,0 17-1,0-34 1,0-19-1,-53 36 1,53-35 15,-17-18-31,17 35 16,-53 18 0,18-18-1,35 1 48,17-36-48,36 0 1,-18 0-16,1-36 16,-1 36-1,53 0 1,-53 0-1,1 0 1,-36-17 0,0-19 15</inkml:trace>
  <inkml:trace contextRef="#ctx0" brushRef="#br0" timeOffset="175417.55">26741 12206 0,'-18'0'0,"18"-35"31,0 70 47,0 0-62,18 1 0,17-1 15,0-35-31,0 0 31,1 0-15,-36-18-1,0-17 1,0-18 0,0 18-1,-18 35-15,18 53 172,0 0-156,18-53-1,-18 53-15,35 0 16,-35 35 0,35-53-1,-35 18 1,36-18 0,-36 0-16,0 1 31,0-1-16,-36-35 79,36 35-94,-70-35 16,17 0-16,17 0 31</inkml:trace>
  <inkml:trace contextRef="#ctx0" brushRef="#br0" timeOffset="176731.11">27517 12312 0,'0'-35'78,"-36"35"32,1 0-95,35 17 1,-35-17 0,35 36-1,-35-36 1,35 35-1,0 0 1,0 0 0,0 1-1,35-36 1,18 0 0,-18 0-1,36 0 1,-18-18-1,-53-17 1,35-36 0,-35 54-16,0-54 15,-18 36 1,18-1-16,-35-69 16,0 34-1,35 36 1,-36 0 15,36 52 16,0 36-31,0 18-1,0-36-15,0 0 16,0 0-16,18 1 15,-18 17-15,0-18 16,35 0-16,-35 1 16,0-1-16,36 0 15,-36 0 17,35-35-17,-35-17 1,35 17-1</inkml:trace>
  <inkml:trace contextRef="#ctx0" brushRef="#br0" timeOffset="177696.68">27799 12065 0,'0'18'63,"0"-1"-47,35-17-1,-35 36-15,35 16 16,18-52 15,-53 18-31,36-18 16,-1 0-1,0 0 1,-35-35 0,0-36-1,0 18 1,0 18-1,0 0 1,-17 35 0,17-35-1,0 52 95,0 54-95,0-54 1,0 19-16,0-1 16,17 35-1,-17-17 1,35 18-1,-35 0 1,0-36-16,36 35 16,-36-17-1,0 18 1,0-36 0,0-17 15,0 17-16,0 0 64,-18-35-48,-17 0-16,-18 0 1,0 0 0,18 0-1</inkml:trace>
  <inkml:trace contextRef="#ctx0" brushRef="#br0" timeOffset="178619.43">28787 12030 0,'-36'-36'15,"1"36"1,35-35-1,0 88 48,0-18-47,0 18-16,0 0 15,0 0-15,18 71 16,-18-36-1,35-18 17,0-17-17,-35-17 1,0-72 46,0-17-46</inkml:trace>
  <inkml:trace contextRef="#ctx0" brushRef="#br0" timeOffset="178962.51">28593 12294 0,'35'0'32,"0"0"-32,36 0 15,-18-53-15,0 53 16,70 0-1,-70 0-15,-18 0 16,1 0-16,-1 0 16,-53 0 46,-52 0-46</inkml:trace>
  <inkml:trace contextRef="#ctx0" brushRef="#br0" timeOffset="188980.11">29369 12012 0,'0'0'0,"0"-35"47,35 0-32,-17 35 32,-18 17-16,35-17-31,-35 53 16,35 0 0,1-53-16,-36 71 0,35-71 15,0 35 1,0-35 15,1-18-15,-36-17-1,0-36 1,0 18 0,0 1-1,-18 16 1,18 54 93,0 35-93,0-18-16,18 0 0,-18 1 16,0-1-1,53 18-15,-53 0 16,35 0-16,-35-36 0,0 19 15,0 34 1,35-35-16,-35 36 16,0-18-1,35-53-15,-35 35 16,-17-35 46,-19 0-46,1 0-16,0 0 16,0 0 15,35-17-15,-36 17-1,36-36 1,0-17-1,0 18-15</inkml:trace>
  <inkml:trace contextRef="#ctx0" brushRef="#br0" timeOffset="189535.43">29686 11536 0,'0'0'0,"0"-35"16,0-1 15,36 36 1,-1 0-17,18 53 1,-53 0-1,35 18 1,-53-1 15,-17-34-15,-18 69 0,71-105 15,17 0-16,71-17 1,-18-36 0,-53 53-1</inkml:trace>
  <inkml:trace contextRef="#ctx0" brushRef="#br0" timeOffset="190035.09">30268 12383 0,'0'-18'47,"0"-17"-32,-17 35 1,-19 0-1,1 17 1,35 19 0,0-1-1,35-35 1,18-35 15,-53-1-15,-53 1-1,18 35 1,35 35 15,18-35-31</inkml:trace>
  <inkml:trace contextRef="#ctx0" brushRef="#br0" timeOffset="191183.63">30586 12030 0,'0'0'0,"-35"0"16,35-36-16,0 1 16,0 0 15,17 35-15,-17 35-1,35 0 1,-35 1-16,0-1 15,36-35-15,-36 53 16,35-53 0,0 35-1,18-35 1,0 0-16,-18-17 16,-35-1-1,0-17-15,0-36 16,0 18 15,-17 18-31,17 53 141,0 34-141,0-16 15,0 17 1,17-53-16,-17 70 16,36-70-1,-36 53-15,0-18 16,35 1-16,-35-1 15,0 0-15,0 1 0,0-19 16,0 18-16,35 36 16,-35-18-1,36-18 1,-36 0 15,0 1-15,0-1 15,-18-35-15,-17 0-1,-18 35 1,0-35 0,0 0 15,53 36-31,-35-36 0,35-18 62,17 18-62,19-35 16</inkml:trace>
  <inkml:trace contextRef="#ctx0" brushRef="#br0" timeOffset="191872.06">31450 12224 0,'-35'0'16,"0"0"93</inkml:trace>
  <inkml:trace contextRef="#ctx0" brushRef="#br0" timeOffset="192648.62">31591 12188 0,'0'0'15,"0"-35"-15,-35 0 47,-36 35-16,19 0-31,16 0 16,36 18 31,0 34-32,0-16 1,0-1-16,0 18 16,18-53-1,17 0 1,18 0 0,0-71-1,-53 1 1,0-36-1,-53 35 1,18 1 0,0 17-1,35 18 1,-36 35 15,36 17 16,18 72-31,17 34-1,0-52 1,36-1 0,-36-17-1,1 0 1,-1 53-1,0-71 1,-35-70 15</inkml:trace>
  <inkml:trace contextRef="#ctx0" brushRef="#br0" timeOffset="193365.29">31785 12047 0,'0'0'31,"18"0"-15,17 18-1,0 17 1,1 1-1,-1-36 1,0 0 0,-35-18-1,0-35 1,0 0 0,0 0 15,-17 53-16,34 53 64,-17 0-64,71-18 1,-71 1-16,0-1 15,35 0-15,-35 0 0,0 1 16,35-1-16,-35 0 16,0 18-1,36-18 1,-36 18 0,0 18-1,0-36-15,0-17 31,-18-18 32,-35 0-47,0 0-1,0 0 1,18 0-1,0 0 1</inkml:trace>
  <inkml:trace contextRef="#ctx0" brushRef="#br0" timeOffset="197553.84">7108 16387 0,'0'35'125</inkml:trace>
  <inkml:trace contextRef="#ctx0" brushRef="#br0" timeOffset="198169.91">7250 16598 0,'0'0'0,"-36"0"16,89 0 15,35-35-31,18 35 15,18-71-15,17 71 16,53-70-16,176 17 16,36 0 31,-318 53-47,230-88 31,-230 53-31,53 35 31,-159 0 0</inkml:trace>
  <inkml:trace contextRef="#ctx0" brushRef="#br0" timeOffset="198632.22">9719 15893 0,'0'-36'0,"0"72"0,0-107 16,0 18 0,18 53-1,52-35 1,-34 35-16,34 53 16,-70-18-1,0 18-15,0 88 16,-35 0-1,-53 0 1,52-105 0,89-36 15,0-18-15,0 18-1,35-35-15,-35 35 16,71-53-16,-89 53 15,-17-18 1</inkml:trace>
  <inkml:trace contextRef="#ctx0" brushRef="#br0" timeOffset="199410.01">9966 15416 0,'0'0'0,"-35"0"0,-1 0 0,1-35 16,0 35 0,0 0-16,-1 0 15,1 0 1,0 0 0,35 35-16,-36 1 15,36-1 1,-35 53-16,0-17 15,35-18-15,-35 70 16,35-17 0,0 0-1,0-18 1,0 71 0,35-71-16,-35-18 15,53 72 1,-18-72-16,-35-35 15,53 1-15,-18-36 0,18 53 16,35-53 0,36 0-1,-1 0 1,-34-36 0,-19 1-1,1-71 1,-18 0-1,-18-35 1,-35 53 0,0-71-16,0 53 15,0 1-15,0-54 32,-124 35-17,1 1 1,35 52-16,-124-17 15,124 35-15,35 53 16,-18 0 0,36 106-1,-18 53-15</inkml:trace>
  <inkml:trace contextRef="#ctx0" brushRef="#br0" timeOffset="203286.37">24236 10372 0,'0'-36'46,"17"36"64,-17 36-95,0-1 1,0 18 0,0 88 15,-17-35 0,17-53-15,-35-18-16,-1-35 31,36 35-31,-35-35 16,17 0-1,-17 0 1,0 0 0,35-17-1,-35-19 1,35-17-1,0 18 1,0 0 15,0 0-15,0-1 0,35 36 46,-35 36-46,35-36-1,-35 70-15,35-35 16,-35 1 0,36-1-1,-36-17 16,35-18-31,-35 70 16,0-17-16,35-18 16,18 1 15,-35-36-15,52 0-1,-17-18 1,0 18-1,-53-35 1</inkml:trace>
  <inkml:trace contextRef="#ctx0" brushRef="#br0" timeOffset="206051.81">23901 10407 0,'0'-18'156,"17"18"-140,-17-35 15,36 35-31,-1 0 16,0 0 31,0 0-32,1 0 48,-1 0 31,0 0-63,-35 18 16,36-18-32,-1 0 17,-35 35-17,0-17 16,35-18-31,-35 35 16,0 0 15</inkml:trace>
  <inkml:trace contextRef="#ctx0" brushRef="#br0" timeOffset="-197472.87">29510 3298 0,'-35'0'109,"70"0"0,18 0-93,-18 0-16,18 0 16,-18 0-16,1 0 15,-1 0 1,88-17 0,-17 17-1,-53 0-15,18 0 16,-36 0-16,-35-35 15,53 35 1,-18 0 0,53-36-1,-158 36 110</inkml:trace>
  <inkml:trace contextRef="#ctx0" brushRef="#br0" timeOffset="-194660.01">1676 4798 0,'0'0'0,"53"35"156,0-35-140,17 0-1,142 0 1,-106-18-1,-36 18-15,-17 0 16,0 0-16,-18 0 16,1 0-16,-1 0 15,0 0-15,0 0 16,36-35 0,105-18 15,-140 53-31,34 0 31,-35 0 16,1 0-31,-1 0-1,0 0 1,-52 0 78,-72 0-79,54 0 1,0 36-16</inkml:trace>
  <inkml:trace contextRef="#ctx0" brushRef="#br0" timeOffset="-185678.72">30215 3104 0,'0'36'78,"18"-36"-62,70 0 0,-52 0-16,-19 0 31,-52 0 0,-36 0-15,-87 0-16,69 35 15,178-35 32,-19 0-31,71 0-1,-105 0 1,-54 0 0,-70 0-1,-36 0 1,89 0 0</inkml:trace>
  <inkml:trace contextRef="#ctx0" brushRef="#br0" timeOffset="-182797.04">2681 4586 0,'0'-35'16,"18"35"62,35 0-62,-18 0-1,0 0-15,18 0 16,0-53-16,-18 53 15,1 0 1,-1 0 15,-53 0 32,-17 0-48,0 18 1,-1-18 0,36 35-16,-35 0 15,0-35 1,35 35 0</inkml:trace>
  <inkml:trace contextRef="#ctx0" brushRef="#br0" timeOffset="-178802.05">24659 13264 0,'-35'0'15,"0"-35"1,-1 35 0,1 0 15,0 18-15,-18-18-1,18 35 1,35 18-1,-36-18 1,36 36 0,0-18-1,0 0 1,53-18 0,18-35-1,-1 0 1,-17 0-1,-17-35 1,-1-1 0,-35-17 15,0-17-31,0 17 16,0 18-1,0-18 1,0 0-1,-18 18 1,-17 35 0,-36 0-1,1 0 1,35 0 0</inkml:trace>
  <inkml:trace contextRef="#ctx0" brushRef="#br0" timeOffset="-177720.12">24553 11430 0,'0'18'47,"0"17"-31,0 18-16,0-18 0,18 36 16,-18-18-16,35 17 31,-35 1 0,0-107 0,0-122 1,-17 87-17,-19 1 1,36 34 15,0 1-15</inkml:trace>
  <inkml:trace contextRef="#ctx0" brushRef="#br0" timeOffset="-173902.96">23178 14728 0,'0'0'0,"35"0"32,18 0-17,88-17 1,-53 17 0,0 0-16,-53 0 46</inkml:trace>
  <inkml:trace contextRef="#ctx0" brushRef="#br0" timeOffset="-173706.48">23213 14975 0,'70'0'31,"71"-211"-31,-211 387 0,-71-141 0,352-70 16,-122-53-16,16 88 16,90-71-1</inkml:trace>
  <inkml:trace contextRef="#ctx0" brushRef="#br0" timeOffset="-162042.51">25206 14358 0,'-18'0'16,"-17"0"62,0 0-62,0 0-1,35 18 1,-36-18 0,36 35-1,-17-35-15,17 53 16,0 35-1,0-35 1,17 18 15,36-1-15,-18-17 0,1 0-1,-36 18 1,0-54-1,-18 36 1,-17-53-16,0 0 16,-1 0-1,1 0 17,17 0-1</inkml:trace>
  <inkml:trace contextRef="#ctx0" brushRef="#br0" timeOffset="-161584.75">25277 15487 0,'-36'0'0,"36"35"15,-35-35 17,35 36-32,0-1 15,0 18 1,0 0-1,0-18 1,18-35 0,52 0-16,-52 0 31,52 0-15,-70-18-16,0-17 15,0-18 1,-17-35-1,-36 70 1,18 18 0,-1 18-1,36 17 1</inkml:trace>
  <inkml:trace contextRef="#ctx0" brushRef="#br0" timeOffset="-160951.84">25118 13829 0,'0'-35'16,"-18"35"-16,18 70 47,35-35-32,-35 1-15,0 17 16,18-53-16,-18 70 31,0-35-31,0 18 16</inkml:trace>
  <inkml:trace contextRef="#ctx0" brushRef="#br0" timeOffset="-158568.25">25770 14517 0,'0'-35'15,"0"-1"1,18 1 0,35 35 15,0-35-15,17 35-1,-17 53 1,-17 17-1,-36 1 1,-18 35 0,-17-36-1,-18-17 1,70-53 46,54 0-46,-36 0 0,36-18-1,-36 18-15,-17 0 16,17 0-16,36 0 16</inkml:trace>
  <inkml:trace contextRef="#ctx0" brushRef="#br0" timeOffset="-157755.56">26511 14411 0,'-35'-53'0,"35"18"16,0 70 62,18-35-78,-18 53 15,35-53-15,-35 71 16,53-71-16,-18 35 16,18-35-1,-18 0 1,-35-53 0,36 53-16,-36-53 15,0 0-15,-18 18 16,-17 35-1,35-35 1,0 52 62,0 36-62,0-18-16,17 1 15,-17-1-15,36 35 16,-1 1 0,-35-36-1,0 1-15,0-1 0,0 0 16,0 18 0,0-18-1,0 1 16,-35-36-15,35 35 0,-53-35-1,17 0 1,1 0 0,35-18-1,0-17 1,0 0-1</inkml:trace>
  <inkml:trace contextRef="#ctx0" brushRef="#br0" timeOffset="-156778.75">27111 13705 0,'-18'0'94,"-17"0"-78,0 18-1,0-18 1,35 35 31,-36-35-32,36 36 1,0-1 0,0 0-1,0 18 1,36-18-16,-1-70 78,-35 0-62,53 35-16,0-35 15,0 35 1,17 0 0,-70 17-1,35-17 1,-35 35-16,0 18 15,0 0 1,-17-17 0,-19-36-1,-34 35 1,35-35 0</inkml:trace>
  <inkml:trace contextRef="#ctx0" brushRef="#br0" timeOffset="-154724.6">27587 14358 0,'0'35'47,"0"18"-31,71 212 15,-71-230-31,35 36 16,-35-36-1,0-53 17</inkml:trace>
  <inkml:trace contextRef="#ctx0" brushRef="#br0" timeOffset="-154524.99">27428 14711 0,'18'-35'31,"-36"70"-31,71-70 0,0 35 16,18 0 0,88-53-1,-89 53 1,1-36-1</inkml:trace>
  <inkml:trace contextRef="#ctx0" brushRef="#br0" timeOffset="-153392.47">28205 14358 0,'-36'0'0,"36"-35"16,0 52 62,0 36-62,53 18-1,-53-53 1,53-18-16,-53 35 16,71-35-16,-36 0 15,0 0-15,1 0 16,16 0 0,-16-18-1,-36-105 1,0 70-1,-18-18 17,18 107 30,0 52-46,0-35-1,0 35-15,18-35 0,-18 17 16,53 54 0,-53-36-1,17-53 1,-17 18 0,0-18-1,0-52 16,0-18-31</inkml:trace>
  <inkml:trace contextRef="#ctx0" brushRef="#br0" timeOffset="-152739.9">28769 13635 0,'0'-35'31,"0"17"-31,35 18 31,36 0-15,-18 0-1,-53 35-15,0 18 16,0 0 0,-18-53-1,18 35 1,-35-35 0,53 0 15,34 0-16,1 0 1,18 36 0,-71 17-1,0 17 1,0-17 0,-53 0-1,-35-18 1,70-35-1,18-17 1</inkml:trace>
  <inkml:trace contextRef="#ctx0" brushRef="#br0" timeOffset="-152327.12">29439 14023 0,'18'0'31,"17"0"-15,1 0-16,-1 35 15,0 0-15,53 71 16,-17 35-1,-71-70 1,0 70-16,0-88 16,0-18-16,-194 53 31,-18 36-31</inkml:trace>
  <inkml:trace contextRef="#ctx0" brushRef="#br0" timeOffset="-151609.36">25718 14199 0,'-18'0'31,"-17"0"-15,35 36-16,0-1 15,-36 35-15,36 1 16,0 35-16,0 0 16,89 282-1,475-36 16,-282-352-15</inkml:trace>
  <inkml:trace contextRef="#ctx0" brushRef="#br0" timeOffset="-150462.34">30427 14288 0,'0'0'16,"-35"0"-16,35-36 15,-35 36 1,35-35-16,-53 35 15,-36 0 1,-69 106 15,122 53 16,266-89-16,-124-123-15,-71-17 0,35-19-1,-70-34 1,-70-89 0,-1 36-1,71 88 1,0 52-1,0 72 32,0 34-31,0-17-16,36 35 16,-36-17-16,70 17 0,-70 0 15,53 71 1,-18-106-16,-35-18 15,0 1-15,53-1 16,-18-35 15</inkml:trace>
  <inkml:trace contextRef="#ctx0" brushRef="#br0" timeOffset="-149794.12">30727 14023 0,'0'0'16,"0"18"15,18 17-31,-18 18 16,53 0-1,-53-18-15,35 0 16,0 18 0,0-53-16,1 0 15,-36-17 1,35-54 0,-35 36-16,0-18 15,0 17 1,-53-16-16,53 34 15,0-17 1,0 70 31,0 0-31,35 0-1,-35 1-15,0 70 16,0-53-16,0 17 15,0 18 1,0-17 0,0-18-1,0-18 1,0 0-16,18-35 16,-18 36-16,-35-36 46,-18 0-30,17 0-16,-34 0 16,17 0-1,18-18 1,-18 18 15</inkml:trace>
  <inkml:trace contextRef="#ctx0" brushRef="#br0" timeOffset="-145130.05">24130 16598 0,'53'-35'47,"-18"35"-47,142-88 32,-89 88-1,-53 17-16</inkml:trace>
  <inkml:trace contextRef="#ctx0" brushRef="#br0" timeOffset="-144949.52">24201 16898 0,'158'-18'47,"-316"36"-47,387-36 0,-141-52 0,0 70 15,71-53 1,-88 0-16</inkml:trace>
  <inkml:trace contextRef="#ctx0" brushRef="#br0" timeOffset="-142926.78">26405 16140 0,'0'-18'16,"0"-17"15,0 70 47,0 18-62,18-53-16,53 88 16,-1-17-1,1-71 1,-18 35 0,-18-35-1,-35-35-15,0-36 16,0 36-1,0 17-15,0-17 16,0 0-16,-18-36 16,-17 71-16,35-35 31,0 52 0,0 36-15,18-17-1,-18-1-15,35 53 16,0-17-16,-35-18 16,35 52-1,18-34 1,-53-18-16,36-18 0,-36 0 16,0 18-1,0-17 1,-18-36-1,-17 35-15,-1-35 16,1 0-16,0-18 16,-36-17-1,71 0 1,0-1 15</inkml:trace>
  <inkml:trace contextRef="#ctx0" brushRef="#br0" timeOffset="-142102.98">27111 15628 0,'0'-35'15,"-18"35"32,-17 0-31,0 17 0,0 36-1,35-17-15,0-1 16,-36 0-1,36 36-15,0 17 16,0-53-16,0 0 16,36 1-1,16-1 1,19-35-16,-18 0 16,-18 0-1,-35-18 1,35-35-1,-35 1 1,0 16 0,-17 36-1,-18-35 17,-1 35-17,1 18 1,0 17-1,35 35 1,0 36 0,0-35-16</inkml:trace>
  <inkml:trace contextRef="#ctx0" brushRef="#br0" timeOffset="-139588.15">26793 17498 0,'-35'0'32,"0"-18"46</inkml:trace>
  <inkml:trace contextRef="#ctx0" brushRef="#br0" timeOffset="-139155.22">26547 17427 0,'0'0'0,"-36"0"15,36 36 1,18-36 31,35 0-47,141-18 15,106-70 1,-106 17 0,-88 71-1,-106-35 1,0 88 15,-18-53-15,-17 53-16</inkml:trace>
  <inkml:trace contextRef="#ctx0" brushRef="#br0" timeOffset="-138673.47">27164 17745 0,'-35'0'31,"-18"0"-15,0 0 0,0 0-1,53 35 1,-35 0-1,-1 53 1,36-35 0,0 18-16,0-18 15,18-18-15,-18 0 0,71 1 16,-1-1 0,-52-35-16,17 0 15,0 0-15,-35-18 16,71-52-1,-71-1 1,-53 71 15,35 0-31,-52 0 16,34 0 0,36 18-16,-35-18 15,35 88-15,0-53 0</inkml:trace>
  <inkml:trace contextRef="#ctx0" brushRef="#br0" timeOffset="-137856.78">25753 16387 0,'0'-36'31,"0"1"-15,53 35 0,-18 0-16,0 0 15,53 71 16,-88 34-15,0-34 0,-17-36-1,-18 18 1,35-18 0,-36-35-16,72 0 15,16 0 1,1 0-16,71-17 31,-18-19-15,-71 1-16,0 35 0</inkml:trace>
  <inkml:trace contextRef="#ctx0" brushRef="#br0" timeOffset="-137289.83">27852 16528 0,'0'-36'15,"0"107"17,0-36-32,17 18 15,-17 0-15,36-18 16,-1 36 0,-35 17 15</inkml:trace>
  <inkml:trace contextRef="#ctx0" brushRef="#br0" timeOffset="-137086.76">27675 16739 0,'0'0'16,"53"-53"-1,0 53 1,35-35 0,106-35-1,-123 70-15,35-36 16</inkml:trace>
  <inkml:trace contextRef="#ctx0" brushRef="#br0" timeOffset="-136572.18">28275 16087 0,'0'0'16,"0"70"31,18-17-32,-18-18-15,53 1 16,35 34 0,-18-70-1,-34 0-15,-1-35 16,0 0-16,-35-53 15,-17 35 1,-19 0 0,36 88 46,0 18-62,36 141 16,17-106-1,-53 0 1,35-17-16,-35-1 0,0-17 0,0-17 16,35-36-1,-35 35 1,0-88 0</inkml:trace>
  <inkml:trace contextRef="#ctx0" brushRef="#br0" timeOffset="-136158.78">28716 15593 0,'0'0'0,"0"53"47,0 0-47,0 0 15,18 17 1,-18-35-16,53 18 16,0-53-16,-18 0 15,0 0 1,-35-70-1,0-1 1,35 36 0,-35 53 15,0 17-31,0 18 16,0 0-16,36 17 15,-36-17-15,53 0 0,-53 18 16</inkml:trace>
  <inkml:trace contextRef="#ctx0" brushRef="#br0" timeOffset="-135808.12">28452 17357 0,'70'-36'16,"-17"1"0,35 0-1,124-71 1,-18 71 0,-159-18-16</inkml:trace>
  <inkml:trace contextRef="#ctx0" brushRef="#br0" timeOffset="-135385.62">28716 17445 0,'0'70'0,"0"-17"15,0 18 1,0-18 15,0-18-31,18-35 16,-18 71-16,35-71 0,53 0 16,-52-36-1,34-34 1,-70-18-1,0 52 1,0 107 0,0-36-1,0 18 1,0-18 0,0 1-16,0 17 15,0-18 1,0 0-1</inkml:trace>
  <inkml:trace contextRef="#ctx0" brushRef="#br0" timeOffset="-134981.72">29333 15998 0</inkml:trace>
  <inkml:trace contextRef="#ctx0" brushRef="#br0" timeOffset="-134393.72">29333 15998 0,'-35'0'31,"53"0"31,35-35-62,0 35 32,-53-35-32,35 35 15,-35 18 1,0-1-16,0 54 16,53-18-16,35 299 31,-88-246-16,35-18-15,-35 142 16,53-1 0,-53-158-1,0 52 1,0-70-16,0-18 16,0 18-1,0-17 1,36 34-16,-36-35 15,-18-35 17,-17 0-17,-18 0 1,0 0 0,18 0-1,35-17 16</inkml:trace>
  <inkml:trace contextRef="#ctx0" brushRef="#br0" timeOffset="-134010.22">29951 17304 0,'0'0'0,"-35"0"15,35 17 17,17 19-17,18-1-15,36-35 31,-53 0-15,-18-35 0,0-18-1,0 17 1,-71-69 0,36 105-1,0 0 1,35 17-1</inkml:trace>
  <inkml:trace contextRef="#ctx0" brushRef="#br0" timeOffset="-133527.86">29722 15487 0,'0'0'0,"0"53"47,0 0-47,35 17 16,-35-17-1,106 106 1</inkml:trace>
  <inkml:trace contextRef="#ctx0" brushRef="#br0" timeOffset="-132079.62">25753 16281 0,'-18'0'78,"-17"0"-62,0 0 0,35 17-1,-36-17 1,36 36 0,-35-36-1,35 35 1,0 0 15,0-17-15,0 17-16,0 0 15,0 36 1,0-18 0,0 0-1,18-53-15,-18 70 16,53 71-1,-18-35 1,-35 18 0,0-36-1,0-35 1,35 70 0,-35-70-16,0 0 15,0 53 1,0-18-1,35-35-15,-35-18 16,0-17-16,36-18 0,-36 71 16,35-19-1,0 1 1,-35-17 0,36-36-16,-36 53 15,0-18 1,52-35 15,-16 0-31,-1-18 16,0 18-16,18-35 15,18 35-15,-54 0 0</inkml:trace>
  <inkml:trace contextRef="#ctx0" brushRef="#br0" timeOffset="-128953.22">30339 16510 0,'18'-71'47,"17"36"-47,0 35 16,-35-53-16,53 53 15,-18 0 1</inkml:trace>
  <inkml:trace contextRef="#ctx0" brushRef="#br0" timeOffset="-128765.73">30427 16633 0,'247'-70'63,"-459"105"-63,177 0 0,353-176 0,-283 141 15</inkml:trace>
  <inkml:trace contextRef="#ctx0" brushRef="#br0" timeOffset="-125452.73">31556 15681 0,'-35'0'16,"35"-35"0,0-1-1,-18 36 32,18 71-31,18 0-1,17 34 1,-35-34 0,35-36 15,-35 36-31</inkml:trace>
  <inkml:trace contextRef="#ctx0" brushRef="#br0" timeOffset="-125211.35">31503 16228 0,'0'0'16,"18"0"30,17 0-46,0-18 16,1 18-16,34-53 16,-17 18 15</inkml:trace>
  <inkml:trace contextRef="#ctx0" brushRef="#br0" timeOffset="-124706.73">31644 16492 0,'106'-176'0,"-212"352"15,124-193 1,35 17-1,17 0 1,-70 17 0,36 19-1,-36-1-15,0 35 16,-36-17-16,1-17 16,0-36 15,35-18-16,0-17 1,88 35 0,-35 0-1,-18 17 1,36 89 0,-71-35-1,0-1 1,-53-17-1,-18-53 1,1 0 0,34 0-16</inkml:trace>
  <inkml:trace contextRef="#ctx0" brushRef="#br0" timeOffset="-123361.85">32244 15663 0,'0'-17'16,"0"70"62,35 0-62,-35 17-16,35-35 15,-35 18 1,0-17-16,53-1 15,-53 0-15</inkml:trace>
  <inkml:trace contextRef="#ctx0" brushRef="#br0" timeOffset="-123154.4">32156 15981 0,'123'-18'15,"-246"36"-15,123-36 16,53 18-16,52-53 31,-16 0-15,-19 18-16</inkml:trace>
  <inkml:trace contextRef="#ctx0" brushRef="#br0" timeOffset="-122868.51">32579 15346 0,'0'0'0,"18"70"47,17-17-31,18 18-16,-53-18 15,53 70 1,-53-70-16</inkml:trace>
  <inkml:trace contextRef="#ctx0" brushRef="#br0" timeOffset="-122654.11">32650 16051 0,'53'-17'32,"-1"17"-32,1-53 15,0 53 1,71-71-16</inkml:trace>
  <inkml:trace contextRef="#ctx0" brushRef="#br0" timeOffset="-122238.44">32826 16316 0,'0'53'16,"0"17"0,35 36-1,18-70 1,-18 16 15,18-52-15,-17-70-1,-36 35-15,0-1 16,35 1 0,-35 53 15,35 52-15,18 1-1,-53-1 1,0 1-1,0-36 1</inkml:trace>
  <inkml:trace contextRef="#ctx0" brushRef="#br0" timeOffset="-119703.68">31186 17939 0,'70'-18'78,"-35"18"-78,36-53 16,-36 53-1</inkml:trace>
  <inkml:trace contextRef="#ctx0" brushRef="#br0" timeOffset="-119536.4">31344 18098 0,'141'-89'62,"-282"178"-62,353-213 16</inkml:trace>
  <inkml:trace contextRef="#ctx0" brushRef="#br0" timeOffset="-114542.88">32120 17639 0,'0'0'0,"18"0"203,17 0-188,1 0 1,-1 0 15,0-18-15,0-17 625,-35 0-626,0-1 1,53-34-1,-53 140 48,0-34-47,0 34-1,0-34-15,0 34 16,36 1-1,-1-1 1,-35-35 0,35 18-16,-35-70 62</inkml:trace>
  <inkml:trace contextRef="#ctx0" brushRef="#br0" timeOffset="-114262.64">32226 17903 0,'0'0'0,"18"0"31,52-35-15,36-35-1,18 34 1,-54-34-1,-34 70-15</inkml:trace>
  <inkml:trace contextRef="#ctx0" brushRef="#br0" timeOffset="-113845.72">32173 18433 0,'0'-18'31,"18"-17"-31,70-36 16,-17 36 0,-18 35-16,0-71 15,-1 71-15,72-35 16,-1 0-1,-87 0 1,-1 35 0</inkml:trace>
  <inkml:trace contextRef="#ctx0" brushRef="#br0" timeOffset="-113496.13">32473 18556 0,'0'35'63,"18"-35"-47,-18 53-16,0-17 15,35-36-15,-35 70 16,35-17-1,-35-18 1,36-35-16,-36 36 0</inkml:trace>
  <inkml:trace contextRef="#ctx0" brushRef="#br0" timeOffset="-113081.23">32614 18556 0,'0'-35'0,"0"0"16,0-1 0,18 36-16,17 0 31,1 36-16,-36 34 1,0 1 0,0 35-1,0-71 1,0 0 0,35-35 15,0-18-16,0 18 1,-35-52 0,53 52-16,0 0 15,0 0 1</inkml:trace>
  <inkml:trace contextRef="#ctx0" brushRef="#br0" timeOffset="-112607.49">33143 17815 0,'0'-35'15,"0"123"48,18 36-47,-18-18-16,88 52 15,-35 1-15,-53-18 16,71 53-1,-36-123-15,-35-36 16,35 0 0</inkml:trace>
  <inkml:trace contextRef="#ctx0" brushRef="#br0" timeOffset="-112301.93">33390 17921 0,'0'0'0,"0"71"46,0-18-46,18 35 0,-18 18 16,141 141 0,-35 0-1,-35 52 1</inkml:trace>
  <inkml:trace contextRef="#ctx0" brushRef="#br0" timeOffset="-60354.64">7426 3263 0,'-35'0'31,"70"0"94,0 0-125,18 0 0,106 0 16,106 0 31,-195 0-47,300 0 31,-264-35-31,18 35 16,17-35-1,-106 35 1,-52 0 62,-19 0-62</inkml:trace>
  <inkml:trace contextRef="#ctx0" brushRef="#br0" timeOffset="-57559.73">2858 11165 0,'-36'0'109,"54"0"-15,52 0-79,-17 0-15,18-17 16,-18 17-16,-18-53 0,0 53 16,1 0-1,-54 0 79,-17 0-78,-1 0-1,-16 0 1,-1 18-1,0-18 1,17 0 0,1 0 15</inkml:trace>
  <inkml:trace contextRef="#ctx0" brushRef="#br0" timeOffset="-54356">2910 11060 0,'0'17'93,"-35"-17"-93,35 36 32</inkml:trace>
  <inkml:trace contextRef="#ctx0" brushRef="#br0" timeOffset="-38916.86">18927 3422 0,'-36'0'16,"1"0"31,53 0 46,17 0-93,18 0 16,0 0-16,35 0 16,-18 0-16,125 0 15,51 0 1,-104 0-1,140 0 1,-123 0-16,-54 0 16,36-18-1,-105 18 1,-89 0 46,18 0-46,-18 0-16,0 0 16,0 0-16,-106 0 15,0 18 1,53-18 0,-17 0-1,17 53-15,-17-53 0,52 0 16,-17 0-16,17 0 0,-34 0 31,52 35-15,106-35 31,-1 0-47,19 0 15,123 0 1,-53-35-16,53 35 15,-53 0-15,0 0 0,1 0 16,-1 0-16,0 0 16,0 0-1,-106 0 1,-52 0 15,-19 0-15,-17 0-16,-35 0 15,18 0-15,-36 0 16,-18 35-16,18-35 16,-176 0-1,35 35 1,230-35 0</inkml:trace>
  <inkml:trace contextRef="#ctx0" brushRef="#br0" timeOffset="4922.99">10689 13794 0,'35'-36'0,"36"36"16,-36 0 0,-35 36 15,0-1-31,0 35 16,36-34-1,-1 193 16,124-123 1,-36-106-1,-88-124 0,-35 160 0,0-1-15,0 0-16,0 89 16,36-36-16,-36 18 15,88 141 1,-18-18 0,-34-106-1,-36 124-15,0-176 16,0 0-16,-71-19 15,-17-16 17,-36-142-17,54 18-15,35-1 16</inkml:trace>
  <inkml:trace contextRef="#ctx0" brushRef="#br0" timeOffset="68130.78">12030 11924 0,'0'35'78,"17"-35"-63,19 0 1,-1-17 0,35-19-16,-122 72 46,-1-36-30,-36 70-16,-34-17 31,35 0-15,53-53 0,70 0-1,35-71 1,19 36-1,-54 0 1,18 35-16,-53-35 16,35 35-1,-53 17 32,-17-17-47,-18 53 16,71-88 31,17 35-32,-35-18 1,-18 18 46,18 71-62,-35-71 16,35 53 0</inkml:trace>
  <inkml:trace contextRef="#ctx0" brushRef="#br0" timeOffset="70897.03">12612 12012 0,'35'0'47,"18"0"-31,-18 35-1,89-35 17,158 0-1,-123 0-16,-124 0 1,0 0-16,-52 0 31,-19 0-15,-105 36 0,35-36-1,-17 0 1,52 0-1,36 0 1,0 0 0,88 0 15,-18 0-15,53-18-1,18 18 1,-35-35-16,-36 35 15,0 0-15,-88 0 32,18 17-17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8:03.0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8608 7320 0,'0'0'0,"-177"247"31,213-247-15,17 0 0,35-35-16,0-18 15,177-123 1,105-142-1,-88 124 17,-511 406-1,-36 17-15,107-70-1,16 17 1,19 18-16,17-35 15,106-18 1,247-282 0,-53 0-1,194-141 1,-70 105 0,-230 124-16,-53 53 15,-123 0 1,-36 36-16,-17 34 15,-635 406 17,618-335-32,-54 71 15,212-177 17,423-123-17,106-212 1,-88 106-1,-88 71 1,-212 70 0,-229 53-1,-53 53-15,-88 53 16,-265 194 0,35 105-1,247-123 1,301-193-1,969-425 17,-776 213-17,-53 17 1,160-88 0,-266 159-16,0-18 15,-158 106 1,-18 17-1,-70 54 1,52-71 0,-70 264-1,88-176 1,53-105 0,353-72-1,35-158 1,-35-17-1,-36-1 1,-105 89 0,-177 123 15,-123 53-15,0-18-1,-124 159 1,177-106-1,0 18 1,123-106 0,441-229-1,-282 123 1,18-18-16,-1 36 16,-52 0-16,158 35 15,-317 18 1,-141 88-1,-265 105 1,159-52 0,-194 123-16,229-105 15,336-89 17,-1-88-17,53-35 1,512-176-1,-335 140 1,-141 71 0,-213 18-1,-598 264 1,-1 71 0,282-159-1,107-17-15,122-71 16,89-53-1,653-159 1,-54-88 0,-34 53 15,-89 0-15,-476 194-16,-88 0 31,-230 35-16,-70 124 1,53 52-16,211-34 31,124-107-15,-18-70 0,212-17-1,-106-36 1,353-106-1,-335 106 1,-388 53 31,70 35-47,18 18 16,53-17-1,17-1 1,71 0-16,194-35 31,159-88-15,-89 0-1,-34-36 1,-160 71 0,-87 53 15,-230 89-31,88-19 15,-123 142 1,141-36 0,493-176 15,-193-53-15,35-17-1,-17-18-15,-19 35 0,107-36 31,-265 54-15,-53 35 0,-265 53-1,71 106 1,53 35 0,124-18-1,70-140 1,70-36-1,354-230 1,-265 142 0,246-141 15,-475 229 0,-36 0-15,-53 53-16,18 0 15,-247 123 1,176-70-16,583-159 47,-195 0-31,106-53-1,-194 71-15,-52-18 16,-36 18 15,-71 35-31,-370 141 31,247-71-31,-353 230 16,494-265 15,53 18-15,71-70-1,176-124 1,123-124 0,-370 230-1,36-1 1,-160-16 0,-17 52-16,-35 0 15,-424 70 1,318 89-1,229-124 1,106-35 0,35-35-1,53-18-15,177-88 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1:19.18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13 203 374,'0'0'151,"0"0"-122,0 0 10,0 0 80,0 0-28,0 0-32,0 0-12,0-53-17,0 49 5,0 3 4,0-2-9,0 2-6,0 1-2,0 0 0,0-3-11,0 3 2,0 0-13,0 0 0,0 0-2,3 0-8,1 19 10,-4 5-5,4 2 5,-2 2 1,1 4-1,2 0 0,-1 2-1,-4-2 3,2-2-5,0-4 2,1-3 1,-1-5 0,-2-3 3,2 2-2,0-5-1,0-5 0,0-3-2,1 0-2,0-1-17,1-2 1,-2 2-43,5-3-29,1 0-34,2 0-50,1 0-40,-1 0-134</inkml:trace>
  <inkml:trace contextRef="#ctx0" brushRef="#br0" timeOffset="485">321 267 5,'0'0'277,"0"0"-231,0 0-22,0 0 60,0 0-7,0 0-4,0 0-16,31-86 4,-31 78-10,0-1-6,0 5-15,0 1 2,0-5-11,0 5-11,0 2 8,0-2-14,0 3 5,0 0-9,0 0 0,-6 0-2,-1 0 0,-5 7 1,4 8-2,-1-1 4,0 3-1,2 3 0,1-2 0,3 2 0,3-4-1,0-2 1,0 2 2,0-4-1,0 2-1,5-6 1,1-4-1,4 2 5,-4-4-1,7 0-3,-1 0 4,1 0-5,5 2 1,-3 2 1,1 2-2,4 0 0,-2 0 0,0 1 1,-1-2-2,2 4 1,-4-2-1,-1 3 0,-6 0 1,-1 0 0,-5 2-5,-2 0 5,0-1-1,0-1-3,0-1 2,-4-2 0,-7-1 2,1 0-1,-3-6 1,-2 2 0,1-4 5,1 0-4,-1 0 3,6 0 0,-1-10-1,2 0 1,2 2-3,1-6 6,2-1-1,2 0-5,0-2 1,0 2-1,0 0 1,0 1-4,2 0 2,7 0 0,3 0 2,0-2-2,2 0 0,1 0 4,-1 2-4,1-2 1,-1 0-1,-3 0 0,2 2 2,-5-2-2,-4 0 0,0 2 1,-2 0-1,-2 2 0,0-2 0,0 2 0,0-1-1,0 3-5,0 1 2,-6 0-3,-6 0 2,4 0-3,-3 4 6,-1 2-6,1 3 6,-2 0-7,-1 0-3,4 0-6,-2 7-17,1 4-23,7 3-22,2 3 0,2-4-4,0-3-61,6 1-50</inkml:trace>
  <inkml:trace contextRef="#ctx0" brushRef="#br0" timeOffset="1513">713 215 114,'0'0'385,"0"0"-349,0 0-15,0 0 90,0 0-24,0 0-69,23-24-18,-8 15 6,5 2-1,1 1-3,0 4 5,2-2 1,-1 1-7,-1 0 3,-4-1-4,-1 4 0,-3 0 1,-2 0 1,-2 0-2,2 0 0,-4 0 0,2 0 0,-2 0 0,-5 0 0,-2 0 1,2 0 0,-2 0-1,2 0 0,0 0 1,1 0 0,-3 0 1,2 0 4,-2 0 5,0 0 0,0 0-1,0 0-6,0 0 3,0 0-2,0 0-4,0 0 1,0 0 4,0 0-6,0 0 3,0 0-3,0 0 4,0 0 0,2 0-4,0 0 0,1 0 0,-1 0-4,1 0 4,-1 0 0,0 0 4,-2 0-6,0 0 2,0 0 0,0 0 0,0 0 0,2 0 0,0 0 3,0 0-3,-2 2 4,2 2-4,-2-4 1,0 0-1,0 0 2,0 0-4,0 0 5,0 0-3,0 0 1,0 0-1,0 0-1,0 0 0,0 0 2,0 0-1,0 0 0,0 0 0,0 0 3,0 0-3,3 0 0,-3 0-2,0 0 2,0 0 0,0 0-4,0 0-7,0 1-19,0-1-52,-11 4-57,-5-4-85</inkml:trace>
  <inkml:trace contextRef="#ctx0" brushRef="#br0" timeOffset="2347">758 219 16,'0'0'380,"0"0"-346,0 0-11,0 0 19,0 0 8,0 0-3,71-34-14,-58 34 11,-1-4 1,-3 4 6,-5-3-14,0 3-11,-2 0-12,1 0-10,2 0 5,-1 0-9,3 0 4,-1 0-3,1 3 0,-2 3 0,1 0 0,-1 0 1,1-2 4,-1 2-6,-3 0 0,3 0 1,-3 0 1,0-2 1,-2 0 3,0 0-6,0-2 5,0 4-2,0-4 0,2 6 5,-2-2-4,5 0 1,1 2-3,1-4 2,2 0 3,2 0-3,2-4 3,-1 0-2,5 0 6,-1 0-1,-3 0-3,1-2-2,-3-10 4,1 2-8,-4 0 5,-1-2-1,-3-2 3,-2 0 3,-2-1-3,2 2-2,-2 1-1,0-3-4,0 4 0,0-1 5,0-1-5,0 3 3,0 2-1,0 2 2,0 2 2,0 0 2,0 3-2,0-2 2,0 3-5,0 0-4,0 0 0,0 0 1,0 0-3,0 0 2,0 0-5,0 0 2,0 0-2,0 8 5,0 6 0,0 0 3,0 0-6,0 3 4,0 3-1,0 0 2,0 4-2,2 2 2,1-2-2,2 2 0,-3 0-1,2 0 1,-1-2 0,-3 0 0,2-2 1,-2 2-1,2-2 0,0 0 2,2 3-4,-2-5 2,1 0 0,0 0 1,-3-6 0,0 0-1,0 0 0,0-8 0,0 0-1,0 0 2,0-4-2,0-2 0,0 2-4,0-2 5,-14 0 4,-9 0-3,0 0 4,-6 0-5,2-4-2,0-6-2,4 4-11,10-4 1,4-1-1,7 4-34,2-9-29,0 2-116,9 0-112</inkml:trace>
  <inkml:trace contextRef="#ctx0" brushRef="#br0" timeOffset="3636">0 931 159,'0'0'188,"0"0"-139,0 0 11,0 0 43,0 0-23,0 0-30,16 0-17,0 0 13,3 0 6,4 0-15,6-4-1,2-2-11,6-1 5,9 2-1,0 2-11,8-3 2,-1 1-4,10 1-6,3-6 5,5 3-2,3 0-2,-5-1-2,-2 1 1,-5 3-5,-4 1 3,0-4-1,-4-1-4,-2 1 2,-6 0-4,-3-1 0,-1 2 0,-4 2 1,-12 0 0,-3 4-2,-14 0 2,-7 0-2,-2 0-1,0 0 0,0 0-15,-13 0 3,-14 0 12,-11 12-50,-2 5-83,0-2-113,0-3-18</inkml:trace>
  <inkml:trace contextRef="#ctx0" brushRef="#br0" timeOffset="4214">531 1029 261,'0'0'169,"0"0"-141,0 0 45,0 0 34,0 0-3,0 0-37,-11 0-38,11 0-10,0 0 5,0 0 0,0 0 1,0 0-5,0 0 3,6 0 0,9 0-5,10 0-8,4 0 4,4 0-1,6 0-5,-1-2-2,1-6-3,-3 4 1,-7-2-2,-6-4-2,-5 6 4,-12-2-1,-1 6 0,-5 0-2,0 0-1,0 0 0,0 0-11,0 0 4,0 12 7,-9 2 0,-1 2 1,2 6 1,-1-6-1,-1 8 2,2 2-3,-3 2 0,-1 2 0,4 5 1,-1-2-1,3 2 0,-2-1 0,4-5 1,2-4-1,2-7-1,0-4 1,0-2-1,0-8 3,0-2 0,0-2-2,0 0 8,4 0-6,8 0 4,1-4-6,1-8-27,1-2-88,3-6-122,-5-5-104</inkml:trace>
  <inkml:trace contextRef="#ctx0" brushRef="#br0" timeOffset="5272">1469 8 360,'0'0'83,"0"0"-50,0 0 50,0 0 35,0 0-18,0 0-43,-25-8-37,25 8-6,9 0 12,5 0-15,4 4 5,-3 6 12,6 4-4,-2 2-7,-1 4-4,3 3 0,-6 3-2,-1 2-5,1 2 2,-1 4 3,1 2-4,-2 4 2,-4 0-3,2 2-1,-4 0 2,-3 5-4,3-1-3,-4 2 6,-1 10-2,2-2-2,-4 8-2,2-4 2,-2-2 7,0-4-9,0-5 0,0-3 1,0-6 0,0 0 0,-6-4-1,-3-2 4,2-4-4,-2-3 0,-2-4 2,2-1-4,0-2 4,3-3 2,-1-5-4,3-4 0,1-2 3,0-2-3,3-2 0,0 0-1,0-2 0,0 0-7,0 0-7,0 0-10,0 0-7,-2 0-28,0 0-9,0 0-21,0 0-43,2-8-81,0-9-86</inkml:trace>
  <inkml:trace contextRef="#ctx0" brushRef="#br0" timeOffset="7266">2067 191 266,'0'0'128,"0"0"-100,0 0 12,0 0 59,0 0-10,0 0-35,0 0 4,-14-13-3,14 13 7,0 0-4,0-1-8,0 1-8,0-2-10,0 0-14,12-2-8,5-1-10,8 1 0,1-1 1,6 3 2,1-1-2,0-1-1,1 0 0,-1 3-4,-8-2 4,-5 2 0,-9-1 5,-7-1-5,-2 3 0,-2-1 0,0-2-7,0 3 4,0 0-4,0 0-6,0 0 12,-10 7 1,1 8-2,-1 2 1,2 1 1,1 0-1,1 0 1,1 2 0,-2 0 2,1 2-2,-3 4 0,-3 0-1,-3 2 1,1 0 3,1-2-3,2-6-3,4-2 3,3-6 0,1-2 0,3-2-2,0-1 2,0-7-1,0 2-3,0-2-2,0 0-1,3 0-16,8 0-41,2 0-74,-2 0-65,1-6-48</inkml:trace>
  <inkml:trace contextRef="#ctx0" brushRef="#br0" timeOffset="8009">2031 698 188,'0'0'254,"0"0"-207,0 0-23,0 0 45,0 0 33,0 0-36,-7 6-32,7-6 15,0 0 8,4 0-25,10 0-8,3 0 3,6 0-9,2 0 0,4 0-1,4 0-8,9 0 3,3-4 2,4-6-5,2 4 6,-4-4-11,4 2 8,-6 2-6,-5-4 2,-5 2-4,-8 4-1,-2 0-3,-9 2 3,-3 0-3,-4 2 0,-9 0 0,2 0-3,-2 0-6,0 0-4,0 0-21,0 0-4,0 10-22,-9 2 0,-4 0-37,-7 2-73,1-2-81</inkml:trace>
  <inkml:trace contextRef="#ctx0" brushRef="#br0" timeOffset="8549">2437 885 318,'0'0'109,"0"0"-94,0 0 56,0 0-8,0 0 0,0 0-30,-3-39-5,-1 38-12,0 1-7,-4 0 3,0 0-4,-1 0 8,-3 0 6,-1 5-7,-3 8 3,6-3-3,1 4 0,-1-1-5,2 1-2,-3 4 5,1 3-8,4-3 4,-3 6 1,3-4-4,-1 0-1,4 4-1,1-4 0,2-2 0,0 2-3,0-4-1,0 0 1,2 2 6,12-4-7,-1-2 4,7-2-2,3-1 6,2-1-6,1-7-1,0 1 3,1-2-4,0 0 2,-2 0-2,-5 0-2,-2 0 2,-8 0-5,-2-3 1,-4-4 4,-2-3-5,-2 0-11,0-2 0,0-2 2,0 2 11,0 2-16,-6 0 13,-6 4 3,-1 0-6,-5 0 7,-2-2 1,-2 2 2,-5 2-2,-2 0 1,2 4 0,0 0 0,2 0 0,4 0-1,3 0-2,5 2 3,3 2-2,8 0-1,2 2 0,0-2-5,0 0-5,0 0-48,0-2 29,16 0-23,4-2-60,2 0-33,5 0-91</inkml:trace>
  <inkml:trace contextRef="#ctx0" brushRef="#br0" timeOffset="9599">3201 331 478,'0'0'35,"0"0"6,0 0 64,0 0-10,0 0-19,0 0-32,-13-28-24,13 28-20,0 2-4,0 12 4,0 4 2,0 6 5,0 2 2,0 2 4,0 5-6,0-4 6,0 1-5,4 2-5,1-1 3,-5-3-5,2 0-1,-2-4 0,0 0 2,0-4-2,4-4 0,-2-6 0,-2-2 3,0-8-1,0 0 0,0 0 1,0 0 0,0 0 18,0 0-9,0-12-5,0-4-6,0-2-1,-2-2-2,-11 0 2,-3 2-15,-1-2 15,-3 6-6,1-1 4,-2 2-2,0 4 4,5 2 4,3 0-4,7 6 0,2 1-1,-2 0 1,0 0-6,-5 1 3,0 12 1,-3 3 2,-1 2 0,1 2 0,3 0-3,5 2 3,3 0-1,1 0 0,2 0 0,0 2 0,0-6 1,0 0 0,11-4 0,5-4 0,4 0 0,3-8 8,6 2-6,0-4-1,2 0-1,-2 0-33,0 0-43,-1-4-51,4-12-49,-6 0-11</inkml:trace>
  <inkml:trace contextRef="#ctx0" brushRef="#br0" timeOffset="10302">3421 510 541,'0'0'33,"0"0"-15,0 0 105,0 0-21,0 0-48,0 0-33,10-30-13,-1 27-1,-1 3 2,4 0 0,-1 0-8,-2 0 0,2 4-1,-2 7-1,-3 3 0,-1 4 1,-3-3 0,-2 10 0,0-1 0,0 4 0,0-8 1,-9 0-1,-4-6 2,-1-6-2,1 0 2,4-6 4,5 0-5,1-2 0,3 0 0,0 0 12,0 0 1,10 0 4,7-16-17,6 0-1,1-2 1,-2 2-3,1 0 2,-3 0-13,-3-1 4,1 4 6,-5 1-3,-1 1 2,-5 2 5,-5-1-1,2 2 0,-4-1-2,0 1 2,0 2-1,0 1 2,0 2 1,0 3 6,0 0 3,0 0-11,0 0 0,-6 0-6,-3 11 6,-3 4 0,1 3 9,3 3-4,-6 1 0,7 0 2,5-2-3,0 4-4,2 0 4,0-2-4,0 0 1,7-6 7,13-2-7,5-2 6,6-2-4,7-6-3,4-2-39,5-2-53,-3 0-145,3 0-28</inkml:trace>
  <inkml:trace contextRef="#ctx0" brushRef="#br0" timeOffset="10980">4084 425 382,'0'0'113,"0"0"-82,0 0 46,0 0 60,0 0-50,0 0-26,-7-70-20,7 68-12,2 0-3,-2 2-9,3 0-17,1 0-10,0 12 9,4 4 1,-4 4 0,0 2 2,-2 5-2,3-2 0,1 1 2,-4 0 0,4 1 0,-4-4-2,-2 2 3,0-5-7,0-2 8,0-4-7,0-2 6,0-4-3,0 0 0,0-2 0,0-4 0,0-2 4,0 0-1,2 0 7,0-4 4,0-10-7,0-2-7,-2-2-2,0-2-13,0 4 3,0 2-3,-2-1 4,-9 6 10,-5 0 0,4 6-3,-2 1 0,1-2 2,-1 4 2,3 0 0,-1 0-1,1 0 0,-2 2 1,0 5 0,-3 4 0,0-4 1,1 6-1,3-1 1,2 2 0,3 2 3,1 0-4,3 2 0,3-2 0,0 2-2,0-4 2,0 0 2,11-4-2,9 0 6,4-2-4,1-4 4,4 0-5,-2-4 0,2 0-1,0 0-35,-4-4-57,4-10-35,-5 0-91,-4 0-55</inkml:trace>
  <inkml:trace contextRef="#ctx0" brushRef="#br0" timeOffset="11676">4351 499 446,'0'0'83,"0"0"-63,0 0 41,0 0 37,0 0-43,0 0-25,0 0-2,-10-68-4,14 67 1,2-4-9,1-1-3,-1 6-12,2-4 5,0 2-5,-3 1 0,-1 1-1,-2 0 0,0 0-1,-2 0 1,0 0-5,0 0 1,0 0-2,0 0-4,0 1 10,0 9 4,0 0-2,0 1 4,0 0-4,0 0 4,3-4 1,10 0 0,0-3-3,8-3 2,4 2-6,1-3 9,3 0-8,-3 0 3,1-4-4,-2-9 6,-9 1-4,-3-2-1,-7 4 1,-3-2 7,0 2-6,-3-2-2,0 0 3,0 2-3,0-2 2,0 4 0,0-2 1,-3 4 11,0 0 7,3 4-6,-4 2 2,4 0-4,-2 0-12,-2 0-2,1 0-7,-1 6 6,-2 10 1,0 0 0,2 5 3,2 2 0,2 4-3,0 2 3,0 0-1,0 1 0,8 0 1,9 1-3,-1 2 1,-3 1 0,0 0 2,-2-2-3,0 0 0,0-3 1,-4-6-1,0-3 0,-5-2-1,-2 2 1,0-3-1,-2 3-4,-19-7 5,-3-3 0,-10 1 2,-1-9-2,-5 0-1,0-2 1,-1 0 0,-1 0 1,9 0-1,4-6-15,9-8-107,11-4-119,9-2-250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21.3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658 5 406,'0'0'57,"0"0"-52,0 0 9,0 0 22,0 0 12,0 0-21,0 0-23,-96-14 2,78 25 0,1 7 19,-2 7-10,-1 0-7,-2 12 10,0 6-3,-5-1 2,2 10 1,-4-2 1,0 4-1,0 6 0,-4 3 0,4 11-6,-2 8 4,-1 8-6,6 6 0,0 5-4,-1 1-2,2 2 1,0 7 2,5 1-4,5 2 0,3 3-3,8 1 4,4 4-4,0 2 1,0 1 0,2-1 7,8-1-5,0-5 2,7 2-4,0-4 2,5-4-1,3 3-2,2-5 3,4-1-3,2-3 1,3-6 1,2 2-1,-1-9-1,0-3 1,0-10-2,1-14 1,-5-3 0,1-9 0,-1-7 1,-4-3-2,0-5-1,0-7 1,-11-4 1,0-10 0,-7-2-3,-2-4 0,0-4-4,-2-4-13,0 0-13,-1-4-13,5 0-36,-2 0-42,2 0-58,5-12-114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23.07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136 294 381,'0'0'55,"0"0"-9,0 0 10,0 0 36,0 0-26,0 0-18,22-98-14,-1 81-20,2-1 10,-2 3 3,-1 5-7,-1-5-10,0 8 3,-4-2-8,-1 5-2,-1 4 1,-2 0-4,-2 0-1,0 13-2,-3 1 1,-3 8 1,-3 0 1,0 6-1,-5 2 2,-17 2-1,0 2 1,-3 0 1,-6-2-2,0-2 2,-3 0-2,-1-4 0,0 2 1,3-4 0,5-6-1,5-3 0,4-5 1,7-5 0,2-2-1,7-3 1,2 0-1,0 0 0,0-4-2,0-13-14,9 1 1,6 0 2,1 2 8,-3 2 0,3 0-2,-3 5-6,5 0 4,0 5 4,4 2-3,0 0 8,1 0-2,-4 0 1,2 0 1,-5 4-2,-5 4 2,-3 0-1,-3 0-5,-3 4 6,1 0-3,-3 4 2,2-2 1,0-1 0,0 1 0,3-5 0,1 1-2,3-2-18,7-4-19,6 1-25,2-5-35,5 0-44,0 0-44</inkml:trace>
  <inkml:trace contextRef="#ctx0" brushRef="#br0" timeOffset="682">524 320 375,'0'0'22,"0"0"21,0 0 42,0 0-13,0 0-18,0 0-32,46-70-15,-15 68-2,-6 2-2,-3 0 3,-1 0-5,-10 4 3,-1 8-2,-2 2-2,-8 0-5,0 2 4,0 4 1,-8 2 4,-11 2-3,-4 0 0,-1 0 1,1-4 2,6-4-4,-1-2 0,5-2 3,4-2-1,-3-1 1,8-8-1,2-1-1,2 0 2,0 0 2,0 0 13,8-10-14,13-6-3,-1-4-1,4 2-7,3 0-13,0 2-10,2 0 2,0-2-5,-5 4 1,1-2 18,-5 4 9,0-4 1,-7 6 4,-3 0 0,-8 0 4,0 4 5,-2 0 24,0 2-12,0 4-6,0 0-3,0 0-12,0 0-8,0 10 6,-2 6 2,-12 6 2,3 0-1,0 0 7,-1 2 7,6 0-6,0-2-2,3 2-1,3-2-5,0-5 0,0 1 4,5-4-3,8-3-2,3-3 6,-1-1-5,12-5-1,-3-2-42,5 0-60,0 0-84,-2-14-132</inkml:trace>
  <inkml:trace contextRef="#ctx0" brushRef="#br0" timeOffset="1364">1130 205 281,'0'0'119,"0"0"-74,0 0-34,0 0 6,0 0 19,0 0 17,4 36-27,5-11-3,1-3-3,-2 2-1,-8 2-10,0-4-2,0 2 0,0 2-1,0 0-1,0 2 3,-6-3-5,1-3 1,-2-4-4,5-4 0,-2 0-51,-1-6-69,1-4-27,0-4-80</inkml:trace>
  <inkml:trace contextRef="#ctx0" brushRef="#br0" timeOffset="1664">1007 432 267,'0'0'90,"0"0"-41,0 0 19,0 0-35,0 0 4,0 0-9,92-34-13,-67 30 2,-4-2-4,2 0-5,-1 0-8,1-2 0,-4 4-36,-1-4-103,0-4-79</inkml:trace>
  <inkml:trace contextRef="#ctx0" brushRef="#br0" timeOffset="1981">1496 222 76,'0'0'341,"0"0"-271,0 0 20,0 0 15,0 0-41,0 0-25,-14-71-6,17 63-25,14 4-1,3 2-6,-2-2 4,4 4-2,-1-1-3,-2 1 1,-1 0-1,-5 0 0,-1 5 0,-3 9-1,-5 0-5,-4 0 6,0 3 0,0 1 2,0-2-2,-9-2 0,-9 0-2,5-4 2,-3 0 4,3-2-4,2-4 2,4 0-2,0-2 0,7-2 0,0 0 0,0 0 0,0 0 0,0 0 2,12 0-2,5 2-4,2 6 4,-2 0 0,1-2 3,-1 6-3,0 0 0,-1 4-1,-6 2-1,-3 0 2,-5 0-1,-2-2-1,0 0 1,0 0 1,0 0-1,-6-1 1,-11-4 0,0-3 1,-3-2 0,-5-2 0,6-4-1,-6 0 0,2 0 0,8 0 5,1-4-4,6-7 0,6-3 2,2-3-3,0 1-8,6 2-41,14 2-46,2 0-59,10 4-7,-4-2-156</inkml:trace>
  <inkml:trace contextRef="#ctx0" brushRef="#br0" timeOffset="2624">1870 226 370,'0'0'49,"0"0"13,0 0 18,0 0-9,0 0 1,0 0-55,37-72-4,-25 69-1,-3 2-10,-1 1 6,0 0-4,1 0-3,-5 0-1,-2 1 0,0 9 0,-2-2 0,0 2 0,0-2 1,0 1-1,0-1-1,4 0 1,2-2 3,2-1-2,1 0 2,5-3-3,-3-2 7,2 0-6,3 0 2,-3 0 2,3 0-3,-3-4 0,1-6-1,-1-2 3,-5-1-4,2 0 1,-4 0 0,-4 3 1,3-2 3,-3 1 3,-2 0 13,0 1-9,0 0-3,0 2 1,0 4-1,0 0 3,0 2-3,0 2-2,0 0-7,0 0-5,0 6-5,0 10 9,0 4 1,0 5 3,2-2-3,2 5 0,6-1 0,-4 3 0,3 0 0,-5 0 0,4 0 2,-6 0-1,2 0-1,1 2 1,1-4-2,-4 2 2,4 1-2,-6-2 1,0 0 0,0-4 3,0-4-3,0-3 0,0-6-2,0-2 4,-12-4-4,-1-4 3,-5-2-1,-3 0 3,-3 0 0,-2 0-2,-1-8-1,2-4 0,7 0-2,5 2-6,9-2-15,4 0 1,0-2-29,0 0-82,15-2-27,5 2-6</inkml:trace>
  <inkml:trace contextRef="#ctx0" brushRef="#br0" timeOffset="3480">2698 101 428,'0'0'73,"0"0"19,0 0 8,0 0-18,0 0-52,0 0-21,-17-22-9,17 40-5,0 0 5,0 8 1,0 5 1,5-2 2,-3 7 0,4-1 0,0-1 0,-2 2-2,-2-2-1,0 0-1,0-2 3,-2-3-2,0-4-1,0-5-17,0-3-83,0-7-97,0-9-19</inkml:trace>
  <inkml:trace contextRef="#ctx0" brushRef="#br0" timeOffset="3793">2559 326 353,'0'0'61,"0"0"12,0 0 35,0 0-57,0 0-37,0 0-9,102-28-1,-65 26-2,-6 2-1,2-2 0,0 2-1,-1-2-24,-1-4-58,-4 0-37,2 0 3,-4-6-91</inkml:trace>
  <inkml:trace contextRef="#ctx0" brushRef="#br0" timeOffset="4005">3159 107 285,'0'0'62,"0"0"-28,0 0 26,0 0 14,0 0-16,0 0-17,-16-60-17,11 56-2,1 4-3,-5 0-6,-2 0-13,-2 0 1,-8 8-1,4 10 3,-3 4 1,1 5 2,4-2-1,-1 5 2,5 1 4,-2-1 0,4 0-2,2-2-1,5 2 0,2-2 0,0 2-5,0-2 4,5 0-2,5-4-1,4-2-1,1-4-2,1-6 4,2-2-5,-2-3 7,2-6-5,1-1 5,6 0 1,-2-1-8,1-17 0,-4-3-1,-2-3-2,-3-4 2,-5 6 2,-4-2 2,-4 6-3,-2 4-2,0 2 0,0 4 1,-10 2 0,-9 4 1,1 2-4,-6 0 3,-2 0-3,-1 0 3,0 4 1,0 6 0,7-2-2,4 0 2,5 2-2,6 0 2,3 0-2,2-2 1,0-2 1,0 0-28,10 2-28,11-4-26,6-2-57,0-2 1,0 0-144</inkml:trace>
  <inkml:trace contextRef="#ctx0" brushRef="#br0" timeOffset="4702">3421 165 377,'0'0'72,"0"0"-2,0 0 39,0 0 16,0 0-66,0 0-37,-8-24-19,28 24 0,5 0 0,-2-2 0,6 0-2,-4-2-1,0 3 4,-3-3-3,-4 1 3,-4 3-3,-4 0 1,-3-2 0,-5 2 0,-2-2 4,0 2 0,0 0-6,0 0-3,0 4-6,-7 8 9,-5 6 1,0 5-1,1 3-1,0-2 1,-1 6 1,4-4 0,-1 2-1,2 2 1,5-2 1,-1-2-1,1 4-1,2-10 0,0 0 2,0-6-1,5-5 0,8-4 6,10-3-5,5-2 6,9 0-1,0 0-7,3-3 2,-2-10 1,-2 5-3,-5 0-1,-7 2 1,-1 2 0,-7 3-1,-8 1-37,-1 0-87,-3 0-140,1 0-84</inkml:trace>
  <inkml:trace contextRef="#ctx0" brushRef="#br0" timeOffset="5295">4131 182 398,'0'0'78,"0"0"0,0 0 48,0 0-27,0 0-43,0 0-32,2-32-17,17 32-7,4 0 4,4 0-3,0 0 1,-3 0-2,-2 0 0,-4 4-8,-4 6-56,-5 2-88,-7 2-58,-2-3-7</inkml:trace>
  <inkml:trace contextRef="#ctx0" brushRef="#br0" timeOffset="5521">4197 330 260,'0'0'130,"0"0"-55,0 0 50,0 0 1,0 0-70,0 0-48,56 0 0,-20 0-7,-5 0 4,0-4-2,-4 4 1,-2-2-4,-4 0-3,-3 2-73,-1-4-121,-5 0-30</inkml:trace>
  <inkml:trace contextRef="#ctx0" brushRef="#br0" timeOffset="5781">4614 5 378,'0'0'62,"0"0"33,0 0 19,0 0-34,0 0-60,0 0-17,-11 8 2,11 16 27,0 4-2,0 0 2,6 2-9,4 1-6,1 1-7,0-2 0,0 2-1,0-2-9,-2-2 0,-2 0 5,-1-6-4,-1 0-2,-1-2-3,4-4-62,-2 0-87,3-10-88,-1-6-90</inkml:trace>
  <inkml:trace contextRef="#ctx0" brushRef="#br0" timeOffset="6119">4891 37 390,'0'0'88,"0"0"8,0 0 20,0 0-45,0 0-40,0 0-19,44-36 4,-26 36 6,5 0-10,-8 8-1,1 0-5,-1 2 5,-1 2-4,-3 2-7,-3 4 2,-6 4-1,-2 3 0,0 0-1,-2 4 1,-17-1 3,-8-5-3,-4 2 0,0-7 0,-1-4 0,6-4-1,1-4 5,7-2-3,3-4-1,5 0-1,6 0 1,4 0 3,0-4-2,0-2-2,9-4-6,8 2 0,4 2 2,-1 6 1,-5 0 1,4 0-1,-6 0-1,0 6-5,-2 8 7,-2 6 1,-5 0-3,-2 2 2,-2 2 2,0-4 0,0 2 0,6-2 0,-4 0-1,9-2-1,2-4 4,11-2 0,5-2-1,12-4-1,3-4-57,6-2-231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30.59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155 65 520,'0'0'59,"0"0"-18,0 0 26,0 0-7,0 0-23,0 0-24,0 0-8,107-60-4,-76 60 1,-6 0-2,-3 0 1,-7 10 1,-5-2-4,-8 8 1,-2-2 1,0 2 0,-10 2 0,-9-6 0,-4 0 1,-3-4 1,-3 0-2,2-4 0,3-2 0,4-2 0,6 0 0,5-4 0,7-7 0,2 0 5,0-3-4,0-2 1,8 0-4,6 4 0,1 2-1,-1 6-3,-1 2-14,-3 2-26,1 2-24,-3 20-11,-1 0-35,-2 4 5,-3-4-150</inkml:trace>
  <inkml:trace contextRef="#ctx0" brushRef="#br0" timeOffset="464">26 530 426,'0'0'82,"0"0"-46,0 0 64,0 0-11,0 0-58,0 0-12,34-62-10,-15 62-9,3 0 2,-3 0-2,-4 0 0,-1 0 0,-3 2 0,-3 10-3,-4 4 1,-1 2 2,-3-1-1,0 1 0,0-3-17,-18-1-3,-4-3 6,-3-4 5,-4-7-5,5 0 11,2 0 2,4 0 2,7 0 0,6-10 4,5 1-4,0-1-2,0-1-10,18 1-39,6 5-16,3-2-27,2 5-24,-2 2-68</inkml:trace>
  <inkml:trace contextRef="#ctx0" brushRef="#br0" timeOffset="864">396 522 389,'0'0'47,"0"0"2,0 0 39,0 0-48,0 0-21,0 0-7,113-24-3,-88 24-5,-3 0 3,-9 0-6,-3 0 0,-6 2-1,-4 2 0,0 3 0,0-2 4,-8 1-3,-13-4 12,-1-2-3,2 0-3,2 0 0,2 0-5,7 0-1,1 0 4,1-4 0,5-4 0,2 2-2,0-2 0,0-2-3,2 2 0,11-2-15,1 6-14,1 0-15,1 4-37,-3-2-29,0 2-13,3 0-162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32.06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309 377 372,'0'0'62,"0"0"-15,0 0 37,0 0 2,0 0 2,0 0-43,4-76-26,-4 76-10,-4 0-7,-19 0 0,-10 4 4,-7 15 3,-4 4-1,-3 3 10,3 2 5,9 0-14,12 0 5,9-4-4,12 2-4,2 0 2,0 4-5,22 4-1,7 4 7,4 3-9,-1-1 1,-1-4 0,0-4 1,-4-2-1,-2-10-1,-6-2 0,1-6-1,-4-6-8,-3-6-1,-2 0 1,1 0 5,-3-12 1,-5-6-4,0-6 5,-4 2 0,0 0 2,0-1 0,0 5 0,-6 0-1,-5 7 0,-3 4 1,-5 2 0,-2 0-3,-8 4 3,-4-2-5,2 3 5,-5 0 0,7 0-1,9 9 1,5 0-2,3 1-2,3 3 4,7-4-3,2 4 3,0-3 0,0-2 2,13 0-2,1-2-3,1 0-23,3-4-40,5-2-47,1 0-66,2 0 2</inkml:trace>
  <inkml:trace contextRef="#ctx0" brushRef="#br0" timeOffset="719">626 413 325,'0'0'54,"0"0"15,0 0 32,0 0 7,0 0-25,0 0-26,-25-43-9,25 43-18,0 0 1,11 0-24,16 0-5,4 0 5,2 0 8,1 0-5,1 0 1,4 0-5,-6 0-2,1 0-3,-5 0 2,-7 0-1,-9 0-1,-4 0 1,-7-1 3,0 1-2,-2 0-3,0 0 0,0 0-1,0 0 0,-11 5-5,0 16 6,-2 3 1,0 6 1,-1 0-2,1 0 1,2-2-2,-3 2 2,1-4-2,1 3 2,2-2-1,-3 0 2,1-5-2,1-3-1,2-5 1,2 0 1,5-5-1,2-3 1,0-4-1,0-2 1,0 0 1,12 0 2,11 0-2,8 0 0,6 0-2,1 0 0,-1-4 2,1 0-1,-7 2-2,-4-1 2,-4 2-1,-11 1 0,-2 0 0,-6-3-2,-4 3 2,0 0-40,0-1-42,5-1-68,-1-6-129</inkml:trace>
  <inkml:trace contextRef="#ctx0" brushRef="#br0" timeOffset="1386">1372 455 89,'0'0'413,"0"0"-316,0 0 28,0 0-35,0 0-64,0 0-11,52-18-11,-25 18 3,-1-2-1,-2 2 1,-1 0-3,-3 0-3,-9 0-1,-1 0 0,-8 0-14,-2 6-58,0 4-70,0 4-36,-14-2-4</inkml:trace>
  <inkml:trace contextRef="#ctx0" brushRef="#br0" timeOffset="1612">1437 613 305,'0'0'109,"0"0"-23,0 0 29,0 0-6,0 0-79,0 0-21,60 2-1,-38-4 5,-1 0-13,-2-4 3,2 5-3,-5 1-41,-1 0-104,1-3-82</inkml:trace>
  <inkml:trace contextRef="#ctx0" brushRef="#br0" timeOffset="1850">1903 320 18,'0'0'399,"0"0"-296,0 0 25,0 0 3,0 0-63,0 0-18,-9-46-38,9 46-10,0 9 0,0 14-2,0-2 5,0 7 14,2 0-3,5 2 1,2 2-5,-3-2-3,6 0-6,-5 0 1,1-2 0,-1-4-4,-5-4 3,0-1-3,1-5 0,-3 0-1,0-2-21,0-5-38,0 1-45,0-5-84,7-3 7,6 0-28</inkml:trace>
  <inkml:trace contextRef="#ctx0" brushRef="#br0" timeOffset="2210">2204 363 430,'0'0'88,"0"0"42,0 0-18,0 0-69,0 0-11,0 0-20,60-43-5,-44 43 9,4 0-2,-7 0-6,3 0-2,-3 0 1,-4 0-1,2 4-6,-4 5 0,-5-1 1,0 6-1,-2 1-1,0 7 1,0 1 1,-17-1 2,-8 0-3,0-2 3,1 0-2,-3-6 0,5 0-1,0-2 0,1-6 4,4 0-2,-1-4-2,5-2 2,5 0 2,2 0-3,4 0 2,2 0-2,0-10 0,0 4-1,4-2-1,8 2-5,3-2 5,1 4 1,-1 4 0,-1 0-4,1 0 3,1 0 1,-3 2-5,3 8 3,-3 2 2,-6 0 0,-1 2-5,-1-2 5,-2 4 0,-1-4 0,2-2 0,0 5-1,-1-6 1,3 3-7,6-4-21,1-1-3,7-3-32,5-4-72,4 0-60,2 0-63</inkml:trace>
  <inkml:trace contextRef="#ctx0" brushRef="#br0" timeOffset="2827">2643 449 422,'0'0'73,"0"0"14,0 0 53,0 0-56,0 0-42,0 0-25,18-24-10,2 20-2,2 2 7,-1 2-1,-4 0-2,1 0-9,-5 0 2,3 0-1,-5 0-1,-3 0-7,4 4-73,-3 4-114,-1-4-87</inkml:trace>
  <inkml:trace contextRef="#ctx0" brushRef="#br0" timeOffset="6741">3149 341 304,'0'0'56,"0"0"1,0 0 48,0 0 2,0 0-39,0 0-12,67-81-11,-56 73-14,0 0 10,2 2-3,-2 2-22,3 0-9,-1 4-6,-1 0-1,-6 0 0,1 14-3,-3 0 2,-2 4 0,-2 4 0,0-1 0,0 1 1,0-3 0,-15 2 2,-3-1-2,-1-2-1,0-2 0,-3-4 2,2-2 3,4-4-4,3-4 0,4 0 2,4-2 1,5 0 0,0 0 4,0 0-1,0-2 0,0-6-6,3 0 0,8 0-1,0 0 1,0 2-2,1 0 2,-6 2 0,3 4-1,0 0-1,-2 0-3,1 0 5,-1 14-4,0 2-1,-2 2 5,-3 4-4,0-2 4,2-2 2,5-4-1,3-2-2,3-2-1,7 0-1,7-4-59,9-6-66,2 0-131,1 0-118</inkml:trace>
  <inkml:trace contextRef="#ctx0" brushRef="#br0" timeOffset="7311">3490 355 394,'0'0'85,"0"0"13,0 0 20,0 0-22,0 0-48,0 0-8,4-75-20,12 74-8,-5 1-6,5-5-2,-3 5 1,-4 0-3,5 0-2,-6 6-3,-1 6 3,-1 5 0,-2 1-1,-4 0-4,0 4 5,0-2 0,0 0 2,0 0-2,-8-4 1,-3 0-1,1-4 3,2-2-3,2-4 0,3-2-1,1-2 1,2-2 0,0 0 2,0 0 7,0 0-6,13-10-3,8-2-8,-1 0-4,-1-4-6,2 0-1,-5-2 1,-3 0 11,-2-3-4,0 2 1,0 1 8,0 1 0,-6-2 2,0 2 0,-3 3 0,-2 0 3,4 6-2,-4 4-1,0-2 7,2 6-3,-2 0 3,0 0-7,0 0-3,0 0-2,0 17-1,0 4 6,-2 1 0,-7 0 3,7 3-3,0-3 4,2 2 1,0-4-3,0-2-1,0 0 0,0-4 3,13 0-3,2-4 1,3-2 1,1-2-3,0-2 0,-1-2-10,1-2-56,0 0-93,1 0-50,1 0-118</inkml:trace>
  <inkml:trace contextRef="#ctx0" brushRef="#br0" timeOffset="8061">4041 359 279,'0'0'226,"0"0"-123,0 0 36,0 0-47,0 0-47,0 0-32,33-36-12,-13 32 1,1 1-1,-2 3-2,1-1-3,-2 1-38,-2-3-72,-3 3-100,1-3-84</inkml:trace>
  <inkml:trace contextRef="#ctx0" brushRef="#br0" timeOffset="8303">4317 152 378,'0'0'97,"0"0"-31,0 0 75,0 0-27,0 0-66,0 0-30,20-70 1,1 64 0,-2-2-8,-1 2-6,0 4-2,-5 0 5,-2 2-8,-4 0 0,0 0 0,-2 0-6,-1 6 3,-2 10 2,-2 0 1,0 2-1,0 0 1,0 2 0,0-4 0,0 0 0,-6-2-1,1-6 1,0 0-8,1-6 2,4-2 1,-3 0 5,3 0 0,0 0 1,0 0 4,0 0 2,0 0-1,0 0 3,0 0-9,10 0-3,5 0 2,-1 0-2,-1 2 3,2 10-1,3 5-3,-2-2 4,-3 7-2,0 3 0,-5-3 1,-2 3 1,-1 0-2,-5-5 0,0 0 2,0 0-1,-5-4 0,-13-2 1,1-4 1,-8-4 0,0-2-1,-4-4 0,-4 0 0,4 0 4,0 0-4,4 0 0,8-8 1,5 0-1,6 0 0,6 2-9,0-4-30,8 0-50,17 2-106,4-4-22</inkml:trace>
  <inkml:trace contextRef="#ctx0" brushRef="#br0" timeOffset="8992">4630 62 186,'0'0'316,"0"0"-230,0 0 49,0 0-33,0 0-43,0 0-36,4-52-13,11 48-5,-3 2-3,-1 0 0,-3 2-1,-1 0-1,0 0 0,2 0-1,-3 0-3,1 6 3,-2 3 0,-1 2 0,1 1-1,-5 0 2,0 0-1,2 2 0,2 0 1,3 0 3,2 2-3,4-2 0,5-2 1,4-4 1,3-2 1,2-4-2,-1-2 0,-5 0 1,-2 0-2,-3 0-2,-5-10 2,-4-4 1,-7-2 0,0 0-1,0 0-1,0 0 1,-7 0 0,1 2 0,-3 2 1,4 2-1,3 2 2,2 4 5,-3 2-4,3-2 10,0 4-3,0 0-9,0 0-1,-2 0-11,0 8 8,0 10 3,2 2 0,0 4 0,0 4 0,0 4 0,0 8 0,0 0 2,9 2-2,2 1 0,0-7 0,3 0 0,-1-4 0,0 0 1,-1-4-1,-6 2 0,1-4-3,-1 0-4,-4 0-7,1-4 5,-3-2-13,0 0-4,-3-1 9,-14-4-4,-10 0 14,-6-8-2,-7 1 3,-7-2-2,3-2-32,1-1-53,7-3-129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49.52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1333 149 170,'0'-2'111,"2"-3"-42,0-3 8,-2 3 7,2-4-13,-2 5-8,0-3-5,0 0 1,0 3 6,0-2-23,0 2 5,0 0-5,5 3-2,-5-2-18,4 3-2,0-1-1,6-2-12,1 3-5,3 0 0,-1 0 1,3 0-2,-3 0-1,-3 3 0,2 5 0,-1-1 0,-2 4 0,-4 0 0,-1 0 0,-2 0-1,-2 2 1,0-1 0,0-1-1,0 2 2,0-1-2,-14-2 1,1 0 0,-3-2 2,6 0-2,-1-2 0,3-2 1,2-2-1,4-2-2,-3 0-3,5 0-10,0 0 3,0 0-2,0 0 6,0 0 6,7 0-14,11-10-17,2 0 4,0-2 18,2 0 1,-2-4-7,-2 2-14,3-4 17,-4 1 6,-1-1 6,-3 0 2,-1 3 0,-4 1 1,-1-1-1,-5 8 0,-2-2 4,0 5-4,0 2 0,0 2 3,0 0-3,0 0 5,0 0-5,0 0-7,0 4 3,-9 10 4,1-2 13,-2 1-10,6 2 3,-5 2 4,3-1-7,1-1 4,0 2-3,5-2-1,0 0-2,0 1 0,0-2 0,7-2 7,11-2-8,6 0 7,3-4-6,2-2-1,0 0-23,2-4-40,1 0-104,-1 0-61,-2 0-129</inkml:trace>
  <inkml:trace contextRef="#ctx0" brushRef="#br0" timeOffset="829">1983 40 413,'0'0'59,"0"0"5,0 0 39,0 0 16,0 0-63,0 0-45,-8-6-11,8 12 0,0 8 4,0 1 10,0 3-2,0 0-3,2 0-1,0 4 0,0 0-8,-2-4 1,0 0 1,0-4-2,0-4-1,0-2-29,0-2-51,2-4-100,8-2-41</inkml:trace>
  <inkml:trace contextRef="#ctx0" brushRef="#br0" timeOffset="1573">1950 195 432,'0'0'89,"0"0"21,0 0 22,0 0-55,0 0-28,0 0-26,43-26-17,-19 22 12,0 2 4,1-2-2,-4 1-1,-4 3-7,-1-3-5,-8 3 1,-1-2-5,-5 2-3,-2 0 0,0 0-2,0 0-1,0 0-4,-21 0 7,-8 8 0,2 2 1,-2-5 1,6 2-2,3-3 1,5-2-1,6-2-1,4 0 1,5 0 2,0 0 3,0 0-4,0 0 6,0 0 4,7-2-9,10-9-2,4 4 0,-1-4-1,0 6 2,0 1-2,-3 2 1,4 2 0,-3-3-1,-3 3-1,-3 0 2,1 0-1,-11 0 1,0 0-2,-2 0-2,0 0-1,0 0 1,-4 0-4,-17 7 8,-5-3 2,-6-4 0,1 2-2,0-1 0,0-1 3,7 0-2,8 0-1,5 0 0,7 0 2,4 0 0,0 0 2,0 0 3,13-1-4,14-5-3,4 2 0,0 0-2,-2 1 2,-4 3 0,-4 0 0,-3 0-1,-5 0 2,-5 0-4,-4 0 2,-2 0-2,-2 0 1,0 0-28,0 0-37,0 0-10,0 4-15,0 3-117,0-5-41</inkml:trace>
  <inkml:trace contextRef="#ctx0" brushRef="#br0" timeOffset="2389">2291 120 441,'0'0'104,"0"0"-24,0 0 35,0 0-27,0 0-24,0 0-19,-29-50-11,29 49-2,0-3 0,0 0-25,7 1-3,6 1-2,3-2 1,-1 4 0,4 0-2,-6 0 0,3 0 4,-1 0-4,-7 0-1,2 0 3,-6 0-4,-2 0 1,-2 0-5,0 4 3,0 6 0,0 3 0,-6-1 2,-12-1 2,5 0-2,-1-1 0,5-2 0,3-2-3,4-1 2,-3-5-8,5 3-1,0-3 0,0 0 7,0 0 3,0 2-1,9-2 4,6 0 2,1 0-5,1 0 0,-3 6-1,5-3 1,-2 4-3,-3 3 2,3-2 1,-3 3-2,-1 4 2,-2-3-1,-9-2-1,3 0 1,-5-2 0,0 0-4,-12 0 5,-15 0 3,1-4-2,-8-2-1,1 0 2,-3-2-2,3 0 2,2 0-2,4 0 2,7-4-2,5 0-2,8 2-18,7-6-19,0 2-35,13-4-62,18 0-129,9 0 57</inkml:trace>
  <inkml:trace contextRef="#ctx0" brushRef="#br0" timeOffset="3058">2646 73 328,'0'0'134,"0"0"-56,0 0 54,0 0-9,0 0-30,0 0-34,-21-26-43,21 21 6,0 1-5,8 0-3,-2 0-8,9 3-4,1 1-1,-1 0-1,-1 0 0,-7 0 0,-3 0-3,-2 0 1,-2 0-6,0 0 5,0 7-1,0 5 2,0 2 2,0-3 2,0 0-2,0-3-1,0-2 1,0 2 0,16-1 5,4-1-1,7-1-2,4-5 1,0 0-3,-8 0 0,-3 0 1,-3 0-1,-5-4 0,-3-3-1,-7-5 1,-2-1 2,0 1-2,0 1-3,0-3 2,-9 1 1,3 4 1,-4-2 0,8 4 0,0 0 1,2 3-1,-2 4 9,2 0 3,-3 0-7,1 0-6,2 0-6,0 2-1,-2 14 4,2 2 2,-2 4 1,0 0 3,0 4-3,2-1 0,0 0 1,0 4-1,0-3 1,13-2 0,3 0-1,-8-2 0,5-4 2,3 0-2,-3-2 1,1-2 0,-5-4-2,-5 2-1,-4-6-42,0 0-33,0 0 18,-22 2-1,-14 1 8,-8 0-35,-3 1-5,-11-2 1,7 2 18,4-3-35,7-4-159</inkml:trace>
  <inkml:trace contextRef="#ctx0" brushRef="#br0" timeOffset="4288">40 847 168,'0'0'81,"0"0"-35,0 0-5,0 0-13,0 0 2,0 0 0,-40 5 4,40-2-4,0-3 34,0 0 16,0 0 9,0 0-22,0 0-20,0 0-20,13 0-12,3 0-9,4 0 7,4 0 4,7-3-6,6 2 0,5-2-1,2-1-5,3 1 14,2-1-6,0-3-2,0 6 6,5-8-1,-1 1-4,3 0-7,-1 1-2,4-2 7,-1 1-10,0 0 0,-6 1 1,4 0 0,-4 3-1,2-2 0,-1 2 0,2-2 0,1 2 2,0-4-4,0 2 2,-2 2 0,-2 0 2,2-2-2,-2 0 0,-4 0 0,-1 2 1,3 0-1,-2 2 0,2 0 3,1 2 0,-2 0-3,4 0 1,-6 0-3,2 0 2,-2 0-1,-5 0 1,2 0 0,-1 0 1,-1-2 0,3-2-1,0 0 1,0 2 1,-1 0-1,3 2-1,-3-2-2,3 0 2,-7-2 0,-4 0-2,-3 0 2,-6 2 0,-2 2-2,-5 0 2,-5 0 0,-1-2 0,-1 2-1,0-2-2,3 2 3,0 0 0,-1 0-2,1 0 2,-3 0 0,0 0-1,-1 0-1,-6 0-2,-1 0-2,-5 0-14,0 0-9,0 0-10,0 0-31,-9 0 33,-11 6 19,2 2-28,-4-2-39,-1 0-35,1 0-35,0 0-53</inkml:trace>
  <inkml:trace contextRef="#ctx0" brushRef="#br0" timeOffset="5706">1638 910 312,'0'0'107,"0"0"-91,0 0 49,0 0 25,0 0 6,0 0-44,9-50-22,-9 50-6,0-4-11,0 4 2,-2 0-15,-11 0 1,-3 0 2,-2 0 0,2 0 4,1 3 1,-3 4 3,2 6 5,1-1-3,-1-1 5,3 4-12,0-1-2,1 4 3,1 0-7,3 2 0,-2 0 3,6 0-1,2 0-2,2-2 3,0 2-1,0-2-1,0 0 1,10-2-1,6-4 5,5 0-2,3-1-4,2-6 6,3-1-4,3-4 1,-3 0-3,2 0 0,-4 0 0,0 0-1,-7 0-3,-5-8-4,-4-2-6,-4 0 5,-2-4-5,-5 0 2,0 0 8,0 0-14,0 2-3,-5 0 8,-11 2 6,-1 0 1,-3 2-1,-1 2 5,4 2 0,-3 4 1,1 0-2,2 0 2,1 0 0,3 0-2,-1 8-4,3 2-16,3 0-29,1-2-14,2 0-69,5 0-26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1:47.94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85 326,'0'0'149,"0"0"-100,0 0 29,0 0 15,0 0-49,0 0-2,0 0 4,56-54-17,-38 50 9,2-4-2,-2 2-12,-3 1-3,1-2-14,-5 7-5,2 0 4,-1 0-6,-1 0 0,5 0-1,-8 12-35,3 9-89,-3-2-81,-8 4-69</inkml:trace>
  <inkml:trace contextRef="#ctx0" brushRef="#br0" timeOffset="264">61 266 306,'0'0'94,"0"0"-71,0 0 27,0 0 57,0 0-10,0 0-37,6 0-28,12 0 8,4 0-1,5-6-7,2-4-5,2 6-3,-2-4-8,-4 2-10,-5 6-3,0-2-1,-2 2-4,2 0-1,-5 0-90,1 0-142,-1 0-177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1:48.73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10 186 222,'0'0'114,"0"0"-85,0 0 36,0 0 19,0 0 2,0 0-8,37-98-18,-35 88-19,1-4 4,-1 2-10,-2 4 7,2-4-4,-2 4-8,0 0-6,0 2 8,0 2-7,0 0-4,0 2-5,0 2-6,0 0-3,0 0-7,-4 0 0,-3 0-3,-4 10 3,0 8 0,4 2-2,1 4 3,3 0-2,1 2 2,2 4 2,0-2-3,0 6 0,0-4 0,0 2 1,0-1 1,0-4-2,7 4 0,1-3 8,4 0-7,1 4-2,-2 0 1,7 2 0,-3-2 1,-1-1-1,1-2 1,3 0 0,-1-3-1,0-1 0,-3 0 4,-4-5-4,-1 0 0,-7 0-1,0 2 2,-2 0-1,0 2 0,0-4 0,-4 0 4,-9-4-4,-3 0 1,-1-2-1,-4-4 1,1-2 0,3-2-1,1-2 0,5-1 4,-1-3-3,6 0-2,-3 0-2,3-4-4,-1-1 6,2-3-20,1 3 3,1-2-18,3 0-3,0 0-23,0 3-26,0-2-30,0 2-94,3-2-15</inkml:trace>
  <inkml:trace contextRef="#ctx0" brushRef="#br0" timeOffset="849">453 271 364,'0'0'56,"0"0"-1,0 0 29,0 0-11,0 0 1,0 0-25,22-95-4,-22 85-20,2 2 1,0-4 6,1 6 9,-3-2-8,0-2 3,0 4-15,0-2-1,0 2-9,0 2-2,0 0-2,0 2 0,0 2-2,0 0 5,0 0-10,-7 0 0,-4 0 0,-3 12 0,1 2-3,3 4 3,2 2 0,6 0 2,0 2-2,2 2 0,0 2 0,0 2 1,0 3 1,0-5-2,4 0 0,6-4 3,-2 2-3,3 0 0,-1 0 0,1 2 3,-3 0-1,-1 0-2,0 0 0,2 3 0,-3-6 1,1 4-1,0-5 1,0 4-1,-1-2 0,3-2-1,-9 2 2,2-6-1,-2 4 0,0 2 0,0-4 0,0-2 1,0-2-3,-4-4 2,-5 0 0,-4-2 2,-1-2 0,-1 0-2,-1-4 0,1-2-2,1-2-3,3 0-19,2 0-12,2 0-11,5 0-27,2-6-41,0-8-193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1:51.86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276 25 378,'0'0'67,"0"0"-21,0 0 4,0 0 37,0 0 16,0 0-66,0 0-24,-22-24-5,6 24 3,0 0 13,-1 10 0,-3 4 16,2 4-3,-2 4-3,-2 5-6,-1 0 3,1 5-17,2 1 4,4 3-9,1 2-3,3 0 7,6 0-10,1 2-2,3 2 3,2 0-1,0-2 1,0-3-4,11-6 0,7-2 2,0-1-2,0-4 0,0-4 3,1-4-2,2-4 0,-1-4-1,-3-2 1,-1 0 3,-3-2-4,1 0 0,-5-2 2,2 4 0,-2-6 0,-2 2-2,-1 2 1,-4-4-8,1 0-3,-1 0-27,-2 0-32,0 2-43,0 0-79,0-2-123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1:55.70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218 135 360,'0'0'81,"0"0"-27,0 0 25,0 0-4,0 0 10,0 0-41,0 0-16,13-50 11,-13 44 5,0 0-16,0 2 3,-2-1-10,-11 5-4,-5-1-12,-3 1 5,0 0-3,0 0 1,-3 8-6,1 10 5,4 0-4,0 2 7,4 6-6,1 0 0,6 6 1,3 4-2,3 2 2,2 0-5,0 1 2,0-5 3,5-2-5,10-3 0,5 0 3,3-5 0,1-8-3,5-6 1,0-6 2,5 2 0,-3-6 0,0 0-1,-4 0-2,-3-2 0,0-14 0,-5 0-1,-4 0 5,-4-5-10,-4 0 5,-5-3 1,-2 1-2,0 4 2,0-2 0,-6 10 0,-13-2 0,-5 0-6,-5 10 5,-3 1 1,-1 2-2,2 0 0,6 5 2,2 2 0,6 4 1,9-2-7,3-3 6,3 1 0,2-3-4,0-1 4,0 0 0,2-2 1,11 2 0,6-3-1,-2 0-15,3 0-28,-1 0-26,-2 0-26,3 0-49,-3 0-80,4-4-1</inkml:trace>
  <inkml:trace contextRef="#ctx0" brushRef="#br0" timeOffset="736">526 143 323,'0'0'61,"0"0"-3,0 0 73,0 0-5,0 0-53,0 0-17,-17-36-20,17 34-3,0 0-6,10 2-9,5-3 3,3 2-7,7-3-4,-1 4 6,3 0-14,4 0 1,0 0-1,0 0 0,-2-2 0,-2 0-2,-6 2 0,-4 0 2,-3 0-2,-8 0 0,1 0-1,0 0 2,-3 0-3,-1 0 2,-3 0-1,0 6-3,0 6 4,0 0 0,-3 4 0,-13 4 0,1-2 0,-3 6 1,-2 0-1,0 2 0,2 4 2,-5 0-2,4 2 0,-1-3 1,4-3 2,3-2-3,4-6 0,0 0 1,4-4 1,1 0-2,2-6 0,2-2 0,0-2 2,0-2 1,0-2-3,4 0 9,14 0 4,-1 0 6,6 0-15,-1 0-2,1-4 5,2 2-7,-4-2 2,0 2-1,-6 2-1,1 0 0,-1 0 0,-1 0 1,-1 0-3,3 0 2,-1 0-13,1 0-26,1 0-41,4 0-65,3-4-155,1-6-118</inkml:trace>
  <inkml:trace contextRef="#ctx0" brushRef="#br0" timeOffset="1440">1219 303 422,'0'0'77,"0"0"-54,0 0 75,0 0-7,0 0-22,0 0-27,-12-2 11,14-1 23,21-4-19,6 1-22,0 0-20,2-2-7,-2 2 5,0 0-13,-4 2 1,-6 2 0,-3 2-1,-7-2 0,-5 2-12,-2 0-79,-2 0-122,0 10-207</inkml:trace>
  <inkml:trace contextRef="#ctx0" brushRef="#br0" timeOffset="2220">2023 82 264,'0'0'88,"0"0"-36,0 0 36,0 0-6,0 0 10,0 0-40,12-63-9,-12 54 2,0 1-8,0 6-1,0 2 4,-10 0-19,-7 0-14,-3 0 3,-5 9 3,2 6 6,2 3 2,-2 4 7,3 1-10,3 5-2,-2 0-4,4 4-7,1 4 6,4 2-2,3 2-6,5-2 0,2-2-3,0-1 5,0-5-5,0-6 1,15-4 3,5-4-2,7-6-1,5-2 2,1-6-1,2-2-1,1 0 1,-3 0-2,-6 0 0,-2-8 0,-3 0 0,-7-2-6,-1-2 1,-1-2-3,-4 0 8,-2-4-19,-4 4 1,-3-4 3,0 1 5,0-1 3,0 0 3,-10 2 2,-5 0-3,-6 4 0,6 2 5,-5 2-2,2 0 4,-2 8-4,0-2 0,-3 2 2,0 0-1,0 0-2,0 8 3,3 6-3,1 2 3,5-5 0,3 4 0,7-1 1,4-2-3,0 1-34,0-6-36,6 0-4,15-3-88,2-3-78</inkml:trace>
  <inkml:trace contextRef="#ctx0" brushRef="#br0" timeOffset="161390.27">370 500 224,'0'0'36,"0"0"-36,0 0-31,0 0-5,0 0 28,0 0-16,0 0-2,0 0 11,0 0 8,-75 48 7,71-44-4,2 2-31,-4-4-9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8:03.8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15505 8202 0,'-53'0'0,"106"0"0,-1041 318 703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1:58.92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151 287 345,'0'0'62,"0"0"29,0 0 31,0 0-13,0 0-20,0 0-36,-16-40-18,16 40 8,0 0 2,0 0-4,0 0-21,0 0-5,0 0-10,0 0 0,0 0-5,0 0 0,2 11 0,3 7 3,0 3-2,-3 5-1,-2 0 4,0 0-1,0 0 0,0 2-3,0-2 0,0 0 3,0 2 0,0-4-6,2 0 6,-2-3-3,4-7 2,3-9-2,-3 2 0,6-4 0,-6 0-1,1-3-18,3 0-34,1 0-58,-6 0-52,6-5-129,-9-7-89</inkml:trace>
  <inkml:trace contextRef="#ctx0" brushRef="#br0" timeOffset="450">0 441 320,'0'0'75,"0"0"-36,0 0 36,0 0-29,0 0 10,0 0-1,81-42-11,-52 36-10,0 0 2,5 0-13,-2 4 1,3-2-16,-3 2-5,-1 2 2,-2 0-5,-2 0 1,-4 0-1,0 0-1,-7 0-78,-5-4-151,2 2-88</inkml:trace>
  <inkml:trace contextRef="#ctx0" brushRef="#br0" timeOffset="908">677 367 307,'0'0'80,"0"0"-28,0 0 58,0 0-6,0 0 1,0 0-47,-17-52-21,17 46 7,0 0 5,17-4-29,5 4-12,3-1 4,2 2 11,1 5-15,-1 0-3,-2 0 3,-3 0 1,-5 0-9,0 0 5,-7 10-5,0 2 0,-4-2 0,-6 4-1,0 2 3,0 0-1,0 0-1,-4 0 0,-12 0-2,1-2 2,-3 0 2,-3-2-2,6-2 0,4-6 0,4 0 4,3-4-6,1 0 2,3 2 0,0-2 4,0 0-3,0 0-1,0 0 5,14 0-5,2-2-2,0 2 2,-3 0 0,3 0 0,-1 0-3,-1 0 3,1 2-2,1 10 2,-3-2 0,-2 2 0,0 2-1,0 2 1,-4 1 0,0-2-2,-5 1-1,-2 3 5,0-4-4,-5 1 4,-15 1-1,-4-6-1,-5 2-1,-5-5 1,1-4 3,-5 2 0,2-4-2,5-2-1,0 0 1,7 0-1,3 0 0,8-8 0,4-4-1,7-2-7,2 1-28,0 2-16,0-1-35,8-1-50,11 1-108,1-2-18</inkml:trace>
  <inkml:trace contextRef="#ctx0" brushRef="#br0" timeOffset="1693">1156 381 452,'0'0'82,"0"0"19,0 0 19,0 0-44,0 0-32,0 0-7,0 0-23,-8-76 7,16 68 2,5-2-8,3 3-8,2 6-6,-2-2-1,2 2 0,-3 1 0,-2 0 1,-1 0 1,-6 0-4,-4 0 2,-2 8-4,0 2 1,0 2 0,0-2 3,0 4 5,0-2-4,0-2-1,0 0 0,5-2 0,7 2 0,-2-4 1,6-4-1,6-2 4,3 0-4,2 0 1,-1 0 1,1 0 2,-2-2-8,-3-6 2,-4-4-5,-7 2 5,-3-2-1,-5 2 3,-3-2 0,0 2 1,0-2-1,0-2-3,0 1 3,-3 2 7,-1 1-7,0 2 8,-1 1-1,3 1 3,0 5 13,0-2-12,0 3-5,-1 0-4,-1 0-2,-1 0 0,1 17 0,-1-2 0,1 6 2,4-3-2,0-3 0,0 6 1,0-1 0,0-2 0,6 2 0,6-2 2,1-2 0,2 2-3,1 0 0,-3-2 3,-1 0-3,-6 0 1,-1 0-3,-1 2 4,-2 0-4,-2-1 2,0-2 0,0 6 3,-6-7-3,-11 0 0,-10-1 0,-5-4 1,-3 0 1,-4-6-2,2-1 0,1-2 3,7 0-1,4 0-2,7 0 0,7 0 0,5 0 0,4 0-5,2-12-12,0 1-30,2-4-27,13-3-16,10 6-64,-1-6-86,1-1-116</inkml:trace>
  <inkml:trace contextRef="#ctx0" brushRef="#br0" timeOffset="2625">1803 138 145,'0'0'348,"0"0"-252,0 0 36,0 0-32,0 0-27,0 0 8,-18-70-30,18 70-30,13 0-9,10 0-6,-4 14-2,8 6 12,-4 2-11,4 7 6,-3-2 2,1 5-6,-4 3 3,-2 1-10,-6 4 1,-4 2 3,-9 0-2,0 4-2,0 2 0,-14 0 1,-13 0 2,-6-1-2,0-5-1,-3-6 3,12-8-3,-1-4 0,6-6 0,9-10 0,3-4-13,5-4-44,2 0-41,7 0-18,24-8-274</inkml:trace>
  <inkml:trace contextRef="#ctx0" brushRef="#br0" timeOffset="3119">2425 132 154,'0'0'347,"0"0"-258,0 0 46,0 0-30,0 0-30,0 0-10,-7-90-28,7 88-7,0 2-5,0 0-18,0 0-5,0 16-2,3 6 3,3 4 1,-2 4 3,5 7-2,-2 0 2,0 2 0,4-1-6,-3-2 1,4 0 0,-1-2 1,0-6-3,-4 0 0,0-10 1,-5 0-1,0-6 2,-2-4-2,2-2 0,-2-6 0,0 0 3,2 0 5,3-6-8,-1-12-3,1 0-11,-3-4 1,-2 2-3,0 0 6,0 0-2,0 2 5,-9 0 0,-8 2 3,-6 2 2,-2 4 2,1 2-4,0 4 3,1 4 1,-1 0 0,3 0 1,0 10-2,2 2 2,4 6-1,1 0 4,1 2-4,4 2 6,2-4-6,5 0 0,2-2 4,0-2-4,0 2 0,18 0 0,2-4 7,2-2-7,5-4 0,0-1 3,0-5-8,6 0 4,-1 0-25,3 0-50,-2 0-31,-4-3-86,0-5-63</inkml:trace>
  <inkml:trace contextRef="#ctx0" brushRef="#br0" timeOffset="3780">2743 327 480,'0'0'65,"0"0"50,0 0 17,0 0-70,0 0 6,0 0-9,-4-73-43,6 68 3,9 0 0,3 5 0,1 0-18,3 0 1,-3 0-2,-1 10 1,-3 8 1,-4 7-2,-2-1-1,-5 2-1,0 0 4,0-6-3,0 2 3,-16-6-1,1-2-1,-4-2-2,-1-2 2,5-4 5,1-2-5,7-2 0,5-2 3,2 0-1,0 0 4,7-14-6,17-2-8,5-2 7,5 2-4,-3-2-3,-2 0 1,0 2-1,-4-2 1,-5 0 5,-7 2-1,1-1 3,-7 3 1,-3-1-1,0 1-2,-4-1 2,0 0 3,0 5-3,0-1 0,0 3 3,0 5-2,-2 0 5,-4 3 1,-6 0-7,-1 0-2,-3 17 2,-2 5 2,2 2 3,6 2-3,1 0 0,5 2 1,4 0-1,0-2 3,0-6-5,2-2 0,15-4 2,8-2-2,2-4 0,4-4-28,0-4-51,4 0-47,1 0-110,-1 0-34</inkml:trace>
  <inkml:trace contextRef="#ctx0" brushRef="#br0" timeOffset="4529">3470 52 262,'0'0'88,"0"0"-23,0 0 35,0 0 21,0 0-12,0 0-33,-27-52-17,27 48-12,0 4 6,-2-2-17,2 0-7,0 2-4,0 0-11,0 0 4,0 0-14,0 0-4,0 0 1,6 16 1,4 6 0,-3 4-2,-5 2 1,-2 2 1,0 2-2,0 0 0,0 2 0,0-2 2,-2-1-2,-1-5 0,3-2 0,0-4 2,0-6-2,0-2 0,3-6 1,5-2 0,-1-2 2,0-2 1,0 0-1,-1 0 2,-2-14-5,-1-2-2,-3 2-2,0-4-5,0 0 3,-7 2-5,-6 0 2,-5 2 9,0 1-8,-4 4 6,0 3 2,1-2 0,2 8-1,-2-3 0,8 3 1,-3 0-2,1 0 0,-1 11 0,3 0 2,1 6 0,8 1 0,2 0 0,2 1 2,0-1-2,0 5 0,0-3 0,11-2 1,3-2-1,1-2 1,3-2-1,2-2 1,2-2-2,1-4 1,1 0-22,3-2-30,0-2-33,4 0-28,0 0-86,0-4-15,1-8-145</inkml:trace>
  <inkml:trace contextRef="#ctx0" brushRef="#br0" timeOffset="5204">3784 272 328,'0'0'93,"0"0"-23,0 0 38,0 0 15,0 0-44,0 0-28,-67-76 4,67 69-1,0-2-1,0 1-28,2 3-18,15 0 6,2 1-12,4 0-1,-3 3 0,2 1 0,-6-3 0,-8 3 0,4 0 1,-6 0-1,-3 0 0,1 3-3,-4 4 3,0 5-1,0-2 1,0 2-1,0 1 2,0 1-1,0-3 0,0 1 0,0-2 1,2 1 0,16 0-1,3-4 2,2-3-1,2-4 3,2 0-4,2 0 0,-4 0 2,-3 0-1,-2-11 0,-9 4-1,0-5 1,-6-1 3,-3 4-4,2-4 0,-4-1 0,0 2 0,0 1 0,0-2 0,0 3 4,0 2-2,-2 0 3,0 6 21,2 2-15,-2 0-6,-1 0-5,1 0-1,-4 10 1,1 8 0,0 2 0,3 2 0,0 3 3,2 3-3,0-1 2,0 2-4,0-1 6,4-2-5,8 0 1,-1 0 0,1-2 2,-2 0-2,-1 2 0,-3-8-1,0 4 3,-6-4-4,0-4 2,0 3 0,-8-4 4,-11-3-3,-6-3 0,-8-6-1,-3-1 0,-7 0 5,4 0-5,1 0-1,7-5 0,8-2-14,5-3-53,9-2-111,9-6-306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8:23.52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85,'0'0'34,"152"25"-34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3:02.82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 7 382,'0'0'177,"0"0"-123,0 0 10,0 0 24,0 0 7,0 0-29,0 0-10,-15 6-12,15-6-31,9 0 4,6 0-1,9 0 2,5 0 7,5 0-14,1-6-7,2 2-3,-2 1 4,1 3-7,-5 0 2,-6 0-1,-6 0 0,-7 0-37,-8 13-22,-4 7-74,0 4-30,-6 2-11,-26 0-79</inkml:trace>
  <inkml:trace contextRef="#ctx0" brushRef="#br0" timeOffset="291">67 317 327,'0'0'176,"0"0"-121,0 0-30,0 0 59,0 0 24,0 0-17,-2 4-63,21-4-14,12-8 17,2 1-9,8-4 1,-1 1-1,0 0-18,-4 5-2,-4 1-1,-11 4 1,-5 0-4,-5 0-60,-9 5-109,-2 5-160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3:04.08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265 789 395,'0'0'93,"0"0"-67,0 0 35,0 0 53,0 0-50,0 0-4,0-26-28,0 18 14,0 2-44,0 2 17,0 1 18,0-1 17,0 3-33,0 1-10,0 0 6,0 0-8,0 0-9,-2 0 3,-2 0 3,-8 0-5,-1 1 1,-5 12-2,0 3 1,2-2 0,3 2-1,4-2 0,0 0-1,5 0 1,-1 4 0,1 0 0,0 2 1,2 2 0,-1-4 1,3 4-2,0-2 2,0 4-2,0 2-2,0 0 0,7 5 4,-1-3 1,1 0-3,2-1 0,-2 0-1,0 1 4,-3-6-3,2 6 0,-1-2 0,-3 2 1,1 2-1,-3-6 0,0 2 0,0-4 0,0 2-1,0 1 0,-10-3 1,-3-2 0,-1-4 0,1 0 0,-3-4-2,1-2 5,-1-4-3,1 0 0,-1-2 1,1-4-3,-1 0 0,3 0-5,4 0 0,2-4-9,7-10-7,0 2-38,2-8-35,21-2-132,8-3 9,0-2-116</inkml:trace>
  <inkml:trace contextRef="#ctx0" brushRef="#br0" timeOffset="751">577 803 449,'0'0'53,"0"0"-46,0 0 57,0 0 37,0 0-37,0 0-22,18-16-3,-18 16 11,0 0-2,0 0-25,0 0-6,0 0-2,0 2-15,0 1-1,0 4-2,-4 1 4,-8 4-1,3 2 4,1-2-4,0 2 0,6 0 1,-2 2-1,0 0 1,4 2 1,0-2-2,0 4 0,0 2 1,0 2 1,0 2-2,0 1 0,0 0 2,2 1-2,0-1 0,0 0-1,2 0 2,-1-3-2,0 0 1,-1 2 0,-2 0 2,0 0-2,2 0 0,-2 0 0,0 3 1,0-4-1,0 1 0,0-4 0,-4-5-1,-4-2 1,2-4 0,-5-1 1,-1-2 0,-3-2-1,2-5-15,-5 2-4,2-3 4,3 0-10,2 0-39,1-3-12,6-8-59,4-10-38,0-5-141</inkml:trace>
  <inkml:trace contextRef="#ctx0" brushRef="#br0" timeOffset="1582">526 255 242,'0'0'66,"0"0"-44,0 0 14,0 0 19,0 0-20,0 0 0,-22-36-12,15 32 14,0 0-5,0 2-1,3-2-6,0 2 5,2 2-21,-1-2 7,1 2-1,2 0 1,0 0-5,0 0 6,0 0 10,0 0-2,0 0 4,0 0-9,0 0-3,0 0 3,0 0-13,0 0 3,0 0-2,0 0-4,0 0 4,0 0-5,0 0 1,0 0 8,0 0-9,0 0-3,0 4-3,0 6 3,2 8 13,1 0-11,1 3-1,-4 1 6,0 0-7,0 0 3,0-1-2,0-3 0,0-3 2,0-1-3,0-3 0,0-4 2,0-1-2,0-4 0,0-2 1,0 0 0,0 0 2,0 0 2,0 0 2,0 0 12,0 0 9,0-15-11,0 0-13,0-6-2,0-1 1,0 1-3,0-5 0,0-1 2,0 1 0,0 0-2,0 0 0,0 2 0,0-4-1,0 2-1,0 4 0,0 0 2,4 2-3,5 6 3,-2 2 1,0 0-1,-1 4 0,1 2-1,-5 2-1,2 1 2,-4 3 0,5-4 0,0 4 0,1 0 2,3 0-1,-3 0-1,2 0-3,0 0 0,1 0 2,1 13-2,0 1 2,-3 2 1,2 2 0,-4-2 0,-1 0-2,0-2-1,-4 2 3,0-4 0,0 2-4,0 0 4,0-2-1,-10 0-2,-4-2 3,-1 2 4,-4-4 0,3-2-5,1-2 1,4-4 0,2 2 0,5-2 0,4 0 0,0 0 8,0 0-8,0 0 6,0 0-4,0 0-2,0 0-1,0 0 1,0 0 0,0 0-4,0 0 1,0 0-8,0 0 3,4 0 4,3 6 4,4 2 0,0 2 2,-2-2-4,0 5 2,2-2 0,1 1 0,-2-2 0,1-3 3,-3-1-3,-6-2 0,6 0 2,1 0-2,5 0-2,1-2 2,5-2 0,5 0-19,11 0-116,-1 0-110,-1 0-60</inkml:trace>
  <inkml:trace contextRef="#ctx0" brushRef="#br0" timeOffset="3253">218 2178 242,'0'0'60,"0"0"-41,0 0 7,0 0 28,0 0 34,0 0-35,0-24-10,0 18 41,0 0 14,0 4-2,0-2-48,0 2 28,0 2-33,0-2-22,0 2-6,0 0-13,0 0-2,0 0-8,-2 6-6,2 10 9,-3 4 5,1 4 0,0 5 0,-2 0 0,-3 2 2,1 1-1,-4-2-1,2-2 1,1-4 0,0-4-1,0-6 0,3-4 1,2-8 0,2 0 2,0-2-3,0 0 5,0 0-1,0 0 3,0-6 1,0-14-5,0-2-6,0-4 3,0-2 0,2-2 4,0 0-4,0-2 0,0 4 0,1-3 4,-1 1-6,3 0 2,2 0-1,-1 4 0,3 2-5,2 2 5,0 4-3,3 2 3,1 4-1,1 2 2,-1 2-4,-1 2 2,-3 2 4,-2 4-4,-1 0 1,0 0 1,0 0-1,1 0-2,1 8 3,3 4-1,-3 2-1,2 0 1,-1 2 1,-5 0-3,2-2 1,-2 4-1,-4-2-7,-2 2 3,0 2-2,0-4 8,-10 0 0,-4-4 1,-1 1-2,-1-4 3,1-3-1,-2 2 6,1-4-6,3-2-1,5-2 1,-2 0 0,8 0 8,0 0-5,2 0 0,0 0 6,0-3-9,0-5-10,2-2-1,10-1 0,1 3 10,1 2-2,-1 0 6,-3 4-6,2 2 3,-1 0 0,1 0-1,-2 0-6,3 6 7,-1 6-3,1 3 3,-1 0-2,1 2 3,0 1-1,3-3 0,-1-1 0,-1-3 1,3-5-1,1-2-11,3-4-52,0 0-65,2 0-54,2-14-164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3:08.97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108 127 301,'0'0'70,"0"0"-14,0 0 43,0 0 14,0 0-36,0 0-7,4-106-1,-4 96-2,0 3 0,0 3-16,0 2 9,0 2-24,0 0-23,0 0-11,0 0-2,0 2-11,0 20 2,-13 11 9,-2 3 1,-3 6 0,5 4 3,-1 4-3,1 4-1,6 0 0,-2 5 0,7 0 2,0 4 0,2-1-2,0-6 0,0-2 0,0-5 3,6-5-3,6-4 1,1-4-3,0-6 4,1-6-2,1-2 2,-1-6-2,-3-2 0,0-6 0,2-2 0,-2-4-5,5-2 5,-3 0-8,1 0-6,1 0-16,1 0-3,1-4-34,0-2-38,-2 0-58,-4-4-102</inkml:trace>
  <inkml:trace contextRef="#ctx0" brushRef="#br0" timeOffset="2589">585 315 357,'0'0'131,"0"0"-94,0 0 32,0 0 76,0 0-56,0 0-33,0-58-3,0 58-9,0 0 1,0 0-14,0 0-14,0 0-4,0 0-13,0 2-2,0 14-2,0 10 4,0 6 19,-2 0-16,0 11-2,0-1 6,2 2-6,0 0 2,0-8-3,0 0 0,0-6 2,0-2-2,0-6 0,0-4-1,0-8 1,0-2-5,0-8-23,0 0-42,0 0-30,8 0-55,11-8-21,2-10-104</inkml:trace>
  <inkml:trace contextRef="#ctx0" brushRef="#br0" timeOffset="3001">859 299 526,'0'0'153,"0"0"-132,0 0 47,0 0 61,0 0-62,0 0-51,11-30-9,3 28 0,-1 2 8,1 0-2,-5 0-6,-3 0-2,2 0-1,-2 0-4,-2 4-3,1 10 2,-5 4 0,0 2 1,0 7-1,0-2 1,-9 4 3,-11 3 0,-5-4-3,-2 2 4,-2-4-4,0-4 2,1-6-2,5-6 1,5-4-2,10-2 1,3-4 0,5 0 0,0 0 2,0 0 9,0 0-11,0-12-16,5-4-6,10 2 16,-1 6 5,-2-2 1,-2 2 0,-1 4-2,-1 2 1,4 2-3,-3 0 3,2 2-5,-2 12 4,0 0 2,-3 0-2,-1 6-1,-3 2-3,-2 0 5,0 2-1,2-2 2,-2-4 0,9-4-1,-2-2-3,4-2-16,5-4-48,3-6-102,8 0-37,4 0-138</inkml:trace>
  <inkml:trace contextRef="#ctx0" brushRef="#br0" timeOffset="3601">1142 473 600,'0'0'85,"0"0"-44,0 0 52,0 0-7,0 0-63,0 0-13,21-5-8,3 5 7,-1-2-6,4 2 2,-4 0-5,2 0 1,0 0-5,-5 0-10,0 0-93,-4 0-75,-1 0-80</inkml:trace>
  <inkml:trace contextRef="#ctx0" brushRef="#br0" timeOffset="4749">1727 297 402,'0'0'89,"0"0"-12,0 0 55,0 0-8,0 0-57,0 0-30,19-56-7,-7 48-4,-5 0 16,3 2-11,2 2-20,-3 0 5,2 4-14,-2 0-1,-2 0-1,-1 8-1,1 6-2,-5 8 3,0 0 0,-2 2-1,0 7 1,0-2 0,-7 3 0,-8 1 2,-5-1-1,-3 0-2,2-6 2,-6-2 1,0-8 0,0-6-2,0-2 0,9-8-7,5 0-2,5 0 2,3-2 6,0-12-3,5 0 4,0-8-14,2 4 0,12-2 0,-1 2 13,3 10 1,-3-2-2,3 8 1,1 2-4,2 0 5,-3 0 0,-6 6-2,3 12 0,-5 0 0,0 2 0,-1 2-2,-3-2 3,1-2 1,0-2 1,-1-2-1,3-6-17,-1 0-47,3-8-98,3 0-68,0 0-45</inkml:trace>
  <inkml:trace contextRef="#ctx0" brushRef="#br0" timeOffset="5348">1972 391 495,'0'0'105,"0"0"-70,0 0 78,0 0-11,0 0-37,0 0-19,4-56-41,9 50-4,1 2 11,-1 4 1,3 0-10,-5 0 7,3 0-10,-3 0 0,-5 8 1,1 5-1,-5 5 0,-2 0-3,0 4 3,0 1 3,0 4-3,-7-1 0,-3-2 2,-6-4-2,3 0 4,-3-6-7,5-4 6,0-6-2,6-2-1,3 0-4,2-2 2,0 0-11,0 0 4,0 0 2,0-12-15,9-6-43,11-4-15,2 2 55,3 0-8,2 0-4,-3 2 27,-2-1-3,0 7 13,-3 1 6,-6 3-6,-5-2 13,0-1 31,-4 5-24,-2 1 5,-2 2 14,0 3 3,0-2-15,0 2-21,0 0-2,0 0-4,0 0-11,-2 2 6,-14 12 4,1 4 2,1 4 8,1 0-9,4 3 0,0-1 0,4 0 3,3 2-1,2-2-2,0-4 0,0 0 3,2-6-3,12-2 0,4 2 6,0-6-6,7-4 0,0-4-28,7 0-78,2 0-87,-3 0-136</inkml:trace>
  <inkml:trace contextRef="#ctx0" brushRef="#br0" timeOffset="6060">2465 459 727,'0'0'50,"0"0"-42,0 0 40,0 0 32,0 0-66,0 0-3,53-5-9,-26 5 7,-3 0-9,-2 0 0,1 0 0,-3 0-3,-5 0-42,2 0-102,-7 0-72,1 0-31</inkml:trace>
  <inkml:trace contextRef="#ctx0" brushRef="#br0" timeOffset="6293">2778 382 540,'0'0'125,"0"0"-90,0 0 75,0 0 2,0 0-32,0 0-56,-8-35-17,14 29 0,8-2 14,-1 2-14,5 4 5,0 2-7,0 0-4,-3 0 4,-3 0-5,-1 0 0,-3 0-3,-2 2 2,-4 8-1,0 3 0,-2-4 1,0 1-1,0 4 2,0 3 0,-7-3 3,-2-1-3,-2 0-2,2-5 0,0 2-3,4-6 2,1 0-10,2-2 13,0-2 0,2 0 1,0 0 2,0 0 4,0 0-4,0 0-3,0 0-1,0 0-6,2 0 1,7 0 6,2 0 1,0 0-1,-2 5 0,3 6 0,-4 3-3,-4 4 2,5-2-2,-5 0 3,2 0-1,-4-2 0,-2 2-8,0-2 7,0-2-2,-4 2 4,-13-6-2,-3-2 3,-7-2-1,-4-2 3,-5-2-1,1 0 9,2 0-11,1 0 0,6-4 4,3-6-3,8-4 0,3 2-1,6-4-4,6 2-3,0 2-12,0 0-40,4 4-28,14-2-25,5 2-53,-2 0-41,4 2-25</inkml:trace>
  <inkml:trace contextRef="#ctx0" brushRef="#br0" timeOffset="7020">3069 354 186,'0'0'386,"0"0"-309,0 0-8,0 0 24,0 0 5,0 0-55,-14-21-33,14 21 5,0 0 1,0 0 4,0 0-14,0 0 1,0 0-7,5 0 2,2 0 0,-1 0 5,0 0-7,-3 0-4,-1 0-1,0 0 5,1 2 0,-1 9-8,-2-2 8,5 4 1,-1-2 0,-2 1-1,2-2 0,3 4 2,0-2 0,0 1-2,4 1 0,-3-9 0,4 6 2,3-5-4,-3-6 2,1 0 0,1 0 1,3-3-1,1-8-1,-3-5-1,1-3 2,-7 4-3,-3-6 3,-1 5 0,-2 2 0,-3 0 0,0 2 0,0 0 6,0 4-3,0 0-1,0 4 3,0 2 4,0 0 5,0 2-4,0-2-8,0 0 12,0 0-13,0 2 1,0 0-2,0 0-4,-3 2 1,-4 10-7,1 8 10,-1 0 4,5 1-1,2 4-3,0 0 0,0 5 1,0 4 2,0-4-3,0 4 0,7-2 4,-3-4-4,2 2 0,-1-4 0,-2-4 1,3-2 0,-6-2-1,0 0 0,0-6-2,0 1 4,0-6-2,0 1 0,-2 1 1,-12-5-2,-3 0 1,-3-3 0,-3-1 6,-6 0-3,4 0-2,-3 0-1,1-8 4,3-3-4,3 0-1,4 4 1,5-4-2,8 4 2,4-2-13,0-3-18,2 4-43,21 1-98,4-4-41,2 5-25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3:17.07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0 594 573,'0'0'235,"0"0"-212,0 0 43,0 0 50,0 0-49,0 0-41,17-18-26,18 10 28,2 6-22,1-4 8,-5 2-11,-6 4 0,-2-2 0,-5 2-3,-5 0 0,-2 0-3,-1 0-26,-1 0-72,-3 0-108,4 0-156</inkml:trace>
  <inkml:trace contextRef="#ctx0" brushRef="#br0" timeOffset="376">648 313 492,'0'0'105,"0"0"-80,0 0 50,0 0 44,0 0-66,0 0-2,-44-46-29,44 46 2,-2 0 15,2 0-14,-2 0-9,0 0-9,-4 0-5,-2 0-4,-7 10 4,-6 8-2,1-2 1,3 2 1,3 6-2,3-2-1,2 0 1,4 5 4,1-5-1,2 3-1,2 1-2,0 5 0,0-3 2,0 2 0,0-4-1,6-6 1,4 2-2,0-4 0,4 2 0,-3-6 1,4-2-2,1-3 1,3-2 0,0 1 5,1-4-4,5-2-1,-3-2 0,2 0-11,-3 0-3,-1 0-5,-3-12 9,-3-4-5,-5 0 1,-5-2 10,-4 2-13,0-2 4,0 2 11,0-2-7,-16 4-4,-5 2 12,-8 2-10,2 4 7,-2 0 3,4 2 1,6 4 0,0 0-3,3 0 3,3 2 0,3 6-1,-2 0 0,5 4 0,-1-2-2,3 2 3,5-2 0,0-4-6,0 2-9,0-2-114,22 2-6,5-2-14,6-4-107</inkml:trace>
  <inkml:trace contextRef="#ctx0" brushRef="#br0" timeOffset="1110">1115 275 509,'0'0'140,"0"0"-92,0 0 53,0 0 31,0 0-46,0 0-62,0-18-18,0 18-6,4 0-2,-2 6-2,3 12 4,1 6 10,-2 2-10,-1 6 4,2 2 7,-3 7-11,-2-4 2,2 3-2,-2-1 2,0-7-1,0-2-1,0-6 0,0-4 2,0-6-1,0 0-2,0-4-7,5-6-44,1 0-49,0-4-110,4 0-43,-3 0-113</inkml:trace>
  <inkml:trace contextRef="#ctx0" brushRef="#br0" timeOffset="1493">1041 468 519,'0'0'130,"0"0"-91,0 0-5,0 0 7,0 0-13,0 0-21,87-16-4,-65 16-3,5 0 1,-3 0-1,3 0-33,4 0-42,2 0-126,4 0-61</inkml:trace>
  <inkml:trace contextRef="#ctx0" brushRef="#br0" timeOffset="1726">1483 317 436,'0'0'150,"0"0"-100,0 0 53,0 0-8,0 0-10,0 0-38,-19-26-18,19 26 16,0-4-16,0 0 1,7 0-30,5 2 2,-4 0-2,3 2 4,7 0-4,-3 0 0,1 0 4,1 0-7,-7 0 3,1 4-3,1 4 2,-4 4-3,-1 0 3,-3 2-3,-4-4-14,0 2 2,0 2-2,-2-4 12,-7 4 3,-1-4-7,-6-3 5,7-2 4,3-2 2,2-3-2,4 0 1,0 0 0,0 0 5,0 0-2,0 0 1,0 0 1,0 0-5,0 0 0,0 0-14,4 0 10,4 0-7,1 0 4,7 5 6,-3 4-2,3 1 2,-1 3 0,-4 4 0,5 1-2,-3 4 2,-1-4 2,-2 2-2,-3-2 1,-2-6-1,-5 2-2,0-4-1,0-2-2,0 4 5,-18-2-3,-5-2 4,-4-2 1,-6-4-1,0 0 4,-3-2-2,1 0-2,-1 0 5,2 0-5,10 0-12,2-10-31,11 0-12,6-2-19,5-6-33,0-4-54,11-2-24</inkml:trace>
  <inkml:trace contextRef="#ctx0" brushRef="#br0" timeOffset="2482">1755 311 586,'0'0'86,"0"0"-29,0 0 58,0 0-26,0 0-28,0 0-39,-8-42-13,18 36-4,-2 4 7,3-2-10,-3 2-1,-2 2-1,1-2 0,-5 2-3,2 0-4,-2 0 6,3 0 1,2 0-1,-1 10-2,1 2 0,-5 0 1,0 0 2,0-2-7,-2 0 6,3-2 0,2 0 0,-1 0 0,7-4 1,3-2-4,1-2 2,5 0-17,2 0 11,3 0-15,-1-2 5,-3-8 16,-8 0-3,-2 0 5,-6 0 0,-5 2-1,0 0 1,0 0 1,0 0 1,0 0-1,-5 2 2,-2 2-1,5 0 0,0 2 7,2 2 21,0 0-5,-2 0-12,2 0-5,0 0-8,0 0-4,0 0-12,0 12 16,0 8 4,0 4-2,0 2 0,0 0 7,2 7-4,16-1 8,7-4-4,0 4-4,0-2 7,0-2-11,-5 4 3,-2-2-4,-2-2 1,-10-2-1,-2-2 0,-4-4-1,0-4-3,0 0-2,-22-4 0,-6 1-6,-9-8 8,0-1 3,-1-2 1,0-2 0,2 0-8,7 0 8,5-2-24,6-10-21,5-2-25,11-4-8,2 0-42,0 0-65,26-6-85</inkml:trace>
  <inkml:trace contextRef="#ctx0" brushRef="#br0" timeOffset="3337">2276 135 538,'0'0'152,"0"0"-89,0 0 14,0 0 42,0 0-38,0 0-52,11-42-24,5 42-2,1 0 8,-1 0-4,-1 10 1,6 5-4,1 3-3,1 5 10,3 5-8,-2 2 2,3 2 0,-2 4 4,-2 0-6,-6 2-3,-1 5 0,-10 1 4,-6 6-4,0 2 0,0-6 0,-16 0 1,3-12 3,0-4-4,-1-2 0,6-10-3,-1-5-11,4-6-25,1-3-35,1-4-78,1 0-178</inkml:trace>
  <inkml:trace contextRef="#ctx0" brushRef="#br0" timeOffset="3832">2969 24 561,'0'0'90,"0"0"-3,0 0 18,0 0 14,0 0-59,0 0-38,-4-24-19,4 24-3,0 4-1,4 14 1,5 10 10,0 7 1,2 2-8,0 4 2,-2 1 3,1 0-2,-2 2 1,-4 0-7,1-8 1,-3 0 3,-2-5-3,0-4-1,0-6 1,0-11 0,0-2-1,0-8-1,0 0-9,2 0 10,2-7-6,2-16-23,-2-5-7,-2-1 23,-2 0-15,0-2-7,-2 7 9,-12-2 18,-5 6 1,-2 4 0,-1 2-2,0 6 9,2 2 0,2 2 1,0 4-1,2 0 16,-1 0-11,-1 0 0,-1 8 4,2 8-4,3 0 4,6 4-6,1-2 1,3 2 12,4 2-15,0 3 4,0 4-2,4 0 4,17-1-4,-2-2-3,4-7 2,3 0 0,1-5-2,4-8-12,3-4-45,1-2-75,1 0-75,-1-8-63</inkml:trace>
  <inkml:trace contextRef="#ctx0" brushRef="#br0" timeOffset="4463">3254 227 560,'0'0'48,"0"0"-12,0 0 103,0 0-41,0 0-30,0 0-50,32-36-15,-16 36 16,1 0-16,-1 0 0,-3 4 0,1 8 0,-8 0 0,3 4-3,0 2 0,-9 2 0,0 0 3,0 0-3,0 4 0,-9-2 0,-6-4 3,-1 0-3,1-6 2,5-6-1,6 1 0,-1-6-1,5-1 1,0 0-1,0 0 6,0 0-3,0 0-3,19-8-33,2-6-7,4 0 16,0 0-13,-1 0-17,-4-2 34,-2 2-7,-2-2 27,-5 4 7,-2 0-7,-5 0 14,0 2 13,-4-2 0,0 0-13,0 6 0,0 0-9,0 4 6,0 2-2,0 0 4,0 0-4,0 0-9,0 0 0,0 0-9,0 12 9,0 6 11,-4 4-4,0 2 5,-1 4 8,5 0-8,0 1 0,0 0-4,2 0-3,12-4 11,6 0-16,4-7 0,8-4 5,3-4-5,8-8-46,1-2-83,1 0-186,-1-14-151</inkml:trace>
  <inkml:trace contextRef="#ctx0" brushRef="#br0" timeOffset="5136">3985 82 415,'0'0'90,"0"0"-23,0 0 55,0 0-5,0 0-78,0 0-21,23-1-4,-12 19 12,-4 4-8,0 8-7,-1 2 6,1 4-7,-1-2-5,-1 2 8,0-2-13,-1-2 2,-2 2 7,3-10-8,-3 1 0,0-7-1,-2-9 2,0-3-2,0-6 0,0 0 0,0 0 8,0 0-4,0 0 9,0-6-11,0-7 3,0-1-3,0-4-2,-2 4-4,-5-4-10,-1 0 4,-6 0-9,-1-1 14,-4 3-1,1 6 2,-1 2-2,-2 2 4,4 4-1,-1 2 3,5 0 2,-1 0-2,1 0 0,-3 8 2,5 4-2,-3 0 1,3 0 0,-2 5 3,0-4-3,4 6-1,0 0 0,4 3 6,3 5-6,2-8 0,0 2 3,0-5-3,2 2 4,16-2-4,3-4 4,2-2 6,2-2-8,4-2 8,0-4-2,0 2-8,-2-4 0,-2 0-20,-1 0-46,0 0-54,-1 0-129,-1-10-73</inkml:trace>
  <inkml:trace contextRef="#ctx0" brushRef="#br0" timeOffset="5893">4240 271 330,'0'0'228,"0"0"-121,0 0 11,0 0 5,0 0-45,0 0-36,-14-42-10,14 40-9,14 0 2,-3-2-22,4 4-3,-1 0 12,1 0-12,3 0 2,-3 0-2,4 0 6,-5 0-12,-1 4 6,-3 4 0,-2-2-1,-6 0-1,2 0 1,-4-2-3,2 2 4,1-2 1,1 2-1,0 0 0,6 0 4,3 0-3,5-2 0,1 0-1,10-2 6,-4 0-5,2-2 0,-4 0 1,-6 0 1,-3-6-2,-6-4 1,-1-2-2,-3 2 0,-4-2-1,0 0-1,0 0 2,0 0 5,0 2-2,0 2 2,0-2-2,0 8 3,0 0 9,0 2-11,0 0-3,0 0-1,0 0-1,0 4-5,-2 14 1,0 4 5,0 4 3,2 0-3,0 2 0,0 2 3,0 3-3,10 3 0,7 4 0,-2-2 1,-1 2 3,1 2-4,-1-8 0,-4 0 1,0-8 2,-4-6-3,-1 0 0,-5-4 0,0-4-3,0-4 2,0 1-1,-21-4-1,-8-1 1,-6 2 0,-3-2 0,-7-4-5,-1 0 6,1 0-11,3-1-10,6-10-5,7-3-53,11 3-58,12-8-282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5:08.52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5 709,'0'0'296,"0"0"-267,0 0-29,0 0 16,0 0 40,0 0-16,0 0-24,-3 0-14,22 0-1,8 0 3,4 0-3,-2-4 1,-2 4-2,-6 0 0,0 0-4,-3 0-24,-5 0-42,-2 4-75,-9 9-43,-2 5-122,-2 4-75</inkml:trace>
  <inkml:trace contextRef="#ctx0" brushRef="#br0" timeOffset="249">16 278 544,'0'0'194,"0"0"-187,0 0-3,0 0 58,0 0 8,0 0-50,35 0-13,-8 0-4,0 0-3,-2-4-3,3 2-13,-6 0-60,3-4-117,-3 2-104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5:09.36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430 1335 398,'0'0'105,"0"0"-90,0 0-6,0 0 32,0 0 54,0 0-29,53-100-11,-51 84-17,3-2 9,-5-3 14,0 2-7,0 1-26,0 0-10,0 1 11,0 2-10,-5 1-2,-4 3 1,2 1-8,1 2 6,-3 4-1,4 4-8,3 0 0,-5 0-7,-1 2 0,-8 14-1,-2 6 2,-2 7-1,3 3 2,3 4 0,1 0 0,1 2-1,3 0 4,1 0-3,6-2-2,0 4 2,2-2 0,0 5-2,0 3 3,0-6-2,0 4 0,0 0-1,0 0 1,0 2 0,0-2-1,6 1 0,-2 1 3,-2-5-3,-2 6-1,0-3 1,0 2 0,-4-2 1,-10 0 0,1-4-1,-5-6 0,-1-5 0,0-5 2,-1-11-2,3-3 0,1-3 3,1-5-3,1-2 0,1 0 0,0 0 0,-3 0-3,5-6-1,-1-2-3,6-2 0,6 2-18,0-2-24,0-3-11,0 4-76,14-4-79,9 5-102</inkml:trace>
  <inkml:trace contextRef="#ctx0" brushRef="#br0" timeOffset="932">141 2626 645,'0'0'141,"0"0"-125,0 0-4,0 0 81,0 0-11,0 0-28,0-46-28,3 46-23,2 0-2,6 0 5,2 0-3,3 0-1,-1 0-2,-1 0 0,-3 0 0,0 8-1,0 6 1,-2 4 1,-7 0-1,-2 1 0,0 3-3,0 4 2,-7 2 1,-13-6 0,-2 0 1,0 0 1,-3-4-1,0-4 0,-1-4-1,2-2 2,-1-4 5,7 0-7,5-4 2,1 0 3,4 0-2,-1-12 4,7-6-3,0-6-4,2-2-4,0-4-4,0 2 2,10 6 3,1-5-9,3 9-3,-1 4-18,3-2-43,1 5-52,2-2-157,-1-1-211</inkml:trace>
  <inkml:trace contextRef="#ctx0" brushRef="#br0" timeOffset="3030">536 628 337,'0'0'132,"0"0"-105,0 0 25,0 0 64,0 0-17,0 0-38,16-29-25,-16 29-13,2-6 19,-2 6-6,0 0-16,0 0-8,0 0-3,0 0-4,0 0-5,0 6-5,0 6-7,-14 6 12,-1 4 6,-1-2 1,-1 2-7,1 0 2,1-4 3,1 3-5,1-3 0,0-6 0,-1 2 5,3-6-5,4-2 0,2 0 1,5-4 0,0-2-1,0 0 0,0 0 5,0 0-3,5 0 2,15 0 2,5-4-2,2-4-4,-3 0 4,0 2-2,-1 3-2,1 2 0,-1-2 0,-1 3-2,-2 0 2,0 0 0,-5 0 0,2 0 1,-7 0-1,2 0 0,-3 0 1,-1 0-2,-3 0 1,-3 0 0,0 0-29,-2 0-32,0 0-4,0 0-63,0 0-74,0-3-106</inkml:trace>
  <inkml:trace contextRef="#ctx0" brushRef="#br0" timeOffset="3601">573 696 478,'0'0'88,"0"0"-73,0 0 103,0 0 3,0 0-71,0 0-49,-4-3 1,8 3-2,2 0 0,-2 8 4,-4 9 2,0 2-5,0 6 23,0 0-7,0 4-10,0-1-3,0-2-4,0-4 4,0-2-4,0-2-62,0-8-156,13-6-114</inkml:trace>
  <inkml:trace contextRef="#ctx0" brushRef="#br0" timeOffset="4080">1158 944 200,'0'0'354,"0"0"-322,0 0-23,0 0 93,0 0 4,0 0-55,-11-46-16,9 42 5,-3 0-20,5 2 18,-2 0-4,2 2-11,-2 0-9,2 0-3,0 0-11,-7 0-2,-1 2-8,-8 14 10,-2 6 7,2 2-4,2 0-1,4 6 4,-1 0-1,-1 0-3,6 4 0,-3 2 0,5 3-1,-1-1 1,3 0 0,-1 2 4,1 0-6,2 0 0,0 5-1,0 2 2,0 1 8,0 2 5,0-3-11,0 1 4,0 0-7,0 0 1,0-4 1,0 1-1,0-5-1,0-4 0,0 1 2,0 2-1,-4-9-1,-5 2 0,3 0 0,-4-6 0,1 6 1,-1-4-1,-4-4 0,3-1 2,-2-8 1,-1 2-4,1 1 1,-1-4 0,1-2 3,-1-2-3,6-5 0,1 0 0,3-5 4,0 0-4,0 0 0,4 0-2,-4 2 1,-2-2-5,1 0 3,-1 0-3,-2 0-12,4 0-2,0 0-21,-1 0-31,3-2-18,2-4-84,0-2-87,0 3-153</inkml:trace>
  <inkml:trace contextRef="#ctx0" brushRef="#br0" timeOffset="5506">831 2719 836,'0'0'44,"0"0"-40,0 0 1,0 0 37,0 0 20,0 0-36,26-53-23,-5 53 1,-2 0-3,0 0 4,0 0 8,-3 0-2,2 13-1,-3 1-4,-4 0-5,1 2 1,-3 2 2,-3 0-3,-2 4 0,-1 0-1,-3 2 0,0 2 2,0-4-1,0 2 2,-11-4-1,-2-2-2,-3 0 10,1-4-3,-6 0 0,3-6-5,1-4 2,1-2-2,-2-2 2,2 0-1,5 0 3,1-2-1,0-16 1,6-4-5,2-4 0,2-6-2,0-2-9,0-2-4,6 8 6,4-2-10,0 8-5,3 2-21,1 4-74,1-2-111,-1 4-173</inkml:trace>
  <inkml:trace contextRef="#ctx0" brushRef="#br0" timeOffset="7298">1323 132 120,'0'0'255,"0"0"-193,0 0-24,0 0 67,0 0 16,0 0-50,-2-36-3,2 34-3,0 0-4,0 0-23,0 2-13,0-2 2,0 2-14,0 0-4,0 0-9,0 0-2,0 0-3,0 6-6,0 10 11,0 4 6,-9 4-6,3 0 3,-6 0 0,3 0-1,3-4-1,-4-2-1,4 0 0,-3-4 4,5-3-4,0-6-1,4-1-5,0-2-37,0 1-48,0-3-84,0 0-57,6 0 7</inkml:trace>
  <inkml:trace contextRef="#ctx0" brushRef="#br0" timeOffset="7718">1455 102 450,'0'0'238,"0"0"-220,0 0 36,0 0 83,0 0-54,0 0-57,34-76-12,-19 69 3,1 0-8,-1 0 4,-6 3-4,-4 3 6,1 1-13,-4 0-1,3 0 1,-3 0-2,-2 0-1,2 10-2,0 3 3,0 4-2,-2 1 2,0 2 0,0 2 0,0 2 0,-13 0-2,0 0 2,-7 0 1,0 0 2,-3-4-1,2-2 0,0-5-4,1-4 4,2 0-4,5-5 1,4-3 1,2-1 0,5 0 1,2 0-1,0 0 2,0 0-2,0-1-4,0-8-2,5-1 4,1 2 2,-2 2 0,4 2 0,-4 2-2,-2 1 1,5 1 0,-1 0-4,3 0-4,3 0 8,-4 0 1,-1 7-1,0 1-2,-2 2 2,1 2 1,-2-2 0,-2 1 0,3 0-1,-1 0 1,1 0-3,0-2 3,1-5-6,3 0-44,0-3 16,4-1-58,3 0-43,-3 0-91,2 0-141</inkml:trace>
  <inkml:trace contextRef="#ctx0" brushRef="#br0" timeOffset="8378">1680 220 696,'0'0'67,"0"0"-58,0 0 101,0 0 2,0 0-72,0 0-40,25-28 0,-6 24 0,4 2 1,-3 0-1,-3 2-3,-1 0-8,-5 0-43,-1 0-23,-4 0-64,-1 0-107,1 0-97</inkml:trace>
  <inkml:trace contextRef="#ctx0" brushRef="#br0" timeOffset="8649">1954 128 569,'0'0'98,"0"0"-79,0 0 80,0 0 16,0 0-55,0 0-26,7-52-24,4 46 3,-2 0-6,4 2-2,1 2 0,3 0-1,1 2-3,1 0-1,-2 0 1,-3 0-2,1 0 1,-4 6-4,-4 4 3,0 2-1,-7 0 0,0 0-1,0 2 0,0 2 1,-7-2 1,-9-2 1,-1 0 1,1-6 1,3 2-4,1-4 2,8-2-2,4-2 1,0 0 1,0 0 0,0 0 5,0 0 0,0 0 1,0 0-3,0 0-1,4 0-2,6 0-8,-2 0 5,1 0 2,3 0-5,-4 0 5,3 0-1,1 6 0,-1 6 0,-1 0-4,0 2 5,-4 2 0,-3 0-2,-3-2-3,0 0 0,0-2 6,0 2-1,-11-4 0,-5-2 0,-3-1 1,0-4 2,1 0 0,1-2-1,-2-1-1,3 0 8,3 0-8,0 0 1,4-1-1,0-5-14,5-5-34,2 5-37,2-2-6,0 0-58,0-2-33,2 0-41</inkml:trace>
  <inkml:trace contextRef="#ctx0" brushRef="#br0" timeOffset="9345">2259 134 362,'0'0'170,"0"0"-135,0 0 46,0 0 54,0 0-66,0 0-3,0-80-39,0 76-2,5 0-5,-1-1-3,4 4-8,-2-2-9,0 3-1,1 0 0,-1 0-1,0 0-1,0 3-2,-4 3 5,3 2-1,-1-2 1,-2 2-1,0 4 0,0-4 1,2-2 2,-4 2-2,2-2 0,0 0 0,0-2 0,2-2 0,5 0 1,3-2 0,3 0-2,1 0 1,-1 0-10,1-4 5,-3-6-6,-2 0 11,-2 0 0,-4-2 0,-3 2 0,-2-2 1,0-1 1,0 2 23,0 0-15,0 4 9,0 3 1,0 1 0,0 2 3,0 1-12,0 0-7,0 0-4,0 0-7,0 1-4,0 16 11,0 1 1,-4 2 1,4 2-2,0 0-2,0 2 0,0 2 4,0 0 0,0 0-2,10-2 2,-1-4 0,-2 1-2,0-2 1,-1-2-2,-3-2 1,-3-3-1,0 1 1,0-2-12,0 2 8,-5-4-3,-13 2 2,-4-5 2,-2 2 4,-5-4-1,0-2 1,2-2 0,-2 0-2,4 0-25,4 0-73,0 0-54,5 0-167</inkml:trace>
  <inkml:trace contextRef="#ctx0" brushRef="#br0" timeOffset="10329">1142 434 328,'0'0'76,"0"0"-61,0 0 33,0 0 39,0 0-38,0 0-27,0 0-5,5 0 15,6 0 24,0 3 1,5-1-30,-1 0 3,4-2-1,-2 0-6,3 0-9,3 0 7,-1 0-7,6 0-5,2 0 5,4 0-3,-1 2 0,-2-2-5,9 0 4,2 0-7,1 0 1,1 0-4,-1 0 4,-1 0-4,0 2 1,3 2 1,-5-4-1,1 2 2,-4-2-2,-1 2-1,2 0 2,2 0-2,2 0 0,0-2 1,-1 0-1,-3 0 0,-1 0 1,-3 0-2,-3 0 2,-2 2-2,-2-2 4,-2 0-5,-3 0 4,-3 0-3,0 0 1,-2 0 0,-3 0 3,1 0-2,1 0-2,-5 0 1,1 0 0,-6 0-3,3 0 4,-5 0-1,-2 0 0,0 0-1,-2 0-1,0 0-6,0 0 0,0 0-12,0 0-31,0 0-47,-4 0-19,-11 0-71,-8 0-41</inkml:trace>
  <inkml:trace contextRef="#ctx0" brushRef="#br0" timeOffset="11145">1649 647 254,'0'0'248,"0"0"-187,0 0-7,0 0 79,0 0-33,0 0-48,18-40-32,-9 38 8,1 2-8,4 0-4,-3 0-5,2-2-6,1 2-4,-3 0 2,3 0-3,-6 0-1,-1 12-1,-3-2 2,1 4-1,-5 0-4,0 2 3,0-2 2,-9 0 0,-6 3 1,-1-3 1,-2-1 2,-2 0 1,2-3-4,-2-5-1,0-1 2,5-1 1,1-3 0,3 0 0,5 0 0,-2 0 6,6 0-6,0 0-2,2-3 14,0-2 0,0 1-4,0-1-1,2 1-7,10 3-2,-1-2-1,-1 2-2,2 1 2,-1 0-3,2 0 3,-1 0 0,-2 4 0,2 4-2,-5 2 1,-1-2 1,1-1-2,-5 2 2,2-1-1,-1-3 0,2 2 1,-1-3 0,2 0 0,7-1 0,10-3 2,8 0-2,4 0-10,4 0-26,-1-1-28,-5-5-28,-2-2-130,-8 4-72</inkml:trace>
  <inkml:trace contextRef="#ctx0" brushRef="#br0" timeOffset="12181">2188 1385 645,'0'0'138,"0"0"-120,0 0 11,0 0 60,0 0 0,0 0-35,13-78-23,-13 76-11,0 2-1,0 0-11,0 0-5,0 0-3,0 0-6,-8 14 6,-15 8 1,-2 8 10,-1 2-5,2 2-1,-1 6 1,0 1 5,3-4-6,7 8-1,-1-1-3,9-2 0,5 4 0,2-4-2,0-2 3,11-2-2,16-6 3,4 0-1,2-1-1,4-8 0,-6 0 0,0-3-1,0-4 0,-4 0-2,-5-6-7,-4-8-20,-3 0-15,-5-2-38,-4 0-39,1 0-78,-5-14-150</inkml:trace>
  <inkml:trace contextRef="#ctx0" brushRef="#br0" timeOffset="13207">2917 1518 715,'0'0'56,"0"0"-49,0 0 24,0 0 78,0 0-30,0 0-39,0-50-8,0 46 0,-2-1-11,0 5-5,0 0 0,-3 0-16,-2 0-5,-10 0 5,-6 13-1,-4 2 1,3 6 0,1-2 0,2 6 5,0-1-3,3 2 0,-1 2 2,2 2-4,5 2 2,3-6-1,4 6 0,5-6-1,0 0 0,0-3 0,16-4 2,4-2 0,4-2 0,3-2 1,4-8-2,0-1-1,0-1-5,0-3-1,1 0-8,-3 0 2,-7 0-4,-1-8 6,-11-9-13,1-2 10,-3-4 8,-8 1-2,0 0 1,0-2 0,-10 8-4,-5 0 1,-8 4 6,1 4 2,2 0-4,0 2 2,5 2 6,-1 4-6,3 0 2,-3 0-1,-1 0 2,0 0-1,-1 0 0,3 6 1,1 2-1,3 0 0,5 0-1,2 2-2,4 0-23,0 0-46,0-4-56,8 0 36,13-6-61,2 0-82</inkml:trace>
  <inkml:trace contextRef="#ctx0" brushRef="#br0" timeOffset="13958">3343 1628 688,'0'0'171,"0"0"-146,0 0 4,0 0 72,0 0-35,0 0-41,0-2-13,15 2-12,3 0 2,3 0 1,-2 0-3,-1 0 0,2 0 0,-2 0-5,0 0-22,-3 0-53,-1 0-102,-1 0-176</inkml:trace>
  <inkml:trace contextRef="#ctx0" brushRef="#br0" timeOffset="14236">3773 1536 398,'0'0'385,"0"0"-347,0 0-34,0 0 102,0 0 3,0 0-66,4-49-24,13 41-9,-2 2-5,-1-2 8,-1 4-4,3-2-3,-3 5 1,-1 1-6,-2 0-1,1 0 0,0 0 0,-2 3-2,-2 9-1,-3 5 2,-4 5 0,0 2-5,0 2 4,-6 0 2,-13-2 0,-2-2 1,0 0-1,-3-4-1,-1-4 1,3-2 0,0-2 0,1-6 0,9 0 0,0-4-1,5 0-3,1 0 4,4 0 0,2-4 0,0-4-1,0-2-3,0 2 3,2 0 0,9 2 2,-2 2-1,-2 2 0,-1 2-1,3 0-3,0 0 0,0 0 3,0 0 1,2 10-3,-2 4 3,0-2-1,-1 2 1,2 4 0,-1-8 0,-1 2 0,4-2-1,-1-2-21,2-6-24,3 2-45,4-4-38,4 0-66,1 0-43</inkml:trace>
  <inkml:trace contextRef="#ctx0" brushRef="#br0" timeOffset="14834">4149 1562 12,'0'0'681,"0"0"-618,0 0-54,0 0 87,0 0 26,0 0-44,-31-57-42,31 49-11,0 2-2,0 1-6,6-2-11,2 5-1,3-2-1,1 4-1,1 0-5,0 0 2,3 0 0,-3 4-1,1 10-3,-4 4 4,2 3 0,-5 3 0,-1-1 0,-6 4-1,0-1 0,0-2-1,0-2 1,-11-2-1,-5-2 0,-4-6 1,5-2 1,4-4 0,1-2 0,6-4-2,2 0 1,2 0 2,0 0-5,0 0 4,0-6-12,8-10-10,11-2-7,3-2 15,0 0-2,3 2 3,1-2-9,-1 2 17,2 3-6,-4 2 0,-2 1 6,-3 0 5,-3 2 0,-3-1 1,-3 1 2,-3 2-3,-1 1 5,-5-1 2,0 0 6,0 2-1,0-2-6,0 5 3,0 1 7,0 2-10,0 0-6,0 0-2,-9 0 2,-4 6 1,-5 8-1,5 1 2,-3 3 6,5 2 4,1 0-1,4 4-3,4-6-5,2 4-3,0 0-2,0-4 2,0 2 3,16-6-2,3 0-1,0-2 6,5-2-4,-2-4-2,3-2-12,-3-4-37,1 0-36,-2 0-54,2 0-97,-3-4-29</inkml:trace>
  <inkml:trace contextRef="#ctx0" brushRef="#br0" timeOffset="15908">4720 1363 270,'0'0'215,"0"0"-97,0 0-17,0 0 23,0 0-12,0 0-18,-6-22-35,6 22-24,0 0-25,0 0 3,8 0-1,4 0-9,3 0 1,-1 0 3,4 12-6,2 4 3,3 4 0,0 6-3,0 2 3,-1 2-4,-4 2 0,-4 3-1,-2 1 2,-2 0 0,-8 4-1,-2-4 0,0 2 0,0-2-2,-2-2 4,-10-5-4,-1-2 3,-1-4-2,-1-8 0,1 0 1,4-8-1,-1 0-1,1-3-8,2-2-9,-1 2-24,3-4-17,0 0-25,6 0-46,-2 0-127,2 0-92</inkml:trace>
  <inkml:trace contextRef="#ctx0" brushRef="#br0" timeOffset="16899">5534 1401 168,'0'0'153,"0"0"-90,0 0 2,0 0 39,0 0-13,0 0 6,-6-76-32,6 66-9,0 2-1,0 0-5,0 2 0,0 0-27,0 2 8,0 2 10,0 2-16,0 0-13,0 0-3,0 0-3,0 0-6,0 0-9,0 8-2,0 14 11,0 6 5,-2 2 0,-3 0-5,0 4 3,1 1 1,-1-2 3,1 3-5,0-3 0,2-1-1,-3 0 0,5-10 1,0-2 0,0-4-2,0-6 0,0-2 0,0-4 0,0-2 2,0 0-2,0-2 0,0 0 5,0 0-3,0 0 1,0 0 2,0-14-5,0-4-1,0 0-4,0-4 0,-7 2 3,0-2-12,-1 2 4,-1 0 9,-5 2-2,3 2 1,-3 4 2,1-5 0,3 6-1,0 0 1,-3 5-2,4 2 2,-2 3-3,0 1 1,-1 0-2,-1 0 2,-3 5 0,1 9 0,-1 3 2,3 2-2,-1-1 2,3 5 0,3 1 0,1-2 1,2 2-3,5-2 2,0-2-1,0 0 1,0-6-1,7 2 0,8 0 1,6-4 0,4-2-1,4-2-22,2-4-17,2-4-15,5 0-28,2 0-24,-2 0-94,-2 0-25,-5-12-156</inkml:trace>
  <inkml:trace contextRef="#ctx0" brushRef="#br0" timeOffset="17693">5757 1564 503,'0'0'239,"0"0"-220,0 0 15,0 0 95,0 0-36,0 0-45,-9-68-38,13 63 10,5 0-9,3 2-8,-4 2-3,3 1 0,-1 0-2,-2 0 2,3 0-2,-3 0 2,-2 8-2,1 6-1,-7 0 2,0 4 1,0 0 0,0 4-1,0-4 1,-5 4-3,-8-4 4,2 0-1,-2-6 0,1-2 0,3-2 0,3-6 0,4 2 0,2-4-1,0 0 4,0 0-3,0 0 4,0 0-4,15-12-15,3-4 0,7-2 8,-2-2 3,4 2-3,0 0-4,-2 0 10,0 2-1,-3 0 2,-2 3 0,-2-1 0,-5 5 0,-1-4 0,-4 5 0,-1 1 2,-3-1-2,-2 3 0,-2 0 0,0 2 0,0 2-3,0 1 3,0 0-2,0 0-6,-13 0 0,-5 14 8,-4 4 5,4 4-5,3 0 11,-1 0-3,5 6 2,4-9-1,2 6-6,5-5-3,0-2 1,0-2 0,14 2 5,11-6-5,6-2-1,9-6 0,4-4-35,6 0-54,-4 0-57,1-4-97,-5-12-14</inkml:trace>
  <inkml:trace contextRef="#ctx0" brushRef="#br0" timeOffset="18420">6581 1339 589,'0'0'184,"0"0"-145,0 0 40,0 0 42,0 0-42,0 0-33,-19-38-27,19 38-7,0 0-9,0 0-3,0 0-1,4 14 1,7 6 0,-3 2 4,-2 2-1,0 4-3,-3 2 0,1 3-1,-2-4 1,-2 0 0,0-1 0,0-6 0,0-2 1,0-4-1,2-4 0,-2-4 0,0-2 0,0-4-1,0-2-5,0 0 2,0 0 2,0 0-5,0 0 1,0-10 0,0-8-19,0 2 16,0 0-5,0 0-1,-6 0 4,-3 4 6,-7-1 0,3 5 5,-3 1-1,-1 0-1,1 6 2,-2 1 0,-4 0 4,1 0-2,2 0 0,-1 5 11,1 5-8,2 7 5,1-5-2,3 4-3,1 2 3,4 2-7,3-4-1,1 2 0,4-2-4,0-2 4,0 0 2,2-2 3,13 0-5,4-2 2,5-6-2,5-2 0,0-2-23,5 0-23,-3 0-31,0 0-24,0 0-41,0 0-61,-2-4 17</inkml:trace>
  <inkml:trace contextRef="#ctx0" brushRef="#br0" timeOffset="19081">6905 1536 346,'0'0'275,"0"0"-234,0 0 6,0 0 89,0 0-48,0 0-35,16-89-23,-12 83-3,-1-2-11,-1 2 8,4 2-16,-2-2 1,4 3-3,-2 0-1,-1 1-5,1 2-2,1 0-2,-3 0 3,1 0-3,0 0 4,-1 0-2,0 5 3,0 4-2,-1 5 0,-1-4 1,-2 4 0,0 2 0,0-6 0,0 3 0,0-4 0,7 0 1,-2-4-1,1 2 0,5-5 0,3-2 0,5 0-1,4 0-9,1-5-1,-1-8 3,-4-1-6,0 0 8,-9 0 5,-2 1 2,-6 1-1,-2 2 0,0 0 0,0 2 2,0 3 0,0-2-1,0 7 4,0-2-5,0 2 7,0 0 0,0 0-5,0 0-2,0 0-4,0 6 0,-7 12 4,-2 3 3,-2 2 1,2 5-3,2 1 8,3-1 1,4 4-8,0-2-1,0 2 0,2 4 1,16-2-2,-1 0 6,6 0-2,-3 1-2,-5-3-2,2-5 1,-11 0 0,-6-9-1,0 4-4,0-4-4,-25-4 5,-6 2 1,-7-4 2,-4 0 0,2-2-2,2-6 5,3 4-1,6-8-1,6 0 0,10 0 1,3 0-1,10-14-1,0-4-35,10-2-131,23-4-186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5:29.52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22 677,'0'0'121,"0"0"-99,0 0 71,0 0 10,0 0-85,0 0-10,104-22-3,-77 22-1,-4 0-1,4 0-3,-3 0 0,-4 0-2,-2 8-24,-7 2-51,-4-1-71,-5 2-109,-2 1-55</inkml:trace>
  <inkml:trace contextRef="#ctx0" brushRef="#br0" timeOffset="226">123 210 87,'0'0'580,"0"0"-445,0 0-38,0 0 50,0 0-71,0 0-47,39 0-19,-10 0-1,-2 0-1,0 0-6,0 0 0,-2 0-1,-4 0-1,0 0-6,-5 4-58,-3-2-168,1-2-457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49.41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0 267,'0'0'4,"0"0"-1,0 0-6,0 0-29,0 0-53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18:05.12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4568 6791 0,'0'-18'16,"106"-35"0,-70 53-1,34 0 17,-70 142 14,124-195 1,70-141-15,-247 264-1,17 18-16,1-17 1,-35-1 0,87-70 15,19-52-31,52-54 16,-53 35-1,-35 36-15,0-36 16,-53 71 15,-70 71-31,52-1 31,36 1-15,70-71 0,53-18-1,36-105 1,-124 105-1,0-17 1,-53 35 0,-18 18-1,71 17 17,18-35-32</inkml:trace>
  <inkml:trace contextRef="#ctx0" brushRef="#br0" timeOffset="2926.66">21325 4957 0,'0'0'0,"18"35"93,17-35-77,-35 35-16,53-35 0,53 35 31,106 1 0,-159-36-15,158 0 0,-122 0 15,-1 0-15,35 0-1,-35 0 1,18 0-1,-35 0 1,35 0 0,-18 0-1,35 0 1,-17 0 0,0 0-1,35-18 16,-53 18-15,-52 0-16,87 0 31,-70 0-15,123 0 0,-105 0-1,-1 0 1,1 0-1,35-35 1,35 35 0,-88 0-1,70-36 1,-52 36 0,88 0-1,-36 0 1,-17 0 15,-53-35-31,17 35 0,89 0 31,-71 0-15,18-53 0,-18 53-1,-52 0 1,-1 0-1,-53 0 204,-17 0-203,0 0-1,-18 0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43.48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211 45 527,'0'0'52,"0"0"26,0 0 50,0 0-45,0 0-9,0 0-46,0 0-8,25-40-15,-10 36 14,-1 4-5,-3 0-5,1 0-8,-2 0-1,-5 0 0,1 4 0,-1 12-26,-5 4-67,0 2-53,0 2-173,-20-4-135</inkml:trace>
  <inkml:trace contextRef="#ctx0" brushRef="#br0" timeOffset="267">8 360 420,'0'0'50,"0"0"-39,0 0 30,0 0 34,0 0 10,0 0-29,-8 2-33,8-2-5,0 0-4,0 2-7,0 0-6,4 0 2,2 4-3,6 0-44,1 0-87,3 2-55,-1-4-28</inkml:trace>
  <inkml:trace contextRef="#ctx0" brushRef="#br0" timeOffset="482">346 412 370,'0'0'113,"0"0"-61,0 0 62,0 0 8,0 0-58,0 0-16,115-56-3,-88 54-23,-5 2 3,1 0-2,-6 0-12,-3 0-7,-5 0-4,-7 8 0,-2-2-1,0 6-7,0 0-48,-7 4-54,-17-2-162,-1-12-159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42.69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60 487,'0'0'65,"0"0"-54,0 0 42,0 0-28,0 0 15,0 0 1,122-16-29,-86 12-2,-2 2-5,-1-2 9,-1 0-2,-3-2 1,-8 0-1,-3 2-3,-5 0 1,-3 0 13,-6 2-11,-2-2 11,-2 4 3,0 0-7,0 0-10,0 0-9,0 0-3,0 0 0,0 8 2,-10 10 1,-4 4 0,-1 4 0,-1 2 2,-3 0-2,0 5 0,1-1-1,3-2 2,-4-6-1,9-2 1,0-2 1,8-4-2,0 0-2,-1-6 2,3-4 3,0 0-3,0 0 0,0-2 1,3 0 3,15-4 6,7 0 3,6 2-1,6-2 3,5 0 5,8 0-5,1 0-6,0 0-5,-4 0 1,-3 0-5,-7 0 0,-8 0 3,-10 0-2,-7 0-1,-10 0 1,-2 0-1,0 0-17,0 0-51,0 0-56,0 0-144,-16 0-10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45.10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54 374,'0'0'226,"0"0"-173,0 0 39,0 0 10,0 0-68,0 0 11,69-46-15,-38 44-16,2-2-9,1 4 1,-8-2-4,-1 2-1,-4 0-2,-9 0 0,-2 0-25,-8 8-79,-2 6-84,0 4-19,-14-4-24</inkml:trace>
  <inkml:trace contextRef="#ctx0" brushRef="#br0" timeOffset="216">83 182 256,'0'0'104,"0"0"-86,0 0 31,0 0 56,0 0-2,0 0-20,23 21-28,2-20-25,-2-1-11,-1 0-6,3 3-9,-1-3-1,0 3-3,-1 1-14,-1 0-102,-2-1-170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2:46.56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7 106 455,'0'0'67,"0"0"-10,0 0 59,0 0-8,0 0-47,0 0-25,-2-51 21,2 51-30,0 0 4,0 0-17,0 0-12,4 1-2,5 16 0,3 3 0,-4 2 6,1 2-5,-5 2 1,1 0-2,-2 2 1,-1 2-1,0-2 2,0-2-2,0-4 2,0-4-2,0-2-3,1 1-33,1-7-23,3-2-37,4-4-98,4-4-97</inkml:trace>
  <inkml:trace contextRef="#ctx0" brushRef="#br0" timeOffset="367">335 91 515,'0'0'57,"0"0"-6,0 0 71,0 0-56,0 0-29,0 0-20,85-53-12,-68 53 5,-1 0 8,-7 0-1,-5 0-11,3 0-6,-3 0 1,-1 7-2,-3 7 1,0 4 0,0 2 0,0 2 3,-12 0-1,-1 0-2,-5-2 1,-1 0 1,-4 0-1,-2-4 0,1-2-1,1-6 1,4-2-1,0-2 0,11-2 0,-1-2 5,7 0-3,2 0 0,0 0 4,0-4-6,0-6-4,2-4-3,11 4-5,3 2 8,-3 0-3,-2 4 7,1 0 0,-4 4-3,-3 0 2,3 0-2,-2 0-6,0 8 8,1 8-3,-1 0 1,0 2 3,2 0 0,1 0 0,-1 0 0,4 2-3,1-5 1,3-4-38,1 0-42,6-10-69,1 1-40,1-2-101</inkml:trace>
  <inkml:trace contextRef="#ctx0" brushRef="#br0" timeOffset="1649">774 169 389,'0'0'117,"0"0"-75,0 0 76,0 0 13,0 0-62,0 0-34,-7-6-15,20 6-8,10 0-7,-1 0-2,1 0 7,0 0-10,0 0 2,2-2-2,-5 2 0,-3 0-13,-3 0-59,-3 0-107,-2 0-115</inkml:trace>
  <inkml:trace contextRef="#ctx0" brushRef="#br0" timeOffset="2242">1178 61 254,'0'0'205,"0"0"-162,0 0 66,0 0-3,0 0-50,0 0-17,21-41-17,-7 36-2,-1 1-2,1-1 7,-3 4 8,0-2-15,-2 2-10,0 1-4,2 0-3,-2 0 2,-2 0-1,-1 7-2,1 8-4,-5-1 4,-2 0 1,0 1-1,0 2-2,0 1 2,-4 0 2,-9-2-2,-3-4 0,-2-2 3,-2-2-3,2 0 0,3-2 1,-2-6 1,7 2-1,3-2-1,5 0 1,2 0 3,0 0-2,0 0-2,0 0 1,0-6-1,0 0-3,0 0 3,6 4 0,5-2-1,1 4 0,3 0 0,-3 0 0,1 0 0,-2 0 0,0 6-1,0 6 1,-2 0-3,3-2 2,-4 0 2,3-2-2,-1 0-11,3-2-15,-3 0-12,4 0-32,1-2-56,4-2-62,3-2-41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8:28.59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375 234 358,'0'0'120,"0"0"-62,0 0-6,0 0 9,0 0 32,0 0-44,0 0 5,-17-35 3,17 31-19,-3 1 2,3-1-18,-4 0 3,2-1-1,2 1-11,0 1-3,0-5 6,0 1-2,0-4-7,0 0-3,4 2 3,7-2-1,0 2-5,1 1 1,-2 0-2,2 2 1,-1 2 1,-2 0 0,-3 1-2,-1 3 0,0 0-4,-3 0 4,0 0-2,0 0 0,-2 0-5,0 14 5,0 5 2,0 6 1,0 3-1,-16 3 1,-3 0 0,-6 2 2,-6-2-2,2-1-1,-7-1 0,-1-1-3,0-3 1,0-2 2,-2-5 0,6-3 0,1-4-1,5-4 3,5-3-2,9-2 3,1-2 0,8 0-1,2 0-2,2-4-2,0-9 2,0 2-16,2-4-2,12 1 17,1 1 2,1 2-1,-1-1 0,1 7 0,-3-3 0,3-1 0,-3 5 0,0-3-1,1 6-1,-5 1 0,0 0 2,-2 0-3,-1 0 0,2 4 0,-2 9 3,4 1 1,-6 1-1,0 5-1,1-3 1,-3 0 0,0 3 0,0-3 2,0 2-3,-2-2 2,2-1-2,2-3 2,-2-2-2,2-2 2,3-3-5,-3-2-3,4-3-7,0-1-27,5 0-42,1 0-13,5-1-42,4-12-74,-1-2 45</inkml:trace>
  <inkml:trace contextRef="#ctx0" brushRef="#br0" timeOffset="939">906 126 317,'0'0'194,"0"0"-118,0 0-38,0 0 46,0 0-4,0 0-16,0-59-9,-2 59-17,2-3-17,-3 3-6,1 0-15,-1 0 0,0 0-1,-6 9-12,-4 14 13,-3 7 17,-6-3-4,-2 3-9,4-1-2,-5 0 8,0-1-2,2 1-6,-2-3 0,2 0 4,5-4-6,1-3 2,1-3 3,5-6-4,2-2 0,2 0-1,7-7 0,-2 2 1,2-3 0,0 0 7,0 0-6,0 0 0,0 0 5,0 0-3,0 0-4,0 0 12,7 0-5,8 0 1,6-3-8,-2 2 1,8-3 0,2-1-1,4-2 0,6 3 2,3-5-1,5-3 1,0 3-2,-9-2 0,1 3-3,-10 2 7,-8-2-4,-5 2 0,-7 4 0,-5-2 2,-2 4-2,1 0 0,-3 0-4,0 0-1,0 0-10,0 0 0,0 0-3,0 0-10,0 0-17,0 0-31,0 0 19,-7 0-31,-4 0-27,0 4-14,-2 0 6,2-2-51</inkml:trace>
  <inkml:trace contextRef="#ctx0" brushRef="#br0" timeOffset="1650">874 307 308,'0'0'147,"0"0"-87,0 0 2,0 0 34,0 0-23,0 0-26,-16-5-28,16 5-4,0 11-2,0 9 59,0 1-41,-3 4-22,1 3 8,0 2 20,0 4-27,0 1 1,2-2-5,-2 0 2,-3-1-2,5-3-6,-2-5 0,0-2 3,-1-3-3,-1-9-2,1-3-29,3-3-112,0-4-206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1:02:08.530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15505 9013 0,'0'36'16,"0"-1"46,17 0-46,-17 54-1,53-54-15,-18 35 32,124 71-1,-88-141-16,70 0 1,18 0 0,-18-17-1,-18-36 1,-35 18 15,1-1-15,-19 1-1,1 0 1,-18 35 0,0-35-1,-1 35 1,54-53 0,-70 53-16,-1 0 15,106 0 1,-35 0-1,-36 0 1,1 35 0,35 18-1,-36-18 17,1 0-32,-1-35 31,-34 36-16,-1-1 1,0-35 0,0 0 15,-35-53-15,36-18-1,-1 1 1,53 35-1,0-36 1,54 36 0,-19 35-1,-17 17 1,35-17 0,18 53 15,-71-53-31,71 36 15,-54-36 1,1 35 0,18 0-1,-89-35 1,106 53 0,-17-18-1,-54-35 1,1 36-1,17-1 1,-17 0 0,105 18 15,-123-53-31,53 35 16,-36-35 15,18 36-16,18-36 1,35 35 0,124-35-1,-89-35 1,1-54 0,-71 1-1,-18 0 1,-88 53-1,-71 0 1,-35-18 0,18 53-1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1:02:12.902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8414 8802 0,'0'17'93,"0"19"-93,0 17 16,0 17 0,0-17-16,17 0 0,-17 0 15,53 0-15,-53-18 16,71 0-16,-18 18 31,211 36 0,-211-89-31,177 0 32,-36-53-1,-159 17-15,53 36-1,-17-35 16,-18 0-15,-1-36 0,-16 36-1,-1 35 1,0-53 0,18 18-1,0-18 1,53 0-1,-35 53 1,-19 0 0,125 0-1,-71 0 1,17 0 0,-17 0 15,17 0-16,-87 0 1,70 35 0,-36 0-1,1 1 1,-36-1 0,88 0-1,-87 1 1,-19-1-1,19-17 1,-36 17 0,53 0-1,-36-35 79,-17-35-94,53-18 16,-18 0-1,-35 18 1,36-36 0,-1 18-1,0 18 1,18 35-16,106-35 31,-89-1-15,-17 36-1,18 0 1,-36 0-16,36 0 16,-1 0-1,1 0 1,-1 0-1,-17 0 17,36 0-17,-19 18 1,1 17 0,34 1-1,-69-36 1,17 35-1,0-35 1,35 0 0,18 35-1,-71 0 1,18-35 0,0 36-1,-18-36 1,36 0-1,-36 35 17,0-35-17,0 35 1,18-35 0,53 36-1,-35-1 1,-1-35-1,1 53 1,88-18 0,-36-35-1,-17 0 1,-18 0 0,18-18-1,0-52 1,-36 35-1,1-1 17,-18 1-17,-18-71 1,18 36 0,-18-1-1,-35 18 1,35 18-1,-35 0 17,0 52 61,-17 18-77,17 18 0,-35-53-16,35 71 15,-36-18 1,36-18 0,-70 0-1,34-35 1,1 36-16,0-36 15,0 35 1,-1-35 0,-17 0-1,1 35 1,-1-35 0,17 36-1,-34-36 1,-36 0 15,53 0-15,0 0-1,-17-18 1,17 18 0,-18-35-1,18 35 1,18-36-1,0 36 1,-36 0 0,0-35-1,1 0 1,-1 35 0,18-36-1,18 36 1,-35-35-1,17 35 17,0 0-17,-53-35 1,71 35 0,-36-35-1,-17 35 1,35-36-1,0 36 1,0 0 0,-17 0-1,-19 0 1,37-35 0,-1 35-1,0 0 1,-71 0 15,-17 0 0,71 18-15,17-18 0,-18 0-1,53 0 1,-17 0-1,-18 35 1,36-35 0,-19 35-1,-34 1 1,34-1 0,1 0-1,0 18 1,35-35-1,-35 35 1,35-18-16,0-17 31,-36 34-15,-17 1 0,18-17-1,0-1 1,0 0 93,35-70-46,0-18-48,0 18-15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8:35.7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16633 3157 0,'18'0'110,"53"0"-95,-18 0-15,70-35 47,247 0 0,-211 35-31,-35-35-1,-71 35-15,35 0 16,-18 0-1,1 0 1,17 0 15,-53 0-15,71-36 0,-35 36-1,-1 0 1,107 0-1,-107-35 1,-34 35 0,-1 0-16,53 0 15,-53 0 1,54 0 0,-19 0-16,36 0 15,-18 0 1,-17-35-1,-1 35 1,18 0 0,18 0 15,0 0-15,0-53-1,-18 53 1,36 0-1,-19 0 1,72 0 0,-124 0-1,123-35 1,-70 35 0,17 0-1,-34 0 1,-19 0-1,54 0 17,-1 0-17,-70-36 1,53 36 0,-36 0-16,36 0 15,18-35 1,-18 35-16,-1 0 31,72 0-15,-71 0-1,17 0 1,-17 0 0,35 0-1,-35 0 1,106 0 15,-54 0-31,-17 0 16,-17 0 15,-71 0-31,53 0 16,17 18-1,-17-18 1,70 0-1,-123 0 1,88 35 0,-70-35-1,52 0 1,-34 0 0,16 0-1,-52 0 1,71 35-1,17-35 17,-106 0-32,53 0 31,-52 0-31,87 53 16,-35-53-1,0 0 1,-35 35-16,53-35 15,-53 0 1,0 36-16,71-36 16,-36 35-1,-53-35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8:36.9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16739 3687 0,'18'0'47,"17"0"-32,1 0-15,-1 0 16,0 0-16,71 0 16,-53 0-1,17 0-15,407-36 32,493-70 14,-653 54-30,-52 52 0,-1-53-1,-34 0 1,387 0 15,-335 53-31,-105 0 16,-19 0-1,36 0 1,18 0 0,53 35-1,88-35 17,-159 0-17,-36 0 1,72-18-1,-72 18 1,-140 0 0,-18-35-1,-141 35 1,-36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8:37.7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16775 3687 0,'70'-36'47,"-17"36"-31,35-53-16,-17 53 15,246-35 1,-123-18-16,371 0 31,652-53 16,53 1 0,-1041 52-31,-176 53 15,18-36-16,-89 36 17,-70 0-17,-18 0-15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8:38.63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16369 3881 0,'0'0'15,"18"0"1,17 0 0,88 35-1,-70-35-15,0 0 16,71 35 0,87 18-1,36-18 1,371-70-1,-371-18 1,35 53-16,194-53 16,-88 0-1,-35 53 1,17-53 15,-193 53-31,-1 0 0,477 0 31,-512 0-15,35 0-16,-35 0 16,177 0-1,-36 0 1,194 0 0,-229 0-1,53 0 1,-212 0-1,230 0 1,-124-53 0,17 53-1,19 0 1,-72 0 0,160 0 15,-247 0-16,87 18 1,1-18 0,-18 53-1,-106-53 1,71 0 0,-18 0-1,1 0 1,-54 35-16,0-35 15,89 0 1,-54 0 0,-17 0-1,-18 0 1,1 0-16,-54 0 31,-88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8:39.3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18344 3369 0,'0'-35'0,"71"35"16,-18-36-1,53 36-15,35 0 16,71 0-16,-1 0 16,36 0-16,0 0 15,-35 0 1,-1 0-16,336 0 15,18 0 17,-89-52-1,-211 52 0,-107 0-15,-70 0-16,-17 0 15,88 0 1,52 0 0,-122 0-16,69 0 31,-87 0-31,88 0 16,-1 0-1,-16 0 1,-54 0-1,-53 0 17,-70 0 46,-53 0-63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4T05:38:34.2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318 2452 0,'0'53'94,"0"0"-94,0 35 16,0-18-16,17 89 31,-17-106-16</inkml:trace>
  <inkml:trace contextRef="#ctx0" brushRef="#br0" timeOffset="216.58">282 2734 0,'18'-35'31,"17"35"-15,0-36-16,1 36 15,17-52 1</inkml:trace>
  <inkml:trace contextRef="#ctx0" brushRef="#br0" timeOffset="433">176 2540 0,'0'-35'32,"36"-1"-17,17 36-15,70-35 16,-88 35 0</inkml:trace>
  <inkml:trace contextRef="#ctx0" brushRef="#br0" timeOffset="733.19">318 2999 0,'17'-36'32,"36"36"-17,-18-35 1,1 35-16,-1 0 15,0 0-15</inkml:trace>
  <inkml:trace contextRef="#ctx0" brushRef="#br0" timeOffset="1082.83">653 2663 0,'0'36'47,"0"-1"-47,53 0 16,-53 36-16,52-1 15,1-34 1,-53-1-1,53-88 17,-53 0-17,0-53-15,0 53 16,0-17 0,0 52-16,-17 18 15</inkml:trace>
  <inkml:trace contextRef="#ctx0" brushRef="#br0" timeOffset="1731.45">1305 2734 0,'-35'-35'15,"0"35"-15,-1 0 32,36 17-17,-35-17-15,35 53 16,0 0 0,0 18-1,18-71 16,17 0-15,-35-53-16,35 18 16,-35-18-1,36 53 32,-36 17-47,35 19 16,53-36-1,0 0 1,-17-53 15,-71 17-31,35 1 0,-35 0 16,0 0-16,0-18 16,-17-71-1,-36 54 1,-18 70-1,71-36 1,0 89 0,0 53-1,35 35 1,18-53 0,-17-52-1,-36 34 1,35-70-1,-35 36-15</inkml:trace>
  <inkml:trace contextRef="#ctx0" brushRef="#br0" timeOffset="2137.38">1799 2681 0,'0'-35'16,"0"70"15,18 18-15,-18-18-16,35 18 16,0-17-1,1-36 16,-36-18-31,70-17 16,-70-1-16,0-70 16,0 71-1,0 70 17,0 1-17,35 34 1,-35 1-1,36-18 1,-1-53 0,-17 0-16</inkml:trace>
  <inkml:trace contextRef="#ctx0" brushRef="#br0" timeOffset="2809.7">2381 2663 0,'0'0'0,"-35"0"16,0-35 0,-1 35 15,36 35-31,0 1 15,0-1 1,0 0-16,0 1 16,0-19-1,18-17-15,17 0 16,54-35 0,-89 0-16,35-1 15,-35 1-15,0-18 16,0 71 31,0-1-32,53 72 1,17-54 0,1 18-1,-1-53 1,-34 0-16,-1-35 15,-35-1-15,35-34 16,-35-1 0,-17 1-1,17 34-15,-71-17 16,71 36-16,-18 17 16,18 35 30,36 18-46,34 88 16,-70-70 0,36 17-1,-36-53-15,0 18 16</inkml:trace>
  <inkml:trace contextRef="#ctx0" brushRef="#br0" timeOffset="2997.91">2734 2699 0,'0'-36'16,"0"1"-1,53 35 1,18-35-1,-19 35-15,1-53 0,36 53 16</inkml:trace>
  <inkml:trace contextRef="#ctx0" brushRef="#br0" timeOffset="3449.5">3298 2663 0,'18'0'32,"35"0"-17,-53-17-15,53 17 16,-53-35-16,53-18 15,-53 0 1,-35 0 0,-18 53-1,17 0 1,-17 0-16,53 35 16,-35 0-1,35 54 1,0-37-16,0 1 15,0-17-15,18-1 0,52 36 16,-17-71 0,0 0-1,-17 0 1,34-18 0,-70-17-1</inkml:trace>
  <inkml:trace contextRef="#ctx0" brushRef="#br0" timeOffset="4703.13">4939 2522 0,'0'-35'16,"0"-18"0,-18 18-1,-17 35 1,0 0-1,17 0 1,18 88 0,0 36-1,53-19 1,-18-34 0,1-36-16,-36 1 15,70-1-15,-70 0 16,0 0-1,-70-35 1,34 0 0,-17-17-1,18-36-15,0 18 16,0 35-16</inkml:trace>
  <inkml:trace contextRef="#ctx0" brushRef="#br0" timeOffset="5229.1">5133 3281 0,'0'0'0,"-35"0"47,-1 0-16,-34 17 0,70 36-15,0 18-1,0-36 1,0 18-16,35-53 16,53 35-1,36-35 1,-71-35-16</inkml:trace>
  <inkml:trace contextRef="#ctx0" brushRef="#br0" timeOffset="5620.26">5627 2805 0,'0'-36'15,"-18"36"1,18 36 31,0 17-47,0 17 16,18 36-16,-18-18 15,0-53 1,0 1 15</inkml:trace>
  <inkml:trace contextRef="#ctx0" brushRef="#br0" timeOffset="5810.75">5609 3016 0,'0'-35'32,"18"35"-32,17-35 15,18 35-15,18-53 16,-36 53 0</inkml:trace>
  <inkml:trace contextRef="#ctx0" brushRef="#br0" timeOffset="6028.17">5468 2787 0,'35'0'31,"1"0"-16,34-35-15,-17 35 16,0 0-16,-18 0 16,1-36-1</inkml:trace>
  <inkml:trace contextRef="#ctx0" brushRef="#br0" timeOffset="6227.56">5521 2593 0,'0'-35'32,"53"35"-17,0 0-15,0 0 16,17 0-16,-17 0 15</inkml:trace>
  <inkml:trace contextRef="#ctx0" brushRef="#br0" timeOffset="6777.08">6350 2946 0,'0'0'0,"-35"0"15,35-36 1,-53 36 0,0 0-1,18 0 1,-1 36-16,36 17 15,0-18 1,0 0-16,0 18 16,36-53-1,34 0 1,1-123 0,-36-1-1,-35 18 1,0 53-1,0-17 1,0 35-16,-35-1 0,35 1 16,-53 0-1,18 52 1,35 54 0,0-18-16,70 141 15,-35-106 1,-35 0-16,71 36 15,-36-89 1,0 18 0,1-53-16</inkml:trace>
  <inkml:trace contextRef="#ctx0" brushRef="#br0" timeOffset="7275.76">6632 3157 0,'36'-53'16,"16"18"-1,-52 0-15,53 0 16,-53-36 0,0 1-1,0 34 1,-53-17-1,1 53 1,52 18 0,-53 17-1,53 1 1,17-36 0,19 0-1,34 0 1,-17 0-1,0 52 17,-18-16-17,-35-1 1,0 18 0,0 0-1,0-18-15,35-35 31,18 0-31,-53-18 0,53 18 16,-17-35 0</inkml:trace>
  <inkml:trace contextRef="#ctx0" brushRef="#br0" timeOffset="7645.13">6703 2611 0,'53'0'31,"0"0"-15,0 0-16,-1 0 0,19 0 15,0 0 32</inkml:trace>
  <inkml:trace contextRef="#ctx0" brushRef="#br0" timeOffset="9025.49">7990 2858 0,'-35'-89'31,"0"89"-15,35-35-1,0 159 32,88-1-15,53-70-1,-88-177-16,0 89 1,-53-35 0,-18 17-1,18 17 1,0 89 15,0-35-31,18 53 16,70-36-1,-17-35 1,-54 0 0,72-18-1,-54-17-15,0 0 16,-35-36 0,0 0-1,-53 1 1,18 70-16,0 0 15,35 35 17,17-35-32</inkml:trace>
  <inkml:trace contextRef="#ctx0" brushRef="#br0" timeOffset="10044.54">8714 2540 0,'0'0'0,"0"18"31,0 35-15,0 17-16,0 1 15,17 70 1,-17-71-1,0-87 17,36-54-17,-1-17 1,0 53 0,0 35-1,-35 35-15,36 36 16,-36-36-1,35-35-15,35 35 16,19-35 0,34-88 15,-52 53-31,-36-36 16,-35 36-1,0-1-15,0 1 0,-18 0 16,-52 35-1,52 0 1,18 18 0,0 52-1,0 54 1,18-19 0,-18-69-16,53 34 31,0-70-31,0 0 15,-1-35-15,-16 0 16,-36-1 0,35 1-16,-35-71 15,0 71-15,0 0 16,0-1 0,0 1-1,35 35 1,1 53-1,-1 18 1,-35-1 0,35-17-1,0-53 1,18 0 0,18-53-1,-36-17 1,-35-1-1,0 36 1,0-18-16,0 18 16,-17 35-1,-1 0 1,18 70 0,-53-35-1,53 71 1,35 18-1,-35-89 1,53 0-16,-18-35 16,1 0-16,-1 0 15,18 0-15,70-53 16</inkml:trace>
  <inkml:trace contextRef="#ctx0" brushRef="#br0" timeOffset="11056.58">10901 2858 0,'0'0'0,"0"-53"32,0 17-17,-35 1 1,35 0 0,0 88 30,0 0-46,17 35 16,-17 35 0,53-35-1,-53-52 1</inkml:trace>
  <inkml:trace contextRef="#ctx0" brushRef="#br0" timeOffset="11229.12">10918 2999 0,'18'-36'32,"17"36"-32,18-53 15,71 18 1,-89 35-16,-35-35 15</inkml:trace>
  <inkml:trace contextRef="#ctx0" brushRef="#br0" timeOffset="11439.55">10830 2769 0,'18'0'16,"-18"-35"-16,88 35 31,36-35-31,-71 35 32</inkml:trace>
  <inkml:trace contextRef="#ctx0" brushRef="#br0" timeOffset="11691.88">10724 2593 0,'36'0'32,"34"0"-17,1 0-15,158-53 32,-17 53-17</inkml:trace>
  <inkml:trace contextRef="#ctx0" brushRef="#br0" timeOffset="12704.84">11994 2822 0,'36'0'47,"34"0"-47,-17 0 0,35-35 32</inkml:trace>
  <inkml:trace contextRef="#ctx0" brushRef="#br0" timeOffset="12854.44">12065 3034 0,'18'0'16,"52"0"-1,18-53-15,89 18 16,-124 35-16</inkml:trace>
  <inkml:trace contextRef="#ctx0" brushRef="#br0" timeOffset="13621.6">13053 2646 0,'-18'-53'0,"-17"53"47,-18 35-32,18-35-15,-54 177 32,89-142-17,36 0-15,52 18 16,0-18-1,-17-35-15,-18 0 16</inkml:trace>
  <inkml:trace contextRef="#ctx0" brushRef="#br0" timeOffset="14027.5">13300 2628 0,'0'0'0,"0"-35"16,35 35 0,18 0-1,-53 18 1,0 17 0,0 0-16,-18 18 15,-35-18 1,71-35 31,17 0-47,53 0 15,-52 0 1,-1 36 0,-35 34-1,-53-17 1,0-53-1,-17 35 1,-1-35 0,71-35-1</inkml:trace>
  <inkml:trace contextRef="#ctx0" brushRef="#br0" timeOffset="14387.76">13723 2716 0,'18'0'32,"35"0"-17,17 18 1,-70 17-16,35 1 16,-35 17-1,-35-18 1,0-35-16,0 0 15,-1 0 1,36-18 0</inkml:trace>
  <inkml:trace contextRef="#ctx0" brushRef="#br0" timeOffset="14653.03">14093 2663 0,'-52'0'16,"52"36"31,0-1-47,-36 36 15,36-18 1,0-1-16,0-16 15,0-1-15,88-35 32,1 0-32,-36-53 0,-18 18 15</inkml:trace>
  <inkml:trace contextRef="#ctx0" brushRef="#br0" timeOffset="15018.74">14252 2293 0,'0'-35'0,"18"35"31,17 0-15,-35 17 0,35 36-1,-35-17 1,-35 17-16,0-1 16,35-16-1,18-36 16,70 0-15,-18 0 0,-70-18-16</inkml:trace>
  <inkml:trace contextRef="#ctx0" brushRef="#br0" timeOffset="16254.1">14764 2611 0,'0'35'47,"0"0"-47,0 18 16,17 0-16,-17 53 16,0-18 15</inkml:trace>
  <inkml:trace contextRef="#ctx0" brushRef="#br0" timeOffset="16418.14">14658 2840 0,'0'0'15,"18"0"1,34 0-16,107-35 16,-35-1-1,-36-17 1</inkml:trace>
  <inkml:trace contextRef="#ctx0" brushRef="#br0" timeOffset="16834.18">15346 2434 0,'-18'0'0,"-17"0"15,0 18 1,-1 35-1,36-18 1,0 0-16,0 18 16,0 53-1,36-35 1,17-36 0,-18-35-1,71-124 16,-106 71-15,-18 53 0,-53-35-1,36 35 1,0 35 0,35 54-1,0-54-15,0 0 16</inkml:trace>
  <inkml:trace contextRef="#ctx0" brushRef="#br0" timeOffset="17383.72">15593 2558 0,'0'0'0,"0"-36"15,0 54 17,0 17-17,17 1-15,-17 16 16,0-16 0,71-36-16,-18 53 15,0-53 1,-18 0-1,-35-36 1,0 1 0,0-35-16,0 52 0,0-17 15,0 88 32,0-18-31,0 0-16,0 36 15,35-1 17,-35-34-17,0 16-15,-17-16 16,-19-36 0,1 0-1,35-18 1,-53-17-1,18 35 1</inkml:trace>
  <inkml:trace contextRef="#ctx0" brushRef="#br0" timeOffset="17758.71">16104 2469 0,'0'36'47,"0"-1"-47,0 0 15,18 1-15,53 69 16,-19-34 0,-52 0-1,-52-54 1,16 54-1,1-71-15,0 0 16</inkml:trace>
  <inkml:trace contextRef="#ctx0" brushRef="#br0" timeOffset="18183.16">16439 2946 0,'18'0'16,"35"0"-1,-53-71 1,35 71-16,-35-53 0,0 0 15,0 18 1,0-18 15,0 71 16,0 17-47,-17 0 16,17 1-16,0-1 15,17 18-15,19-53 16,16 0 0,-16 0-1,17-53 1,-18 18 0</inkml:trace>
  <inkml:trace contextRef="#ctx0" brushRef="#br0" timeOffset="18515.75">16545 2434 0,'-35'0'0,"35"53"15,-35-18 1,35 1-1,0-54 32,17-35-31,19 18 0,-1 35 15,0 17-16,36 36 1,-18-53 0</inkml:trace>
  <inkml:trace contextRef="#ctx0" brushRef="#br0" timeOffset="20081.62">17110 2822 0,'17'0'47,"19"0"-47,-1 0 0,35-17 16,36 17 15</inkml:trace>
  <inkml:trace contextRef="#ctx0" brushRef="#br0" timeOffset="20381.29">17568 2522 0,'0'0'0,"0"36"63,0-1-63,53 35 16,-53-17-16,0 0 15,0 36 1,0-54-1,18 0 1,-18-53 0</inkml:trace>
  <inkml:trace contextRef="#ctx0" brushRef="#br0" timeOffset="20779.86">17868 2505 0,'0'35'47,"0"18"-47,0 70 16,0-34-1,53-36 1,-18-53-1,18 0 1,-17-18-16,-36-17 16,35-36-1,-35 36 1,0 70 15,0 0-15,0 1-1,0 34-15,0-35 16,0 1 0,35-36-16,0 35 15</inkml:trace>
  <inkml:trace contextRef="#ctx0" brushRef="#br0" timeOffset="21380.79">18309 2558 0,'0'-36'16,"0"54"31,18-18-32,-18 53-15,53 0 16,-53-18 0,17-35-1,19 0 1,17-35-1,-53-18 1,0 18 0,0-18-1,0 88 32,35 36-47,-35-19 16,0 54-1,35-35-15,-35-36 16,0 0 0,0 1-16,0-19 15,0 19 1,-35-36 0,0 0-16,-18-18 31,0 18-16,17-18 1,36-17-16</inkml:trace>
  <inkml:trace contextRef="#ctx0" brushRef="#br0" timeOffset="22145.8">18909 2611 0,'-35'0'15,"52"0"48,19 0-48,34 0 1,1 0 0,-18 0-1,-71 35 63,18 18-62,-53-53-16,53 88 16,-71-53-16,71 1 15,-35-36-15,35 35 16,18-35 15,52 0-15,1 0-1,-1-18 1,-70-17 0,36 35-16</inkml:trace>
  <inkml:trace contextRef="#ctx0" brushRef="#br0" timeOffset="22661.43">19667 2628 0,'-35'0'46,"35"18"33,0 17-79,0 18 15,18 53 1,-18-88-16,0 17 15,0 0-15,35 36 16,-53-71 47,-17 0-48,0 0 1,0 0-1,35-18 17</inkml:trace>
  <inkml:trace contextRef="#ctx0" brushRef="#br0" timeOffset="23063.38">19650 2346 0,'-36'18'31,"36"35"-16,-35-53 1,35 88 0,-35-88-1,53 0 17,-18-36-17,52 36-15,-52-70 16,36 17-1,-1 53 1,0 0 15,-35 18-31,36-1 16,16-17 0</inkml:trace>
  <inkml:trace contextRef="#ctx0" brushRef="#br0" timeOffset="24100.92">20391 2787 0,'17'0'32,"36"0"-17,0 0-15,18 0 16,-1 0-16,-17 0 16,-18 0-16,1 0 15</inkml:trace>
  <inkml:trace contextRef="#ctx0" brushRef="#br0" timeOffset="24333.27">20443 2611 0,'0'0'15,"-35"0"1,35 17-1,18 36 1,52 88 0,-70-88-16,53 35 15,-53-52 1,0-1 0,0 0-1</inkml:trace>
  <inkml:trace contextRef="#ctx0" brushRef="#br0" timeOffset="24793.02">21149 2663 0,'0'0'0,"0"-35"16,0 0 0,35 35 15,1 0-31,34 0 15,-70 35 1,0 0 0,0 18-16,0-17 15,0-1-15,-53 0 0,53 1 16,-53-1 0,89 0 30,52-35-30,-53 0 0,0 0-16,18 0 15</inkml:trace>
  <inkml:trace contextRef="#ctx0" brushRef="#br0" timeOffset="25155.2">21572 2699 0,'0'0'16,"0"-36"-16,-35 36 0,35 53 47,0-17-47,0-1 15,0 18 1,18-18 0,17 0-1,18-35 1,0-52 0,-18-19 15,-35-35-31,0 71 15,-18 0 1,-17 35-16,18 0 16,-19 0-16,-17 35 15,18 0-15</inkml:trace>
  <inkml:trace contextRef="#ctx0" brushRef="#br0" timeOffset="25608.98">21749 2699 0,'0'0'0,"-36"0"16,36-36-16,0 1 16,36 35-1,-1 0-15,71 0 31,-36 194 1,-175-70-1,69-124-31,1 0 31,35-18-15,0-17-16,35 0 15</inkml:trace>
  <inkml:trace contextRef="#ctx0" brushRef="#br0" timeOffset="25892.8">22119 2575 0,'0'0'0,"0"-17"0,-35 34 47,35 19-31,-35-1 0,-1 35-16,36-34 15,0-1 1,18 0-1,17-35-15,18 0 16,0 0-16,-18 0 0,1 0 16,-1 0-16</inkml:trace>
  <inkml:trace contextRef="#ctx0" brushRef="#br0" timeOffset="26591.79">22384 2628 0,'17'0'15,"19"0"1,-1 0-16,18 0 16,17 0-1,-17 18-15,0-18 0,0 0 16,-18 0-16,1 0 15,-72 0 32,-69 70-15,-19 54-1,89-89-16,35 0 1,18-35 0,17 0-16,71 0 15,-36 0 1,-17 0-16,18 0 16,-36 0-1</inkml:trace>
  <inkml:trace contextRef="#ctx0" brushRef="#br0" timeOffset="27120.92">22913 2223 0,'0'-36'16,"18"36"0,17 0-1,0 0-15,-35 36 16,0 16-1,0-16-15,-18-36 16,-17 88 15,35-53-15,18-35 0,70 0-16,71 0 15,-106 0 1,0 0-16,-18 0 31</inkml:trace>
  <inkml:trace contextRef="#ctx0" brushRef="#br0" timeOffset="29026.66">23618 2628 0,'0'18'63,"18"35"-48,-18 35-15,0-17 16,35-1-1,-35 18 1,36-105 15</inkml:trace>
  <inkml:trace contextRef="#ctx0" brushRef="#br0" timeOffset="29322.8">23918 2646 0,'-53'35'15,"36"-35"-15,17 35 16,-35-35-16,-18 71 31,53-36-15,35 1 31,18-36-32,-18 35 1,36-35 0,-18 0-1</inkml:trace>
  <inkml:trace contextRef="#ctx0" brushRef="#br0" timeOffset="29725.25">23724 2381 0,'0'0'0,"-70"0"0,52 0 16,18 36 0,0-1-1,-53 0 1,53 18 0,0-71 30,35-17-30,-35 0-16,36 0 16,-36-1-16,35 36 15,-17 0 1,35 18 0,-18-18-1,0 35 1,0-35-16,18 0 15</inkml:trace>
  <inkml:trace contextRef="#ctx0" brushRef="#br0" timeOffset="31770.9">25329 2787 0,'0'-35'31,"0"-1"1,-35 36-1,0-35 0,0 35-15,-1 0-16,1 18 15,-18 52 1,18 1 0,35-18-1,0-18 16,18-35-31,34 0 16,-16 0-16,-1-18 16,0-52-1,18 17 1,-53 18-16,0-18 16,0 123 30,0-52-30,0 17-16,71 18 16,-36-53-1,0 0 1,1 0 0,-1-17-1,0-89 16,-35 35-15,35 36 0,1 35-1,-36 88 1,35 18 0,-35-36-1,0-34 1,35-36-16,1-18 31,-36-17-31,35-36 16,0 1-1,-35-1 1,35 71 0,1 0-1,-1 35 1,18 36-1,-53-36 1,35-35 0</inkml:trace>
  <inkml:trace contextRef="#ctx0" brushRef="#br0" timeOffset="32320.19">26317 2646 0,'-35'-35'16,"0"35"-1,-18-36 1,35 36-1,18 18-15,-70 17 16,17 71 0,53-35-1,0-54 1,17 19 0,19-36-16,69-18 15,-34-17-15,-36-18 16,1-71-1,-1-17 1,-35 71-16,0-1 16,-18 18-1,18 0-15,-35 0 0,35 18 16,0 0-16,-35 35 16,35 35 15,17 18-16,19 123 1,-36 1 0,52-54-1,-52-35 1,36-52-16,-36-1 16,35 0-1</inkml:trace>
  <inkml:trace contextRef="#ctx0" brushRef="#br0" timeOffset="32772.05">27428 2593 0,'0'-35'16,"-35"35"-1,-18 0 1,18 0 0,-18 0-1,18 53-15,35-36 16,-35 89-16,35-53 16,0 0-16,17 17 15,18-34 1,1-36-1,17 53-15,0-53 0,17 0 16,18 0 0,-35-18-1</inkml:trace>
  <inkml:trace contextRef="#ctx0" brushRef="#br0" timeOffset="35266.42">28416 3016 0,'18'0'63,"17"0"-48,-35-17-15,35 17 16,-35-141 15,0 70-15,0 36-16,0-1 15,0 89 48,0 0-47,0-17-16,0-1 15,0 0-15,36 18 16,-1-53-1,53 0 1,18-53 15,-35-35-15,-71 35 0,0 18-16,0-1 15,-18 1-15,18 70 47,0 1-31,35 52-1,18-53-15,18 53 16,-71-35 0,0-17-1,-53-36 1,0 0-1,0 0-15,18-53 32,35-36-32</inkml:trace>
  <inkml:trace contextRef="#ctx0" brushRef="#br0" timeOffset="35449.94">28628 2434 0,'0'0'0,"18"0"31,-1 0-15,36 35-1</inkml:trace>
  <inkml:trace contextRef="#ctx0" brushRef="#br0" timeOffset="35716.21">29651 2540 0,'53'71'31,"-53"-1"-15,35 18-16,-35 1 15,35 16 1,-35-34 0,0-36-1,-35-35 1</inkml:trace>
  <inkml:trace contextRef="#ctx0" brushRef="#br0" timeOffset="36432.91">29528 2858 0,'0'-36'32,"70"36"-17,-17 0-15,18-53 16,105 18-1,-106-18 1,-70-17 0,0-19-1,-17 54 1,-18 0-16,35 105 47,0-17-47,0 18 15,0 88-15,17-89 16,-17-52-16,0 52 31,35-70-15,1-17 0,-36-19-16,35-16 15,-35-1-15,35 17 0,-35 1 16,36 35-16,-1 0 31,-35 18-31,53-18 16,35 53-1,-17-53 1,-19 0 0,-52-36-1,0-17 1,53 18-16,-53-53 15,0 53-15,0-1 32,0 19-32,-17 17 31,-54 70-15,71 1-1,0 17 1,53-17-1,0-36 1,0-35 0,0 0-1,17-18 1</inkml:trace>
  <inkml:trace contextRef="#ctx0" brushRef="#br0" timeOffset="38399.6">564 3739 0,'0'0'0,"0"-35"62,-35 35-31,-35 53-15,34-53 0,-34 53-1,35 0 1,35-18 0,0 0-1,35-35 1,35 0-1,-17 0 1,-17 36 0,-36-1-1,35-35-15,-35 35 16,0 1 0,-35-1-1,-36 0 1,36-35-1,-18 0 1,18 0 0,35-35-1</inkml:trace>
  <inkml:trace contextRef="#ctx0" brushRef="#br0" timeOffset="38729.87">688 3704 0,'0'35'78,"0"18"-78,0 0 16,0 18-16,0-1 16,0 72-1,35-90-15,-35-16 16,35-36 0,18-18-1,0-52 1,18-1-1</inkml:trace>
  <inkml:trace contextRef="#ctx0" brushRef="#br0" timeOffset="38913.5">653 4057 0,'0'-35'0,"70"35"16,-17-53 0,0 53-16,18-53 15,-36 53-15,-17 0 0</inkml:trace>
  <inkml:trace contextRef="#ctx0" brushRef="#br0" timeOffset="39196.58">953 3933 0,'0'-17'16,"88"17"0,-53 0-1,18 0-15,0 35 16,-18-35-16,-35 53 0,71-53 16,-71 71-16,0-1 31,0-35-16,-53-35-15,17-35 16,1-35 0,35 17-1,0 0-15,0 17 0,0 1 16,53 0 0,-35 35-16,17 0 15</inkml:trace>
  <inkml:trace contextRef="#ctx0" brushRef="#br0" timeOffset="39775.61">1464 3881 0,'-71'0'16,"71"52"31,0-16-32,0-1-15,0 0 16,0 1 0,53-36-1,71-89 1,-89 19 15,-35 35-31,0 70 47,0 35-31,0-52-16,53-18 15,0 35 1,-18-35-16,1 0 15,34-35 1,1-18 0,-71-17-1,0 34 1,-18 36 0,18-17-16,0 87 46,0-35-46,0-17 16,18 35 0,-18 0-16,35-53 15</inkml:trace>
  <inkml:trace contextRef="#ctx0" brushRef="#br0" timeOffset="39945.18">1799 3669 0,'-35'0'0,"35"18"16,18-18 0,17 35-16</inkml:trace>
  <inkml:trace contextRef="#ctx0" brushRef="#br0" timeOffset="41014.21">2328 3863 0,'0'0'0,"-35"0"16,0 0-16,17 0 31,18 35-16,-35-35 1,35 106 0,0-53-1,35-53 1,36-35 0,-36-1-1,0-34 1,18 123 31,-53 0-47,53 0 15,-53 35-15,71 0 16,-71-35-16,35 35 16,-35 0 15,0-52-16,-35-36 1,-54 0-16,54-36 16,0 1-16,35-18 0,-35-17 15,35-36 1,53 18 0,17 35-1,1 0 1,-1-18-1,-70 36-15,53-36 16,-53 36 0,0-18-1,-18 53-15,18-35 16,-35 35 0,35 123 15,0-17-16,18 71 1,-18-125-16,35 1 16,-35-17-16,35-36 31,-35-36-31,53-17 16,-17-88-1,-1 141 1,0 0-1,0 53 1,18-17 0,18-36-1,-36 0 1,106-89-16,-105 36 16,-36 18-1,0 0 1,0-36-1,-53-35 1,17 71 0,36 0-1,0 70 1,0 18 0,36 88-1,-36-53-15,35 71 16,-35-106-1,0 0-15,0-18 16,0-52 0</inkml:trace>
  <inkml:trace contextRef="#ctx0" brushRef="#br0" timeOffset="41178.75">3140 4004 0,'17'0'32,"36"0"-17,0-35-15,-18 35 16,36-36 0</inkml:trace>
  <inkml:trace contextRef="#ctx0" brushRef="#br0" timeOffset="41661.46">4004 4039 0,'-35'0'16,"35"-53"-16,0 0 15,0 18 1,0 70 15,0 36-15,0 0-16,0 87 16,0-87-1,0 17-15,17 0 31,19-88-31,-1 36 16,36-54 0,-36-53-1,18 1 1</inkml:trace>
  <inkml:trace contextRef="#ctx0" brushRef="#br0" timeOffset="41868.49">4339 4198 0,'0'18'31,"0"17"-31,0 36 16,0-36-1,0 0-15,0 0 16</inkml:trace>
  <inkml:trace contextRef="#ctx0" brushRef="#br0" timeOffset="42000.15">4304 3933 0,'0'0'0,"0"36"31</inkml:trace>
  <inkml:trace contextRef="#ctx0" brushRef="#br0" timeOffset="42836.07">4621 4251 0,'18'71'47,"-18"-36"-47,71 18 15,-71-18-15,35 0 16,0-35 15,-35-35-31,35 0 16,1-71-1,-1 0 1,0 106 15,-35 35-31,36 36 16,52-71 15,-53 0-31,36 0 16,-36-35-16,0-36 15,-35 18 1,0 18 0,0-36-1,-35 1 1,0 70-1,-1 53 1,36 70 0,0-17-1,0-53-15,0 35 16,18-88 0,-18 35-16,35-35 15,18-35 1,0 35-1,-18-35-15,1 0 32,-72 52 171</inkml:trace>
  <inkml:trace contextRef="#ctx0" brushRef="#br0" timeOffset="44575.56">6615 3951 0,'0'18'110,"35"52"-110,-35-17 15,35 0-15,-35 0 16,0 18-16,35-18 16,-35 17-1,0-35 16,-88-52 1,-18-89-1,106 88-15,0-52-16,0 34 15</inkml:trace>
  <inkml:trace contextRef="#ctx0" brushRef="#br0" timeOffset="44753.23">6650 3810 0,'-35'-35'15,"35"70"32,35-35-31</inkml:trace>
  <inkml:trace contextRef="#ctx0" brushRef="#br0" timeOffset="45106.94">6897 4075 0,'-35'0'16,"35"53"15,0-18-31,0 0 16,0 0-1,17 18 1,54-53-1,-1-17 1,-34-54 0,-1 36-16,-35-36 15,-35 36-15,-1 35 16,-34-53 0,34 53-1,36 35 1,18 18-1</inkml:trace>
  <inkml:trace contextRef="#ctx0" brushRef="#br0" timeOffset="45323.36">7303 4039 0,'-18'0'16,"18"18"15,0 35-15,0 17-1,18-70 1,-18 36-16</inkml:trace>
  <inkml:trace contextRef="#ctx0" brushRef="#br0" timeOffset="45473.96">7144 3739 0,'0'0'0,"17"36"31,19 17-15</inkml:trace>
  <inkml:trace contextRef="#ctx0" brushRef="#br0" timeOffset="45981.6">7408 3969 0,'53'70'47,"-53"-34"-47,36-1 0,-1 18 16,0-53 15,0 0-15,-35-18-1,36-70 1,-1 0-1,0 88 1,0 0 0,18 53-1,18 17 1,0-70 15,-36-17-31,0 17 16,-35-71-16,0 36 15,-18 35-15,18-18 16,-35 18 0,53 35 31,-18 36-32,35-18 1</inkml:trace>
  <inkml:trace contextRef="#ctx0" brushRef="#br0" timeOffset="46113.25">7796 3704 0,'0'0'16,"18"53"15</inkml:trace>
  <inkml:trace contextRef="#ctx0" brushRef="#br0" timeOffset="46940.05">8114 3986 0,'0'-35'16,"18"106"15,17-18-15,-35 0-16,70 17 16,-17-35-1,-17-35 1,-1-35-1,0-71 1,-35 36 15,35 70-31,1 0 32,-36 17-17,53-17-15,-18 0 16,0 0-16,0 0 0,54 0 15,-54 0 1,0-17 0,-35-72-1,-53-16 1,0 52 0,53 70 15,0 19-31,0-1 15,0 53 1,18-88 0,17 0 15,-35-53-15,36 53-16,-36-53 15,0 0-15,0 71 31,0 35-15,0 35 0,0-17-16,88 140 15,-18-87-15,-17-18 16,-18 52 0,-35-122-1,0-19 1,-35-17-16,0 0 0,0-35 15,-1-18-15,-17-88 16,18-18 0,35 71-1,18 35 17,35 53-32,-18 0 0</inkml:trace>
  <inkml:trace contextRef="#ctx0" brushRef="#br0" timeOffset="47341.73">9613 3757 0,'0'0'0,"0"71"62,0-1-62,18 18 16,-18 1-16,53-36 16,-53-1-16,0-16 0,0-1 15</inkml:trace>
  <inkml:trace contextRef="#ctx0" brushRef="#br0" timeOffset="48021.99">9472 4022 0,'0'0'0,"53"-36"31,0 36-31,17 0 16,72 0-1,-54-53 1,-88 18 0,0 18-16,0-54 15,0 36-15,0-1 16,-18 1 0,18 70 15,0 18-31,35 124 15,1-71 1,-36-71 0,35-35-16,-35 35 15,35-35-15,18 0 16,-53-17-16,53-36 16,-18 0 15,1 53-16,17 0 1,-18 0-16,71 35 16,-53 0-1,-36-35-15,19 0 16,34-17 0,-70-19-1,0-34-15,0 34 16,0 1-16,0 0 15,-18-18 1,-17 53 0,0 53-1,35 35 1,0 18 0,70-35 15,89-19-16,-106-52 1,0-17 0,0-54-16</inkml:trace>
  <inkml:trace contextRef="#ctx0" brushRef="#br0" timeOffset="49038.27">11430 3775 0,'0'-18'16,"0"53"46,0 1-46,18 69-1,-18-69-15,0-1 16,0-53 15,0-17-15,0-124-1,0-123 17,141 247 15,-106 53-47,-53 52 15,-35-17 16,18-53-15,-18 0-16,71 0 47</inkml:trace>
  <inkml:trace contextRef="#ctx0" brushRef="#br0" timeOffset="49386.95">11748 3775 0,'0'0'16,"-36"0"-16,36 35 31,0 0-15,-35 18-1,35 18 1,18-18 0,70-53-1,-18-53 1,-17-18 0,-53 36-16,0 0 15,0-1-15,-17 36 16,17-35-1,-36 35-15,1 0 0,35 18 16</inkml:trace>
  <inkml:trace contextRef="#ctx0" brushRef="#br0" timeOffset="49561.64">12100 3810 0,'0'35'32,"0"18"-17,0-18-15,36 18 16</inkml:trace>
  <inkml:trace contextRef="#ctx0" brushRef="#br0" timeOffset="49714.23">12065 3528 0,'0'0'0,"0"17"47,18 19-47</inkml:trace>
  <inkml:trace contextRef="#ctx0" brushRef="#br0" timeOffset="50287.71">12259 3722 0,'0'35'31,"0"0"-16,0 1-15,53 34 16,-18 1 0,1-71-1,16 0 1,-16-53 0,-1 0-1,-35 0 16,35 53-15,-35 18 0,53 35-1,35-53 1,18 35 0,-53-106-1,0 1 1,-53-89-1,-53 36 1,-53-1 0,53 18-1,142 212 17,-54 18-17,-35-19-15,53 54 16,-53-18 15,0-106-31,0 1 16,0-89-1,0 35-15</inkml:trace>
  <inkml:trace contextRef="#ctx0" brushRef="#br0" timeOffset="50668.67">12771 3739 0,'17'0'16,"18"0"-1,18-17-15,18 17 16,-18 0-16,17-53 16,-34 18 15,-36-18-16,0 123 32,0-17-31,35 53 0,-35 17-1,35-70 1,-52 0-1,-36-53 1,0-53 0,0 0-1,18 53 1</inkml:trace>
  <inkml:trace contextRef="#ctx0" brushRef="#br0" timeOffset="52700.34">14146 3563 0,'-35'0'15,"35"35"16,0 1-31,0 17 16,0 52 0,18-34 15,105-18-31,36-124 31</inkml:trace>
  <inkml:trace contextRef="#ctx0" brushRef="#br0" timeOffset="52992.57">14534 3581 0,'0'0'0,"-52"0"16,-1 17-1,53 19 1,35-1-16,18 0 15,0-35 1,-18 0 0,-35-17-1,0-19 1,0 1 0,0 17-16,0-17 0,0 0 15,0 0 1,-18 123-1</inkml:trace>
  <inkml:trace contextRef="#ctx0" brushRef="#br0" timeOffset="53137.12">14887 3916 0,'0'17'15,"0"-34"-15,0 70 16</inkml:trace>
  <inkml:trace contextRef="#ctx0" brushRef="#br0" timeOffset="53443.85">15134 3616 0,'-35'0'15,"-18"35"17,53 1-17,0 16 1,35 19-1,-17-71 1,52 0 0,-17-53-1,-53 18-15,36 0 16,-36-1 0,0 19-1</inkml:trace>
  <inkml:trace contextRef="#ctx0" brushRef="#br0" timeOffset="53615.39">15434 3933 0,'0'0'0,"35"53"16,-35-17-1,36-36 1,-36 53-16,0-18 15</inkml:trace>
  <inkml:trace contextRef="#ctx0" brushRef="#br0" timeOffset="53966.45">15875 3634 0,'0'0'16,"-35"0"-16,35 17 47,0 19-31,0-1-1,17-35 1,19 0-1,-1-35 1,-35-36 0,0 36-1,0-1 1,0 54 15,-18 17-31</inkml:trace>
  <inkml:trace contextRef="#ctx0" brushRef="#br0" timeOffset="54222.33">16122 3475 0,'18'0'15,"52"0"1,18 35-16,-17 18 16,-36-18-16,-35 18 15,0 35 1,-53 36 0,18-89-16,-36 0 31,71 1-31,-35-36 0</inkml:trace>
  <inkml:trace contextRef="#ctx0" brushRef="#br0" timeOffset="54498.1">16863 3739 0,'53'0'31,"-53"36"-15,35-36-16,-35 53 16,0-18-16,-18 35 15,-17-34 1,0 17-1,35-71 1</inkml:trace>
  <inkml:trace contextRef="#ctx0" brushRef="#br0" timeOffset="55199.58">17921 3457 0,'0'-35'32,"-18"35"-17,-17 0 1,0 88 15,35 106 0,70-70-15,-17-89-16,53 0 16,-18-35-1,-17-17-15</inkml:trace>
  <inkml:trace contextRef="#ctx0" brushRef="#br0" timeOffset="55398.01">18503 3510 0,'0'18'31,"0"17"-15,0 0-16,0 1 15,0 34 1,0 1 0,0-54-16</inkml:trace>
  <inkml:trace contextRef="#ctx0" brushRef="#br0" timeOffset="55639.37">18768 3828 0,'53'0'16,"-18"17"0,-35 19-1,0 16 1,-18-52-1,-17 53 1,-18 0-16</inkml:trace>
  <inkml:trace contextRef="#ctx0" brushRef="#br0" timeOffset="55914.67">19279 3510 0,'0'18'63,"0"35"-48,0 17-15,0 1 16,0-18-16,0 17 16,36-52-1,-36 17 1</inkml:trace>
  <inkml:trace contextRef="#ctx0" brushRef="#br0" timeOffset="56147.04">19738 3828 0,'0'17'16,"35"-17"-16,-35 36 15,35-1 1,-35 0-1,-17 0 1,-54-35 0,1 36-1</inkml:trace>
  <inkml:trace contextRef="#ctx0" brushRef="#br0" timeOffset="56419.31">20161 3528 0,'0'0'0,"0"17"31,18 36-16,-18-17 1,53 69 0,-53-34-16,0-53 15,0 17-15,0 0 16</inkml:trace>
  <inkml:trace contextRef="#ctx0" brushRef="#br0" timeOffset="56713.54">20443 3404 0,'18'0'15,"17"0"-15,1 0 16,-1 18-16,0 17 15,18 89 1,-53-18 0,-17 35-1,-36-36 1,17-69 0,1-36-16,35-36 31</inkml:trace>
  <inkml:trace contextRef="#ctx0" brushRef="#br0" timeOffset="56880.38">21149 3828 0,'-35'0'16,"35"-53"-1,-53 0 1,53 35-16</inkml:trace>
  <inkml:trace contextRef="#ctx0" brushRef="#br0" timeOffset="61703.04">6297 3457 0,'-35'0'187,"52"0"63,36 0-234,-17 0 0,-1 0-16,0 0 15,53 0 1,36 0 15,-89 0 0,0 0-31,1 0 16,17 0 0,-18 0-1,0 0 95,-52 0 62,-19 0-157,19 0-15</inkml:trace>
  <inkml:trace contextRef="#ctx0" brushRef="#br0" timeOffset="63422.2">5715 3669 0,'-35'0'31,"52"0"94,19 0-109,-19 0 0,19 0-1,34 0 1,-35 0 0,-17 0-1,17 0 1,1 0-1,-1 0 1,0 0 15,0 0-31,1 0 16,-1 0 15,0 0-15,1 0 15,16 0-15,-16 0-1,-1 0 1,0 0 0,1 0-1,-1 0 16,-18 0-15,19 0 0,-1 0 15,0 0 0,1 0-31,-1 0 31,0 0 1,0 0-1,1 0 0,-36-18 141,-18 18-125</inkml:trace>
  <inkml:trace contextRef="#ctx0" brushRef="#br0" timeOffset="67386.97">1746 5627 0,'0'0'0,"0"-35"16,0-1-1,0 1 32,0 88-15,-35 17-17,35-17 1,0 36-16,0-19 0,0 1 15,0 17 1,0-35-16,18 17 31,17-34-31,18-36 16,-18 0-16,18 0 16,0-36-1,0 1-15,-18-35 0,-35 17 16,35-53-1,-35 18 1,-17-1 0,-36 72-1,18 17 1,-1 88 0,36-53-1,0 106 1,53-52-1,18-54 1,-1-35 0,1-18 15,-1-70-31,-34-36 16,-36 54-1,0 35 1,-18-1-1,18 1-15,-53 0 16,53 0-16,-35 35 16,35 70 15,18-17-15,-18 0-1,52 17-15,-16 36 16,-36-70-1,0-1-15,35-35 16,-35 35-16</inkml:trace>
  <inkml:trace contextRef="#ctx0" brushRef="#br0" timeOffset="67571.02">2117 5838 0,'17'0'15,"72"0"1,16-17 0,-34 17-16,17 0 15</inkml:trace>
  <inkml:trace contextRef="#ctx0" brushRef="#br0" timeOffset="68207.95">3351 6050 0,'0'-17'0,"18"-19"16,-18 1-16,53 0 16,-53-1-1,35-69 1,-35 52 0,0 17-16,-17 36 15,17-35-15,-53 35 16,17 0-1,1 0 1,0 18 0,35 35-1,-35-18 1,70-35 15,0 0-15,36 0-16,17-18 31,-53-17-31,0 35 16,18 0-16,-17 0 15,-36 18 1,35 17 0,-35 18-1,0 70 1,0-87-1,0-1 1,35-35 0,53 0-1,-52-53 1,17 18 0</inkml:trace>
  <inkml:trace contextRef="#ctx0" brushRef="#br0" timeOffset="68468.75">3281 5415 0,'35'-35'31,"18"35"-15,18 0-16,-1 0 15,18-53-15,-35 53 16,35 0-16</inkml:trace>
  <inkml:trace contextRef="#ctx0" brushRef="#br0" timeOffset="68721.11">4445 5627 0,'53'0'16,"-18"0"0,18 0-16,53 0 15,-71 0 1</inkml:trace>
  <inkml:trace contextRef="#ctx0" brushRef="#br0" timeOffset="68876.7">4516 5909 0,'0'0'0,"35"0"31,35-35-16,-17 35 1,0 0-16,-17 0 16</inkml:trace>
  <inkml:trace contextRef="#ctx0" brushRef="#br0" timeOffset="69460.97">5539 5627 0,'0'-35'16,"0"-1"-1,35 36 1,18 0 0,-18 0-1,0 36-15,1 69 31,-36-34-15,-71-36 0,36-35-1,-18 0 1,18 0 0,35-35-16,0 0 31</inkml:trace>
  <inkml:trace contextRef="#ctx0" brushRef="#br0" timeOffset="69750.73">5944 5468 0,'0'-35'31,"-17"35"-31,-19 0 32,1 35-32,-18 36 31,53-36-31,-53 18 0,53 0 16,0-18-1,18-35 1,35 71-16,35-71 15,-53 0-15,18 0 16,-17 0-16</inkml:trace>
  <inkml:trace contextRef="#ctx0" brushRef="#br0" timeOffset="70195.57">6279 5803 0,'0'-17'31,"36"17"-31,-36-18 16,35-53-1,-35 36-15,0-71 16,0 53-1,-18 18 17,18 70 15,0 1-47,0-1 15,0 35 1,0-34-16,0 17 15,18-53 1,17 35 0,1-35-1,-1 0 1,0-18 0</inkml:trace>
  <inkml:trace contextRef="#ctx0" brushRef="#br0" timeOffset="70706.85">6209 5292 0,'-35'0'31,"-1"17"0,36 19-31,-35-1 16,35 18 0,0-71 31,0-35-32,35-17 1,1 17-1,-1 53 1,0 0 0,0 0-1,-35 70-15,89-17 16,-54 0 0,0-53-1</inkml:trace>
  <inkml:trace contextRef="#ctx0" brushRef="#br0" timeOffset="71574.2">7126 5539 0,'0'0'0,"-35"-36"15,35 1 1,0 88 15,0 18-15,35-1-16,-35 54 31,0-89-31,0 0 16,0 0-16</inkml:trace>
  <inkml:trace contextRef="#ctx0" brushRef="#br0" timeOffset="71765.7">6932 5644 0,'88'0'31,"-17"0"-31,17 0 15,-17 0-15,17 0 16,-35 0-16,0 0 16</inkml:trace>
  <inkml:trace contextRef="#ctx0" brushRef="#br0" timeOffset="72398.73">7638 5539 0,'-18'0'0,"36"0"0,-36-18 16,36 36 46,35 35-46,17-18-1,-17-35 1,-18 0 0,1-18-1,-36-17 1,0 0 0,-18 35-1,18-36 1,0 54 15,0 53-15,0-19-1,0-16 1,0-1-16,0 18 16,0-18-1,0 36 1,0-36-1,-35-35 1,-1 0 31,1 0-31,0-35-1,0 35 1,35-36 15,-36 36-31,54 0 16</inkml:trace>
  <inkml:trace contextRef="#ctx0" brushRef="#br0" timeOffset="72848.06">8202 5627 0,'0'-35'31,"0"87"16,0 19-31,35 0-1,-35-19 1,36-16 0,-36-1-1,0 0 1,-18 1 15,-17-36-15,-1 0 15,1 0 0,35-36-15,-35 36-1</inkml:trace>
  <inkml:trace contextRef="#ctx0" brushRef="#br0" timeOffset="73280.42">8149 5309 0,'0'0'0,"-35"-35"0,35 70 47,-35-35-31,35 71-16,0-36 15,-36-35 16,36-17 1,0-19-32,18-17 15,17 18 1,1 35 0,-36-35-1,70 35 16,-70 35-31,35 0 0,-35 36 16,53-18-16,53 53 16,-53-106-1</inkml:trace>
  <inkml:trace contextRef="#ctx0" brushRef="#br0" timeOffset="73587.66">8925 5627 0,'-35'0'0,"70"0"0,-70-35 31,35 52 1,0 18-32,18 1 15,-18 17 1,35 35 0,-35-53-1,0 36-15</inkml:trace>
  <inkml:trace contextRef="#ctx0" brushRef="#br0" timeOffset="73781.13">8731 5768 0,'0'0'15,"71"0"16,-1-35-31,19 35 16,-37 0-16,37 0 0,-36 0 31,-18 0-31</inkml:trace>
  <inkml:trace contextRef="#ctx0" brushRef="#br0" timeOffset="74250.88">9225 5627 0,'18'0'31,"-1"0"-31,19 0 0,-1 0 15,0-53-15,36 53 32,-36 0-32,-53 0 62,-17 35-62,0 18 16,0 0-1,-18 18 1,53-36 0,0 0 15,17-35-15,19 0-16,34 0 15,-35-35 1,36 35-1,-71-35-15,53 35 16,-53-18-16</inkml:trace>
  <inkml:trace contextRef="#ctx0" brushRef="#br0" timeOffset="74546.61">9772 5503 0,'0'-35'16,"0"53"31,0 35-47,0 0 15,18 70 1,-18-105-16,0 17 16,0 35-1,35-70 1</inkml:trace>
  <inkml:trace contextRef="#ctx0" brushRef="#br0" timeOffset="74843.82">10019 5539 0,'0'0'0,"-18"0"16,-17 0-16,35 17 16,-35-17-1,-1 36 1,1-1-1,35 18 1,0-18 15,18-35-15,17 0-16,0 0 16,1 0-16,-19 0 15</inkml:trace>
  <inkml:trace contextRef="#ctx0" brushRef="#br0" timeOffset="75291.73">9701 5115 0,'0'0'0,"0"-35"0,0 53 31,0 17-31,0 35 16,0-34-1,-35-36 1,35-36 31,18 36-32,-18-52-15,35 16 16,0-52 0,18 53-1,-17 35 1,16 0-1,1 88 1,0-17 0,0-36-1,0 0-15</inkml:trace>
  <inkml:trace contextRef="#ctx0" brushRef="#br0" timeOffset="76644.42">3246 6879 0,'0'-35'31,"-18"35"-15,-35-35 0,0 35-1,-53 0 17,106 35-32,-35 35 15,35-34 1,-35-1-1,35 0 1,17 1 0,72-36-1,-37 0-15,72-89 16,-71 54 0,-18 0-16,-35-18 15,0 18-15,0-54 16,-35-87-1,-36 105 1,71 36 0,0 88 15,0 106-15,36 17-1,-1-70 16,0-35-31,-35-54 16,0 19-16,35-36 0,-35 35 16,36-35-16</inkml:trace>
  <inkml:trace contextRef="#ctx0" brushRef="#br0" timeOffset="77144.6">3563 7038 0,'18'0'47,"35"-35"-31,-18-36-1,-35 1-15,0 17 16,-18-18 15,-17 71-15,0 0-1,35 18 1,0 17 0,35-35-1,0 0 1,36-18-1,-36 18 1,18 0-16,-18 0 16,-35 18-1,0 17 1,0 1-16,0-1 16,0-18-1,36-17 16,-1 0-15,18 0 0,-53-35-16</inkml:trace>
  <inkml:trace contextRef="#ctx0" brushRef="#br0" timeOffset="77444.45">3457 6473 0,'0'0'16,"-53"0"-16,71 0 47,35 0-32,35 0-15,71-35 16,-106 35-16,-18 0 16,0 0-1</inkml:trace>
  <inkml:trace contextRef="#ctx0" brushRef="#br0" timeOffset="77827.42">4533 6826 0,'18'0'47,"35"0"-47,17-17 16,-17 17-16,18 0 16,-1 0-16,-52 0 15</inkml:trace>
  <inkml:trace contextRef="#ctx0" brushRef="#br0" timeOffset="77976.02">4657 7056 0,'35'0'31,"18"0"-31,0 0 16,17-18-16,-17 18 15</inkml:trace>
  <inkml:trace contextRef="#ctx0" brushRef="#br0" timeOffset="79103.52">5874 6862 0,'0'-36'16,"-36"36"-1,1-35 1,0 0 15,-36 35 0,36 53-15,0 35 0,35-53 15,0 18-31,0-18 15,17-35-15,54 0 16,0 0 15,-1-17-15,-35 17-16,1-106 16,17 71-16,-53-1 15,0-17 1,-36-35-1,36 35-15,-35 0 16,35 0-16,-35 18 16,35 0-16,0 0 15,0 52 32,0 18-47,0 18 16,0 71 15,0-18-15,17-36-16,-17-17 15,0-18-15,36 1 0,-36-1 16,0 0 0,0 1 15,35-36-16,-35 35 1</inkml:trace>
  <inkml:trace contextRef="#ctx0" brushRef="#br0" timeOffset="79841.55">5221 7144 0,'0'-18'47,"18"18"-32,-18-35-15,35 0 16,-35-18-1,0 17-15,0-52 16,0-35 31,0 140-16,0 89 0,0-71-15,0 18 0,35 18-1,-35-36 1,89-35 0,-37 0-1,-52-53 1</inkml:trace>
  <inkml:trace contextRef="#ctx0" brushRef="#br0" timeOffset="80259">5151 6385 0,'0'0'0,"-36"18"47,36 17-31,0 0-1,-35-35-15,35 36 16,0-54 31,18-17-47,17-36 31,0 1-15,0 70 15,1 70-16,-36-34-15,88-1 16,71 18 0</inkml:trace>
  <inkml:trace contextRef="#ctx0" brushRef="#br0" timeOffset="80824.42">6085 6809 0,'0'-18'16,"53"18"31,-35 0-47,35 35 0,17 36 31,-70-1-15,-17-17-1,17-17-15,-53-36 16,18 0 0,35-18-1</inkml:trace>
  <inkml:trace contextRef="#ctx0" brushRef="#br0" timeOffset="81090.39">6491 6720 0,'0'0'0,"-35"0"31,0 0 0,-1 53-15,36-35-16,0 53 15,0-1 1,36-35 0,34-35-1,-35 0 1,1 0-16</inkml:trace>
  <inkml:trace contextRef="#ctx0" brushRef="#br0" timeOffset="81348.73">7214 6526 0,'-35'0'0,"35"36"47,0 34-32,18-17-15,-18 0 16,0 106 0,0-142-1</inkml:trace>
  <inkml:trace contextRef="#ctx0" brushRef="#br0" timeOffset="81506.3">7073 6756 0,'18'0'16,"70"0"-1,-35 0-15,0-36 16,0 36 0,17 0-16</inkml:trace>
  <inkml:trace contextRef="#ctx0" brushRef="#br0" timeOffset="81956.15">7920 6685 0,'0'-35'15,"0"70"79,0 0-94,0 1 16,0 17-1,0 17-15,18-35 0,-18 1 16,0 17 0,-36-53 62,1 0-63,35-18 1,-35 18-16,35-53 16,0 0-1</inkml:trace>
  <inkml:trace contextRef="#ctx0" brushRef="#br0" timeOffset="82355.64">7902 6368 0,'0'0'0,"0"-36"15,-35 72 1,0 34 0,35-35-16,-36 36 15,36-106 48,36-1-63,-36 1 15,35-35 1,0 34 0,-35 1-1,36 70 1,-1 54 0,18 16-1,0-34 1,0-71-1</inkml:trace>
  <inkml:trace contextRef="#ctx0" brushRef="#br0" timeOffset="82950.05">8643 6756 0,'0'0'0,"0"-18"16,-35 18-16,0 0 31,-1 0-16,1 18 1,0 17 0,35 36-1,0-36 1,35-35 0,36 0-1,34-35 1,-34-36-1,-36 0 1,-35-105 0,-17 70-1,-54 36 1,36 17 0,35 35-1,0 71 1,0 88-1,35 18 1,0-18 0,-35-88-1,36 17-15,-1-34 16,0-36 0</inkml:trace>
  <inkml:trace contextRef="#ctx0" brushRef="#br0" timeOffset="83421.05">8943 6668 0,'0'0'16,"18"17"30,34 54-30,1-71 0,-53 35-16,36-35 15,17-35 1,-53-18 0,0 18-1,0-18 1,0 88 15,0 18-15,0 17-1,0 71 1,0-70 0,0-36-1,-53-35 16,0 0-15,53-17-16,-53-19 16,18-17-1</inkml:trace>
  <inkml:trace contextRef="#ctx0" brushRef="#br0" timeOffset="83837.45">9895 6579 0,'0'36'47,"0"-1"-31,0 18-16,0 0 15,18 70 1,17-52 0,-35-18-1</inkml:trace>
  <inkml:trace contextRef="#ctx0" brushRef="#br0" timeOffset="84005.01">9754 6897 0,'0'-35'15,"53"35"-15,0 0 16,106 0-1,70-53 1,-158 53-16</inkml:trace>
  <inkml:trace contextRef="#ctx0" brushRef="#br0" timeOffset="84237.38">10460 6544 0,'0'35'31,"0"36"-15,0-18-16,18 0 16,-18 35-16,0-18 31,35-34-16,0-36-15</inkml:trace>
  <inkml:trace contextRef="#ctx0" brushRef="#br0" timeOffset="84520.16">10760 6650 0,'-36'0'0,"-16"0"15,-19 0 1,36 35 0,-36-17-1,71 17 17,35 18-17,18-53 1,-17 0-1,34 35 1,-17 1 0</inkml:trace>
  <inkml:trace contextRef="#ctx0" brushRef="#br0" timeOffset="84979.12">10442 6244 0,'0'0'0,"-17"0"0,17 35 47,-53 54-47,53-54 15,0 0 1,0 0 0,0-52 15,0-18-16,35-36-15,-35 18 16,35 18 0,1 35 15,-1 0-15,18 17-1,0 54-15,0 35 16,-53-71-1,35 0-15</inkml:trace>
  <inkml:trace contextRef="#ctx0" brushRef="#br0" timeOffset="85586.11">11236 6844 0,'0'0'0,"0"-18"15,0-17 16,-35 35-15,17 0 0,-17 0-16,35 35 31,0 36-15,17-1-1,36-70 1,0 36-1,-17-89 1,-36-18 0,52-35-1,-52-70 1,-35 35 15,35 88-31,-35 18 0,35 123 47,18-35-31,-18 88-1,52-18 1,-52-70 0,36 53-1,-1-106 1</inkml:trace>
  <inkml:trace contextRef="#ctx0" brushRef="#br0" timeOffset="86008.98">11553 6615 0,'71'0'31,"-18"0"-31,0 0 16,70 0-1,-87 0-15,-19 0 16,-52 0 31,0 53-32,35-18-15,-36 35 16,1 1 0,35-18-1,0-18 1,53-35 0,18 0-1,-1-18 1,-35 18 15</inkml:trace>
  <inkml:trace contextRef="#ctx0" brushRef="#br0" timeOffset="145441.5">5697 3704 0,'18'53'141,"17"-53"-126,1 0-15,-19 0 31,18 0-15,36 0-16,-36 0 16,18 0-1,0 0 1,0 0 15,0 0-15,-18 0-1,1 0 1,-1 0 0,0 0-1,0 0 1,1 0 0,17 0-1,-18 0 1,0-35-1,18 35 1,18-35 0,-18 35-1,-18 0 1,-53 0 125,-17 0-126</inkml:trace>
  <inkml:trace contextRef="#ctx0" brushRef="#br0" timeOffset="148385.57">318 9119 0,'0'0'0,"0"-35"15,0 70 48,0 36-63,35-18 15,-35-18-15,0 36 16,0-36 0,0-123 30,0 0-30,0 17 0,0-88-1,0 18 1,35 53 0,18 106-1,-18 34 1,18 37-16,-18-1 0,18 0 15,18 0 1,-36-88-16,36 53 16,-18-88-1,-53 0 1,0-18-16,0 0 16,0 0-16,-18-35 15,-17-1-15,35 19 0,-71-1 16,71 36-1,0 123 1,0-35 0</inkml:trace>
  <inkml:trace contextRef="#ctx0" brushRef="#br0" timeOffset="148768.54">1058 8961 0,'0'0'0,"-35"0"16,35 35 15,0 0-15,0 0-16,18 54 15,52-54 17,18-35-17,-52-88 1,-1-18 0,-35 71-16,0-18 15,-18 0-15,18 17 0,-53 36 16,53-35-1,-35 53 1,35 17 0,0 0-1</inkml:trace>
  <inkml:trace contextRef="#ctx0" brushRef="#br0" timeOffset="149247.27">1358 8855 0,'0'17'32,"0"19"-17,0-1-15,0-17 16,0 17 0,0 0-16,35 36 15,1-71-15,34 0 16,-52 0-1,70-71 1,-88 36-16,35-36 16,-35 36-1,0 0-15,-17 35 16,17 53 15,0 0-15,17-1 15,36-16-15,71-36-1,-89-18-15,0-52 16,36-1-16,-71 18 16,0-35-1,-35 53 1,-18 35-1,53 35-15,-36 35 16</inkml:trace>
  <inkml:trace contextRef="#ctx0" brushRef="#br0" timeOffset="149510.19">2399 9119 0,'35'0'16,"0"36"0,-35 17-1,0 17 1,0-35-1,-17 1 1,-18-36 0</inkml:trace>
  <inkml:trace contextRef="#ctx0" brushRef="#br0" timeOffset="149963.69">3404 8784 0,'0'0'0,"-17"0"15,17-35-15,0 123 47,17-17-31,-17-18-16,36-1 15,-36 1-15,0-17 16,35-1-16,-35 0 16</inkml:trace>
  <inkml:trace contextRef="#ctx0" brushRef="#br0" timeOffset="150158.17">3440 9031 0,'35'0'31,"18"-53"-31,35 53 16,-35-35-16,35 0 31</inkml:trace>
  <inkml:trace contextRef="#ctx0" brushRef="#br0" timeOffset="150375.59">3334 8837 0,'17'-35'31,"19"35"-31,17 0 16,35-53-16,-35 53 15,0 0-15,-18 0 16,0-35-16</inkml:trace>
  <inkml:trace contextRef="#ctx0" brushRef="#br0" timeOffset="150597.99">3263 8537 0,'18'0'16,"35"-35"0,88 35-1,-35 0 1,0 0-16,-36 0 15</inkml:trace>
  <inkml:trace contextRef="#ctx0" brushRef="#br0" timeOffset="151431.24">4533 8943 0,'-17'-35'15,"-19"35"1,1 0 0,0 0-1,-1 0 1,1 17-1,0 36 1,35 0 0,0 0-1,0-18-15,18-35 32,17 36-32,0-36 0,0 0 15,1-36-15,34-17 16,-17-17-1,-53-18 1,0 17 0,-35-35-1,35 53-15,-35-17 0,35 35 16,-36-1 0,36-17-1,-35 53 1,35 36 31,0-1-32,0 18-15,0 70 16,0-17 0,35-35-1,36-36 1,-71 0-16,53-35 15,-53 88-15,53-52 0,-18-1 32,-35 0-32,0-105 31,35 34-15</inkml:trace>
  <inkml:trace contextRef="#ctx0" brushRef="#br0" timeOffset="152356.37">4921 8996 0,'0'-18'47,"0"-17"-31,0-18-1,0 18 17,0-1-17,0 1 17,-35 35-32,35-35 15,-35 0 16,35-1-15,-36 36 0,36-35-1,-35 35 1,0 0 31,35 18-47,-35 17 15,35 0 1,17 18 15,36-53-15,18 0 0,-18-17-1,-53-19 1,53 36-16,-1-35 15,-16 35 1,-1 0 0,-35 35 15,0 1-15,0 16-1,0 1 1,35-53-1,-35 36 1,0-1 0,36-35-1,-1 0 1,0 0 0,0-18-1,1-17 1,-36 0-1</inkml:trace>
  <inkml:trace contextRef="#ctx0" brushRef="#br0" timeOffset="153653.43">4727 8378 0,'18'0'125,"17"0"-109,18-17-16,53 17 16,0-35 15</inkml:trace>
  <inkml:trace contextRef="#ctx0" brushRef="#br0" timeOffset="156786">5733 8749 0,'17'0'63,"54"0"-48,-54 0 1,19 0-16,87 0 31,-52 0-15,-71-18 15,-18 36 0</inkml:trace>
  <inkml:trace contextRef="#ctx0" brushRef="#br0" timeOffset="157148.04">5821 8978 0,'35'0'78,"0"0"-78,1 0 16,-1 0-16,0 0 16,36 0-1,-36 0 1</inkml:trace>
  <inkml:trace contextRef="#ctx0" brushRef="#br0" timeOffset="161231.97">6473 8520 0,'-35'0'15,"0"0"16,0 35-15,35 0 0,-36 18-16,36 159 31,0-142-31,0 18 16,36-52-1,-1-36-15,35 35 16,-17 0-1</inkml:trace>
  <inkml:trace contextRef="#ctx0" brushRef="#br0" timeOffset="161749.12">6632 8749 0,'0'0'0,"0"-53"15,36 0 1,-1 53-16,0-35 16,0 35-1,18 0 1,-53 88 15,-35-17-31,-18-36 16,18 0-1,70-53 32,36 18-31,-36 0-16,0 0 15,18 0-15,-53 36 16,35 17 0,-35 0-1,-35 17 1,-35 1 0,-1-71-1,71-36 16,0 1-15,53 35-16</inkml:trace>
  <inkml:trace contextRef="#ctx0" brushRef="#br0" timeOffset="162148.04">7038 8855 0,'0'0'0,"-35"0"0,35-36 16,0-16-1,17 16 1,19 36-16,-1 0 16,0 0-16,18 0 15,-18 71 1,-35-1 15,-17 19-15,-19-89-1,1 0 1,35-18 0,0-17-16</inkml:trace>
  <inkml:trace contextRef="#ctx0" brushRef="#br0" timeOffset="162430.29">7373 8696 0,'0'-35'0,"-18"35"0,18-36 15,-35 36 17,0 18-17,-18 53 1,18-1-1,35 1 1,35-18 0,71-53-1,-36 0 1</inkml:trace>
  <inkml:trace contextRef="#ctx0" brushRef="#br0" timeOffset="162813.27">7320 8343 0,'0'0'0,"-35"0"16,35-35-16,0 0 15,18 35 1,52-36 0,1 36-1,-36 71 1,-35-1 0,0-34-16,-18-1 15,-17 36 1,35-36 15,35-35 0,18 0-15,0 0 0</inkml:trace>
  <inkml:trace contextRef="#ctx0" brushRef="#br0" timeOffset="163180.25">7867 8678 0,'0'-35'0,"0"53"78,0 17-63,0 18-15,0 0 0,0 17 16,0-34 0,0 17-1,18-53-15,-18 35 16</inkml:trace>
  <inkml:trace contextRef="#ctx0" brushRef="#br0" timeOffset="163362.99">7726 8890 0,'0'-35'0,"106"-18"31,-53 53-31,0 0 0,-1-35 16,19 35-1,-36 0-15</inkml:trace>
  <inkml:trace contextRef="#ctx0" brushRef="#br0" timeOffset="163829.34">8361 8520 0,'0'0'15,"-35"-36"-15,-1 54 47,36 53-31,-35-36-1,35 0-15,-35 71 16,35-53-16,0-18 16,0 36-1,53-36 1,35-35 0,-53 0-1,18-35 1,-53-54-1,0 54 1,-53 35-16,53-35 0,-53 35 16,0 0-1,18 35 1,35 53 0,-35-88-16,52 53 15</inkml:trace>
  <inkml:trace contextRef="#ctx0" brushRef="#br0" timeOffset="164640.24">8573 8661 0,'-36'0'0,"72"0"0,-72-36 0,36 1 32,18 35-1,-18 18-15,35-18-1,-35 53-15,35 0 16,18-18-16,-17-35 15,-19 0 1,19 0 0,-36-18-1,0-35 1,0 0 0,0 1-1,0 69 63,0 18-62,0 1-16,0 17 16,0 0-1,0-1 1,35-52-1,-35 53 1,0-17 0,0-1-1,0 0 1,0 0 0,-18-35 77,-17 0-77,-18 0 0,0 0-1,18 0 1,35-17 31,70-54-47</inkml:trace>
  <inkml:trace contextRef="#ctx0" brushRef="#br0" timeOffset="165060.63">9119 8467 0,'0'0'0,"18"0"47,17 53-47,18-18 15,53 141 1,-53-70-1,-53 35 17,-53-141-32,0 53 15,53-88 17</inkml:trace>
  <inkml:trace contextRef="#ctx0" brushRef="#br0" timeOffset="165460.56">9490 8925 0,'0'-17'31,"35"17"-31,-35-71 0,88 18 15,-88 18-15,53 0 16,-53-1-16,0-34 16,0 17-1,-18 18 1,18 70 46,0 0-62,0 0 16,0 36 0,0-36-1,89 71 1,-19-106 0,1-35-1,-71-18 1</inkml:trace>
  <inkml:trace contextRef="#ctx0" brushRef="#br0" timeOffset="165826.5">9648 8326 0,'0'0'15,"-35"0"-15,35 17 0,-35-17 16,35 71 0,0-36-16,-53-35 15,53 53-15,0-18 16,0-88 15,18-17-15,35-1-1,17 36 1,-52 35 0,35 18 15,0 52-15,-18-70-16,35 35 15</inkml:trace>
  <inkml:trace contextRef="#ctx0" brushRef="#br0" timeOffset="167192.77">10231 8678 0,'17'0'31,"54"0"-15,-18-17-1,-18 17 1,18 0 0,53-36 15</inkml:trace>
  <inkml:trace contextRef="#ctx0" brushRef="#br0" timeOffset="167451.19">10795 8361 0,'-35'0'0,"70"70"47,-35-17-31,0 18-16,35-18 15,-35 35 1,0-53 0,0 1-16,36-36 15</inkml:trace>
  <inkml:trace contextRef="#ctx0" brushRef="#br0" timeOffset="167867.62">11060 8290 0,'0'36'47,"0"-1"-31,0 0-16,0 18 15,0-18-15,0 1 16,35-36-16,-35 53 16,35-53-1,18 0 1,18-36-1,-36-52 1,-35 53-16,0 70 47,0 36-47,0-18 16,0-1-16,0 1 15,0-17-15,0 17 16,35-53-1</inkml:trace>
  <inkml:trace contextRef="#ctx0" brushRef="#br0" timeOffset="168558.1">11553 8343 0,'-35'0'16,"35"-35"-16,18 53 62,17 70-46,-35-53-16,53 0 15,-35 1 1,52-1 0,-17-35-1,0-35 1,-53-1-16,0-34 15,0 34-15,0 1 16,0-18 0,0 89 46,0-1-62,0 18 16,0 0-16,53 70 15,-53-70-15,0-18 32,0 1-32,0-1 0,0 0 0,0 0 15,0 1 1,0 17 0,-18-53-1,-17 0 16,35-18-31,-53 18 16,-35-35 0,70 35-16,-17 0 15,35-36-15,18 1 16,17 35 0</inkml:trace>
  <inkml:trace contextRef="#ctx0" brushRef="#br0" timeOffset="169057.76">12171 8361 0,'17'0'47,"36"0"-31,-17 0-1,70 0 1,-89 0-16,18 0 15,-70 0 48,35 17-63,-53-17 16,-17 89-1,17-54 1,17 36-16,36-36 15,71-35 17,-36 0-32,71 0 15,35 0 1,-105 0 0</inkml:trace>
  <inkml:trace contextRef="#ctx0" brushRef="#br0" timeOffset="169474.4">12894 8237 0,'0'0'15,"0"53"32,0-35-31,0 17-16,0 0 15,0 18-15,18 53 16,-18-70 0,0-1-16,0 0 15,0 18 1,-18-18 15,-17-35 0,-1 0-15,1-17 0,0 17 15,35-36-31</inkml:trace>
  <inkml:trace contextRef="#ctx0" brushRef="#br0" timeOffset="169845.93">12859 7920 0,'-36'0'16,"36"18"15,-35-18-31,35 52 0,-70 19 32,123-124 14,-1 0-30,-16-17 0,-1 70 15,0 0-15,-35 53-1,71-53-15,-36 35 16,0-35-16</inkml:trace>
  <inkml:trace contextRef="#ctx0" brushRef="#br0" timeOffset="171405.56">13476 8167 0,'-53'-53'0,"53"71"62,35 52-62,-35-17 16,36 70-1,-36-34 1,0-36 0</inkml:trace>
  <inkml:trace contextRef="#ctx0" brushRef="#br0" timeOffset="171571.69">13388 8326 0,'53'0'15,"35"0"1,36-36 0,-19 36-1</inkml:trace>
  <inkml:trace contextRef="#ctx0" brushRef="#br0" timeOffset="171916.84">13794 8149 0,'0'-70'0,"17"17"15,54 53 1,-36 0 0,0 70-1,-35-17 1,0 0-16,0 35 16,-88 0-1,53-52 1,0-1-1,105-35 17,-35 0-32,-17 0 15,35-18-15,-18 18 16</inkml:trace>
  <inkml:trace contextRef="#ctx0" brushRef="#br0" timeOffset="172322.01">14252 8167 0,'0'-35'15,"-17"35"-15,-19 0 31,36 17-31,0 36 16,0-18 0,0 1-16,0 34 15,53 1 1,0-71 15,0 0-15,18-71-16,-71 1 15,0 34-15,0 1 16,0 0-16,-18 0 16,-17 35-1,-36 0 1,36 52 0</inkml:trace>
  <inkml:trace contextRef="#ctx0" brushRef="#br0" timeOffset="172654.12">14499 8237 0,'0'0'0,"0"-53"0,0 18 16,35 35 0,36 0-1,-36 0 1,1 35-16,-36 1 0,35-1 16,-35 36-1,-18-1 1,-35-17-1,18-53 1,35-35 15</inkml:trace>
  <inkml:trace contextRef="#ctx0" brushRef="#br0" timeOffset="172920.41">14852 8008 0,'0'0'0,"-35"0"16,-18 0 15,53 53-31,-36 18 16,36-1-1,0-17 1,18 18 0,35-71-1,-53 35-15,53-35 16,0 0-16</inkml:trace>
  <inkml:trace contextRef="#ctx0" brushRef="#br0" timeOffset="173413.65">15117 8008 0,'52'0'47,"-34"0"-47,17 0 16,36 0-16,17 0 15,-17 0 1,-89 0 31,18 18-32,-35 17 1,-1 18 0,1-18-16,35 0 15,-53 1-15,53-1 16,0 36 0,53-71 15,-18 0-31,1 0 15,-19 0-15,54 0 16,-36 0 0,-35-18 15</inkml:trace>
  <inkml:trace contextRef="#ctx0" brushRef="#br0" timeOffset="173909.52">15558 7585 0,'17'-36'16,"-17"1"-1,53 35 1,-53-35-1,53 35-15,0 0 16,-53 18 0,35 52-1,-35 1 1,-53-1 0,18-17-1,0 0-15,52-18 47,19-35-47,34 0 16,-35 0-1,36 0-15</inkml:trace>
  <inkml:trace contextRef="#ctx0" brushRef="#br0" timeOffset="174244.7">16140 8061 0,'0'-35'16,"17"35"15,19 0 0,-36 53-31,0 0 16,0-1-16,0 54 16,0-35-1,0-18-15,0-18 16,35-35-1</inkml:trace>
  <inkml:trace contextRef="#ctx0" brushRef="#br0" timeOffset="174560.87">16492 8061 0,'-35'0'16,"35"18"-16,-53-18 15,0 70 1,-17-35-16,17 1 16,53-1 15,53-35-16,-18 0 1,0 0 0,18 0-16,0 35 15,-18-35 17</inkml:trace>
  <inkml:trace contextRef="#ctx0" brushRef="#br0" timeOffset="174986.47">16228 7532 0,'0'35'31,"-35"0"-15,35 1-16,0-1 15,-53 0 1,53 0-16,0 1 16,0-54 15,53-17-16,-1-71 1,-16 35 0,-1 36-1,0 35 17,-35 18-32,53 17 15,35 0-15,-52 18 16,-1-53-16,0 0 15</inkml:trace>
  <inkml:trace contextRef="#ctx0" brushRef="#br0" timeOffset="185069.7">17004 7708 0,'35'0'47,"0"0"-32,1 0 1,-1 0 15,-35 35 32,0 1-63,35 17 15,-35 53-15,0 88 32,0-18-17,0-88-15,0-17 16,0 17-16,0-53 0,0 18 16,-17-53 30,-19 0-30,-34 0 0,35 0-16,-89 0 15,18-18 1,71 18 0,0 0-16</inkml:trace>
  <inkml:trace contextRef="#ctx0" brushRef="#br0" timeOffset="186727.74">6403 8096 0,'-18'0'47,"-35"0"-31,53 18-1,-53-18 1,-17 35-1,35-35-15,35 35 16,-36-35 15,36 36 1,-35-1-17,35 0 1,0 18-1,0 35-15,0-17 16,0 0 15,0-19-15,0-16-16,0 34 16,0-34-16,0-1 15,0 35 1,0-34-16,0-1 15,18 0-15,-18 0 16,0 1-16,0-1 0,0 0 16,0 18-1,0 18 1,0-18 0,0-18-1,0 0 1,35 1-1,-35 16 1,53-16 15,-18-36-15,-17 0-16,52 0 16,-17 0-16,0-18 15,35 18 1,-52 0-16</inkml:trace>
  <inkml:trace contextRef="#ctx0" brushRef="#br0" timeOffset="189430.18">17674 7691 0,'0'0'0,"-17"0"94,-19 0-63,1 0-15,17 0-1,18 17 32,-35-17-31,35 35-1,0 36 1,0-18 0,0-18-1,0 18 1,0 71-1,0-19 1,0-34-16,0-18 16,0-18-16,0 0 15,0 36 1,0 0 0,0-18-1,0-18 1,18-35-1,-1 0 1,54 0 0,-18-18-1,0 18 1,-53-35-16,35 35 16</inkml:trace>
  <inkml:trace contextRef="#ctx0" brushRef="#br0" timeOffset="189988.2">18045 8290 0,'0'-35'47,"35"0"-32,35-18 1,-17-35 0,-53 52-16,0 1 0,0 0 15,0 0 1,0-1-16,0 1 16,0-18-16,-53 124 46,53-18-30,0 17 15,0-35-31,0 1 0,0-1 16,36-35 0,-1 0-1,88 0 1,-87-18-1,-1-17-15</inkml:trace>
  <inkml:trace contextRef="#ctx0" brushRef="#br0" timeOffset="190377.14">18168 7655 0,'0'0'0,"-35"0"0,0 0 16,-1 71 0,36-36 15,-35-35-31,53-53 47,-18 36-47,35-36 15,0 17 1,0 19 0,1 17 15,-36 35-31,35 18 15,106-18 1,-106-35 0</inkml:trace>
  <inkml:trace contextRef="#ctx0" brushRef="#br0" timeOffset="190920.44">19085 8237 0,'-53'-53'15,"18"18"1,0 35-1,0 0 1,-1 18 0,1 70-1,35-35 1,0 0 0,35-53-1,1 0-15,34-35 31,-35-71-15,1 0 0,-36 53-16,0-18 15,0 36-15,0 0 0,-18 0 16,-17-18 0,35 70 15,0 36-31,17 71 15,54-18 1,-36 17 0,0-88-1,-35 1 1</inkml:trace>
  <inkml:trace contextRef="#ctx0" brushRef="#br0" timeOffset="191170.94">19244 8008 0,'35'0'16,"54"0"0,-72 0-1,36 35 1,-53-17-16,0 53 15,-35-36 1,35 0-16,-53-35 16,53 35-16,-35-35 15,70-70 1</inkml:trace>
  <inkml:trace contextRef="#ctx0" brushRef="#br0" timeOffset="191420.27">19579 7867 0,'-53'0'15,"18"0"17,35 35-17,0 36 1,-35-36-1,35 0-15,0 1 16,35 17 0,53-18-1,-17-35 1</inkml:trace>
  <inkml:trace contextRef="#ctx0" brushRef="#br0" timeOffset="191653.64">20267 7779 0,'-70'0'16,"140"0"-16,-140 17 31,70 19-31,35 17 16,-35 0-16,0 70 15,0-17 1,0-71 0,0 0-1</inkml:trace>
  <inkml:trace contextRef="#ctx0" brushRef="#br0" timeOffset="191820.22">20055 8008 0,'0'0'0,"0"-18"16,53 18-1,71-52 1,-1 52 0,-52-36-16</inkml:trace>
  <inkml:trace contextRef="#ctx0" brushRef="#br0" timeOffset="192136.7">20761 7761 0,'-35'0'16,"70"0"-16,-70 18 47,52 17-47,-17 36 15,36 34 1,17 37 0,-53-72-1,0-35 1,-18-35 0,-17 0-1,-1-17 1,-17-19-1,53 1 1,-17-18 0</inkml:trace>
  <inkml:trace contextRef="#ctx0" brushRef="#br0" timeOffset="192485.78">20726 7373 0,'-36'0'0,"1"18"15,35 17 1,0 0 0,-35 18-1,35-106 32,35 0-47,18-17 16,-53 35-1,18 35 1,35 52 0,-53-16-16,35 34 15,53 1 1,-17-1-1</inkml:trace>
  <inkml:trace contextRef="#ctx0" brushRef="#br0" timeOffset="192992.96">21519 7902 0,'-35'0'16,"70"0"-16,-105-35 0,35 35 16,-1 0-16,19 0 15,-54 18 1,71 17-16,0 35 31,0-34-31,0-1 16,53 0-16,-35-35 15,52 0 1,71-106 0,-141 71-1,36-35-15,-36-36 16,0 53-1,-36-18-15,-34 1 16,52 70 0,18 17-1,18 124 1,17 18 0,18-35-1,-18-54 16,-35-34-31,36-36 16</inkml:trace>
  <inkml:trace contextRef="#ctx0" brushRef="#br0" timeOffset="193485.21">21784 7814 0,'0'18'16,"0"17"-16,0-17 16,53 35-1,18-1 1,-19-52-16,1 0 16,0-35 15,-53-18-16,0 18 1,0 0-16,0-1 16,0 54 15,0 17-31,0 18 16,0 53-1,0 141 1,36-159-1,-36-35 1,-18-53 0,-35 0-1,18 0 1,-1-18 0,1-17-1,35-18 1</inkml:trace>
  <inkml:trace contextRef="#ctx0" brushRef="#br0" timeOffset="193767.46">22648 7779 0,'0'17'47,"0"36"-47,36 71 16,-36-71-1,35 70-15,-35-88 16,0-17 0</inkml:trace>
  <inkml:trace contextRef="#ctx0" brushRef="#br0" timeOffset="193935.01">22543 7955 0,'0'0'0,"17"0"16,18 0-1,18 0-15,106 0 32,-18-53-32</inkml:trace>
  <inkml:trace contextRef="#ctx0" brushRef="#br0" timeOffset="194167.3">23072 7620 0,'0'53'47,"17"0"-47,-17 35 0,0-17 15,36 52 1,-36-35 0,53-52-1</inkml:trace>
  <inkml:trace contextRef="#ctx0" brushRef="#br0" timeOffset="194433.59">23354 7761 0,'-106'18'15,"212"-36"-15,-247 71 16,70-18-16,71 1 31,0-1 0,18-35-15,-18 35 0,35-35-16,36 0 15,-36 0 1,0 0-16,36 0 16</inkml:trace>
  <inkml:trace contextRef="#ctx0" brushRef="#br0" timeOffset="194850.47">23054 7250 0,'0'0'0,"0"-36"0,0 72 47,0 17-16,0-18-31,-35-35 16,52-18 15,19-35-16,-36 18-15,0-18 16,35 53 15,18 0-15,-53 18 0,106 52-1,-36 54 1,-70-71-1</inkml:trace>
  <inkml:trace contextRef="#ctx0" brushRef="#br0" timeOffset="195383.59">23865 7920 0,'0'-35'0,"0"-1"16,-17 36-16,-18-35 15,-1 35 1,-34 0 0,17 0-1,53 18-15,-36-18 16,36 53-16,0-18 0,0 0 15,0 18 1,36-18 0,-1-35-16,0 0 15,1 0-15,-1-17 16,0-19-16,0-34 16,1-18-1,-36-36 1,0 71-1,0 0 1,-18 0-16,18 18 0,0 123 47,0-17-47,0 17 16,0 71-1,18-53 1,17-71-1,0 0 1</inkml:trace>
  <inkml:trace contextRef="#ctx0" brushRef="#br0" timeOffset="195749.78">24059 7814 0,'71'-35'32,"-142"70"-32,177-70 0,-70 35 15,16 0 1,-16 0 0,-72 0 30,1 17-46,-35 72 16,70-54 0,-53 35-1,53-34 1,17-36 15,36 0-31,18 0 31,35-18-31,-71 18 16</inkml:trace>
  <inkml:trace contextRef="#ctx0" brushRef="#br0" timeOffset="196237.06">24359 7373 0,'0'-53'16,"0"18"-1,89 35-15,-54 0 16,0 0-16,36 0 31,-18 0-15,-18 106 0,-35-53-16,0 105 15,0-105-15,0 18 16,0-18-16,0 0 15,0 35 1,-18 0 0,18-53-1,-35-35 1,0 0 15,-1 0-15,1 0-16,0 0 0,0 0 15,17 0-15</inkml:trace>
  <inkml:trace contextRef="#ctx0" brushRef="#br0" timeOffset="197932.66">5715 9984 0,'-35'0'0,"70"0"31,18 0-15,17-36-16,-34 36 15,34 0 1</inkml:trace>
  <inkml:trace contextRef="#ctx0" brushRef="#br0" timeOffset="198097.23">5733 10231 0,'-36'0'0,"54"0"16,35 0 0,35-18-16,141-17 31,-105 35-16</inkml:trace>
  <inkml:trace contextRef="#ctx0" brushRef="#br0" timeOffset="200729.36">6720 9913 0,'0'-35'0,"-35"35"15,0 0 1,35 17 0,-35-17-16,-1 159 31,36 0-15,18 17-1,17-123-15,89-17 16,-71-36-1,0 0-15</inkml:trace>
  <inkml:trace contextRef="#ctx0" brushRef="#br0" timeOffset="201172.73">6950 10019 0,'0'-35'16,"17"35"0,36 0-1,-17 0 1,-36 53 0,0-1-16,-18 1 15,-53-17 16,107-36 16,-1 0-31,0 0-16,36 0 16,-36 53-1,-35-1 16,-18 1-31,-17-53 16,0 36-16,0-36 0,-18 0 16,53-36 15</inkml:trace>
  <inkml:trace contextRef="#ctx0" brushRef="#br0" timeOffset="201492.89">7232 9984 0,'0'0'0,"35"0"16,1 0 0,-1 0-1,-35 17 1,35 54 0,-53-18-1,-34 0 1,52-18-16,-36-35 15</inkml:trace>
  <inkml:trace contextRef="#ctx0" brushRef="#br0" timeOffset="201727.25">7585 9931 0,'-247'229'0,"494"-458"0,-300 229 16,18 0-16,35 35 31,-36 0-15,36 18 0,0-18-16,18-35 15,-18 53-15,88-53 0,-53 36 16,36-36-1</inkml:trace>
  <inkml:trace contextRef="#ctx0" brushRef="#br0" timeOffset="202043.95">7567 9543 0,'0'0'0,"0"-36"16,18 1 0,17 35-1,36 0 1,-36 71 0,-53-1-1,-35 18 1,53-52-1,18-36 17,17 0-32,36 0 15,-18 0 1</inkml:trace>
  <inkml:trace contextRef="#ctx0" brushRef="#br0" timeOffset="202251.81">8079 9737 0,'-18'0'0,"18"17"16,0 54 0,0 88-1,18-54 1,-18-34-1,0-36-15</inkml:trace>
  <inkml:trace contextRef="#ctx0" brushRef="#br0" timeOffset="202416.52">7885 10054 0,'0'0'0,"17"0"16,36-35 0,35 35-16,71-53 15,-106 18-15,18 35 16,-36-53-16</inkml:trace>
  <inkml:trace contextRef="#ctx0" brushRef="#br0" timeOffset="202775.55">8449 9666 0,'-53'0'16,"53"18"0,-35 70-1,35-35 1,0 17-16,0 1 15,0 17-15,17-53 32,72 18-17,-36-53 1,-53-88 0,0 71-16,0-19 15,0-34 1,-18 70-16,-17 35 15,-1 36 1,36-1 0</inkml:trace>
  <inkml:trace contextRef="#ctx0" brushRef="#br0" timeOffset="203341.74">8784 9737 0,'0'0'0,"0"-36"16,18 36 15,-18 18-16,35 53 1,36-36 0,-18 0-1,-18-35 1,-35-17 0,0-19-16,0-17 15,0 18-15,0 0 16,0-18-1,0 123 17,35-17-17,-35 0 1,35 71 0,-35-36-1,36-53-15,-36 18 16,0-18-1,-18-35 1,-35 0 0,18 0-1,0 0 1,-1-17 0,1 17-1</inkml:trace>
  <inkml:trace contextRef="#ctx0" brushRef="#br0" timeOffset="203742.68">8978 9684 0,'-17'0'15,"52"0"16,18 0-31,0 17 16,35 54-16,35 52 31,-70 107-15,-106-142 0,-17-53-1,35 0 1,-1-35-1,36-17 1</inkml:trace>
  <inkml:trace contextRef="#ctx0" brushRef="#br0" timeOffset="204358.23">9878 9984 0,'-18'-36'0,"-35"36"16,0-35 0,-17 35-1,34 0 1,19 53 0,17 53-1,0-36 1,17-17-1,19-53 1,34 0-16,-17 0 16,0-35-16,35-88 31,-52-1-15,-36-52-1,-53 52 1,0 36-1,18 88 1,35 35 15,0 18-31,52 141 16,-16-35 0,17-18-1,0-88 1,-18-18-16,-35 1 15,35-36-15</inkml:trace>
  <inkml:trace contextRef="#ctx0" brushRef="#br0" timeOffset="204632.11">10125 9860 0,'0'-35'16,"35"35"0,0 0-16,36 0 15,-36 35 1,-35 36 0,0-1-1,-18-34 1,-52 34-16,70-88 31,0-17-15</inkml:trace>
  <inkml:trace contextRef="#ctx0" brushRef="#br0" timeOffset="204890.05">10478 9719 0,'-124'124'16,"212"-283"-16,-123 159 15,106 35-15,-195-70 16,124 70 0,-53 18-16,0 88 15,53-17 1,88-54-1,-35-70 1,36 53-16,-19-53 16,-17 0-16,18-35 0</inkml:trace>
  <inkml:trace contextRef="#ctx0" brushRef="#br0" timeOffset="205244.13">11060 9895 0,'-36'0'16,"54"0"15,-18-35-15,194 0-1,-88 35 1,-18-35-1,-88-1-15</inkml:trace>
  <inkml:trace contextRef="#ctx0" brushRef="#br0" timeOffset="206123.04">11695 9578 0,'0'-35'16,"0"88"46,0-1-46,0 19-16,35 0 16,-35-18-16,0-18 15,35 0-15,-35 0 16,35-52 15</inkml:trace>
  <inkml:trace contextRef="#ctx0" brushRef="#br0" timeOffset="206522.52">11942 9490 0,'0'0'0,"0"53"47,0-18-47,0 18 15,0 17 1,0-34 0,52-1-1,-16-35 1,34 0-16,-34-18 15,16-17 1,-52 0-16,0-36 16,0 36-1,0 53 17,0 87-17,0-34 1,0-18-1,0-18 1,36-35 0,-36-35-1</inkml:trace>
  <inkml:trace contextRef="#ctx0" brushRef="#br0" timeOffset="207054.86">12347 9419 0,'0'0'0,"0"18"32,0 17-17,36 53 1,16-35-1,-16-53 1,17 0 0,-18 0-1,-35-88 1,0 17 0,0 36-1,0 53 16,0 17-31,0 36 16,0-1 0,53 54-16,-53-107 15,0 19-15,35 17 32,-35-36-17,-18-17 1,-34 0-1,-37 0 1,54 0 0,-18 0-16,53-35 15,-35 35-15</inkml:trace>
  <inkml:trace contextRef="#ctx0" brushRef="#br0" timeOffset="207512.29">12841 9525 0,'18'0'32,"17"0"-32,-17 0 15,52 0-15,-17 0 16,35 0 0,-123 18 46,35 17-62,-70 0 16,70 0-16,-53 36 31,17-18-31,54-53 31,35 0-15,0 0-1,0 0-15,70-18 16,-88 18-16,-35-35 16,36 35-16</inkml:trace>
  <inkml:trace contextRef="#ctx0" brushRef="#br0" timeOffset="208319.69">13370 9613 0,'0'-35'16,"0"0"15,0-1 1,-17 36-32,-19 0 31,-17 53-16,18 0 1,35 0 0,0-18-1,35-35-15,1 0 16,34 0 0,1-17-1,-36-71 1,-35-1-1,-18 19 1,18 35-16,-52-18 16,52 0-16,-71-18 15,71 18-15,-35 0 16,35 18 0,0 0-16,0 88 31,17 17-16,-17 36 1,53 53 0,-17-36-1,-1-35 1,0-52-16,36 34 16,-18-70-1</inkml:trace>
  <inkml:trace contextRef="#ctx0" brushRef="#br0" timeOffset="208773.54">13670 9472 0,'0'0'0,"35"35"47,18 36-31,-17-36-1,-1-35 1,-17 0 0,-18-35-1,0 0-15,0-18 16,0-18-1,0 89 17,0 52-17,0-17-15,0 18 16,0-18 0,52 17-16,-52 1 15,0-36-15,-35-35 31,0 0-15,-36-35 0,18 35-16,-35 0 15</inkml:trace>
  <inkml:trace contextRef="#ctx0" brushRef="#br0" timeOffset="209560.6">14552 9278 0,'0'-35'0,"0"88"62,0 0-62,0 17 16,0-17-16,0-18 15,0 1-15,0-1 16,0 18 0</inkml:trace>
  <inkml:trace contextRef="#ctx0" brushRef="#br0" timeOffset="209756.31">14305 9525 0,'565'-141'62</inkml:trace>
  <inkml:trace contextRef="#ctx0" brushRef="#br0" timeOffset="210102.37">14940 9243 0,'0'-71'0,"71"71"0,-36 159 15,-35-353-15,-106 300 0,318-212 16,-177 106-16,-35 18 16,0 17-16,0 0 15,0 18-15,-106 71 31,-17-19 1,264-69-1,159-54 0,-265 18-15</inkml:trace>
  <inkml:trace contextRef="#ctx0" brushRef="#br0" timeOffset="210767.84">15487 9278 0,'0'0'0,"0"-35"16,-18 0 15,-52 35 1,34 35-17,36 18 1,0 70-1,53-88 1,71 18 0,-89-53-1,36-35 1,-71-35 0,0-1 15,-36 36-31,1-1 0,-35-16 15,34 52 1,-17 0 0</inkml:trace>
  <inkml:trace contextRef="#ctx0" brushRef="#br0" timeOffset="211824.52">15910 9260 0,'0'-17'31,"0"-18"-15,36 35 0,16 0-1,-16 0-15,52 176 47,-123-88-16,-18-88-15,17 0 0,36-88-1</inkml:trace>
  <inkml:trace contextRef="#ctx0" brushRef="#br0" timeOffset="212084.81">16351 9137 0,'-70'-35'15,"140"70"-15,-176-70 16,71 52-1,-18 72 1,53-54 0,0 35-1,53 1 1,-35-71-16,88 35 16,-53-35-16,-1 0 15,19 0 1</inkml:trace>
  <inkml:trace contextRef="#ctx0" brushRef="#br0" timeOffset="212517.2">16528 9190 0,'0'-35'15,"35"35"1,0-36 0,18 36-16,18 0 15,-18 0 1,-18 0 0,-70 18 30,-18 35-30,0 0-16,53-36 16,-53 72-1,53-54 1,17-35 0,54 0-1,0 0 1,-1-35-1,-35-18 1,-35 0 0</inkml:trace>
  <inkml:trace contextRef="#ctx0" brushRef="#br0" timeOffset="212866.78">16792 8819 0,'36'0'31,"-1"0"-31,18 0 31,-53 36-15,0 34-1,-36-70-15,36 53 16,0-18 15,36-35 0,34 0-31</inkml:trace>
  <inkml:trace contextRef="#ctx0" brushRef="#br0" timeOffset="213427.83">17568 9190 0,'-35'0'47,"-35"0"-32,17 53 1,0-18-1,53 18 1,-36-53 0,36 53-16,18 17 15,35-70 1,-18 36-16,53-36 16,1-88-1,-54 17 1,-35 0-1,0 19 1,0-54 0,-35 53-16,35 35 0,-53-35 15,53 18 1,0 105 15,0-17-15,35 106-1,0-35 1,1-54 0,-36-35-1,35-35-15,0 0 32</inkml:trace>
  <inkml:trace contextRef="#ctx0" brushRef="#br0" timeOffset="213899.26">17727 9119 0,'18'-35'31,"52"35"-16,-17 0-15,0-53 16,0 53-16,18-35 16,-36 35-1,0 0-15,-52 0 47,-19 17-31,36 19-16,-35 87 31,0-70-31,35 0 16,0-18-16,0 1 0,0-1 31,17-35-31,19 0 16,17-18-16,-1 18 15,19-70-15,-18 70 16,-18-36-16,18 36 15</inkml:trace>
  <inkml:trace contextRef="#ctx0" brushRef="#br0" timeOffset="-206022.88">13511 3193 0,'18'0'62,"17"0"-46,1 0-1,87 0 17,1-36-17,-19 36 1,-52 0-16,71 0 16,-89 0-1,0 0-15,36 0 16,-18 0-1,-18 0 1,89 0 0,-89 0-16,0 0 0,18 0 15,18 0 17,-36 0-17,18 0 1,17 0-1,54 0 1,-18 36 0,-89-36-1,54 0 17,-36 0-32,53 0 15,18 0 1,-53 0-1,18 35-15,-18-35 16,-1 0 0,1 0-1,-17 0 1,34 0 0,-35 0-16,-52 0 31</inkml:trace>
  <inkml:trace contextRef="#ctx0" brushRef="#br0" timeOffset="-205013.16">17851 3193 0,'17'0'62,"71"0"-46,-35 0-1,212 0 17,-177 0-32,177 0 31,-230 0-31,0 0 16,36 0-1,-36 0-15,36 0 16,-36 0-1,-17 0-15,87 35 16,-34-35 0,-18 0-1,-18 0 1,-70 0 31,0 0-32</inkml:trace>
  <inkml:trace contextRef="#ctx0" brushRef="#br0" timeOffset="-203889.49">21449 3122 0,'18'35'16,"17"-35"-1,0 0 1,0 0-16,389 0 31,17 0 1,-318 53-1,54-53-16,-72 0 1,-52 36 0,-17-36-1,-54 0 63</inkml:trace>
  <inkml:trace contextRef="#ctx0" brushRef="#br0" timeOffset="-172835.26">547 11501 0,'0'-18'31,"0"53"63,0 36-94,0-36 15,0-17-15,0 17 16,0 0-16,0 1 16,0 16-1,17 1-15,-34-106 63,17 18-48,-35-18-15,35-88 16,0 53 15,0 35-15,0 18-16,0-1 16,0 1-1,17 0 1,18 35-1,1 0 1,-36 18 15,0 34-31,0-16 16,0-1-16,-18 0 16,-17-35-1,0 0 1,-1 0-1,72 0 32</inkml:trace>
  <inkml:trace contextRef="#ctx0" brushRef="#br0" timeOffset="-172006.22">882 11571 0,'0'-35'63,"-18"35"-16,1 0-16,-19 0-16,1 35 1,35-17 0,0 17-16,0 36 15,0-54 17,35-17-17,1 0 1,-36-35-1,35 35-15,-35-106 32,0 71-32,0 70 47,35 0-32,1 1 1,16 17-1,72-53 1,-54-36 0,-34-34-1,-1 34 1,-35 1-16,0 0 16,0-18-16,-35 18 0,-1-89 15,36 89 1,-35 0-1,35 52 1,0 72 0,18 34 15,-18-70-15,35 17-1,-35 1 1,0-36-1</inkml:trace>
  <inkml:trace contextRef="#ctx0" brushRef="#br0" timeOffset="-171463.63">1041 11518 0,'0'-35'31,"0"70"-31,70-105 16,-17 70-16,106-36 31,-18-17-15,-106 53-16,1-35 16,-36 0-16,0 0 15,-36-1 1,1 36 15,35 36 0,0 34-15,0-17-16,18 53 16,-18-36-1,35-34 1,0-107 15,-35 36-31,53-36 31,-53 36-31,18 35 16,17 0-16,36 53 16,-36-18-1,35 36 1,1-36-1,-36-35-15,1 0 16,-36-35-16,0 0 16,0-36-1</inkml:trace>
  <inkml:trace contextRef="#ctx0" brushRef="#br0" timeOffset="-170987.41">2752 11412 0,'0'0'0,"-18"0"16,-17 0-1,35-35-15,-36 35 16,1 0 0,35 18-1,-35 70 1,35-35-16,0 0 15,0-18-15,35 18 0,53-18 16,-35-35 0,-17-53 15,-36 0-31,53 0 16,-53 18-16,0 18 0,-36-36 15,-17 35 1,0-17-1,18 52 1,35 124 0</inkml:trace>
  <inkml:trace contextRef="#ctx0" brushRef="#br0" timeOffset="-170623.19">3157 11307 0,'-53'-36'16,"106"72"-16,-106-107 16,53 142 30,0-19-30,0 1 0,18 36-16,35 105 15,-53-89 1,0-69 0,0 17-1,-35-53 16,-18-36-15,18 1-16</inkml:trace>
  <inkml:trace contextRef="#ctx0" brushRef="#br0" timeOffset="-170445.66">2981 11659 0,'71'-88'31,"-1"53"-31,18-18 16,18 18-1,-53-54 1</inkml:trace>
  <inkml:trace contextRef="#ctx0" brushRef="#br0" timeOffset="-169362.96">4233 11483 0,'0'0'0,"0"-35"16,0 52 31,0 36-47,0 0 15,0 35 1,18-52-16,-18-1 15,0-53 17</inkml:trace>
  <inkml:trace contextRef="#ctx0" brushRef="#br0" timeOffset="-169212.37">4163 11165 0,'88'53'47,"-176"-106"-47,88 71 0,35-18 16</inkml:trace>
  <inkml:trace contextRef="#ctx0" brushRef="#br0" timeOffset="-168650.85">4410 11395 0,'0'-36'0,"0"72"16,0-1-16,70 18 31,-17 17-15,-53-52-1,35-18 1,-35-35 15,36 0-31,-36-1 16,35-34 0,18 123 15,-53-18-31,35-35 15,36 53 1,17-53 0,-53 0-1,36-18-15,-36-35 16,-35 18 0,0 0-16,-18-89 31,-17 18-16,-18 159 17,53 0-17,0 53 1,0-53-16,36 18 16,-1-1-1</inkml:trace>
  <inkml:trace contextRef="#ctx0" brushRef="#br0" timeOffset="-168491.28">4851 11395 0,'88'123'15,"-176"-246"-15,88 87 16,35 36-16,0 0 15,18 0 1,-18-35-16</inkml:trace>
  <inkml:trace contextRef="#ctx0" brushRef="#br0" timeOffset="-167055.35">5221 11465 0,'0'0'0,"0"-17"15,18 17 1,17-36-16,18 36 16,-18-35-16,36-35 15,-71 34 1,-18 1-1,-52 35 1,34 0 0,-17 88-1,0 18 1,89 17 0,-1-70-16,36 36 15,-36-89-15,18 0 16,0 0-16,35-36 15,71-70 1,-106 54 0,35-72-16,-88 71 15,0 18-15,0-18 32,-18 53-32,-17 0 15,-18 35 16,53 18-15,0-18 0,35-35-1,0 0 1,1 0 0,-36-17-1,35 17 1,-35 17 15,35 19-31,18 87 16,-17 36-1,-36-53 1,52 35 0,-52-88 15,-17-53-16,-89 0 1,71-88 0,35-1-16,0-87 15,0 53-15,35 70 16,53-18 0,-53 71-1,1-70-15,-1 70 16,0-36-16,-35 1 15,0-53 1,0 35 0,-35 53-1,0 0 1,35 35 0,17 0-1,19-35 16,17 36-15,-18-1 0,-35 0-1,0 1 1,0 34 0,0-17-16,35-53 15,-35 35-15,53-35 16,0 0-1,17 0 1,-70-17-16,71-89 16,-71 53-1,35-35 1,-52 88 15,-19 0-15,1 53-1,35 0 1,0-1 0,18-16-1,17-36 1,0-18 0,1-17-1,-36 0 1,35 35-1,-35 17 17,35-17-32,-35 53 15,88 18 1,-52-71 0</inkml:trace>
  <inkml:trace contextRef="#ctx0" brushRef="#br0" timeOffset="-166755.18">6967 10954 0,'0'17'31,"0"36"-31,53 36 16,-53 34 0,53 71-1,-53-71-15,0-87 16,0-1-1,-53-35 1</inkml:trace>
  <inkml:trace contextRef="#ctx0" brushRef="#br0" timeOffset="-166527.45">6914 11395 0,'124'-36'47,"-248"107"-47,283-194 16,-318 211-16,371-176 0,-212 105 15,35-17-15,-35 124 16,36-89 0,-36 0-1</inkml:trace>
  <inkml:trace contextRef="#ctx0" brushRef="#br0" timeOffset="-166366.98">7179 11130 0,'0'0'31,"18"0"-16,-18 53-15,53-18 16</inkml:trace>
  <inkml:trace contextRef="#ctx0" brushRef="#br0" timeOffset="-166060.19">7408 11324 0,'-35'0'16,"141"0"-16,-177 0 0,1 0 16,70 88-1,0-52-15,0-1 16,0 0-16,35-35 16,18 53-1,18-53 1,-36-53-1,-35 18-15,0-53 16,0 35 0,-53 0-16,0 18 15,18 35 1,35 35 0</inkml:trace>
  <inkml:trace contextRef="#ctx0" brushRef="#br0" timeOffset="-165695.18">7638 11254 0,'0'0'0,"17"35"31,-17 0-16,0 36 1,0-18 0,36-53 15,-36-36-15,52 1-16,37-53 15,-54 53 1,53 17 15,-88 106-15,0 0-1,53-17 1</inkml:trace>
  <inkml:trace contextRef="#ctx0" brushRef="#br0" timeOffset="-164306.84">8431 11501 0,'71'0'94,"-18"-36"-78,0-17-1,0-17 1,-53 17 0,0 18-1,0-89 17,-71 177-1,71 53-16,0-18 1,18-53 0,52 1-1,71-36 1,-52-71 0,-54-17-1,0 0 1,-35 52-1,-35 1 17,0 35-17,35 71 1,0-36-16,17 18 16,36 0-16,-53-36 0,53 36 15,-18 0 1,-35-17-1,-17-36 1,-54 0 0,36 0-1,17 0-15,-35-18 0,36 18 16,-36-71-16,53 54 16</inkml:trace>
  <inkml:trace contextRef="#ctx0" brushRef="#br0" timeOffset="-164157.72">8837 10954 0,'0'0'16,"-35"0"-1,35-36-15,17 36 16</inkml:trace>
  <inkml:trace contextRef="#ctx0" brushRef="#br0" timeOffset="-163313.81">9860 11060 0,'0'-36'16,"-35"36"0,-36 0-1,54 0-15,-124 89 31,193 16 16,-16-105-47,34 36 16,-34-36-16,-1 53 16,18-18-1,-53 0 1,0 0-1,-71 1 1,36-36-16,0 0 16,-1 0-1,1 0-15,35-36 32,0 1-32</inkml:trace>
  <inkml:trace contextRef="#ctx0" brushRef="#br0" timeOffset="-162935.16">10125 10989 0,'0'-35'15,"0"52"32,0 19-47,0 17 16,0 0 0,0-1-16,0 72 15,0-89-15,0 0 16,35 1-1,0-36 1,18 0 0,18 0-1,-36-53 1,0 18-16</inkml:trace>
  <inkml:trace contextRef="#ctx0" brushRef="#br0" timeOffset="-162741.66">10019 11165 0,'0'-35'31,"264"141"-31,-493-247 0,194 211 0,88-140 15,17 70-15,1 0 16,88 0 0</inkml:trace>
  <inkml:trace contextRef="#ctx0" brushRef="#br0" timeOffset="-162465.87">10566 11359 0,'0'0'47,"17"0"-47,19 0 16,-36-17-1,-18-36 16,-35 53-15,18 0 15,35 53-31</inkml:trace>
  <inkml:trace contextRef="#ctx0" brushRef="#br0" timeOffset="-161964.6">11007 10936 0,'0'-35'15,"0"-18"-15,-36 88 63,36 18-63,0 18 15,0-1 1,0 54-16,0-71 16,0-18-16,0 0 15,0 0 1,18-35-16,35 0 31,18 0-15,-36-17-1,18 17-15</inkml:trace>
  <inkml:trace contextRef="#ctx0" brushRef="#br0" timeOffset="-161719.07">11359 11095 0,'0'0'47,"0"18"-47,0 17 16,18 0-16,-18 36 31,0-18-15</inkml:trace>
  <inkml:trace contextRef="#ctx0" brushRef="#br0" timeOffset="-161555.96">11271 10707 0,'0'17'32</inkml:trace>
  <inkml:trace contextRef="#ctx0" brushRef="#br0" timeOffset="-161188.91">11448 11007 0,'-177'-300'15,"354"564"1,-124-193-16,-106-106 0,141 158 15,-88-88-15,35 1 16,-35-1-16,35 36 16,-35-89 15,36-17-15,17-71-1,17 71 32,-35 105-31,18-17 15,0-53-31,-53 35 16</inkml:trace>
  <inkml:trace contextRef="#ctx0" brushRef="#br0" timeOffset="-159977.75">12206 11095 0,'-35'0'0,"35"18"16,53-18 31,-18 0-32,18-18 1,-18-17-16,-35-1 31,0 1-15,-17 0-1,-36 35 1,17 0-16,1 0 16,0 35-16,35 0 0,-53 1 15,53 34 1,0 1 0,0-36-1,0 18-15,88-53 16,-53 35-1,18-35-15,88-17 32,-88-54-32,-17 71 15</inkml:trace>
  <inkml:trace contextRef="#ctx0" brushRef="#br0" timeOffset="-158484.55">13317 10954 0,'0'-36'47,"0"19"219,0-18-188,0 70 16,0 0-94,0 0 15,18 1-15,-18-1 16,0 0-1,35 18 1,-35-18 0,-17-35 31,-19 0-47,-17 0 15,18 0 1,35-17 15,35 17-15,36 0-16</inkml:trace>
  <inkml:trace contextRef="#ctx0" brushRef="#br0" timeOffset="-158135.22">13705 10883 0,'-88'0'47,"176"0"-47,-176 18 0,88 35 15,18-18 16,35 0-31,17-35 16,-34 0 0,-36-35-1,0-18 1,-36 18 0,19 35-1,17 17 16</inkml:trace>
  <inkml:trace contextRef="#ctx0" brushRef="#br0" timeOffset="-157945.68">14058 10848 0,'0'70'31,"0"-140"-31,0 211 16,0-123-1</inkml:trace>
  <inkml:trace contextRef="#ctx0" brushRef="#br0" timeOffset="-157768.87">13917 10530 0,'-35'-35'31,"246"335"-31,-387-565 0,194 265 16</inkml:trace>
  <inkml:trace contextRef="#ctx0" brushRef="#br0" timeOffset="-157395.31">14340 10883 0,'-35'-53'16,"70"106"-16,-17-53 31,53 71-15,-36-1 0,-35-17-1,35-53 16,-35-35-15,0 0-16,35-36 31,1 1-31,-1 70 16,0 0 0,-35 35-1,36 35 1,-36-34-16,0-1 15</inkml:trace>
  <inkml:trace contextRef="#ctx0" brushRef="#br0" timeOffset="-157190.29">14852 10830 0,'-35'-35'15,"70"70"-15,-70 1 16,35-1 0,17 0-1,-17 0-15,53 18 16</inkml:trace>
  <inkml:trace contextRef="#ctx0" brushRef="#br0" timeOffset="-157042.65">14676 10530 0,'-53'106'47</inkml:trace>
  <inkml:trace contextRef="#ctx0" brushRef="#br0" timeOffset="-156500.65">15028 10813 0,'-35'0'16,"53"70"-16,-1-140 15,-34 70-15,52 17 16,0 19-16,-35-1 16,71 0-16,-71 0 15,35-35-15,-35 36 16,35-54 15,-35-35-31,36 0 16,-1 18-1,0 17 1,0 18 0,18 36-1,18-36 1,0 0 0,-19 0-1,-16-18 1,-36-35-1,0-18 1,-18 36 0,-17 0-1,35 53 1,0 52 0,0-35-1,0 1-15,17-1 16,19-35-1,17-18 1</inkml:trace>
  <inkml:trace contextRef="#ctx0" brushRef="#br0" timeOffset="-156216">15716 10760 0,'36'0'32,"-72"0"-32,407 811 109,-407-864-93,1 0-1,-18-35-15,18 0 16,35 17-16,-71-34 15,71 87 17,53 18-17,-35 0-15</inkml:trace>
  <inkml:trace contextRef="#ctx0" brushRef="#br0" timeOffset="-155204.62">16739 10460 0,'-53'0'15,"18"-35"-15,0 35 16,35 35 0,-35 141 15,52 106 0,89-246-15,18-36-1,-54-53-15</inkml:trace>
  <inkml:trace contextRef="#ctx0" brushRef="#br0" timeOffset="-154888.81">17057 10548 0,'0'0'31,"-53"0"-31,53 35 0,0 1 16,0 17-1,18-18 1,52-35-1,-35 0 1,18-18 0,-53-17-16,0-18 15,-35 53 1,0-71-16,-1 71 16,36 53 15,0-35-31,36-18 15</inkml:trace>
  <inkml:trace contextRef="#ctx0" brushRef="#br0" timeOffset="-154739.22">17357 10795 0,'35'159'62,"-70"-318"-62,105 353 16</inkml:trace>
  <inkml:trace contextRef="#ctx0" brushRef="#br0" timeOffset="-154389.15">17657 10513 0,'0'-35'16,"-71"423"-16,142-741 0,-89 318 16,18 52-1,-35 54 1,35-1-1,17-34 1,19-36 0,-1 0-1,0-18-15,-35-17 32,0-54-32,0 54 0,0 0 15,0 88 16</inkml:trace>
  <inkml:trace contextRef="#ctx0" brushRef="#br0" timeOffset="-154192.68">18080 10742 0,'35'124'78,"-70"-248"-78</inkml:trace>
  <inkml:trace contextRef="#ctx0" brushRef="#br0" timeOffset="-153688.43">18186 10478 0,'0'0'0,"0"-36"16,0 19 15,-36 17 0,36 35 0,0 18-31,0-18 16,18-35 0,17 53-16,1-53 15,-1 0 1,0 0-16,18 0 0,-53-18 15,0-52 1,0 35 0,0-1-16,-18 36 15,18-35-15,-52 35 0,16 0 32,36 18-32</inkml:trace>
  <inkml:trace contextRef="#ctx0" brushRef="#br0" timeOffset="-153317.91">18556 10160 0,'0'0'15,"18"0"1,52 71-1,1 17 1,17 159-16,-88-89 16,0-52-1,-176 0 17</inkml:trace>
  <inkml:trace contextRef="#ctx0" brushRef="#br0" timeOffset="-151824.09">19861 10619 0,'-17'0'31,"-36"0"-31,18 0 16,-36 0-1,18 0-15,-159 35 47,212-53-31,0-17 0,71-36-1,0 19 1,-36-19-1,-35 18 1,-18-35 0,-70 17-1,35 71 1,53 36 15,0-1-15,18 0-16,-18 0 15,70 36-15,-17 17 16,0 18 15,53-18-31</inkml:trace>
  <inkml:trace contextRef="#ctx0" brushRef="#br0" timeOffset="-151421.16">20549 10142 0,'-35'-35'16,"70"70"-16,-105-105 16,34 70 15,-16 53-16,52-18-15,-53 0 16,53 18 0,0 88-1,0-105-15,105-1 16,-16 18 0,-19-53-16,-17 0 0</inkml:trace>
  <inkml:trace contextRef="#ctx0" brushRef="#br0" timeOffset="-151224.57">20867 10089 0,'-35'0'15,"70"0"-15,-35 71 31,0-36-31,35 36 16,18 17-16,-53-53 16,35 1-1</inkml:trace>
  <inkml:trace contextRef="#ctx0" brushRef="#br0" timeOffset="-151007.6">21308 10407 0,'35'18'31,"0"-18"-15,-35 53-1,0-1-15,-35 1 16,0-53-1,0 53 1</inkml:trace>
  <inkml:trace contextRef="#ctx0" brushRef="#br0" timeOffset="-150742.34">21625 9984 0,'0'17'47,"0"19"-47,0-1 16,18 88-1,-18-70-15,35 0 16,-35-18-16,35-35 0</inkml:trace>
  <inkml:trace contextRef="#ctx0" brushRef="#br0" timeOffset="-150518.94">21996 10231 0,'35'0'15,"-70"0"-15,105 0 0,-70 17 16,36 18-16,-36 1 16,0 17-16,-36 17 31,1-70-31,0 36 15,-1-36-15</inkml:trace>
  <inkml:trace contextRef="#ctx0" brushRef="#br0" timeOffset="-150208.78">22348 10001 0,'0'-35'0,"0"70"46,0 1-46,0 16 16,36 1-16,-36-17 16,35 34-1,0-70-15</inkml:trace>
  <inkml:trace contextRef="#ctx0" brushRef="#br0" timeOffset="-149871.05">22543 9719 0,'17'0'0,"18"0"15,18 0-15,18 35 16,-18 1 0,-18 34-16,18-17 15,-53 0-15,35 35 0,-35-35 16,-17 88 0,-72-35-1,54-71-15,0-35 16,0 53-16,-1-53 15</inkml:trace>
  <inkml:trace contextRef="#ctx0" brushRef="#br0" timeOffset="-149384.36">23178 10425 0,'-36'0'62,"1"0"-62,17 0 16</inkml:trace>
  <inkml:trace contextRef="#ctx0" brushRef="#br0" timeOffset="-147287.78">617 12647 0,'18'0'47,"35"0"-31,17-53-16,-17 53 0,-17-53 15,-1 18 17,-70-36-1,-106 36 0,17 229 0,124-88-15,0-53 0,0-18-1,71-35 1,-18 0-16,70-17 16,-70-19-1</inkml:trace>
  <inkml:trace contextRef="#ctx0" brushRef="#br0" timeOffset="-146712.66">1270 12453 0,'-88'-35'62,"176"70"-62,-247-53 0,124 18 16,35 53-1,-53 0-15,53 35 16,0-52 15,35-36-15,71-53-16,-53-18 15,-18 18 17,-35 18-17,53 70 1,-53 18 0,53 124-1,18-36 1,-18-106-1,-53 18 1,0-71 15,0-17-31,0 0 0,0-1 16,0-16-16,0-54 16,0 18-1,35 52 1,18 36-1,0 71 17,-53-18-32,70 17 15,-70-17-15,53-18 0</inkml:trace>
  <inkml:trace contextRef="#ctx0" brushRef="#br0" timeOffset="-146550.09">1976 12876 0,'-18'-88'32</inkml:trace>
  <inkml:trace contextRef="#ctx0" brushRef="#br0" timeOffset="-145613.86">2822 12577 0,'0'-36'31,"-35"36"16,0 0-32,-71 124 17,106-54-17,0-17 1,17-53-1,72 0 1,-54 0-16,-17 0 16,35-35-1,-18 0-15,-35-1 0,53 1 16,-53 0-16,0 0 16,0-18-16,-18 53 15,18-36 1,-53 36-16,18 0 15,0 53 1,35-17 0</inkml:trace>
  <inkml:trace contextRef="#ctx0" brushRef="#br0" timeOffset="-145064.33">3316 12418 0,'0'0'0,"0"-35"31,-18 35-15,18-36-1,-35 36 1,35-35-16,-53 35 16,18 0-1,35 18 32,0 17-47,0 88 31,18-70-31,-18 0 16,53 18-16,-53-18 0,52 0 16,1 52-1,-17-69 1,-36 17-16,0-18 15,-18-35 1,-35 0 0,0-18-1,36 18-15,-36-70 16,17 34-16,36 1 0</inkml:trace>
  <inkml:trace contextRef="#ctx0" brushRef="#br0" timeOffset="-144895.78">3210 12735 0,'0'0'16,"53"-35"-16,-18 35 15,1-88-15,34 53 16,-17 35-16,-17-71 0</inkml:trace>
  <inkml:trace contextRef="#ctx0" brushRef="#br0" timeOffset="-143431.76">4128 12294 0,'0'-53'16,"0"0"0,0 18-1,0 70 48,0 18-63,0 36 15,0-19-15,0 36 16,17-35 0,89-19 15,-35-69-15,-1-71-16</inkml:trace>
  <inkml:trace contextRef="#ctx0" brushRef="#br0" timeOffset="-143216.34">4480 12312 0,'-35'18'31,"70"-36"-31,-70 71 15,53 0 1,-18 17 0,35-52-16</inkml:trace>
  <inkml:trace contextRef="#ctx0" brushRef="#br0" timeOffset="-143052.57">4374 12100 0,'-35'0'31,"70"0"-31,-52 36 16</inkml:trace>
  <inkml:trace contextRef="#ctx0" brushRef="#br0" timeOffset="-142482.33">4727 12312 0,'0'88'31,"-17"-176"-31,34 88 0,-17 123 15,36-123-15,-36 53 0,35-17 16,0-36 0,0-36 15,-35-52-15,36 88-1,-36-53 1,70 53-16,-35 0 15,18 0 1,18 18 0,-18-18-1,-18 0-15,0 35 16,1-35-16,-1 0 0,0-35 16,1-18 15,-36-18-16,0 1 1,-18 35-16,-17-18 16,-1 53-1,1 35 1,35 35-16,-53 1 16,53 17-16,0 36 15,0-89 1,18-35-16,70 71 15,-35-71 1,53-71 0</inkml:trace>
  <inkml:trace contextRef="#ctx0" brushRef="#br0" timeOffset="-141784.59">6579 12206 0,'-35'0'0,"35"-35"15,0 52 32,0 54-31,0 35-16,0-18 0,0-17 16,0 52-1,0-70 1,0-18-1,0-88 17,0 0-32,0-88 15,18-53 1,-18 88 0,0-35-16,0 106 15,0 0 1,35 35 15,36 88-15,17 35-1,-18-17 1,-17-35-16,-53-36 16,35 0-16,-35 18 15</inkml:trace>
  <inkml:trace contextRef="#ctx0" brushRef="#br0" timeOffset="-141609.06">6632 12347 0,'106'-35'47,"-212"70"-47,265-70 0,-88-18 16,-19 53-16</inkml:trace>
  <inkml:trace contextRef="#ctx0" brushRef="#br0" timeOffset="-141017.51">7161 12083 0,'-17'0'16,"-1"70"-1,36-105-15,-1 0 0,-34 140 0,52-52 16,-35 36-16,0-1 16,0-53-1,0-17 1,0-54 15,0-34-15,0 17-1,0-18-15,0-87 16,0 105 0,0-18-16,0 18 0,0 18 15,88 35 1,-17 18-1,-18 105 1,-53-52 0,-18-18 15,-35-18-31,18-35 31,53 0-15,17 70-1,0-70 1,0 71-16,36 17 16,-71-53-16,0 1 15,0-19 1,-141 54 0,53-18-16,17-53 15,0 0-15,36 35 16,0-35-1,35-53-15</inkml:trace>
  <inkml:trace contextRef="#ctx0" brushRef="#br0" timeOffset="-139085.78">7973 12700 0,'0'-35'31,"17"35"1,19 0-17,-36 17-15,0 54 16,0-53-1,-106 140 17,71-122-17</inkml:trace>
  <inkml:trace contextRef="#ctx0" brushRef="#br0" timeOffset="-138186.31">8749 12136 0,'0'-36'15,"0"19"17,18 17-32,34 0 15,-16 0 1,-1 35-16,18 0 0,-53 0 16,35 1-1,-52 70 1,-142-1 15,124-105 0,35-52-31</inkml:trace>
  <inkml:trace contextRef="#ctx0" brushRef="#br0" timeOffset="-137886.98">9102 11977 0,'0'0'15,"-18"0"16,-17 0-15,35 17 0,-53 54-16,18 35 15,35-18 1,0-35 0,0-18-16,0 1 15,17-1-15,71 18 16,-35-53-1,36-36-15</inkml:trace>
  <inkml:trace contextRef="#ctx0" brushRef="#br0" timeOffset="-137530.32">9490 12241 0,'70'0'47,"-17"0"-47,0 0 16,0 0-16,18 0 16,-18 0-16,-18-35 15,0 35-15,-35-35 16</inkml:trace>
  <inkml:trace contextRef="#ctx0" brushRef="#br0" timeOffset="-137083.53">10178 12030 0,'-36'-36'16,"1"36"0,0 0-1,0 18 1,35 35-1,-36-18-15,36 1 16,0-1-16,0 35 16,18-17-1,52-17 1,1-36 0,0-36-1,-36 1 1,-35 0-16,0-53 15,0 52 1,-18-34-16,-52 34 16,-54 54 15</inkml:trace>
  <inkml:trace contextRef="#ctx0" brushRef="#br0" timeOffset="-135047.9">9243 12806 0,'-35'0'16,"-1"0"-16,1 0 15,-18 0 17,18 0-17,-1 0 1,1 17 15,0-17 0,0 0 1,52 36-17,36-36 1,18 0-16,-1 0 16,19-18-16,16 18 15,36 0-15,53 0 16,-52 0-1,-107-35 1,18 35 0,-18 0-1,-35-35-15</inkml:trace>
  <inkml:trace contextRef="#ctx0" brushRef="#br0" timeOffset="-134290.89">9031 13370 0,'-35'0'31,"0"-17"-31,-1 17 32,1 0-17,0 17 1,35 19 0,-36 34 15,36-35-31,0 18 15,18-53 1,17 53 0,-17-17-1,70-36 1,-53-18-16,1 18 16,-1-53-16,0 18 15,-35-1 1,0 1-1,-17 35 1,17-53-16,-53 53 16,53-70-16,-53 70 0,53-18 15,-35 18-15,35 35 32,0 1-17</inkml:trace>
  <inkml:trace contextRef="#ctx0" brushRef="#br0" timeOffset="-133568.83">9631 13406 0,'70'-18'62,"-17"18"-62,18-35 16,-1 35-16,72-53 15,-72 17 17</inkml:trace>
  <inkml:trace contextRef="#ctx0" brushRef="#br0" timeOffset="-132517.98">10407 13141 0,'0'0'0,"0"-35"31,0 17-15,-18 18-1,18-35 1,0 52 46,0 36-46,0-17 0,0 34-1,18 1 1,-18-1-1,35 54 1,-35-71 0,0-71 46</inkml:trace>
  <inkml:trace contextRef="#ctx0" brushRef="#br0" timeOffset="-131993.12">11289 12577 0,'18'-36'63,"17"36"-63,124-53 31,-71 53-31</inkml:trace>
  <inkml:trace contextRef="#ctx0" brushRef="#br0" timeOffset="-131804.62">11359 12718 0,'142'0'31,"-284"0"-31,354-18 16,-88 18-16,-19 0 16,-34 0-16,-36 0 15</inkml:trace>
  <inkml:trace contextRef="#ctx0" brushRef="#br0" timeOffset="-131070.05">12259 11906 0,'0'0'0,"-35"-70"15,35 34-15,17 89 63,-17-17-48,0-1-15,53 0 16,18 18 0,-1-53-1,1 0 1,-53 0-16,35-35 15,-53-18 1,0 18 0,-18-1-16,-35-34 15,53 87 32,18 19-31,-18-1-1,53 36 1,-18-19-16,-35 1 16,35-17-1,-35-1-15,0 35 0,-18-34 16,-17-36 15,0 0-15,0 0 15,-1 0-31,36-18 16,-35 18-16,35-35 47</inkml:trace>
  <inkml:trace contextRef="#ctx0" brushRef="#br0" timeOffset="-130777.83">13000 12012 0,'0'0'0,"53"0"31,17-35-31,1 35 16,52 0 0,-87 0-16,-1 0 15</inkml:trace>
  <inkml:trace contextRef="#ctx0" brushRef="#br0" timeOffset="-129945.27">13794 11765 0,'0'-35'0,"-36"35"15,36-18 1,-35 18 0,0 36 15,35-1-16,0 0-15,-35 36 16,35-36 0,0 0-16,35 18 15,53-53 1,-35 0 0,17 0-16,-17 0 15,-17-18-15,-1-17 16,-53-35 15,-70-19-15,-18-16-1,53 105 1,0 105 0</inkml:trace>
  <inkml:trace contextRef="#ctx0" brushRef="#br0" timeOffset="-129279.68">12647 12612 0,'88'-18'46,"0"18"-46,18 0 16,35-53-16,53 53 16,371-53-1,-36 0 17,-458 18-1</inkml:trace>
  <inkml:trace contextRef="#ctx0" brushRef="#br0" timeOffset="-127797.18">13106 13035 0,'-36'0'234,"19"0"-93,17-17-79,-35 17-46,-1 0 0,1 17 15,35 18-15,0 18-1,0-17 1,0-1-1,35 0-15,18-35 32,18 35-32,-36-35 31,0-17-31,-35-36 16,0-35-1,0 35 1,0-18-1,-35 36 1,0 0 0,-1 35-1,54 53 32</inkml:trace>
  <inkml:trace contextRef="#ctx0" brushRef="#br0" timeOffset="-127454.94">13617 13106 0,'36'0'47,"34"-53"-47,-17 53 15,0 0-15,17-35 16,-52 35-16,17 0 16,36 0-1</inkml:trace>
  <inkml:trace contextRef="#ctx0" brushRef="#br0" timeOffset="-127174.15">14323 12806 0,'53'70'47,"-53"-34"-47,0 17 15,35 0 1,-35 17-16,0-35 16,0-17-16,0 17 15</inkml:trace>
  <inkml:trace contextRef="#ctx0" brushRef="#br0" timeOffset="-126331.92">14905 12347 0,'35'0'47,"18"0"-47,0 0 16,18 0-16,-19 0 15,1 0-15,0 0 16</inkml:trace>
  <inkml:trace contextRef="#ctx0" brushRef="#br0" timeOffset="-126147.86">14905 12647 0,'141'0'47,"-282"0"-47,353 0 0,-142-18 0,-17 18 16,0 0-1</inkml:trace>
  <inkml:trace contextRef="#ctx0" brushRef="#br0" timeOffset="-125089.27">15752 11712 0,'17'0'31,"54"0"-15,-18 0-1,17 0-15,71 0 16,-70 0 15,-159 36 0,52 16-15,-87 19 0,88-36-1,35 1 1,-53-1-16,53 0 0,-36-35 0,36 35 31,18-35-15,53 0-16,-18 0 15,17 0-15,-17 0 0,18 0 16,34-17 0,-87 17-1</inkml:trace>
  <inkml:trace contextRef="#ctx0" brushRef="#br0" timeOffset="-124843.93">16492 11836 0,'0'0'0,"71"0"31,-18 0-15,53 0 0,-18 0-1,-35-36-15</inkml:trace>
  <inkml:trace contextRef="#ctx0" brushRef="#br0" timeOffset="-124379.66">17180 11624 0,'0'-35'0,"-35"35"31,-18 53-15,0 0 0,53-18-16,0 0 15,0 0 1,0 1-16,0-1 0,88 0 15,-52-35 1,17 0 0,-53-17-16,52-54 15,-52 1 1,0 34 0,-17-34-16,-36 70 15,18 0 1,-1 17-1,-34 36-15</inkml:trace>
  <inkml:trace contextRef="#ctx0" brushRef="#br0" timeOffset="-123883.9">16034 12435 0,'70'0'46,"1"0"-30,35 0-16,194-17 16,123-54-1,-17 18 1,-265 53 0,0-53-1,-141 18-15,35 35 16,-53 0-16,-17 0 15</inkml:trace>
  <inkml:trace contextRef="#ctx0" brushRef="#br0" timeOffset="-123251.07">16369 12753 0,'0'0'0,"-53"0"16,18 0-16,-1 35 16,36 0-1,-35 1 1,35-1 0,0 53-16,71 18 46,-36-106-46,71-70 32,-71 34-32,-35-70 31,-35 53-31,-53-52 16,70 105-16,18-36 15,-35 36 1,-18 53-1,53-17 1</inkml:trace>
  <inkml:trace contextRef="#ctx0" brushRef="#br0" timeOffset="-122795.28">16845 12929 0,'35'0'31,"18"0"-15,0-17-16,35 17 15,-17 0-15,-18 0 16,53 0 0</inkml:trace>
  <inkml:trace contextRef="#ctx0" brushRef="#br0" timeOffset="-121885.99">17815 12577 0,'0'0'0,"0"-36"16,0 72 31,0 16-47,0 19 16,0 88-1,0-89 16</inkml:trace>
  <inkml:trace contextRef="#ctx0" brushRef="#br0" timeOffset="-120369.14">18680 11977 0,'35'0'31,"18"0"-15,35 0-16,18-18 15,35 18-15,212-106 31,-177 71 1</inkml:trace>
  <inkml:trace contextRef="#ctx0" brushRef="#br0" timeOffset="-120086.9">18997 12100 0,'0'0'0,"18"0"47,17 0-31,36 0-16,264 0 15,-106-53 17,-88-17-17,-88 17-15</inkml:trace>
  <inkml:trace contextRef="#ctx0" brushRef="#br0" timeOffset="-119761.63">19650 11606 0,'-36'-53'16,"72"53"15,-1 0-31,0 0 16,1 53-1,-1 18-15,53 105 16,-88-105-16,0 17 16,0 36-1,-71-1 1,1-88-16,17 36 15,-35-36-15,17 0 0</inkml:trace>
  <inkml:trace contextRef="#ctx0" brushRef="#br0" timeOffset="-114804.13">20479 11465 0,'17'-35'15,"36"35"1,-17 0 0,-1 18-16,18 35 15,-53-1 1,-88 107 15,35-159-31,17 36 31,36-54-15,18-17-16,-18-1 16</inkml:trace>
  <inkml:trace contextRef="#ctx0" brushRef="#br0" timeOffset="-114540.55">20937 11342 0,'-53'0'0,"18"70"46,35-34-30,-70-1 0,17 35-16,53-34 15,0-1 1,53-35 0,0 0-16,35 0 15,53-18-15</inkml:trace>
  <inkml:trace contextRef="#ctx0" brushRef="#br0" timeOffset="-114276.27">21449 11342 0,'106'-35'32,"-53"35"-17,35-36-15,-18 36 16,-34 0-16</inkml:trace>
  <inkml:trace contextRef="#ctx0" brushRef="#br0" timeOffset="-114093.76">21484 11571 0,'18'0'31,"35"0"-31,53-18 16,-36-17-1</inkml:trace>
  <inkml:trace contextRef="#ctx0" brushRef="#br0" timeOffset="-113402.88">22260 11183 0,'0'0'0,"-35"-35"0,35 70 62,0 0-62,18 1 16,-18-1-16,70-35 16,-70 35-1,106-35 1,-71-17 0,-35-36-1,0 0 1,-17-53-1,17 194 32,0-17-31,0-18-16,106 123 16,-106-106-1,35 1 1,-35-36 15,-53 1-15,0-36-1,-18 0 1,1-18 0,35-17-1,70-1 1</inkml:trace>
  <inkml:trace contextRef="#ctx0" brushRef="#br0" timeOffset="-112678.52">23054 11183 0,'18'0'32,"35"0"-32,0 0 15,17 0 1,1 0 0</inkml:trace>
  <inkml:trace contextRef="#ctx0" brushRef="#br0" timeOffset="-112499.99">23054 11412 0,'353'-17'78</inkml:trace>
  <inkml:trace contextRef="#ctx0" brushRef="#br0" timeOffset="-111931.51">23760 11060 0,'35'0'15,"18"0"1,0 0-16,17 0 16,-17 0-16,-18 0 15,1 0-15,17 0 16,-71 0 46,18 17-46,-35-17-16,-1 36 16,-52 69-1,18-34 1,34-36 0,1 36-16,35-36 15,18-35 1,70 0 15,71 0-15,-106 0-16,0 0 15,-1 0-15,-16 0 0,-1 0 16</inkml:trace>
  <inkml:trace contextRef="#ctx0" brushRef="#br0" timeOffset="-110895.13">18997 13229 0,'35'0'32,"36"0"-17,-18-35 1,17 35-16,107-35 31</inkml:trace>
  <inkml:trace contextRef="#ctx0" brushRef="#br0" timeOffset="-110716.63">18979 13388 0,'530'-106'63,"-1060"212"-63,1148-212 0,-565 106 0,-18 0 15</inkml:trace>
  <inkml:trace contextRef="#ctx0" brushRef="#br0" timeOffset="-110395.72">19456 12982 0,'17'0'16,"19"0"-16,-1 0 15,0 0-15,36 106 16,17-18 15,-88-17-31,35 17 16,-52-35-16,-36-18 16,-18 71-1,71-71 1</inkml:trace>
  <inkml:trace contextRef="#ctx0" brushRef="#br0" timeOffset="-109780.29">20761 13106 0,'-18'0'15,"18"-36"1,-35 1 15,0 35-15,-18 0-1,-18 0 1,36 18-16,35 17 16,-71 0-16,71 1 15,0-1-15,0 35 16,53-34 0,-35-36-1,17 0-15,36 0 16,-18-106-1,0 71 1,-53-71-16,0 18 16,0 17-16,0-88 31,0 71-31,-18-53 16,-35 88-16,53 18 15,-35 35 1,35 88 15,35 0-31,-35-17 16,35 52-1,18 36-15,-53-71 16,0-35-16,36 35 16,-36-52-1,35-1 1</inkml:trace>
  <inkml:trace contextRef="#ctx0" brushRef="#br0" timeOffset="-109481.5">20937 12947 0,'0'-35'16,"0"70"-16,18-70 16,17 35-16,1 35 15,-1 36 1,18-1 0,-53-35-1,-71 1-15,36 34 16,0-70-16,-1 0 15,1 0 1,70-88 0</inkml:trace>
  <inkml:trace contextRef="#ctx0" brushRef="#br0" timeOffset="-109231.63">21255 12823 0,'-141'0'31,"282"0"-31,-318 36 16,177-19-16,0 54 15,0-36-15,0 18 16,0 0-16,0-18 15,36 18 1,-1-53-16,18 0 16</inkml:trace>
  <inkml:trace contextRef="#ctx0" brushRef="#br0" timeOffset="-108981.3">21855 12894 0,'35'0'46,"35"-35"-46,-17 35 16,0 0-16,-17 0 16</inkml:trace>
  <inkml:trace contextRef="#ctx0" brushRef="#br0" timeOffset="-108796.78">21890 13141 0,'53'-35'31,"-106"70"-31,141-70 16,-35-1-16,35 36 16,-53 0-1</inkml:trace>
  <inkml:trace contextRef="#ctx0" brushRef="#br0" timeOffset="-108252.25">22737 12771 0,'-89'-36'31,"178"72"-31,-213-72 16,71 36-1,0 36 1,53-1-16,-70 35 16,70 1-1,0-36 1,35 18-1,71-53 1,-53 0 0,35-70-16,-53 34 15,-35-17-15,53-70 32,-53-18-17,-35-106 1,0 159-1,35 52 1,0 54 0,0 70-1,35 247 1,18-141 0,-18-52-1,-35-90 1,0 1-1</inkml:trace>
  <inkml:trace contextRef="#ctx0" brushRef="#br0" timeOffset="-107861.27">23036 12735 0,'36'106'79,"-54"-124"-79,106 36 0,-88 17 0,-106-176 0,265 282 0,-106-141 31,-18-35-16,-35-35 1,0 52-16,0-53 16,0 89 15,0 53-15,0 17-1,53 71 1,-53-54-1,0-34 1,36-36 0</inkml:trace>
  <inkml:trace contextRef="#ctx0" brushRef="#br0" timeOffset="-107598">23901 12718 0,'17'0'16,"19"-53"-16,-1 53 15,18 0 1,-18 0 0,0 0-1</inkml:trace>
  <inkml:trace contextRef="#ctx0" brushRef="#br0" timeOffset="-107437.9">23795 13018 0,'212'-18'47,"-424"36"-47,459-36 0,-212 18 16</inkml:trace>
  <inkml:trace contextRef="#ctx0" brushRef="#br0" timeOffset="-106894.35">24659 12665 0,'-70'-36'16,"140"72"-16,-176-72 15,71 36-15,0 0 16,0 36 0,35 34-1,0-17-15,-36 0 16,36 71-16,0-107 16,18 54-1,17-71-15,0 0 16,18 0-1,36-71 1,-37 18-16,-16-88 16,-36 71-16,0-19 15,0 19-15,-18-106 16,18 123 0,-53 0-16,53-36 15,0 125 16,0 70-15,0-1-16,35 19 16,-35-18-16,53 17 15,-53-52-15,0-1 0,36 19 16,-36-54 15,35-35-15</inkml:trace>
  <inkml:trace contextRef="#ctx0" brushRef="#br0" timeOffset="-106508.39">24977 12735 0,'388'-35'62,"-776"70"-62,793-70 16,-440 35 15,0 53-15,35-18-1,-124 53 1,36 36 0,88-1-1,35-52 1,54-71 0,16-35-1,-34 35-15,-36-36 16,1 36-1</inkml:trace>
  <inkml:trace contextRef="#ctx0" brushRef="#br0" timeOffset="-91469.19">18944 9543 0,'-35'0'47,"88"0"0,35-36-47,0 36 15,18 0-15,18-70 16,316-36 0,-228-35-1,-88 106 1,-107 35-1,-17-36 17</inkml:trace>
  <inkml:trace contextRef="#ctx0" brushRef="#br0" timeOffset="-91192.38">20532 8890 0,'-36'-35'0,"54"105"62,-18-34-62,0 16 16,35-16-16,-35 34 15,0-34 1</inkml:trace>
  <inkml:trace contextRef="#ctx0" brushRef="#br0" timeOffset="-90738.6">20532 8678 0,'-36'-35'0,"1"35"31,0 0-15,0 18 0,35 17-1,-71 36-15,36 17 32,35 35-17,0-17 1,88-18-1,-35-88-15,53 36 16,-18-36 0,-18 0-16,1-18 0,0-88 15,-36-17 1,18 17 0,-53 0-1,-88 18 1,-36 52-1,89 1 1,-36 35 0,71 35-16</inkml:trace>
  <inkml:trace contextRef="#ctx0" brushRef="#br0" timeOffset="-84829.75">25100 10954 0,'0'-36'16,"0"1"-16,18 35 15,-18-35 1,70 53 15,-70 211 0,36-141-15,-36-53-16,35 36 16,0-71-1,-35 35-15,35-35 16,18 0 0,-17 0-1,-36-17 1,53 17-16,-53-53 15,35 53-15,-35-36 32,0 54 15,0 35-47,0 35 15,0 18-15,70-18 16,-70-17-1,71 17-15,0 88 16,-36 54 0,0-54-1,18-70 1,-18 0 0,1-18-1,-36-35 1,0 17-1,0-17 17,-18-18-17,-17-35 32,35 36-47,-36-1 172,1-35-156,0 0-1,35-18-15</inkml:trace>
  <inkml:trace contextRef="#ctx0" brushRef="#br0" timeOffset="-84401.41">25894 11871 0,'35'0'31,"-35"-18"-31,53 18 16,18-53 0,-36 18-16,0 35 0,36-88 31</inkml:trace>
  <inkml:trace contextRef="#ctx0" brushRef="#br0" timeOffset="-84048.25">26370 11307 0,'106'-36'47,"-212"72"-47,212-19 16,-71 18-16,-35 1 16,0 17-16,0-18 15,0 0-15,-17 0 0,17 1 16,-53-36-16,53 53 15,35-53 17,0 0-1,53-18-15,-88-17-1</inkml:trace>
  <inkml:trace contextRef="#ctx0" brushRef="#br0" timeOffset="-82856.33">26705 11024 0,'0'0'0,"0"-35"16,0 0 15,-17 35-15,-19 0-1,-17 0 1,1 0-1,-19 53 17,-70 123-1,106-70-15,-18 17-1,53-70 1,0 0-16,-36-18 15,36 1-15,53 87 16,18-52 15,52-1-15,-17-34 0,-71-36-1,1 0-15,-1 0 0,18 0 16,17 0-1,-34-36 1,-1-34-16,18 17 0,-18-35 0,-35 17 31,71 1-31,-71 17 0,0 17 16,35 1-16,-35-53 16,-53 17-1,-70-70 1,-1 53-1,1 88 1,70-35 0</inkml:trace>
  <inkml:trace contextRef="#ctx0" brushRef="#br0" timeOffset="-81207.16">811 14817 0,'-35'0'16,"35"88"31,0-18-47,0 19 0,18-19 15,-18 1-15,0-36 16,35 0 0,-35 1-1</inkml:trace>
  <inkml:trace contextRef="#ctx0" brushRef="#br0" timeOffset="-80950.74">776 14870 0,'0'0'0,"177"158"125,-230-158-110,53 36-15,-53-36 0</inkml:trace>
  <inkml:trace contextRef="#ctx0" brushRef="#br0" timeOffset="-80336.71">1217 14852 0,'159'229'94,"-353"-476"-94,229 265 0,177 176 0,-177-265 16,-35 36-16,0 0 15,0 0 1,0-1-16,0 1 0,0 53 47,0 35-32,53 35 1,-53-53-16,71 18 0,-36-53 16,0 0-16,0 0 15,36 0 1,17-106-1,-88 18 1,0 17-16,0 54 16,0-54-16,-35-35 15,35 71-15,-53 35 16,53-35 0,-35 35-1,35 194 1,70-18-1,-35-123 1,1-18-16,-36 1 16,70-1-16,-70 36 15</inkml:trace>
  <inkml:trace contextRef="#ctx0" brushRef="#br0" timeOffset="-80143.71">1693 14887 0,'388'-53'78</inkml:trace>
  <inkml:trace contextRef="#ctx0" brushRef="#br0" timeOffset="-79716.13">3193 14676 0,'-36'-36'16,"36"1"-1,36 0 1,-1 35-16,0 0 16,0 0-1,1 70-15,-89 71 32,-53 1-1,124-142-16,35-36 1,35 1 0,0 0-16,0-18 15,0 17-15,-35-16 0</inkml:trace>
  <inkml:trace contextRef="#ctx0" brushRef="#br0" timeOffset="-79200.49">3475 14182 0,'-212'-36'47,"424"72"-47,-459-72 16,159 195-1,88-88-15,-53 52 16,0 195 0,106 123 15,-18-406-16,300-17 1,-211-54 0,246-246 15,-299 194-31,-18-36 0,-53 36 16,0-88-1,-53 88 1,0 35-16,-159-71 15,124 124-15,0-35 16,35 35-16,18 0 16,35 53-16,0 0 0,0 0 15</inkml:trace>
  <inkml:trace contextRef="#ctx0" brushRef="#br0" timeOffset="-78138.63">5045 14570 0,'0'-36'32,"-36"36"-32,36 36 31,0-1-15,18 36-1,17-1 1,-35-35-1</inkml:trace>
  <inkml:trace contextRef="#ctx0" brushRef="#br0" timeOffset="-77951.7">4992 14270 0,'176'88'62</inkml:trace>
  <inkml:trace contextRef="#ctx0" brushRef="#br0" timeOffset="-77627">5503 14517 0,'89'194'94,"-689"-635"-94,1235 864 31,-741-599-31,212 335 0,-230-318 0,301 247 16,-160-88 0,19 0-1,34 18 1,-35 17-1,-35 35 1</inkml:trace>
  <inkml:trace contextRef="#ctx0" brushRef="#br0" timeOffset="-76661.23">7567 14376 0,'0'0'0,"0"-36"0,0 125 63,0-1-63,0-18 15,35 1-15,-35-36 16,36 0 0,-36 1-1</inkml:trace>
  <inkml:trace contextRef="#ctx0" brushRef="#br0" timeOffset="-76248.83">7549 14076 0,'-335'423'93,"670"-846"-93,-670 987 16,335-458-16,0-35 16,53 17-16,-17-18 15,175-34 1,18-72-1,18-140 1,-141 88 0,-35-36-16,-71 19 15,53-19-15,-53 18 16,-53 0-16,-18 18 0,-70-18 31,71 106-31,17 0 0,17 0 16,1 18-1,0 282 1</inkml:trace>
  <inkml:trace contextRef="#ctx0" brushRef="#br0" timeOffset="-76003.9">8220 14711 0,'17'317'94</inkml:trace>
  <inkml:trace contextRef="#ctx0" brushRef="#br0" timeOffset="-73281.22">4974 13988 0,'-17'0'16,"17"-36"-16,-36 36 78,36 36-78,0-1 16,18-35 15,17 0-16,-35-71 17,-17 71-17,-36 0 1,17 0-16,1 0 16,35 71-1,-35-36 1</inkml:trace>
  <inkml:trace contextRef="#ctx0" brushRef="#br0" timeOffset="-57538.69">16933 10178 0,'0'-18'15,"-35"18"1,35 35 78,0 1-79,18-36 32,-18-18-31,0-17 15,-18 35-15,0 0-1,18 17 1,36-17 15,-1 0-31,0-17 16,-88 17 15,0 0-31,1 0 16</inkml:trace>
  <inkml:trace contextRef="#ctx0" brushRef="#br0" timeOffset="-56006.53">17639 10089 0,'-35'0'16,"35"-35"125,0 53-79,0 17-46,17-53 31,-17-52-32,36 70-15,-36-18 16,-18 18 0,-17 0-1,52 0 16,71 36-31,1-36 16</inkml:trace>
  <inkml:trace contextRef="#ctx0" brushRef="#br0" timeOffset="-55419.1">18397 10037 0,'-35'0'16,"35"17"15,0-34 47,-35 17-46,0 0-17,-1 0 1,36 17 0,18-17-1</inkml:trace>
  <inkml:trace contextRef="#ctx0" brushRef="#br0" timeOffset="-54440.93">20638 9701 0,'0'0'0,"0"-35"16,0 0 15,-18 35 0,18 17 32,0-34-1,0-18-46,-35 35 15,35 17 1</inkml:trace>
  <inkml:trace contextRef="#ctx0" brushRef="#br0" timeOffset="-53650.09">21555 9507 0,'-18'0'0,"18"18"94,18-18-48,-18-18-30,-18 18 15,18-35-31,-35 35 16,0 71 15</inkml:trace>
  <inkml:trace contextRef="#ctx0" brushRef="#br0" timeOffset="-52821.32">22278 9384 0,'0'-35'141,"-35"35"-110,35 17 1,0-34 46,-36 17-78,1 70 47</inkml:trace>
  <inkml:trace contextRef="#ctx0" brushRef="#br0" timeOffset="-47722.51">16828 9790 0,'0'0'0,"-36"0"16,36-36-1,36 72 32,-36-1-31,0 0-16,35 0 15,-35 1-15,35 34 16,0-70 0</inkml:trace>
  <inkml:trace contextRef="#ctx0" brushRef="#br0" timeOffset="-47355.95">16828 10001 0,'88'247'110,"-176"-494"-110,211 494 15,-88-247 1,-35-35 0,36-71-1,-36-17 16</inkml:trace>
  <inkml:trace contextRef="#ctx0" brushRef="#br0" timeOffset="-45074.51">20391 9384 0,'0'-35'16,"0"-1"15,35 54 16,-35 17-47,70 36 31,-34-18-15,-36-18-16,35-35 31</inkml:trace>
  <inkml:trace contextRef="#ctx0" brushRef="#br0" timeOffset="-44707.69">20373 9596 0,'0'0'16,"0"35"-16,18-35 15,17 35 1,0-35-16,36 53 16,-36-35 15,18-18-31,-18 0 16,0 0 15,1-18-31,-36-17 15,35-1 1,-35-69 0,0 87-1,0-17 1</inkml:trace>
  <inkml:trace contextRef="#ctx0" brushRef="#br0" timeOffset="-43458.92">17551 9772 0,'0'18'63,"0"35"-48,0-1 1,53 72 15,-53-71-15,35-53-1,0 35-15</inkml:trace>
  <inkml:trace contextRef="#ctx0" brushRef="#br0" timeOffset="-42954.23">17480 10089 0,'0'-17'78,"0"34"-78,18-17 32,17 36-32,18-1 15,0-35 1,-53 35-1,53-35-15,-18 0 16,0 0 0,1-17 31,-36-36-47,0-18 31,35 36-16,-35-18 1,0 18 0,35 35-1,-35 17 1</inkml:trace>
  <inkml:trace contextRef="#ctx0" brushRef="#br0" timeOffset="-40556.49">21467 9260 0,'0'-52'0,"-36"52"16,36-36-1,0 54 32,0 17-47,18 36 16,-18-18-1,35 17 17,-35-35-32</inkml:trace>
  <inkml:trace contextRef="#ctx0" brushRef="#br0" timeOffset="-40160.99">21343 9490 0,'0'0'47,"18"35"-47,17 18 16,-35-18-1,194 106 17,-123-158 14,-36-177 17,-35 158-63,0-122 47</inkml:trace>
  <inkml:trace contextRef="#ctx0" brushRef="#br0" timeOffset="-39155.83">18150 9772 0,'36'18'47,"-36"17"-32,53 0-15,-53 0 16,35 71 15,0-35-15,-35-36-16</inkml:trace>
  <inkml:trace contextRef="#ctx0" brushRef="#br0" timeOffset="-38611.28">18150 10107 0,'0'-18'32,"0"-17"-32,18 35 15,17 0 1,1 35 0,-36 18-1,35-53-15,-35 36 16,35-36-1,-35 35-15,35-35 16,1 0 15,-1-18-15,0-17 0,-35-18-16,36 18 15,-36 0-15,0-1 16,0-17-1,35 53 1</inkml:trace>
  <inkml:trace contextRef="#ctx0" brushRef="#br0" timeOffset="-37179.03">22137 9172 0,'0'-35'16,"0"0"-1,0 105 48,17 36-48,36 35 32</inkml:trace>
  <inkml:trace contextRef="#ctx0" brushRef="#br0" timeOffset="-36666.4">22066 9437 0,'0'53'94,"36"-53"-94,16 70 16,-52-34-16,89 16 15,69 1 16,-122-106 1,-36 1-32,35-178 47,-35 195-47,0 0 15</inkml:trace>
  <inkml:trace contextRef="#ctx0" brushRef="#br0" timeOffset="-17059.39">1446 16016 0,'0'0'0,"-17"0"16,17-35-1,-36 35 1,1 0 15,-35 17-15,70 19 0,-36-1-16,36 36 15,0-54 1,0 19-1,53 16 1,-17 1 0,52 0-1,-35 18 1,-53-18 0,0-18 15,0 0-31,0 1 15,-71-36 1,36 0 0,0 0-1,17 0 1,18-18-16</inkml:trace>
  <inkml:trace contextRef="#ctx0" brushRef="#br0" timeOffset="-16667.84">1517 16828 0,'0'0'15,"-71"0"-15,54 0 0,-36 17 31,18 54-31,35-18 16,0 17 0,0-35-1,0 18 1,35-53 0,71 53-16,-71-106 15</inkml:trace>
  <inkml:trace contextRef="#ctx0" brushRef="#br0" timeOffset="-16197.09">1940 16281 0,'-53'-36'16,"53"72"-1,0 34 1,36 36-1,17 18 1,-53-89-16,35 35 16,0-70-1,-35 36-15</inkml:trace>
  <inkml:trace contextRef="#ctx0" brushRef="#br0" timeOffset="-15973.66">1923 16510 0,'264'-71'78,"-528"142"-78,528-177 15</inkml:trace>
  <inkml:trace contextRef="#ctx0" brushRef="#br0" timeOffset="-15735.55">1887 16334 0,'0'0'15,"0"-36"-15,36 36 16,34-35-1,1 0 1,-36 35 0</inkml:trace>
  <inkml:trace contextRef="#ctx0" brushRef="#br0" timeOffset="-15452.55">1676 16087 0,'17'0'31,"36"0"-31,35-53 16,-17 53-16,88 0 15,-71 0 1</inkml:trace>
  <inkml:trace contextRef="#ctx0" brushRef="#br0" timeOffset="-13970.51">2893 16387 0,'0'-18'16,"-35"18"375,-1 0-344,1 0-16,0 0-16,-1 0 1,36 18 0,-35 34-1,35 19 1,0-18 0,18-18-1,35-35 1,-18 0-16,36 0 15,-36-17 1,0 17-16,0-124 16,-35 71-1,0-17 1,0 17-16,-17 0 16,17 0-16,-71-35 0,36-18 15,0 71 1,35 52 15,0 18-15,0 1-1,0 52 1,17 18 0,-17-71-16,71 0 15,-71 1-15,53-1 0,-53 0 16,35 36-1,0-18 1,-35 17 0</inkml:trace>
  <inkml:trace contextRef="#ctx0" brushRef="#br0" timeOffset="-13397.8">3228 16528 0,'35'0'32,"36"-18"-17,-18-17 1,-18-36-1,-35 54-15,0-19 16,0 1-16,0-36 16,-35 36-16,-1-18 15,1 53 1,35-17-16,-53 17 16,-17 0-1,34 17-15,36 19 16,0-1-1,0-18 1,53-17 0,0 0-1,18 0 1,-1-35 0,1 0-1,-1-18 1,-34 53-1,-36 71 1,0-36 0,0 18-1,35-18 1,0-35 0,18 0-16,0 0 31,-53-18-31,35 18 0</inkml:trace>
  <inkml:trace contextRef="#ctx0" brushRef="#br0" timeOffset="-13037.17">3122 15928 0,'0'0'0,"35"0"32,1-35-17,17 35 1,70-36 0,-70 1-16,70 0 15,-70 35-15,-17 0 16</inkml:trace>
  <inkml:trace contextRef="#ctx0" brushRef="#br0" timeOffset="-12593.76">4322 16069 0,'52'0'46,"1"0"-46,0-18 16,0 18-16,18 0 0,-54 0 31</inkml:trace>
  <inkml:trace contextRef="#ctx0" brushRef="#br0" timeOffset="-12393.78">4339 16281 0,'388'-71'78</inkml:trace>
  <inkml:trace contextRef="#ctx0" brushRef="#br0" timeOffset="-9082.95">5609 15663 0,'-35'0'16,"0"0"46,35 18-62,-36-18 16,1 88 0,-18 18 15,18 70 0,88-52 0,-18-54-15,53 36 15,-88-35-15,0-18-1,0 0 1,0-18 0,-17 0-1,-54 18 17,18-53-32,-17 0 15,-1 0 1,36-18-1,-18 18 1,106 0 31</inkml:trace>
  <inkml:trace contextRef="#ctx0" brushRef="#br0" timeOffset="-2184.61">7743 10530 0,'-35'0'15,"53"0"95,52 0-95,1 0 1,-36 0 0,18 0-16,106 0 31,-124 0-31,36 0 15,-36 0 1,18 0-16,17 0 31,1 0-15,17 0 0,-17 0-1,-18 0 1,17 0-1,36 36 17,-71-36-32,1 0 0,-1 0 15,0 0-15,36 0 32,17 0-32,35 0 15,-52 0 1,0 0-1,-1 0 1,-17 0 15,-18 0-31,36 0 16,-36 0-16,0 0 16,1 0-16,-1 0 15,36 0 1,17 0-1,-18-18 1,1 18 0,-36 0-16,0 0 15,1 0 1,-1 0-16,0 0 16,36 0-16,-1 0 15,1-35 1,-18 35-1,17 0 1,-34 0 0,34 0-1,-35 0-15,1 0 16,34 0 0,18-35-1,-17 35 1,-36 0-16,18 0 15,-17 0 1,-1 0-16,35 0 16,-17 0-1,-53-36-15,88 36 16,-52 0 0,-1 0-16,0 0 15,1 0-15,16 0 16,54-35-1,-35 35 1,-18 0 15,17-35-15,-34 35-16,-1 0 16,0 0-16,-17 0 0,35-36 15,0 36 1,17 0-1,1-35 1,-36 35-16,0 0 16,18 0-16,-17 0 15,34 0 1,1 0 0,-1-35-1,-35 35-15,18 0 16,-17 0-1,-1 0 1,18 0 0,53 0 15,-36-53-15,1 53-1,-18 0 1,0 0-1,0-18 1,-18 18 0,0 0-1,0 0 1,1 0 0,-1 0-1,0 0-15,36 0 16,-1 0-1,36 0 17,-71 0-32,71 0 31,-35 0-15,-36 0-1,18 0 1,-18 0-16,1 0 15,34 0-15,-35 0 16,18 0 0,36 0-1,-54 0-15,18 0 16,-18 0 15,0 0-15,18 0 15,-18 0-31,1 0 31,-1 0-15,0 0 0,-17 0-1,17 0 1,0 0-1,18 0 1,18 0 0,-18 0-1,35-53 1,0 53 0,-52 0-1,-1-35 1,0 35-1,0 0 17,1 0-17,17 0 1,17 0 0,-52 0 15,-18-35-16,35 35 1,0 0 0,1 0-1,-1 0 1,0-35 0,0 35 15,1 0-16,17 0 1,-53-36-16,35 36 16,0 0-1,0 0 1,-35-35 0,53 35-1,-17 0 1,-1-35-1,0 35 1,0 0 0,36-36 15,-53 36-15,17 0-1,0 0 1,1 0 15,-1 0-15,0-35 15,0 35-15,18 0-1,-17 0 1,-1 0-1,0 0 1,0 0 15,1 0-15,-1 0 15,-35-35-15,35 35-16,0 0 31,1 0 0,-1 0-15,0 0 15,-17 0 0,17 0-15,1 0 31,-1 0-31,0 0 15,0 0 16,-105-35 0</inkml:trace>
  <inkml:trace contextRef="#ctx0" brushRef="#br0" timeOffset="7138.22">24218 11853 0,'-35'0'235</inkml:trace>
  <inkml:trace contextRef="#ctx0" brushRef="#br0" timeOffset="8450.84">20884 11994 0,'0'-17'140</inkml:trace>
  <inkml:trace contextRef="#ctx0" brushRef="#br0" timeOffset="16412.59">6085 15822 0,'0'-35'47,"0"0"-47,-17 35 0,-36 0 47,53 52-31,-71 213 15,71-141 0,53-72-15,106-52-1</inkml:trace>
  <inkml:trace contextRef="#ctx0" brushRef="#br0" timeOffset="16890.09">6262 15875 0,'0'-53'32,"0"106"-32,17-106 0,-17 18 15,106 0 1,-53 35-1,-53 35 1,0 71 0,0-36-1,-35-17 1,0-53-16,35-18 47,17-17-32,19 35-15,-1 0 16,18 0 0,0 18-1,-53 52 1,0-52-16,0 17 0,-53 89 16,0-71 15,53-18-31,-35-35 15,35-18-15,0-17 16,0-35 0</inkml:trace>
  <inkml:trace contextRef="#ctx0" brushRef="#br0" timeOffset="17302.53">6773 15928 0,'0'-35'0,"0"-18"16,36 53 0,-1-36-1,18 36-15,17 0 16,-34 0 0,-36 36-16,0-1 15,0 36 1,-18-36-1,18 0-15,-53-35 16,53 35-16,-35-35 0,0 0 16,35-17 15</inkml:trace>
  <inkml:trace contextRef="#ctx0" brushRef="#br0" timeOffset="17582.3">7126 15752 0,'-176'158'78,"352"-316"-78,-352 334 0,176-141 16,0 0-16,0 18 15,53-53 1,52 0-16,1 0 16,-53-53-1</inkml:trace>
  <inkml:trace contextRef="#ctx0" brushRef="#br0" timeOffset="17966.28">7073 15399 0,'-35'-53'16,"70"106"-16,-35-159 15,53 106 1,-18 0 0,18 35-1,-53 53 1,0 71-1,-17-88 1,-19-36 0,54-35-1,53 0 1,-1-18 0,-35-17-1,1 35 1</inkml:trace>
  <inkml:trace contextRef="#ctx0" brushRef="#br0" timeOffset="18474">7955 15646 0,'-35'0'31,"35"88"1,18-35-17,-18 0-15,35 17 16,-35 18 0,35-52-1,-35-1 1</inkml:trace>
  <inkml:trace contextRef="#ctx0" brushRef="#br0" timeOffset="18665.5">7796 15946 0,'142'-71'31,"-213"142"-31,0-71 0,283-71 0,-124 36 16,-35 35-16,0 0 15,-18-36-15</inkml:trace>
  <inkml:trace contextRef="#ctx0" brushRef="#br0" timeOffset="19201.06">8573 15452 0,'-36'-36'16,"1"36"0,0 0-1,-1 177 16,54 70 1,211-159-1,-123-106 16,-106-52-32,-70-18 1,-1 52 0,18 36-1,18 18 1,35 17 0,0 18-1</inkml:trace>
  <inkml:trace contextRef="#ctx0" brushRef="#br0" timeOffset="19581.2">8837 15610 0,'0'-35'15,"88"229"-15,-176-353 16,106 124-16,52 0 16,1 35-1,-36 53 1,0 17-1,-35-34 1,-35 34 0,35-35-16,-53-35 15,18 0 1,35-17 0,18 17-1</inkml:trace>
  <inkml:trace contextRef="#ctx0" brushRef="#br0" timeOffset="19897.36">9243 15416 0,'-124'318'110,"248"-636"-110,-248 689 0,142-336 15,70 0 1,-35-35-1,0 0-15,0 0 0,17-35 16,-34 0-16,-1 0 16</inkml:trace>
  <inkml:trace contextRef="#ctx0" brushRef="#br0" timeOffset="20367.3">9437 15169 0,'0'0'16,"70"0"15,-34 18-31,17 17 16,17 36-16,54 52 15,-54-17 1,-70-18 0,0-17-16,0 17 15,-35-35-15,-18 18 16,-18-1-16,36-35 15</inkml:trace>
  <inkml:trace contextRef="#ctx0" brushRef="#br0" timeOffset="22967.37">10407 15593 0,'-35'0'16,"-1"-35"15,-17 35 1,1 0-17,-1 35-15,35-35 16,-53 159-1,71-124 1,0 0 15,71-35-15,52-53 0,-87 18-16,-1 0 15,0-1-15,-35 1 0,53 0 16,-53 0-16,0-1 15,-35-70 1,-18-52 0,-18 69-1,71 54-15,0 282 94,18-176-78,-18-18-16,53 0 0,-53 17 15,53-17 1,-18-18 0,-35 18-16,36-18 15,-36 18-15</inkml:trace>
  <inkml:trace contextRef="#ctx0" brushRef="#br0" timeOffset="23277.54">10530 15487 0,'212'-35'47,"-371"176"-47,106-247 0,300 124 16,-247 17-16,53 0 0,-53 0 16,0 1-1,-35 34 1,-18-34-1,18-1 1,0-70 0,35-1-1</inkml:trace>
  <inkml:trace contextRef="#ctx0" brushRef="#br0" timeOffset="23561.26">10954 15346 0,'-124'212'78,"248"-424"-78,-248 476 16,124-211 0,0 18-16,0-36 0,71-35 15,-1 0 1,-17 0-16,36-35 16</inkml:trace>
  <inkml:trace contextRef="#ctx0" brushRef="#br0" timeOffset="23927.84">11412 15593 0,'71'0'31,"-18"-18"-31,0 18 15,17 0-15,-17-35 16,0 35-16,-18 0 16,1 0-1</inkml:trace>
  <inkml:trace contextRef="#ctx0" brushRef="#br0" timeOffset="28007.23">12153 15152 0,'0'70'47,"35"-17"-31,-35 0-16,0 35 0,36-35 16,-36 0-1,0 18 16,35-71-31</inkml:trace>
  <inkml:trace contextRef="#ctx0" brushRef="#br0" timeOffset="28530.09">12365 15134 0,'0'0'47,"35"0"-47,-35 18 15,0-1-15,0 19 16,0-1-16,0 0 15,0 1-15,0-1 16,35 0 0,1 36-1,-1-71 1,36-18 0,-36-88-1,-35 71 1,0 0-1,0 70 48,0 0-63,35 0 16,-35 1-16,0 34 15,35-17 16,-35-17-15,36-1 0</inkml:trace>
  <inkml:trace contextRef="#ctx0" brushRef="#br0" timeOffset="29656.97">12894 15346 0,'0'35'172,"0"-53"-94,0 36 16</inkml:trace>
  <inkml:trace contextRef="#ctx0" brushRef="#br0" timeOffset="31372.27">13141 15222 0,'0'0'0,"0"-35"16,-35 35-1,35-35 1,17 0 0,54 35-1,-18-36 1,35 195 31,-106-36-16,-35-123-15,1 0-1,52-17-15,0-18 16,17 35-1,-17-36 1</inkml:trace>
  <inkml:trace contextRef="#ctx0" brushRef="#br0" timeOffset="31712.88">13617 15028 0,'-70'0'47,"140"0"-47,-176 0 15,71 71 1,35-1-1,0-34-15,0 17 16,-35 35 0,35-71-16,70 36 15,-17-53-15,18 0 16,35-35 0,-36-18-1,-52 53-15,-18-53 16</inkml:trace>
  <inkml:trace contextRef="#ctx0" brushRef="#br0" timeOffset="32802.61">13688 14534 0,'0'-35'16,"0"0"-1,17 35 1,36 0 0,36 0-1,-72 0-15,18 53 31,-35 0-15,-35 0 0,-35 17-1,34-35 1,36 1 0,18-36 30,35 0-46,17 0 16,-34 0 0,-1 0-16,0 0 15,1 0-15,-1 0 16</inkml:trace>
  <inkml:trace contextRef="#ctx0" brushRef="#br0" timeOffset="33580.3">14640 15240 0,'-35'-35'15,"-18"35"1,53-36-1,-159 36 1,124 36 0,-71 158 31,230-159-16,140-158 0,-193-54 0,-124 71-15,-35-17 0,52 52-1,36 36 1,0 141-1,89 70 1,-19-17 0,-70-106-1,35 53-15,1-106 16,-36 35-16,0-53 31</inkml:trace>
  <inkml:trace contextRef="#ctx0" brushRef="#br0" timeOffset="33883.49">14817 15152 0,'0'-35'15,"17"140"-15,-34-175 0,87-18 16,-52 88-16,17 0 0,0 0 16,18 88-1,-53-53-15,0 0 16,0-17-16,0 17 16,-53 36-1,1-71 1,16 0-1,36-18 1</inkml:trace>
  <inkml:trace contextRef="#ctx0" brushRef="#br0" timeOffset="34192.21">15275 14923 0,'-70'0'31,"140"0"-31,-176 0 16,106 17-16,-35-17 15,35 88 1,-35-17-1,35 17 1,18-17 0,70-1-1,0-70 1,-18 0-16,-34-35 16,-1 35-16</inkml:trace>
  <inkml:trace contextRef="#ctx0" brushRef="#br0" timeOffset="35083.89">15910 15187 0,'-35'0'31,"123"0"-16,-17 0 1,17-35-16,71 35 16,-36 0 15</inkml:trace>
  <inkml:trace contextRef="#ctx0" brushRef="#br0" timeOffset="35328.74">16051 14993 0,'-35'-35'31,"70"70"-31,-52-17 0,17 17 16,35 36-16,-35-19 16,53 54-1,-53-35-15,35-36 16,-35 0 0</inkml:trace>
  <inkml:trace contextRef="#ctx0" brushRef="#br0" timeOffset="35980.61">16563 15064 0,'-35'-36'16,"35"-17"15,0-17-16,35 70-15,-35-35 16,53 35-16,-18 0 16,0 35-1,-35 53 1,0-35 0,0 18-16,0-36 15,-35 0-15,-35 36 31,105-71 16,0 0-31,0 0-16,1 0 16,70 0-1,-71 0-15,35 0 16,-34-18-1</inkml:trace>
  <inkml:trace contextRef="#ctx0" brushRef="#br0" timeOffset="36383.57">17145 14975 0,'-106'106'78,"212"-88"-78,-106-142 0,-106 266 0,106-107 0,0 0 16,18-35-1,-18 35-15,70-35 0,-52 0 16,70 0 0,-53 0-16,1-17 15,17-89 17,-53 35-32,-53-34 15,-53 105 16,35 0-15,71 52-16</inkml:trace>
  <inkml:trace contextRef="#ctx0" brushRef="#br0" timeOffset="39469.1">17586 15117 0,'0'-18'31,"-18"18"16,-17 0-31,35 35 15,18-35-16,17 0 1,-35-17 0,0-1-1,-18 18 1,-17 0 15</inkml:trace>
  <inkml:trace contextRef="#ctx0" brushRef="#br0" timeOffset="40311.21">18098 14852 0,'0'-35'62,"0"-1"-31,0 1-15,70 35 0,18 0 15,18 71 0,-106 52-15,-35-70-1,-18-18 1,0-35 0,18 0-1,35-17 1</inkml:trace>
  <inkml:trace contextRef="#ctx0" brushRef="#br0" timeOffset="40711.15">18503 14693 0,'0'-35'15,"-17"35"1,-19 0 0,36 18-1,-53-18-15,-17 105 16,70-69-1,0-1-15,0-17 16,0 17-16,35 35 16,18 1 15,0-36-15,35-35-1,-35-17-15</inkml:trace>
  <inkml:trace contextRef="#ctx0" brushRef="#br0" timeOffset="41404.4">18556 14199 0,'0'0'16,"0"-35"0,18 35-1,35 0 1,0 0-1,-53 35-15,35-35 0,-35 53 16,-18 18 0,-35-54 15,0-17-15,71 0 15,35 0-16,0 0 1,0 53 0,-53 0-1,35-53 1,-35 36-16,0-1 16,-18-35-1,-34 35-15,-19-35 16,0 0-1,36 35 17</inkml:trace>
  <inkml:trace contextRef="#ctx0" brushRef="#br0" timeOffset="42330.45">19315 14781 0,'-36'-35'32,"1"35"-32,35-35 15,-35 35 1,-36 0 15,-35 159 0,106-124-15,89 53 0,16-88-1,1 0 1,-70-35 0,-1-71-1,-35 88-15,0-52 16,-18 17-16,18 0 15,-70-18-15,17-17 16,17 53 0,36-18 15,0 106 0,0-18-15,18 89-1,-18-71-15,71-1 16,-71 19-16,35-18 16,-35-18-16,35 1 0,-35-1 15,35 0 1</inkml:trace>
  <inkml:trace contextRef="#ctx0" brushRef="#br0" timeOffset="42726.4">19544 14728 0,'0'-88'47,"18"335"-47,-36-406 0,36 71 0,52 88 15,-17 0-15,0 88 31,-124 71 16,36-159 0,35-17-31</inkml:trace>
  <inkml:trace contextRef="#ctx0" brushRef="#br0" timeOffset="43092.95">19967 14482 0,'-35'-36'31,"70"72"-31,-105-72 16,34 54 0,1 35-1,35-18 1,-53 36-16,53-18 15,0-1-15,0 1 0,0-17 16,88-1 0,18 18-1,-53-53 1,18 0-16,-36 0 16,0-35-1,1 35-15</inkml:trace>
  <inkml:trace contextRef="#ctx0" brushRef="#br0" timeOffset="55630.11">14376 4269 0,'-36'0'16,"54"0"93,17 0-93,54-36-16,-19 36 16,195-35 15,-301 35 16,1 0-47,0 0 15,-36 0 1,36 0-16,-18 0 16,18 0-1,-36 18 1,1 17 0,105-35 15,18 0-16,0 0-15,123-18 16,-123 18 0,-18 0-16,-105 0 47,17 0-47,-88 18 15,106-18 1,52 0 15,36 0-31</inkml:trace>
  <inkml:trace contextRef="#ctx0" brushRef="#br0" timeOffset="56563.13">18486 4251 0,'-36'0'31,"89"0"32,-18 0-63,1 0 15,17 0 1,-71 0 15,-35 0-15,0 0-1,0 0-15,-17 18 0,17-18 16,0 0 0,18 0-1,105 0 1,-17 0 0,35-18-1,-52 18-15,-1 0 16,-53 0 15,-17 0-15,-53 0-1,52 0 1,1 0-16,0 0 16,35 18-16</inkml:trace>
  <inkml:trace contextRef="#ctx0" brushRef="#br0" timeOffset="65361.86">15064 4392 0,'70'0'31,"-17"0"-15,0 0-16,35 35 16,-17-35-16,193 36 31,-246-36-31,17 0 31,-52 0 0</inkml:trace>
  <inkml:trace contextRef="#ctx0" brushRef="#br0" timeOffset="66089.53">19279 4463 0,'18'0'31,"35"0"-31,35 17 16,124-17-1</inkml:trace>
  <inkml:trace contextRef="#ctx0" brushRef="#br0" timeOffset="66288.42">20038 4551 0,'0'0'0,"17"0"16,54-18 0,0 18-1,-36 0-15,0-35 16</inkml:trace>
  <inkml:trace contextRef="#ctx0" brushRef="#br0" timeOffset="68135.28">5715 16951 0,'0'-18'31,"-18"18"-31,-35 0 32,-52 124-1,52-1 0,70-87-15,54-36-1,-36 0 1,36 0 0,-36-18-16,-35-17 0,35-36 31,-35 1-15,-70-1-1,-36 18 1,35 88-1,36 1 1</inkml:trace>
  <inkml:trace contextRef="#ctx0" brushRef="#br0" timeOffset="68967.7">5309 15346 0,'0'-106'16,"-35"106"-1,35 35 17,0 18-17,0 18-15,18 35 32,-18-71-17,0 0-15,35-35 16,-35 35 15,0 1-15,0-72 15,0-87-15,-18 17-1,-35 36-15,53 34 16</inkml:trace>
  <inkml:trace contextRef="#ctx0" brushRef="#br0" timeOffset="77359.81">21008 14693 0,'-35'0'16,"88"0"31,17 0-47,-17-17 0,106-36 31,-124 53-16</inkml:trace>
  <inkml:trace contextRef="#ctx0" brushRef="#br0" timeOffset="77585.2">21026 14887 0,'635'-70'78</inkml:trace>
  <inkml:trace contextRef="#ctx0" brushRef="#br0" timeOffset="79990.92">22507 14658 0,'0'-35'16,"-17"35"15,-19-36 0,1 36-15,-18 18-1,18 105 17,35-70-17,35 0-15,36 18 16,-18-36-1,-18 0-15,0 18 16,-35-17 0,0-1-1,-35-35 1,-36 0 0,36 0-16,0 0 0,-1 0 15,36 53 16</inkml:trace>
  <inkml:trace contextRef="#ctx0" brushRef="#br0" timeOffset="80374">22560 15558 0,'-35'0'47,"70"0"-47,-105 0 15,70 35 1,-36 53-1,36-53 1,71 1 0,-1-36-1,1-71 1,-71 0 0,-35 1-1,-1 35 1,1 35-1,35 53-15,-53 70 16</inkml:trace>
  <inkml:trace contextRef="#ctx0" brushRef="#br0" timeOffset="81033.5">22260 14129 0,'0'35'46,"0"0"-46,36 71 32,-36-53-32,0-18 15,35-35-15</inkml:trace>
  <inkml:trace contextRef="#ctx0" brushRef="#br0" timeOffset="82972.81">23089 14464 0,'-35'0'15,"35"-35"1,-35 35 15,35 105-15,-36 1-1,36 53 1,0-18 0,36-53-1,34-35 1,107-53-16</inkml:trace>
  <inkml:trace contextRef="#ctx0" brushRef="#br0" timeOffset="97690.87">23372 14623 0,'0'-18'94,"0"-35"-79,35 53 1,106-35 15,-106 52-15,-35 72-1,-17 52 1,-89-18 0,106-87-1,-53-36-15,53 52 0,17-52 47,36-35-47,71-35 16,-1 34-1,-105 36 1,17 0 0</inkml:trace>
  <inkml:trace contextRef="#ctx0" brushRef="#br0" timeOffset="98136.28">23989 14570 0,'-35'0'16,"-1"-36"-16,36 54 31,0 17-15,-35 1-16,35 52 31,0-53-31,0 0 15,0 1-15,18-36 16,70 0 0,18-89-1,0 19 1,-106 35-16,0-1 16,0-34-1,-36 70-15,-34-35 16,34 35-1,1 0-15,35 17 32</inkml:trace>
  <inkml:trace contextRef="#ctx0" brushRef="#br0" timeOffset="115793">24377 14552 0,'0'-35'15,"18"35"1,-18-35-1,53 35-15,17-36 16,-35 36 0,-35 18-1,36 105 32,-72-87-16,-17 17-15,18-18 0,0-35-1</inkml:trace>
  <inkml:trace contextRef="#ctx0" brushRef="#br0" timeOffset="116239.8">24747 14482 0,'0'-36'16,"-17"36"15,-19 0 1,1 0-17,35 18 1,-35 17-1,35 18 1,0-18 0,0 18-1,0-17 1,18-36 0,34 0-16,19 0 15,-36-18 16,1 18-31</inkml:trace>
  <inkml:trace contextRef="#ctx0" brushRef="#br0" timeOffset="118363.21">24642 14023 0,'0'-18'78,"17"18"-62,18 0-1,18 0 1,18 0 0,-36 18 15,-35 35-16,0-18 17,-17-35-17,-54 35 1,36-35-16,52 0 109,19 0-109,17 0 32,17 36-17,-35-36 1,-35 35-1,0 0-15,-35-35 16,35 53 0,-70-53-16,70 35 15,-53-35-15,17 0 16,1 0 0</inkml:trace>
  <inkml:trace contextRef="#ctx0" brushRef="#br0" timeOffset="122846.4">25135 14517 0,'18'17'62,"17"-17"-46,1 0-16,-1 0 15,0 0-15,18 0 16,-18 0 15,-35-17-15</inkml:trace>
  <inkml:trace contextRef="#ctx0" brushRef="#br0" timeOffset="123560.65">25788 14305 0,'0'-35'63,"0"53"15,0 34-62,0-16-1,35-1-15,-35 18 31,36-53-31,-36 53 16,35-18-16,-35 0 16,0 1 15,0-54-15</inkml:trace>
  <inkml:trace contextRef="#ctx0" brushRef="#br0" timeOffset="123830.79">26035 14252 0,'0'36'46,"0"-36"-46,0-36 16,35 160-16,-35-89 16,0 0-16,36 36 15,-36-36 1,0 36 0</inkml:trace>
  <inkml:trace contextRef="#ctx0" brushRef="#br0" timeOffset="124189.9">26335 14376 0,'0'-36'62,"70"178"-62,-105-284 0,0 178 0,123-54 16,-88 53-1,18-35 1,-18 36-16,0-1 16,-36-35-1,36 35-15,-35-35 16</inkml:trace>
  <inkml:trace contextRef="#ctx0" brushRef="#br0" timeOffset="124534.98">26547 14217 0,'-142'106'78,"336"-141"-78,-246-36 16,-90 230-16,142-124 0,0 18 15,36 0 16,-1-53-31,0 0 0,18 0 16,0 0-16,18 0 16,-71-18-1</inkml:trace>
  <inkml:trace contextRef="#ctx0" brushRef="#br0" timeOffset="125065.43">26511 13847 0,'0'0'0,"0"-53"16,18 53-1,52-36 1,-34 36 0,34 0-1,-70 36 1,0 87 0,-35-52-1,35-36 1,18-35 15,17 0-31,53 0 16,-17-18-1,-36 18 1,36 0 0</inkml:trace>
  <inkml:trace contextRef="#ctx0" brushRef="#br0" timeOffset="126058.79">26194 14376 0,'-36'0'32,"36"-18"14,18 18-30,53 0 15,-1 0 1,-34 0-17,-36 18 1,35-18-1,-35 35-15,35-35 32,-35 18-32,0 17 47,0 0-1,-18-35-30,18 35 0,-35-35-1,35 36 1,-35-36 0,35 35-1,-35-35 1,-18 35 15,88-35 32</inkml:trace>
  <inkml:trace contextRef="#ctx0" brushRef="#br0" timeOffset="130327.24">27499 14252 0,'0'-35'15,"53"106"63,-53-19-78,0 1 16,35 18 0,-35 17 15,0-53-15</inkml:trace>
  <inkml:trace contextRef="#ctx0" brushRef="#br0" timeOffset="130517.74">27411 14446 0,'353'-70'62,"-706"140"-62,794-176 0,-371 106 0,-17 0 16</inkml:trace>
  <inkml:trace contextRef="#ctx0" brushRef="#br0" timeOffset="131009.83">28258 14058 0,'-18'-53'16,"-17"53"-16,-1 0 15,1 0 1,35 18 0,-35 52-1,-1 54 1,-16-1 0,52-70-1,70 18 1,18-71-1,1 0 1,-54-18 0,0-35-1,-35 36 1,-18-19 0,-70 36-1,35 0 1,0 0-1,0 36-15,53-1 16,18-35 0</inkml:trace>
  <inkml:trace contextRef="#ctx0" brushRef="#br0" timeOffset="131376.99">28416 14217 0,'18'-71'46,"-36"142"-46,71-142 0,-18 71 16,1 0-16,-1 0 16,-35 18-16,53-18 15,-53 53 1,0-18-16,-53 36 16,18-36-16,-36 36 15,36-71 1,35-36-1</inkml:trace>
  <inkml:trace contextRef="#ctx0" brushRef="#br0" timeOffset="131691.65">28698 14076 0,'-105'212'141,"210"-424"-141,-210 441 0,140-229 15,0 0-15,106 0 16,-70 0-16,-18-17 16</inkml:trace>
  <inkml:trace contextRef="#ctx0" brushRef="#br0" timeOffset="132024.76">28787 13847 0,'141'17'63,"-282"-34"-63,352 69 16,-158 1-16,0 18 0,-53-18 0,35 0 15,-35 17-15,0-17 16,-88 18-1,53-36 1,0 0 0</inkml:trace>
  <inkml:trace contextRef="#ctx0" brushRef="#br0" timeOffset="132662.76">29774 14146 0,'0'0'15,"0"-35"-15,-70 35 16,70-35 0,-53 35-16,18 0 15,-1 0 1,1 0 0,35 17-16,-35-17 15,35 53-15,0 0 16,0 0-1,53 0 1,-18-53-16,53 0 16,36-70 15,-89 34-31,0-34 0,-35 17 16,0-18-16,-70-123 31,17 18-16,0 88 1,53 158 31,0-52-47,0 105 16,18-17-1,17 18 1,-35-54-1,35-17 1,36-18 15,-36-35-31</inkml:trace>
  <inkml:trace contextRef="#ctx0" brushRef="#br0" timeOffset="132961.87">29951 13917 0,'317'53'94,"-317"-18"-94,-300-17 0,600 0 0,-617-142 0,599 283 16,-317-159-16,-53 70 31,52-70-31,1 0 16,35-17-1,35 17 1</inkml:trace>
  <inkml:trace contextRef="#ctx0" brushRef="#br0" timeOffset="133258.15">30427 13776 0,'-70'-35'63,"175"211"-63,-263-299 0,281 105 0,-282 89 15,159 17-15,-53-35 16,53 52-16,71-69 16,35 34 15,-53-70-31,-18 0 15,0 0-15,1 0 0,-1-17 16</inkml:trace>
  <inkml:trace contextRef="#ctx0" brushRef="#br0" timeOffset="135819.06">22366 16898 0,'106'-53'47,"17"0"-47,-17 18 16,-18 35-1,-35-71-15,18 71 32,-71 18-17</inkml:trace>
  <inkml:trace contextRef="#ctx0" brushRef="#br0" timeOffset="136042.46">22613 17004 0,'229'-18'62,"-387"-52"-62,87 158 0,353-141 16,-211 53-16,17-71 16,0 71-1,0-35-15,-52 35 0</inkml:trace>
  <inkml:trace contextRef="#ctx0" brushRef="#br0" timeOffset="137636.23">23901 16298 0,'0'-35'31,"0"0"-15,35 0 0,18 35-1,17 0 1,-34 35 0,-36 0-1,0 18 1,-18 70-16,-35-87 15,53-1-15,-17 0 16,17-52 47,70 17-63,-70-36 15,35 36-15,1-35 16,17 35-1,-1-35 1</inkml:trace>
  <inkml:trace contextRef="#ctx0" brushRef="#br0" timeOffset="138036.21">24536 16034 0,'-141'88'78,"282"-176"-78,-282 247 0,88-107 15,53 1-15,0-17 16,0-1 0,53-35-16,-36 0 15,19 0-15,34-18 0,-35-17 16,36-88 0,-106 34 15,-142 1 0,177 159 0</inkml:trace>
  <inkml:trace contextRef="#ctx0" brushRef="#br0" timeOffset="138436.22">24906 16016 0,'0'0'0,"0"-35"16,0 0 0,18 35 15,158 123 16,-176-88-47,-159 71 47,159-159-32,0 18-15</inkml:trace>
  <inkml:trace contextRef="#ctx0" brushRef="#br0" timeOffset="138707.49">25259 15840 0,'-18'0'31,"36"0"-31,-53 264 125,88-264-125,-1 0 16,19-17-16,-36-19 15,-35 1-15</inkml:trace>
  <inkml:trace contextRef="#ctx0" brushRef="#br0" timeOffset="139613.37">25382 15311 0,'-35'-53'16,"35"70"31,35 54-32,-35-36-15,0 18 16,36-18 0,-1-35 15,18-17-16,-53-36 1,35 17-16,-35 72 63,35-1-63,-35 0 15,36 36 1,-36-36-16,0 0 15</inkml:trace>
  <inkml:trace contextRef="#ctx0" brushRef="#br0" timeOffset="140253.91">25065 16439 0,'18'0'47,"70"-17"-31,-18 17-16,18-35 15,-17 35-15,52-53 0,-52 53 16,0-36-16,-36 36 15,-17 0 1</inkml:trace>
  <inkml:trace contextRef="#ctx0" brushRef="#br0" timeOffset="140729.19">25329 16651 0,'-35'0'31,"70"0"-31,-70 53 16,35-18-1,0 1 1,0 34-16,35-35 16,-17-35 15,53 0-31,-36-17 31,18-36-15,-18 0-1,-35 71 17,0 52-17,0 1 1,35-36 0,-35 36-1,36-71 1</inkml:trace>
  <inkml:trace contextRef="#ctx0" brushRef="#br0" timeOffset="142503.59">26158 16140 0,'0'17'15,"-35"-17"1,53 0 31,35-35-47,35 35 16,71-35-1,-71-1 1,-88 54 15</inkml:trace>
  <inkml:trace contextRef="#ctx0" brushRef="#br0" timeOffset="143287.81">26688 15610 0,'0'-35'0,"35"53"78,-35 17-78,0 0 16,35-35-16,-35 53 15,0 0 1,0-18 0,35-35-1</inkml:trace>
  <inkml:trace contextRef="#ctx0" brushRef="#br0" timeOffset="143552.12">26899 15558 0,'0'0'16,"106"264"93</inkml:trace>
  <inkml:trace contextRef="#ctx0" brushRef="#br0" timeOffset="143914.37">27323 15610 0,'70'-17'47,"-140"34"-47,193-34 0,-88 17 15,1 0-15,17 35 16,-53 0-16,0 1 16,0-1-16,0 0 15,-106 36 1,70-71-16,-34 35 47,70-53-47</inkml:trace>
  <inkml:trace contextRef="#ctx0" brushRef="#br0" timeOffset="144696.28">27799 15487 0,'0'-35'16,"0"-1"31,-18 36-32,-17 0 1,-36 18 0,-17 141 30,88-106-30,36 0 0,16-18-1,19-35 1,35 0 0,-106-18-16</inkml:trace>
  <inkml:trace contextRef="#ctx0" brushRef="#br0" timeOffset="145278.94">28046 15117 0,'0'0'0,"0"-53"15,35 53 16,53 0-15,-35 0 0,-53 35-16,0 0 15,-17 18 17,-54-53-32,36 35 15,-1-35 16,72 0-15,-1 0 0,36 0-1,-18 0 1,-53 36 0,0-1-16,0 0 15,-18 0 1,-35-35-1,53 36-15,-35-36 16,-1 0 0</inkml:trace>
  <inkml:trace contextRef="#ctx0" brushRef="#br0" timeOffset="145778.34">27552 16087 0,'18'0'16,"35"-18"-16,176-53 31,71 19-16,-177 16 1,-88 36 0</inkml:trace>
  <inkml:trace contextRef="#ctx0" brushRef="#br0" timeOffset="146345.16">27764 16422 0,'0'-18'31,"0"36"-31,17-71 16,19 53-16,-19 0 0,54 0 16,-1 18-1,-70 34 1,0 1 0,-17 18-1,-36-53 1,17-18-1,72 0 32,17 0-31,0 0 0,-1 0-1,-52 35 16,0 35-15,-17-34 0,-36-36-1,18 35 1,-18-35 0,0 0-16,18 0 15</inkml:trace>
  <inkml:trace contextRef="#ctx0" brushRef="#br0" timeOffset="147960.03">28893 15558 0,'0'0'0,"-36"0"0,36-36 32,0 1-17,-17 35 1,17-18-16,0-17 16,-36 35-1,36 18 32,18 140-31,-18-87-16,35 0 15,-35-19-15,53 1 0,-53-17 16,0-1 0,0 18-1,-53-53 1</inkml:trace>
  <inkml:trace contextRef="#ctx0" brushRef="#br0" timeOffset="148214.87">28751 15840 0,'388'-124'78</inkml:trace>
  <inkml:trace contextRef="#ctx0" brushRef="#br0" timeOffset="148709.64">29404 15275 0,'-176'247'109,"370"-458"-109,-212 175 16,-158 442-16,176-371 16,53 1-16,-36-36 15,160 35 32,-213-194 0,-70 265-16</inkml:trace>
  <inkml:trace contextRef="#ctx0" brushRef="#br0" timeOffset="150908.24">29686 15346 0,'0'-18'78,"18"18"-78,17 0 31,0 0-31,36 35 31,-71 107 1,-88-89-17,53-18 1,17-35-16,18-18 47,0-35-32</inkml:trace>
  <inkml:trace contextRef="#ctx0" brushRef="#br0" timeOffset="151273.25">30074 15258 0,'-17'-71'62,"34"142"-62,-70-142 16,53 106-1,-35-35-15,35 71 16,-35-1-16,35-34 16,0-1-16,0 18 15,17-53 1,19 35-1,-1-35-15,89 0 16,-89-17-16,0 17 16,0-36-1</inkml:trace>
  <inkml:trace contextRef="#ctx0" brushRef="#br0" timeOffset="151780.27">30110 14834 0,'0'0'0,"0"-35"16,35 35-1,18 0 1,-18 0-1,-35 71 17,-35 34-1,35-69-15,35-36 15,18 0-16,53 0 1,-36 0-16,-34-18 16,-1 18-16</inkml:trace>
  <inkml:trace contextRef="#ctx0" brushRef="#br0" timeOffset="152415.5">29863 15963 0,'0'0'0,"17"0"47,54 0-47,229-106 31,-177 106-31,54-70 16,-142 70 0,0 0-1</inkml:trace>
  <inkml:trace contextRef="#ctx0" brushRef="#br0" timeOffset="152807.26">30215 16175 0,'106'88'93,"-141"-247"-93,-36 230 0,160 52 16,-89-87-16,-36-1 0,54-35 47,123 0-16,-53-18-31,106-70 31,-141 88-31,-53-35 16</inkml:trace>
  <inkml:trace contextRef="#ctx0" brushRef="#br0" timeOffset="153714.53">30921 15046 0,'0'-35'16,"0"-1"-1,35 1 1,18-18 0,-18 53-1,18 53 1,-53 88 0,36 18-1,-1 17 1,53 71 15,-88-141-31,0-35 16,53 17-16,-53-35 15,0-18-15,0 36 16,-53-71 78,0 0-79,0 0 1,18 0-16,0 0 16,52 0 15</inkml:trace>
  <inkml:trace contextRef="#ctx0" brushRef="#br0" timeOffset="154095.54">31715 15857 0,'-71'18'63,"142"0"-63,-71-54 0,-71 72 0,71-1 15,0 0-15,0 0 16,0 1-16,35-1 31,36-35-15,0-35-1,-71-18-15,0 18 16,0-54-16,-18 54 16,-53-35-1,1 70 1,35 35-16</inkml:trace>
  <inkml:trace contextRef="#ctx0" brushRef="#br0" timeOffset="155073.34">31380 14270 0,'-36'0'31,"36"53"-31,0-18 16,0 0-1,124 195 17</inkml:trace>
  <inkml:trace contextRef="#ctx0" brushRef="#br0" timeOffset="156401.94">23795 15981 0,'-18'0'78,"-17"0"-62,-18 17 15,18-17-15,35 36-1,0 17 1,0-18-16,0 0 16,0 18-1,35 18-15,0 35 16,-35 35-1,71 35 1,-36-17 0,0-18 15,-35-88-31,36 35 16,-36-53-16,35-35 15,36 36 1,34-72-1,-34-34 1,17 34 0</inkml:trace>
  <inkml:trace contextRef="#ctx0" brushRef="#br0" timeOffset="157252.43">26017 18133 0,'71'-53'32,"-18"53"-32,106-71 15,-71 71 1,123-35 15,-211 0-15</inkml:trace>
  <inkml:trace contextRef="#ctx0" brushRef="#br0" timeOffset="157598.06">26229 18292 0,'-35'0'16,"70"0"-16,688-106 109</inkml:trace>
  <inkml:trace contextRef="#ctx0" brushRef="#br0" timeOffset="176319.58">27623 17445 0,'0'-35'15,"-36"35"1,36 35 15,18 0-15,-18 53-1,106 71-15,-36-35 32,-34-54-17</inkml:trace>
  <inkml:trace contextRef="#ctx0" brushRef="#br0" timeOffset="177261.26">28046 17374 0,'-35'-35'0,"35"-18"46,0 18-30,17 35 0,107-35 15,-54 70-15,1 18-1,-71 0 1,0-18-1,-18 0 1,-52-35-16,34 0 16,19 0-1,52 0 32,-35-17-31,71 17-1,-19 0 1,1 35-16,-17 18 16,-36 0-1,0 0 1,-53-18 0,-18 18-1,36-53-15,-18 0 31,18 0-31</inkml:trace>
  <inkml:trace contextRef="#ctx0" brushRef="#br0" timeOffset="177782.48">27817 18292 0,'70'-18'47,"1"18"-32,52-71-15,18 18 16,565-158 15,-495 140-15,-175 71-1,-72 0 17,1 0-17,0 0-15</inkml:trace>
  <inkml:trace contextRef="#ctx0" brushRef="#br0" timeOffset="178530.99">28663 18256 0,'0'-17'32,"35"-36"-17,1 53 1,34 0 0,-17 0-1,18 17 1,-71 72-1,-35-1 1,-1-53 0,1-35-16,0 35 15,-1-35-15,1 0 0,70 0 63,18 0-63,-17 0 15,34 0 1,-35 0-16,18 36 16,-53 16-1,0 19 1,0-18 0,-88 0-1,18-53 1,17 35-16,17-35 0,1 0 15,0 0-15,-18 0 16,18 0 0,35-17-1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8:39.9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17568 3157 0,'0'0'0,"53"-17"0,53 17 16,35 0-16,53-88 16,-53 88-16,194-53 15,124 53 1,211 0-1,336 0 17,-777 0-17,89-53 1,158 53 0,-300 0-1,18 0 1,-35 0-1,-18-36 1,-106 36 0,1 0-1,-89 0 17,0 0-17,18 0-15,-1 0 16,1 18-1,-159 53 17,88-71-17,-53 35-15,-264 53 16,141-88-16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8:45.9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20391 3422 0,'0'0'0,"0"-35"32,70 35-17,-35 0-15,18 0 16,18 0-16,70-53 16,71 53-16,88-88 0,52 35 15,583-88 1,1041 17 15,-1288 71 0,-565 18 1,-158 35-1,-36 18-16,-35-18 1,36 35 0,-18-35-16,-300 106 15,-71-1 1,-158 54 0,-248 0 15,442-159-31,264 0 31,230-18-15,264-88-1,-53 54 1,36-1-16,70 53 16,1005-106-1,-1111 106 1,-70-53-1,229 53 1,-406 0 0,-35 18-1,-17-18 1,-89 35 15,18-35-31,-71 53 16,-88-18-1,53 53-15,0-35 32,-159 35-17,565-194 17,-18 54-32,53-1 15,335-53 1,-53 35-1,-70 71 1,-230 0 0,-194 0-16,-35 18 31,-70-18-15,-124 53-1,35 17-15,-247 36 16,-17 0-1,-71 0 1,353-53 15,229-53 1,71-35-17,17 35-15,36-89 16,335 36-1,-53 0 1,-71 53 0,-388 0-1,-88 0 1,-388 36 15,247 34-31,-264 19 16,193-37-16,-194 1 15,283 0 1,264-53 15,18-17-15,511-72 0,-52 37-1,-54-19 1,-228 36-1,-248 35 1,-88 0 0,-176 53-1,-212 70 1,247-123 0,-124 106-1,389-106 16,35 0-15,211-35 0,-141 35-16,230-36 31,-282-17-15,-142 53-1,-35 0 1,-317 89-1,-71 16 1,176-52 0,230-17-1,123-36 1,159-36 0,212-122-1,-1 105 1,-123 0-1,-176 53 1,-282 0 15,17 53-31,-35-53 16,-89 106 0,-158-54-1,265 19-15,52-71 16,195 0 15,-18-18-31,52 18 16,195-88-1,70 0 1,-370 88 0,-70 0-1,-36 0 1,-53 0-16,-141 0 15,-88 35 1,211 1 0,195-89 31,17 17-47,194-69 15,-140 52 1,87 0-1,-123 0 1,-159 17 0,-124 36-1,-211 0 1,-300 36 15,371 17-31,140-18 16,266-35 31,52 0-47,35-35 15,18-18-15,388-53 32,-317 35-17,-212 36 1,-124 35-1,-211 18 1,-159 70 0,-35 53-1,-177-35 1,318-18 0,282-88-1,247-35 1,159-124-1,17 53 17,-176 53-32,124 0 31,-353 53-15,-159 36-1,35 17 1,-212 52-1,-34 1 1,70-53 0,193 18 15,231-89-15,281-88-1,-176 18-15,18 35 16,193-53-1,-228 71 1,-424 53 15,53 87-15,-247 19 0,-53-18-1,18 0 1,105-53-1,283-1 1,335-193 0,123 18-1,-140 35 1,211-53 0,-212 52-1,-441 125 16,71-36-15,-70 88-16,-495 71 31,283-71-15,17-18 0,124-70-1,158 0 1,124-17-1,106-19-15,0-16 16,388-125 0,-212 107-1,-229 70 1,-124 0 0,-123 35-1,-264 159 1,281-194-1,-405 159 17,388-159-32,-123 53 15,370-159 17,35 35-17,159-105 1,-124 123-16,-70 18 47,-211 35-47,52 35 15,-194 18 1,-71 53 0,36-36-1,88-70 1,106-17-1,88-36 17,18 53 15,0 0-32,-106 17-15,-124 54 16,-317 70 15,406-141-15,-195 88-1,230-88-15,35 0 16,106-53 0,0-35-1,36 17 1,-89 71 15,-124 71-15,89-36-16,17-35 15,-105 106 1,88-106 15,88 35-15,0-52 15,0-19-31,18-16 16,-18-19-1,0 0 1,-53 1-16,-71 35 31,71 35-31,18 0 16,-124 0-1,-35 0 1,0 35 0,-70 0-1,70 18 17,52-18-17,248-211 16,-35 70-15,-36 53 0,18 18-1,-88 35 17,-53 70-17,17 19 1,71-72-16,0 19 15,-35-36-15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9:01.9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19950 4022 0,'-18'0'297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9:05.6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25329 4057 0,'0'35'2329,"18"-35"-2314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10:33.89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 5980 0,'-35'0'16,"35"17"30,17-17-30,-17 53-16,0-18 16,0 1-16,0 17 31,36-18 0</inkml:trace>
  <inkml:trace contextRef="#ctx0" brushRef="#br0" timeOffset="179.72">335 5750 0,'0'-35'15,"0"70"32</inkml:trace>
  <inkml:trace contextRef="#ctx0" brushRef="#br0" timeOffset="482.94">670 5927 0,'53'0'31,"0"0"-16,-18 17 1,-35 19-16,71 34 31,-71-35-31,0 36 16,-18 0 0,-70-36-1,53-35-15</inkml:trace>
  <inkml:trace contextRef="#ctx0" brushRef="#br0" timeOffset="849.98">53 6033 0,'-35'17'46,"35"36"-30,0 71 0,0-54-1,0-17-15,35 18 16,-35-19-16,53 1 0,53 53 16,-53-106-1</inkml:trace>
  <inkml:trace contextRef="#ctx0" brushRef="#br0" timeOffset="9123.7">21096 5362 0,'18'0'78,"17"0"-63,0 0 1,371 0 31,441-35 0,-759 35-32,-53 0 1,-70 0 93</inkml:trace>
  <inkml:trace contextRef="#ctx0" brushRef="#br0" timeOffset="10624.4">28063 5345 0,'-35'0'15,"70"35"48,18-35-63,18 0 15,0 0-15,70 0 16,211 0 0,336 0 15,-547 0 0,-158 0 16,-36 0-31,0 0-1,18 0 1,35-35-16</inkml:trace>
  <inkml:trace contextRef="#ctx0" brushRef="#br0" timeOffset="11587.73">21078 5415 0,'18'0'31,"17"0"-31,36 0 16,-18 0-16,17 0 15,54-35-15,17 35 16,35 0-16,36 0 16,176 0-1,282-53 17,-634 53-1,-54 0 63</inkml:trace>
  <inkml:trace contextRef="#ctx0" brushRef="#br0" timeOffset="12711.49">28346 5362 0,'53'0'110,"17"0"-110,1 0 15,423 0 1,282 0 46,-794 0 1,-35 0-47</inkml:trace>
  <inkml:trace contextRef="#ctx0" brushRef="#br0" timeOffset="44093.18">21220 5433 0,'0'0'0,"-36"0"0,1 0 31,53 0 63,52 0-94,1 0 16,35 0-16,-1 0 15,513 0 17,-89 53-1,-494-53 0,-52 0 16,105 0 31</inkml:trace>
  <inkml:trace contextRef="#ctx0" brushRef="#br0" timeOffset="45260.75">28363 5256 0,'0'0'0,"-35"0"47,0 0-16,70 18 0,53-18-15,371 53-1,-106-53 17,-177 0-32,-35 0 15,71 53 1,-212-18 15,-18-35-15,-105 0-1,-71-17 1,53 17-16,-1 0 16,-104-53-1,157 53 1,19 0 15,87 0 0,19 0-31</inkml:trace>
  <inkml:trace contextRef="#ctx0" brushRef="#br0" timeOffset="57319.49">1129 5909 0,'0'0'0,"-35"0"94,-1 0-79,36 18 95,36-18-95,34 0 1,1 0-16,17 0 16,0-53-16,-17 53 15,-1 0 1,-34-36-1,-54 36 48</inkml:trace>
  <inkml:trace contextRef="#ctx0" brushRef="#br0" timeOffset="57712.68">1393 5927 0,'0'35'63,"0"0"-48,0 18-15,18 18 16,-18-1-1,0-34-15,0-1 16,0-18 0,35-17 31,-35-35-47</inkml:trace>
  <inkml:trace contextRef="#ctx0" brushRef="#br0" timeOffset="58326.03">1693 5909 0,'0'-35'31,"0"52"32,0 19-63,0 17 0,36-18 15,-36 18-15,35 53 32,-35-71-32,0 35 31,0-87 16,0-18-32,0-1-15,0 1 32,0 0-32,35 35 0,-35-36 31,35 36-15,1 0-1,-1 53 1,18 0-16,-53 35 31,0-52 0</inkml:trace>
  <inkml:trace contextRef="#ctx0" brushRef="#br0" timeOffset="58829.33">2099 6227 0,'53'0'47,"-53"-36"-31,88-17-1,-88 18 1,0 0 31,-17 35-32,-19 0 17,1 0-17,0 53 1,35 17 0,0-34-16,0 34 15,17 1 16,19-36-31,-1-35 16,35 0 0,-34 0-1,52-88 1</inkml:trace>
  <inkml:trace contextRef="#ctx0" brushRef="#br0" timeOffset="60578.11">2805 5997 0,'0'-35'31,"0"88"32,0 0-47,0 35-16,0 71 15,17-18 16,-17-212 32,-53-387-16,53 422-32,0-34 1,53 35 0,-17 35-16,16 0 15,19 35 1,-71 106 15,-18-53-15,-52-88 15,-1 0-31,36 0 16,0-17-1,70 17 17</inkml:trace>
  <inkml:trace contextRef="#ctx0" brushRef="#br0" timeOffset="61079.02">3087 6138 0,'0'0'0,"0"-35"47,-18 35 0,18 35-32,-35 18-15,35-17 16,0 34-1,18-17 1,70-53 0,-53 0-16,0 0 15,18 0 17,-53-71-32,0 1 31,0 35-31,-88-1 15,53 1 1,-18 35 0,18 53-1,35 0 1,0-18-16</inkml:trace>
  <inkml:trace contextRef="#ctx0" brushRef="#br0" timeOffset="61379.81">3510 6156 0,'-35'0'16,"35"35"46,18 1-62,-18-1 0,0 35 16,0-34 0,35-36 15,-35-18-31</inkml:trace>
  <inkml:trace contextRef="#ctx0" brushRef="#br0" timeOffset="61545.36">3422 5927 0,'0'0'16,"18"35"31</inkml:trace>
  <inkml:trace contextRef="#ctx0" brushRef="#br0" timeOffset="62012.74">3687 6244 0,'0'-35'0,"0"0"31,17 35-31,18 0 16,1 0-16,-1 17 15,0-17 1,1 159 0,-36-124-1,-18-52 17,18-54-17,0 36 1,0-18-16,18-18 15,34 71 1,19 53 15,-36 18-15,-35-36 0,0 18-1,0-18 1</inkml:trace>
  <inkml:trace contextRef="#ctx0" brushRef="#br0" timeOffset="62357.84">4198 5997 0,'-18'0'16,"18"18"46,18 70-62,-18-17 16,0-1-16,0 54 15,0-107 1,35 36 0,1-53-1,34 0 1,-35-88 0,-35 53-1</inkml:trace>
  <inkml:trace contextRef="#ctx0" brushRef="#br0" timeOffset="62859.44">4075 6244 0,'0'-53'15,"70"53"1,36-35-16,0 35 16,-71-35-1,18-1 1,-18-34 15,1 70-31,-54 0 47,-17 18-16,35 17-31,0 18 32,17-53-32,19 53 15,-36 0 1,52-1-1,-16-16 1,-36-1-16,35-35 16,-35 53-1,-18-53 1,-52 0-16,-1 0 16,71-35-1</inkml:trace>
  <inkml:trace contextRef="#ctx0" brushRef="#br0" timeOffset="64490.39">5221 5997 0,'-18'0'0,"18"-35"16,-35 35-1,0 0 1,0 0 0,-1 0 15,36 18-31,-35 35 15,53 88 17,158-159 30,-141-123-31,-105 35 1,17 106-32,0 0 15,-18 0 1,71 18 15,53 17-15</inkml:trace>
  <inkml:trace contextRef="#ctx0" brushRef="#br0" timeOffset="64991.59">5556 5838 0,'0'0'0,"-35"-35"31,35 0-15,-18 35 15,18-35-15,-35 35-1,35 70 32,0-17-31,0 0 0,0 106-1,18-71-15,-18-17 16,0-19-16,35 54 15,-35-35 1,0-36 0,-18-35-1,-17 0 1,-124-229 15,124 194-31,35-1 16</inkml:trace>
  <inkml:trace contextRef="#ctx0" brushRef="#br0" timeOffset="65172.43">5398 6191 0,'0'-35'16,"52"35"-16,-52-35 15,53 35 1,-53-36-16,71 36 16,-18 0-16</inkml:trace>
  <inkml:trace contextRef="#ctx0" brushRef="#br0" timeOffset="65487.16">6050 6033 0,'0'0'0,"0"17"62,0 1-62,0 17 16,0 36-1,18-18 1</inkml:trace>
  <inkml:trace contextRef="#ctx0" brushRef="#br0" timeOffset="65643.75">5944 5874 0,'0'0'0,"0"-36"0,36 36 46,-36 18-30</inkml:trace>
  <inkml:trace contextRef="#ctx0" brushRef="#br0" timeOffset="66253.11">6138 6033 0,'0'0'0,"36"0"16,-36 17-1,35-17-15,0 106 16,0-35 15,-35-36-31,36-88 47,-36 18-31,0-54-1,35 89-15,-35-52 16,35 69 15,18 18-15,35-35-1,-17 0 1,-36 0 0,-35-17-1,18 17-15,-36-159 32,18 124-17,-35-36 1,0 36-1,35 88 17,0 0-17,17 106 1,36-89-16,-53-17 16,36 18-1</inkml:trace>
  <inkml:trace contextRef="#ctx0" brushRef="#br0" timeOffset="66429.66">6509 5997 0,'0'-35'15,"35"35"1,18 0-16,18-35 16,-19 35-16,1 0 15</inkml:trace>
  <inkml:trace contextRef="#ctx0" brushRef="#br0" timeOffset="67354.86">6932 6121 0,'0'0'0,"18"0"16,17-18-1,0 18-15,36-35 16,-54-36-1,54 18 1,-71 0 0,-106 18-1,36 35 1,17 35 0,53 36-1,0 0 1,17 17 15,36-88-15,71 0-1,-89 0 1,18-53 0,-53 0-1,0 0 1,0-18-1,35 71 1,1 0 15,-1 18-15,-35 70 0,35-17-1,0-36-15,1 0 47,34-35-47,-17-53 16,-53 18-1,53-35 1,0 34 0,-53 1-1,-18 35 16,18 18-15,0 17 0,18 0-1,-18 36 1,53-1 0,0-17-16,-53 0 31,-106 18 0,71-71-31,-1-18 31,-17 18-31,53-35 16,53 0 0,0 35-1,0-36-15</inkml:trace>
  <inkml:trace contextRef="#ctx0" brushRef="#br0" timeOffset="67745.2">8026 6103 0,'17'0'31,"19"0"-31,-1-35 16,0 35-16,36-35 15,-71-1 17,-18 36-17,-52 0-15,17 0 31,0 18-15,53 17 0,0 0-16,0 36 15,0-36 1,0-17 0,88-18-1,35-18 1</inkml:trace>
  <inkml:trace contextRef="#ctx0" brushRef="#br0" timeOffset="68003.52">8484 5962 0,'0'0'0,"-17"0"0,-36 0 15,0 18 1,18-18-1,35 53 1,0-18 0,0 35-1,17-17 1,54-17 0,-1-36-1,107-36 1,-142-17-1</inkml:trace>
  <inkml:trace contextRef="#ctx0" brushRef="#br0" timeOffset="68201.53">8678 5874 0,'0'0'0,"0"35"47,0 0-32,0 1-15,0 17 16,0 35 0,0-53-1,0 36 1</inkml:trace>
  <inkml:trace contextRef="#ctx0" brushRef="#br0" timeOffset="68452.81">8573 6121 0,'17'-71'15,"18"71"-15,18-35 16,0 35 0,18-35-16,-1 35 15,-70 17 16,36 54-15,-36-18 0,0-18-1,-18-35 1,18-18 0</inkml:trace>
  <inkml:trace contextRef="#ctx0" brushRef="#br0" timeOffset="68614.34">8925 5838 0,'0'0'0,"18"0"63</inkml:trace>
  <inkml:trace contextRef="#ctx0" brushRef="#br0" timeOffset="68970.39">9084 5944 0,'0'0'0,"0"53"31,0 0-15,0-18-16,0 1 15,0-1-15,18 0 32,35-35-32,0 0 15,17-35 1,-35-36-1,-35-34 1,-17 69 0,-19 1-1,1 35 1,0 18 0</inkml:trace>
  <inkml:trace contextRef="#ctx0" brushRef="#br0" timeOffset="69383.87">9507 5891 0,'36'0'31,"-36"53"-15,35-17-16,-35 17 16,0-1-1,0-16-15,0-1 16,0 0 0,0-105-1,0 34 1,0-122-1,35 69 1,18 89 0,-18 0-1,18 18 1,-53 35-16,89 159 31,-54-212-31</inkml:trace>
  <inkml:trace contextRef="#ctx0" brushRef="#br0" timeOffset="76160.98">10672 5927 0,'-36'0'0,"1"0"62,0 0-30,17 0-17,-17 17 16,-18 54 1,35-36-17,18 0 1,0 1 0,71-36-1,35 0 16,-71-18-15,-35-17 0,0 0-1,0-18 1,-35 0 0,-1 17-1,1 36 16,35 18-31,0 35 16</inkml:trace>
  <inkml:trace contextRef="#ctx0" brushRef="#br0" timeOffset="76729.53">10936 5838 0,'0'0'0,"0"-35"15,-18 35 1,18-35-1,-35 35 1,0 0 15,35 18 32,18 17-63,-18 18 15,0 0-15,35 17 16,18 36 0,-53 18-1,35-89 1,-35 53 0,0-53 15,-18-35-16,-17 0 1,-35-35 0,17-18-1,17 53-15,36-70 32,0 52-17</inkml:trace>
  <inkml:trace contextRef="#ctx0" brushRef="#br0" timeOffset="76918.45">10795 6209 0,'0'-35'15,"53"35"1,-18-36-16,0 36 15,18-53-15,-35 53 16,53-35 0</inkml:trace>
  <inkml:trace contextRef="#ctx0" brushRef="#br0" timeOffset="78644.59">11571 5803 0,'0'0'0,"0"71"78,0-18-63,0 0-15,0 0 16,0 17-16,0 18 31,18-17 1,88-106-1,-36-1-31</inkml:trace>
  <inkml:trace contextRef="#ctx0" brushRef="#br0" timeOffset="79400.6">11324 6121 0,'0'0'16,"106"-53"-16,88 18 31,0-18-15,-106 17-1,-52 1 1,-36 0-16,-18-1 15,18 1 1,-35 35 0,35 18 31,0 17-47,0 71 31,0-71-31,0 1 15,35 34 1,-35-35 0,35-88 15,0-17-15,1 70-16,-36-35 15,35 35 1,-35 35-1,35 0 1,1-35 0,122-17 15,-122-36-31,-1-18 16,-35 18 15,0 0-16,-18 18 1,-17 35-16,0 53 31,35 17-15,0-17 0,35 0-1,36-53 1,-19 0-1,-16 0-15,105-53 16</inkml:trace>
  <inkml:trace contextRef="#ctx0" brushRef="#br0" timeOffset="80258.61">13018 5891 0,'0'-35'0,"0"70"46,0 18-30,0 36 0,0-19-16,0-17 15,17 88 1,-17-123 15,35-89-15</inkml:trace>
  <inkml:trace contextRef="#ctx0" brushRef="#br0" timeOffset="80489.55">13018 5803 0,'0'-35'16,"17"0"15,36 35-31,0 0 15,-18 17 1,-35 89 0,-17-106-1,-54 53 1,1-18 0</inkml:trace>
  <inkml:trace contextRef="#ctx0" brushRef="#br0" timeOffset="81959.64">13353 5944 0,'-36'0'16,"1"0"0,0 0-1,35 36 1,-35-36-16,35 88 16,0-18-1,0-34 1,35-36-1,0-18 17,18-35-32,-53 18 15,0 0 1,35 70 31,-35 35-32,36-70 1,34 53 0,1-17-16,-36-36 15,18 0 1,-53-36 0,0 1-1,0-53 1,0 53-1,0-18 17,35 53-17,36 0 1,-36 35 0,-35 53-1,35 0 1,18-88-1,35 36 1,-17-36 0,17-89-1,-53 1 1,-35 53 0,-17 0 15,-19 35 0,1 0-31,0 0 16,35 35-1,0 18 1,0 17 15,18-34-15,52-54-1,-17-35 1,-18-17 0,-35 52-1,0 53 32,53 18-31,0-53-1,-18 0 1,18 0-16,18-18 16,-36-52-1,-35 35 1,0-107 0,-35-16-1,-89-1 1,124 124-1,0 158 17,0-35-32,18 36 15,-18-1 1,35-87 0,-35-1-1,36-53 16,34-52-31,-17 34 16,-18 54 15,18 17-15,0 71 0,-53-35-1,-88-18 1,35-53-1,-123 0 1,140-18 0,1-35-1,70 18 1,89 0 0</inkml:trace>
  <inkml:trace contextRef="#ctx0" brushRef="#br0" timeOffset="82328.23">14870 5944 0,'0'0'0,"-18"-35"16,-17 35-1,-1 0 1,36 18-1,0 35 1,0-18-16,0 0 16,18 36-1,88-71 1,-71-18 0,36-52-1,-71-19 16,-18 89-31,-52-35 16,34 35 15,36 35-15,0 18-16</inkml:trace>
  <inkml:trace contextRef="#ctx0" brushRef="#br0" timeOffset="82581.53">15117 5715 0,'0'0'0,"0"71"46,17-1-30,-17 18-16,53 1 16,-53-19-16,0 18 15,0-52 1,53-36 0</inkml:trace>
  <inkml:trace contextRef="#ctx0" brushRef="#br0" timeOffset="82988.42">15522 5980 0,'0'-18'31,"-70"18"0,70 53-15,-53-18 0,53 18-16,-53 18 15,53-36-15,35 0 32,36-88-17,-36 18 1,0 0-16,1-18 15,-36 70 32,35-17-47,0 53 16,-35-17 0,71-36-1</inkml:trace>
  <inkml:trace contextRef="#ctx0" brushRef="#br0" timeOffset="85607.47">16175 5856 0,'18'35'62,"-18"1"-62,52-1 16,-16-35-16,-36 53 16,123-53 15,-88 0-31,-35-35 16,36-18-1,-36 0 1,-18 0-1,18 35 1,-35 18 0,35 71-1,35 140 1,36-34 0,-36-89-1,-35-17 1,0-19-1,-88-52 1,0 0 0,17-17-1,18-36 17,53 18-17</inkml:trace>
  <inkml:trace contextRef="#ctx0" brushRef="#br0" timeOffset="85839.4">16933 5997 0,'0'-17'31,"36"17"-15,17 0-16,35-53 16,-35 53-16,-18 0 0</inkml:trace>
  <inkml:trace contextRef="#ctx0" brushRef="#br0" timeOffset="86007.93">16951 6191 0,'18'-17'32,"70"-19"-32,0 36 15,0-70 1,-17 70-16,-18-35 15</inkml:trace>
  <inkml:trace contextRef="#ctx0" brushRef="#br0" timeOffset="86268.24">17410 5874 0,'0'0'0,"17"0"16,19 0 0,16 0-1,-52 53-15,71-18 16,-71 36 0,0-19-1,-18-16 1,-17-36-16</inkml:trace>
  <inkml:trace contextRef="#ctx0" brushRef="#br0" timeOffset="86534.52">17762 5733 0,'0'0'0,"-35"0"16,0 17 0,-18 36-1,18 18 1,35-18 0,0 17-1,17-17 1,54 0-1,-1-53 1</inkml:trace>
  <inkml:trace contextRef="#ctx0" brushRef="#br0" timeOffset="86901.48">17868 5609 0,'-35'-88'32,"53"53"-32,17 35 15,35 0 1,-17 53-1,-53 17 1,0-35-16,-17 18 16,17-17-1,-53-1-15,53 0 16,88-52 31,71-36-47,-89 53 15,107 0 1,-124 0-16</inkml:trace>
  <inkml:trace contextRef="#ctx0" brushRef="#br0" timeOffset="90416.35">758 6879 0,'0'0'0,"-35"0"15,-18 0 1,-17 0 0,34 53-1,36-18-15,-35 36 16,35 105 15,141-158 16,-53-159-31,-52 70-1,-36 18 1,-18 18 15,-17 35 0,35 35-31,0 1 16,17 34 0,-17-35-16,36 36 15,-1-36 1,0-35 0,1 0-1,-1-17 1,0-72-1,-35 37 17,35 52-1,1 35-15,-1 35-1,0-34 1,-35 17-1,36-53 1,-1-18 0,-35-53-1,0 1 1,35 70 0,-35 53 15,35-18-31,18 18 15,-53-18 1,18-35 0</inkml:trace>
  <inkml:trace contextRef="#ctx0" brushRef="#br0" timeOffset="90968">1605 7126 0,'-17'0'16,"-19"0"-16,1 0 47,35 35-47,0 1 15,-35-1 1,35 36-16,0-19 31,35-52-15,0 0-16,36 0 15,-18-70 1,-53-1 0,0-52-1,0 52 1,-18 36 0,18 0-1,-35 105 16,35-34-31,0 16 16,17 143 0,-17-143-1,36 37-15,17-19 32,-53-35-32</inkml:trace>
  <inkml:trace contextRef="#ctx0" brushRef="#br0" timeOffset="91929.19">2417 7003 0,'0'0'16,"-36"-36"0,36 54 31,71 370-1,-36-300-14</inkml:trace>
  <inkml:trace contextRef="#ctx0" brushRef="#br0" timeOffset="92622.28">2293 7285 0,'35'-35'32,"18"35"-17,18 0-15,-18-36 16,0 36-16,-18-53 16,0 18-1,-35-53 1,0 17 15,0 107 0,0-1-15,0 88-16,0-17 16,0-35-1,0-36 16,35-35-15,-35-18 0,36-52-1,-1 70-15,-35-35 16,35 35 0,-35 35-1,106 18 1,0-18-1,-53-35 1,0 0 0,17-35-16,-34-89 31,-36 89-15,-36-36-16,-34 36 31,52 35-16,-17 18 1,35 35 0,0 17-1,18 36 1,87-71 0,19-35 15,-71-17-31</inkml:trace>
  <inkml:trace contextRef="#ctx0" brushRef="#br0" timeOffset="92950.42">3969 6897 0,'0'0'0,"-36"-35"31,36 87 16,0 1-47,0 36 15,36-1-15,-36-18 16,0-17 0,0-17-16,17-36 15,-17 35-15,36-35 16</inkml:trace>
  <inkml:trace contextRef="#ctx0" brushRef="#br0" timeOffset="93144.88">4180 7056 0,'0'17'15,"0"36"1,0-18 0,0 1-16,0-1 0,0 18 31,36-18-16</inkml:trace>
  <inkml:trace contextRef="#ctx0" brushRef="#br0" timeOffset="93285.89">4163 6756 0,'0'0'0,"0"17"31,17 54-15</inkml:trace>
  <inkml:trace contextRef="#ctx0" brushRef="#br0" timeOffset="93663.99">4392 7020 0,'0'36'31,"0"16"-15,35-16 0,-35-1-16,0 0 15,36 18-15,17-70 63,-53-19-63,35 1 15,0 0 1,-35-1 0,18 36-1,17 18 1,-35 35-16,53 18 15,0-36 1,0 0 0</inkml:trace>
  <inkml:trace contextRef="#ctx0" brushRef="#br0" timeOffset="94061.06">4868 7144 0,'0'0'0,"36"0"47,-1 0-47,18-18 16,-18-35-1,-35 18 1,-35 0 0,0 35-16,-1 0 15,-17 0 1,18 88 0,35 0-1,18 36 16,35-124-31,-18 35 16,53-35 0,36 0-1,34-18-15</inkml:trace>
  <inkml:trace contextRef="#ctx0" brushRef="#br0" timeOffset="94736.3">5821 6914 0,'0'0'0,"0"-35"0,0 88 47,53-18-32,-53 1 1,35-1-16,0 18 16,1-53-1,17 0 17,-53-35-32,0-1 15,0-34 1,0 34-16,0 19 31,0 123 0,52 105-15,-52-122 0,36-37-16,-36 54 15,0-35 1,-18-36-1,-17-35 1,-89-18 0,89-17-1,0-35-15,-18 34 16,70 36 31</inkml:trace>
  <inkml:trace contextRef="#ctx0" brushRef="#br0" timeOffset="94993.63">6315 7020 0,'35'0'16,"53"-17"0,-53 17-1,-17 0-15,17 0 16</inkml:trace>
  <inkml:trace contextRef="#ctx0" brushRef="#br0" timeOffset="95143.23">6368 7126 0,'0'0'0,"35"0"15,0 0 1,18 0-1,0 0-15,53-35 16</inkml:trace>
  <inkml:trace contextRef="#ctx0" brushRef="#br0" timeOffset="95476.03">6844 6897 0,'0'0'0,"0"-53"31,70 53-31,-34-35 16,34 35-1,-34 53 1,-1 17-1,-35-17 1,-18 18 0,-17-71-1,0 35 1,35-53 0</inkml:trace>
  <inkml:trace contextRef="#ctx0" brushRef="#br0" timeOffset="95799.17">7232 6773 0,'-35'0'15,"-1"0"1,1 18 0,35 53-1,0 17 1,0-35 0,0-18-16,71 71 31,-36-106-16,18 0 1,35-18-16,-88-52 16</inkml:trace>
  <inkml:trace contextRef="#ctx0" brushRef="#br0" timeOffset="99758.99">8414 6879 0,'0'0'0,"0"-35"16,-53 35 0,18 0-1,-1 18 1,36 17 0,-53 18-16,53 53 15,0-71-15,0 0 16,89 18 15,-19-212 16,-70 124-31,0 0-1,0 70 16,0 0-15,0 36 0,0-18-1,35-18 1,18-35 0,0 0-1,18-18 1,-36 18-16,-35-53 31,0-35-15,-35 18-1,35 34 17,0 19-17,35 17 1,36 0-1,-71 35 1,53 0-16,-53 36 16,0-36-1,35 18 1,35-53 0,1 0-1,-1 0 1,-17-18-1,-53-17 1,0-35 15,0 52-31,-17-105 32,17 87-17,-36 36 16,1 53-15,35 18 0,0-1-1,18 36 1,35-53 0,53-53-1,-18 0 1,35-71-1</inkml:trace>
  <inkml:trace contextRef="#ctx0" brushRef="#br0" timeOffset="126163.67">9913 6809 0,'0'-36'15,"-18"36"48,-17 0-48,35 18 1,-35-18 0,0 71 15,35 52 16,0-52-47,0 70 31,0-18 0,35-70-15,18 0 15,0-53-31,35 35 31,-53-35 1</inkml:trace>
  <inkml:trace contextRef="#ctx0" brushRef="#br0" timeOffset="127503.08">10354 7038 0,'-18'0'31,"18"-35"-15,-35 35 30,17 0-14,-17 0 15,35 17-32,-35-17 1,35 18-1,0 17 17,0 0-17,0 1 1,0-1 0,0 0-1,18-35 1,-18 36-16,35-1 31,0-35-15,-35 35-1,53-35-15,-18 0 16,1 0 0,-1 0-1,0 0 16,-35-17 1,18 17-32,-18-36 15,0 1 32,0 0-31,0-1 15,0 1 0,0 17 1,0-17-1,-35 35-31,-1 0 31,36-35-31,-35 35 16,0 0 15,-1 0-15,1 0-1,35 53-15,-35-18 16</inkml:trace>
  <inkml:trace contextRef="#ctx0" brushRef="#br0" timeOffset="128380.61">10848 7391 0,'-18'0'0,"36"0"62,17 0-46,-35 53 0,0-18-16,-17 124 47,-54-124-32</inkml:trace>
  <inkml:trace contextRef="#ctx0" brushRef="#br0" timeOffset="133021.14">7020 7514 0,'0'0'0,"-35"35"15,53-35 95,35 0-95,-18 0-15,0 0 16,53 0 0,-35 0-16,53-17 31,-124 17 125</inkml:trace>
  <inkml:trace contextRef="#ctx0" brushRef="#br0" timeOffset="134250.37">5874 7849 0,'17'0'63,"19"0"-48,-1 0 1,0 0-16,53 0 15,71-17 17,-176 17 171,17-36-188</inkml:trace>
  <inkml:trace contextRef="#ctx0" brushRef="#br0" timeOffset="140278.71">17604 6562 0,'17'0'453,"19"0"-421,-36-18-1,35 18-15,0 0 15,36-35 0,34 35 0,-16 0-15,-54 0 0,-17 0-1,52-36-15,-35 36 16,-52 0 140</inkml:trace>
  <inkml:trace contextRef="#ctx0" brushRef="#br0" timeOffset="141650.21">16369 6844 0,'53'0'140,"0"0"-124,-18-18-16,0 18 16,36 0-1,-1 0 32,-70-35 0</inkml:trace>
  <inkml:trace contextRef="#ctx0" brushRef="#br0" timeOffset="144624.87">11271 7038 0,'0'53'328</inkml:trace>
  <inkml:trace contextRef="#ctx0" brushRef="#br0" timeOffset="147429.87">11359 7020 0,'-17'0'31,"17"-35"16,-35 35 0,-1 0-16,1 0 1,0 0-1,-1 0 16,1 0-16,35 18 0,-35-18-15,35 35-16,0-17 31,0 17 0,0 0-15,18-35 0,-18 35-16,35 1 15,-35-1 16,35-35-15,0 35 0,1-35-1,-36 36-15,35-36 0,0 0 32,0 0-17,1 0 16,-1-18-31,0-17 16,-35-1 15,36 36-31,-36-35 32,0 0-1,0-1-16,0 1 1,-18 35 0,18-35-1,-35 35-15,35-35 16,-36 35 0,1-36-1,0 36 1,0 0-1,-18 53 1,0 18 0</inkml:trace>
  <inkml:trace contextRef="#ctx0" brushRef="#br0" timeOffset="148550.79">11677 6738 0,'18'0'171,"17"18"-155,0-18 0,-35 35-16,35-35 15,-35 35-15,36-35 16,-36 36 0,35 34-1,-35 18 1,0 36 15,0-89-31,0 18 16,0 18-1,-18-1 1,-35 1 0,36-71 30,17-18-14</inkml:trace>
  <inkml:trace contextRef="#ctx0" brushRef="#br0" timeOffset="171271.89">12188 7426 0,'18'0'31,"17"0"-15,-35 18-1,0 17 1,-17 106 15,-19-70 16</inkml:trace>
  <inkml:trace contextRef="#ctx0" brushRef="#br0" timeOffset="172994.01">12665 6879 0,'0'-35'16,"0"0"46,-18 35-30,-17 0 30,35 17-62,-35-17 16,35 71-1,0-36-15,-36 0 16,36 1-16,0 52 31,0-18-15,0 72-1,0-90-15,0 1 16,18-17 0,17 34-1,0-35 1,18-35 0,18 0-1,-1 0 1</inkml:trace>
  <inkml:trace contextRef="#ctx0" brushRef="#br0" timeOffset="210151.87">12894 6950 0,'0'35'63,"18"18"-48,35 53 1,-53-53-16,70 194 47,-70-177-32</inkml:trace>
  <inkml:trace contextRef="#ctx0" brushRef="#br0" timeOffset="210629.62">13370 7514 0,'0'-17'15,"53"34"63,-53 18-62,0 1 0,0-1-1,0 0 1,-17-35-1</inkml:trace>
  <inkml:trace contextRef="#ctx0" brushRef="#br0" timeOffset="211020.58">13529 7038 0,'0'0'0,"-18"0"16,18 35 15,0 0-31,0 1 16,53 87 15,-17-52 0</inkml:trace>
  <inkml:trace contextRef="#ctx0" brushRef="#br0" timeOffset="211521.9">13653 6844 0,'-18'0'16,"53"0"15,36 0-16,-36 0 1,0 18-16,1-18 16,16 141-16,1-88 15,-53-1 1,0 143 0,0-107-1,0 0 1,0-53-1</inkml:trace>
  <inkml:trace contextRef="#ctx0" brushRef="#br0" timeOffset="-197307.73">26141 5997 0,'-35'0'15,"35"-35"1,0 0 46,0 52 16,0 19-78,0 17 16,0-1 15,0 19-31,0-53 16,0 52 0,0 1-1,0-1 1,0 1-1,0-1 1,0 19 0,0-1-1,0-53-15,0 53 32,0-17-17,0 17 1,0-53-1,0 1 1,0 16 0,0 1-1,0 71 1,35-36 15,-35-35-31,0 0 31,0 0-31,0-18 16,0 36 0,35-18-1,-35-1 1,0 37 0,35-19-1,-35-34 1,0 105 15,0 17 0,0-122-31,36-36 16,-36 53-16,0-18 16,0 18-1,0 17 1,0-34-1,0-19 1,0 107 15,0-89-31,0 0 16,0 53 0,0 1-1,0 52 1,0-53 15,0-17-31,35-36 31,-35 0-15,0 71 0,0 0-1,0 35 1,0-53-1,0 0 1,0 36 15,0-89-31,0 18 16,0 17 0,0 1-1,0-18 16,0-88 16,-71-283-47</inkml:trace>
  <inkml:trace contextRef="#ctx0" brushRef="#br0" timeOffset="-195888.45">26053 6050 0,'0'18'609,"0"17"-578,-36 18-31,36-35 47,0-89 0,36 36-31,34-71 30,-35 124-14,1 17-17,17 18 1,-36-53 0,19 17-1</inkml:trace>
  <inkml:trace contextRef="#ctx0" brushRef="#br0" timeOffset="-192909.43">23918 9137 0,'18'0'93,"35"0"-77,17 0 0,-34 0-16,-19 0 15,54 0 1,-36 0-16,71 0 31,141 0 16,-176 0-31,-36 0-1,35 0 1,1 0 0,-18 0-16,17 0 31,1 0-16,35 0 1,-36 0 0,19 0-1,-54 0 1,71 0 0,-36 0-1,1 0 1,-1 0-1,-17 0 1,18 0-16,35 0 16,-53 0-1,52 0 17,-34 0-17,35 0 1,-36 0-1,54 0 1,-18 0 0,-1-18-1,1 18 1,-35 0 0,-36 0-16,0-35 15,36 35 1,123 0 15,-123-53-15,-1 53-1,1 0 17,17 0-17,-18-35 1,1 35-1,0 0 1,-1 0 0,-35 0-16,1 0 15,69-35 1,-34 35 0,-18 0-1,53 0 1,-89 0-16,89-36 15,-35 36 1,-36 0 0,18 0-1,-18 0 1,18 0 0,-18 0-16,1 0 0,52-35 31,18 35-31,-36 0 31,1 0-15,-53 0-1,17 0 17,35 0-32,-17 0 15,-17 18 1,16-18 62,-16 0-62,-1 0 15,-70 0 47,-1 0-62</inkml:trace>
  <inkml:trace contextRef="#ctx0" brushRef="#br0" timeOffset="-192476.01">29069 8678 0,'0'18'78,"18"-18"-78,17 71 16,0-1-16,-35-35 0,71 1 15,-71 17 1,35-53 0,-70 35 15,17-35-15,-70 88-16,53-17 15,-1-36 1,36 18-1</inkml:trace>
  <inkml:trace contextRef="#ctx0" brushRef="#br0" timeOffset="-191553.34">23813 8890 0,'0'18'47,"-18"-18"-47,18 53 16,-53-18-1,53 0-15,-53 18 16,53-18-16,-35-17 15,123 17 17,229 71-1</inkml:trace>
  <inkml:trace contextRef="#ctx0" brushRef="#br0" timeOffset="-189588.73">29968 8819 0,'-17'0'16,"17"-17"46,0 52 251,35-35-313,36 53 15,-36 35 1,0-53-16,1 1 0,-1-1 16,-35 0-16,70 1 15,-34 105 17,-1-141-1,-88-71 0</inkml:trace>
  <inkml:trace contextRef="#ctx0" brushRef="#br0" timeOffset="-189279.67">30286 8696 0,'0'0'0,"-35"71"47,35-19-47,-71 37 16,18 34-1,18-52-15,-18 17 16,0 71-1,0-106 1,0-18 0,53 0-1,0-70 32</inkml:trace>
  <inkml:trace contextRef="#ctx0" brushRef="#br0" timeOffset="-186741.6">26229 5609 0,'18'0'62,"52"0"-62,-34 53 16,-1-53-1,0 53-15,0-53 16,18 53-16,0-53 16,-53 35-1,35-35-15</inkml:trace>
  <inkml:trace contextRef="#ctx0" brushRef="#br0" timeOffset="-186425.26">26670 5486 0,'0'0'0,"-18"0"47,18 35-31,0 18-16,0 17 16,-35 36-1,35-53-15,-53 18 16,18 105 15,35-141-31,-35 89 31,35-89-15</inkml:trace>
  <inkml:trace contextRef="#ctx0" brushRef="#br0" timeOffset="-178255.41">24077 7073 0,'0'-35'156</inkml:trace>
  <inkml:trace contextRef="#ctx0" brushRef="#br0" timeOffset="-173756.76">24042 6862 0,'-18'0'15,"18"17"63,18 18-62,-18 1 0,0 17-1,0-18 1,35 35 0,-35-52-16,35 53 15,1-18 1,-36 0-1,35 17 1,-35-17 0,35-18-1,-35 1 1,35-1 0,-35 18-1,36-53 16,-36 35-15,0 0 0,35 1-1,0-36 1,-35 17 0,36-17-1,-36 35 1,35 18-1,0-17 17,-35-1-1,35-35-15,-35 18-1,36-18 1,-36 35-1,35-35 1,-35 35 0,35 0 15,1-35 0,-36 36-31,35-36 31,-35 35-31,0 0 32,35-35-17,0 36 1,1-36 15,-36 35-15,35 0-1,0-35 1,-35 35 0,35 1 15,-35-1 16,36-35-47,-36 35 47,35-35-32,-35 35 1,35 1 15,-35-1 0,36-35-15,-36 35 15,35-35-15,-35 36 0,53-1-1,-18-35 1,0 35-1,1 0 17,-1-35-17,-35 36 1,35-36-16,-35 35 16,35-35-1,-17 0 16,-18 35-31,35-35 32,-35 36-17,36-36 1,-1 0 15,-35 17-31,35-17 31,-35 35 1,35-35-17,-35 36 1,36-36 15,-36 35-15,35-35-16,-35 35 31,35-35-15,1 36-1,-1-36 17,-35 35-17,35-35 1,0 0-1,-35 35 1,36-35 0,-1 0 15,0 35 0,1-35-15,-1 0 15,-18 0 0,19 0-15,-1 0 0,0 0-1,1 0 32,-1 0-31,0 0-1,0 0 1,1 0 31,-1 0-32,0 0 1,1 0 0,-1 0 31,-18 0-32,19 0 1,-1 0-1,0 0 17,1 0-1,-1 0 0,0 0 0,0-17 1,1 17-17,-1 0 1,-35-36 0,35 36-1,0-35 16,1 35-15,-36-35 0,35 35-1,-35-35 17,35 35-17,-35-36 1,36 1-1,-36 0 17,35 35-17,0-35 17,-35-1-1,35 36-16,-35-35 1,36 35 0,-36-35-1,35-1 1,0 36 0,-35-17-1,36-18 1,-19 35-1,18-36 17,-35 1-17,36 35-15,-36-35 16,35 35 0,0-36-1,-35 1 1,36 35-1,-1-35 17,-35 0-17,35 35 1,-35-36-16,35 1 16,-35 0 15,36-1-31,-1 1 31,-35 0 0,35 35-15,-35-35-16,36-1 16,-1 1 15,-35 0-16,35-18 1,-35 0 0,35 0-1,1 53 1,-36-35 0,0-1-1,35-69 16,0 52-15,0 17 15,-35 1-15,0 0 0,36 0-1,-36-1 1,53-17-1,-53 18 17,0 0 15,0 0-32,35 35-15,-35-36 47,0 1-16,0 0 1,35 35-17,-35-36 1,0 1 31,18 35-16,-18-35-15,0 17 30,53-35-30,-53 36 0,0-19 15,0 1 16,35 35-32,-35-35 1,0 0 47,0-1-32,18 36 47,-18-35 94</inkml:trace>
  <inkml:trace contextRef="#ctx0" brushRef="#br0" timeOffset="-144012.29">24712 9948 0,'35'0'47,"-35"-17"-47,36 17 31,-36-36 16,35 36-32,0 0 1,0-35 0,1 0-1,-1 0 1,0-1-1,1 1 1,-1 35 0,-35-35-16,35 35 15,0-36 17,1 36-32,-1-35 15,18 0 1,17 35 15,-34-35-15,-1 35-16,-35-36 15,35 1 17,1 0-17,-1 35 1,0-35-1,36-1 1,-36-17 15,0 18-15,36 0 0,-36 0-1,0 35 16,-35-36-31,36 36 16,34-53 0,-70 18-1,124 0-15,-107 35 32,-17-36-17,36 36-15,16-35 31,-34 35-31,35-35 16,-18 0 0,18 35-16,0-53 31,-18 35 0,1 18-31,17-35 16,-18-36-1,0 71-15,71-70 32,-71 70-17,1-36-15,-1-34 32,18-1-17,0 36 1,0 0-1,35-1 1,-88 1 0,88 0-1,-17 0 1,-36-1 0,18 1-1,-18 35 1,-35-35-16,35 0 31,1-1-31,16-17 16,37 18 15,-54 0-15,0 0-1</inkml:trace>
  <inkml:trace contextRef="#ctx0" brushRef="#br0" timeOffset="-141815.16">27534 7990 0,'0'-35'125,"18"35"-110,53-35 1,-36-36-16,18 36 15,70-36 1,54-87 15,87-89 16,-158 141-16,-35 35-15,-36 18-16,71-17 16</inkml:trace>
  <inkml:trace contextRef="#ctx0" brushRef="#br0" timeOffset="-137512.15">28593 7073 0,'17'-35'766</inkml:trace>
  <inkml:trace contextRef="#ctx0" brushRef="#br0" timeOffset="-135811.91">28646 7303 0,'-36'0'125,"54"0"-31,35 0-63,-18 0-31,0 52 16,18-52-16,0 0 16,18 36-1,70-1 1,-106-35-16,0 35 31,1-35-31,-1 0 16,18 0-1,-71 0 95,-35 0-95</inkml:trace>
  <inkml:trace contextRef="#ctx0" brushRef="#br0" timeOffset="-134986.72">28734 7214 0,'-18'0'94,"-17"18"-63,0-18-16,35 35-15,-36-35 16,36 36 109,0-1-109,18 0-1,35 0 17,-36-35-17,-17 36 1,36-36-16,-36 35 15</inkml:trace>
  <inkml:trace contextRef="#ctx0" brushRef="#br0" timeOffset="-133347">29457 7320 0,'0'-35'79,"18"35"-1,-18 18-16,17-18-46,-17 35-1,36-35-15,-36 35 16,35-35-16,0 35 31,0-35-31,1 0 16,-1 0 0,-35-17-1,35-19 1,-35 1-1,0 0 1,-17 0 0,-19 35-1,36-36 1,0 54 62,0 17-62,0 18-1,0 0 1,0 0 0,36 18-1,-36-36 1,0 0-1,0 0 1,0 1 15,-18-36 47,-17 0-62,-1 0 0,1 0 15,0 0-15,35-18 30,35-35-30</inkml:trace>
  <inkml:trace contextRef="#ctx0" brushRef="#br0" timeOffset="-133020.25">29916 7303 0,'70'0'47,"-17"-36"-32,-18 36 1</inkml:trace>
  <inkml:trace contextRef="#ctx0" brushRef="#br0" timeOffset="-132793.87">29968 7444 0,'36'0'31,"-36"-18"-31,88 18 16,-70 0-16,17 0 15,35-35 1</inkml:trace>
  <inkml:trace contextRef="#ctx0" brushRef="#br0" timeOffset="-132318.1">30374 7126 0,'-35'0'15,"35"-35"1,18 0 0,17 35-1,0 0 1,0 0-1,1 0 1,-36 17 0,35-17-1,-35 35-15,0 1 32,0-1-32,-53 0 31,35-35-31,-17 36 15,0-36 1,35-18 15</inkml:trace>
  <inkml:trace contextRef="#ctx0" brushRef="#br0" timeOffset="-131794.25">30674 6985 0,'0'-35'31,"-35"35"16,-1 0-31,36 17-1,-35-17 1,35 36 0,0 17-1,0-18 1,0 0 0,0 0-1,18-35-15,17 36 31,0-36-31,18 0 32,-17-18-17,-1 18 1</inkml:trace>
  <inkml:trace contextRef="#ctx0" brushRef="#br0" timeOffset="-129733.34">22895 7779 0,'18'0'94,"-18"35"-79,70-35-15,1 0 16,317-71 15,-194 19-15,-123 52-16,35 0 31,-54 0-31,-16 0 16,-1 0 15,0 0-16,-17 0 1,-71 17 93</inkml:trace>
  <inkml:trace contextRef="#ctx0" brushRef="#br0" timeOffset="-129377.85">23813 7514 0,'35'0'32,"0"0"-32,18 35 15,18 1 1,-36-1-1,-35 53 1,0-53 0,0 54-1,0-54-15,0 53 32,0-35-17,-18 0 1,-17-18-16</inkml:trace>
  <inkml:trace contextRef="#ctx0" brushRef="#br0" timeOffset="-127514.89">20937 7426 0,'0'18'47,"53"52"-32,0-17 1,35 0 0,1-53-1,-19-106 32,-87 0-31,-36 36-1,17 70 17,36 35-1,18 53-16,53-17 1,-71-36-16,52 36 16,-16-18-16,-36-1 15,70 125 1,-34-107 0,-36-34-1,-18-1 16,-35-35-15,18 0 0,-18-18-1,18 18 1,35-70 15</inkml:trace>
  <inkml:trace contextRef="#ctx0" brushRef="#br0" timeOffset="-127265.64">21572 7461 0,'89'-70'47,"-1"70"-47,-35-36 0,-18 36 15</inkml:trace>
  <inkml:trace contextRef="#ctx0" brushRef="#br0" timeOffset="-127096.08">21661 7655 0,'17'0'31,"54"-35"-31,-18-18 15,0 53-15,-18-53 16</inkml:trace>
  <inkml:trace contextRef="#ctx0" brushRef="#br0" timeOffset="-126764.41">21978 7267 0,'0'0'0,"-35"-53"15,35 18 1,70 35 0,1-35-1,-36 52-15,0-17 16,1 194 15,-36-105-15,-18-19-1,-17-70 1,0 0 0,35-70-1</inkml:trace>
  <inkml:trace contextRef="#ctx0" brushRef="#br0" timeOffset="-126461.14">22384 7108 0,'-18'0'31,"-17"0"-31,0 0 16,35 36 0,-36-1-1,36 0-15,0 18 16,0 71 0,0-71-1,53 0 1,106-53-1,-53-53 1,-106-18-16</inkml:trace>
  <inkml:trace contextRef="#ctx0" brushRef="#br0" timeOffset="-126005.8">22190 6650 0,'0'0'0,"0"-53"16,0 18-1,53 35-15,-18 0 16,35 53 15,-17 17-31,-53 1 16,0-36 15,0 0-31,36-35 31,34 0-15,-34 0 0,-1 0-1,71-17 1</inkml:trace>
  <inkml:trace contextRef="#ctx0" brushRef="#br0" timeOffset="-121100.09">26529 8996 0,'-18'-53'78,"18"35"-62</inkml:trace>
  <inkml:trace contextRef="#ctx0" brushRef="#br0" timeOffset="-120934.52">26529 8855 0,'-35'0'16,"70"0"-16,-35-18 16,70 18-1,-17-53-15</inkml:trace>
  <inkml:trace contextRef="#ctx0" brushRef="#br0" timeOffset="-120779.95">26741 8749 0,'0'0'0,"-36"18"16,54-18-1,17-18 1,0 18-16,1-53 16</inkml:trace>
  <inkml:trace contextRef="#ctx0" brushRef="#br0" timeOffset="-120650.28">26970 8590 0,'-35'0'15,"52"35"-15,1-70 0,-36 0 16,54 35 0,-1-35-16</inkml:trace>
  <inkml:trace contextRef="#ctx0" brushRef="#br0" timeOffset="-120510.68">27129 8414 0,'53'0'31,"-18"-36"-15</inkml:trace>
  <inkml:trace contextRef="#ctx0" brushRef="#br0" timeOffset="-120367.47">27287 8308 0,'-35'0'31,"53"0"-15,-18-35-16,70 35 15</inkml:trace>
  <inkml:trace contextRef="#ctx0" brushRef="#br0" timeOffset="-120222.27">27340 8202 0,'0'0'0,"-35"0"16,53 35 15</inkml:trace>
  <inkml:trace contextRef="#ctx0" brushRef="#br0" timeOffset="-120065.38">27199 8520 0,'0'0'0,"-35"0"0,35 35 16,-35-35 0</inkml:trace>
  <inkml:trace contextRef="#ctx0" brushRef="#br0" timeOffset="-119924.74">26846 8784 0,'0'0'0,"-35"0"0</inkml:trace>
  <inkml:trace contextRef="#ctx0" brushRef="#br0" timeOffset="-119759.2">26529 8996 0,'0'0'0,"-18"0"31,54 0-15</inkml:trace>
  <inkml:trace contextRef="#ctx0" brushRef="#br0" timeOffset="-119593.64">26423 9013 0,'35'0'15,"1"-17"1,-1 17 0</inkml:trace>
  <inkml:trace contextRef="#ctx0" brushRef="#br0" timeOffset="-119428.95">26617 8925 0,'0'0'0,"71"0"31,-36-17-31,0 17 16</inkml:trace>
  <inkml:trace contextRef="#ctx0" brushRef="#br0" timeOffset="-119283.28">26917 8784 0,'0'0'15,"-35"0"-15,52 0 16</inkml:trace>
  <inkml:trace contextRef="#ctx0" brushRef="#br0" timeOffset="-119128.75">27164 8608 0,'0'0'0,"70"-53"47</inkml:trace>
  <inkml:trace contextRef="#ctx0" brushRef="#br0" timeOffset="-118971.63">27358 8449 0,'0'0'0,"-35"0"15,52-35 1</inkml:trace>
  <inkml:trace contextRef="#ctx0" brushRef="#br0" timeOffset="-118807.35">27499 8184 0,'0'0'0</inkml:trace>
  <inkml:trace contextRef="#ctx0" brushRef="#br0" timeOffset="-118618.84">27499 8079 0,'-53'0'15,"71"0"1</inkml:trace>
  <inkml:trace contextRef="#ctx0" brushRef="#br0" timeOffset="-118464.24">27376 8202 0,'0'35'0,"0"-70"0,0 106 31,-36-71-31</inkml:trace>
  <inkml:trace contextRef="#ctx0" brushRef="#br0" timeOffset="-118313.65">27023 8502 0,'-53'0'15,"18"0"1</inkml:trace>
  <inkml:trace contextRef="#ctx0" brushRef="#br0" timeOffset="-118173.04">26758 8643 0,'0'35'0,"0"-70"0,0 106 15</inkml:trace>
  <inkml:trace contextRef="#ctx0" brushRef="#br0" timeOffset="-118033.65">26599 8855 0,'-35'0'32</inkml:trace>
  <inkml:trace contextRef="#ctx0" brushRef="#br0" timeOffset="-117864.14">26458 8925 0,'71'0'46</inkml:trace>
  <inkml:trace contextRef="#ctx0" brushRef="#br0" timeOffset="-117714.52">26688 9031 0,'-36'0'15,"54"0"1</inkml:trace>
  <inkml:trace contextRef="#ctx0" brushRef="#br0" timeOffset="-117564.93">26741 8943 0,'0'0'0,"17"-35"31</inkml:trace>
  <inkml:trace contextRef="#ctx0" brushRef="#br0" timeOffset="-117412.77">26899 8802 0,'0'0'0,"0"-35"16,36-1 0</inkml:trace>
  <inkml:trace contextRef="#ctx0" brushRef="#br0" timeOffset="-117236.73">27058 8625 0,'0'0'0,"88"-88"46</inkml:trace>
  <inkml:trace contextRef="#ctx0" brushRef="#br0" timeOffset="-117082.2">27287 8431 0,'0'-35'16,"36"0"0</inkml:trace>
  <inkml:trace contextRef="#ctx0" brushRef="#br0" timeOffset="-116931.6">27411 8290 0,'-35'0'16,"70"0"15,0-35-15</inkml:trace>
  <inkml:trace contextRef="#ctx0" brushRef="#br0" timeOffset="-116767.52">27481 8255 0,'-17'0'0,"34"0"47,-17-35-47</inkml:trace>
  <inkml:trace contextRef="#ctx0" brushRef="#br0" timeOffset="-116619.48">27605 8114 0,'0'0'0,"-18"0"15</inkml:trace>
  <inkml:trace contextRef="#ctx0" brushRef="#br0" timeOffset="-116442.03">27411 8167 0,'0'0'16,"-35"35"-16,-1-35 15</inkml:trace>
  <inkml:trace contextRef="#ctx0" brushRef="#br0" timeOffset="-116114.89">26776 8625 0</inkml:trace>
  <inkml:trace contextRef="#ctx0" brushRef="#br0" timeOffset="-115775.79">26494 8961 0,'0'0'16,"-36"35"-16</inkml:trace>
  <inkml:trace contextRef="#ctx0" brushRef="#br0" timeOffset="-115610.92">26423 8996 0,'0'-18'16</inkml:trace>
  <inkml:trace contextRef="#ctx0" brushRef="#br0" timeOffset="-111446.48">26264 9049 0,'0'-36'0,"0"1"31,0 18-16,-17 34 48,17 18-16,17 1-16,19-36-15,-36-18-1,0-35 1,0-17 0,-36 34-1,-17 36 1,53 18-1,-35 35 1,35 17 0,0 1-1,71-36 1,-36-52 15,0-54-15,-35 36-16,-17-53 15,-19 52 1,1 36 0,0 0-1,-1 71 1,36 17 0,53-17 15,-53-36-16,36-35 1,-1-88 0,-35 70-1,0-52 1,-35 70 0,-18 17-1,17 18 1,54 1-1,17-36 1,-35-18 0</inkml:trace>
  <inkml:trace contextRef="#ctx0" brushRef="#br0" timeOffset="-109808.14">27781 7796 0,'-17'0'47,"-19"0"-31,1 0-1,35 18 1,-35 70 47,105-105-32,-34-19 0,-36-17-15,-18 53-16,18-35 15,-35 35 1,-1 0 0,36 18-1,-35 52 1,35-34-1,18-36 1,52 35 0,1-35-1,-36-18 1,18-35-16,-53-17 31,-18 34-15,-34 36-1,16 0-15,1 0 16,0 0 0,35 18-16,0 17 15,0 1 1,0 17 0,53-53-1,0 0 1,-18 0 15,-35-36-15,0-17-1,-53 0 1,18 53-16,-36 0 16,1 18-1,17 35 1,53-18-1,17-35 1,71 0 0,-17 0-1,-18-17 1,-53-19 15,-18 1-15,-17 35-16,-18 0 15,18 0 1,35 18 0,0 35-1</inkml:trace>
  <inkml:trace contextRef="#ctx0" brushRef="#br0" timeOffset="-108445.13">26423 9384 0,'-18'0'0,"-34"0"79,52 35-79,-36 159 46,107-159-14,-18-35-17</inkml:trace>
  <inkml:trace contextRef="#ctx0" brushRef="#br0" timeOffset="-108072.83">26564 9437 0,'0'17'32,"0"1"-17,0 53 1,0-36-1,18-35 1,52 0 0,-17 0-1,-53-53 1,0 18-16,0 17 31,-35 18-31,-36-53 16,36 53-1,35 18 17</inkml:trace>
  <inkml:trace contextRef="#ctx0" brushRef="#br0" timeOffset="-107821.5">26899 9543 0,'18'0'16,"17"0"15,-35 53-15,0-1-1,0-16 1,-17-36 0</inkml:trace>
  <inkml:trace contextRef="#ctx0" brushRef="#br0" timeOffset="-107433.95">27040 9402 0,'0'17'31,"0"18"0,0 1-15,0-1 0,36-35-16,-1 0 31,-35 35-31,35-35 16,-35-53-1,0 0-15,-35 53 31,0-35-31,-1 35 32</inkml:trace>
  <inkml:trace contextRef="#ctx0" brushRef="#br0" timeOffset="-107130.14">27252 9243 0,'-35'-35'31,"52"-1"-15,36 54-1,-53 17 1,36 0-16,-36 54 16,0-1-1,-18 0 1,18-70 0,-35-18-1</inkml:trace>
  <inkml:trace contextRef="#ctx0" brushRef="#br0" timeOffset="-106315.08">28116 7761 0,'0'0'0,"-17"0"32,-19 0-1,36 18-15,-35 35-16,88 158 46,53-246-14</inkml:trace>
  <inkml:trace contextRef="#ctx0" brushRef="#br0" timeOffset="-106068.79">28399 7673 0,'0'53'63,"0"-18"-63,53 0 15,-53 18-15,52 18 16,-52-1 0</inkml:trace>
  <inkml:trace contextRef="#ctx0" brushRef="#br0" timeOffset="-105809.83">28593 7867 0,'35'18'31,"-35"17"-31,0 0 16,0 0-1,-35 1 17,-1-36-17</inkml:trace>
  <inkml:trace contextRef="#ctx0" brushRef="#br0" timeOffset="-105465.58">28787 7673 0,'-18'0'16,"18"35"31,0 0-47,18 1 15,-18 34 1,0-34-16,0-19 15,35-17 1</inkml:trace>
  <inkml:trace contextRef="#ctx0" brushRef="#br0" timeOffset="-105142.4">28910 7602 0,'71'0'47,"-1"18"-32,-70 17 1,53 1-16,-53-1 16,0 71-1,-35 17 1,-18-88 0,18 1-1</inkml:trace>
  <inkml:trace contextRef="#ctx0" brushRef="#br0" timeOffset="-99865.59">25982 9296 0,'-18'0'94,"-17"0"15,0 0-46,35 17 30,-35-17-77,35 36 0,-36-36 15,36 35 0,0 0 0,0 0-15,0 1 0,0-1-1,0 0 1,18-35-1,-18 18 1,35-18 0,1 0-1,-1 0 1,-18 0 0,19 0-1,-1 0 32,-35-35-31,35-18-16,-35 35 31,36 18-15,-36-35 15,0 0-16,0-1 32,-18 36-31,18-35 0,-35 35 15,17 0 0,-17 0-15,-1 0-1,36-35-15,-35 35 47,35 35-31,0 0-1</inkml:trace>
  <inkml:trace contextRef="#ctx0" brushRef="#br0" timeOffset="-86484.57">27270 7303 0,'0'17'63,"0"1"-48,0 70 1,35-53-16,-35 177 31,35-142 16,1-122-16</inkml:trace>
  <inkml:trace contextRef="#ctx0" brushRef="#br0" timeOffset="-85204.47">27270 7320 0,'-36'0'47,"36"-35"-47,0 0 78,18 35-62,-18-36-16,35 36 15,18-35 1,18 35 0,-36 0-16,-17 0 31,-18 18 0,0 17-15,35-35-1,-35 18-15,0 17 32,0 0-1,-18-35-15,18 35-1,-17-35 1,17 36-16,-36-36 31,36 35-15,18-35 93,-18-18-93,18 18-1,17 0 32,0 0-31,1 0-1,-36 18 32,0 17-31,0 1 0,35-36-1,-35 35 1,0 0 31,0 0-32,0 1 17,-18-1-17,-17-35 16,35 35-15,0 0 15,-35-35-15,-1 0 0,1 0-1,35 36-15,-35-36 16,17 0 15</inkml:trace>
  <inkml:trace contextRef="#ctx0" brushRef="#br0" timeOffset="-77651.61">26970 8661 0,'-35'0'125,"52"0"78,19 0-172,-19 0-15,36 17 31,-18-17-16,-17 0 78,17 0 79,-35 36-16,0-1-157,0 0 17,0 0-17,0 1 1,36-1 15</inkml:trace>
  <inkml:trace contextRef="#ctx0" brushRef="#br0" timeOffset="-73462.04">26652 8467 0,'-35'0'15,"35"17"95,0 19-79,0-1 16,0 0-16,0 0 16,0 1 15,0-19 1,0 19 15,0-1 94,18-35-47,17 0 0,0 0-110,1 0 1,-1 0 47,0 0 124</inkml:trace>
  <inkml:trace contextRef="#ctx0" brushRef="#br0" timeOffset="-58903.8">26282 9031 0,'-18'0'109,"36"0"141,-18 18-218,35-18-17,1 0 16,-36 35 1,35-35-1,0 0 0,0 0 0,1 0 1,-19 0-1,19 0 16,-36-18-32,35 18-15,0-35 16,0 35 15,1 0 1,-36-18-1,35 18-16,0-52 17,0 52-1,-35-36 0,36 36-15,-36-17-1,35 17 17,-35-36-17,35 36 17,1 0 14,-36-35-30,35 35 0,-35-35-16,35 35 31,-35-35-15,18 35-1</inkml:trace>
  <inkml:trace contextRef="#ctx0" brushRef="#br0" timeOffset="-40364">27376 8661 0,'0'17'125,"0"19"-94,0-1-31,0 18 16,0 35-1,17-35 1,-17-18 15,0-70 32,0 0-63,0-1 15,-17-34 1,-19 35 0,36-18-1,0 17-15,0 1 31,0 0 1,18 35-1,17 0 31,0 0-46,-35 17-16,36-17 31,-36 36-31,35-1 32,-35 0-17,35-35 1,-35 18 15,0 17 0,18-35-31,-18-17 78</inkml:trace>
  <inkml:trace contextRef="#ctx0" brushRef="#br0" timeOffset="-40052.23">27446 8784 0,'0'-17'63,"18"17"-63,35-36 15,0 1 1</inkml:trace>
  <inkml:trace contextRef="#ctx0" brushRef="#br0" timeOffset="-38981.44">27393 8484 0,'-35'0'31,"0"0"31,35 18-62,0 17 16,-36-35 0,54 0 30,-18-17 1,0-19-31,-18 36 0,-17 0-1,0 0 1,35 36-16,0 17 31,0-18-15,17-35 15,19 0-15,-36-18-1,0-35 1,0 18-1,-18 35 1,18 18 15,-35-18-31,35 35 16,17-35 46,-17-18-46,0-17 0,-17 35 15,17 18-15,0 17-1,0 0 1</inkml:trace>
  <inkml:trace contextRef="#ctx0" brushRef="#br0" timeOffset="33598.47">16457 5733 0</inkml:trace>
  <inkml:trace contextRef="#ctx0" brushRef="#br0" timeOffset="36604.56">300 8661 0,'0'-36'15,"-35"36"-15,35 36 63,0 17-48,17-18-15,-17 0 16,0 0-16,36 1 16,-36-1-16,0 0 15,-18-70 32</inkml:trace>
  <inkml:trace contextRef="#ctx0" brushRef="#br0" timeOffset="36780.97">159 8343 0,'0'0'0,"-36"-35"16,36 0-1,36 35 1</inkml:trace>
  <inkml:trace contextRef="#ctx0" brushRef="#br0" timeOffset="37021.36">423 8573 0,'0'52'31,"0"1"-15,36 0-16,-36-17 0,35 34 16,-35-17 15,0-88 0</inkml:trace>
  <inkml:trace contextRef="#ctx0" brushRef="#br0" timeOffset="37179.9">300 8237 0,'-35'0'0,"35"18"47,35-18-47</inkml:trace>
  <inkml:trace contextRef="#ctx0" brushRef="#br0" timeOffset="37433.21">582 8396 0,'35'0'16,"1"0"-16,-1 18 15,35 88 1,-17 52 15,-53-87-31,0-18 0,-53 35 16,-88-35-1</inkml:trace>
  <inkml:trace contextRef="#ctx0" brushRef="#br0" timeOffset="37813.71">0 8625 0,'0'71'47,"0"-18"-31,0 88-1,0-88-15,0 0 16,53 53 0,88-36-1,53-17-15</inkml:trace>
  <inkml:trace contextRef="#ctx0" brushRef="#br0" timeOffset="42092.23">1411 8608 0,'0'-35'15,"0"-1"32,-35 36-31,35 18 31,0 35-47,0 106 31,0-89-15,0-17-1,0-18 1</inkml:trace>
  <inkml:trace contextRef="#ctx0" brushRef="#br0" timeOffset="42375.54">1376 8590 0,'0'0'0,"-35"0"0,35-35 15,0 0 1,0-1-1,17 36-15,54 0 16,-36 0 0,0 53-1,1-17-15,17 52 16,-53-53-16,0 18 31,0-18-15</inkml:trace>
  <inkml:trace contextRef="#ctx0" brushRef="#br0" timeOffset="42828.89">1693 8502 0,'-17'35'47,"17"1"-47,0-1 16,0 0-1,-36 18-15,36-18 32,-35-35-1,35-35-16,0-53 1,0 35-16,0-18 16,18 71-1,-18-35-15,17 35 16,19 0 0,34 0-1,36 212 1,-106-89-1,35-17 17,-35-71-17,0-52 1</inkml:trace>
  <inkml:trace contextRef="#ctx0" brushRef="#br0" timeOffset="43357.45">2293 8678 0,'0'0'15,"0"36"-15,35-54 63,1 18-63,-1-35 0,35 35 15,-17-36 17,-17 36-17</inkml:trace>
  <inkml:trace contextRef="#ctx0" brushRef="#br0" timeOffset="43583.88">2328 8890 0,'-35'0'15,"70"0"-15,-52 0 31,52 0-31,36-18 16,-1-17 15,18-18-15</inkml:trace>
  <inkml:trace contextRef="#ctx0" brushRef="#br0" timeOffset="44574.04">3069 8678 0,'0'-17'94,"0"-19"-78,18 36-16,-18-35 15,35 35-15,0 0 31,1 0-15,-1 0 0,0 35-16,-35 18 15,0 18 1,0-18 15,-35 17-31,-36-34 16,18-36-1,1 0 1,52-18 0,0-17 15,35-1-31</inkml:trace>
  <inkml:trace contextRef="#ctx0" brushRef="#br0" timeOffset="44923.18">3422 8484 0,'-18'0'31,"-17"0"-16,35 18-15,-18-18 16,18 35-16,-53 36 16,18-1-1,35 1 1,0-1 15,0-17-15,53-53-1,71 0 1,-54-70 0,-70 52-16</inkml:trace>
  <inkml:trace contextRef="#ctx0" brushRef="#br0" timeOffset="45389.53">3316 8149 0,'0'-70'31,"18"70"-31,17 0 16,18 0 0,-18 0-1,-35 105 1,0-87-16,0 53 15,0-36 1,-17 35 15,34-70 1,19 0-32,34 0 31,-35 0-31,18 0 15</inkml:trace>
  <inkml:trace contextRef="#ctx0" brushRef="#br0" timeOffset="45713.18">3828 8731 0,'35'0'31,"0"0"-15,0-17-1,1 17-15,34 0 16,-17-36 0</inkml:trace>
  <inkml:trace contextRef="#ctx0" brushRef="#br0" timeOffset="46176.95">4339 8537 0,'0'0'0,"0"-35"15,18 0 1,35 35 0,0 0-1,-53 17 1,53 54-1,-53-36-15,0 71 16,-71-18 15,36-53-31,52-35 47,36 0-31,0 0-1,-18 0-15,1 0 16,-1 0 0,53 0-1</inkml:trace>
  <inkml:trace contextRef="#ctx0" brushRef="#br0" timeOffset="46521.95">4886 8608 0,'0'0'0,"0"-35"31,35-1-16,18 36-15,18 0 32,-36 0-32,18 71 31,-53-1-15,0-34-16,-35 17 15,-36-53 1,36 35-1,35-70 1</inkml:trace>
  <inkml:trace contextRef="#ctx0" brushRef="#br0" timeOffset="46846.09">5292 8396 0,'0'0'0,"-18"0"0,-17 0 15,35 18 1,-36-18 0,36 35-1,0 18 1,0-18-16,0 18 15,36 35 17,17-35-32,53-70 31,-71 17-31,0-71 16</inkml:trace>
  <inkml:trace contextRef="#ctx0" brushRef="#br0" timeOffset="47428.86">5592 8414 0,'0'35'16,"0"-70"-16,0 52 31,35-17-15,0 71-1,36 17 17,-18-88-17,-18-70 1,-35 34 0,0-17-1,-18 18 1,18 70 46,0 36-46,0-53 0,0 17-16,0 0 15,0 53 1,18 18-1,-18-71-15,53 36 16,-18 0 0,-35-19-1,0-16 1,-53-36 15,0 0-31,-53-18 16,71-17 15</inkml:trace>
  <inkml:trace contextRef="#ctx0" brushRef="#br0" timeOffset="48370.4">6597 9102 0,'0'35'16,"35"18"0,-35 0-1,-35 17 1,0-17 0,35-17-1</inkml:trace>
  <inkml:trace contextRef="#ctx0" brushRef="#br0" timeOffset="49156.32">7461 8749 0,'-17'0'31,"17"70"0,0-17-15,17 0-16,-17 0 15,0-18 1,0 36-16,0-124 47,0 0-47,0 0 16,0 0-16,0-211 31,-17 140-16,17 89 1,0 88 15,35-18-31,0 1 16,71 34 0,-53-17-16,-18-53 15,36 88 1,-36-88 15,-35-17-15,35-72-1,-35-34 1,-17 17 0,-19 71-1,1 70 16,35 0-15,0 1-16</inkml:trace>
  <inkml:trace contextRef="#ctx0" brushRef="#br0" timeOffset="49553.75">8237 8661 0,'36'0'31,"-1"0"-31,18 0 15,17 0 1,-17 0-16,36 0 31</inkml:trace>
  <inkml:trace contextRef="#ctx0" brushRef="#br0" timeOffset="49745.64">8361 8819 0,'0'0'16,"35"0"15,18 0-15,123 0-1,-140 0 1</inkml:trace>
  <inkml:trace contextRef="#ctx0" brushRef="#br0" timeOffset="51004.46">9137 8643 0,'0'-35'31,"35"35"-15,36 0-1,-1 35 1,-87 194 31,-19-193-47,-34 17 31,35-53-15,-1 0-1,36-36 1,0-17-16</inkml:trace>
  <inkml:trace contextRef="#ctx0" brushRef="#br0" timeOffset="51324.44">9596 8555 0,'-18'0'16,"-17"0"0,-1 0-1,19 0 1,-36 53 0,53-18-16,-35 0 15,35 1 1,0 17-16,-36 35 15,36-53 1,141 36 0,-35-71-1,-35-71 1</inkml:trace>
  <inkml:trace contextRef="#ctx0" brushRef="#br0" timeOffset="51691.6">9560 8220 0,'0'0'0,"36"0"47,-36 35-31,0 0-16,0 1 16,0-1-16,-18 0 15,-17 36 16,105-71-15,-35-18 0,18 18-16,53-88 31</inkml:trace>
  <inkml:trace contextRef="#ctx0" brushRef="#br0" timeOffset="52315.43">9948 8555 0,'0'-35'31,"18"35"0,-18 17-15,0 19-16,0-19 15,35 54-15,36-36 32,-54-35-32,54-88 31,-36 0-16,-35 35 1,0 17 0,-17 54 15,17 53-15,0 17-1,0 88 16,17-141-31,-17 1 0,0 34 16,0-17 15,0-18-31,-17 1 16,-36-36 0,17 0-1,-16-36 1,-1-16-1,17 16 1</inkml:trace>
  <inkml:trace contextRef="#ctx0" brushRef="#br0" timeOffset="52735.45">10689 8484 0,'0'0'0,"0"36"46,0 34-30,0 1-16,0 17 0,0-35 16,35 0-1,-35 17 1,0-34 0</inkml:trace>
  <inkml:trace contextRef="#ctx0" brushRef="#br0" timeOffset="52935.68">10513 8714 0,'53'0'16,"17"-36"-1,-17 36-15,88-35 16,-53 35 0,-52 0-1</inkml:trace>
  <inkml:trace contextRef="#ctx0" brushRef="#br0" timeOffset="53501.9">11130 8396 0,'0'-35'15,"0"70"-15,35-70 31,18 35-15,18 0 0,-71 35-1,18-35-15,-18 53 16,-18 18-16,-35 34 31,18-105-15,35 36-1,0-72 17,0 1-17,17 35 1,19 0 0,-1 0-1,-35 18-15,35 52 16,0 1-1,-35-36 1,0 36 0,-17-18-1,-54-18 1,18 0-16,0-35 31,18 0-31,0 0 16</inkml:trace>
  <inkml:trace contextRef="#ctx0" brushRef="#br0" timeOffset="56095.96">1023 9666 0,'0'-35'31,"-18"35"-31,-17 0 47,-177 53 0,177 106-16,35-124-31,0 18 16,71-53-1,-1 0 1,1-53 0,-1-53 15,-70 35-16,-17-52 1,-54 52 0,-17 36-1,53 0-15,-1 70 32,36 0-32,36 1 15</inkml:trace>
  <inkml:trace contextRef="#ctx0" brushRef="#br0" timeOffset="56698.36">1270 9737 0,'0'35'15,"53"53"1,-53-53 0,0 1-16,0-19 15,35 36 1,-35-17 0,0-54-1,0-53 1,0 18-16,-17-52 31,17-19-31,0 18 16,0 71-1,17 158 17,18-34-17,36-54 1,-18 18-1,-18-53 17,-35-53-17,36 18-15,-36-1 16,0-69 0,35 140 15,-35 35-16,35 19 1,18-54-16,-53 0 16,88 36 15</inkml:trace>
  <inkml:trace contextRef="#ctx0" brushRef="#br0" timeOffset="56980.62">547 10513 0,'0'0'0,"-35"0"0,70 0 31,53 0-31,18-35 16,35 35-16,159-53 16,106 0 15,-354 53-31,-16 0 16</inkml:trace>
  <inkml:trace contextRef="#ctx0" brushRef="#br0" timeOffset="57431.65">1164 10971 0,'0'0'16,"-70"0"0,34 0-16,-52 0 15,88 53 1,-53-53-16,53 36 16,0 17 15,0-1-31,0-16 15,71-36 1,-36-18-16,0-52 31,36-1-15,-71-105 0,-71 52-1,-52 36 1,88 88-1,-18 0 1,53 70 15,0-34-31</inkml:trace>
  <inkml:trace contextRef="#ctx0" brushRef="#br0" timeOffset="57938.78">1341 10777 0,'35'53'47,"18"-17"-31,-18-36-1,0 0 1,1-18 0,-36-17-1,0-1-15,0-34 16,0 35 0,0 52 15,0 36-16,0 18-15,0-18 16,53 35 0,-53 18-16,0 17 31,0-88-15,-53-35-1,0 0 1,0-17-1,17 17 1,36-36 0</inkml:trace>
  <inkml:trace contextRef="#ctx0" brushRef="#br0" timeOffset="58260.35">2275 10407 0,'53'0'16,"0"-35"0,35 35-1,1-71-15,-36 71 16,-18 0-16</inkml:trace>
  <inkml:trace contextRef="#ctx0" brushRef="#br0" timeOffset="58430.46">2434 10619 0,'0'0'0,"35"0"31,36 0-31,-18-18 16,70-17 0,-105 35-16,70 0 15</inkml:trace>
  <inkml:trace contextRef="#ctx0" brushRef="#br0" timeOffset="60696.21">3246 10425 0,'-71'17'15,"36"-17"1,52 0 15,36 0-15,71-17-1,-18 17 1,-71 0-16,-35-36 16,35 36 15</inkml:trace>
  <inkml:trace contextRef="#ctx0" brushRef="#br0" timeOffset="61143.6">3792 10283 0,'0'0'0,"0"-70"15,53 17 17,-17 53-32,34 0 15,-17 0 1,0 71 0,-53 34-1,0-52-15,-18 53 16,-123 0-1,124-53 1,52-53 31,0 0-31,36 0-16,-36 0 15,18 0 1,-18 0-1,18 0-15</inkml:trace>
  <inkml:trace contextRef="#ctx0" brushRef="#br0" timeOffset="61485.28">4269 10301 0,'0'0'0,"0"-35"15,0 0 1,17 35 0,71-36-16,-52 36 15,17 0 1,0 88-1,-1 18 1,-52-35 0,-17-1-1,-89-34 1,71-72 15,35 1-15</inkml:trace>
  <inkml:trace contextRef="#ctx0" brushRef="#br0" timeOffset="61761.65">4745 10107 0,'-18'0'16,"-17"0"-1,0 53 1,35-18 0,-36 18-16,36 88 15,0-52 1,71-54 0,-36-35-1,159-18 1,-106-70-1</inkml:trace>
  <inkml:trace contextRef="#ctx0" brushRef="#br0" timeOffset="62927.94">7814 10019 0,'0'0'0,"-18"0"16,18-35-1,-35 35 1,35-36-1,-123 36 17,-54 212 15,318-124-1,-70-123-30,-18 0-16,0-54 31,-53 1-31,-18-18 32,-70-17-17,-18 52 1,71 71-1,-18 36 1,53 34 0</inkml:trace>
  <inkml:trace contextRef="#ctx0" brushRef="#br0" timeOffset="63458.77">8043 9984 0,'0'53'16,"0"-1"0,0-16-1,0-1-15,0 18 16,0-18-1,-17-52 17,17-72-17,0-34 1,0-36 0,17 71-1,-17 141 16,71 0-15,-18 17 0,-18-34-1,0-36-15,71 0 16,-53 0 0,-53-18 15,0-70-16,0-18 1,-18 35 0,-17 71 15,-18 89-31,53-54 0</inkml:trace>
  <inkml:trace contextRef="#ctx0" brushRef="#br0" timeOffset="63782.08">7585 10672 0,'53'0'15,"0"-18"1,17 18-16,54-53 16,123 53-1,17-53 1,-176 53-1,-88-18 1</inkml:trace>
  <inkml:trace contextRef="#ctx0" brushRef="#br0" timeOffset="64230.47">7885 10918 0,'0'0'0,"-89"106"31,54-106-31,35 36 15,-35-1 1,35 0 0,17 0-1,19 1 1,-1-36 0,18-36-1,-18-34 16,-35 35-31,0-36 16,-70-17 0,-36 53-1,71-1 1,-18 36 0,17 36-1</inkml:trace>
  <inkml:trace contextRef="#ctx0" brushRef="#br0" timeOffset="64545.18">8114 10971 0,'35'0'16,"0"0"0,18 0-1,18 18 1,-18 53 0,-53-18-16,-35-1 15,-71 19 1,53-71 15,53-18-15</inkml:trace>
  <inkml:trace contextRef="#ctx0" brushRef="#br0" timeOffset="64828.44">8643 10777 0,'-53'0'16,"-17"36"0,34-36-16,36 53 15,-53-18-15,53 0 16,0 36-1,18-1 1,35-70 0,18 0-1,17-17 1</inkml:trace>
  <inkml:trace contextRef="#ctx0" brushRef="#br0" timeOffset="65156.67">9172 10037 0,'53'0'47,"0"0"-47,35 0 15,-35 0-15,0 0 16</inkml:trace>
  <inkml:trace contextRef="#ctx0" brushRef="#br0" timeOffset="65354.03">9225 10372 0,'0'0'0,"18"0"32,17 0-17,18 0-15,0 0 0,35-18 32,-70 18-32,17 0 15,-35-35-15</inkml:trace>
  <inkml:trace contextRef="#ctx0" brushRef="#br0" timeOffset="66813.33">9948 10107 0,'0'-18'204,"18"18"-189,-18-35 1,35 35-1,-35-35-15,36 35 16,16 0 0,1 0-1,-17 0-15,-1 18 32,-35 123-17,-159 70 32,230-228 31,-1 17-62,-34 0-16,-1 0 15,35-36 1,1 36 0,-36 0-1</inkml:trace>
  <inkml:trace contextRef="#ctx0" brushRef="#br0" timeOffset="67168.08">10583 10125 0,'0'0'0,"0"-36"16,18 1-1,17 35 1,18 0-1,0 0 1,-53 18 0,53 35-16,-53 0 15,0 17 17,0-52-17,0 17 1,-35-35-1,-1 0 1</inkml:trace>
  <inkml:trace contextRef="#ctx0" brushRef="#br0" timeOffset="67495.2">11165 9931 0,'-70'0'31,"35"0"-15,35 17-16,-36-17 15,36 53 1,-35 53-16,35-35 31,0-36-15,53-35 0,-18 0-16,36 0 15,-36-18 1</inkml:trace>
  <inkml:trace contextRef="#ctx0" brushRef="#br0" timeOffset="68093.2">11395 9790 0,'0'0'0,"35"17"31,-35 71-15,0-52-1,0-1-15,0-17 16,35 35-16,1-18 16,-1-35-1,18 0 1,-18 0-1,-35-53 1,0-53 0,0 71-1,-18 0 1,18 105 31,0-17-32,0 35 1,0-17 15,0 52-31,0 36 16,0-88 0,0 52-1,0-17 1,0-71-1,-53-35 1,-35-53 0,-88-17-1,-18 70 1,159 0 0</inkml:trace>
  <inkml:trace contextRef="#ctx0" brushRef="#br0" timeOffset="72483.31">159 12806 0,'0'53'31,"0"-18"-15,17 36-1,36 17 17</inkml:trace>
  <inkml:trace contextRef="#ctx0" brushRef="#br0" timeOffset="72686.98">318 12735 0,'0'0'16,"0"18"15,17 17-31,36 36 15,18-1 1,-71-34 0,35 34-1</inkml:trace>
  <inkml:trace contextRef="#ctx0" brushRef="#br0" timeOffset="72896.92">635 12629 0,'0'18'0,"0"17"0,0 1 16,71 34-1,-36-35 1,-35 36-16,0-36 31</inkml:trace>
  <inkml:trace contextRef="#ctx0" brushRef="#br0" timeOffset="73079.42">0 12612 0,'0'0'16,"18"0"15,17 0-15</inkml:trace>
  <inkml:trace contextRef="#ctx0" brushRef="#br0" timeOffset="73245">318 12559 0</inkml:trace>
  <inkml:trace contextRef="#ctx0" brushRef="#br0" timeOffset="73407.57">476 12524 0,'-53'17'31</inkml:trace>
  <inkml:trace contextRef="#ctx0" brushRef="#br0" timeOffset="73629.97">935 12471 0,'53'0'15,"-18"0"-15,0 53 16,-35 0 0,0-1-1,0 1-15,0 71 16,0-71-16</inkml:trace>
  <inkml:trace contextRef="#ctx0" brushRef="#br0" timeOffset="74081.08">71 12929 0,'0'0'0,"-18"0"47,18 71-32,-53-18-15,53 0 16,0-18 0,18 0-16,105 1 15,142 34 1,-54-70 0</inkml:trace>
  <inkml:trace contextRef="#ctx0" brushRef="#br0" timeOffset="82697.15">2187 12612 0,'0'-35'15,"-17"35"48,17-36-32,-36 36-15,1 0-1,0 0 17,35 18-17,-18-18-15,18 35 16,-53 0-1,53 36 1,-35-18 0,35 0-1,0 0 1,0 53 0,18-106-1,-18 53-15,35-1 16,0-16-1,36-36 1,17 0 0,-18-36-1,-70 1 1,0-18 0,0-35-1,-35-35 16,0 70-15,35 35-16,-35 18 31,-18 18-15</inkml:trace>
  <inkml:trace contextRef="#ctx0" brushRef="#br0" timeOffset="83707.02">2134 12294 0,'-35'-53'0,"0"53"93,35 18-77,-36 35 0,36 53 15,18 35 0,17 35 0,-35-123-15,36 18 0,-36-18-1,0 53 16,0-71-15,35 35 0,-35 1-16,0-36 15,0 0 1,0 1 0,0 52-1,0-53 16,0 0-15,0 1 0,-18-36-1,18 35 1,-35-35 0,0 0-1,-1 0 1,1 0-1,0 0 1,0 0 0</inkml:trace>
  <inkml:trace contextRef="#ctx0" brushRef="#br0" timeOffset="84137.93">2187 13899 0,'0'0'0,"-35"0"16,-18 0 15,18 0-15,-1 18-1,36 35 1,-35-53 0,35 53-16,0 0 15,0 17 1,18-70 0,35 0-1,17 0 1,-34 0-1,-1-35-15</inkml:trace>
  <inkml:trace contextRef="#ctx0" brushRef="#br0" timeOffset="85571.33">2663 12506 0,'-17'0'32,"-18"0"-17,-36 370 48,71-246-48,0-89-15,0 0 0,35-35 16,71 53 0,-18-17-1,-52-36 1</inkml:trace>
  <inkml:trace contextRef="#ctx0" brushRef="#br0" timeOffset="86204.51">2999 12753 0,'0'0'16,"0"35"15,0 53-15,0-35-16,0-17 15,0 34 1,-18-70 15,18-17-15,0-72 0,-53-52-1,53 0 1,0 88-1,0 18 1,18 53 0,52 34-1,-70-34 1,53 106 0,18-54-16,-18-52 15,-18 17 1,-35-141 31,0 36-32,0 52-15,0-53 32,53 71-17,35 53 1,0 0 15,-88 35-31,36-52 16,-36-1-1,0 18 1</inkml:trace>
  <inkml:trace contextRef="#ctx0" brushRef="#br0" timeOffset="86800.6">3951 12841 0,'-35'-35'0,"0"35"16,35-35 0,-36 35-16,1 0 15,17 0 1,-17 0 0,35 17-1,-53 71 1,53-17-1,0-36 1,88-35 0,-52 0-1,69-159 1,-69 54 0,-36-1-1,-18 35 1,18 18-1,-53-17-15,0 35 32,53 105-17,0-17 1,18 35 0,-18 0-16,53 53 15,-18 1 1,0-72-1,-35-35 1</inkml:trace>
  <inkml:trace contextRef="#ctx0" brushRef="#br0" timeOffset="87084.13">4057 12823 0,'0'0'15,"0"-35"-15,53 35 16,-18 0 0,0 0-1,1 35-15,-36 1 16,53 70-1,-89-71 1,-69 35 0,34-70-1,36 0 1,35-35 0</inkml:trace>
  <inkml:trace contextRef="#ctx0" brushRef="#br0" timeOffset="87367.37">4463 12700 0,'-36'0'0,"72"0"0,-107 0 16,36 0-1,0 0 1,35 71 0,0 70-1,0-53 1,52-35 0,37 0-1,-19-53 1</inkml:trace>
  <inkml:trace contextRef="#ctx0" brushRef="#br0" timeOffset="87625.32">4957 12612 0,'-36'0'0,"36"17"47,18 19-32,-18 17-15,0 17 16,53-17-16,-53 0 16,0-18-16,0 1 15,0-1 1</inkml:trace>
  <inkml:trace contextRef="#ctx0" brushRef="#br0" timeOffset="87820.43">4851 12771 0,'53'0'31,"0"-36"-31,-1 36 16,1 0-16,18-35 15,-36 35-15</inkml:trace>
  <inkml:trace contextRef="#ctx0" brushRef="#br0" timeOffset="88384.06">5380 12577 0,'0'0'0,"0"17"32,0 18-32,0 1 15,18-1-15,-18 36 16,0 17-1,35-53 1,-35 0 0,0-70 15,0 0-31,0-106 16,-35 52-16,35 37 15,0-54 1,-36 0-1,54 159 17,-18 0-17,106 70 1,-71-70-16,247 35 31,-141-52-15,-105-36-1,-36-71 1,-18 0 0,-35 1-1,-18-1 1,71 36 0,0 53 15</inkml:trace>
  <inkml:trace contextRef="#ctx0" brushRef="#br0" timeOffset="88936.09">6491 12612 0,'-18'0'0,"-17"-35"16,0 35-1,0 0 1,17 0 15,18 17-31,-53 54 16,53-18-1,0-18 1,0 0 0,106-35-1,0-35-15,0-53 32,-71 17-17,0-17 1,-52-88-1,-36 70 1,-18 35 0,71 124 15,0 0-15,53 88-1,-18 0 1,1-35-1,52 35 17,-35-141-17</inkml:trace>
  <inkml:trace contextRef="#ctx0" brushRef="#br0" timeOffset="89510.55">6879 12471 0,'0'17'47,"35"-17"-32,-35 71-15,36-18 16,-1-53-1,-35 53-15,88-53 16,-53 0 0,18 0-1,-53-36 1,0-34 0,-17-1-1,-19 18 1,36 89 31,18 52-32,-18-53-15,0 18 16,35 71 0,1 52-1,17-88 1,-71-17 15,-17-71-15,-36 0-16,-17-18 15,53 18-15,-1-35 32,54 35-1,-18-35-16</inkml:trace>
  <inkml:trace contextRef="#ctx0" brushRef="#br0" timeOffset="89916.49">7567 12153 0,'0'0'16,"0"18"-1,0 17 1,71 0 0,-1 36-16,71 105 15,-105-35 1,17-17 0,-71-1-1,-70-34 1,-71-19-1,124-70 1,-1 0 0</inkml:trace>
  <inkml:trace contextRef="#ctx0" brushRef="#br0" timeOffset="94942.88">1111 15134 0,'71'0'31,"-18"-17"-15,0 17-16,52-36 31,-69 36-15</inkml:trace>
  <inkml:trace contextRef="#ctx0" brushRef="#br0" timeOffset="95159.56">1199 15311 0,'0'0'16,"-35"0"-16,53 0 31,123 0-15,71 0-1,-89-36-15,-52 36 16,-1-35-16</inkml:trace>
  <inkml:trace contextRef="#ctx0" brushRef="#br0" timeOffset="95863.59">2787 14623 0,'-35'-36'0,"-1"36"16,36-35-1,-35 35-15,0 0 16,35 35 0,0 1-1,0-1 1,0 18-16,35 229 31,71 18 0,-71-18 16,-211-229 0,123-71-47,-18-34 31,36 52-31,35-36 32,0 54-17</inkml:trace>
  <inkml:trace contextRef="#ctx0" brushRef="#br0" timeOffset="97077.26">2240 16104 0,'0'-35'47,"-35"35"0,0 0-31,-1 0 15,36 71 0,18 158 16,247-335 0,-265 36-31,0 17-1,-71-36 1,53 89-16,-70-35 15,71 35 1,-54 0 15,36 71-15,70-36-16</inkml:trace>
  <inkml:trace contextRef="#ctx0" brushRef="#br0" timeOffset="97597.87">2558 16140 0,'0'35'47,"0"0"-47,35 0 16,-35 18-16,0 18 15,0-36 17,0 0-32,0-105 31,0 17-16,0 0-15,-35-70 16,35 17 0,0 18-1,0 17 1,17 71 15,36 0-15,53 71-16,-53 52 15,-53-105 1,35 70 0,-35-35-1,36-18 17,-36 0-17</inkml:trace>
  <inkml:trace contextRef="#ctx0" brushRef="#br0" timeOffset="97790.77">2628 16245 0,'0'-35'16,"18"35"-1,35-70-15,70 17 16,-70 53 0,-18-36-16</inkml:trace>
  <inkml:trace contextRef="#ctx0" brushRef="#br0" timeOffset="98525.15">3052 15946 0,'0'35'31,"0"0"-15,35 36-1,-35-36-15,0 36 16,35-19-1,-35-69 32,0-18-47,-35-54 16,0-34 15,35 70-31,-36-71 16,36 107-1,36-54 1,34 36 0,1 35-1,-18 35 1,-53 53 0,0-17-1,0-36 1,-36 18-1,1-53 1,35-17 15,18 17-15,17 0 0,0 0-1,0 17 1,1 18-1,17 36 1,-53-36 0,0 18-1,-53 0 1,0-18 0,-18-35-1,-17-17 16,88-18-31</inkml:trace>
  <inkml:trace contextRef="#ctx0" brushRef="#br0" timeOffset="100521.05">3263 14993 0,'0'18'47,"0"17"-47,0 0 0,0 53 31,0-105 16,0-36-32,0 18 1,0-1-16,-35-34 16,35-36-1,0 35 1,0 36-1,35 35 1,89 194 15,-89-141-31,0 35 32,-35-105-1,0-19-16,0-17-15,0 1 16,0-19 0,36 71-1,-1 53 1,-35-35 0,70 34-16,-17 19 15,-17-18 1,-1-53-1,-35 35 1</inkml:trace>
  <inkml:trace contextRef="#ctx0" brushRef="#br0" timeOffset="101090.7">4180 14975 0,'-70'-35'16,"17"35"-1,18 0 1,-1 0-1,36 53 1,-35 0-16,35 53 16,0-18 15,18-35-31,35-53 16,70-124 15,-70 1-16,-53-36-15,-18 0 32,-17 54-17,0 16 1,35 107 15,0 35-15,53 123-1,-53-105-15,70 105 16,-34-70 0,-1-71-1,0 18 1</inkml:trace>
  <inkml:trace contextRef="#ctx0" brushRef="#br0" timeOffset="101374.99">4463 14940 0,'-36'-35'0,"36"0"31,36 35-16,-1 0-15,18 35 16,-18 0-16,-35 36 16,0-36-1,0 0-15,-18 1 16,-17-1 15,0-35-15,35-18-16,0-17 0</inkml:trace>
  <inkml:trace contextRef="#ctx0" brushRef="#br0" timeOffset="101623.84">4745 14746 0,'-35'0'15,"-18"0"1,53 35-16,-36 36 16,36 52-1,0-87 1,18-1-16,35 0 16,53 1 15,35-54-31</inkml:trace>
  <inkml:trace contextRef="#ctx0" brushRef="#br0" timeOffset="101856.45">5203 14676 0,'0'0'0,"-35"0"15,35 17-15,0 18 16,18 54 0,17 34-1,-35-70-15,0 35 16,0-52 0</inkml:trace>
  <inkml:trace contextRef="#ctx0" brushRef="#br0" timeOffset="102036.96">5080 14923 0,'53'-36'15,"-18"36"-15,18-35 16,53 35-1,-71-35-15,1 35 16,-1 0-16</inkml:trace>
  <inkml:trace contextRef="#ctx0" brushRef="#br0" timeOffset="102576.18">5609 14746 0,'18'0'0,"-36"0"0,18 71 16,0 17 15,18-35-31,-18-18 16,0 36-16,0-36 15,0-17 1,0-54 15,0-34-31,0-36 16,-18-35-1,18 35 1,0 71 15,88 52-15,-17 71-1,-1 18 1,1-70 0,-18-36-1,0 70-15,-18-70 16,0-70 15,-35 34-31,-17-17 16,-36-52-1,53 52-15,-53 0 16,53 35 0,18 18 15</inkml:trace>
  <inkml:trace contextRef="#ctx0" brushRef="#br0" timeOffset="103104.9">6438 14746 0,'0'0'0,"-53"-35"0,18 35 15,0 0 16,35 17-15,-36 54 0,36 17-1,0-17 1,36-71 0,-1 0-16,71-35 15,-71-54 16,18 54-31,-53-18 0,0-123 32,-18 70-32,-52 0 31,17 36-15,18 34-1,35 54 1,17 123-1,89 35 1,-35-35 0,-71-88-16,35 18 15,0-36 1,1-35 0,-1 0-1</inkml:trace>
  <inkml:trace contextRef="#ctx0" brushRef="#br0" timeOffset="103635.52">6773 14587 0,'53'18'46,"0"70"-30,-53-53 0,35-35-1,-35 53-15,36-53 16,-19 0 0,36-53-1,-17-17 1,-36 35-1,0-18 1,0 88 31,35 18-31,-35 70-1,0-70 1,0 124-1,35-71 1,-35-71-16,0 0 16,-18-35-1,-70-53 1,18 18 0,17 35-1,0 0 1,18 0-1</inkml:trace>
  <inkml:trace contextRef="#ctx0" brushRef="#br0" timeOffset="105703.79">7267 14446 0,'18'0'16,"17"18"-1,0-18-15,36 53 16,35 229 15,-247-17 16</inkml:trace>
  <inkml:trace contextRef="#ctx0" brushRef="#br0" timeOffset="106935.53">3175 14517 0,'0'0'0,"-35"0"62,17 0-46,-17 0-1,0 106 17,-18 35-17,53 18 1,0-89-1,0 18-15,229 124 32,36-53-17,-213-159-15</inkml:trace>
  <inkml:trace contextRef="#ctx0" brushRef="#br0" timeOffset="108463.46">7990 14570 0,'0'-71'31,"0"106"16,0 54-47,53 16 16,-17 213 15,-1-247 16,-53-89-47</inkml:trace>
  <inkml:trace contextRef="#ctx0" brushRef="#br0" timeOffset="108580.69">7832 14852 0,'70'0'32,"-140"0"-17,211 0-15,-53 0 0,-35 0 16,0 0-16,-18-53 16</inkml:trace>
  <inkml:trace contextRef="#ctx0" brushRef="#br0" timeOffset="109119.26">8590 14393 0,'0'0'0,"0"-35"31,-17 35-31,17-35 0,-36 35 16,1 0 0,0 0 15,35 53-16,0 17 1,0 1-16,35 123 16,106 123 15,-88-140-31,0-71 16,-53-18 15,-18-53-31,-17 0 31,-53-35-15,17 0-1,1-17 1,34 17 0,54 0 15</inkml:trace>
  <inkml:trace contextRef="#ctx0" brushRef="#br0" timeOffset="110729.83">8996 14623 0,'0'-36'16,"0"1"0,0 0-1,-18 35 1,-17 0 15,35 35-15,-53 388 31,423-264 0,-370-194-47</inkml:trace>
  <inkml:trace contextRef="#ctx0" brushRef="#br0" timeOffset="111841.89">9384 14728 0,'0'18'31,"0"17"-31,0 1 16,0 17 15,0-18-15,0 0 0,0-52 30,0-19-30,-18 36 0,18-35-16,-35 0 15,35-18 1,0 17 15</inkml:trace>
  <inkml:trace contextRef="#ctx0" brushRef="#br0" timeOffset="113258.28">9366 14746 0,'0'-18'31,"0"-17"0,0 0-31,0 0 31,0-36 1,0 1 14,0 34-46,88 160 47,-35-18-31,-17-71 0,-1 0 15,-35-53 0,0-52-15,0 35-16,0-18 15,0-18 1,0 54 15,35 17-31,0 0 16,18 0-1,18 52 1,35 125 0,-106-107-1,0-34 1</inkml:trace>
  <inkml:trace contextRef="#ctx0" brushRef="#br0" timeOffset="114013.82">10336 14623 0,'0'0'0,"-35"-36"15,0 36 1,0 0-1,-1 0 1,1 0 0,35 36-16,-35 17 15,35-1 1,0-16-16,0-1 16,17-35-1,54 0 1,-1 0 15,19-159-15,-54 1-16,-35 16 31,-35-34-15,-36 141-1,71 105 16,0-17-15,0 53 0,35 35-1,36 18 1,-71-124 0,35 18-1,1-18 1,-36 1-1</inkml:trace>
  <inkml:trace contextRef="#ctx0" brushRef="#br0" timeOffset="114292.05">10548 14517 0,'0'-35'15,"88"35"1,-52 0 0,-1 35-1,0 0-15,0 53 16,-35-17 0,0-36-16,-17 0 15,-54 18 1,54-53 15,-19-35-15,36 0-16</inkml:trace>
  <inkml:trace contextRef="#ctx0" brushRef="#br0" timeOffset="114611.2">10971 14464 0,'0'0'0,"-53"0"16,18 0 15,35 18-31,-35 70 16,0-18-1,35-34 1,0 34 0,53 1-1,-53-36 1,88-35 0,18 0-1</inkml:trace>
  <inkml:trace contextRef="#ctx0" brushRef="#br0" timeOffset="114956.42">11342 14323 0,'0'0'0,"0"-35"16,0 52 15,0 18-15,0 18-1,17 88 1,-17-52-16,36-1 16,-36-35-1</inkml:trace>
  <inkml:trace contextRef="#ctx0" brushRef="#br0" timeOffset="115146.93">11201 14605 0,'35'0'16,"0"-35"-16,71 35 31,-53 0-31,35-36 15,-53 1-15</inkml:trace>
  <inkml:trace contextRef="#ctx0" brushRef="#br0" timeOffset="115693.93">11748 14411 0,'0'53'16,"0"-18"-16,35 18 15,-35 18-15,35 34 16,-35-69 0,0-1-1,0-88 16,0 18-15,-18-18-16,18 0 16,0-106-1,0 106-15,0-70 16,0 70 0,36 71 15,52 123-16,-35-88 1,17 70-16,1-88 31,-1 1-15,-70-72 0,0 1-16,0-35 15,0 17 1,-17-18-1,-18 36 1,35 0 0,0 87-1</inkml:trace>
  <inkml:trace contextRef="#ctx0" brushRef="#br0" timeOffset="116306.29">12612 14499 0,'0'0'0,"-53"-35"31,-18 0-31,36 35 16,0 17-1,35 19 1,0 34-1,0 18 1,0-35 0,35-53-1,71 0 1,-18-53-16,-53-17 31,1-36-31,-54-70 31,-35 34-15,18 107 0,35 88 15,0 35-15,0 18-16,53 88 15,-18-53 1,0-35-1,-35-53 17,36-53-32</inkml:trace>
  <inkml:trace contextRef="#ctx0" brushRef="#br0" timeOffset="116821.52">12929 14482 0,'36'0'32,"-36"17"-17,35-17 1,0 71-1,0-71 1,1-53 15,-36 0-15,0 18 0,35 35-1,-35 17 1,0 19-1,0 16 1,0 72 0,0-71-16,0 35 15,0-53 1,0 1 0,-53-54 15,0-35-16,18 53 1</inkml:trace>
  <inkml:trace contextRef="#ctx0" brushRef="#br0" timeOffset="117143.5">13317 14023 0,'106'-35'31,"-71"52"-31,1 36 0,17 141 16,-18 0-1,-35-35 1,-88-36 0,35-70-1,0 0-15,-123-17 31,70 17-31</inkml:trace>
  <inkml:trace contextRef="#ctx0" brushRef="#br0" timeOffset="119257.63">8537 15875 0,'0'-35'31,"0"17"375,-35 18-390,35 35 62,18 18-62,-18-17-16,35 16 15,-35 19-15,0-36 16,35 1-16,-35 17 16,-17-71 46,17-17-62,-177-301 47,177 301-31,53-18-1,0 53-15,18-35 31,-1 35-15,-17 0 0,-18 123-1,-35-52 1,-53 0 0,-17-36-1,-18 0 1,88-53 15,35 18-31,71-35 16,-53 35-1,88 0 17,-106 35-32,18 36 31,-53-18-16,0 0 1,-35-18 0,-89 18-1,89-53 1,105 0 15,-34-35-15,-1 35-16,0-35 15</inkml:trace>
  <inkml:trace contextRef="#ctx0" brushRef="#br0" timeOffset="119709.4">9155 15787 0,'0'-35'32,"0"-1"-1,-36 36-31,1 0 31,35 18-31,-53 52 16,53 1-1,0-36 1,0 1-16,18-1 31,105 18-31,1-53 16,-54-88 0,-34-18 15,-36 70-31,0-16 15,-106-37 1,0 54 0,0 0-1,88 35-15,-35 88 16,53 0-16,0-17 0</inkml:trace>
  <inkml:trace contextRef="#ctx0" brushRef="#br0" timeOffset="137736.28">9225 17145 0,'0'0'0,"-35"0"15,35 35 63,70-35-46,-17 0-32,53 0 15,35 0-15,36 0 16,193-88 0,-141 35-16,177 0 31,-353 53 31</inkml:trace>
  <inkml:trace contextRef="#ctx0" brushRef="#br0" timeOffset="138122.29">11501 16193 0,'-18'0'16,"18"70"46,0-17-62,0 0 16,35 17-16,-35-17 16,0 18-1,0-53-15,35-18 16,-35 35 0,0-53 15,0 1-31</inkml:trace>
  <inkml:trace contextRef="#ctx0" brushRef="#br0" timeOffset="138788.44">11448 15910 0,'0'0'16,"-36"-35"-16,1 35 31,-18 0-31,0 0 16,18 0-1,-18 0 1,53 18 0,-70 17-16,34 0 15,36 36 1,-35 52-1,35-52-15,0 17 16,0 71 0,0-1-1,71 19 1,34-36 0,1-88-1,35-18 1,18-35-1,-106 0-15,0 0 16,70-70 0,-87 17-1,34-18 1,-35 1 0,-35-107-1,0-17 16,-17 88-15,17 71 0,-35 0-16,-54-18 15,-16 18-15,-37-18 32,-16-18-17,-36 1 16,123 175-31,18 19 16,0 35-16</inkml:trace>
  <inkml:trace contextRef="#ctx0" brushRef="#br0" timeOffset="143478.31">14429 7479 0,'35'0'78,"-35"18"-78,0 52 31,35-35-31,-35 353 47,0-229-31,53 106-1,0-54 1,-18-17 0,18 0-1,-18-35 1,-35 0-1,0-71-15,0 71 32,0 0-32,0-1 31,0-87-31,0 88 16,0-71-1,0 194 1,36-53-1,17-158 1,-18 176 0,-35-88-1,0 88 1,0-177 0,0 124-1,0-123 1,0 17-16,0 71 15,53-18 1,-53 18 0,0-54-1,0 72 17,35-71-32,-35 17 15,0-17 16,0 106-15,0-124-16,0 18 16,0 17-1,35-17 1,-35-35-16,0 34 16,36 19-1,-36-1 1,0 36-1,53 35 1,-53-106 0,35 159-1,-35-17 17,0-142-17,53 141 1,-53-141-1,0-17-15,35 158 16,18-70 0,-53-71-16,0 124 15,0-142 1,0 18-16,35 1 16,-35 52 15,0-88-16,0-18-15,0 35 16,36 19 0,-36-1 15,0-18-31,0 72 31,35-19-15,-35-35-16,0 0 31,0 18-15,0-35-1,0-1 1,-18-34 0,18 52-1,-35-88 1,35 35-16,0 0 15,0 1 1,-35 17 0,35-124 31,0 0-47,0-34 15</inkml:trace>
  <inkml:trace contextRef="#ctx0" brushRef="#br0" timeOffset="145677.75">15787 10178 0,'0'0'0,"0"-36"16,-35 36 15,-1 0 1,-17 0-17,-35 141 32,88-70-31,35-53-1,18-18 1,0 0 0,18-36-1,-18 1 1,-53-35-1,0-1 1,0 36 0,0-1-1,35 72 17,-35 87-17,53-17 1,-53-35-1,35-36 1,0-88 15</inkml:trace>
  <inkml:trace contextRef="#ctx0" brushRef="#br0" timeOffset="146038.09">16104 10001 0,'0'18'31,"53"35"-15,-17-53-16,16 70 15,37 36 1,-36 18 0,-53-71-1,-53 0-15,17 17 16,-87 18-16,35-17 15,17-18 1</inkml:trace>
  <inkml:trace contextRef="#ctx0" brushRef="#br0" timeOffset="146481.2">15275 9966 0,'-17'0'31,"17"35"-16,-36 1-15,36 34 16,0 54 0,0-36-16,0 88 15,0-35 1,124-105 0,35 16-1</inkml:trace>
  <inkml:trace contextRef="#ctx0" brushRef="#br0" timeOffset="149093.87">16581 10213 0,'17'53'63,"-17"0"-63,0 0 15,35 17-15,-35-34 0,0-19 32,0 54-17,0-124 16,0 35-15,-17-52-16,17-36 16,-35-18-1,35 36 1,0 35 0,70 18 15,1 53-16,17 123-15,-53 17 16,18-16 15,-53-72-31,35-35 16,-35 1 0</inkml:trace>
  <inkml:trace contextRef="#ctx0" brushRef="#br0" timeOffset="149281.87">16669 10513 0,'70'-35'0,"-140"70"16,229-70 15,-89-18-31,54 17 15,-72 36 1</inkml:trace>
  <inkml:trace contextRef="#ctx0" brushRef="#br0" timeOffset="149530.24">17216 10089 0,'0'0'16,"-36"0"-1,89 71 17,-53-18-32,35 0 15,1 88 1,-36 0-1,35-88-15,-35-18 16</inkml:trace>
  <inkml:trace contextRef="#ctx0" brushRef="#br0" timeOffset="149911.31">17515 10248 0,'0'0'15,"-35"0"-15,0 0 16,35 18-16,0 35 16,0-18-1,0 0-15,35 36 31,-35-36-31,141-35 32,-88-141-1,-53 88-15,-17 18-1,-36 0 1,17 35-1,36 52 1</inkml:trace>
  <inkml:trace contextRef="#ctx0" brushRef="#br0" timeOffset="150807.81">17780 10195 0,'0'36'31,"0"-1"-31,18-35 16,-18 53-16,35-18 15,0-35 32,-35-18-31,0-17-1,71-35 1,-18 87 0,-53 18-1,70 18 1,1 0-1,-1-53 1,1 0 0,-71-35-16,53-71 31,-53 71-15,0 0-1,-18 52 16,18 54-15,0-36 0,35-35-1,18 0 1,18-18 0,-18-34-1,-53-19 1,0 124 31,0 0-32,0 0-15,0 70 16,35-70 0,-35 88-1,71 18 1,-36 35-1,-35 18 1,-71-212 15,-17-124-15,53 36-16,-18 0 16,18-89-1,35 142 1,88-18-1,0 18 1,89-71 15</inkml:trace>
  <inkml:trace contextRef="#ctx0" brushRef="#br0" timeOffset="151210.2">19173 10231 0,'-17'0'15,"-18"0"1,-1 17-1,1 71 1,35-52-16,0 52 16,18 0-1,17-35 1,0-53-16,36 35 31,35-105-15,-71-18-1,-35-1 1,-88-69 0,52 158-1,-34 0 1,70 35 0</inkml:trace>
  <inkml:trace contextRef="#ctx0" brushRef="#br0" timeOffset="151980.31">19562 10283 0,'0'18'31,"0"35"-15,0 0-1,35 212 32,-53-477 0,18 159-47,-70-229 47,140 282 0,18 70-32,-17 54 1,-1-1 0,-34-35-1,-36-17 1</inkml:trace>
  <inkml:trace contextRef="#ctx0" brushRef="#br0" timeOffset="152160.81">19667 10460 0,'18'-35'15,"17"35"1,1-36-16,34 36 15,-35-35 1</inkml:trace>
  <inkml:trace contextRef="#ctx0" brushRef="#br0" timeOffset="152816.87">19967 10160 0,'0'35'0,"0"-123"16,0 141-16,0 35 0,0-53 16,0 1-1,36 70-15,-36-71 32,0 18-17,0-71 16,0-17-15,0-71 0,0 71-1,0-18-15,0-53 16,0 18 0,0 53-1,52-1 1,54 36-1,-70 36 1,-1 87 15,-35-52-15,0-36-16,-71 35 31,36-52-15,70-18 46,1 0-62,-1 0 16,53 0 0,-88 35-16,35-35 15,-35 124 1,-70-36-1,-71-53 1,17-35 0,71-17 15</inkml:trace>
  <inkml:trace contextRef="#ctx0" brushRef="#br0" timeOffset="153948.47">16704 11183 0,'-35'0'31,"70"0"32,0 0-48,18 0-15,18 0 0,88 0 31,176-18 1,-229 18-17,17 0 1,0 0 0,-70 0-16,0 0 15,71 0 1,35 0-1,-36 0 1,-52 0 0,-19 0-1,19 0 1,35 18 15,-18-18-15,-35 0-1,18 0-15,-1 0 32,36 0-17,-36 0 1,1 0 0,35 0-1,-53 0-15,70 0 16,-70 0-1,18 0 1,70-18 15,-35 18-15,-71 0 15,18 0-15,-18 0-1,0 0-15,-52 0 47,-19-35-31</inkml:trace>
  <inkml:trace contextRef="#ctx0" brushRef="#br1" timeOffset="164410.94">16951 11183 0,'0'0'0,"-53"0"15,71 0 32,35 0-47,35 0 16,617-141 15,36 53 16,-459 52 16,-423 54-17,71-18-30,17 35-16</inkml:trace>
  <inkml:trace contextRef="#ctx0" brushRef="#br1" timeOffset="165315.69">17198 11324 0,'0'0'0,"53"0"16,17 0-1,19 0 1,-1 0-16,159 0 16,106 0-1,17-35 1,-53-18 0,-123 53-1,-52 0 16,-107 0 1,-53 0-17,-35 0 1,-17 0-16,-36 0 16,-53 0-1,-17 0 1,52 0-16,18 0 15,-370 106 1,282-106 0,106 0-1,53 0 1,158-18 15,-35 18-15,18-70-16,229 17 15,18 53 17,406-53-32,-407 53 31,-193 0-15,-124 0-1,-52 0 1,-107 0-1,-17 0 1,-70 0 0,-107 0-1,-229 35 1,159 18 0,53 0-1,106-53 16,176 35-31,18-35 16,158 0 15,-52 0-31,17 0 0</inkml:trace>
  <inkml:trace contextRef="#ctx0" brushRef="#br1" timeOffset="177688.62">15540 11712 0,'18'0'484</inkml:trace>
  <inkml:trace contextRef="#ctx0" brushRef="#br1" timeOffset="178806.25">20796 10319 0,'0'17'78,"0"-34"-31,0-1-32,-35 18 32,-18 18-31</inkml:trace>
  <inkml:trace contextRef="#ctx0" brushRef="#br1" timeOffset="179111.48">20902 10848 0,'-35'0'15,"52"-18"16,-52 18 16,-18 0-31,71 0 15</inkml:trace>
  <inkml:trace contextRef="#ctx0" brushRef="#br1" timeOffset="180096.16">21008 10425 0,'0'-36'0,"18"54"62,87 105-15,1-87 0,-70-54-32,-36-52 1,0 17 0,0 0-1,-18 17 1,18 72 93,0 17-109,0-18 16,0 0 0,18 0-16,-18 36 15,52-36 1,-52 18-16,53 35 15,-53-35 1,0 18 0,0 17 15,-17-88 31,-19 0-46,1 0-16,0 0 31</inkml:trace>
  <inkml:trace contextRef="#ctx0" brushRef="#br1" timeOffset="180490.05">21713 10566 0,'71'0'62,"-18"0"-46,0 0 0,-18 0-1</inkml:trace>
  <inkml:trace contextRef="#ctx0" brushRef="#br1" timeOffset="180711.63">21766 10724 0,'36'0'31,"17"0"-15,-53-17-1,53 17-15,-1 0 16</inkml:trace>
  <inkml:trace contextRef="#ctx0" brushRef="#br1" timeOffset="181194.71">22190 10495 0,'0'0'0,"0"-35"16,0 0-1,17 35 1,19 0-1,-1 0-15,0 0 16,0 70 0,-35-35-1,36 1 1,-36 34 0,0-34-1,-53-1 1,0-35-1</inkml:trace>
  <inkml:trace contextRef="#ctx0" brushRef="#br1" timeOffset="181632.21">22543 10389 0,'-18'0'15,"-17"0"32,35 18-31,-36-18-16,36 18 16,-35 35-1,35 35 1,18-18-1,-18-34 1,35-36 0,0 35-1,1-35 1,-1 0 0,0 0-1,-35-53 1,35 0-1</inkml:trace>
  <inkml:trace contextRef="#ctx0" brushRef="#br1" timeOffset="182095.12">22560 9948 0,'0'-17'31,"0"-19"-31,18 36 15,35 0 1,-18 0 0,-35 18-1,35 35 1,-35 0 0,0 35-1,-17-53 1,17 1-1,35-36 1,18 0 0,0 0-1,17 0 17,-34 0-32</inkml:trace>
  <inkml:trace contextRef="#ctx0" brushRef="#br1" timeOffset="183225.31">20849 11606 0,'0'0'16,"-53"-35"-1,18 35 1,0 0 15,35 35-31,0 18 16,0 0 15,88 53 16,18-282 0,-106 105-31,0 36-16,-18-36 31,-17 1-16,0 17 1,35 18 0,0 52 31,0 18-32,0 18 1,52 124-1,19-71 1,-18-1 0,-18-69-1,-35-1-15,0-53 47</inkml:trace>
  <inkml:trace contextRef="#ctx0" brushRef="#br1" timeOffset="183851.58">21114 11483 0,'0'0'0,"0"-35"31,0 88-15,35-18 0,-35 35-1,35-17 1,1-53 0,-1 0-1,-17-17 1,17-36-1,-35-18 1,-18 18 0,1 53-1,17 18 32,0 35-16,0 35-31,17-53 16,-17 36 0,35 35-1,-35-36 1,0 1 0,0-36-1,-17-35 16,-36 0-15,0 0 0,0-18-1,53-34 17</inkml:trace>
  <inkml:trace contextRef="#ctx0" brushRef="#br1" timeOffset="184166.7">21572 11483 0,'36'0'31,"17"-18"-16,-1 18 1,-16 0-16</inkml:trace>
  <inkml:trace contextRef="#ctx0" brushRef="#br1" timeOffset="184346.23">21625 11624 0,'18'0'31,"35"-18"-15,-18 18 0</inkml:trace>
  <inkml:trace contextRef="#ctx0" brushRef="#br1" timeOffset="185026.99">22084 11359 0,'0'0'0,"0"-35"31,0 0-16,18 35 1,-1 0 0,54 53-1,-71-18 1,35 0-16,-35 36 16,-35-1 15,-1-17-31,-34-17 31,88-36 0,34 0-15,19 0 0,-53 0-1,17 0 1,0 0-1,0 0 1</inkml:trace>
  <inkml:trace contextRef="#ctx0" brushRef="#br1" timeOffset="185426.34">22454 11395 0,'-35'-36'16,"35"1"-16,18 35 15,17-35 1,18 35 0,0 18-1,-53 52 1,0 1-16,0-36 31,0 18-15,-18-18-1,-17-35 1,35-18 0,0-17-16</inkml:trace>
  <inkml:trace contextRef="#ctx0" brushRef="#br1" timeOffset="185759.45">22737 11289 0,'0'-35'31,"-36"35"-31,1 0 31,35 17-31,-35-17 0,35 53 16,-36 18 0,36-36-1,0 0-15,18 1 16,53-1 0,-18-35 15,17-18-31</inkml:trace>
  <inkml:trace contextRef="#ctx0" brushRef="#br1" timeOffset="186476.19">23089 11271 0,'0'0'0,"-35"0"15,0 0 16,-18 0-15,18 18 0,35 35-1,0-18 1,0 0-16,17 18 16,36-17-1,18-36 1,-18-18 15,-18-88-15,-35 53-1,0-17 1,-18-54 0,18 71-16,-35-17 15,35 17 1,0 106 62,0 0-62,0 17-16,0-17 15,18 0 1,-18 0-16,35 53 15,-35-36 1,35-17 0,0-53-1,-35 35 1,0-52 0</inkml:trace>
  <inkml:trace contextRef="#ctx0" brushRef="#br1" timeOffset="186840.44">23266 11289 0,'0'0'16,"35"0"15,18 0-31,0 35 16,-53 0-1,35 36 1,-35-36 0,0 1-1,-18-36-15,-34 17 16,-19-17-1,53 35 1,18-70 47</inkml:trace>
  <inkml:trace contextRef="#ctx0" brushRef="#br1" timeOffset="187211.95">23654 11236 0,'0'0'15,"-36"-35"1,36 52 15,-35 19-15,35-1-16,-35 35 16,35-17-1,0 0 1,0 18-1,18-71-15,52 35 16,18-35 0,-88-18-1,36 18-15,-36-35 16</inkml:trace>
  <inkml:trace contextRef="#ctx0" brushRef="#br1" timeOffset="210614.13">15505 12541 0,'0'0'0,"17"0"94,54 0-63,-36 0-31,36 18 16,-71 35 0,0-18-1,0 71 1,-71-36 15,18-70 0,53-17-15,0-18 15</inkml:trace>
  <inkml:trace contextRef="#ctx0" brushRef="#br1" timeOffset="211001.29">15946 12365 0,'-18'0'0,"-17"0"31,17 0 0,18 53-15,-53-18-1,53 0-15,-35 1 16,35-1 0,0 35-16,17-17 31,54-17-15,70-36-1,-106-18 1</inkml:trace>
  <inkml:trace contextRef="#ctx0" brushRef="#br1" timeOffset="211515.73">16422 12453 0,'0'0'16,"-35"-35"15,52 70 0,-17 0-31,35 1 16,1 69 0,-1-69-1,0-54 32,-35-17-31,0 0-16,0-1 15,0-17 1,0 18-16,0 0 31</inkml:trace>
  <inkml:trace contextRef="#ctx0" brushRef="#br1" timeOffset="212512.51">16810 12453 0,'0'0'0,"-35"0"16,-1 0 15,36 35-31,0 1 16,-35-1-16,35 0 15,0 36 1,0-36 0,0 0-1,18-35 1,88-53 0,-106 18-16,52-35 15,-52-1 16,0 36-15,-17 35 0,17 17-1,0 54 17,17-18-32,-17-18 15,36-35 1,-1 0-1,0 0 1,1-18 0,-36-17-1,0-35 1,-18-36 0,-17 106-1,35-35 16,17 35-15,19 0 0,16 0-1,1 0-15,-17 35 32,-36 35-17,0-17 1,0 18-1,35-36 1,0-35 0,36-35-1,-18 0 1,-53-54 0,0 36-1,0 18 1,0 53 46,0 35-46,35-18 0,-35 18-16,0-18 15</inkml:trace>
  <inkml:trace contextRef="#ctx0" brushRef="#br1" timeOffset="212675.07">17268 12277 0</inkml:trace>
  <inkml:trace contextRef="#ctx0" brushRef="#br1" timeOffset="213415.07">17586 12559 0,'18'-18'63,"52"-52"-47,-70 17-1,35 53-15,-52-71 47,-124 177 0,141-18 0,141-35-16,-71-53-15</inkml:trace>
  <inkml:trace contextRef="#ctx0" brushRef="#br1" timeOffset="213810.77">17992 12277 0,'0'35'16,"0"-70"-16,-36 35 15,1 0 1,0 70 0,35-34-16,-35-1 15,35 18 16,17 0-31,36-53 16,-18 0 0,1 0-16,-1 17 31,-35 54-15,-35-18-1,-36 17 16,1-34-15,17-36 0,53-36-1</inkml:trace>
  <inkml:trace contextRef="#ctx0" brushRef="#br1" timeOffset="214349.44">18591 12365 0,'-35'-35'31,"35"-1"-31,-35 36 15,35 36 32,0-1-31,0 35-16,17-17 16,-17 53-16,53-35 31,-53-1-16,0-34 1,0 52 0,-17-88-1,-89-18 1,71-52 0,-1 34-16</inkml:trace>
  <inkml:trace contextRef="#ctx0" brushRef="#br1" timeOffset="-214383.65">18415 12700 0,'0'35'16,"0"-105"-16,0 105 0,106-158 15,-36 87 1,-34-34-1,-1 70 64,18-36-64,0 36 1,0 0-1,0 18-15,-18 53 16,-35-36 0,0 0-16,0-17 15,0 52 17,-18-70-17,18-53 1,0 36-1,0-54 1,0 36 0,18 35-1,35 0 1,0 0 0,-18 0-1,-35 35 16,0 18-15,0-18 0,35 1-1,1-36 1,-1 0 0,0 0-1,0-18-15,-35-35 31,0 0-15,0 18 0,-17 35-1,-89 0 1,106 18 0,-35 17-1</inkml:trace>
  <inkml:trace contextRef="#ctx0" brushRef="#br1" timeOffset="-213795.53">19403 12541 0,'0'-35'0,"53"35"32,-53 18-17,53 17 1,-18 71 0,-35-71-16,0-17 15,0 17 1,0-70 15,0-71-15,0 71-16,0 17 15,70-35 17,-34 106-17,-36-18 1,35 36-1,0-36 1,1-53 15,-1-52-15,-35 35-16,0-36 16,0 36-1,35 35 1,18 35-1,0 53 1,35-35 0,-88-18 15</inkml:trace>
  <inkml:trace contextRef="#ctx0" brushRef="#br1" timeOffset="-213342.78">20320 12453 0,'-18'0'15,"-17"0"32,35 18-31,0 52-16,0 1 16,53-36-1,0 0 1,0-35-1,-53-35 1,53-18-16,-53-35 31,0 0-15,-18 88 0,-35 0-1,0 0 1,18 70-1,35 19 1</inkml:trace>
  <inkml:trace contextRef="#ctx0" brushRef="#br1" timeOffset="-212825">20990 12277 0,'0'17'93,"0"19"-93,0-1 16,0 88 0,0-70-16,0-17 15,0 16 1,18-52 0,17 0-1,36 0 1,-36-17-16,0 17 15,1-35 1</inkml:trace>
  <inkml:trace contextRef="#ctx0" brushRef="#br1" timeOffset="-212300.87">20796 12541 0,'0'0'15,"71"-53"-15,-18 53 16,17 0 0,71-53-1,-88 18-15,36 35 16,-54-35-1,-53 35 48,18 35-32,0 36-15,0-54-16,0 54 15,53-71 1,-35 35-16,52-35 31,-70-17-31,36-54 16,-36 0 0,0 19-1,-18 16 1,-17 36-1,-1 0 1,-34 18-16,35 17 31</inkml:trace>
  <inkml:trace contextRef="#ctx0" brushRef="#br1" timeOffset="-212078.45">21749 12241 0,'0'0'0,"0"18"31,0 53-31,0-1 16,0-17-1,0 0-15,35 35 16,-35-53 0</inkml:trace>
  <inkml:trace contextRef="#ctx0" brushRef="#br1" timeOffset="-211280.02">22331 12894 0,'-18'0'16,"-35"0"0</inkml:trace>
  <inkml:trace contextRef="#ctx0" brushRef="#br1" timeOffset="-207898.43">15381 13423 0,'0'-35'0,"-18"35"31,18-35 0,-70 35 16,35 53-15,35-18-17,0 18 1,35 70-1,0-52 1,-35-36 0,35 89-1,1-89 1,-36 0 0,0 0-1,0-17 1,0 17 15,0 1-31,0-1 31,-18-35-15,0 0 0,-17 0-1,0 0 16,0 0 1,35-18 30</inkml:trace>
  <inkml:trace contextRef="#ctx0" brushRef="#br1" timeOffset="-204776.25">15328 14464 0,'-17'0'953,"17"35"-937,-36-35 0,36 35-1,0-17 17,18 88 14,52-124 1,-34-105-15,-36 105-17,0-17 1,-53-18-1,0 53 1,18 0 15,35 53-15,0-18 0</inkml:trace>
  <inkml:trace contextRef="#ctx0" brushRef="#br1" timeOffset="-204293.28">15558 14411 0,'35'18'31,"-35"17"-31,35 35 32,-35 1-17,0-53 1,-18-18 15,18-36-31,0 1 16,0-71-1,-35 53-15,35 18 16,0 0-16,0 0 16,18 52 46,17 18-46,36 18-1,-71-17-15,53 17 0,-53-18 32,35 53-17</inkml:trace>
  <inkml:trace contextRef="#ctx0" brushRef="#br1" timeOffset="-204106.72">15575 14534 0,'35'-35'15,"1"35"-15,34-70 16,-34 17-1,-1 53-15</inkml:trace>
  <inkml:trace contextRef="#ctx0" brushRef="#br1" timeOffset="-202163.66">3246 16722 0,'35'53'47,"0"-18"-47,0 18 15,265 317 17,-106-299 15,-35-336-1,35 124 1,-141 141-31,70 0 0,1 35-1,-54 36 1,1-1-1,-36 19 17,-35-125-1,0-87-15,0 70-1,53 0 1,35 18-1,1 35 1,-19 0 0,-17 0-1,159 53 1,-53 35 0,-71-18-1,-53-34-15,0 34 16,89-17-1,-71 0 1,-18-18 15,0-35-31,36-17 16,-18 17 0,70-36-1,-70 36 1,0 0-1,-18 0-15,18 0 0,35-35 16,18-18 15,18-35-15,17 0 0,-106 53-16,0-1 15,18-34 1,-53-18-1,-17-1 1,-36-16 0</inkml:trace>
  <inkml:trace contextRef="#ctx0" brushRef="#br1" timeOffset="-199747.19">15893 14323 0,'0'17'62,"0"19"-62,53-1 16,-53 0-16,35 36 31,-35 17 16,-18-106-31,18-17-16,0-35 15,-53-54 1,53 54-1,0 52 1,0-17 15,88-18-15,-52 53 0,17 0-1,-53 106 1,0-54-1,-36 1 1,1-53 0,53 0 15,17 0-15,18 0 15,-18 0-16,-35 36-15,0-1 0,36 0 16,-54 71 0,-53-71-1,-35 1 17,89-54-17,17-17 1</inkml:trace>
  <inkml:trace contextRef="#ctx0" brushRef="#br1" timeOffset="-198315.22">15928 13564 0,'0'36'47,"0"-1"-47,53 18 15,-53 17 1,0-52-16,0 17 0,0 1 47,-35-248 0,-1 53-16,142 159 0,0 124-15,-71-54 15,36-17-31,-71-18 31,0-52-15,0-54 0,0 1-1,-18-1 1,53 71 15,1 35-15,87 54-1,-35-37 1,-52-16 0</inkml:trace>
  <inkml:trace contextRef="#ctx0" brushRef="#br1" timeOffset="-197764.11">16916 13600 0,'-36'-36'31,"1"36"-15,0 0 0,0 0-1,-1 36 1,36-1-16,0 35 16,0 36-1,0-70 1,71-36-1,-36 0 1,18-71-16,-53 18 16,53-123-1,-53 87 1,-35 19 0,-71-36-1,106 141 16,0 36-15,0-1-16,88 142 31,-88-159-31,35 0 16,-35 18 0,36-36-16</inkml:trace>
  <inkml:trace contextRef="#ctx0" brushRef="#br1" timeOffset="-197444.95">17145 13600 0,'0'0'0,"0"-53"15,0 17 1,18 36-16,70 36 31,-35 34-15,0 18 0,-53-52-1,-36-1-15,1 36 31,0-71-15,0-53 0,35 0-16</inkml:trace>
  <inkml:trace contextRef="#ctx0" brushRef="#br1" timeOffset="-197161.72">17568 13441 0,'0'0'0,"-53"0"16,18 0 0,35 35-1,-53 0-15,53 1 16,0-1-1,0 71-15,53 70 32,18-141-17,17-35 1,-35-17-16,0-18 16</inkml:trace>
  <inkml:trace contextRef="#ctx0" brushRef="#br1" timeOffset="-196912.75">17956 13458 0,'0'36'31,"0"-1"-31,0 0 15,0 18-15,18 88 32,-18-88-32,0 35 15,0-52 1</inkml:trace>
  <inkml:trace contextRef="#ctx0" brushRef="#br1" timeOffset="-196733.25">17815 13688 0,'53'0'16,"0"-53"-16,0 53 15,18 0 1,70-71-1</inkml:trace>
  <inkml:trace contextRef="#ctx0" brushRef="#br1" timeOffset="-196167.28">18397 13494 0,'18'0'15,"-36"0"-15,18 53 16,0 0 0,18 70-1,-18-88-15,0 1 16,0 17 0,0-124 15,0-52-16,-35-54 1,35 124 0,-36-17-1,36 34 1,18 36 15,53 71-15,-18-36-16,-18 71 15,35 0 1,19-36 0,34-70 15,-35 0-31,-52-123 16,-36 17 15,-18 18-16,-70 35 1,52 18-16,36 52 31,0 19-15</inkml:trace>
  <inkml:trace contextRef="#ctx0" brushRef="#br1" timeOffset="-195665.17">19138 13476 0,'0'0'0,"-17"0"16,-19 0-1,1 18 16,35 52-31,0 1 16,0-36 0,18 0 15,87-52-15,-52-71-1,-53-1 1,0-34-1,0 17 1,0 53-16,-17-70 16,-36 87-1,35 36 1,18 71 15,18 88-31,52 17 31,-17-52-15,-53-107-16,36 36 16,-36-18-1,35-35 1,0 0-16</inkml:trace>
  <inkml:trace contextRef="#ctx0" brushRef="#br1" timeOffset="-195117.66">19544 13423 0,'0'0'16,"0"-35"-16,18 35 31,17 0-16,-35 123 1,35-70 0,-35 0-16,35-17 15,-35-1 1,36-35-16,-36-18 16,35-88-1,-35 36 1,0-1-1,0 36 1,0 88 15,35 35-15,-35 53 0,0-17-1,0-1 1,35-70-1,-35 53 1,0-71 0,-70-70 15,35 0-31,-1-18 16,-17 53-1,18 0 1</inkml:trace>
  <inkml:trace contextRef="#ctx0" brushRef="#br1" timeOffset="-191820.93">15804 15240 0,'36'0'47,"-1"0"-47,18-18 0,17 18 31,-17-35-31</inkml:trace>
  <inkml:trace contextRef="#ctx0" brushRef="#br1" timeOffset="-191636.36">15804 15469 0,'53'0'31,"-17"0"-31,34-17 16,-35 17-1</inkml:trace>
  <inkml:trace contextRef="#ctx0" brushRef="#br1" timeOffset="-189879.82">16722 14887 0,'0'-35'32,"-18"35"15,-17 0-16,-1 0 0,36 18-15,0 17-1,0 18 1,0-18 0,18 36-1,-18-36-15,35 0 16,-35 18-1,36 0 1,-36 0 15,53 17-31,-53-17 16,0-17-16,0-1 31,0 0-15,0 1-1,0-19 17,-18-17-17,18 35 1,-35-35 0,-1 0 15,1 0-16,0 0 1,0 0 15,35-17 1</inkml:trace>
  <inkml:trace contextRef="#ctx0" brushRef="#br1" timeOffset="-184219.05">17092 15134 0,'0'-35'281,"0"17"-250,0-17-15,0 0 31,71 35-31,-36 0-1,35 0 1,-52 0-1,-18 35 1,0 18-16,0 0 16,0 70-1,0-87 1,0 16 0,-35-52-1,-18-52 1,53-1-1,0 17 1</inkml:trace>
  <inkml:trace contextRef="#ctx0" brushRef="#br1" timeOffset="-183811.14">17445 14993 0,'-18'-35'47,"-17"35"-47,0 0 31,35 17-31,-36 72 16,36-54 0,0-17-1,0 17-15,0 35 16,71-34-1,0-36 17,-36 0-32,0 0 15,0-18-15</inkml:trace>
  <inkml:trace contextRef="#ctx0" brushRef="#br1" timeOffset="-183379.1">17410 14711 0,'0'-53'15,"-36"53"-15,36-106 32,18 106-32,17 0 15,-17 0 1,-18 35 0,0 1-1,0-1-15,0 0 16,0 18-1,0-18 1,0 1 15,35-36-15,0 0 0,36-18-1,-36 18 1</inkml:trace>
  <inkml:trace contextRef="#ctx0" brushRef="#br1" timeOffset="-182945.78">17762 15134 0,'18'0'63,"17"0"-63,1 0 15,-1-17-15,0 17 16,0 0 0,1-36-16</inkml:trace>
  <inkml:trace contextRef="#ctx0" brushRef="#br1" timeOffset="-182528.88">18098 14940 0,'-18'-70'31,"53"34"-15,18 36 15,-18 18-31,-35 35 16,0-18-1,0 36 1,0 35 0,-17-71-1,17 0 1,17-35 15,19-18-15,-1 18-16,35-35 15,-34 35 1</inkml:trace>
  <inkml:trace contextRef="#ctx0" brushRef="#br1" timeOffset="-182177.3">18521 14905 0,'0'0'16,"0"-35"0,17-1-1,36 36 1,0 0 0,-53 18-1,36 35-15,-36-18 31,0 53-31,-18-52 16,-35-36 0,18 0-1,35-18 1</inkml:trace>
  <inkml:trace contextRef="#ctx0" brushRef="#br1" timeOffset="-181894.49">18750 14728 0,'0'0'16,"-17"0"-1,-19 0 1,36 36-1,-53 34-15,53-34 16,0-1 0,0 18-16,36 0 15,34-53 1,-17 0 0,-18 0-1</inkml:trace>
  <inkml:trace contextRef="#ctx0" brushRef="#br1" timeOffset="-181353.26">18891 14711 0,'-35'0'16,"70"35"-1,-35-70 1,0 70-1,36 36 1,-1-36 0,0-35-1,0 0 1,-35-18 0,0-17-16,0 0 15,0-36 1,0 18-1,0 124 32,0-36-31,36 36-16,-36-18 16,0 17-1,0 1 16,0-1-31,0-17 32,0-18-17,-18-35 1,-17-17 0,35-18-1,-36-1 1</inkml:trace>
  <inkml:trace contextRef="#ctx0" brushRef="#br1" timeOffset="-180957.88">19279 14499 0,'18'71'47,"-18"-18"-31,71 35-16,-71 0 16,35-17-16,-35 17 15,0 53 1,0-88-1,0-18-15,-106-35 32,88 0-32</inkml:trace>
  <inkml:trace contextRef="#ctx0" brushRef="#br1" timeOffset="-179865.89">19879 14728 0,'-71'0'15,"19"0"1,-1 0-1,-53 142 32,106-107-47,70 35 47,160-264 0,-230 124-31,0-18 15,-18 52-31,18 1 0,-53-18 16,18 18-1,35 105 16,0 1-15,17 52 0,19 19-1,-36-54 1,35-53-16,-35 0 16,35-35 15,-35-35-16</inkml:trace>
  <inkml:trace contextRef="#ctx0" brushRef="#br1" timeOffset="-179576.94">19985 14764 0,'0'-36'16,"0"107"-16,0-106 0,35-36 15,0 71 1,18 0 0,0 53-1,-53 53 1,0-88-16,-35 70 16,0-35-1,-1-71 16,36-52-15,0 17 0,0 17-16</inkml:trace>
  <inkml:trace contextRef="#ctx0" brushRef="#br1" timeOffset="-179293.6">20355 14587 0,'-17'0'16,"-89"18"15,106 17-31,-35-35 16,35 53-16,0 0 15,0 18 1,0-36-1,17 36 1,54-36 0,35-35-1,-36 0 1,1-18-16</inkml:trace>
  <inkml:trace contextRef="#ctx0" brushRef="#br1" timeOffset="-179001.29">20708 14517 0,'0'35'47,"0"0"-31,53 71-1,-53-35-15,35 17 16,-35-53-16,0 1 16</inkml:trace>
  <inkml:trace contextRef="#ctx0" brushRef="#br1" timeOffset="-178797.81">20690 14746 0,'0'0'0,"0"-35"15,53 35-15,18 0 16,35-71 15,-36 36-15</inkml:trace>
  <inkml:trace contextRef="#ctx0" brushRef="#br1" timeOffset="-177184.92">21255 14464 0,'-35'0'31,"-1"35"-15,36 0-16,0 18 15,-35 18-15,35 141 31,35-142-15,177 36 15</inkml:trace>
  <inkml:trace contextRef="#ctx0" brushRef="#br1" timeOffset="-176884.53">21431 14676 0,'0'-36'0,"18"36"31,35 0-15,-53 18-1,35 17-15,-35 36 16,0-54 0,-18 89 15,-17-106-15,35-17-1</inkml:trace>
  <inkml:trace contextRef="#ctx0" brushRef="#br1" timeOffset="-176600.23">21713 14517 0,'-17'0'16,"-18"0"-1,35 53 17,-53 35-17,53-18-15,0 1 32,0-53-32,17-18 15,124 0 1,-105-36-1,-36 1-15</inkml:trace>
  <inkml:trace contextRef="#ctx0" brushRef="#br1" timeOffset="-176261.14">21608 14199 0,'0'-35'16,"0"70"-16,0-105 0,0 34 15,17 1 1,19 35 0,34 18-1,-70 70-15,0-17 16,0 70-1,0-106 1,-35 0 0,52-35 15,54-17-15,0 17-1</inkml:trace>
  <inkml:trace contextRef="#ctx0" brushRef="#br1" timeOffset="-175670.56">21978 14499 0,'0'0'16,"0"35"31,0 1-47,18-1 16,17 0-1,0-35 1,1 0-1,-1-17 1,-35-19-16,0 1 16,0-35-1,0 34 1,0 19 0,0 52 15,0 0-16,0 89 1,0-71-16,35-1 16,-35 54-1,0-35 1,0-18 0,-18-53-1,-17 0 1,0-18 15,0-17-31</inkml:trace>
  <inkml:trace contextRef="#ctx0" brushRef="#br1" timeOffset="-175220.76">22384 14534 0,'0'53'15,"0"-35"1,0 53-16,0-19 16,35 1-16,-35 18 15,35-36 1,-35 18-1</inkml:trace>
  <inkml:trace contextRef="#ctx0" brushRef="#br1" timeOffset="-175045.23">22331 14834 0,'53'-35'32,"-18"35"-32,0-35 15,18 35-15,-17-53 16,-1 53-16</inkml:trace>
  <inkml:trace contextRef="#ctx0" brushRef="#br1" timeOffset="-174538.25">22684 14517 0,'53'0'31,"-18"0"-31,18 0 16,-53 17 0,0 19-1,0-1-15,0 0 16,0 1-16,-18 16 16,-17-52-1,35-17 32,17 17-47,19 0 31,-1 0-31,-35 17 32,35-17-32,-35 53 15,0 0 1,0 18-1,-53-53 1,36-18 0,-19 0 15</inkml:trace>
  <inkml:trace contextRef="#ctx0" brushRef="#br1" timeOffset="-174052.66">22895 14323 0,'53'35'31,"-18"-35"-15,1 71-16,-1-18 31,53 35-31,-52 88 31,-107 106 16,71-317-16</inkml:trace>
  <inkml:trace contextRef="#ctx0" brushRef="#br1" timeOffset="-173470.06">23495 14446 0,'-35'0'0,"-1"0"16,1 0-1,0 18 17,35 52-32,-35-34 15,35 34 1,0-34 0,17 16-1,36-52 1,0-35-1,18-35 1,-36-195 15,-53 195-15,-17 34 0,35-17-1,-35 53 1,35 18 15,0 70-15,17 18-1,19 70 1,-36-123-16,53 35 16,-53-35-1,17-53 1,-17 36-1</inkml:trace>
  <inkml:trace contextRef="#ctx0" brushRef="#br1" timeOffset="-172928.75">23689 14446 0,'0'0'0,"35"0"32,-35 36-17,0 34 1,36-17 0,-1-53-1,0 0 16,-35-18-15,0-35-16,0 1 16,0 16 15,35 36 16,-35 18-32,0 0-15,0 52 16,0-17-16,0 53 16,0 17-1,0-52 1,0-18 0,0-18-1,-35-35 1,-18 0-1,-17 0 1,17-18 0,17 18-1</inkml:trace>
  <inkml:trace contextRef="#ctx0" brushRef="#br1" timeOffset="-171287.89">17074 14817 0,'0'17'94,"-35"19"-79,35 17 1,0-18-16,0 18 16,0-18-1,0 0 1,0 18 15,0 0-31,0-18 16,0 1 15,18-1-15,-18 0-1,35 0 1,-35 1 15,35-1-15,-35 0-1,36-35-15,-36 36 16,35-1 0,0-35-1,-35 35 1,35-35 0,1 35-16,-1-35 31,0 36-16,1-36 32,-36 35-31</inkml:trace>
  <inkml:trace contextRef="#ctx0" brushRef="#br1" timeOffset="-161380.25">16334 15963 0,'-36'-35'47,"1"35"46,35 18-77,0 17 0,0 0-1,0 18 17,0 0-32,0-18 15,18-35 1,17 36-1,18-36 1,0-18 0,-36-17-1,-17-71 17,0 70-32,0-34 15,-35 35 1,-18-1-1,18-34 1,0 70 15,-1 0-15,36 17-16,-35-17 16,35 36-1,18-1 1</inkml:trace>
  <inkml:trace contextRef="#ctx0" brushRef="#br1" timeOffset="-160801.54">16616 15804 0,'0'0'0,"35"18"31,-35 35-31,35-18 16,-35 1 0,0-1-16,36 0 15,-36 0-15,0 36 16,0-53-1,-18-54 48,18 1-63,-35-71 16,-18-17-1,53 52 16,0 36-15,17 35 0,19 0-16,17 35 15,0 53 17,-18-52-32,0 34 15,0 1 1,-35-36-1,-17-88 48</inkml:trace>
  <inkml:trace contextRef="#ctx0" brushRef="#br1" timeOffset="-160617.03">16669 15998 0,'17'-17'32,"72"-54"-17,-36 36 1</inkml:trace>
  <inkml:trace contextRef="#ctx0" brushRef="#br1" timeOffset="-159841.36">16969 15804 0,'0'18'32,"35"17"-17,-35 36 1,35-36 0,-35 18-1,35-18 1,-35 1-1,-35-72 32,35 1-47,0 0 16,-35-36 0,35 18-16,0 18 31,0-35-16,0 52-15,18 18 16,17 0 15,0 0-15,0 18 0,-35 17-1,0 0 16,-17 0-31,17 1 32,-36-36-32,54-36 62,17 36-46,1 0-1,-36 18-15,35 53 32,-35-36-17,0 18 1,-18 0 0,-17-18-1,-18-35 1,18-18-1</inkml:trace>
  <inkml:trace contextRef="#ctx0" brushRef="#br1" timeOffset="-159002.22">15857 16986 0,'18'0'47,"35"-17"-31,-18 17 0,36 0-16,-18 0 15,0 0 16,0 0-15,-18-36 31,-53 1-16</inkml:trace>
  <inkml:trace contextRef="#ctx0" brushRef="#br1" timeOffset="-158606.05">15981 17163 0,'17'0'109,"19"0"-109,-1 0 16,36 0-1,-36-36 1,35 36 0,-34 0-1,-1 0 32</inkml:trace>
  <inkml:trace contextRef="#ctx0" brushRef="#br1" timeOffset="-149852.4">17374 16916 0,'-35'0'0,"35"-36"47,0 1 15,18 35-46,17-35-1,18 35 17,-18 18-17,0 105 1,-35-70-1,0 0 1,0-18 0,-52-35-1,16 0 1</inkml:trace>
  <inkml:trace contextRef="#ctx0" brushRef="#br1" timeOffset="-149392.63">17709 16828 0,'-17'0'16,"-18"0"15,35 17 16,-36-17-47,36 35 0,-35-35 16,35 36-1,-35-1 1,35 0-1,0 1 1,0-19 0,17-17-1,72 0 17,-37-35-32</inkml:trace>
  <inkml:trace contextRef="#ctx0" brushRef="#br1" timeOffset="-148804.34">17621 16351 0,'0'-35'47,"18"35"-32,35 0 1,-18 0 0,-35 18-1,0 35 1,0-1-1,0-16 1,0-1 0,0 0 46,35-35-31,18 0-15,-17 0 0,69 0-1</inkml:trace>
  <inkml:trace contextRef="#ctx0" brushRef="#br1" timeOffset="-148312.35">18045 16969 0,'35'0'47,"0"0"-47,0 0 16,1-18-1,-1 18-15,0 0 31,1 0 1</inkml:trace>
  <inkml:trace contextRef="#ctx0" brushRef="#br1" timeOffset="-144446.68">18521 16810 0,'0'-18'31,"0"-17"1,0 0 30,17 35-62,36 0 16,18 17 46,-71 89-46,0-35 0,0-36-16,-18 18 15,18-18 1,-35-35-1,53 0 48,17 0-47,0 0-1,1 0 1,-1 0-16,18 0 15,-18 0 17</inkml:trace>
  <inkml:trace contextRef="#ctx0" brushRef="#br1" timeOffset="-143983.38">18874 16828 0,'0'0'0,"0"-36"31,0 1-15,35 35 0,18 0-16,17 0 31,-34 35-31,-36 1 15,0 34 1,0-35 0,0 1-16,-53 17 31,17-53-15,36-18 15,0-17-16</inkml:trace>
  <inkml:trace contextRef="#ctx0" brushRef="#br1" timeOffset="-143645.34">19209 16669 0,'-18'0'47,"-17"17"-32,35 36 1,-35-17-16,35-1 15,0 0-15,0 18 32,35 0-17,0-35 1,18-18-16,18-18 16,-71-17-16</inkml:trace>
  <inkml:trace contextRef="#ctx0" brushRef="#br1" timeOffset="-143362.09">19456 16828 0,'35'-36'31,"-53"36"16,-17 0-31,0 0-16,35 18 16,-18-18-1,18 35 1,71-35-16</inkml:trace>
  <inkml:trace contextRef="#ctx0" brushRef="#br1" timeOffset="-142227">19703 16739 0,'0'-17'78,"0"-19"-46,17 36-32,71 0 15,-35 53 1,-53 0-1,0-17 17,0 34-32,0-35 15,-17 18 1,-19-53-16,36 36 16,0-54 30</inkml:trace>
  <inkml:trace contextRef="#ctx0" brushRef="#br1" timeOffset="-141898.9">20038 16704 0,'-18'0'31,"-17"0"-15,0 18 0,35 17-1,-36-35 1,36 53-16,0-18 15,0 18 1,0 0-16,18-53 31,88 18-15,-36-89 0,-70 36-16</inkml:trace>
  <inkml:trace contextRef="#ctx0" brushRef="#br1" timeOffset="-141483.41">19932 16210 0,'-35'0'15,"35"-53"-15,53-17 32,-18 70-17,18 0 1,-53 70-1,0-17-15,0 18 16,-18-1 15,18-34-31,35-36 32,71 0-17,-35 0 1,-36 0-1</inkml:trace>
  <inkml:trace contextRef="#ctx0" brushRef="#br1" timeOffset="-141211.51">20408 16598 0,'0'-35'0,"0"70"0,88-35 47,-52 35-47,34 54 16,-17-1 0,-53 71 15,-35-106-31,-89 17 15,19-70 1</inkml:trace>
  <inkml:trace contextRef="#ctx0" brushRef="#br1" timeOffset="-140391.44">17145 16739 0,'-18'0'63,"18"53"-32,-35-17-31,35 69 15,0 19 1,18-18 0,52-36-1,1-70 1,-18 71 0,194-71-1</inkml:trace>
  <inkml:trace contextRef="#ctx0" brushRef="#br1" timeOffset="-139101.15">20955 16792 0,'-18'0'16,"-17"0"-1,0 0 1,0 0 15,35 18-15,-71 123 31,142-106 15,-19-52-46,-52-19-16,71-34 15,-36-1 1,-35-35 0,-17-70-1,-36 88 1,17 35 0,1 53-1,35 53 32,0-18-47,71 89 31,-36-36-31,0-18 16,-35 1 15,36-71-31,-36 53 16,35-18-1</inkml:trace>
  <inkml:trace contextRef="#ctx0" brushRef="#br1" timeOffset="-138793.25">21131 16598 0,'0'0'0,"0"-35"15,36 35 1,-1 0 0,-35 18-1,0 70 1,0-18-1,0-34 1,0 17-16,-18-53 16,-17 0-1,35-53 17</inkml:trace>
  <inkml:trace contextRef="#ctx0" brushRef="#br1" timeOffset="-138483.75">21431 16387 0,'-17'0'15,"34"0"-15,-105 17 16,53-17-1,35 35-15,-35 18 16,35 18 0,0-1-1,0 1 1,105-36 15,-52-35-31,0-35 16</inkml:trace>
  <inkml:trace contextRef="#ctx0" brushRef="#br1" timeOffset="-136022.76">21713 16351 0,'0'18'47,"0"17"-31,0 0-16,0 18 15,18 18-15,-18-18 16,0 0 0,53 35-1,-53-53-15,0 18 32</inkml:trace>
  <inkml:trace contextRef="#ctx0" brushRef="#br1" timeOffset="-135821.89">21643 16810 0,'0'0'15,"35"0"1,0-53-1,1 53 1,17 0-16,17-53 16,-34 0-16</inkml:trace>
  <inkml:trace contextRef="#ctx0" brushRef="#br1" timeOffset="-135438.28">22049 16369 0,'0'-35'16,"-18"35"15,18 53-15,-35-18 0,35 71-1,0-53 1,0 35-16,0-18 0,17 1 15,-17-18-15,106-18 16,-35 0 0,-1-52-1</inkml:trace>
  <inkml:trace contextRef="#ctx0" brushRef="#br1" timeOffset="-135104.29">22278 16528 0,'0'-36'16,"0"72"-16,0-107 15,0 53-15,18 18 16,34 0-1,19 36 1,-36 34 0,-35 1-1,0-36 1,-17 0-16,-19 18 31,1-53-31,0 0 31</inkml:trace>
  <inkml:trace contextRef="#ctx0" brushRef="#br1" timeOffset="-134771.05">22543 16387 0,'-36'0'0,"36"17"16,0 18 0,-35 18-1,0 36 16,35-72-31,0 18 0,0 1 16,35-1 0,36 0-1,-1-35 1,1-17 0,-71-36-1</inkml:trace>
  <inkml:trace contextRef="#ctx0" brushRef="#br1" timeOffset="-134256.38">22366 15981 0,'0'0'0,"0"-71"15,0 36-15,0 17 31,53 18-15,-18 0-16,-17 0 16,-18 36-1,0-1 1,0 0-16,0-17 16,0 52-16,0-34 31,0-1-31,0 0 47,35-35-47,18 0 15,0 0 1,0 0 0,-18-17-1</inkml:trace>
  <inkml:trace contextRef="#ctx0" brushRef="#br1" timeOffset="-133293.78">22754 16722 0,'0'-18'125,"-35"18"-109,35 18 15,-35 17-16,35 18 1,0 0 0,17-53-1,36 0 1,18-35 0,-71-1-1,0 1 1,-18 35-1,-17 0 1,0 18 15,35 17-31</inkml:trace>
  <inkml:trace contextRef="#ctx0" brushRef="#br1" timeOffset="-129973.86">22878 16404 0,'0'-35'47,"0"0"-16,53 35-15,-1 0-1,1 17 1,-17 124 0,-125 18 31,72-159-32,52-18 16</inkml:trace>
  <inkml:trace contextRef="#ctx0" brushRef="#br1" timeOffset="-129661.72">23160 16316 0,'-18'0'31,"-17"0"-15,0 53 0,-1 0-1,36 0 1,0 35-1,0-35 1,106-18 0,-70-35-1,-1 0-15,18 0 16,-53-35 0</inkml:trace>
  <inkml:trace contextRef="#ctx0" brushRef="#br1" timeOffset="-129247.29">23178 15910 0,'-36'-35'0,"36"0"16,0-1 0,18 36 15,35 0-15,-53 36-16,35 34 15,-35 1 1,0-36-1,-18 0-15,18 1 16,-35-36 15,53 35 1,17-35-32,53 0 31</inkml:trace>
  <inkml:trace contextRef="#ctx0" brushRef="#br1" timeOffset="-128235.06">23601 16351 0,'-35'0'15,"35"-35"1,0 53 31,0 17-32,0 0-15,52 177 63</inkml:trace>
  <inkml:trace contextRef="#ctx0" brushRef="#br1" timeOffset="-128029.57">23495 16545 0,'18'-53'16,"17"53"-1,0-35-15,36 35 16,-1-35 0,-34 35-16</inkml:trace>
  <inkml:trace contextRef="#ctx0" brushRef="#br1" timeOffset="-127398.3">23901 16316 0,'0'-53'16,"17"18"-1,19 35 1,-1 17 0,-35 54-1,0-36 1,0 36 0,-18-18-1,-17-53 1,35-18 15,18 18-31,17 0 16,0 0-1,0 0 1,-35 35 15,36 18-31,-36 18 16,0-36-1,-18-35 1,-17 18 0,0-18-1,-1 0 1</inkml:trace>
  <inkml:trace contextRef="#ctx0" brushRef="#br1" timeOffset="-126932.43">24165 15998 0,'18'0'47,"17"36"-47,36-1 0,105 212 32,-141-194-32,-35 70 15,0-70 1,0 53-1,-17-35 1,-54-36 0,54-35-1</inkml:trace>
  <inkml:trace contextRef="#ctx0" brushRef="#br1" timeOffset="-124557.78">24730 16316 0,'-36'0'31,"36"-35"-16,0-1 1,0 1 0,18 35-1,17 0 17,1 0-17,-36 53-15,35-53 16,-35 71-1,0 34 1,0-34 0,-35 0-1,-36-36 1,36 0 0,52-35 15,36-18-16,18 18 1,-36 0 0,-17 0-1</inkml:trace>
  <inkml:trace contextRef="#ctx0" brushRef="#br1" timeOffset="-124218.66">24977 16334 0,'0'0'0,"-36"0"0,36-36 15,18 1 1,0 35 0,35 35-1,-53 18 1,17 0 0,-17 0-1,-35-18 16</inkml:trace>
  <inkml:trace contextRef="#ctx0" brushRef="#br1" timeOffset="-123934.83">25153 16157 0,'0'0'0,"-35"0"32,35 53-17,0-18-15,0 1 16,-35 52-1,35-53-15,35 0 16,53 18 0,-17-53-1,-54 0-15</inkml:trace>
  <inkml:trace contextRef="#ctx0" brushRef="#br1" timeOffset="-123429.68">25453 16210 0,'0'0'16,"-18"0"-16,-17 0 31,0 53-15,35-18-1,0 36-15,-36-1 16,36-34 0,18-36-1,35 0 1,-18-36 0,18-34-1,-18-36 1,-35 0-1,0-35 1,-35 53 0,0 70-1,0 18 1,35 36 0,0 87 15,35 36-16,0-18-15,-35-71 32,35-70-32,-35 36 15</inkml:trace>
  <inkml:trace contextRef="#ctx0" brushRef="#br1" timeOffset="-123091.88">25682 16281 0,'0'0'0,"0"-53"15,0 18-15,36 35 16,-1 17 15,0 18-31,-35 18 16,0 18-1,0-36 1,-18 53 0,-17-88-1,0 0 1,35-70-1,0 35-15</inkml:trace>
  <inkml:trace contextRef="#ctx0" brushRef="#br1" timeOffset="-122819.04">26000 16034 0,'-18'0'0,"-17"0"15,35 35-15,-35 0 16,-18 89 0,53 17-1,0-71 1,17-34-1,71-36 1,18-71 0,-106 36-1</inkml:trace>
  <inkml:trace contextRef="#ctx0" brushRef="#br1" timeOffset="-119951.48">16722 16828 0,'0'0'0,"-36"0"16,36 17 93,0 18-109,0 36 16,0 35 15,89 53 16,-54-1 0,-35-122-47,0-1 47,-18-35-16,-17 35-16,0-35 1,-1 0 0,1 0 15,0 0-15,35-17 62,0-19-78</inkml:trace>
  <inkml:trace contextRef="#ctx0" brushRef="#br1" timeOffset="-117948.98">16775 17833 0,'0'-35'32,"-18"35"46,-17 0-47,35 17 0,-36-17-15,36 36-1,0-1 17,0 18-17,18-53 1,-18 35 0,35-35-1,1 35 1,-1-35-1,0 0 1,0-17 15,-35-19 1,36 36-17,-36-35-15,0 0 31,0 0-15,0-18 0,0 0-1,0 17 1,-18 36 0,-17 0-1,17 0 1,-17 0-1,0 0 1,-1 18 0</inkml:trace>
  <inkml:trace contextRef="#ctx0" brushRef="#br1" timeOffset="-116720.34">16616 16422 0,'0'35'16,"0"0"15,0 1 0,0 122 16,0-228 0,0-124 16,0 159-48</inkml:trace>
  <inkml:trace contextRef="#ctx0" brushRef="#br1" timeOffset="-111059.23">17392 18115 0,'0'35'0,"-35"-35"0,52 0 266,36 0-250,0 0-1,0 0 1,-18-17-16,18 17 31,0-53-31</inkml:trace>
  <inkml:trace contextRef="#ctx0" brushRef="#br1" timeOffset="-110590.28">17410 18380 0,'0'0'0,"17"-18"62,19 18-46,16 0-1,37 0 1,-72 0 0,54-35-1,-36 35 16,-35 17-15</inkml:trace>
  <inkml:trace contextRef="#ctx0" brushRef="#br1" timeOffset="-109762.31">18450 17851 0,'-35'-36'15,"0"36"32,35 36-31,-36-36-16,36 52 16,0 72 15,53 70 31,-53-123-15,-17-36-16,-19-35-15,-16 35 0,-1-35-1,17 0 1,1 0 0</inkml:trace>
  <inkml:trace contextRef="#ctx0" brushRef="#br1" timeOffset="-109172.22">18468 18697 0,'-18'0'15,"-17"0"17,0 0-17,-1 0 17,36 36-17,0 34-15,0-35 16,0-17-1,18-18 1,35 0 0,0 0-1,-18-71 17,-35 19-32,0 16 15,-35 1 16,-18 35-31,18 0 32,35 18-17,0 52 1</inkml:trace>
  <inkml:trace contextRef="#ctx0" brushRef="#br1" timeOffset="-108213.76">18292 17480 0,'-36'0'16,"36"18"31,0 17-47,36 106 46,-36-106 1,0-52-31,0-54 0,0 18 15,0 0-31,-36-17 15</inkml:trace>
  <inkml:trace contextRef="#ctx0" brushRef="#br1" timeOffset="-99545.5">18891 17939 0,'0'-18'250,"0"-17"-187,18 35-63,0 0 31,17 0 0,-35 17-15,35 19 31,-53 34 0,-17-34-32</inkml:trace>
  <inkml:trace contextRef="#ctx0" brushRef="#br1" timeOffset="-98985.99">19121 17798 0,'-18'0'47,"18"17"-15,-18-17-32,18 18 15,0 17 1,0 0-1,0 1 1,0-1-16,0 0 31,71-35 1,-18 0-17,-53-17-15,53 17 16</inkml:trace>
  <inkml:trace contextRef="#ctx0" brushRef="#br1" timeOffset="-98325.65">19173 17427 0,'0'-35'31,"18"0"-16,17 35 1,1 0 0,-36 35-1,0 18 17,0-18-17,-18-35 1,18 35-1,-35-35 1,35 36 15,0-1 16,17-35-47,72 0 63,-54-18-63</inkml:trace>
  <inkml:trace contextRef="#ctx0" brushRef="#br1" timeOffset="-97859.02">19597 18045 0,'0'0'0,"17"0"47,19 0-32,-1 0 1,36-18-1</inkml:trace>
  <inkml:trace contextRef="#ctx0" brushRef="#br1" timeOffset="-97048.93">20179 17815 0,'0'-35'32,"0"0"-17,0-1 16,18 36-15,17 0 0,0 0-1,0 53 1,-35 0 0,0 0-1,0 0 1,-17 18-1,-36-36 1,53 0 0,-18 1-1,53-36 63,18-36-62,0 36 0,18 0-1,-54 0 1</inkml:trace>
  <inkml:trace contextRef="#ctx0" brushRef="#br1" timeOffset="-96528.51">20532 17798 0,'0'-36'31,"17"36"-31,19 0 16,-1 0 15,0 36-31,-35-1 16,0 0-1,35 0 1,-35 36-1,-35-36 1,-18 1-16,18-36 31,35-18 1</inkml:trace>
  <inkml:trace contextRef="#ctx0" brushRef="#br1" timeOffset="-96108.63">20690 17727 0,'-17'0'94,"17"18"-79,0 17 1,-35 18 0,35 0-16,0 17 31,35-17-15,0-53-16,0 36 15,18-36-15,18 0 31,-18 0-31</inkml:trace>
  <inkml:trace contextRef="#ctx0" brushRef="#br1" timeOffset="-95125.48">20761 17268 0,'0'0'0,"35"-35"31,-17 35-16,52 0 1,1 141 31,-71-88-47,-159-17 47,142-36 15,52 0-46,0 0 0,0 0-1,1 35 1,-36 18-1,0 0 1,-36-18 0,-16-35-1,16 0 1,1 0 0,0 0 15</inkml:trace>
  <inkml:trace contextRef="#ctx0" brushRef="#br1" timeOffset="-93435.3">21414 17709 0,'0'18'47,"0"17"-31,53 1-1,-18 228 32,-35-246-31,0-53-1</inkml:trace>
  <inkml:trace contextRef="#ctx0" brushRef="#br1" timeOffset="-93130.94">21378 17903 0,'18'-17'47,"35"17"-47,0-35 16,17 35-16,-17 0 16,18-53-1</inkml:trace>
  <inkml:trace contextRef="#ctx0" brushRef="#br1" timeOffset="-90086.42">21978 17727 0,'-35'0'16,"35"-35"109,17 35-110,19 0 1,-1 0-1,-35 53-15,35 0 32,-35-18-17,-35 35 1,-36-34 0,36-36-1,35-18 32,18 18-31</inkml:trace>
  <inkml:trace contextRef="#ctx0" brushRef="#br1" timeOffset="-89559.82">22154 17657 0,'0'-36'31,"-17"36"47,-18 0-62,35 18-1,-36-18 1,36 53-1,0-18 1,0 0 0,0 1-1,0-19 1,18-17 0,-18 36-1,35-36 1,0 0-1,18 0-15,-17 0 16</inkml:trace>
  <inkml:trace contextRef="#ctx0" brushRef="#br1" timeOffset="-86055.6">22243 17568 0,'0'-35'16</inkml:trace>
  <inkml:trace contextRef="#ctx0" brushRef="#br1" timeOffset="-84090.04">22119 17410 0,'18'0'203,"17"0"-172,0 0-15,-17 0 31,-18 17-47,53 19 15,-53-1 17,18-35-32,-18 35 15,0 0 1,0-17 0,0 17 15,0 1 0,-18-1 0,18 0-15,-35-35 0,35 35-1,0 1 16,-18-36-15,18 35 0,-35-35-1,35 35 17,-36-35-17,1 0 16,0 0-15,0 0 15,-1 0 16,36-17-31,0-19 15,0 1 0,0 0-15,0-1 15,18 1 0,17 35 32,-35-35-47,36 35-16,-1 0 31,-35 18 16,35 17-16,0 18-15,-35-36 15,0 19-16,36-36 17,-36 35-17,0 0 1,0 0 15,35-35-15,-35 36-16,0-1 31,35-35-15,0 0 15,18 0-15,-17-18-1,-1 18 1,-53 0 15</inkml:trace>
  <inkml:trace contextRef="#ctx0" brushRef="#br1" timeOffset="-83107.93">22525 17692 0,'0'0'0,"-18"0"47,18-18 16,18-17-48,17 35 1,0 0 0,1 18-1,-36 17 1,0 0-1,0 0 1,0 1 15,-18-36-31,-17 35 16,0-35 0,-1 0 15</inkml:trace>
  <inkml:trace contextRef="#ctx0" brushRef="#br1" timeOffset="-82618.66">22842 17515 0,'-17'-35'31,"-19"35"16,1 18-31,-18 17-1,53 36 1,0-18-1,0-1 1,0-16 0,18-36-1,17 0 1,18 35 0,18-35-1,-36-18-15</inkml:trace>
  <inkml:trace contextRef="#ctx0" brushRef="#br1" timeOffset="-81309.88">23036 17057 0,'-35'0'62,"-18"17"-46,18-17 15,-36 36 16,18 34 0,53-34-31,0-1 31,0 0-1,18-35 1,17 0-15,1-18-32,-1 18 15,0 0 1,0 0-1,-35 18 17,36-18-32,-36 35 31,-18 1-15,-52-36-16,17 35 15,0-35 1,17 0 15</inkml:trace>
  <inkml:trace contextRef="#ctx0" brushRef="#br1" timeOffset="-80609.5">23336 17586 0,'0'0'0,"0"-35"16,0-1 15,0 89 32,0-17-63,0-1 15,0 0-15,18 106 47</inkml:trace>
  <inkml:trace contextRef="#ctx0" brushRef="#br1" timeOffset="-80373.11">23248 17762 0,'0'0'0,"18"-35"32,70 0-17,-35 35 1,0-53 0,0 53-16,-18 0 31,-35-35-31</inkml:trace>
  <inkml:trace contextRef="#ctx0" brushRef="#br1" timeOffset="-79568.72">23865 17304 0,'0'0'0,"-35"0"16,35 17 15,-35-17-15,35 53-1,0-17-15,0-1 0,-35 35 16,35 19-1,211-107 173,-246 18-172,0 0-1,-1 53 1,36-18-1,0-17 1,0 17 0</inkml:trace>
  <inkml:trace contextRef="#ctx0" brushRef="#br1" timeOffset="-78290.16">23971 17304 0,'-35'0'47,"0"0"-16,-1 0 1,1 53-17,0 0 32,35 17-16,0-17-15,0 18-16,0-36 31,18 0-15,-18-17 0,35-18-16,-35 35 31,35-35-16,0 0-15,1 0 32,-1 53-17,0-53 17,-35-18-17,35-17 1,-35 0-1,0 0 17,0-1-1,-35 1-15,0 0-1,0 35 1,-1 0-1,1 17 1,35 19 15,-35-36-15,35 53-16,0-18 16</inkml:trace>
  <inkml:trace contextRef="#ctx0" brushRef="#br1" timeOffset="-76401.51">24253 17533 0,'-35'0'16,"35"-18"15,18 18-15,17 0-1,-35-35 1,71 53 0,-71 105 46,-106-87-15</inkml:trace>
  <inkml:trace contextRef="#ctx0" brushRef="#br1" timeOffset="-76042.98">24536 17374 0,'-18'0'15,"18"-35"-15,-35 35 32,35 18-17,-35 17 1,-1 0 0,36 1-1,0 34-15,0-35 16,18 36 15,17-36-31,89-52 31,-54-54-31,-70 36 16</inkml:trace>
  <inkml:trace contextRef="#ctx0" brushRef="#br1" timeOffset="-75597.83">24694 17110 0,'36'0'46,"-1"53"-46,18 0 16,17 70 0,-70-70-1,36 123 1,-54-87 0,18-54-16,-53 18 15,18-53 1,35-36 15</inkml:trace>
  <inkml:trace contextRef="#ctx0" brushRef="#br1" timeOffset="-74830.26">25259 17410 0,'-71'-494'359,"142"1129"-343,-71-776-16,-71-336 15,71 513 1,53 334 31,35-176 0,-52-123-47,-36-36 46,0-88-30</inkml:trace>
  <inkml:trace contextRef="#ctx0" brushRef="#br1" timeOffset="-74225.7">25224 17268 0,'0'-35'31,"-36"35"0,1 0-15,0 35 0,-71 89 30,106-71-30,0-18-16,35 36 16,18-36 15,0-35-31,0 0 16,-18-53-1,-35 18 1,36 0-1</inkml:trace>
  <inkml:trace contextRef="#ctx0" brushRef="#br1" timeOffset="-73765.95">25541 17268 0,'-35'0'16,"35"-35"-16,0 0 31,17 0-15,19 35-16,34 35 16,-70 0-1,36 0-15,-36 1 16,0 34-1,-36-17 17,-17-17-32,18-36 31,35-36-15</inkml:trace>
  <inkml:trace contextRef="#ctx0" brushRef="#br1" timeOffset="-73444.29">25841 17039 0,'-35'-35'0,"-1"35"16,1 18 15,0 52-15,35-52-16,-53 35 16,53 35-1,0-18-15,88-34 31,-17-36-15,-54 0-16,54-36 16,-71-17-1</inkml:trace>
  <inkml:trace contextRef="#ctx0" brushRef="#br1" timeOffset="-72149.38">18750 17709 0,'-35'18'79,"35"53"-64,-35 158 32,35-194-47,0 1 16,70-1-1,54 88 1,-71-70 0</inkml:trace>
  <inkml:trace contextRef="#ctx0" brushRef="#br1" timeOffset="-70867.06">21678 18574 0,'-35'0'0,"0"0"16,70 0 31,88 0-32,265-53 32,-352 53 16,-89 17-32</inkml:trace>
  <inkml:trace contextRef="#ctx0" brushRef="#br1" timeOffset="-70481.13">21802 18750 0,'17'0'62,"36"0"-46,18 0-1,-36 0-15,36 0 16,-54 0-16,89-17 16,-71 17-1</inkml:trace>
  <inkml:trace contextRef="#ctx0" brushRef="#br1" timeOffset="-66655.47">23495 18468 0,'-18'0'47,"1"0"16,-19 0-48,36-18 1,-35 18 0,35-35-1,0 0 1,0-1-1,0 19 1,0-18 15,35 35-15,18 0 0,-17 0-16,17-36 15,-53 54 16,0 17-15,0-17 0,-18 35-1,-17-18 1,-1 0 0,36 1-1,-35-1 1,35 0 15,18-35 0,-18 35-15,35-35 0,-35 18-1,0 17 16,0 1-15,0-1 15,35-35 1</inkml:trace>
  <inkml:trace contextRef="#ctx0" brushRef="#br1" timeOffset="-66513.86">23566 18856 0,'35'-18'78,"-70"36"-78</inkml:trace>
  <inkml:trace contextRef="#ctx0" brushRef="#br1" timeOffset="-34867.39">26247 10513 0,'0'-35'31,"-36"35"-15,1 0 31,0 0-16,0 158 0,35-122-31,-36 34 31,36-17-15,18 0 0,88 0-1,17-71 16</inkml:trace>
  <inkml:trace contextRef="#ctx0" brushRef="#br1" timeOffset="-33100.58">26582 10460 0,'0'-35'31,"-35"35"-31,35-36 16,0 54 78,0 53-79,17-36-15,-17 0 0,0 36 32,0-54-32,0 19 15,0-1 1,35-35 15,-35-35-15,0-18-1,0 0 1,36 53 0,-1 0-1,-17 0 17,-18 17-17,35-17 1,-35 53-16,35-53 15,-35 36 1,-35-1 0,-53 53-1,17-53 1,36-35 0,0-17 15,52-36-16,-17 17-15</inkml:trace>
  <inkml:trace contextRef="#ctx0" brushRef="#br1" timeOffset="-32651.11">26741 10354 0,'0'-35'16,"35"35"47,-35 17-63,53-17 15,-53 71-15,70 0 16,-70-36-1,36 0-15,-36 36 16,0-36 0,-18 0-1,-17 0 1,-1-35 0</inkml:trace>
  <inkml:trace contextRef="#ctx0" brushRef="#br1" timeOffset="-32238.93">26158 11289 0,'0'0'31,"18"0"-15,88-18-1,35-52 1,-17 17-16,-54 53 16,18-53-16,-35 53 15,35-35 1,-52 35 0,-54 17 15</inkml:trace>
  <inkml:trace contextRef="#ctx0" brushRef="#br1" timeOffset="133826.27">23460 18397 0,'17'0'500,"-17"-17"-422,0 52 78,36 18-140,-36 0-1,35-53-15,-35 53 16,0-18 0,35-35-1,-35 35-15,0-70 63,0-18-48,-17 18-15,-19-71 32,36 71-32,-53-1 15,53 1 1,0 53 31,0 35-32,36 17 1,-1-34-16,-35-1 16,35 35-1,0-34 1,-35 17-16,0-71 62,-17-35-62,17 0 16,-53-70 0,53 34-1,0 54 1,-35 35 0,35 53 15,17 18-16,-17-36-15,53 35 16,-53-34 15,0-1-15,0-53 31,-35-52-32,35-1-15,-53-17 16,0-53-16,18 106 31,35 52-15,53 72 0,-18-1-16,36 123 15,-1-52 1,-35-71-1,-35-176 17,0 18-17,0 17-15,-17 17 16</inkml:trace>
  <inkml:trace contextRef="#ctx0" brushRef="#br1" timeOffset="134610.62">23989 18256 0,'-35'0'32,"-1"0"-1,1 0 0,35 18-15,-53-18-16,0 123 31,53-70 0,0-17-31,18-36 16,52 0 0,19-53-1,-54-18 16,-35 1-31,0 34 32,0 72 15,0-1-32,35 35 1,18 1-1,-18-1 1,-35-34-16,36-1 16,-36 18 15,35-53-31,-35-18 16,-18-17-16</inkml:trace>
  <inkml:trace contextRef="#ctx0" brushRef="#br1" timeOffset="135220.9">24465 18186 0,'-17'0'15,"17"-36"1,0 72 46,0-1-62,0 0 16,0 53 0,0 265 15,-36-53 0,1-265 16,35-70-31,0 0-1,0-18 17</inkml:trace>
  <inkml:trace contextRef="#ctx0" brushRef="#br1" timeOffset="135937.07">24871 18274 0,'-18'0'46,"-17"0"-14,-18 70-17,53-34 1,0-1-16,0 0 16,0 53-1,0-52 1,53 17-1,-53 17 1,53-70 0,-18 0-16,18 0 15,0 0 1,-18 0-16,-35-106 31,36 106-15,-36-70-1,-18 70 1,18-35 0,-35 35-1,-1-36 1,1 36 0,0 18-1,-1 35 1,1 0-1,35-18 17,18-17-17,35-18-15</inkml:trace>
  <inkml:trace contextRef="#ctx0" brushRef="#br1" timeOffset="142996.47">27446 10619 0,'0'0'0,"0"70"0,0-17 15,18-18 1,-18 1-16,0-1 0,35-35 16,-35 53-16,0-71 46,0-17-30,0 0-16,-18-54 16,-17-157 31,35 210-16,18 36-31,35 53 15,17 35 1,1-17 0,-36-1-1,-35 1 1,0-36 0</inkml:trace>
  <inkml:trace contextRef="#ctx0" brushRef="#br1" timeOffset="143185.97">27464 10795 0,'0'-18'16,"35"18"-16,0-70 15</inkml:trace>
  <inkml:trace contextRef="#ctx0" brushRef="#br1" timeOffset="143463.22">27764 10442 0,'0'18'46,"35"17"-46,-35 0 16,0 1 0,35-1-16,-35 36 15,53-1 1</inkml:trace>
  <inkml:trace contextRef="#ctx0" brushRef="#br1" timeOffset="143848.9">28081 10425 0,'0'0'0,"-35"0"0,35 17 31,-18 19-15,18 16 0,18 19-1,17-18 1,18-53 0,-18 0-1,-35-71 1,0 1 15,0 35-31,-35-1 16,-18 1-1,18 35 1,35 35 0,0 1-16</inkml:trace>
  <inkml:trace contextRef="#ctx0" brushRef="#br1" timeOffset="144731.28">28293 10354 0,'0'-35'16,"0"70"0,0-53-1,0 54 1,35-1-16,0 71 31,-35-71-15,36-35 15,-36-53-15,0 36-1,0-19-15,35 1 16,-35 0-1,106 70 1,-53 36 0,17-71-1,1 0 1,-18-36 0,-53-17-1,35 0 1,-106-35 15,36 88-15,35 53-1,0-35 1,18 52 0,17-70 15,18 0-16,-18-53 1,-35 18-16,0-18 16,0 18-1,0 70 32,0 0-47,53 71 16,35 35-1,-17-17 1,-36-71 0,36 123-1,-71-17 1,0-71 0,-53-53-1,-18-35 1,-35-88-1,71-53 1,35 71 0,0-1-1,35 71-15,1-53 16,-36 18 0</inkml:trace>
  <inkml:trace contextRef="#ctx0" brushRef="#br1" timeOffset="145515.71">29563 10231 0,'0'0'15,"0"52"17,0-34-17,35 53-15,-35-18 16,0-18-16,35 35 15,-35-34 17,0-54-17,0-17 1,-17-71 0,-19-18-1,36 54 1,-35-1-1,70 36 1,54 0 0,-19 35-1,-35 17 1,1 72 0,-36-19-1,-36 1 1,-87-36 15,88-35-15,35-18-1,88-17 1,-35 35 0,-18 0 15,36 53-16,-36 88 1,-53-53 0,-52-52-1,-1-1 1,36-35-16,-18 0 16,18-18-1,35-17 16</inkml:trace>
  <inkml:trace contextRef="#ctx0" brushRef="#br1" timeOffset="146029.17">30163 9984 0,'0'0'16,"-18"0"-16,-17 0 31,35 17 0,-36-17-31,36 53 0,0 0 16,-35-18 0,35 36-1,35-18 1,-35 0 0,53-53-1,71 35 1,-36-53-1,-88-35 1,35 18-16,-35 0 16,0-18-1,0-35 1,-53 17 0,-35 36-1,18 35 16,17 0-15,0 0-16</inkml:trace>
  <inkml:trace contextRef="#ctx0" brushRef="#br1" timeOffset="147255.44">27517 10654 0,'17'-35'78,"19"35"-62,-1-36-1,0 36 1,-35-35-1</inkml:trace>
  <inkml:trace contextRef="#ctx0" brushRef="#br1" timeOffset="148786.43">27658 11095 0,'35'0'78,"36"0"-62,-1 0 0,-35 0-1,159-18 17,53-17 30,-141 35-31,18-35 1,-71 35-17,17 0-15,-17 0 16,35 0 15,18 0-15,-71 0-1,1 0-15,17 0 16,17 0 15,-52 0-15,88 0-16,35 0 31,-88 0 0,0 0-15,-18 0 0,18 0-16,17 0 15,1-36 1,-1 36-1,-52-35 1,53 35 0,-18 0-1,-1 0 1,1-35-16,0 35 16,18-35-1,-18 35 1,88-36 15,-88 36 0,-53-35-31,-35 35 94,-1 0-78</inkml:trace>
  <inkml:trace contextRef="#ctx0" brushRef="#br1" timeOffset="151275.29">30850 10054 0,'18'0'47,"-18"-17"-16,-18 17 16,18 35-16</inkml:trace>
  <inkml:trace contextRef="#ctx0" brushRef="#br1" timeOffset="151588.14">30939 10478 0,'0'0'0,"35"0"47,-35-18-47,0-17 16,-18 52 31,18 36-32</inkml:trace>
  <inkml:trace contextRef="#ctx0" brushRef="#br1" timeOffset="152680.75">31221 10019 0,'0'0'0,"-35"0"15,35-35 1,0 17-1,-36 18 17,72 18 30,-36 17-46,35 35-16,-35-17 15,35-17 1,18-36 0,0 0 15,-18 0-15,-35-18-16,36-17 31,-36-36-31,0 18 15,-18 0 1,-17 53 0,-1 18 77,36 70-77,0-53-16,0 1 16,18 34-16,17 1 15,18-1 1,-18 1 15,-35 0-31,0-36 16,0-18-1,-17-17 17,-36 0-17,-18 0 1,36 0 0,17 0 15,36-70 31</inkml:trace>
  <inkml:trace contextRef="#ctx0" brushRef="#br1" timeOffset="152969.97">31644 10142 0,'71'-35'47,"-36"35"-47,0 0 15,1-35-15,-1 35 16</inkml:trace>
  <inkml:trace contextRef="#ctx0" brushRef="#br1" timeOffset="153174.44">31715 10266 0,'70'0'46,"-34"0"-46,-1-18 16,0 18-16,18 0 16</inkml:trace>
  <inkml:trace contextRef="#ctx0" brushRef="#br1" timeOffset="153572.81">31997 9984 0,'0'-53'31,"0"17"-16,53 36 1,-18 0-16,18 0 16,-53 53-1,35 0 1,-35-35-16,0 17 0,0 36 31,0-18-31,-17 0 31,-19-53-15,1 0-16,0 0 16,35-53-1,0 17-15</inkml:trace>
  <inkml:trace contextRef="#ctx0" brushRef="#br1" timeOffset="153986.24">32262 9807 0,'-18'0'15,"0"0"17,-35 36-17,53-1 1,-35 0 0,35 36-1,0-36-15,0 0 16,18 36-1,-18-18 1,70-53 0,-17 0-1,53-36 17,-71 36-32</inkml:trace>
  <inkml:trace contextRef="#ctx0" brushRef="#br1" timeOffset="156720.2">28487 5415 0,'-71'0'31,"124"0"1,18 0-17,35 0 1,211 0-16,-141 0 15,54-35 1,-54 35-16,106 0 31,-352 0 1,-1 0-17,-35 0-15,-229 70 16,-70-17-1,17-53 17,246 0-32,-52 0 15,212 0 1,70 0 0,18 0-1,212 0 1,17-35-1,-124 35 1,-34-53 0,-265 53 15,-36 35-15,-17-35-16,-247 53 15,-18 36 1,353-89-1,283 0 17,87 0-17,-123-36-15,35-17 16,-105 53 15,-89-35-15,-88 35-1,-176 35 1,-106 54 0,-36-37-1,230-52 1,353 0 15,-71-70-31,18 70 16,88-53-1,-106 53 17,-194 0-17,-53 0 1,-53 35 0,18-35-16</inkml:trace>
  <inkml:trace contextRef="#ctx0" brushRef="#br1" timeOffset="162469.74">30850 11077 0,'-17'0'15,"-18"0"1,17 0 31,18 18-47,-35-18 15,35 123 1,-36-87 0,36-1 15,71-88 0,-36-18-15,-35 36-1,0-35 1,0-1-16,0 0 31,-17 36-31,-19-18 16,36 106 15,0 0-15,36 35-1,34 36 1,-70-71-16,71 53 16,-71-71 15,35-70-15</inkml:trace>
  <inkml:trace contextRef="#ctx0" brushRef="#br1" timeOffset="162918.56">31009 10989 0,'0'0'16,"53"35"46,-18 1-46,18-36-16,0 0 15,-18 0 17,-35-36-17,0 1 1,-17 35-1,17-53-15,0 124 47,0-18-31,0 0-16,17-1 16,-17 1-1,89 88 1</inkml:trace>
  <inkml:trace contextRef="#ctx0" brushRef="#br1" timeOffset="163182.41">31485 10936 0,'71'0'31,"-36"0"-16,1-35-15,-1 35 16,-35-35 0,53 35-16</inkml:trace>
  <inkml:trace contextRef="#ctx0" brushRef="#br1" timeOffset="163378.03">31538 11183 0,'36'-35'15,"-72"70"1,72-70-16,-1 35 16,0-35-1,124-1 1,-124 36-16</inkml:trace>
  <inkml:trace contextRef="#ctx0" brushRef="#br1" timeOffset="163944.1">32068 10901 0,'0'0'0,"-53"-35"31,17 35-15,1 0 15,35 35-31,0 35 16,0-17 15,0-17-15,18-36-16,35 0 15,0 0 1,17-71 0,-70 18-1,0-53 16,-18 36-31,-52-18 32,17 52-17,53 72 17,0-1-32,35 71 15,18 17 16,18-35-15,-36-88-16,0 71 16,-35-36-1,36-35 1</inkml:trace>
  <inkml:trace contextRef="#ctx0" brushRef="#br1" timeOffset="164247.43">32297 10848 0,'0'0'16,"0"-35"-16,0-1 16,53 36-1,0 0 1,-18 18-1,-35 53 1,0-1 0,0 1-1,-35-36 1,-1-35 0,1-18-1,35-35 1</inkml:trace>
  <inkml:trace contextRef="#ctx0" brushRef="#br1" timeOffset="164569.75">32614 10619 0,'0'0'0,"-35"-36"32,-36 72-1,71-1-31,-52 71 16,16-18-1,54-18 1,17-70-16,36 36 31,-1-36-15,-34 0-16,-1-36 15</inkml:trace>
  <inkml:trace contextRef="#ctx0" brushRef="#br1" timeOffset="173568.01">27199 12136 0,'18'52'94,"-18"-16"-94,35-1 15,0 36 17,1-18-32,-36-18 31,35-35 0,-35-18-15,0-17-1,0-53 17,0 52-32,0-34 31,0-1-15,0 54 30,-18 17-30,18 53 15</inkml:trace>
  <inkml:trace contextRef="#ctx0" brushRef="#br1" timeOffset="174712.62">27605 12241 0,'-18'-35'47,"-17"35"-16,35 18 0,-35 35-15,35 0 0,0-18-16,17 0 15,19-35 17,-1 0-17,-35-17 1,0-36-1,0 0 1,0 70 78,18-17-79,-18 36-15,35-36 32,0 0-1,0-18-31,-35-17 16,0-1-1,0 1 1,-17 0 15,-19 0-15,36-1 15,18 36-15,17 0-1,1 0 1,-1 18-1,-35 35 1,0 0 0,35-18 15,0-35-15,1 35-16,-1-35 31,-35-17-31,0-36 15,35 17 1,-35-34 0,0 35-1,0 52 63,0 36-62,36-18-16,-36 18 16,35 0-1</inkml:trace>
  <inkml:trace contextRef="#ctx0" brushRef="#br1" timeOffset="174914.1">27905 11712 0,'0'-35'31</inkml:trace>
  <inkml:trace contextRef="#ctx0" brushRef="#br1" timeOffset="175588.31">28205 12118 0,'0'0'0,"0"18"32,17-18-1,19-18 0,-36-17-15,0-1 15,-36 36-15,1 0-16,0 0 31,35 18-15,0 17-16,0 36 15,0-1 1,17-34 15,19-36-31,17 0 31,-1 0-15,19 0-16</inkml:trace>
  <inkml:trace contextRef="#ctx0" brushRef="#br1" timeOffset="175995.81">28487 12047 0,'0'36'16,"0"-72"-16,0 54 46,-18 17-46,18 18 32,-53-18-17,106-35 1,-18 0 0,-17 0 15,17 0-16,-35 36 1,0-1 0,0 0-1,0 1 1,-17-36 0,-1 0 15,-17 0-31</inkml:trace>
  <inkml:trace contextRef="#ctx0" brushRef="#br1" timeOffset="178213.3">28981 11889 0,'-18'0'16,"-17"0"15,35-36 0,0 54 79,0 17-95,0 1 16,0-1-15,17-35-16,-17 53 16,36 17-1,-36-17 1,35 18 0,-35-18-1,0-18 1,-18-35 15,-17 0-15,0 0-1,0-18 1,-1 18 0</inkml:trace>
  <inkml:trace contextRef="#ctx0" brushRef="#br1" timeOffset="178448.69">28822 12206 0,'53'-35'16,"-53"-18"-16,53 53 16,-53-35-16,70 35 15,-34 0 1</inkml:trace>
  <inkml:trace contextRef="#ctx0" brushRef="#br1" timeOffset="179363.87">29104 12047 0,'18'-35'32,"17"35"-17,53 0 1,-52 18-16,-1-18 15,0 35 1,0 0 0,-35 18-1,-17 18 1,-54-71 0,71-71-1,0 1 1,0-1-1,18-17 17,17 88-17,0 0 1,1 0 15,-36 18 0,0 34-15,0 19 0,35-71-16,-35 53 15,35-18 1,1-35 0,-1-17 15,-35-36-16,0 0 1,-18 0 0,-35 53-1,-17 0 17,52 0-32,18 17 15</inkml:trace>
  <inkml:trace contextRef="#ctx0" brushRef="#br1" timeOffset="179912.19">29598 11871 0,'35'0'16,"-35"53"-1,0-18-15,36 0 16,-36 1 0,0 17-1,35-53 16,-35-36-15,0 1-16,0-35 16,0 34-1,35 72 17,0 16-17,1-16 1,-1-36 15,-35-18-31,0-35 16,35 53-1,-35-53 1,36 53 15,-36 18-15,70 17-1</inkml:trace>
  <inkml:trace contextRef="#ctx0" brushRef="#br1" timeOffset="196615.49">26441 12383 0,'0'-18'31,"17"18"1,19 0-1,17 53 0,-53 0-15,0 0-16,-36 105 47,1-122-16,0-36 0,35-36-15</inkml:trace>
  <inkml:trace contextRef="#ctx0" brushRef="#br1" timeOffset="197048.24">26793 12241 0,'-17'0'0,"-18"0"31,-1 0-15,36 18 0,-35-18-16,35 106 15,0-71 1,-35 53 0,35-52-1,17-1 16,36-35-31,18 0 32,-18 0-32</inkml:trace>
  <inkml:trace contextRef="#ctx0" brushRef="#br1" timeOffset="199436.34">30462 11853 0,'0'-35'0,"-53"70"78,53 18-47,-35-17-31,35 34 16,0-17-1,18-53-15,17 35 31,0-35-15,36-158 31,-159 16 0,52 142-32,19 0 1,-36 53 0,53-17-16,0-1 15</inkml:trace>
  <inkml:trace contextRef="#ctx0" brushRef="#br1" timeOffset="199871.16">30886 11748 0,'0'-36'15,"35"36"64,-35 36-64,0-1-15,35 18 16,-35 17-16,0 36 15,53-18 1,-53-17 0,18-71-1,52 0 1,-34-53 0,-36 0-1</inkml:trace>
  <inkml:trace contextRef="#ctx0" brushRef="#br1" timeOffset="200429.99">30850 12047 0,'36'-53'32,"-1"53"-32,0-35 15,1 35-15,69-35 16,-34 0 15,-36 35-31,0-36 16,-52 36 46,17 36-46,0 34 0,0-17-1,0-18 1,17-35-16,-17 36 15,53-36-15,0 0 16,-17 0 15,-36-18-31,0-105 32,0 52-17,-36 36-15,-34-18 31,17 53-15,0 141 0,18-106-16</inkml:trace>
  <inkml:trace contextRef="#ctx0" brushRef="#br1" timeOffset="201283.84">31732 11642 0,'0'17'94,"0"19"-94,0-1 15,18 35 1,-18-34 0,0-1-16,35 36 15,-35-1 1,36-17 0,-36-18-1,0-52 32</inkml:trace>
  <inkml:trace contextRef="#ctx0" brushRef="#br1" timeOffset="203480.09">30498 11906 0,'0'71'78,"0"-18"-78,0 35 0,0 141 31,0-52 0,17-177 1,-17-71-32,-35-246 46,35 246-14,0 36-17,-35 35 32,35 17-31,0 72-1,0-1 1,0-18 0,0-34-16,0 17 15,17-53 17,-17-36-17,0-34-15,53-54 16,-88-105 15,0 194-15,35-1-1,0 107 17,0-36-32,0 36 15,35-1 1,-35-34-1,18 16 1,-18-16 0,0-89 31,0 35-47,-36-158 31,36 141-31,0 87 31,0 72 0,18-89-31,17 0 16,1 1 0,-1-54-1</inkml:trace>
  <inkml:trace contextRef="#ctx0" brushRef="#br1" timeOffset="204525.16">31856 11748 0,'0'-18'32,"-18"18"-32,18-35 15,-35 35 1,35-36 0,-35 36 30,-1 0-30,1 106 31,35-53-31,0 35-1,0-17 1,0-18-1,35 0 1,1-18 0,34-35-1,-17 0 1,0-18 0,0 18-1,-18-70 1,-35 17-1,0-35 1,0 17-16,-88 1 31,17 17-15,36 53 0,-35 0-1,-1 53 1,36-53-1</inkml:trace>
  <inkml:trace contextRef="#ctx0" brushRef="#br1" timeOffset="209992.42">26494 13282 0,'0'-35'32,"0"0"-1,-36-1 0,1 36-15,0 0 15,0 0 16,-1 141 15,36-70-62,18-1 16,17-70 0,-35 106-1,35-35 1,-35-18-1,0-18 1,36-35 0,-36 35-1,0 1 17,-18-36-32,-35 35 31,18-35-16,0 0 1,-1 0 0,1 0-1</inkml:trace>
  <inkml:trace contextRef="#ctx0" brushRef="#br1" timeOffset="212042.1">26141 14199 0,'0'0'0,"0"18"453,35-18-437,-35 53-1,0-18-15,35 36 16,-35-36 0,0-17 15,-17-18 78,17-36-93,-36 1 0,36 0-1,0 0 1,0-1 15,-35 36-15,35-35-1,0 0 17,0 17-17,0-17 1,18 35-1,17-36 17,0 36-17,1 0 17,-1 0-1,-35 36-16,0-1 17,0 0-17,0 1 1,-18-36 15,36 0 125,17 0-156,1 0 16,-1 0 15,-35 35-31,0 0 32,35-35-17,-35 35 1,0 1-16,-18-36 15,18 35 1,-35 0 0,0-35 15,0 0 0</inkml:trace>
  <inkml:trace contextRef="#ctx0" brushRef="#br1" timeOffset="212765.66">26511 14093 0,'-17'18'94,"17"17"-78,0 18 15,0-17-16,0-1 1,17-35 0,19 0-1,-1 0 1,0 0 0,0 0-1,-35-18 16,0-17 1,0 0-17,0-1 17,-17-17-17,-36 18 16,35 35 1,-17 0-17,0 0-15,-1 0 32,36 18-1,-35 17-31,35 18 15</inkml:trace>
  <inkml:trace contextRef="#ctx0" brushRef="#br1" timeOffset="214315.58">26864 13353 0,'0'-18'16,"0"53"31,0 1-32,0-1 1,0 0-16,0 53 47,0-352 0,-18 158-1,54 106-30,52 70 0,-88-34 15,0-1-15,0-88 30,0 18-30,0 0 0,0-1-16,35 36 15,0 0 1,54 71 0,-54-18-1,-35-36 1,53 36-16,-53 0 0,35 0 15,-35-18 17,-18-35-17</inkml:trace>
  <inkml:trace contextRef="#ctx0" brushRef="#br1" timeOffset="-214098.87">27658 13247 0,'-18'0'32,"-17"0"-17,17 0 16,-17 0-15,35 35-16,-35 18 16,52 70 46,107-228-15,-89-19-31,-35 71-16,0-53 15,0-17 1,-70 17 0,70 124 46,0 17-62,0 71 16,0-18-1,17 18 1,-17-36 0,35-17-1,1 0 1,-36-17-1</inkml:trace>
  <inkml:trace contextRef="#ctx0" brushRef="#br1" timeOffset="-213795.37">27799 13212 0,'18'0'31,"34"0"-15,-52 17 0,36 18-16,-36 1 15,0 34 1,0-17-1,-18-18 1,18 1 0,-35-36-1,35-36-15,0-16 16</inkml:trace>
  <inkml:trace contextRef="#ctx0" brushRef="#br1" timeOffset="-213500.08">28099 13035 0,'0'0'15,"-36"0"-15,36 18 16,-35-18-1,35 53 1,0 35 0,0 71-1,0-106 1,88 17 0,1-70-1,-54-53 1</inkml:trace>
  <inkml:trace contextRef="#ctx0" brushRef="#br1" timeOffset="-213252.79">28452 13070 0,'0'0'16,"0"36"0,0-1-16,35 0 15,0 89 1,-35-36 0,0-35-1</inkml:trace>
  <inkml:trace contextRef="#ctx0" brushRef="#br1" timeOffset="-213065.26">28346 13264 0,'88'-35'31,"-53"35"-15,53-53 0,-52 53-16</inkml:trace>
  <inkml:trace contextRef="#ctx0" brushRef="#br1" timeOffset="-212486.31">28804 13123 0,'36'106'31,"-36"-71"-15,53 18-16,-142-247 0,178 441 15,-89-141 1,0-88-1,0-54 17,0-87-17,0 35-15,0 35 16,-36-35 0,1 52-1,53 36 16,52 18-15,-35 35 0,18-18-1,-53 1-15,36 16 16,105 1 15,-35-88-15,-54 0 15,-52-18-31,-88 0 16,53 0-1,0 18 1,35 0 15</inkml:trace>
  <inkml:trace contextRef="#ctx0" brushRef="#br1" timeOffset="-211853.2">29598 13123 0,'0'0'0,"-35"-35"16,-18 35-1,18 0 17,35 18-17,0 35-15,0-18 16,0 18 0,17-18-1,54-53 16,-71-17-15,70 0-16,-34-71 16,-36 36-1,0-1 1,-18 18 0,-17 0-1,-1 0 1,1 53 15,70 53-15,-35 18-1,53-18-15,-53 0 16,53 17-16,-53-17 0,53 35 31,-18-88-15</inkml:trace>
  <inkml:trace contextRef="#ctx0" brushRef="#br1" timeOffset="-211285.75">29880 12894 0,'0'0'16,"18"0"-1,17 0 1,-35 71 0,35-36-16,1 35 15,-1-17 16,0-53-15,-35-17 0,36-89-1,-36 71 1,0-1-16,-18 1 16,18 0-1,-35 35 1,35 17 15,17 19-31,-17 122 31,36-52-31,-36-35 32,0-1-17,35-34 1,-35 17-1,-18-18 1,-70-35 0,35-18-1,-17 18 1,17 0 0</inkml:trace>
  <inkml:trace contextRef="#ctx0" brushRef="#br1" timeOffset="-208865.43">26317 14870 0,'18'0'47,"-18"-18"-47,53 18 16,35 0 0,-53 0-1</inkml:trace>
  <inkml:trace contextRef="#ctx0" brushRef="#br1" timeOffset="-208636.38">26282 15099 0,'0'-35'16,"0"70"0,18-35-16,17 0 15,18-18 1,17 18 0,-34-35-1,-1 35-15</inkml:trace>
  <inkml:trace contextRef="#ctx0" brushRef="#br1" timeOffset="-207413.68">27164 14605 0,'0'0'0,"-18"0"47,18-35-47,-35 35 62,0 17-15,35 19-31,0-1 0,-36-35-1,36 53-15,0-18 16,0 18-1,0 0 1,18-18 0,-18 36-1,35-71-15,-35 53 16,0 0 0,36-18 15,-36 0-31,0 0 31,0 1-15,-18-1-1,-17-35 17,-1 0-1,1 0-16,18 0 1</inkml:trace>
  <inkml:trace contextRef="#ctx0" brushRef="#br1" timeOffset="-196143.39">17992 15699 0,'17'0'140,"19"0"-140,-1-18 16,0 18-16,0-35 16,1 35-16,34 0 15,36 0 32,-53 0-31,0 0-16,-18 0 15,53-36 1,-52 36 0,-1 0-1,0 0 1,1 0 0,16 0 15,19 0-16,-36 0 1,18 0 0,0 0-1,0 0-15,-18-35 32,1 35-1,-1 0-16,53 0 1,-53-35-16,1 35 16,-1 0-16,0 0 15,18 0 1,71 0 15,-89 0-31,35-35 16,36 35 15,-35 0-15,-18 0-16,-18 0 31,0-36-15,18 36-1,18 0 1,-18 0-1,0 0 1,-18 0 0,0 0-16,0 0 15,18 0 1,0 0 0,0 0-1,-18 0 16,18 0-15,18 0 0,-18-53-16,0 53 15,17 0 17,-34 0-17,-1 0 1,18 0-1,0-17 1,17 17 0,-17 0-1,-18 0-15,1 0 16,-1 0 15,-17 0-15,-18-36-1,70 36 1,-17 0-16,-18 0 16,1 0-1,-1 0 1,0 0 0,18-52-1,0 52 1,-18 0-16,18 0 15,0 0 1,-18 0 0,1 0-1,-1 0 1,36-36 0,-19 36 15,1 0-31,18-35 31,-36 35-15,0 0-1,1 0 1,17 0 0,-18 0-1,0 0 1,0 0 15,18 0-15,-17 0-1,-1-35 1,0 35 0,1 0-1,-1 0 1,18 0 15,-18 0-15,18 0-1,-18-36 1,0 36 0,1 0-1,-1 0 1,0 0-1,1 0 1,-1 0 0,0 0-1,0 0-15,-17 0 32,53 0-17,-36 0 1,0 0-1,-17 0 1,17 0 15,0 0-31,1 18 32,-1-18-17,0 0 1,0 0-1,1 0 1,-1 0 15,0 0-15,18 0 15,-18 0-31,1 0 31,-1 0 1,0 0-17,18 0 17,0 0-32,-18 0 31,1 0-16,-1 0 1,18 0 0,0 0-1,-18 0 1,0 0 15,-35 35-15,-17-35 93</inkml:trace>
  <inkml:trace contextRef="#ctx0" brushRef="#br1" timeOffset="-180446.25">26882 15505 0,'0'0'0,"0"17"234,17 19-218,-17-1 15,0 0 1,36-35-1,-54 0 3094,18 35-391,18-35-2703,-18 18-15,0 17 15,35-35 16,-35 36 0,0-1 47,-18-35 0,-17-18-63,0-17 0,35 0 0,-36 35-15,36-36 0,0 1 15,0 0-16,0 0 95,0-1-95,18 36-15,17 0 32,1 0-1,-1 0 0,-17 0 0,-18 18-15,52 35 156,-52-36-125,0 19 0,0-1-16,-17-35-15,17 35-1,-35-35 16,35 36-15,0-54 47,17 18-48,18 0 16,-17 0 32,17 0-47,1 0-1,-36 18 1,0 17 15,0 0-15,0 0 15,-18-35 0,-17 0 0,17 0 1,-17 0-17,0 0 1,35-17 46,0-19-46</inkml:trace>
  <inkml:trace contextRef="#ctx0" brushRef="#br1" timeOffset="-179616.32">27252 15558 0,'0'-36'109,"-18"36"-46,18 18-1,0 35-46,0-18 0,0 0-1,18 1 1,17-36 0,1 0 15,-1 0-31,0 0 47,-35-18-32,0-17 1,0-1 0,-17 1 15,17 0-16,-36 35-15,1 0 32,0 0-32,-1 0 31,36 18-15,0 17 15</inkml:trace>
  <inkml:trace contextRef="#ctx0" brushRef="#br1" timeOffset="-176944.61">27446 14570 0,'0'-36'47,"-35"72"94,35-1-126,0 18 1,0 0 0,0 0-1,0-18 1,0 0-16,17 36 16,-17-18-1,36-18 1,-1-35-1,0 0 17,-35-18-32</inkml:trace>
  <inkml:trace contextRef="#ctx0" brushRef="#br1" timeOffset="-176399.98">27675 14640 0,'0'-35'15,"36"35"32,-1 18-31,0 17 0,-35 18-1,0 17-15,0-17 31,-35-53-31,35 36 16,-35-36 0,35-18-1,0-17 17</inkml:trace>
  <inkml:trace contextRef="#ctx0" brushRef="#br1" timeOffset="-176017.01">27905 14570 0,'-36'0'47,"36"35"-31,-35-35 0,35 53-16,0 17 15,-35-34 1,35 17-1,0-18 1,18-35 0,17 35-1,0-35-15,0 0 32,-35-35-17</inkml:trace>
  <inkml:trace contextRef="#ctx0" brushRef="#br1" timeOffset="-175365.07">27728 14146 0,'0'0'0,"0"-35"31,0 0-15,18 35 15,17 0-15,1 0-1,-19 0 1,-17 17 0,0 36-1,0-17 1,-17-1 15,17 0-15,0 1-1,17-36 32,18 0-31,1 0 0,-1 0-1,0 0 1</inkml:trace>
  <inkml:trace contextRef="#ctx0" brushRef="#br1" timeOffset="-174337.92">28116 14852 0,'0'-18'47,"36"18"-47,34-35 16,-52 35-1</inkml:trace>
  <inkml:trace contextRef="#ctx0" brushRef="#br1" timeOffset="-173862.98">28363 14605 0,'0'0'15,"0"-35"1,18 35 0,17 0 15,-35 17-15,0 36-1,0 0 1,0 18-1,0-36 1,0 0 15,36-35 16,-1-17-31,18-19-1</inkml:trace>
  <inkml:trace contextRef="#ctx0" brushRef="#br1" timeOffset="-173530.62">28610 14570 0,'0'0'0,"18"-36"32,17 36-17,0 36 1,-35 34-1,0-52 1,0 17 0,-35-35-1,0 0 1</inkml:trace>
  <inkml:trace contextRef="#ctx0" brushRef="#br1" timeOffset="-173236.62">28751 14429 0,'18'35'0,"-36"-70"15,1 35 1,17 53 0,-53-1-1,53 19 1,0-18 0,53-18-1,0-35-15,0 35 16,-18-35-1</inkml:trace>
  <inkml:trace contextRef="#ctx0" brushRef="#br1" timeOffset="-172646.76">28928 14499 0,'17'0'16,"-34"0"0,17 18-16,17-18 15,-17 35 1,36 0 0,-1-35-1,0 0 1,-35-17-1,0-19 1,0-52 15,0 106 32,0 17-48,36 18 1,-36 18 0,0-18-1,0-1 1,0 1 0,0-17-1,-18-36 16,0 0 1,18-18-17,-35 18 1,0 0 0</inkml:trace>
  <inkml:trace contextRef="#ctx0" brushRef="#br1" timeOffset="-171805.07">29139 14340 0,'36'0'78,"-36"36"-62,70-36-1,54 211 32,-124-158-31,0 0 0,0 35-1,-36-52-15,36 17 16,-35-18 15,35-53 0</inkml:trace>
  <inkml:trace contextRef="#ctx0" brushRef="#br1" timeOffset="-170841.79">29669 14411 0,'0'0'16,"0"-35"-16,-18 35 31,18-36-31,-35 36 0,-1 0 31,1 18-15,0 53 15,35-36-31,0 88 47,194-228 0,-159 69-32,-35-87 17,-17 35-17,-36 17 1,17 36 0,36-1-1,0 89 16,0-17-15,18 70 0,35-18-1,-53-18-15,35 54 16,-35-36 0,35-88-1,1 0 16,-36-18-15</inkml:trace>
  <inkml:trace contextRef="#ctx0" brushRef="#br1" timeOffset="-170522.07">29880 14323 0,'0'-35'15,"0"105"1,0-105-16,53 0 16,0 35-1,-53 17-15,35 54 16,-35-1-1,0-17 17,-17-18-17,-19-35 17,1-17-32,35-18 0</inkml:trace>
  <inkml:trace contextRef="#ctx0" brushRef="#br1" timeOffset="-170155.85">30215 14199 0,'-35'0'16,"0"0"15,35 36-31,-35 17 16,35-1-1,0-16 1,0 34-1,17-52 1,19 35 0,16-53-1,19-35 1</inkml:trace>
  <inkml:trace contextRef="#ctx0" brushRef="#br1" timeOffset="-169610.25">30515 14023 0,'0'18'62,"0"34"-46,53 90 15</inkml:trace>
  <inkml:trace contextRef="#ctx0" brushRef="#br1" timeOffset="-169406.25">30480 14182 0,'18'0'16,"35"-53"0,-18 53-1,35-36 1,-34 1 0</inkml:trace>
  <inkml:trace contextRef="#ctx0" brushRef="#br1" timeOffset="-168889.63">30833 13917 0,'-35'0'47,"35"35"-31,-36 1-16,36-1 15,0 0 1,36 124 15,140-124 1</inkml:trace>
  <inkml:trace contextRef="#ctx0" brushRef="#br1" timeOffset="-168553.95">30992 14005 0,'0'-70'47,"0"176"-47,17-212 16,-34 176-16,69-140 15,-52 105-15,71 18 16,-36 17 0,-35-17-1,0-17 1,-17-1-1,-19-35 1,1-18 0,35-17-1</inkml:trace>
  <inkml:trace contextRef="#ctx0" brushRef="#br1" timeOffset="-168240.75">31203 13899 0,'-35'0'15,"70"0"1,-70 18-16,35 0 15,0 17 1,0 0-16,0 36 31,0-36-31,18 18 16,17-18 15,18-52-15,0 17-16</inkml:trace>
  <inkml:trace contextRef="#ctx0" brushRef="#br1" timeOffset="-167840.13">31203 13635 0,'0'0'0,"0"-53"15,0 18 1,18 35 15,17 0-15,-35 35-1,0 0-15,0 1 16,0 16 0,-18 1-1,18-17 1,0-1 0,18-35-1,35 0 1,18 0-1,-36-18 1</inkml:trace>
  <inkml:trace contextRef="#ctx0" brushRef="#br1" timeOffset="-167178.4">31485 13917 0,'0'71'62,"18"-71"-46,-18 53-16,35-1 16,1-52 15,-1 36-31,0-54 31,-35-17-31,0 0 16,0-1 15,0 1-15,0 53 31,0 52-32,0-35-15,0 36 16,0 0-1,0-54 1,35 54 0,-35 35 15,-35-106 0,0 0-15,0 0-1,35-18-15,-36 18 16,36-35 15</inkml:trace>
  <inkml:trace contextRef="#ctx0" brushRef="#br1" timeOffset="-165441.13">31838 13935 0,'-35'0'0,"35"-18"31,0 71 16,35 18-31,0 123 46,-35-159-30</inkml:trace>
  <inkml:trace contextRef="#ctx0" brushRef="#br1" timeOffset="-165196.81">31785 14129 0,'0'0'0,"18"0"15,35 0 16,-53-36-31,53 36 16,17 0 0,-70-35-16</inkml:trace>
  <inkml:trace contextRef="#ctx0" brushRef="#br1" timeOffset="-164415.89">32085 13847 0,'35'0'16,"1"0"15,34 0-31,-70 17 32,18-17-32,-18 35 0,0 1 15,0-1 1,0 0 15,-35-35-31,52-17 94,19 17-79,-1 0 1,-18 0 0,-17 17-16,53 19 15,-53-1 1,0 0 0,-35 0-1,17-35 1,-17 0-1,0 0 1</inkml:trace>
  <inkml:trace contextRef="#ctx0" brushRef="#br1" timeOffset="-163658.58">32438 13688 0,'18'0'78,"17"17"-62,18 72 0,-18-19-1,0 124 32,-88-70 0,18-89-16</inkml:trace>
  <inkml:trace contextRef="#ctx0" brushRef="#br1" timeOffset="-162795.82">32967 13882 0,'0'0'0,"-35"0"32,0 0-17,-1 0 1,1 0 15,35 17-15,-35 36-16,35 0 15,0-17 1,0-1 15,17-35-31,36 0 32,0 0-17,-18-71 1,1 36-1,-36 0-15,0-36 16,0-35 0,-18 36-1,-52-54 1,70 71 0,-36 53-1,36-35 1,0 53 15,0 17-15,18 53-1,-18-17 1,35 52 0,18-70-16,-53 0 15,35 18 1,1 17-1,-36-53 1,0 0 0,35-35 15</inkml:trace>
  <inkml:trace contextRef="#ctx0" brushRef="#br1" timeOffset="-162099.69">33143 13705 0,'0'71'46,"0"-36"-30,36 1-16,-36-1 16,35 18-1,0-53 17,1 0-1,-36-36-31,0-16 31,0-19-31,0 53 16,0 89 93,0-36-109,35 0 16,-35 1-16,0 17 15,0 0 1,0-1 15,35-52-31,-35 53 0,0-17 16,0-1 15,-17-35-15,17 35-1,-18-35 17,-17 0-17,-36 0 1,0 0-1</inkml:trace>
  <inkml:trace contextRef="#ctx0" brushRef="#br1" timeOffset="-160070.32">26476 16457 0,'0'35'15,"18"-35"63,35-17-46,-1 17-32,-16 0 31</inkml:trace>
  <inkml:trace contextRef="#ctx0" brushRef="#br1" timeOffset="-159729.18">26529 16633 0,'-35'0'15,"52"0"32,19 0-31,16 0 15,1 0-31,-53-17 16,53 17-16</inkml:trace>
  <inkml:trace contextRef="#ctx0" brushRef="#br1" timeOffset="-156672.5">27323 16581 0,'0'-36'31,"-18"36"16,-17 0 0,-1 0-31,36 18-1,-35-18 16,35 35-15,18 0 0,-18 1-1,35-1 1,0 18 0,-35 0-1,0-18 16,36 0-31,-36 1 16,0-1 15,-18-35-15,-17 0 0,-1 0-1,1 0 1,-18 0-1,18 0 1,35-18 0</inkml:trace>
  <inkml:trace contextRef="#ctx0" brushRef="#br1" timeOffset="-155432.65">27358 17304 0,'-35'0'485,"35"-36"-173</inkml:trace>
  <inkml:trace contextRef="#ctx0" brushRef="#br1" timeOffset="-154570.25">27376 17286 0,'-36'0'0,"36"18"62,0 35-46,18 0 0,-18-18-1,0 0 1,0 0 15</inkml:trace>
  <inkml:trace contextRef="#ctx0" brushRef="#br1" timeOffset="-153434.86">27252 16263 0,'-35'0'31,"0"0"47,35 18-47,0 17-15,0-17-1,0 17 1,17-35 0,18 53-1,1-53 17,-36-18-17,35 18-15,-35-35 16,35 0-1,-35-1 32,-17 36-31,-19-53 0,1 53-1,35-17 1,-35 17-1,0 35 1,-1-35-16,36 35 31</inkml:trace>
  <inkml:trace contextRef="#ctx0" brushRef="#br1" timeOffset="-144616.86">27640 16616 0,'0'-35'15,"53"35"95,0 0-110,-18 0 15,-35 17 1,0 36-1,0 18 1,0-36 0,-17 0-1,-19-35 1,1 0 0,35-35 15</inkml:trace>
  <inkml:trace contextRef="#ctx0" brushRef="#br1" timeOffset="-144173.25">27852 16510 0,'-18'0'78,"18"18"-63,0 35 1,0 17 0,0 1-1,0-36 1,18-35-1,17 0 1,-17 0-16,70-18 16,-35-52 15</inkml:trace>
  <inkml:trace contextRef="#ctx0" brushRef="#br1" timeOffset="-143642.95">27799 16228 0,'0'-35'0,"0"-1"31,18 36-31,-18-35 16,52 35 0,-16 0-1,-36 18 1,0 52 0,0-52-1,0 88 1,35-106 46,0 0-46,-35-18-16,18 18 16,17 0-1</inkml:trace>
  <inkml:trace contextRef="#ctx0" brushRef="#br1" timeOffset="-143319.82">28152 16528 0,'17'0'62,"19"0"-46,-1 0 0,-35-18-1</inkml:trace>
  <inkml:trace contextRef="#ctx0" brushRef="#br1" timeOffset="-142592.29">28452 16351 0,'0'-35'46,"0"0"-30,17-1 0,18 36-1,1 0 1,-36 18 0,0 0-1,35 35 1,-35-36-1,0 19 1,-18 34 0,18-35-1,-35-35 1,35 36 0,18-36 77,17 0-77,0 0 15,1 0-15,-1 0-1</inkml:trace>
  <inkml:trace contextRef="#ctx0" brushRef="#br1" timeOffset="-142086.65">28751 16298 0,'0'-35'16,"0"0"15,18 35-31,17 0 15,1 0 1,-1 53 0,-35 0-1,0 0 1,0-18 0,-18-35-1,18 35-15,-35-35 31</inkml:trace>
  <inkml:trace contextRef="#ctx0" brushRef="#br1" timeOffset="-141696.13">29016 16104 0,'-18'0'16,"18"18"-16,-35-18 15,35 18 1,-35-18 0,35 35-1,0 35-15,0-17 16,0 0 0,17-53-16,-17 36 15,36-36 1,-36 35-1,35-35 1,0-18 0</inkml:trace>
  <inkml:trace contextRef="#ctx0" brushRef="#br1" timeOffset="-141082.72">28981 15822 0,'0'-35'15,"0"0"17,17 35-17,19 0 1,-1 17 15,-35 36-31,0 0 31,0 18-15,-18-71-16,18 17 16,0 18-1,18-35 17,17 0-17,0 0 1,18 0 15,-53-17-31</inkml:trace>
  <inkml:trace contextRef="#ctx0" brushRef="#br1" timeOffset="-139172.3">29351 16016 0,'35'35'62,"1"1"-46,-1 17-1,0 35 17,-35-53-17,0 18 1,-17 18-1,17-36 1</inkml:trace>
  <inkml:trace contextRef="#ctx0" brushRef="#br1" timeOffset="-138439.75">29757 16104 0,'0'0'0,"0"-35"16,-35 35-1,-1 0 17,1 0-17,0 18 1,35 17 15,0 0-15,0 1-1,17-36 1,36 0 0,-17 0-1,16-71 16,-52 0-31,0 54 16,0-19-16,0 1 16,0 0-16,-17-36 15,-18 36 1,-1-35 0,1 34 15,35 54 0,0 17-15,18 71-1,17 0 1,0-36 0,0 1-1,18 0 1,-17-19 15</inkml:trace>
  <inkml:trace contextRef="#ctx0" brushRef="#br1" timeOffset="-138102.65">29916 15946 0,'0'-36'16,"0"72"-16,17-107 15,36 71 1,-53 18-16,35 17 15,18 88 1,-53-70 0,0-17-1,-17-1 17,-19-35-32,36-18 15,0-17 1</inkml:trace>
  <inkml:trace contextRef="#ctx0" brushRef="#br1" timeOffset="-137769.83">30145 15822 0,'0'35'0,"0"-70"15,-18 35 17,18 18-17,-35-18-15,35 53 16,0 0-1,0-18 1,18 0-16,17 0 31,0-35-15,0 0 0</inkml:trace>
  <inkml:trace contextRef="#ctx0" brushRef="#br1" timeOffset="-136688.12">27534 16545 0,'0'-35'0,"0"0"47,-35 52 31,35 36-62,-35-17 0,35-1-16,17 159 46,19-194-46,34 70 16,1-70 0,-36 0-16</inkml:trace>
  <inkml:trace contextRef="#ctx0" brushRef="#br1" timeOffset="-134142.76">30445 15822 0,'17'0'125,"19"0"-109,-36-18-1,53 18-15,17 0 16,-35-35 15</inkml:trace>
  <inkml:trace contextRef="#ctx0" brushRef="#br1" timeOffset="-133743.22">30498 15593 0,'0'17'31,"0"19"-15,17 34-1,-17-34-15,36-1 16,-36 0-16,0 0 16,0 18-1,0-17 1</inkml:trace>
  <inkml:trace contextRef="#ctx0" brushRef="#br1" timeOffset="-131012.68">31009 15487 0,'-35'0'47,"35"35"0,0 1-32,0 69 16,53 1 16,53-71 0</inkml:trace>
  <inkml:trace contextRef="#ctx0" brushRef="#br1" timeOffset="-130471.52">31186 15487 0,'0'-35'31,"70"-1"0,-35 36-31,1 0 16,-1 0-16,0 0 15,-35 71 1,0-18 0,0 0-1,0-18 1,-17-35 0,-19 0-1,36-18 32</inkml:trace>
  <inkml:trace contextRef="#ctx0" brushRef="#br1" timeOffset="-129115.19">31591 15293 0,'-35'0'78,"0"0"-31,-1 0-16,36 18-16,-35 17 1,35 18 15,0-18-15,0 0 0,0 1-1,0-1 1,0 0 15,18-35-31,17 0 16,0 0-1,1 0 1,-19 0 0,19 0-1</inkml:trace>
  <inkml:trace contextRef="#ctx0" brushRef="#br1" timeOffset="-126785.83">31662 14834 0,'0'-35'32,"17"0"-1,54 35 0,-71 53 16,-18 35 0,18-106 0,18 18-16,17 0-15,-35 18-1,36-18 1,-36 35 0,0 0-1,-18 1 1,-53-36-1,18 53 1,18-53 0,53 0 15</inkml:trace>
  <inkml:trace contextRef="#ctx0" brushRef="#br1" timeOffset="-126317.22">32015 15258 0,'-36'0'0,"36"35"47,0 18-31,18-18-1,-18 0-15,35 36 16,-35 0-1,0-36 1</inkml:trace>
  <inkml:trace contextRef="#ctx0" brushRef="#br1" timeOffset="-126115.58">31962 15505 0,'0'-36'31,"0"72"-31,35-107 16,18 18-1,17 18 1,-17 35-16</inkml:trace>
  <inkml:trace contextRef="#ctx0" brushRef="#br1" timeOffset="-125535.25">32279 15205 0,'0'-36'31,"35"36"-31,1 0 16,-1 0-1,0 18 1,-35 53-1,0-36 1,0 18 0,-17-18-1,-19-35 1,36-18 31,18 18-32,17 0 1,1 0 0,-1 0-1,-35 18 1,0 17 0,0 18-1,0-17 1,-18-36-1,-17 0 1,0 0 0,-1 0-1</inkml:trace>
  <inkml:trace contextRef="#ctx0" brushRef="#br1" timeOffset="-125017.63">32508 14993 0,'36'0'47,"-1"0"-32,0 35 1,36 54-16,-71-54 31,70 0-31,-70 89 16,36-72-1,-36 19 1,-18-36 0,18-70 15,0 0-15</inkml:trace>
  <inkml:trace contextRef="#ctx0" brushRef="#br1" timeOffset="-124382.73">33002 14993 0,'0'-35'16,"-17"35"-16,-19 0 31,36 17-15,-35 89 15,35-53-31,0-18 16,0 36-16,71-53 31,-36-18-15,-35-71-1,35 36 1,-35 0-16,0-54 31,-17-16-15,-19 105-1,1-71 1,0 36 0,52 70 46,-17-17-46,53 87-16,18 19 15,-36-18 1,0-18 0,18-18-1,-17-34 1</inkml:trace>
  <inkml:trace contextRef="#ctx0" brushRef="#br1" timeOffset="-124047.82">33249 15011 0,'36'0'47,"-1"0"-31,-35 53-16,35 17 16,-35 18 15,0-17-16,-17-71 1,-19 0 0,36-53-1,0 0-15,0 18 0</inkml:trace>
  <inkml:trace contextRef="#ctx0" brushRef="#br1" timeOffset="-123747.91">33461 14870 0,'-18'0'15,"18"17"-15,18-34 0,-71 87 31,53-35-31,0 54 16,0-36 0,0-18-16,0 35 15,18-34 1,35-54 0,0-53-1,35-17 1</inkml:trace>
  <inkml:trace contextRef="#ctx0" brushRef="#br1" timeOffset="-122468.47">27164 18150 0,'53'-17'32,"-18"17"-17,18-71-15,0 71 0,-18-35 16,36 35 15</inkml:trace>
  <inkml:trace contextRef="#ctx0" brushRef="#br1" timeOffset="-122274.39">27287 18239 0,'106'-18'47,"-53"-17"-47,-212 88 16,389-106 0</inkml:trace>
  <inkml:trace contextRef="#ctx0" brushRef="#br1" timeOffset="-121229.18">28134 17586 0,'0'-35'63,"-35"35"-32,-1 17 0,36 54-15,0-18 0,0 0-16,18-53 15,17 88 1,-35-53 0,71 18-16,-18 35 31,-18-52-31,-35-1 31,-17-35 0,-54 0-15,18 0 0,18 0-1,35 18 1</inkml:trace>
  <inkml:trace contextRef="#ctx0" brushRef="#br1" timeOffset="-120905.72">28328 18433 0,'35'17'31,"-35"19"-15,36-36-1,-36 52-15,35 19 16</inkml:trace>
  <inkml:trace contextRef="#ctx0" brushRef="#br1" timeOffset="-120073.13">28028 17198 0,'-35'0'0,"35"18"78,0 17-62,0 18-1,18 0 1,34 0-1,-16-53 1,34-124 15,-87 36 1,-107 53 14,89 52-30</inkml:trace>
  <inkml:trace contextRef="#ctx0" brushRef="#br1" timeOffset="-117762.18">28663 17709 0,'35'0'1281</inkml:trace>
  <inkml:trace contextRef="#ctx0" brushRef="#br1" timeOffset="-83383.13">28646 17709 0,'0'0'0,"0"-17"141,17-18-126,18 35 1,-35-36-16,36 36 15,-1 0 1,-35-17 0,-35 52 46,-36 0-46,-35 0 31,124-35-16,17-17-15,36-18-1,-18-1 1,-18 36-1,-35-35 1,0 53 62</inkml:trace>
  <inkml:trace contextRef="#ctx0" brushRef="#br1" timeOffset="-82758.49">28998 17445 0,'0'0'0,"-35"0"63,35-18-48,18 18 17,52 0-1,-34 53 0,-19 53 16,-52-71-31,0-35 15,35-17-15</inkml:trace>
  <inkml:trace contextRef="#ctx0" brushRef="#br1" timeOffset="-82351.84">29245 17304 0,'-17'0'32,"-19"0"-17,-17 35 16,53 36-15,0-18 0,0-18-1,0 0 1,18-35-16,53 35 16,-18-35-1,-18 0 1,0-17-1,-35-36 1</inkml:trace>
  <inkml:trace contextRef="#ctx0" brushRef="#br1" timeOffset="-81638.16">29104 16880 0,'0'-35'31,"0"0"-15,35 35 15,-35 18 1,36 17-17,-36 0 1,0 71 31,-18-36 15,36-70-31,17-17-15,0-18 0,1 35-1,-1 0 1,-35-36 0,35 36-1</inkml:trace>
  <inkml:trace contextRef="#ctx0" brushRef="#br1" timeOffset="-78422.08">29810 17357 0,'-53'-36'47,"35"36"31,53-35 94,1 0-172,-1 0 16,0 35-16,1-71 15,-1 71 1</inkml:trace>
  <inkml:trace contextRef="#ctx0" brushRef="#br1" timeOffset="-78079.99">29739 17110 0,'0'17'78,"35"36"-62,-35-35-16,71 35 16,-71-18-16,53 0 15,-53 1 1,35 17-1,-35-18-15</inkml:trace>
  <inkml:trace contextRef="#ctx0" brushRef="#br1" timeOffset="-77680.05">30021 17039 0,'0'-35'31,"0"0"-31,36-1 16,-19 36-1,107 0 1,-71 18 0,-53 35-1,0 70 16,-36-87-15,1-1 0,0-53-1</inkml:trace>
  <inkml:trace contextRef="#ctx0" brushRef="#br1" timeOffset="-77313.02">30286 16810 0,'-35'0'32,"35"18"-32,0 17 15,-36-35 1,36 53-16,0 0 31,18 0-15,-18-18-16,35-35 15,18 0 1,0 0 0,18 0-1</inkml:trace>
  <inkml:trace contextRef="#ctx0" brushRef="#br1" timeOffset="-76664.38">30251 16510 0,'0'0'0,"0"-35"16,17 35 15,19 0-16,-36 17 32,0 19-31,35-36 62,0 0-62,0 0 31,-35 35-47,0-17 15,0 17 16,-17-35-15,-18 0 15</inkml:trace>
  <inkml:trace contextRef="#ctx0" brushRef="#br1" timeOffset="-75158.69">30127 16369 0,'-35'0'32,"53"0"30,-18-35-46,35 35-1,0 0 17,0 0-17,36 0 32,-71 17-31,35-17 15,-35 18 0,-17-18 1,17 35-17,-36 18 1,1-53 15,35 18-31,-35-18 16,35 35 31,-35-35-32,35 35 1,-36-35-1,36 36 1,0-54 31,18 18-31</inkml:trace>
  <inkml:trace contextRef="#ctx0" brushRef="#br1" timeOffset="-74256.97">30674 16810 0,'0'-35'47,"0"105"-1,0-35-46,53 71 32,-18-18 15</inkml:trace>
  <inkml:trace contextRef="#ctx0" brushRef="#br1" timeOffset="-74014.61">30621 17022 0,'18'0'16,"-18"-53"-16,106-18 15,17 18 1,-88 0 0,18 53-1</inkml:trace>
  <inkml:trace contextRef="#ctx0" brushRef="#br1" timeOffset="-73292.7">31009 16545 0,'18'-35'31,"52"35"-15,-17 0-1,-17 18 1,-1 17-1,-35 0-15,0 0 16,-18 1 0,-17-36-1,0 0 17,35-18-1,17 18-16,36-35 1,18 35 0,-18 0-1,-18 0 1,-35 53 0,0 17-1,0-52-15,0 53 16,-18-71-1,-17 0 1,0 35 0,-1-35-1</inkml:trace>
  <inkml:trace contextRef="#ctx0" brushRef="#br1" timeOffset="-70800.66">31574 16439 0,'35'18'15,"35"-18"1</inkml:trace>
  <inkml:trace contextRef="#ctx0" brushRef="#br1" timeOffset="-69915.43">32050 16492 0,'0'-35'31,"-35"35"1,17 0-32,-53 0 15,36 0 1,17 0 15,-17 0-15,35 18-1,-53 17 1,36 18 0,17 0-16,0-18 15,0 0 1,70-35 31,1-17-32,-71-19-15,70-16 16,-34-19-16,-36-17 31,0 53-15,-18-36-1,-53 18-15,1-17 16,35 17 0,35 70 15,35 19-15,18 16-16,-18 19 15,0 35 1,18 0-1,53-18 17,-71-53-17,1-35 1</inkml:trace>
  <inkml:trace contextRef="#ctx0" brushRef="#br1" timeOffset="-69618.55">32191 16316 0,'18'-35'31,"-36"105"-31,89-140 31,-142 105-31,194-35 0,-123 18 16,53 70-16,-53-71 31,0 54-31,0-36 16,-17-35-1,-36 0 1,53-53-16</inkml:trace>
  <inkml:trace contextRef="#ctx0" brushRef="#br1" timeOffset="-69303.91">32420 16175 0,'0'0'31,"-17"0"-31,17 18 16,0 52 0,0-35-1,0 18-15,35-17 47,18-36-31,-18 0-1,0-18-15</inkml:trace>
  <inkml:trace contextRef="#ctx0" brushRef="#br1" timeOffset="-67939.19">31203 16263 0,'35'0'109,"18"18"-109,-17-18 16,-36 35-16,70-35 16,-70 35-16,53-35 15,-53 36-15,53-36 16,-53 35 0,53-35-16,-18 35 15,-35 0 1,71 89 31,-36-89 0,-35 0-32,0 1 1,0-1 15,0 18-31,-18 17 31,18-34-15,0-1 0,-35 0-1,35 1 1,0-1-1,-35 0 1,0-35 0</inkml:trace>
  <inkml:trace contextRef="#ctx0" brushRef="#br1" timeOffset="-66452.43">28646 17374 0,'0'-35'16,"-36"35"46,1 0-15,35 18-31,0 17-1,-35-35 1,35 35-1,0 1 1,-36-1 0,36 0-16,0 0 31,0 1-15,0-1-1,0 18 1,0-18-1,0 0 17,0 1-17,18-1 1,-18 0 15,0 0-15,35-35-1,-35 36 1,36-1 0,52 0 15,-53-35-15,18 36-16,18-36 31,-54 0-16,19-18 1,-1 18 0</inkml:trace>
  <inkml:trace contextRef="#ctx0" brushRef="#br1" timeOffset="-65724.3">29810 18309 0,'0'35'32,"17"-52"30,54-36-46,-36 53-1,53-88 17,-35 88-32,-17 0 15</inkml:trace>
  <inkml:trace contextRef="#ctx0" brushRef="#br1" timeOffset="-65466.96">29792 18538 0,'0'0'16,"18"0"-1,35-35-15,0 0 16,35-53 0,0 35-1,-70 53 1,87-35-1</inkml:trace>
  <inkml:trace contextRef="#ctx0" brushRef="#br1" timeOffset="88046.65">30586 18203 0,'0'0'0,"53"-17"219,-18 17-203,-35-36-16,35 36 15,1 0 1,-36-35 0,-18 35 93,18 18-109,-35-18 16,-1 35-1,1-35 16,35 35-15,-35-35 0,35 36-16,0-1 47,0-53 15,35 18-46,18-35-1,18 0 1,-36 35 0,-35-36-1,35 36-15</inkml:trace>
  <inkml:trace contextRef="#ctx0" brushRef="#br1" timeOffset="155750.81">30956 17762 0,'0'0'0,"0"-35"31,-35 35-15,35-35-1,35 0 1,1 35 0,-1-36-1,53 54 16,-53 141 16,-35-106-47,-88 35 47,88-106 0,18 18-16,17 0-15,0 0 0,-35 18-1,36 52 1,-36-17-1,-18-17 1,18-1-16,-18-35 16,-17 0-1,0 0 17,35-35-17</inkml:trace>
  <inkml:trace contextRef="#ctx0" brushRef="#br1" timeOffset="156383.31">31627 17498 0,'0'0'0,"-18"0"31,-17 0-15,-18 35 0,17-35-1,1 88 1,-18-88-1,53 36-15,-53-1 16,53 0 0,53-35-1,-17 0 1,-1 0-16,18 0 16,17 0 15,-52 0-16,-18 35-15,0 18 16,-53-17 0,-18-1-1,36 0 17,0-35-17</inkml:trace>
  <inkml:trace contextRef="#ctx0" brushRef="#br1" timeOffset="156907.47">31186 18433 0,'0'-36'47,"70"-17"-47,-17 18 15,0 0-15,70-18 16,107-35 0,-54 0-1,-70 35 1,-71 53-16</inkml:trace>
  <inkml:trace contextRef="#ctx0" brushRef="#br1" timeOffset="157672.67">31538 18609 0,'0'-18'31,"-35"18"-15,35-35 0,-35 35 15,52 18 31,36 35-30,-17 17-32,-36-34 31,35 69-16,0-105-15</inkml:trace>
  <inkml:trace contextRef="#ctx0" brushRef="#br1" timeOffset="158165.34">31785 18556 0,'0'-35'16,"0"0"-1,0-1 1,36 1 0,16 35-1,1 0 1,18 18 0,-71 35-1,0-18 1,0 35-16,0-17 31,-53-17-31,53-1 16,-35 35-16,52-70 31,72 0-15,-19-35 15,-35 0-31,36 35 15,17-53 1,-53 18-16</inkml:trace>
  <inkml:trace contextRef="#ctx0" brushRef="#br1" timeOffset="186354.45">8414 16263 0,'0'18'93,"0"52"-77,17-17 15,89 194 16,-35-212-16,-18-35-31,17 0 32,1 0-32,-1-17 31,-17 17-15,0-106-1,53 35 1,-35 1-1,-1 35 1,-35-36-16,1 36 16,34-18-1,18 18 1,36-71 0,-89 106-1,71-71 1,-35-17 15,-36 53-31,18-1 0,53-52 31,-36 53-31,-35 0 32,1 35-17,-1-36 1,124-69-1,-106 105 1,-18 0-16,36 0 16,-36 0-1,-35 17 1,35-17 15,18 53-15,0-53-1,-18 0-15,0 35 16,-35-52 31,0-19-47,-17-34 16,17 35-1,0-1 1,0 1-1,17 0 1,107-36 0,-1-52-1,54 35 1,-107 88 0,1 0-1,-1 0 1,19 0-1,140 0 17,-53-36-32,-70 36 31,-35 0-15,-18 18-1,70 17 1,-17-35-1,17 35 1,-17 36 0,0-18-1,-35-18 1,17 36 0,-53-36-1,18-35-15,18 35 16,-36-35-16,53 53 15,-17-17 1,-1 16 15,-17-52-31,35 0 32,0-52-17,54-1 1,-37 0-1,-69 0 1,17 0-16,17 0 16</inkml:trace>
  <inkml:trace contextRef="#ctx0" brushRef="#br0" timeOffset="-45361.08">31186 1005 0,'0'-35'31,"0"0"16,-18 35-47,-17 0 47,-1 0-16,1 0 0,0 0-15,-18 53 15,53-18-15,0-17-1,0 17 1,18-35 15,-18 35-31,17-35 16,107-88 0,-124 53-1,35-71 1,-35 18-1,-18-18 1,-35 35 0,-52-17 15,105 53-15,-36 35-1,36 35 1,18 36-1,17-18 1,36 70 0,-18 1-1,17-54 1,-35-17 0,1-53-1</inkml:trace>
  <inkml:trace contextRef="#ctx0" brushRef="#br0" timeOffset="-44774.55">31327 688 0,'0'0'16,"17"0"31,19 35-47,34 0 15,-17-35 1,-18 0-1,1 0 1,-36-17 0,0-36-1,0 0-15,-53 0 32,17 53-17,36 35 16,36 18-15,-36-17-16,53-1 16,-53 0-1,123 71 1,-123-71 0,35 124 15,-88-159-16,-17 0 1,35 0 0,-1 0-1,72-88 17</inkml:trace>
  <inkml:trace contextRef="#ctx0" brushRef="#br0" timeOffset="-44076.67">32420 512 0,'-17'0'31,"-1"0"-15,-17 0-1,-18 17 1,18 36 0,35 0-16,0 0 31,35 0-15,53-53-1,-35 0 1,0 0-1,-53-71 1,0-35 0,-35 36-1,-36-1 1,-17 1 0,35 17-1,53 71 32,0 17-31,18 0-1,-18 0-15,123 71 16,-35 0 0,-35-35-1,-18-36 1,1 18 15,-1-53-15</inkml:trace>
  <inkml:trace contextRef="#ctx0" brushRef="#br0" timeOffset="-43776.28">32632 494 0,'35'-35'31,"-70"70"-15,106-70-16,-19 52 15,-16 54 1,-36-1-1,0-34 1,0 17 0,-18-53-1,-35 0 1,53-36 0</inkml:trace>
  <inkml:trace contextRef="#ctx0" brushRef="#br0" timeOffset="-43488.48">32844 300 0,'-18'0'31,"36"0"-31,-36 53 16,18 0 0,0 17-1,0-34-15,35 34 16,18-35 0,35-35-1,-35-35 1</inkml:trace>
  <inkml:trace contextRef="#ctx0" brushRef="#br0" timeOffset="-42546.1">29510 953 0,'0'0'15,"-35"0"1,-1 0 15,1 0-31,35 17 32,-35 107-17,370 299 32,-265-317-16,-70-71 1,-17-35-17,-54 0 1,36 0-1,0 0 1,-1 0-16,36-18 16,0-70 15</inkml:trace>
  <inkml:trace contextRef="#ctx0" brushRef="#br0" timeOffset="-41989.36">29827 953 0,'0'-36'16,"-17"36"15,-19 0-15,36 18 15,0 0-16,0 17-15,0 0 16,18 0-16,17 18 16,71 18-1,0-1 1,18 1 0,-54-18-1,1 17 1,-71-34-1,0-1 1,-53-35 0,0 0-1,18 0 1,-36 0 0,124-35 15</inkml:trace>
  <inkml:trace contextRef="#ctx0" brushRef="#br0" timeOffset="-40997.86">31468 1535 0,'0'0'16,"-35"0"-16,52 0 31,36-18-16,18 18 1,17-53-16,106-53 31,-124 106-15,-105 0 31,0 18-47,-106 17 31,88 18-31,-53 18 31,159-71 1,-18-18-17,0 18 1,36-71-1,-36 36-15,1 35 16,-1-35 0,-53 35 15,-17 17-15,0 19-1</inkml:trace>
  <inkml:trace contextRef="#ctx0" brushRef="#br0" timeOffset="-37794.36">30445 1746 0,'0'0'0,"-36"0"78,36-53-47,36 18-15,-1 0 0,18 35-1,70 17 16,-87 160 16,-36-71-15,-71-106-17,18 0 16,18 0-31,35-18 47,18 18-31</inkml:trace>
  <inkml:trace contextRef="#ctx0" brushRef="#br0" timeOffset="-37318.76">30903 1429 0,'-17'0'16,"-19"0"15,1 35 0,35 18-15,0 18-1,0-19 1,0-16 0,0-1-16,18 36 15,17-71 1,18 17 15,53-87-15,-71-1-1</inkml:trace>
  <inkml:trace contextRef="#ctx0" brushRef="#br0" timeOffset="-31098.89">32561 970 0,'0'18'94,"0"17"-78,-17 0-1,17 1 32,0-1-31,-36 0 15,36 0-31,0 1 31,-35-36-15,35 17-16,0 19 16,-53 17-1,53-36 1,-35 36 0,35-18-1,-35-35 1,35 18-1,0 17 1,-36-35 0,19 71-1,17-53-15,-71 17 32,71 0-17,-53-35 1,0 35-1,18-35 1,18 36 0,-19-1-1,36 0 1,-35-35 0,0 0-1,-1 35 1,1 1-1,-35-1 1,34 0 15,1-35-15,0 0-16,35 36 16,-36-36-1,1 35 1,0-35-1,0 0 1,-1 0 0,1 0-1,35 35-15,-35-35 16,17 35 0,-17-35-1,0 0 1,-1 0-1,1 0 1,-18 36 0,-17-36-1,-1 0 1,53 0 15,-17 0-31,0 0 16,0 0 15,-18 0-15,-18 0-1,18 0 1,0 0 0,0 0-1,18 0 1,-36 0-1,19-18 1,-1 18 0,-18 0-1,36-35 1,17 35 0,-17 0-1,-53 0 16,17 0-15,36 0 0,0 0-1,-1-36 1,1 36 0,0 0-1,17 0 16,-17 0 1,35-35-17,-35 35 1,-1 0 15,36-35 0,-35 35 1,0 0-1,35-18 31,0 54 1,0-1-47,17 18-1,-17 0 1,36-18 15,-1-35 16,-35-35-31,0-1-16,0 1 15,-18 35 1,18-53-1,0 18-15,-35 0 16,0 35 15,35-36-15,-36 1 0,36 0-1,18 35 16,-18-35-15,35 35 0,1 0 15,-1 0-15,0 0-1,18 0 1,-18 0-1,1 0 1,-36-36 62,35 36-47</inkml:trace>
  <inkml:trace contextRef="#ctx0" brushRef="#br0" timeOffset="-11196.5">31327 1782 0,'-36'0'31,"1"0"32,53 35 46,35-35-93,-18 0 15,0 53-31,1-53 16,-1 0 15,0 0-16,0 0 17,1 0-32,-1 0 31,0 0-15,-35-18-1,35 18 16,-35-35-15,36 35 0,-36-35-1,0-1 17,35 36-17,-35-35 1,0 0-1,0-1 17,0 1-32,0-18 15,0 18 17,-18 35 30,-52 0-46</inkml:trace>
  <inkml:trace contextRef="#ctx0" brushRef="#br0" timeOffset="-10117.86">31274 1658 0,'-53'18'172,"18"35"-140,-1-53-1,1 0-16,35 35 1,-18-35 15,18 18 63,0 17 0,36-35-63,-36 35-31,35-35 16,-35 35-1,0 1 48,35-36-63</inkml:trace>
  <inkml:trace contextRef="#ctx0" brushRef="#br0" timeOffset="480.52">32561 2064 0,'0'-36'16,"0"1"15,-17 35 0,-19 0-15,19 0-1,-18 0 1,-18 18 0,53 35 15,-18-53-31,18 35 16,0 0-16,0 1 31,35-1-16,1-35 1,-1 0 0,0-88-1,-35 52 1,0-69 0,0 16-1,-106-16 1,-17 34 15,88 36-15,-1 35-16,36 17 47,18 19-47,70 34 15,-53-35 1,36 54-1,-36-19 1,36-35 0,-36 89-1,0-124 1,-35-71 0</inkml:trace>
  <inkml:trace contextRef="#ctx0" brushRef="#br0" timeOffset="830.01">32632 1746 0,'0'36'47,"0"-72"-32,18 36-15,35 0 16,17 88 0,-70-35-1,0 18 1,0-36-1,-18-35 17,18-35-17,0-18 1</inkml:trace>
  <inkml:trace contextRef="#ctx0" brushRef="#br0" timeOffset="1133.41">32879 1570 0,'-18'0'32,"-17"70"14,88-140-46,-106 211 16,53-106-16,0 1 16,18 16-1,105-16 1,-35-36 0,-17-36 15</inkml:trace>
  <inkml:trace contextRef="#ctx0" brushRef="#br0" timeOffset="1725.38">33285 1464 0,'-53'-35'47,"106"70"-32,-159-70 1,53 70-16,53 0 31,0 18-15,0 18-16,17-71 31,19 35-15,34-35-1,-17-35 1,-17-106 0,-36 105-1,-18-34 1,-70-54-1,-1 54 1,19 35 15,70 70 16,53 0-47,17 53 16,-34-35-1,-1 0 1,53 106 0,-53-159-16,-35 35 31,18-70-15</inkml:trace>
  <inkml:trace contextRef="#ctx0" brushRef="#br0" timeOffset="2362.67">33285 1147 0,'0'-36'16,"35"142"-1,-35-141 1,-35 0-16,176 105 31,-141-35-31,53-35 16,-18 0 0,-35-35 15,0 0-16,0-36 1,0 36-16,-18 0 16,-17 35 15,35 17 0,18 54 0,35-1-31,17 36 16,-17 0 0,-18 18 15,36-54-31,-36 1 16,0-18-1,-35-18 1,0 0-1,-35-35 17,-18 0-17,18 0 1,0 0 15</inkml:trace>
  <inkml:trace contextRef="#ctx0" brushRef="#br0" timeOffset="4908.65">31785 2205 0,'-35'-35'16,"0"35"0,17 0 15,18 17 0,-35-17-15,35 194 15,159-88 16,-18-18-16,-53 71 16,-88-124-16,-18-35 0,-17 0-15,0 0 0,-1 0-1,19 0 1,-19 0 0,36 18-16,-35-18 31,53-18 0</inkml:trace>
  <inkml:trace contextRef="#ctx0" brushRef="#br0" timeOffset="9553.15">31997 3034 0,'-35'-35'16,"35"-1"0,17 36 46,54 0-31,-36 18-31,0-18 0,36 0 16,-53 0 15,-18-18 1,0-87-1,-53 52-16,53 70 110,35 36-125,-35-35 32,53-18-32,-53 35 15,35-35-15,0 35 16,1 71 0,-1-71 15,-35-17-31,35-18 15,-52 0 501,-54 0-500</inkml:trace>
  <inkml:trace contextRef="#ctx0" brushRef="#br0" timeOffset="10664.04">31327 2469 0,'0'0'16,"-36"0"-16,36-17 0,-35 17 31,0 0-31,0 0 47,-1 17-16,36 54-15,36 88 15,16-124-15,-16-35-16,34 53 15,71 53 17,-52-53-32,-54 17 15,18-17 17,-18 18-17,0-71 1,-35 35-1,0 0 17,-17-35-32,17 36 15,-36-36 1,19 0 0,-54 35-1,36-35-15,0 0 31,35-18 110,0-17-141</inkml:trace>
  <inkml:trace contextRef="#ctx0" brushRef="#br0" timeOffset="13544.21">33584 1693 0,'0'36'93,"-17"-36"-77,17 35 0,0 0-1,0 71 32,17 35 0,-17-123-16,0 52-15,36-34-1,-36-1 1,0 0 0,0 18-1,0-18 1,0 1 0,0-1-1,0-17 1,0 17-1,-18-35 1,18 70 0,0-34-1,-35-1 17,35 0-17,-35-35 1,35 35-1,-36-35 1,36 18 0,-35 17-1,0-35 1,35 36 0,-36-36-1,1 35 1,0-35-1,35 35 1,-18-35-16,-35 36 16,18-36 15,-18 35 0,18-35-31,35 35 16,-35-35-1,-1 35 1,-70-35 0,71 36-1,0-36 1,0 0 0,-18 35 15,17 0-16,1-35 1,0 0 0,-18 0-1,53 35 1,-35-35-16,35 36 16,-53-36-16,17 0 31,1 0 0,35 35-31,-53 0 16,18 1-1,-18-1 1,18-35 0,0 0-1,-1 35 16,1-35-15,0 35 0,-1-35 15,1 0 0,35 36-15,-35-36-1,0 35 1,-1-35 15,36-18 79</inkml:trace>
  <inkml:trace contextRef="#ctx0" brushRef="#br0" timeOffset="14094.84">31962 3104 0,'0'18'32,"0"17"-17,-18-35-15,18 36 16,0 52-1,-35-88-15,35 53 16,0-18 0,0 0 15,0 1 0,0-1-15,0 0 15,17-35 32,36 0-32,-53 18-31,36-18 0,17 0 15,-18 53 17,0-53-1</inkml:trace>
  <inkml:trace contextRef="#ctx0" brushRef="#br0" timeOffset="33198.4">26952 8537 0,'0'-35'0,"0"0"46,-35 35 95,35-36-141,0 54 297,0 17-281,0 1-1,0-19 1,0 19-1,0-1 1,0 0 0,0 0-1,0 36 32,0-36-16,0 0-31,0-52 125,0-71-109,0 52-16,0 19 16,0-19-16,0 1 15,0 0-15,0-36 32,0 36-32,0 0 93,0 52-15,0 36-62,0 36 0,0-54-1,0 0-15,0 18 16,18-53 0,-18 53-16,0-18 15,17 18 1,-17 0-1,0-18 1,0-52 109,0-19-125,0 1 16,0-18-1,-17 0 1,17 0-16,0-17 16,-36 35-1,36-1 1,0 1 15,0 70 63,0 18-79,0-18-15,0 1 16,0-1-16,0 18 16,0 0-1,0 17 1,0-34-16,0 17 31,0-18-15,0-53 15,0 1-31,0-19 16,0-87-1,0 70-15,0-53 16,0-17 0,0 34-1,0 54 1,0 53 109,0 17-125,0 0 15,0 1-15,0-1 16,0 0 0,0 0-1,18-35 63,-18-17-78,0-18 16,0-18 0,0 17-16,0 1 15,0 0-15,0-1 16,0 54 62,35 17-78,-35 18 16,0 0-1,0 71 1,36-18 0,-36-54-1,0-69 32,0-18-31,0-1-16,0-52 31,0 0-31,0 35 31,0-18-31,0 54 16,0 52 46,0 0-62,0 36 16,0-18 0,0 17-1,0-17 1,0 18-1,0-89 32,0-52-47,0-36 16,0 53 0,0 18-1,0-1 1,0 72 15,0 17-15</inkml:trace>
  <inkml:trace contextRef="#ctx0" brushRef="#br1" timeOffset="39334.78">27023 8537 0,'-35'0'31,"-1"-35"16,36 0-32,-35 35-15,35-36 63,0 54-32,18 158 16,-18-123-47,35-17 16,-35 52-1,0-53 1,0-105 31,0 34-32,0-17 1,0-17 0,0-1-1,0 36-15,0 0 16,0-1-1,0 1 17,0 70 15,0 36-32,0-18 1,0-18-1,0 0-15,0 1 16,0 34 0,35-70 15,-35-35 0,0-18-31,0-17 16,0 52-1,-17-17 17,17-1-32,0 1 15,0 53 48,0 17-48,0 18 1,0 17 0,0-34-1,0-54 1</inkml:trace>
  <inkml:trace contextRef="#ctx0" brushRef="#br1" timeOffset="41179.06">26935 8467 0,'0'35'188,"0"0"-188,35 36 15,-35-36 1,0 0-16,0 1 31,0 17-31,35-1 16,-35-34 62,0-53-31,0 0-32,0-1-15,0 19 16,0-19-16</inkml:trace>
  <inkml:trace contextRef="#ctx0" brushRef="#br1" timeOffset="48444.5">26935 8837 0,'0'-18'344,"-18"18"-281,18 18-48,0 17 1,18-35-1,17 0 17,-35-17 30,-18 17-15,18 17 203,18-17-234</inkml:trace>
  <inkml:trace contextRef="#ctx0" brushRef="#br1" timeOffset="49433.37">26952 8890 0,'0'0'0,"0"35"16</inkml:trace>
  <inkml:trace contextRef="#ctx0" brushRef="#br1" timeOffset="94273.71">26158 8925 0,'0'0'15,"0"36"-15,53-36 16,-17 0-1,-1 35 1,18-35 0,0 0-16,17 0 31,1 35 0,-36-35 0</inkml:trace>
  <inkml:trace contextRef="#ctx0" brushRef="#br0" timeOffset="157908.06">26300 8996 0,'0'-35'140,"0"-1"-124,-36 1 15,1 35-15,35 53 31,0-35-32,0 17 1,18-35 0,-18-35 15,0-1-15,0 1-1,-18 35 1,0 0-1,-17 0 17,35 53-32,0-35 0,0 52 15,18-70 1,17 35 0,0-35 15,1-53-31,-36 1 15,35-19 1,-35 36 0,-18 35-1,-52 35 1,70-17 15,17-18 32,-17-36-63,-17 36 62,17 36-46,0 34-16,53-70 15</inkml:trace>
  <inkml:trace contextRef="#ctx0" brushRef="#br0" timeOffset="159405.79">27852 7796 0,'0'0'0,"-35"0"94,35 53-79,0-17 16,17-72 16,18 1-31,-35 0 0,0-1-1,-17 36-15,17-17 16,-88 17-1,52 0 1,36 70 0,0-34-16,-35-1 15,35 0 1,18-35 15,17 0-31,18-17 31,0 17-31,-53-53 16,0 17 0,0 1-1,-71 0 1,36 35 15,35 35-31,0 18 16,18-18-1,17-35 1,0 0 0,-35-17 15,-17-19-15,-19 36 15,36 71-16,0-53 1</inkml:trace>
  <inkml:trace contextRef="#ctx0" brushRef="#br0" timeOffset="167863.68">26353 9049 0,'-36'0'125,"1"0"-78,35-36 953,18 36-984,17-70-1,-35 35-15</inkml:trace>
  <inkml:trace contextRef="#ctx0" brushRef="#br0" timeOffset="169680.73">27852 7867 0,'-35'0'110,"35"-35"843</inkml:trace>
  <inkml:trace contextRef="#ctx0" brushRef="#br0" timeOffset="170668.94">27799 7814 0,'0'0'0,"-18"0"63,-17 18-32,35 17-31,0 0 16,0 1-1,18-36 1,35 0 0,17-18-1,-70-35 17,0-35-17,-18 35-15,-52 18 16,35 35-1,-18 0 1,0 52-16,53 19 16,0-53-1,35 52 1,0-34 0,1-36-1,-1-18 1,-35-35-1,0 18 17,0-1-17,-18 36 1,-17 0 0,35 18-1,0 17 1,18 1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35:34.8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617 2575 0,'0'0'0,"0"-35"32,-17 35-17,-54 18 1,36-18-16,0 88 16,-1-53-16,-34 36 15,35 70 32,52-141-16,36 0-15,-53-18-16,124-17 16,-89 35-16,0 0 15,36 0 1,-18 18-1,-53 87 1,0-34 15,-36-36-31,-34 18 32,-1-18-32,1-35 31,34-17-16,54-19 17</inkml:trace>
  <inkml:trace contextRef="#ctx0" brushRef="#br0" timeOffset="1019.83">847 2752 0,'0'0'0,"0"-36"15,0 54 64,17 17-79,-17 1 15,0-1-15,0 0 16,36-35-16,-36 53 15,35-53 1,53-18 15,-88-34-15,35-1 0,-35 0-1,-17-18 1,17 106 15,0 1-15,17 34-1,-17-34-15,36-1 16,-1 18 0,0-53-1,18-71 1,0 1-1,0-107 17,-88 71-17,-1 1-15,36 69 32,-35 36-17,35 71 1,0 17-1,35 0 1,1 71 0,-1-106 15,-35-106 0,35 18-31,0-1 16,18 36-1,-17 0 1,-36 36 0,35-1-16,-35 36 15,0 34 17,-88-16-17,17-89 1,36-18 15,-18 18-31,53-18 16,-35 18-1</inkml:trace>
  <inkml:trace contextRef="#ctx0" brushRef="#br0" timeOffset="1537.48">1764 2681 0,'0'0'0,"-35"0"31,-18 0-15,17 18-1,1 17 1,35 18 0,0-18-1,0 1 1,35-36-1,36 0 1,-36 0-16,1 0 16,-1 0-1,0 0-15,0 35 16,-35 18 15,-17 17-15,-89-17-1,35-53 1,18 0 0,53-17-1,0-19 17</inkml:trace>
  <inkml:trace contextRef="#ctx0" brushRef="#br0" timeOffset="1981.27">1993 2487 0,'0'0'0,"0"-35"16,-17 35-16,17-18 31,0 53 16,52 71-32,-52-53-15,36 0 16,-36 0-16,0 71 16,0-36-1,0-53 1,35-35 0,18-18 15,-18-52-16,1 35 1</inkml:trace>
  <inkml:trace contextRef="#ctx0" brushRef="#br0" timeOffset="2337.01">1923 2875 0,'0'0'0,"0"-17"31,105-19-15,-34 36-16,158-106 31,-176 106-31,-17 0 16,-1 0-1,-35 18 17,0 35-17,0 0 1,35 17 0,-35-52-1,0 17 1</inkml:trace>
  <inkml:trace contextRef="#ctx0" brushRef="#br0" timeOffset="2519.38">2417 2452 0,'-71'0'31,"89"0"-15,-18 35-1,35 0-15</inkml:trace>
  <inkml:trace contextRef="#ctx0" brushRef="#br0" timeOffset="2799.34">2716 2558 0,'0'0'16,"-35"-36"-1,35 72 16,18 34-31,17 54 16,-35-54 0,0 54-1,53-18 1,-53-54 0</inkml:trace>
  <inkml:trace contextRef="#ctx0" brushRef="#br0" timeOffset="3479.17">2646 2875 0,'17'0'31,"54"-35"-31,-18 35 16,0-35-16,0 35 15,-18 0 1,0 0 0,-35 70 15,0-17-15,36-18-1,-1-35 1,18 0-16,-53-17 15,35-19 1,-35-69 15,0 69-31,0 54 47,0 17-47,35 1 16,18 34-1,-17-35 1,16-35 0,72-17-1,-89-71 1,1-36 0,-36-35-1,-18 1 1,-53 87-1,36 36-15,35 105 47,0-17-47,18 88 16,-18-70 0,53 52-1,-18-17 1,0-71-16,-35 1 31</inkml:trace>
  <inkml:trace contextRef="#ctx0" brushRef="#br0" timeOffset="3735.15">3316 2769 0,'0'-35'15,"35"35"1,18-71-16,0 71 31,53-35-31,-53 53 16,-53 52 0,0-34-1,0 34-15,0-34 31,35-36-31,18 0 16,-53-36-16</inkml:trace>
  <inkml:trace contextRef="#ctx0" brushRef="#br0" timeOffset="3887.73">3634 2399 0,'0'0'15,"-36"0"-15,36 18 47,18-18-47,17 35 0</inkml:trace>
  <inkml:trace contextRef="#ctx0" brushRef="#br0" timeOffset="4717.42">3881 2663 0,'-36'0'31,"54"71"-15,-18-53-1,53 35-15,-53-18 16,53-17-1,-18-18 1,18-36 0,-53-34-1,35 34 1,1 36 0,16 18 15,72 53-31,35-71 31,-106 0-15,-18 0-16,-35-71 15,0-17 1,0 53 0,-18-18-1,-17 17 1,35 89-1,0 0 1,18-18 0,17-35-16,18 0 31,-18-70-15,0 70-1,-35-53-15,0 18 31,0 70-15,0 18 0,53 141-1,88 53 1,-88-18 0,18 36-1,-89-36 1,-70-194-1,-35-70 1,34-247 0,89 70-1,36 71 1,34 71 15,-35 70-31,1-53 0,17 53 31,0 0-31</inkml:trace>
  <inkml:trace contextRef="#ctx0" brushRef="#br0" timeOffset="4945.81">5221 2681 0,'0'0'16,"0"35"15,35 54-15,-35-54-16,0 0 16,0 0-1,36-35 1</inkml:trace>
  <inkml:trace contextRef="#ctx0" brushRef="#br0" timeOffset="5101.42">5186 2346 0,'0'71'46,"17"-36"-46</inkml:trace>
  <inkml:trace contextRef="#ctx0" brushRef="#br0" timeOffset="5446.49">5503 2646 0,'0'88'32,"0"0"-32,0-52 15,36 34-15,-36-35 32,35-35-17,35-70 1,-70 17-1,36-53 1,-1 106 0,-35 53 15,53 0-31,70 17 31,-123-34-31,53-36 16</inkml:trace>
  <inkml:trace contextRef="#ctx0" brushRef="#br0" timeOffset="5699.94">6403 2575 0,'0'36'47,"0"-1"-32,0 0 1,0 18-16,35 18 16,-35-36-1,0 0-15</inkml:trace>
  <inkml:trace contextRef="#ctx0" brushRef="#br0" timeOffset="6115.07">6385 2134 0,'0'0'0,"-88"0"31,53 0-31,0 0 0,-18 71 32,0-36-32,53 36 15,0 140 17,0-105-32,35 88 15,18-53-15,17-105 31,54-36-31,-18-36 16,0-193 0,-106 35 15,-18-106-15,-53 212-1,1 88 1,17 0-1,53 88 1,0-53-16</inkml:trace>
  <inkml:trace contextRef="#ctx0" brushRef="#br0" timeOffset="6362.96">6914 2840 0,'0'0'0,"18"35"31,70 36-15,-35-36-16,-53 71 31,-35-71-31,-18 0 15,-70 36 1,70-71-16,17 0 0</inkml:trace>
  <inkml:trace contextRef="#ctx0" brushRef="#br0" timeOffset="8862.18">617 3986 0,'-53'0'0,"18"0"16,0 0 15,35 71-15,0-18-16,0 0 16,0 0-16,0 17 15,0 18 1,18-52-16,105-36 31,-17-159 0,-106 18 1,-53 70-17,18 18-15,-1 53 0,-34 0 31,70 71-15</inkml:trace>
  <inkml:trace contextRef="#ctx0" brushRef="#br0" timeOffset="9332.68">512 3739 0,'0'0'0,"-36"0"31,36 36 16,0-1-32,0 18 1,0 35-16,0-17 16,53 52-16,35 142 15,-88-177 1,71 0-16,-71-35 15,0 0-15,0-18 0,0 1 32,0-1-17,-18-35-15,-17-18 16,-53-17 15</inkml:trace>
  <inkml:trace contextRef="#ctx0" brushRef="#br0" timeOffset="9641.12">723 5133 0,'0'0'0,"-53"0"16,53-18-1,-35 18-15,0 0 32,35 36-17,0-1 1,0 35-1,0-34-15,0-1 16,53 0 0,17-35-16,71-35 15,-70-71-15</inkml:trace>
  <inkml:trace contextRef="#ctx0" brushRef="#br0" timeOffset="10839.71">1129 4110 0,'0'-35'16,"0"52"46,0 36-46,0 0-16,0 0 16,35 88 15,-35-211 16,0-36-32,-17-71 1,17 142 15,0-18-31,52 53 16,-16 0-1,-1 0 1,36 159 0,-1-89-1,-70-34 1,18-36 0,-18-124 15,0 18-16,0 71 1,35 35 15,36 35-31,-18 54 16,-18-19 0,-35-17-1,0-18 16,35-35-31</inkml:trace>
  <inkml:trace contextRef="#ctx0" brushRef="#br0" timeOffset="11378.84">2064 4145 0,'-88'-35'15,"52"-18"1,1 53 0,17 0-1,18 18 1,-53 52-16,53 18 31,0-52-31,0-1 16,36 0-1,-19-35 1,89-70 0,0-142-1,-106 159 1,0-106 15,-18 53-31,-35 71 16,18 35-1,35 53 17,18 88-32,52 18 15,-17 88 16,0-159-15,-17-53 0,-1 1-1</inkml:trace>
  <inkml:trace contextRef="#ctx0" brushRef="#br0" timeOffset="11664.12">2364 4145 0,'53'0'47,"-1"0"-32,-52 18 1,0 17-1,0 0-15,0 1 0,0-1 16,-17 0 0,17-17-1,-35-18 1</inkml:trace>
  <inkml:trace contextRef="#ctx0" brushRef="#br0" timeOffset="11924.48">2734 3986 0,'-88'18'31,"53"17"-15,35 36-1,0 17 17,0-17-32,35 17 15,18-53 1,-18-35-16,0 0 16,1-35-1</inkml:trace>
  <inkml:trace contextRef="#ctx0" brushRef="#br0" timeOffset="12137.84">3087 3951 0,'-18'0'16,"18"53"-1,0-18 1,0 1-16,0 17 15,35-1-15,-35 125 32,0-107-17</inkml:trace>
  <inkml:trace contextRef="#ctx0" brushRef="#br0" timeOffset="12306.4">2999 4233 0,'0'-35'31,"17"35"-31,160-53 31,-124 53-31</inkml:trace>
  <inkml:trace contextRef="#ctx0" brushRef="#br0" timeOffset="12819.74">3493 4145 0,'0'53'31,"0"-18"-31,0 18 15,0 0-15,0 0 16,0 0 0,35 0-16,-35-35 0,0 17 15,0-106 32,0 18-47,0-17 16,-35-159-1,35 34 1,-36 160 0,54 106 15,105 158-15,-87-141-16,-1-52 15,18-36-15,53 52 16,-71-52-1,-35-35 1,0-71 0,-35 1-1,-36-54 1,71 229 31</inkml:trace>
  <inkml:trace contextRef="#ctx0" brushRef="#br0" timeOffset="13305.95">4180 4216 0,'0'0'0,"-35"0"16,0 0 0,35-36-1,-35 36-15,-1 36 16,36 17 0,0 17-1,0-35 1,18 18-1,35-53 1,53-35 0,-71-106-1,0 88-15,-35-141 16,0 123 0,-17-17-16,-54-53 15,18 106 1,18 70 15,35 36-15,0 87-1,106 37-15,-36-37 16,1-87 15,-36-36-31</inkml:trace>
  <inkml:trace contextRef="#ctx0" brushRef="#br0" timeOffset="13776.98">4445 4039 0,'0'18'15,"0"35"1,0-18-1,53 36 1,0-36 0,-18-35-1,0-18 1,-35-70-16,0 35 31,0 18-15,0 53 15,36 123-15,-36-71-1,0 18-15,53 54 16,-53-19 0,0-52-1,0-36 1,-89-53-1,19-35 17,70 18-32,0 0 15,0-1 1</inkml:trace>
  <inkml:trace contextRef="#ctx0" brushRef="#br0" timeOffset="14078.18">4868 4198 0,'18'0'32,"17"0"-32,36 71 0,-36-1 15,0 36 1,-35 17 0,-123 54 15,88-142-31,-18-35 15</inkml:trace>
  <inkml:trace contextRef="#ctx0" brushRef="#br0" timeOffset="14923.62">1005 3704 0,'0'18'63,"-17"17"-63,17 36 15,0-1-15,-53 124 16,53-88-1,212 264 32,211-281-31</inkml:trace>
  <inkml:trace contextRef="#ctx0" brushRef="#br0" timeOffset="16950.18">5433 4251 0,'0'0'0,"35"0"78,0 0-78,1 0 16,-1 0-1,0 0-15,0 0 16</inkml:trace>
  <inkml:trace contextRef="#ctx0" brushRef="#br0" timeOffset="17137.5">5486 4533 0,'0'0'16,"-36"0"-16,72 0 15,17 0 1,17-17 0,36-36-16,0 53 15</inkml:trace>
  <inkml:trace contextRef="#ctx0" brushRef="#br0" timeOffset="18482.08">6315 4463 0,'0'0'0,"-36"0"47,1 0-1,0 0-46,70 0 79,0 0-64,18 0-15,230 0 31,-178 0-15,-69 0-16,-1 0 31,0 0-15,-52 0 46,17 17-46</inkml:trace>
  <inkml:trace contextRef="#ctx0" brushRef="#br0" timeOffset="20332.75">7250 4410 0,'0'0'0,"0"35"16,17-35 62,71 0-62,-70 0-16,17 0 15,1 0-15,17 0 16,-1-18 0,-16 18-1,-54 0 17,18 18-1</inkml:trace>
  <inkml:trace contextRef="#ctx0" brushRef="#br0" timeOffset="21128.83">8114 4427 0,'-18'0'15,"-17"0"16,70 0 94,1 0-109,16 0-16,90 0 31,34 0 1,-105 0 14</inkml:trace>
  <inkml:trace contextRef="#ctx0" brushRef="#br0" timeOffset="21934.52">7214 4516 0,'0'-36'78,"36"36"-62,-1 0-16,0 0 16,142-35 31,-142 0-47,53 35 46,-53 0 1,1 0-15,-54-36-17</inkml:trace>
  <inkml:trace contextRef="#ctx0" brushRef="#br0" timeOffset="22630.57">6191 3881 0,'0'0'0,"0"35"63,0 0-47,0 0-16,0 1 15,0-1-15,18 106 47</inkml:trace>
  <inkml:trace contextRef="#ctx0" brushRef="#br0" timeOffset="23131.53">6597 3881 0,'-53'-36'31,"53"1"-31,-35 35 16,-1 0 15,36 18-16,-88 70 1,88-53 0,-35-35-16,35 53 15,0-18 1,0 1 0,35-36-1,18 0 1,18-36-1,-18-52-15,0 18 16,-53 34 0,0 107 31,0-36-32,0 18 1,35 0-16,-35-18 15,0 71 1,0-71 0,0 18-1</inkml:trace>
  <inkml:trace contextRef="#ctx0" brushRef="#br0" timeOffset="24313.38">6456 4833 0,'0'0'0,"-18"0"31,18-35-15,-35 35 93,0 0-77,-1 0-1,36 17 0,-35-17-15,35 36-1,-35 17-15,35 17 16,-35 1 15,35-36-31,0 36 16,17-36-1,18 18 1,18-18 0,36-35-1,16 0 17,-105-18-32,0-17 15,0-18 1,-53 0 15,1 18-15,-1 35-16,-53 71 31,106-36-15,0 18-1,17-53 1</inkml:trace>
  <inkml:trace contextRef="#ctx0" brushRef="#br0" timeOffset="25427.51">8079 3863 0,'-53'-35'15,"53"-1"17,17 36-17,-17-35-15,36 35 16,-1 0-1,0 53 17,-105 194 15,87-247 31,19 0-63,-1 0 1,18 53-16,-53-18 16,0 18-1,-18 0 1,-17-53-1,0 35 1,-18-35 0,-71-17-1,124-19 1,-35 36 0</inkml:trace>
  <inkml:trace contextRef="#ctx0" brushRef="#br0" timeOffset="25975.82">8573 3669 0,'-18'0'16,"18"-35"-1,-35 35 1,-1 17-1,-34 54 1,34-18 0,36 0-1,0 0 1,18-18 0,17-35-1,18 0 1,0 0-1,-17 0 1,-36 35 0,0 36-1,0-18 1,-18-53-16,18 35 16,-53-35-1,-35 35 16</inkml:trace>
  <inkml:trace contextRef="#ctx0" brushRef="#br0" timeOffset="26511.94">8026 4815 0,'0'-35'15,"0"106"32,0-36-47,35 0 16,-35 36 0,0-18-16,0 105 46,18-158-30</inkml:trace>
  <inkml:trace contextRef="#ctx0" brushRef="#br0" timeOffset="26908.99">8343 4780 0,'0'0'0,"0"-53"15,35 18 1,1 35 0,34 0-16,-34 0 15,17 53 1,-53 17 15,0 1-31,-18 35 16,-35-36 15,71-70 31,35 0-46,-18 0-16,0 0 16,36-17-1,-1 17 1,-70-36-16</inkml:trace>
  <inkml:trace contextRef="#ctx0" brushRef="#br0" timeOffset="27852.7">9102 4410 0,'17'0'47,"36"0"-31,0 0-16,-18 0 16,1 0-16,-1 0 15,18 0 1</inkml:trace>
  <inkml:trace contextRef="#ctx0" brushRef="#br0" timeOffset="28111.29">9137 4657 0,'88'0'31,"-35"0"-31,0 0 16,-18 0-16,18 0 15,18 0 1,-36 0-1,-35 35 1</inkml:trace>
  <inkml:trace contextRef="#ctx0" brushRef="#br0" timeOffset="37186.25">9931 4357 0,'0'0'0,"0"35"0,-71-35 31,89 0 266,17 0-297,18 0 15,88-18 1,-53-34-16,-17 52 16,17-36-16,-17 36 15,17 0-15,-18 0 16,36 0 0,-88 0-16,17-35 15,0 35 48</inkml:trace>
  <inkml:trace contextRef="#ctx0" brushRef="#br0" timeOffset="73740.13">10178 3598 0,'0'71'94,"0"-36"-94,17 0 15,-17 1 1,0 34 0,0-17-16,0-18 31,0 1-15,36-36 46,-36-36-46</inkml:trace>
  <inkml:trace contextRef="#ctx0" brushRef="#br0" timeOffset="74997.37">10336 4551 0,'0'35'78,"0"0"-78,0 1 16,0 34-1,0 36 1,-35-35 47,53-71 15,-18-18-63,53 18 1,17-35 0,-34 35-16,69 0 31,-69-36-16,-36 1 17,0 0-1,0 70 78,0 0-109,0 1 16,0-1 0,0 0-1,0 18-15,0-18 16,0 1-16,35 17 15,-35 17 1,0-35 0,35-35-16</inkml:trace>
  <inkml:trace contextRef="#ctx0" brushRef="#br0" timeOffset="80032.86">8290 6121 0,'-35'0'31,"53"0"94,35 0-125,-18 0 16,18 0-16,17 0 15,36 0 1,53 0 0,123 0-16,-176 0 15,88 0 1,-123 0 0,-36 0-1,0-18 1</inkml:trace>
  <inkml:trace contextRef="#ctx0" brushRef="#br0" timeOffset="80607.03">9719 5909 0,'-35'-18'31,"35"-52"-31,0 35 16,17 17 0,19 18-1,-1 0 1,18 0-1,-18 53 1,0 35 0,-35-17-1,-35 52 1,-35-52 0,-19-1-1,72-70 1,87 0 46,-34 0-46,-1-17-16,0 17 16,0 0-1,36-53 1,-36 53-1</inkml:trace>
  <inkml:trace contextRef="#ctx0" brushRef="#br0" timeOffset="81507.2">9843 5468 0,'0'0'15,"-36"-35"16,36 0-31,-35 35 32,0 0-17,-18 0 1,17 0 0,1 0-16,35 17 15,-35-17-15,0 106 31,-1-71-31,1 142 32,35-54-17,-53-17 1,53 17 0,0-17-1,0-35 1,18-1-1,35-34-15,-53-1 16,123 0 0,-35 0-1,1 1 1,16-36 0,-69 0-1,-19 0 1,19 0-1,34-53 17,18 53-32,-52-35 31,17-1-31,-1-34 16,-16 17-1,-36-18 1,0 18-1,0 18 1,0-53 0,-36 35-1,-34-123 17,35 140-17,-36-34-15,-17-1 31,0 71-15,70 0 0,-52 0-16,-72 35 15</inkml:trace>
  <inkml:trace contextRef="#ctx0" brushRef="#br0" timeOffset="105837.43">600 8114 0,'0'-35'16,"0"-1"0,-36 1 15,36 0-16,-35 35 1,35-35 15,-35 35-15,35-36 15,0 1 16,-35 0-16,35 70 16,17 18-31,-17 35-16,71 0 15,-36 18 1,-35-71 0,35 1-16,-35-1 15,0-88 32,-17 18-31,17-1-1</inkml:trace>
  <inkml:trace contextRef="#ctx0" brushRef="#br0" timeOffset="106359.05">318 7567 0,'0'18'31,"-36"-18"78,36 35-93,0 18 0</inkml:trace>
  <inkml:trace contextRef="#ctx0" brushRef="#br1" timeOffset="111761.1">706 7832 0,'0'-36'15,"0"1"1,35 35 31,35 35-32,-34 177 17,-1-177-32,0-35 47,-35-370-16,-17 211 0,-19 159 0,36 71-31</inkml:trace>
  <inkml:trace contextRef="#ctx0" brushRef="#br1" timeOffset="112247.63">512 7902 0,'-36'-35'16,"36"70"15,36 36-15,-1 140 15,0-122 16</inkml:trace>
  <inkml:trace contextRef="#ctx0" brushRef="#br1" timeOffset="112681.85">370 7867 0,'-52'53'31,"52"35"-16,0-17-15,0 17 16,0 71 0,0-89-16,17 1 15,212 17 17,-158-88-32,0-18 15</inkml:trace>
  <inkml:trace contextRef="#ctx0" brushRef="#br1" timeOffset="113346.99">1111 7408 0,'36'18'47,"16"-18"-47,19 88 15,17-17 1,-88-18-16,53 17 16,-159 354 15,36-283-16</inkml:trace>
  <inkml:trace contextRef="#ctx0" brushRef="#br1" timeOffset="116095.28">388 8802 0,'0'35'282,"0"18"-267,0-18 1,0 36-16,0 52 31,0-34-31,0 34 31,18-123 1,17-18-17,53-35 1,-53 53 0,18-35-1,-17 35 16,-36 18-31</inkml:trace>
  <inkml:trace contextRef="#ctx0" brushRef="#br1" timeOffset="116857.19">811 9066 0,'0'-17'32,"36"-19"-17,-1 36 1,-35-35-1,0 0 17,-18 35-17,-35 0 1,18 0 0,0 0-1,35 35-15,-53 53 16,53-52-1,0 34 1,0 1 0,35-18-1,53-53 17,-52 0-32,87-106 15,-52-18 1,-36 54-1,0-1 1,-35-17 0,-17 18-1,17 34-15,0 1 16,0 0 0,-36 35 15,36 17-16,0 19-15,0 34 16,0 36 0,0 88 15,0-141-31,18 53 31,17-106-15,1 0-1,-1-35 1,-35-18-16</inkml:trace>
  <inkml:trace contextRef="#ctx0" brushRef="#br1" timeOffset="117063.64">953 9031 0,'0'-35'16,"17"35"-16,18-35 16,18 35-16,18-36 15,-18 36 1</inkml:trace>
  <inkml:trace contextRef="#ctx0" brushRef="#br1" timeOffset="117425.51">1535 8890 0,'0'0'0,"-18"0"0,18 35 47,0 18-47,0 0 15,35 18-15,-35-18 16,0 17 0,0 89-1,36-159 1,-36-18 0</inkml:trace>
  <inkml:trace contextRef="#ctx0" brushRef="#br1" timeOffset="117862.15">1535 8925 0,'0'0'16,"0"-141"15,53 106-16,-18 35 1,0 0-16,18 0 16,35 18-1,-70 34 1,-18 1 0,0 0-1,-124 53 1,89-106-1,0 0 1,35 35 47,17-35-63,19 89 15,34-36 1,-17-1-1,-18-52 1</inkml:trace>
  <inkml:trace contextRef="#ctx0" brushRef="#br1" timeOffset="119140.32">2593 8678 0,'0'36'63,"0"17"-63,18 88 15,34 35 32,-16-264 0,70 17 0,-36 212 0,-70-105-31,-17-36-1,-54 53 1,0-18-16,36-35 31,0 0-31,35-18 16,0-35-1,17 18-15</inkml:trace>
  <inkml:trace contextRef="#ctx0" brushRef="#br1" timeOffset="131562.23">3052 8943 0,'52'0'47,"1"0"-32,-17 0 17,-36-53 14,0 18-46,-18-1 32,18 1-32,-35 35 31,-1 18 0,1 35-15,0 17-1,35-17 1,0-18 0,18 18-1,17-53 1,18 0 0,17 0-1</inkml:trace>
  <inkml:trace contextRef="#ctx0" brushRef="#br1" timeOffset="132213.44">3739 8678 0,'0'-35'15,"-35"35"16,35-35-15,0 52 31,18 125 0,-18-107-47,0 159 47,0-177-32,35-17 1,36-17 0,-18 17-1,-18-35 1</inkml:trace>
  <inkml:trace contextRef="#ctx0" brushRef="#br1" timeOffset="133044.01">3616 8925 0,'35'-35'31,"-17"35"-31,52 0 16,19-53 0,-1 0-1,-88 18 1,53 0-1,-18 17-15,-35-53 32,0 36-32,-18 35 31,18 18 0,0 17-31,0 53 31,0-17-31,0-18 16,36 35 0,-1-35-1,0-88 17,1 35-32,-1-53 15,-35 0 1,35 53 15,0 17-15,18 19 15,0-36-31,18 0 16,-1-36-1,-34 1 16,-36-53-15,0 35 0,0 0-1,-18 53-15,-17 0 32,-1 53-17,36 18 1,0-1-1,18-17 1,53-18 0,-19-35-1,19 0 1,-71-17 0</inkml:trace>
  <inkml:trace contextRef="#ctx0" brushRef="#br1" timeOffset="135045.54">4992 8537 0,'0'18'31,"0"17"-15,0-17-16,17 70 15,19-35 17,17-71 14,-36 18-30,-17-35 0,36 35-1,-1 0 1,18 35 0,-18 18-16,-35 18 31,-18-36-16,-35-35 1,-17 0 0,52 0-1,36-35 17</inkml:trace>
  <inkml:trace contextRef="#ctx0" brushRef="#br1" timeOffset="135407.68">5433 8678 0,'-18'0'15,"18"-35"1,0 70 15,0 1-15,0-1-16,0 18 0,0-18 15,0 0 1,18 18-16,35-53 31,0-35-15,-53 0-16,53-36 15,-53 36 1,-53-18 0,0 53-1,17 0 1</inkml:trace>
  <inkml:trace contextRef="#ctx0" brushRef="#br1" timeOffset="135796.1">5627 8625 0,'0'18'47,"0"17"-47,0-17 15,35 35-15,-35-18 16,35-35 0,18 0-1,-53-17 1,36-36-16,-36 35 16,0-53-1,0 36 1,0 0-16,0 70 47,0 0-47,0 1 15,0-1-15,35 36 32,35-36-32</inkml:trace>
  <inkml:trace contextRef="#ctx0" brushRef="#br1" timeOffset="136159.15">5997 8520 0,'0'0'0,"18"35"46,-18 0-46,35 18 16,-35-35-16,0 17 16,0 0-1,35-35 1,-35-53 0,0 18-1,36 0 1,-36-18-16,0 18 15,35 35 1,0 35 0,-35 35-1,53-34 1,-18-1-16</inkml:trace>
  <inkml:trace contextRef="#ctx0" brushRef="#br1" timeOffset="136857.29">6491 8573 0,'0'0'0,"0"-36"0,-35 36 15,17 0 16,18 18-31,-35-18 16,35 88 0,-53-53-16,53 1 15,0-1-15,18-17 32,52-18-32,-35 0 15,36-53 1,-36-124-1,-35 71 1,0 18 0,-35 18-1,0 34 1,-1 72 15,36 105-15,18 18-1,70-18 1,-35-53 0,0-53-1,18-53 1,-18-52 0,0-36-1,-53 71 16,-18 35-15,-17 0 0,35 17 15,-36 19-31,36-1 0,0 53 16,0-17 15,53-36-16,0-35-15,71-35 16</inkml:trace>
  <inkml:trace contextRef="#ctx0" brushRef="#br1" timeOffset="137354.44">7232 8643 0,'0'0'16,"-35"-35"-1,-1 35 1,19 0-16,-19 0 16,36 17-1,-52 72 1,52-54-1,0 0-15,35 36 32,53-71-17,-53 0-15,54-106 16,-19-18 0,-70-17-1,0 18 1,-18-54-1,-34 107 1,52 105 15,-36 18-15,36 106 0,53 17-1,-18-35-15,1-70 31,-1-36-31,-35 0 16</inkml:trace>
  <inkml:trace contextRef="#ctx0" brushRef="#br1" timeOffset="137890.84">7743 8378 0,'0'53'47,"0"0"-31,0 0-16,36 35 15,-36-35 1,0 36 0,0-54-16,17-35 31,-17-71-16,71 1 1,-36 34 0,1 36-16,16 36 31,-16 34-15,-36-34-1,0 34 1,-36-35-1,-16-35-15,-19 0 32,71-35-17,-35-35-15</inkml:trace>
  <inkml:trace contextRef="#ctx0" brushRef="#br1" timeOffset="138378.56">8167 8431 0,'0'18'16,"0"53"15,0-18-31,35 17 16,0-70-1,1 35 1,-1-70 0,0-18-1,0-53 1,-35 89 0,0 87 30,0 36-30,36 35 0,-36-88-16,0 0 15,0-18-15,0 36 16,0-36 0,-36-35-1,-34 0 1,35-53-1,-1 0 1,36 0 0</inkml:trace>
  <inkml:trace contextRef="#ctx0" brushRef="#br1" timeOffset="139702.41">8978 8449 0,'0'0'0,"-35"0"16,35-53-16,0 18 15,0 70 17,0 0-17,53 71 1,35-53 15,-53-159 32,-52 36-17,17 140-14,17-17-32,-17 0 15,89 124 17,-89-142-32,0 35 15,0-17 16,-36 0-15,-34-53 0,17 0-1,17-35 1,36 0-16,0-1 47,18 36-47</inkml:trace>
  <inkml:trace contextRef="#ctx0" brushRef="#br1" timeOffset="139945.34">9437 8590 0,'17'0'31,"19"-35"-15,17 35-16,0 0 15,-18 0 1</inkml:trace>
  <inkml:trace contextRef="#ctx0" brushRef="#br1" timeOffset="140121.31">9454 8767 0,'36'0'31,"17"0"-31,0-18 15,17 18 1,18 0-16,-88-35 16</inkml:trace>
  <inkml:trace contextRef="#ctx0" brushRef="#br1" timeOffset="140452.44">9860 8431 0,'0'0'0,"0"-35"16,53 35 15,-35 0-31,17 0 15,0 0 1,18 53-16,-53-18 16,35 36-16,-52-1 31,-107-34-15,71-36-1,53-18 1</inkml:trace>
  <inkml:trace contextRef="#ctx0" brushRef="#br1" timeOffset="140709.91">10160 8290 0,'0'0'0,"-18"0"15,-17 0 1,0 53 0,35 18-1,0-36 1,0 0-16,0 36 16,17-18-1,54-53 1,17 0-1</inkml:trace>
  <inkml:trace contextRef="#ctx0" brushRef="#br1" timeOffset="141767.1">11060 8555 0,'-18'0'62,"-17"0"-46,-1 18-16,-211-18 62,212-18-46,35-53 0,88 1-1,-52 34 1,-1-16-16,18-1 16,-53-18-1,0-17 1,-53-18-1,35 88 1,18 71 15,0 36-15,0 16-16,18 54 31,-18-88-31,35 87 16,-35-122-1,35-1 1,1 18 0,-1-18-1</inkml:trace>
  <inkml:trace contextRef="#ctx0" brushRef="#br1" timeOffset="142250.84">11342 8184 0,'0'0'0,"0"36"47,17-1-47,-17 0 16,53 1-16,-53-1 15,53 0 1,-17-35 0,16-35 15,-52 0-31,0-36 15,0 36 1,0-1 0,0 72 15,0 52-31,0 71 31,0-89-31,36 71 16,-36-17-1,35-89 1,-35 18 0</inkml:trace>
  <inkml:trace contextRef="#ctx0" brushRef="#br1" timeOffset="142482.91">11942 8449 0,'35'0'31,"0"0"-31,0 0 15,1 0 1</inkml:trace>
  <inkml:trace contextRef="#ctx0" brushRef="#br1" timeOffset="142620.51">11906 8678 0,'0'0'0,"53"0"47,-18 0-47,36-17 16</inkml:trace>
  <inkml:trace contextRef="#ctx0" brushRef="#br1" timeOffset="142935.7">12294 8484 0,'0'0'0,"0"-35"16,18 35-1,17 0 1,18 0-16,-53 35 15,35 36 1,-35-36 0,-17 89-1,-36-124 1,18 0 15</inkml:trace>
  <inkml:trace contextRef="#ctx0" brushRef="#br1" timeOffset="143215.47">12647 8343 0,'-35'0'31,"0"0"-31,-1 0 0,1 53 16,35-18 0,0 1-1,0 17 1,0 17 0,0 1-1,18-71-15,52 17 31,-70-52-31</inkml:trace>
  <inkml:trace contextRef="#ctx0" brushRef="#br1" timeOffset="143633.37">12682 7726 0,'0'0'0,"0"-35"16,36 35 15,-1 0-31,18 35 15,0 18 1,-53 0 0,0 0-1,-53 17 1,53-35 0,0 1-1,70-36 1,-34 0-1,17 0 1,-18 0 0,0 0-16,18 0 15</inkml:trace>
  <inkml:trace contextRef="#ctx0" brushRef="#br1" timeOffset="146337.75">406 10072 0,'-53'-53'15,"18"53"1,-1 0 0,1 0-1,35 53 1,-35-18-16,35 18 15,0 0-15,0 17 16,70-17 31,89-211-16,-159 52-15,0 88-1,-18 18 17,18 53-1,0-18-31,0 1 0,18-1 16,88 0-1,-53-35 16,17 0-15,-70-17-16,53-54 16,-18 18-1,-35-17 1,0-1 0,-52-35-1,52 71 1,0 0-1,-36 35 1,36 17 15,0 54-15,0 52 0,0-17-1,0-53 1,18 70-1,35-52 1,53-36-16,-36 18 31,1-88-15,-1-71 0,-70 36-1,0 17 1,0-18-1,-17 71 1,-19 0 0,36 53-1,0 0 1,0 17 0,18 1-1,35-71 16,-18 0-15,1-18 0,-36-52-1,0-18 1,-71-1 0,36 89-1,-1 0 1,36 71-1</inkml:trace>
  <inkml:trace contextRef="#ctx0" brushRef="#br1" timeOffset="147218.96">1252 10125 0,'0'53'31,"18"-18"-15,-18 0-16,0 18 16,35-53-1,1-18 16,-36-17-31,35 0 16,-35-18 0,35 53-16,18 35 47,-18 36-32,1-71-15,-1 0 16,0 0-16,18-18 31,18-52-15,-71 52-1,0-17 1,0-1 0,-18 36-1,18 18 16,18-18-15,17 35 0,-17-35-1,17-17 1,-35-54-16,0 54 31,0 69 16,0 1-31,0 36-16,106 122 31,-18-34-15,-35-54-16,-53-52 15,35 52-15,-35 18 16,-18 36-1,-193-142 1,158-88 0,0-141-1,71-53 1,34 124 0,19 87-1,-18-17 1</inkml:trace>
  <inkml:trace contextRef="#ctx0" brushRef="#br0" timeOffset="-100449.08">26017 14623 0,'-17'0'31,"52"0"-31,0 0 16,18-18 0,0 18-16,88-71 15,-88 36 1,-229 141 15,17 17 0,318-140 1,-71-18-17,-17 35-15,-19-36 32,-122 89-17,-54 18 16,89-71-31,35 35 16,18-35 15,264-159-15,-176 124 0,-106 53 15,-71 17-31,-70 53 15,53-53 1,106-35 15,140-105 1,-69 52-32,-54 17 0</inkml:trace>
  <inkml:trace contextRef="#ctx0" brushRef="#br1" timeOffset="-89710.6">2487 9737 0,'0'0'0,"0"17"47,0 36-47,0 282 47,0-176-31,0-71-1,0-52 17,18-36-32,35-18 15,-18-53 1,-35 36-16</inkml:trace>
  <inkml:trace contextRef="#ctx0" brushRef="#br1" timeOffset="-88900.31">2381 10195 0,'0'0'0,"0"-35"16,18 35 0,52-35-1,1-53 1,-36 17 0,18-17-1,-18 17 1,-35 36-1,-17 35 1,17 88 31,0-17-31,0-1-16,35 89 15,-35-71 1,0-53-1,35-35 1,-35-35 15,36-53-15,-1 53 0,-35-1-16,35 36 15,1 53 1,-1-17-1,18 17 1,53-53 0,-18-71-1,-53 0 1,18 1 15,-53 35-31,-35-1 31,-1 36-15,1 36 15,35-1-31,0 35 16,18 1 0,-18-36-1,70 18 1,-17-88-1</inkml:trace>
  <inkml:trace contextRef="#ctx0" brushRef="#br1" timeOffset="-88517.08">3563 9825 0,'-35'-53'32,"52"124"-1,-17-19-16,53 72-15,18-54 16,-71-17 0,35-53-16,-35-17 47,35-36-47,-35-88 15,0-36 16</inkml:trace>
  <inkml:trace contextRef="#ctx0" brushRef="#br1" timeOffset="-87583.4">4022 9984 0,'0'0'0,"0"-18"47,17 18-32,-17-35-15,36-1 16,-36 1 0,-18 0-1,-35 0 1,18 35 0,-1 17-1,36 19 16,0-1-31,0 0 0,0 53 16,18 0 0,17-35-1,54-53 1,-19-35 15,-35-35-31,36-1 31,-71 36-31,0-18 32,-18-18-32,-35 18 15,53 18 17,18 35-32,17 0 15,1 0-15,-1 35 16,35 36-1,-34-18 1,-36 0 0,35-18-1,0-35 1,18 0 0,18-53-1,-18-53 16,-53 36-15,0-19 0,-18 19-16,-17 17 31,35 71 0,0 17-15,35 71-1,-35 35 1,35-88-16,-35 35 16,0-53-1,36 1 1</inkml:trace>
  <inkml:trace contextRef="#ctx0" brushRef="#br1" timeOffset="-87310.14">4516 9825 0,'0'-71'31,"70"71"-31,-17-53 16,-18 53-16,36 0 15,-18 18 1,0 53 0,-53-1-1,53-35 1,-18 18 15,-35-88-31</inkml:trace>
  <inkml:trace contextRef="#ctx0" brushRef="#br1" timeOffset="-87172.42">4798 9454 0,'0'0'15,"-35"0"-15,35 36 16</inkml:trace>
  <inkml:trace contextRef="#ctx0" brushRef="#br1" timeOffset="-86899.8">5168 9631 0,'0'0'0,"-35"0"16,35 35 0,-35 53-1,35-52 1,0 17-16,0-18 16,17 35-1,54-34 1,35-36-1,0-106 1</inkml:trace>
  <inkml:trace contextRef="#ctx0" brushRef="#br1" timeOffset="-86301.54">5503 9701 0,'18'0'0,"-36"0"0,-17 0 16,0 0-1,0 0 1,35 18 0,0 17-16,-36 1 0,36 34 31,18-35-15,17-35-1,18 0-15,-53-35 16,71-18-16,-71 0 31,0 71 0,0 17-31,0 1 16,17 34 0,54-35-1,-18-35 1,0 0-1,0-88 1,-53 53 0,35-18-1,-35-106 1,0 18 0,-18 53-1,-17 141 16,35 88-15,0-18 0,18-17-1,17-53 1,0-53 0,0 0-1,1-17 1</inkml:trace>
  <inkml:trace contextRef="#ctx0" brushRef="#br1" timeOffset="-85101.69">6862 9543 0,'0'-36'31,"-18"36"16,-53 0-32,18 18-15,18 88 32,53-18 14,193-17 1,-299 105 16,18-123-48,34-53 1,36-18 0,0-35-1,18 53 1</inkml:trace>
  <inkml:trace contextRef="#ctx0" brushRef="#br1" timeOffset="-84754.74">7144 9507 0,'0'0'15,"0"-35"-15,0 106 63,0-18-63,0-1 15,0 37-15,0-19 16,0-17-16,0 0 16,0 18 15,35-71-16,36-36 1,-36 1 0</inkml:trace>
  <inkml:trace contextRef="#ctx0" brushRef="#br1" timeOffset="-84561.88">7020 9825 0,'18'-71'31,"35"71"-15,35-53-16,-17 53 15,-1-53-15,-35 53 16</inkml:trace>
  <inkml:trace contextRef="#ctx0" brushRef="#br1" timeOffset="-84185.09">7391 9648 0,'211'265'93,"-211"-230"-93,0 1 16,-211-372 0,422 707-1,-228-371 1,17-71 0,0 36-16,35-53 15,18 88 1,0 0-1,-18 0 17,-35 35-32,35 18 31,-35-18-31,36-35 31</inkml:trace>
  <inkml:trace contextRef="#ctx0" brushRef="#br1" timeOffset="-84014.72">7743 9613 0,'18'35'62</inkml:trace>
  <inkml:trace contextRef="#ctx0" brushRef="#br1" timeOffset="-83547.33">8043 9684 0,'0'0'0,"0"-36"0,0 54 31,0 35-15,18 106-1,53 70 1,-71-105-1,0-89-15,0 0 32,0-88-17,0-88 1,0-71 15,35 177-31,0 0 31,0 53-15,1 17 0,-36 18-16,0-18 15,0 0 1,-18-35-16,-35 0 31,0 0-15</inkml:trace>
  <inkml:trace contextRef="#ctx0" brushRef="#br1" timeOffset="-79730.11">8643 10037 0,'18'0'15,"-18"35"-15,35-35 16,-35 17-16,0 54 15,0-18 1,-35-18 0</inkml:trace>
  <inkml:trace contextRef="#ctx0" brushRef="#br1" timeOffset="-78591.38">9031 9560 0,'0'18'47,"0"17"-31,18-35-16,-18 53 16,35-53-1,71 35 1,-36-158 31,-87 17 15,17 159-46,0 18-1,0-1 1,17-17-16,-17 88 16,53 0-1,-53-53 1,0-17 0,-35-18 15,-53-53-31,17-18 31,18-17-15,53 0-1,36 35 1</inkml:trace>
  <inkml:trace contextRef="#ctx0" brushRef="#br1" timeOffset="-78090.63">9843 9648 0,'0'-35'31,"35"70"-15,-35 1-16,53-1 15,35 106 17,-18-264 14,-17-107-14,-17 248 15</inkml:trace>
  <inkml:trace contextRef="#ctx0" brushRef="#br1" timeOffset="-77175.45">10460 9613 0,'0'-35'0,"-18"35"16,-17 0-1,35 18 1,-35 17 0,35 0-1,0 71 1,-36-71 0,36 1-16,36-36 31,34-89-16,-34 19 1,-36 34 0,0 72 15,0 34 0,0-34-31,52-1 16,1-35-1,18 0 1,-36-18 0,18-52-1,-18-36 1,-35 71 0,-70-18-1,35 17 1,52 36 31,1 0-47,52 0 15,1 53 1,-36 35 0,-35-52-1,0 17 1,0 17-1,35-70 1,1 0 0,17 0-1,0-17 1,0-54 0,-53 18-1,0-17 1,0 34-1,0 1-15,0 88 32,0-18-17,0 89 1,0-36 0,0-35-1,0-88 1</inkml:trace>
  <inkml:trace contextRef="#ctx0" brushRef="#br1" timeOffset="-77018.88">11042 9260 0,'0'0'16,"0"18"15</inkml:trace>
  <inkml:trace contextRef="#ctx0" brushRef="#br1" timeOffset="-76624.99">11324 9596 0,'0'35'15,"18"-35"1,52 0 0,-34-18-1,-36-35 1,35 53-1,-35-35-15,0 0 16,-53 35-16,18 0 16,-18 0-1,18 53 1,35 35 0,0 0-1,0-53 1,70 18-1,-35-53 17,124-53-32</inkml:trace>
  <inkml:trace contextRef="#ctx0" brushRef="#br1" timeOffset="-76328.03">11730 9454 0,'0'36'0,"0"-72"15,-18 36 17,-17 18-32,35 17 15,0 54 1,18-54 0,-18 0-16,53 0 15,-53 18 1,0-17-1,-18-1 17,-35-35-17,18 0 1,-1 0 0</inkml:trace>
  <inkml:trace contextRef="#ctx0" brushRef="#br1" timeOffset="-74347.91">670 11060 0,'0'-36'172,"-35"72"406,35-19-578,0 19 15,0 87 1,0-70-16,0-18 16,18 0-1,-18 18-15,35 53 16,-35 18 31,-159-195 0,124 71-16</inkml:trace>
  <inkml:trace contextRef="#ctx0" brushRef="#br1" timeOffset="-74145.44">582 11501 0,'0'-71'32,"18"71"-32,17-53 15,36 0 1,-1 53-1,-70-17-15</inkml:trace>
  <inkml:trace contextRef="#ctx0" brushRef="#br1" timeOffset="-73615.63">776 11307 0,'106'-53'62,"-71"53"-46,1 35-16,34 18 31,-17-18-31,-18 53 16,-35-17-1,0-36 1,-17-53 15,17-87-15,0 34-1,0 36 1,17 35 0,1 0-1,17 0-15,0 0 32,-35 35-17,0 18-15,0 0 31,36-53-31,-1 35 16,0-35 0,1 0-1,-1-88 17,-35 35-17,-53-17 1,0 70-1,18 0 1,35 52 0</inkml:trace>
  <inkml:trace contextRef="#ctx0" brushRef="#br1" timeOffset="-73113.94">1499 11412 0,'0'18'31,"36"-18"-31,-36 71 16,35-36-16,-35 0 15,0 18 1,0-106 31,0 0-47,0-17 16,35 34-1,0 36 1,1 36-1,-1 69 1,0-69 0,-35-54 15,36-17-31,-36 0 16,35-36-1,0 71 1,0 0-1,-35 71 1,36-19 0</inkml:trace>
  <inkml:trace contextRef="#ctx0" brushRef="#br1" timeOffset="-72595.41">2469 11377 0,'0'-70'16,"36"70"0,-1 0-1,0 0 1,1 0-16,-1 123 31,-141 18 16,106-264-31</inkml:trace>
  <inkml:trace contextRef="#ctx0" brushRef="#br1" timeOffset="-72362.51">2840 11148 0,'0'70'0,"-18"-140"16,36 70-16,-71 0 31,53 70-15,0-34-16,0 52 15,0 35 1,0-35-1,18-88 1,52 0 0,-70-70-1</inkml:trace>
  <inkml:trace contextRef="#ctx0" brushRef="#br1" timeOffset="-71974.55">2946 10813 0,'0'-89'15,"17"89"17,54 0-32,-36 0 15,-35 18 1,35 17-16,-35 1 0,-35 140 31,-35-35-15,70-106-1,35-35 17,35 0-32,-34-17 15,34 17 1</inkml:trace>
  <inkml:trace contextRef="#ctx0" brushRef="#br1" timeOffset="-71614.77">3545 11095 0,'-35'-35'32,"35"52"-17,18 19 1,-18 69 0,0-34-16,0-1 15,0 36 1,0-35-1,70-71 1,1-71 0,-36 36-1</inkml:trace>
  <inkml:trace contextRef="#ctx0" brushRef="#br1" timeOffset="-71116.19">3334 11377 0,'0'0'0,"17"0"16,-17-35-16,53 35 16,36-35-1,87-1 1,-123 1-1,17 35-15,19-53 16,-54 18 0,-35 0-1,-18 52 17,18 54-17,-35-18 1,35 0-1,18-1 17,17-16-17,18-36 1,0 0 0,-53-36-16,0-16 15,0 16 1,-18-17-1,-53-52 1,36 105 0,0 88-1</inkml:trace>
  <inkml:trace contextRef="#ctx0" brushRef="#br1" timeOffset="-70435.04">4445 11077 0,'0'0'0,"0"-53"31,35 18-31,18 35 16,-18 0 0,1 18-16,-36 17 15,70 194 16,-70-193-31,-141 34 63,159-211-32</inkml:trace>
  <inkml:trace contextRef="#ctx0" brushRef="#br1" timeOffset="-70167.78">4851 10901 0,'0'0'0,"-18"0"15,-17 0 1,0 17 15,35 36-31,-53 71 16,53-54-16,-36 107 31,89-142-15,35-35-1,18-53 1,-70-17-16</inkml:trace>
  <inkml:trace contextRef="#ctx0" brushRef="#br1" timeOffset="-67895.83">6121 10918 0,'35'0'125,"-35"-35"140,0 0-186,0 0-1,-18 35-63,-17 0 17,0 0-17,0 0 1,-1 53-1,1 17 1,35-35 0,0 1-1,18 52 1,-18-53-16,70-35 16,1 0-1,-1-35 1,-34-71-1,-36 53 1,0-17 0,-18-1-1,-17 106 32,35 1-47,0 16 16,17 19 15,-17-36-31,36-35 16,-1 0-1,0-35-15,0-53 32,-35 17-17,36 18 1,-1 89 31,-35 34-47,53 89 15,-18-124 1,-35 1 0,35-54-1,-35-17 1,0-1-1,36-52-15,-36 53 32,0 0-17,0 52-15,35 160 32,0-142-17,18 0 1,-18-35-1</inkml:trace>
  <inkml:trace contextRef="#ctx0" brushRef="#br1" timeOffset="-67370.58">7073 10918 0,'0'0'15,"-35"-35"-15,-53 0 32,70 35-17,-35 53 1,53-18-1,-35 18 1,35 53 0,0-71-1,53-35 1,-18 0-16,36-70 16,17-54-1,-88-35 16,0 1-31,-18-36 32,18 158-32,-53 160 31,53-36-15,0 18-1,36 194 1,-36-212-1,35-88 1,-35 35 0,0-52-16</inkml:trace>
  <inkml:trace contextRef="#ctx0" brushRef="#br1" timeOffset="-65219.29">7902 11007 0,'0'-36'31,"0"19"-15,18 17 0,70-36 15,36 195 0,-124-71-31,-18 36 31,-123-142 16,141-35-31</inkml:trace>
  <inkml:trace contextRef="#ctx0" brushRef="#br1" timeOffset="-64939.18">8396 10901 0,'0'0'0,"-18"0"0,-17 0 15,0 0 16,35 17-31,-35-17 0,-1 89 16,36-1 0,0-18-1,106 19 17,-35-89-17,-18 0-15</inkml:trace>
  <inkml:trace contextRef="#ctx0" brushRef="#br1" timeOffset="-64636.71">8731 10901 0,'0'17'16,"36"19"-1,-36-1-15,35 36 16,0-18 0,-35-1-1,35-52 1,-35-35 15,36-71-31,-36 18 16,0 35-1,35 18 1</inkml:trace>
  <inkml:trace contextRef="#ctx0" brushRef="#br1" timeOffset="-63736.92">9296 10918 0,'-53'0'32,"18"0"-17,-18 36 1,53 34-1,-36 1 1,36-36 0,18 0-1,35-35 1,35-70 0,-88 35-16,35-36 15,-35 36 1,0 52 15,0 54-15,0 0-1,36-36 1,-1 0 0,18-35-1,70-123 16,-123 52-15,0 18 0,0 18-16,0 0 15,-17 35-15,17-71 16,17 71 0,36 0-1,18 53 1,-36 53 15,-35-71-31,35 0 16,1-35 15,34-17-15,-35-19-1,-35 1 16,0 0-31,0 0 32,0-1-17,0 54 17,36 17-17,-36 0-15,0 36 16,0 0 15,0-36-31,0-53 31</inkml:trace>
  <inkml:trace contextRef="#ctx0" brushRef="#br1" timeOffset="-63597.67">9913 10566 0,'0'0'15,"0"17"-15,35 19 16</inkml:trace>
  <inkml:trace contextRef="#ctx0" brushRef="#br1" timeOffset="-62958.71">10160 10866 0,'18'0'31,"17"0"-31,0 0 0,0 0 15,36-18 17,-71-35-32,0-35 31,-53 88-15,-53 17-1,36 54 1,70 0-1,0-36-15,0 35 16,17-34 0,107-36 15,-89-36-15,18 1-16,18-18 0,-1-17 31,-35-36-16,-35 71-15,0-18 32,-17 70-17,17 19-15,0 16 16,0 72 0,0-54-1,17 19 1,-17-54-1,-17-35 1,-36 0 0,-35 0 15</inkml:trace>
  <inkml:trace contextRef="#ctx0" brushRef="#br1" timeOffset="-61720.84">11342 10566 0,'0'-36'63,"-18"36"77,18-17-108,-35 17-32,0 0 93,35 35-93,0 0 0,-36 18 16,36 0-16,0 71 16,18-89-1,17 35 1,-35-17 0,36 53-1,-36-70 1,-18-1-1,-158-176 32,176 105-47</inkml:trace>
  <inkml:trace contextRef="#ctx0" brushRef="#br1" timeOffset="-60990.96">11130 10901 0,'53'-53'32,"-18"53"-32,36-71 15,17 1 1,-53 70-16,-35-53 15,0 18 32,36 35-31,34 0 0,-35 0-16,1 17 15,34 107 1,-70-89-1,0-17-15,0 87 32,-17-69-17,-19-36 1,36-88 15,53-36-15,0 89-1,18-36-15,-54 71 16,19 0 15,34 0-31,-52 0 16,-18 18 0,0 70 15,-53-53-31,53 54 15,0-54 17,18-35-17,52 0 1,1-18 0,-18-88-1,-53 36 1,0 35-1,-89-1 1,54 36 0</inkml:trace>
  <inkml:trace contextRef="#ctx0" brushRef="#br1" timeOffset="-60422.32">12294 10636 0,'0'0'0,"36"53"46,-36-18-46,0 18 16,0 18 0,0-36-1,35-88 17,0-35-17,0 18 1,1 34 15,-36 54-15,53 17-16,-53 0 15,35 1 17,18-54-17,-53-17 1,35 0-16,-35-1 15,35-17 1,1 53 15,-1 36-15,0 17 0,0-53-1,1-36 1</inkml:trace>
  <inkml:trace contextRef="#ctx0" brushRef="#br1" timeOffset="-31467.62">882 12259 0,'-35'0'15,"-1"0"17,36 18-17,0 17-15,-35 53 31,35-35-31,106 106 47,-18-159-31,-53-71 0,18-35-1,-53 71 1,-53-71-1,-17 0 17,17 106-32,0 142 31</inkml:trace>
  <inkml:trace contextRef="#ctx0" brushRef="#br1" timeOffset="-30935.77">1588 12083 0,'0'0'0,"0"35"47,35 18-31,-35 70-1,0-70-15,35 212 47,0-230-31,71-70 15,-71-36-31,36 18 31,-71 18-31</inkml:trace>
  <inkml:trace contextRef="#ctx0" brushRef="#br1" timeOffset="-30413.54">1499 12559 0,'0'-18'0,"53"-35"15,35 0 1,36-17-16,-18 17 16,17 0-16,54 18 31,-142 35-15,0 0-1,-35 17 16,0 36-15,0 0 0,0 0-1,35-53 1,-35 71-16,36-36 16,52-35-1,-53 0 1,18-71-1,-18-34 17,-88 16-17,-17 54-15,-18-18 16,17 159 15,71-53-15,0-18-16</inkml:trace>
  <inkml:trace contextRef="#ctx0" brushRef="#br1" timeOffset="-29906.17">3087 12012 0,'0'18'62,"0"35"-62,0 0 16,35 17-16,0 36 15,89 106 17,-54-177-17</inkml:trace>
  <inkml:trace contextRef="#ctx0" brushRef="#br1" timeOffset="-29776.39">3986 12435 0,'-17'-52'0,"-19"52"31,36-18-31,0-17 31</inkml:trace>
  <inkml:trace contextRef="#ctx0" brushRef="#br1" timeOffset="-26118.69">16581 2805 0,'-106'-36'31,"70"36"-16,1 0 17,35 18-17,0 35 1,0 17-16,18 213 47,88 69 0,-159-316 0,-194-54-1,247-17-14,53 35-32</inkml:trace>
  <inkml:trace contextRef="#ctx0" brushRef="#br1" timeOffset="-25111.88">17233 2805 0,'0'-36'63,"-35"36"15,0 0-62,-1 0-1,1 0 16,35 18-15,0 17 0,0 18-1,0-18 1,18 36 0,17 88-1,36-106 1,-36 17-16,35 36 15,1-18 1,-71 0 0,0-52-1,-18 52 1,-70-88 0,18 0 15,-36-18-16,70 18 1</inkml:trace>
  <inkml:trace contextRef="#ctx0" brushRef="#br1" timeOffset="-24249.97">16722 4251 0,'0'35'31,"0"53"-15,17-17-16,-17 105 31,0-264 31,0 0-62,-17-300 47,193 300 0,-141 141-31,-88 35-1,-52 53 17,69-106-17,1-35 1,88 0 15,35 36-15,18 34-1,-35-52 1,-54 17 0</inkml:trace>
  <inkml:trace contextRef="#ctx0" brushRef="#br1" timeOffset="-23521.61">17974 2840 0,'-53'-35'0,"18"35"31,0 0-15,-36 105 15,71-34-31,-71 52 16,19 495-1,263-212 48,-158-406-63,35 0 15,1-106 1</inkml:trace>
  <inkml:trace contextRef="#ctx0" brushRef="#br1" timeOffset="-22920.99">18450 3069 0,'-35'-35'16,"0"35"0,35-35-1,-36 35-15,-16 0 16,-1 0-1,-18 17 1,71 19-16,-35 34 16,35-35-1,0 1 1,53 34-16,53-87 31,-71-19-15,-35-34-16,70-36 15,-70-18 1,-35 19 0,-35-37-1,-1 107 1,18 35 0,0 141 15,88-105-31</inkml:trace>
  <inkml:trace contextRef="#ctx0" brushRef="#br1" timeOffset="-22372.52">18662 2822 0,'0'18'32,"35"35"-32,-35-36 15,0 54-15,0-18 16,36 0-16,-36 17 16,0-123 30,0-17-30,0 17-16,0-18 0,-18-105 31,18 53-15,0 87-16,70 160 47,-70-71-47,89 17 15,-19 1 1,-17-36 0,0-35-1,-18-18 1,1-17-16,-36 0 16,0-53-1,-18-18 16,-17 106-31,-1 70 32,36-34-17</inkml:trace>
  <inkml:trace contextRef="#ctx0" brushRef="#br1" timeOffset="-21861.31">18362 3510 0,'53'18'31,"35"-18"-31,18 0 16,194-35 0,88-18 15,-353 53-16,-35 17 17,-17-17-17</inkml:trace>
  <inkml:trace contextRef="#ctx0" brushRef="#br1" timeOffset="-21188.47">18909 4198 0,'0'0'0,"-35"-35"16,-18 35 15,17-35-15,-16 35 0,16 17-1,-34-17-15,52 18 16,18 88-1,0-53 1,18 17 0,88-70 15,-54 0-15,37-123-1,-54-1 1,-35-17-1,-71-106 1,1 194 0,-1 18-1,18 35 1,53 106 15,18-71-31,17-35 0</inkml:trace>
  <inkml:trace contextRef="#ctx0" brushRef="#br1" timeOffset="-20874.5">19138 3951 0,'0'0'15,"0"-18"1,53 18 0,0 0-1,-18 0-15,18 36 16,-53-1-16,0 53 16,0 0-1,-88 1 1,17-89-1,19-71 17,52 36-32</inkml:trace>
  <inkml:trace contextRef="#ctx0" brushRef="#br1" timeOffset="-20614.17">19473 3704 0,'0'0'0,"-35"0"0,35 18 16,-53-18-16,18 70 16,0 71 15,35-70-31,0-36 15,70 18 1,36-53 15</inkml:trace>
  <inkml:trace contextRef="#ctx0" brushRef="#br1" timeOffset="-20372.17">19826 3457 0,'53'0'31,"0"0"-16,0 0-15,0 0 16,53-35 0,-53 0-1</inkml:trace>
  <inkml:trace contextRef="#ctx0" brushRef="#br1" timeOffset="-19928.33">20902 3087 0,'-18'-35'0,"-52"35"16,52 0-1,-17 0-15,-36 0 16,71 17 0,-70 18-16,70 36 15,0 17 1,70-53 15,19-35-15,-1-17-1,-53-71 1,0-53 0,-35 88-1,-17-18-15,-71-70 16,17 88 0,36 18 15,35 70-31</inkml:trace>
  <inkml:trace contextRef="#ctx0" brushRef="#br1" timeOffset="-19413.6">21131 2787 0,'0'18'16,"0"17"-1,0 0-15,0 18 16,0 18 0,0-36-1,0 18 1,0-124 15,53-140-15,-17 122-1,-36 36-15,0 1 16,53 104 15,-53 72-15,35-89 0,-35 1-1,35-36 1,53-159 15,-88 123-31,53 1 16,-53 0-1,18 35 1,-18 106 0,0 17-1,53-35 1,-18-88-1</inkml:trace>
  <inkml:trace contextRef="#ctx0" brushRef="#br1" timeOffset="-19146.07">20549 3563 0,'0'0'0,"89"0"16,52 0-1,35-35 1,265-18-1,-335 53 1</inkml:trace>
  <inkml:trace contextRef="#ctx0" brushRef="#br1" timeOffset="-18698.27">20990 4057 0,'0'0'16,"-53"0"-16,18 0 0,0 0 15,-36 0 1,36 71-1,35 34 1,0-34 0,18-71-1,70 35-15,-18-35 16,19-17 15,-54-54-15,-35-105-1,-141-1 1,105 107 0,1 34-1,35 72 17,35 17-32</inkml:trace>
  <inkml:trace contextRef="#ctx0" brushRef="#br1" timeOffset="-18257.45">21325 3828 0,'-17'0'15,"70"35"16,-53 0-31,70 0 16,-52 1 0,-18-1-1,35-35-15,18-18 16,-53-17 0,88-141-1,-88 140 1,0 72 15,0 105-15,53 18-1,-53-71-15,0-35 16,-106 123 15,71-176-31,-71 0 31,0-70-15,71-1 0</inkml:trace>
  <inkml:trace contextRef="#ctx0" brushRef="#br1" timeOffset="-16748">22013 2628 0,'0'53'31,"0"0"-31,106 35 16,0 36-16,0-1 16,0 18-16,-36-17 15,-17 105-15,-53 71 32,-247-71 14,282-229 1</inkml:trace>
  <inkml:trace contextRef="#ctx0" brushRef="#br1" timeOffset="-15599.31">23213 3193 0,'0'-36'78,"-18"36"-63,-17 0 1,0 0-16,-1 36 16,1 17 15,0 17-16,35 18 17,0-52-32,17-1 0,36-35 15,18 0 1,-18-35-16,70-89 16,-87 1-1,16-36 1,-52 0 15,-17 36-31,-107 52 31,124 36-15,-35 88 0,70 282-1,1-71 1,17-105-1,-18-18 1,-35-105 0,35-1 15</inkml:trace>
  <inkml:trace contextRef="#ctx0" brushRef="#br1" timeOffset="-15300.58">23636 3316 0,'0'0'0,"53"0"47,-18 0-32,-35 35-15,53 18 16,-53 0-16,0 0 16,-17 106-1,-19-141 1,36 17 0,-35-70-1,35-1 1</inkml:trace>
  <inkml:trace contextRef="#ctx0" brushRef="#br1" timeOffset="-15017.35">24077 3210 0,'-35'-35'0,"0"35"31,-1 0-15,1 71-1,-18 105 17,53-123-32,0 0 15,53 53-15,35-71 16,53-35 15,-105-18-31</inkml:trace>
  <inkml:trace contextRef="#ctx0" brushRef="#br1" timeOffset="-14514.66">24483 3104 0,'0'0'0,"-35"0"16,35-35 0,-36 35-1,1 0-15,-36 71 32,71-18-32,-35 0 15,35-1 1,0 90-16,35-72 31,36-70-15,35-70-16,-71-36 31,36-88-15,-71-106-1,0 141 1,-53 36-1,17 87 1,36 160 15,0-54-31,36 124 16,-36-35 0,35-18-1,0-70 1,1-36 15,69-35-31</inkml:trace>
  <inkml:trace contextRef="#ctx0" brushRef="#br1" timeOffset="-14068.97">24853 2858 0,'0'0'0,"0"35"32,18 0-17,-18 0 1,53 1-16,0 34 16,-36-70-1,36-106 16,-17 36-15,-36 35 0,0 105 31,0-17-32,0 0-15,35 35 16,18 124-1,-53-89 1,-36-35 0,-34-52-1,52-36 1,-88 0-16,36 0 16,-71-18-1</inkml:trace>
  <inkml:trace contextRef="#ctx0" brushRef="#br1" timeOffset="-12154.25">16439 5927 0,'36'0'32,"-1"0"-17,36-18-15,-19 18 0,1 0 16,71 0-1</inkml:trace>
  <inkml:trace contextRef="#ctx0" brushRef="#br1" timeOffset="-11946.12">16492 6121 0,'0'0'0,"36"0"32,-1 0-17,18 0-15,88 35 16,-53-35 0,18 0-1</inkml:trace>
  <inkml:trace contextRef="#ctx0" brushRef="#br1" timeOffset="-10261.55">17886 5715 0,'-18'-35'31,"-17"35"-31,35 53 47,0 0-31,18 35-16,-18 0 16,0 18-16,88 388 31,-88-230 31,-177-370-15,177 54-31,0 16-1</inkml:trace>
  <inkml:trace contextRef="#ctx0" brushRef="#br1" timeOffset="-9654.91">18574 5715 0,'-36'-71'31,"1"71"-15,35-35-1,-35 35 17,35 141-17,0-70-15,0 17 16,0-17 0,53 176-1,-18 229 32,-35-441-31,-18-35-1,-17 0 17,-18-18-17,0 18-15,18-52 31</inkml:trace>
  <inkml:trace contextRef="#ctx0" brushRef="#br1" timeOffset="1697.36">19297 5927 0,'0'-53'16,"0"17"-1,18 36 1,35 0-1,17 0 1,-70 18-16,35-18 16,-35 88-16,-105 159 62,69-211-46,54-36 31,17 0-32,36 0 1,17-18 0,-35 18-1,-18 0-15</inkml:trace>
  <inkml:trace contextRef="#ctx0" brushRef="#br1" timeOffset="2057.08">19826 5944 0,'0'0'15,"0"-17"1,0-19-16,35 36 16,1 0-1,34 0 1,1 36-1,-36 34-15,-35 18 32,0-52-32,-35-1 0,-36 18 31,36-53-15,0-53-1</inkml:trace>
  <inkml:trace contextRef="#ctx0" brushRef="#br1" timeOffset="2357.27">20179 5803 0,'-18'0'15,"18"-35"1,0 70 0,-35 0-1,35 18-15,0 36 16,0-19 15,18-70-31,52 53 16,54-53-1,-89 0 1</inkml:trace>
  <inkml:trace contextRef="#ctx0" brushRef="#br1" timeOffset="2820.89">20426 5821 0,'35'0'47,"36"17"-32,-18 54 1,17-36 0,-52-35-16,-18-35 31,0 0-31,0-18 31,0 18-31,53 105 47,-53-17-31,0 0-16,35 0 15,-35 17-15,0-17 16,35-17-16,-35 34 31,0-17-15,-17-18-1,-19-35 1,-52 0 0,35 0-1,0 0-15</inkml:trace>
  <inkml:trace contextRef="#ctx0" brushRef="#br1" timeOffset="3505.41">19068 5556 0,'-18'0'62,"-17"0"-46,-1 71-1,36-18 1,-35 35 0,35 88-16,0 54 15,71 17 1,35-212 15,88 35-31,-89-70 16</inkml:trace>
  <inkml:trace contextRef="#ctx0" brushRef="#br1" timeOffset="4194.14">21273 5944 0,'-71'36'31,"159"-36"16,-17 0-31,-1 0-1,18 0-15,142-18 47,-248 18 0,-52 0-31</inkml:trace>
  <inkml:trace contextRef="#ctx0" brushRef="#br1" timeOffset="10969.93">21449 5662 0,'-18'0'16,"18"53"30,0-18-30,18 106-16,-18 18 16,0 88 46,0-229-46,-18-18 15</inkml:trace>
  <inkml:trace contextRef="#ctx0" brushRef="#br1" timeOffset="11642">22013 5786 0,'0'0'0,"0"-36"31,0 1-15,18 35-16,17-35 0,106 52 47,-194 319 0,-52-195-16,69-141-15,54 0-1,35 0 1,35-18 15,-17-35-31,-18 53 31</inkml:trace>
  <inkml:trace contextRef="#ctx0" brushRef="#br1" timeOffset="12058.09">22525 5874 0,'0'-36'16,"0"1"-1,0 0 1,70 35 0,-34 0-16,-1 18 15,0 70 1,-35 0-1,0-17 1,0-36-16,-17-35 16,-19 35-1,1-35 1,35-53 15,0 18-31</inkml:trace>
  <inkml:trace contextRef="#ctx0" brushRef="#br1" timeOffset="12371.79">23019 5715 0,'-36'0'31,"36"18"-15,-35 17 0,35 0-16,-53 0 15,53 36 1,-35 0 0,53-18-1,87-53 1,-52 0-1,-17 0 17</inkml:trace>
  <inkml:trace contextRef="#ctx0" brushRef="#br1" timeOffset="12736.37">23054 5309 0,'0'-35'31,"53"35"-16,-18 0 1,36 124 0,35 122-16,-106-34 15,0 17 1,0-123 0,-53-18-1,0-17-15,18-36 16,-18-35-1</inkml:trace>
  <inkml:trace contextRef="#ctx0" brushRef="#br1" timeOffset="17401.66">23901 5821 0,'-18'0'16,"-35"0"0,18 0-1,0 0 16,-1 88 1,-34 124 15,70-142-32,17-70-15,36 0 16,18 0-1,-18-53 1,17-17 0,-34-107 15,-36 54-31,0-36 31,-18-35-31,-35 18 31,18 88-15,35 35 0,0 141 15,0 18-31,0 88 16,0-88-16,35 17 15,0 106 16,1-158-31,-36-18 0,0-18 16,35-35-16,-35 53 16,0-18-1,35-35 1</inkml:trace>
  <inkml:trace contextRef="#ctx0" brushRef="#br1" timeOffset="17990.66">24183 5680 0,'0'0'0,"0"-36"31,0 54-16,0 17 1,0 1-16,18 52 16,-18-18-1,35-34 1,88-36 15,-87-18-31,-36-123 31,0 106-15,0-1 0,-18-17-1,-17 53 17,35 36-32,0 87 15,35 1 1,18 52 15,-53-123-31,0 0 0,0 17 16,0 19-1,-18-89 1,-70 0 0,17-18-1,36 18 16</inkml:trace>
  <inkml:trace contextRef="#ctx0" brushRef="#br1" timeOffset="18657.68">25118 5803 0,'-18'0'15,"-35"0"1,0 0 0,53 18-16,-53 17 15,53 0 1,-70 1-16,70 52 16,0 0-1,0-53 1,88 18-1,-35-53 1,70-141 0,-87 0-1,-36 0 1,0-88 0,-18 52-1,-35 71 1,-17 53 15,34 18-31,36 141 47,0 18-31,36 105-1,-1-106-15,-35-17 16,53 141-1,-18-141 1,-35-88 0,35-18 15,-35-36-15</inkml:trace>
  <inkml:trace contextRef="#ctx0" brushRef="#br1" timeOffset="18998.07">25329 5821 0,'0'-18'16,"124"36"-1,-89-18 1,-35 53-16,53-18 16,-53 0-16,35 36 15,-35-1 1,-17-34 0,-71 34-1,52-70 16,36-17-15,0-19 0,0-17-16</inkml:trace>
  <inkml:trace contextRef="#ctx0" brushRef="#br1" timeOffset="19364.09">26000 5627 0,'0'0'0,"-36"-35"0,1 35 31,35 17-15,-53 18-16,53 1 15,-88 34-15,0 36 16,88-53 0,-53 71-1,53-54-15,123-35 47,36-35-31,-124-35-1,1-35 1,-36 52 0</inkml:trace>
  <inkml:trace contextRef="#ctx0" brushRef="#br1" timeOffset="32637.7">18450 7161 0,'18'-35'62,"17"35"-62,0 0 16,1 18 0,-36 17-1,35 53 1,-88 71 31,18-159-32,35-18 1,0-17 0,0 17-1</inkml:trace>
  <inkml:trace contextRef="#ctx0" brushRef="#br1" timeOffset="32986.91">18768 7020 0,'-18'0'31,"-17"0"-31,35 18 16,-35 17 0,35 18-1,0 18 1,0-1 0,0-17-1,17-53 1,-17 35-1,53-35-15,18 0 16,-71-17-16</inkml:trace>
  <inkml:trace contextRef="#ctx0" brushRef="#br1" timeOffset="33456.67">18874 6809 0,'-36'0'16,"36"-36"0,18 36-1,35 0 1,17 0 0,-70 18-1,36 35 1,-36-18-16,-36 36 15,1-18 1,88-53 31,-18 0-47,18 0 16,-17 0-1,34 0 1</inkml:trace>
  <inkml:trace contextRef="#ctx0" brushRef="#br1" timeOffset="34434.08">18256 5327 0,'0'0'0,"0"-18"47,0-17-31,18 35-1,123 18 32,-141 52-31,0 36-1,-18-71 1,-17 1 0,0-36-1,35-36 17,0 1-17</inkml:trace>
  <inkml:trace contextRef="#ctx0" brushRef="#br1" timeOffset="34771.89">18538 5151 0,'-17'0'16,"-18"0"15,35 17-31,-36 18 16,36 1 0,-35 34-1,35-34-15,0-1 16,0 35-1,0-34 1,35-36 0,124-18-1,-124-17-15</inkml:trace>
  <inkml:trace contextRef="#ctx0" brushRef="#br1" timeOffset="38016.31">17833 7373 0,'-35'0'16,"-1"18"31,36 35-31,0-18-1,-35 35 1,35 1-1,18-36 1,17 18-16,36-53 16,-36 0 15,0-53-31,18 18 0,-53-71 16,-18 0 15,-35 89-16,-17-19-15,17 36 16,18 18 15,35 0-31</inkml:trace>
  <inkml:trace contextRef="#ctx0" brushRef="#br1" timeOffset="38763.53">17533 5133 0,'0'0'16,"0"-35"-1,0 52 17,0 36-17,0 35-15,53 142 31,-35-213 1</inkml:trace>
  <inkml:trace contextRef="#ctx0" brushRef="#br1" timeOffset="39884.68">16263 9243 0,'71'0'31,"17"-53"-31,-18 53 0,54-53 16,-54 53-1</inkml:trace>
  <inkml:trace contextRef="#ctx0" brushRef="#br1" timeOffset="40064.21">16475 9472 0,'158'0'47,"178"-70"-32</inkml:trace>
  <inkml:trace contextRef="#ctx0" brushRef="#br1" timeOffset="41929.75">18133 8855 0,'-71'-36'32,"71"1"-32,-53 35 15,18 0 1,-18 0-1,18 0 1,35 18-16,0 70 16,106 247 15,-71-247-31,18 89 47,-71-107-32,-88-17 1,36-70 0,35-19-1,35 1 17,17 35-32</inkml:trace>
  <inkml:trace contextRef="#ctx0" brushRef="#br1" timeOffset="42344.8">18080 10072 0,'-53'35'0,"-18"0"16,71 18 0,0-17-1,0 16 1,18-52-16,35 53 15,0-53 1,-18 0 0,36-70-1,-71 52 1,0-52-16,-71-1 31,-17 71-15,53 0-1,70 88-15</inkml:trace>
  <inkml:trace contextRef="#ctx0" brushRef="#br1" timeOffset="43041.07">17921 8378 0,'0'-35'16,"0"-18"-1,0 18 1,0 70 15,0 18-15,0 18-16,0-54 15,0 19-15,0 52 32</inkml:trace>
  <inkml:trace contextRef="#ctx0" brushRef="#br1" timeOffset="46889.05">18997 8767 0,'0'-18'16,"18"18"-16,17 0 16,0 0-16,-17 0 15,17 0-15,18 35 16,-18 18-1,-35 18 1,0-36-16,-17 0 16,-89 142 15,71-177-15,35 35 15,17-35-16,19 0 1,-1 0 0,35 0-1,-34 0-15,-1 0 0</inkml:trace>
  <inkml:trace contextRef="#ctx0" brushRef="#br1" timeOffset="47288.99">19491 8961 0,'0'-36'15,"18"36"1,17-35-16,71 35 31,-18 53-31,-88-18 16,0 36-1,0-36-15,-18 36 16,-88-36 0,71-35-1,35-18 17</inkml:trace>
  <inkml:trace contextRef="#ctx0" brushRef="#br1" timeOffset="47570.85">19932 8802 0,'0'0'0,"-71"35"31,36 36-15,35-18-16,-35-18 16,35 35-1,0-34-15,17 34 16,19-70 0,-36 53-16,35-53 15,18 0 1</inkml:trace>
  <inkml:trace contextRef="#ctx0" brushRef="#br1" timeOffset="47799.92">20214 9102 0,'0'-36'47</inkml:trace>
  <inkml:trace contextRef="#ctx0" brushRef="#br1" timeOffset="48395.25">20514 8855 0,'-35'-36'32,"35"72"-1,53-1-15,-53 0-16,53 1 15,-53-1 1,35 0-16,0-35 15,0 0 1,18-53 0,-53 18-1,36-36 1,-36 36-16,-18 0 31,18 70 0,0 0-31,0 36 16,0 52 0,35-34-1,-35-19 1,0 36 15,-35-53-15,0-18-16,-1-35 15,1 0 1,35-70 15,0 34-31</inkml:trace>
  <inkml:trace contextRef="#ctx0" brushRef="#br1" timeOffset="48839.71">21149 8290 0,'0'-70'31,"35"70"-15,18 0 0,-53 70-1,0-34 1,0 69-1,-88 19 1,53-36 0,-1-88-16,36 35 15,36-35 1,70 0 0,-71 0-1,35 0 1,-34 0-1</inkml:trace>
  <inkml:trace contextRef="#ctx0" brushRef="#br1" timeOffset="49519.05">20496 9754 0,'36'0'31,"34"0"-31,-17 0 16,53 0-16,-53 0 15,17 0-15,-17-17 16,-17 17 0</inkml:trace>
  <inkml:trace contextRef="#ctx0" brushRef="#br1" timeOffset="49888.27">20461 10037 0,'0'0'0,"35"0"31,1 0-31,-1 0 15,0 0 1,36 17 0,-71 18-16,0 36 15,-53 35 1,0-71 0,53 0-1,53-35 16,35 0-15,18-17 0,-36 17-1,19-53-15</inkml:trace>
  <inkml:trace contextRef="#ctx0" brushRef="#br1" timeOffset="50852.88">21696 8784 0,'0'71'31,"0"-18"-15,0 17 0,0 36-16,0 194 31,0-230 0</inkml:trace>
  <inkml:trace contextRef="#ctx0" brushRef="#br1" timeOffset="51086.78">21467 9208 0,'17'0'15,"36"-53"1,71 53 0,-19-36-1,54 36 1,-106 0-1</inkml:trace>
  <inkml:trace contextRef="#ctx0" brushRef="#br1" timeOffset="51568.14">22331 8890 0,'0'-35'16,"0"-1"15,53 36-15,-18 0-16,-17 0 15,17 0-15,53 106 16,-88 0 0,-88 53 15,0-89-16,52-17 1,72-53 15,-1 0-15,36 0 0,-36 0-16,18-17 15,0 17 1</inkml:trace>
  <inkml:trace contextRef="#ctx0" brushRef="#br1" timeOffset="51939.48">22842 8996 0,'0'0'0,"18"-18"16,17-35 0,1 53-16,-1 0 15,18 0 1,17 36-1,-70-1-15,0 71 16,-17-36 0,17-34-1,-71-1 1,71-53 15,0-52-31</inkml:trace>
  <inkml:trace contextRef="#ctx0" brushRef="#br1" timeOffset="52236.97">23336 8784 0,'-35'0'0,"70"0"0,-105 0 0,34 0 16,-34 53 0,70 0-1,-35-18-15,35 71 32,17-35-32,19-36 31,-1-35-16,18 0 1,-18 0-16</inkml:trace>
  <inkml:trace contextRef="#ctx0" brushRef="#br1" timeOffset="52815.92">23495 8767 0,'0'-36'32,"35"36"-17,1 18 1,-1 52 0,18 1-1,-18-18 1,0-53 15,18 0-31,-53-18 16,36-52-1,-36 17 1,0 18 0,0 52 46,0 18-46,0 18-16,0 0 15,0 0-15,-18 71 16,18-18 0,-53-54-1,53 72 1,-35-54-1,-1-70 17,-52-17-17,35-18 1,0-18 0,53 17-1</inkml:trace>
  <inkml:trace contextRef="#ctx0" brushRef="#br1" timeOffset="53587.42">23936 8537 0,'0'-35'15,"53"0"17,-35 35-32,52 0 15,-17 0-15,0 0 16,17 53 15,-34 405 16,17 18 0,-71-440-32,-53 17 1,54-53 15,-54 0-31,36 0 16,0 0 15,35-18-31,-53 18 16,0-35-16</inkml:trace>
  <inkml:trace contextRef="#ctx0" brushRef="#br1" timeOffset="55765.48">18927 8290 0,'0'0'0,"-36"0"15,1 0 1,0 0 0,-1 0-1,36 18-15,-52 17 32,16 18 14,36 141 1,53 335 16,-53-370-48,0-88-15,0 17 16,0 88 0,71-52-1,-18-1 1,17-52 0,-70-1-1,0-34 1,88-54 15,71-35-15,0 53-1</inkml:trace>
  <inkml:trace contextRef="#ctx0" brushRef="#br1" timeOffset="57279.71">24624 9737 0,'-35'0'0,"35"-53"16,0 17 15,35 36-31,18 0 16,35 18 0,-88 17-1,35 142 1,-35-142-16,-123 71 62,123-212-46</inkml:trace>
  <inkml:trace contextRef="#ctx0" brushRef="#br1" timeOffset="57581.25">24959 9560 0,'-18'0'15,"-17"0"1,0 53-1,35-18 1,0-17-16,-53 35 16,53 35-1,0-17 1,53-36 0,0-35-16,17 0 31,-34 0-31</inkml:trace>
  <inkml:trace contextRef="#ctx0" brushRef="#br1" timeOffset="57932.91">24977 9260 0,'0'-35'31,"0"0"-31,35 35 31,-35 53-15,53 35-1,-53 0 1,-35-53 0,35 1-1,35-54 1,-17 18-16,34-53 16,1 53-1</inkml:trace>
  <inkml:trace contextRef="#ctx0" brushRef="#br1" timeOffset="58682.01">24306 8096 0,'0'-53'31,"0"0"-15,36 18-1,17 35 1,-18 35 0,-35 18-16,0 18 15,0-18-15,0-18 16,0 0-16,0 18 15,-18-53 1,-17 0 15,35-88-15</inkml:trace>
  <inkml:trace contextRef="#ctx0" brushRef="#br1" timeOffset="58980.21">24765 7920 0,'0'0'0,"-71"0"31,71 18-31,-35-18 16,35 52-1,0 1 1,-35 18 0,35-1-1,0-34-15,18-36 16,140 0 15,-70 0-31</inkml:trace>
  <inkml:trace contextRef="#ctx0" brushRef="#br1" timeOffset="59792.71">26211 8661 0,'0'0'0,"-105"-36"32,69-16-32,1 52 15,0 0 1,-1 35-16,-52 141 31,176-17 16,124-335-16,-106-248 16,-106 283-31,-53-35-1,-35 88 1,88 193 15,0 19-31,53-1 16,0 265-1,-18-123 17,-35-230-32,35 0 15,18-70 17</inkml:trace>
  <inkml:trace contextRef="#ctx0" brushRef="#br1" timeOffset="60081">26564 8520 0,'53'0'31,"0"17"-16,-53 19 1,0-1-16,0 0 0,0 0 16,0 1-1,-18-1-15,-35 18 16,18-53 0,35-53 15,0 0-31</inkml:trace>
  <inkml:trace contextRef="#ctx0" brushRef="#br1" timeOffset="60363.77">27023 8290 0,'-53'0'31,"-18"-17"-31,18 17 16,18 53-1,35-1-15,-70 160 16,70 0 0,0-124 15,52-53-31,37-35 0,52-70 31,-106 17-31</inkml:trace>
  <inkml:trace contextRef="#ctx0" brushRef="#br1" timeOffset="61868.87">16175 11712 0,'88'-17'47,"36"17"-32,-54 0-15,18-53 16,-52 53-16</inkml:trace>
  <inkml:trace contextRef="#ctx0" brushRef="#br1" timeOffset="62033.55">16281 12012 0,'0'0'0,"0"-18"31,247-34-15,-36 52-1,-87 0 1</inkml:trace>
  <inkml:trace contextRef="#ctx0" brushRef="#br1" timeOffset="62624.63">18080 11659 0,'-35'-35'0,"-18"0"16,0 35-1,17 0 1,-16 35 15,52 18-31,158 511 47,-87-211 0,-248-441 0,177 53-47</inkml:trace>
  <inkml:trace contextRef="#ctx0" brushRef="#br1" timeOffset="62997.64">18045 12982 0,'-71'36'31,"71"34"-31,0 1 16,0-36-16,0 0 15,71 18 17,-36-53-32,0 0 15,-35-18-15,71-52 16,-71-1 0,-36 1-1,19 70-15,-18 0 16,-36 0-1</inkml:trace>
  <inkml:trace contextRef="#ctx0" brushRef="#br1" timeOffset="63493.89">17921 10830 0,'-18'0'16,"18"71"31,0-18-47,18 0 15,-18 70 1,35-88-16</inkml:trace>
  <inkml:trace contextRef="#ctx0" brushRef="#br1" timeOffset="73783.14">18838 11748 0,'0'0'0,"0"-18"16,18-17 0,17 35-1,1 0 1,-1 0-16,0 0 0,0 53 31,-35-1-31,0 19 0,-70 123 31,-1-159 1,71-105-1,18-1-31</inkml:trace>
  <inkml:trace contextRef="#ctx0" brushRef="#br1" timeOffset="74088.13">19279 11606 0,'-17'0'16,"17"18"-1,-36-18-15,36 35 16,-35-35-16,35 89 16,-35-19-1,35-35 1,0 36 0,17-36-1,107-35 1,-18-123-1</inkml:trace>
  <inkml:trace contextRef="#ctx0" brushRef="#br1" timeOffset="74630.64">19368 10954 0,'0'-18'16,"0"-17"-1,17 35 1,18 0-16,1 0 15,-1 0-15,18 53 16,-53 17 0,0-34-1,-18 17-15,-17-18 16,0-35 15,70 0 0,0 0-31,1 0 16,16 35 0,-16 0-1,-36 18 1,-53 18 15,0-36-15,0-35-1,18-53 1,35 18 0,17 35-16</inkml:trace>
  <inkml:trace contextRef="#ctx0" brushRef="#br1" timeOffset="75044.5">19950 11589 0,'-18'-36'16,"18"72"15,0 17-15,0 35-1,18 0-15,-18-17 0,0 17 16,0-35 0,0 17-1,35-34 1</inkml:trace>
  <inkml:trace contextRef="#ctx0" brushRef="#br1" timeOffset="75248.85">19861 11959 0,'18'0'31,"53"-17"-15,-18 17-1,-1 0-15,-16-36 0,17 36 16,-18 0 0,-35-35-16</inkml:trace>
  <inkml:trace contextRef="#ctx0" brushRef="#br1" timeOffset="75930.35">20638 11624 0,'-36'-35'0,"36"-1"16,0-16-1,36 52 16,105 52-15,-106 231 31,-159-195 15,160-88-30,17 0-17,17 0 1,-35 0-16,1-18 16,17 18-1</inkml:trace>
  <inkml:trace contextRef="#ctx0" brushRef="#br1" timeOffset="76877.68">21237 11659 0,'0'-17'16,"0"-19"15,0 1-31,71 35 31,35 88 0,-142 106 16,-34-194-31,-1-53 31,89 53-47</inkml:trace>
  <inkml:trace contextRef="#ctx0" brushRef="#br1" timeOffset="77181.03">21678 11430 0,'-35'0'0,"70"0"0,-105 0 32,70 18-32,-53 87 31,17-105-31,36 53 15,0 0 1,0 0 0,36 0-1,52 0 1,35-53 0,-87 0-1</inkml:trace>
  <inkml:trace contextRef="#ctx0" brushRef="#br1" timeOffset="77565.5">21749 10918 0,'0'0'0,"-36"0"15,36-52-15,0 16 16,36 36 0,34 0-1,-17 53 1,-53-18-16,0 1 16,0 70-1,0-36 1,-17-17-1,17-18 1,17-35 15,19 0-31,34 0 16,1-17 15,-18 17-31</inkml:trace>
  <inkml:trace contextRef="#ctx0" brushRef="#br1" timeOffset="78107.88">22278 11730 0,'0'18'31,"18"-36"-15,34 18-1,125-53 1,-124 0 0,70 53-1,-140 0 32</inkml:trace>
  <inkml:trace contextRef="#ctx0" brushRef="#br1" timeOffset="88421.73">23001 11395 0,'0'-36'47,"0"1"-32,35 35 17,18 0-1,0 18-31,0 52 16,-53 1-1,0-18 1,-17 0-16,-54 17 15,36-70 1,-1 36 0,36-72 15,18-34-15</inkml:trace>
  <inkml:trace contextRef="#ctx0" brushRef="#br1" timeOffset="88741.43">23407 11201 0,'0'0'0,"-35"0"0,17 0 15,-17 0 32,35 70-47,-53 18 16,17 36 0,36-89-1,18 18 1,53 0-1,-1-53 1,-35-53 0</inkml:trace>
  <inkml:trace contextRef="#ctx0" brushRef="#br1" timeOffset="89317.9">23636 10707 0,'0'-35'16,"-18"35"0,-17 0 15,0 35-31,0 0 15,-1 0-15,36 1 16,-53-36-16,53 35 16,0 0-1,106-35 17,-35 0-17,35 35 1,-106 1-16,0-1 15,-36 36 17,-52-1-17,-35-35 1,158-52 31</inkml:trace>
  <inkml:trace contextRef="#ctx0" brushRef="#br1" timeOffset="90677.21">23989 11448 0,'-35'0'32,"88"0"46,-18 0-78,35-36 15,36 36 1,-35-35 0,-36 35-1,18 0 1,-53-35 265</inkml:trace>
  <inkml:trace contextRef="#ctx0" brushRef="#br1" timeOffset="91573.36">24906 11165 0,'-35'0'31,"0"0"0,35-17-15,0-36 0,17 53-1,-17-35-15,141 35 31,-35 141 1,-194 88-1,17-176-15,18-18 15,89-35 16,17 0-32,-18 0-15,0 0 16,1 0-16,-1 0 16,0 0-1,18-17 1</inkml:trace>
  <inkml:trace contextRef="#ctx0" brushRef="#br1" timeOffset="91955.88">25365 11183 0,'0'-35'16,"0"0"0,35 35-16,36 0 31,-1 35-16,-35 0-15,-35 18 16,0 18 0,-17-36-1,-54 35 1,36-70 0,35-53 15</inkml:trace>
  <inkml:trace contextRef="#ctx0" brushRef="#br1" timeOffset="92238.14">25788 11024 0,'-35'0'16,"35"18"-16,-35-18 16,35 53-1,-53 0-15,0 17 16,53 36 0,53-53 15,52-53-16,-52 0 1,53-70-16</inkml:trace>
  <inkml:trace contextRef="#ctx0" brushRef="#br1" timeOffset="92753.33">25876 10478 0,'0'-36'16,"18"36"-1,35 0 1,-18 53 0,-35 18-1,-18-18 1,-17-18 0,88-35 46,-35 0-46,-18 35-1,53 0 1,-53 1 0,0-1-1,-53 0 1,0-35-1,18 0 1</inkml:trace>
  <inkml:trace contextRef="#ctx0" brushRef="#br1" timeOffset="93681.64">26529 10848 0,'0'-35'32,"35"35"-1,0 0-31,124 211 16,-247 318 46,-53-405-15,159-195-31</inkml:trace>
  <inkml:trace contextRef="#ctx0" brushRef="#br1" timeOffset="94263.26">27199 11183 0,'0'0'0,"-35"-35"16,-18 35-1,0 17 17,-17 54-32,70-53 15,-36 35-15,36-1 16,0-16-1,18 34 1,52-70 0,36 0-1,35-141 17,-105 18-17,-36-54 1,0-17-1,-18 36 1,-53 16 0,71 231 15,0 16-15,0 142-1,0-105-15,0 122 16,0-88-1,0-87 17,18-54-17</inkml:trace>
  <inkml:trace contextRef="#ctx0" brushRef="#br1" timeOffset="94545.51">27517 11183 0,'0'-35'31,"0"0"-31,53 35 0,17 17 31,-35 89-15,-35 0-1,-17-53-15,-71 35 16,17-53 0,36-35-1,35-17 17,0-89-32</inkml:trace>
  <inkml:trace contextRef="#ctx0" brushRef="#br1" timeOffset="94836.81">27905 11060 0,'-36'0'16,"-16"0"-1,16 17-15,36 19 16,-53-1-16,53 35 16,0-34-1,0-1-15,0 18 16,71 0 15,-18-53-31,-18-36 31</inkml:trace>
  <inkml:trace contextRef="#ctx0" brushRef="#br1" timeOffset="95943.06">18891 11359 0,'-35'0'16,"35"18"15,-229 476 16,370-53 0,88-370-47</inkml:trace>
  <inkml:trace contextRef="#ctx0" brushRef="#br1" timeOffset="100350.4">16351 14393 0,'0'0'0,"36"0"62,-1 0-46,18 0-1,-18 0 1,18 0 15,-18 0-15,18 0-1,-53 36 1,35-36 0,1 0 15,-54 0 47</inkml:trace>
  <inkml:trace contextRef="#ctx0" brushRef="#br1" timeOffset="100969.76">16422 14658 0,'-35'0'32,"52"0"124,1 0-140,52 0-1,-17 0-15,0 0 0,0 0 16,0 0-1,71 0 1,-36 0 0,-53 0-1,0 0 1,1 0 46,-36 35-62</inkml:trace>
  <inkml:trace contextRef="#ctx0" brushRef="#br1" timeOffset="104403.9">18644 14129 0,'-53'0'16,"53"-36"-1,0 1 32,106 0 0,-53 35-31,-18 0-16,-35 18 15,0 105 1,-35 18 0,0-106-1,0 1 1,-1-36 15,36-36-15,36-16-1,-1 16 1</inkml:trace>
  <inkml:trace contextRef="#ctx0" brushRef="#br1" timeOffset="105212.67">19121 13829 0,'0'0'0,"-18"0"0,18 18 625</inkml:trace>
  <inkml:trace contextRef="#ctx0" brushRef="#br1" timeOffset="113900.2">19156 13952 0,'-35'0'15,"-1"0"1,1 18 0,35 35 15,-35 0-16,-36 159 32,18-177-47,53 53 32,53-88-1,0 0-16,0 0 1,-18 0 0,1 0-1,-36-18 1</inkml:trace>
  <inkml:trace contextRef="#ctx0" brushRef="#br1" timeOffset="114825.38">19332 13458 0,'0'-17'31,"0"-18"-31,18-1 16,35 36-1,17 0 1,-70 71 15,0 52 1,-17-123-17,-19 0 1,54 0 31,17 0-32,1 0 1,-1 36 15,-35-1-15,0 0-1,-18-35 1,18 35-16,-35-35 16,-18 0-1,53 18-15,-70-18 16,34 0 15</inkml:trace>
  <inkml:trace contextRef="#ctx0" brushRef="#br1" timeOffset="116049.12">18045 14323 0,'-36'0'16,"54"0"62,0 0-62,52 0-1,-17 0 1,-18 0 0,1 0-1,-36-18 1,35 18-1</inkml:trace>
  <inkml:trace contextRef="#ctx0" brushRef="#br1" timeOffset="117108.5">17709 14076 0,'0'-35'16,"-35"35"-1,0 0 17,0 0-1,35 17 0,-36 265 0,54-158-15,17-71 0,1 17-1,-36 19 1,35-19 0,-35 1-1,0-1 1,0-17-1,-18-18 1,-35 1 0,0-36-1,-35 0 1,18 0 0,34-18 15,36 0-16,-17 18 1</inkml:trace>
  <inkml:trace contextRef="#ctx0" brushRef="#br1" timeOffset="117688.16">17692 15575 0,'-18'0'31,"-17"0"-31,0 0 31,35 35-15,0 18-1,0-17 1,0 17-16,17 17 16,19-70 15,16 0-15,72-35 15,-124-36-31,0 18 15,0 0 1,-53 1 0,18-1-16,-36 17 31,36 36-15,53 89-1</inkml:trace>
  <inkml:trace contextRef="#ctx0" brushRef="#br1" timeOffset="118773.78">17445 13529 0,'0'-35'32,"-35"35"-1,35 35-15,0 0-1,0 18-15,0 0 0,0 124 47,17-266 0</inkml:trace>
  <inkml:trace contextRef="#ctx0" brushRef="#br1" timeOffset="120252.71">20055 13935 0,'0'-36'31,"0"107"32,0-18-48,0 0-15,0 35 16,-17-35-1,17 0 1,0-18-16,0 0 0,0 1 16</inkml:trace>
  <inkml:trace contextRef="#ctx0" brushRef="#br1" timeOffset="120470.04">19826 14199 0,'0'0'0,"18"0"32,35 0-32,17-35 0,-17 35 15,0-53-15,106 18 31</inkml:trace>
  <inkml:trace contextRef="#ctx0" brushRef="#br1" timeOffset="120885.58">20338 13935 0,'0'0'16,"0"-36"15,70 1-31,-35 35 0,1 0 16,-1 0-1,36 18 1,-71 52 0,-36 36-1,-87 18 1,88-89 0,35 0-1,17-35 1,71 0-1,36-35 1,-71 0 0,17 35-16</inkml:trace>
  <inkml:trace contextRef="#ctx0" brushRef="#br1" timeOffset="121258.58">20955 13970 0,'0'0'0,"0"-35"31,0-1-31,53 36 16,0 0-16,53 0 31,-71 53-31,0 18 32,-52-1-32,-89 19 31,53-54-16,53-141 17,0 71-32</inkml:trace>
  <inkml:trace contextRef="#ctx0" brushRef="#br1" timeOffset="121556.24">21343 13723 0,'0'0'16,"-18"0"-16,-17 0 47,35 18-32,-35 17-15,-18 71 16,53-18 15,0-53-31,0 1 16,88 34-1,18-70 1,-18-18 0,-35-34-16</inkml:trace>
  <inkml:trace contextRef="#ctx0" brushRef="#br1" timeOffset="121934.69">21308 13229 0,'-53'-35'0,"106"70"0,-106-105 0,88 17 32,18 53-32,0 0 15,-53 35 1,35 0 0,-35 36-16,0 17 15,0-17 16,-70-1-31,105-70 47,0 0-47,36 0 16,-36 0 0,18 0-1</inkml:trace>
  <inkml:trace contextRef="#ctx0" brushRef="#br1" timeOffset="122251.4">21625 13899 0,'0'36'32,"36"-36"-1,16 0-31,1 0 0,71-18 15,-71 18 1,70-35 0</inkml:trace>
  <inkml:trace contextRef="#ctx0" brushRef="#br1" timeOffset="122621.4">22560 13776 0,'0'0'0,"0"-35"31,18 35-31,17 0 15,-17 0-15,17 0 16,36 17 0,-1 54-1,-70-1 1,-18 19 0,-52-36-1,17-53 1,71-53 15</inkml:trace>
  <inkml:trace contextRef="#ctx0" brushRef="#br1" timeOffset="122939.09">23019 13564 0,'0'0'0,"-36"0"16,-16 0 0,16 36-1,-34 52 1,34 0-1,-16-53 1,52 36-16,52-36 16,37 36-1,-1-71 1,-18 0 0,-52 0-1,-18-53-15</inkml:trace>
  <inkml:trace contextRef="#ctx0" brushRef="#br1" timeOffset="123400.45">23301 13123 0,'0'0'16,"-53"-35"-16,0 35 31,18 0-15,-18 18-1,53 35 1,0 17 0,35-17-1,36-18 1,-1 1 0,1-1-1,-71 0 16,-53-35-31,-18 35 16,54-35 0,-54 0-16,124 0 31</inkml:trace>
  <inkml:trace contextRef="#ctx0" brushRef="#br1" timeOffset="124149.63">24589 13847 0,'0'-36'16,"-18"-17"0,-35 18-1,-35 35 1,53 0-16,-1 0 16,-34 0-1,70 35-15,-53 54 16,18-37-16,35 72 31,0-89-15,70 0-1,-17-35 1,71-88-16,-19-53 31,-69-18-15,17-17-1,-53 17-15,-71 18 32,71 106-17,0 88 17,0 106-17,0-54-15,0 125 16,0-72-1,0-52 1,0-70 0,0 52-1,18-88 1</inkml:trace>
  <inkml:trace contextRef="#ctx0" brushRef="#br1" timeOffset="124451.83">24800 13705 0,'0'0'0,"0"-35"0,18 35 32,70 0-17,-53 18 1,1 35-16,-36 0 15,0 0-15,0 35 16,-53 0 0,0-88-1,0 53 1,0-53 0,53-88-1,0 35 1</inkml:trace>
  <inkml:trace contextRef="#ctx0" brushRef="#br1" timeOffset="124718.74">25277 13564 0,'0'0'0,"-71"0"0,-17-35 31,88 70-15,-35 71 0,-1-53-16,36 0 15,0 35 1,18-17 15,17-18-31,18-53 31,-18 0-31</inkml:trace>
  <inkml:trace contextRef="#ctx0" brushRef="#br1" timeOffset="125639.43">23195 12612 0,'53'0'32,"18"17"-17,-18 19 1,-1-1-16,72 53 15,-18 36 17,-106-71-32,0 246 31,35-34 0,-35-194-15,0 17-1,-53 35 1,-35 1 15,53-54-15,-1 1 0,-34-1-1,70-34-15,-53 34 16,0-17-16,18 18 15,-18-36 1,18 18 15,-18-71-31</inkml:trace>
  <inkml:trace contextRef="#ctx0" brushRef="#br1" timeOffset="126817.25">18221 13600 0,'-53'0'31,"53"17"-15,-35-17 0,-106 141 15,17 89 31,54-54-30,70-105-32,-36-36 15,36 35 1,0 1 0,18 52-1,-18-87 1,35 122-1,36-52 1,52-35 15,89 35-15,-177-106 0,36 123-1,-71-88-15</inkml:trace>
  <inkml:trace contextRef="#ctx0" brushRef="#br1" timeOffset="127530.33">17198 16704 0,'88'0'32,"-35"-35"-32,0 35 15,0 0-15,-18-36 16</inkml:trace>
  <inkml:trace contextRef="#ctx0" brushRef="#br1" timeOffset="127730.92">17339 16880 0,'71'0'31,"-18"0"-15,17 0-16,89 0 15,-106 0 1</inkml:trace>
  <inkml:trace contextRef="#ctx0" brushRef="#br1" timeOffset="128464.45">18821 16704 0,'-36'0'15,"-16"0"1,-1 0-1,53-35 1,-71-36 0,36-70-1,52-106 17,72 212-17,-54 35-15,0 0 16,36 18-1,-36 17 1,-35 53 0,-106 88 15,18 1-15,0-36-1,52-71 1,36-34-1,71-1 1,53 18 0,-72 35-1,-52 18 1,-35 17 0,-18 54-1,18-89 1,35-17-1</inkml:trace>
  <inkml:trace contextRef="#ctx0" brushRef="#br1" timeOffset="128627.96">18785 18009 0,'0'0'0,"-35"36"0,70-107 47,-35 36-47</inkml:trace>
  <inkml:trace contextRef="#ctx0" brushRef="#br1" timeOffset="207273.95">18768 16193 0,'0'0'0,"-141"105"32,141-34-32,-36-1 15,36 19-15,18 158 47,194-494 16,-424 247-17,212 53-30,-35-18 0,52-35 15,89-88-15,-70-1-1,-1 89 1,-53 0-1,-70 124 1,53-18 0,-18-36-1,53-17 1,17-53 15,36 0-15,0-35-16,71-53 15,-89 88 1,-35-36 0,-88 72-1,-124 70 1,18 70 0,53-53 15,194-123-16,159-17 1,193-177 0,-211 106-16,-106 35 15,-52 53 1,-248 88 0,-229 141-1,159-35 1,176-53-1,71-141-15,70 0 16,265-35 0,176-141-1,-247 123 1,-546 264 15,123-87-31,35-18 16,-17 35 15,299-229 0,71-53-31,36 35 16,34 17 0,-264 54-1,0 53-15,-123 52 16,-301 124-1,301-141-15,-36 0 16,230-159 15,123-35-31,35 0 0</inkml:trace>
  <inkml:trace contextRef="#ctx0" brushRef="#br1" timeOffset="207886.7">20796 15593 0,'0'0'0,"0"-35"0,-35 35 16,35 35 31,53 176-32,-53-69 32,35-107-31</inkml:trace>
  <inkml:trace contextRef="#ctx0" brushRef="#br1" timeOffset="208438.27">20585 16475 0,'-71'0'15,"89"0"32,70 0-31,18-71-16,52 18 15,195 0 1,-194-35-16,53 53 31,-230 88 16,-17-53-47</inkml:trace>
  <inkml:trace contextRef="#ctx0" brushRef="#br1" timeOffset="209042.87">20955 16863 0,'0'-53'32,"0"71"15,0 17-47,0 18 15,0 0-15,0 0 16,0 17-1,0-17-15,0 35 16,-35-53 0,35 1-1,17-54 17,54-35-32,-36 53 15,71-35 1,-35-18-1,-36 53 1,18-35-16,-53-18 16,0 0-1,0 18 17,-18 88-17,18 35 1,0-35-1,18 70 1,-18-35 0,35-35-1</inkml:trace>
  <inkml:trace contextRef="#ctx0" brushRef="#br1" timeOffset="-214724.28">23636 16528 0,'-35'0'31,"52"0"0,54-36-31,53 36 16,175-123 0,54 88 15,-318 35-16,-35-36 17,-17 36-17,17-70-15</inkml:trace>
  <inkml:trace contextRef="#ctx0" brushRef="#br1" timeOffset="-214231.95">25506 15734 0,'0'0'15,"0"-53"-15,0 18 16,88-36-1,-53 71 1,-17 35 0,35 89-1,-88-1 1,-1-52 0,-52-18-1,88-124 16,0 36-15,71 35-16,17 0 16,-53 0-1,53 141 1,-88 18 15,-70-71-15,35-88-16,-142 35 31,89-52-15,53-19-1,35 1-15</inkml:trace>
  <inkml:trace contextRef="#ctx0" brushRef="#br1" timeOffset="-213696.39">25753 15363 0,'-141'-35'16,"88"35"-16,0 0 15,18 0-15,-36 0 16,36 0 0,-1 18-16,-69 158 31,34 1-15,36 52-1,35-17 1,0-1-1,0-123-15,123 36 16,71-71 0,71-18-1,35-70 1,70-124 0,-317 18-1,-53-71 1,-53-17-1,-70-53 17,52 194-32,-105-36 15,-1 89-15,36 0 32</inkml:trace>
  <inkml:trace contextRef="#ctx0" brushRef="#br1" timeOffset="-208955.6">7073 18009 0,'0'18'16,"0"17"-1,0 18-15,35 88 16,-35-53-16,0-35 16,36-17-1,-36-1-15,0 18 16</inkml:trace>
  <inkml:trace contextRef="#ctx0" brushRef="#br1" timeOffset="-208767.59">7091 18380 0,'159'-141'47,"-54"141"-32,1-71-15,-53 71 0</inkml:trace>
  <inkml:trace contextRef="#ctx0" brushRef="#br1" timeOffset="-208585.09">7073 18133 0,'0'0'0,"0"-35"16,35 35-16,1-53 15,105 0 1,-71 53-16</inkml:trace>
  <inkml:trace contextRef="#ctx0" brushRef="#br1" timeOffset="-208002.25">7620 18203 0,'71'-53'16,"-1"53"-1,18 0 1,-35 18-16,35 106 16,-88-19-1,0-34 1,-52-36 0,16-52-1,36-89 1,53-71-1,71 107 1,-19 70 0,-16 0-1,-54 0 1,-35 88 15,0-70-31,-18 35 0,18-18 16,71-18 15,17-17-15,0-70-1,-52-1 1,-1-17 0,-106 18-1,-52 70 1,52 0-1,71 105 1,18-69 0</inkml:trace>
  <inkml:trace contextRef="#ctx0" brushRef="#br1" timeOffset="-207506.94">8819 18186 0,'0'35'31,"18"0"-31,-18 18 16,71 18-16,-71-36 15,35 0 1,0-35 15,-35-35-31,0 0 16,35-36-1,1 36 17,52 88-32,0 35 31,-17-53-16,-36 1 1,0-36 0,-35-71-1,0 0 1,0 19 0,36 52-1,69 105 1,-16-69-1,34 17 1,-70-53 0</inkml:trace>
  <inkml:trace contextRef="#ctx0" brushRef="#br1" timeOffset="-206467.53">10583 18380 0,'0'0'15,"0"-18"-15,141-88 32,-35 36-17,-88-1 32,-265 195 0,247-54-47,176 89 47,1-159-31,-124-18-1,17 18 1,107-141-1,-124 18-15,-18 35 16,-106 52 15,36 36-15,0 53 0,-18 18-1,53-18 1,0-18-1,35-35 1,18 0 0,18-18-1,-19-17 1,-16 35 15,-36 53-15,0 17-16,53 19 15,17-19 17,-35-105-17,18-36 17,-17 1-17,-1 35-15,-35-1 16,35 36-1,71 71 17,-35 17-32,52-88 15,-35 0 1</inkml:trace>
  <inkml:trace contextRef="#ctx0" brushRef="#br1" timeOffset="-206053.6">12524 18115 0,'0'0'0,"0"-17"0,17-36 31,-17 17-15,53 36-16,71 18 15,-124 17-15,35 18 16,-35 124 0,-18-142-1,-52 35 16,34-70-31,54 0 32,17 0-17,-17 0-15,53 0 16,-19 0 15,1 0-31</inkml:trace>
  <inkml:trace contextRef="#ctx0" brushRef="#br1" timeOffset="-205566.52">12841 17780 0,'-70'-71'16,"140"142"-16,-211-177 16,88 106-16,0-35 0,-35 35 15,0 35 17,88 53-32,-53 18 15,0 194 1,0 106-1,53-212 1,35-159 0,212 0-1,35-35 1,-70-70 0,-88-36-1,-89-18 16,-35-34-15,-35-89 0,-36 212-1,36 35 1,35 35 0,0 35-16</inkml:trace>
  <inkml:trace contextRef="#ctx0" brushRef="#br1" timeOffset="-205059.22">14005 18556 0,'-70'0'15,"-54"0"17,71 0-32,18 0 0,0 0 15,52 0 17,19-35-17,87-36 1,-70 36-16,-18 0 15,1-53 1,17 17 0,-53-17-1,-36-36 1,-122 54 0,122 70-1,36 35 16,0 18-15,0 141-16,36 176 31,-1-228-15,-35-72 0,35-35-1,0-35-15</inkml:trace>
  <inkml:trace contextRef="#ctx0" brushRef="#br1" timeOffset="-204592.22">14393 18256 0,'71'0'0,"-36"-35"16,0 35 0,18 35-1,-53 18 1,0-18-16,-35 18 16,0-53-16,35 53 15,-53-53 1,71-17 15,34 17-15,1 0-1,-17 35 1,-1 35 0,-35 1-1,0 0 1,-71-36-1,1-35 1,35 0 0,-1-18-1,36-17 1</inkml:trace>
  <inkml:trace contextRef="#ctx0" brushRef="#br1" timeOffset="-204055.56">14870 17903 0,'0'0'0,"-124"-52"31,54 52-31,17 0 15,0 0 1,17 0-16,-16 52 16,-19 125-16,36-18 31,-18-1-31,53 1 31,35 35-15,-35-141-1,194 35 1,-88-88 0,-18 0-1,0-35 1,18-124 15,-18 36-31,-52-36 16,34 0-1,-70 89 1,-70 17 0,-1 18 15,18 35-15,53 17-1,0 36-15</inkml:trace>
  <inkml:trace contextRef="#ctx0" brushRef="#br1" timeOffset="-203776.78">15363 18785 0,'0'0'0,"18"-17"32,17 17-17,18 17 1,-53 54-16,-53 0 31,0-36-31,18 0 31,-18-35-31</inkml:trace>
  <inkml:trace contextRef="#ctx0" brushRef="#br1" timeOffset="-201826.91">16475 18380 0,'-53'-36'16,"18"36"-16,35-35 16,-53 70 30,53 36-46,0-36 16,0 18 0,0-18-16,0 1 0,158 17 47,-52-336-1,-229 178-14,17 175-1</inkml:trace>
  <inkml:trace contextRef="#ctx0" brushRef="#br1" timeOffset="-201371.15">16404 17886 0,'0'-35'15,"0"70"-15,-35-70 16,35-1-16,0 89 47,0-35-47,0 52 16,18 72-1,17 16-15,-35-52 31,53-18-15,-53-17 0,35-1-1,-35-34 1,0-1 0,-18-35-1,-17 0 1,0 0-1,0 18 17</inkml:trace>
  <inkml:trace contextRef="#ctx0" brushRef="#br1" timeOffset="-201035.04">16686 18927 0,'-17'-36'31,"-54"36"-31,18 0 31,18 36-31,35-19 16,0 18-1,0 1 1,18-19 0,35-17-1,70 0 1</inkml:trace>
  <inkml:trace contextRef="#ctx0" brushRef="#br1" timeOffset="-199880.92">17163 18203 0,'0'0'0,"-71"0"32,36 0-17,35 71-15,-35-18 16,35 35-16,0-17 16,0 17-16,17 53 15,18-88 1,177 0 15</inkml:trace>
  <inkml:trace contextRef="#ctx0" brushRef="#br1" timeOffset="-199361.3">17463 18538 0,'-18'18'15,"18"17"1,0 36 0,0-36-1,0 18 1,0-88 0,0 0-1,0-1 1,0-87-16,0 70 15,18-35 1,-18 52 0,70 36-1,-17 53 1,0 18 15,70 17-31,-52-88 16,-36-18 15,-35-34 0,0-1-31,53 70 47,-18 19-31,18-1-16,-17-35 15,-19 35 1,-17 0 0</inkml:trace>
  <inkml:trace contextRef="#ctx0" brushRef="#br1" timeOffset="-198876.98">18662 18538 0,'0'0'16,"-35"-35"-16,-89 0 31,71 35-31,18 0 31,0 70-31,35-34 16,-36 70 0,36-71-16,0 0 15,71 0 1,35-35 0,53-141-1,-71-35 16,-88 105-15,0-105 0,-18 88-1,-17 88 1,35 141 15,0-35-31,53 123 16,-53-176-1,70-18 1,-70 1-16</inkml:trace>
  <inkml:trace contextRef="#ctx0" brushRef="#br1" timeOffset="-197944.87">19050 18468 0,'0'0'0,"35"0"47,-52 0-16,-19-35 0,36-1-15,18 36-1,17-53 1,1 53 0,-1 71-1,18 0 1,-53-36-1,0 18 1,0-18 0,-71-35-1,18 0 1,18 0-16,35-53 16</inkml:trace>
  <inkml:trace contextRef="#ctx0" brushRef="#br1" timeOffset="-197666.1">19385 18344 0,'0'0'0,"-35"0"0,0 0 31,-1 0-15,36 36 0,0 34-16,0-17 15,0-18 1,0 1-16,36 17 16,87-53-1,18-18 1,-70 18-16</inkml:trace>
  <inkml:trace contextRef="#ctx0" brushRef="#br1" timeOffset="-197414.83">20055 18186 0,'0'35'32,"0"18"-32,0 0 15,0 70-15,0-70 16,18-18 0,-18 1-1,0-1 1</inkml:trace>
  <inkml:trace contextRef="#ctx0" brushRef="#br1" timeOffset="-197232">19914 18397 0,'89'0'15,"-19"0"1,-17 0-16,0 0 16,53 0-1,-71 0-15</inkml:trace>
  <inkml:trace contextRef="#ctx0" brushRef="#br1" timeOffset="-196723.72">20567 18344 0,'0'71'15,"0"-36"-15,0 1 16,0-1 0,0 0-16,0 0 15,0 1 1,0-54-1,0-17 1,0-1-16,-18-87 31,18 35-31,0 17 32,36 89-1,-1 70-16,18-53-15,17 36 16,1-36 0,-36 0-1,36-35 17,-18-52-32,-18-37 31,-35 19-31,-18-36 15,-17 71 1,35 88 31</inkml:trace>
  <inkml:trace contextRef="#ctx0" brushRef="#br1" timeOffset="-196232.3">21484 18450 0,'0'-70'0,"-35"70"16,-36-36-1,18 36 1,18 18-1,35 70 1,0-17 0,0-54-16,0 19 15,35-36-15,1 70 16,34-70 0,-34 0-16,-1-17 15,0-19-15,18-52 16,-53-18-1,-35-88 1,35 141 0,-36-17-1,1 70 1,35 53 0,35 106-1,1 17 1,-1 0 15,-35-123-15,35-53-1</inkml:trace>
  <inkml:trace contextRef="#ctx0" brushRef="#br1" timeOffset="-195762.33">21819 18327 0,'53'53'31,"-53"0"-15,36-18-1,-1 0-15,18-35 31,-53 35-31,35-35 16,0 0-16,-35-70 31,0-36-15,0 71 0,36 35 15,-36 70-16,0-17-15,35 53 16,-35-35 0,0-18-1,35-18 1,-35 0 0,-35-35-1,-89 0 16,-34 0-15,105 0-16</inkml:trace>
  <inkml:trace contextRef="#ctx0" brushRef="#br1" timeOffset="-194141.18">22243 18168 0,'17'0'63,"36"0"-47,18 71-1,-1 52 1,71 18 15,-141-106-31,0 36 16,0 0 15,-17-36-15,-18 18-1,35-18 1,-36 0-1</inkml:trace>
  <inkml:trace contextRef="#ctx0" brushRef="#br1" timeOffset="-193234.39">23142 18150 0,'0'0'0,"-35"0"16,141-52 30,17-1-46,-52 53 16,-18-36-16,53 36 16,-106 36-1</inkml:trace>
  <inkml:trace contextRef="#ctx0" brushRef="#br1" timeOffset="-193067.46">23213 18486 0,'0'0'31,"53"0"-31,35-71 16,0 18-1,177-70 1,-142 70-16,36-18 16,-53 18-16</inkml:trace>
  <inkml:trace contextRef="#ctx0" brushRef="#br1" timeOffset="-192433.47">24836 17533 0,'-53'-88'31,"0"88"-16,17 0 17,178 476 15,-1-317-16,-141-124 0,-18-35-31,-53 0 31,54 0-31,-54-17 16,71-19 15,18 1-31</inkml:trace>
  <inkml:trace contextRef="#ctx0" brushRef="#br1" timeOffset="-192059.94">25329 17463 0,'0'-18'0,"-17"18"15,-18 0 1,35 35 31,0 18-31,0 0-16,52 35 0,19 89 31,-18-125-31,-18 19 15,-35-36-15,35 1 16,-35-1 0,-35-35-1,-53 0 1,35 0 0,18 0-1</inkml:trace>
  <inkml:trace contextRef="#ctx0" brushRef="#br1" timeOffset="-191436.07">25153 18591 0,'0'71'47,"35"-36"-47,-35 1 16,36-1-16,-36 0 15,0 0 1,-18 18 0,-17-53-1,-1-106 17,36 54-32,0-19 15,0-88 1,36 106-1,34 0 1,36 53 0,-71 36-16,1-36 15,-36 53 1,0-18 0,-36 18-1,-17-36 1,53 19 15,18-36-15,-18 35-16,106-35 31,-71 0-15,0 35-16</inkml:trace>
  <inkml:trace contextRef="#ctx0" brushRef="#br1" timeOffset="-189390.97">26000 17216 0,'0'0'0,"-36"0"0,1 0 16,0 35-16,-36 35 16,71 1-1,0 0-15,0 34 16,0 36-16,36 159 16,-36-159-16,88 18 15,18-18 1,229-194 15</inkml:trace>
  <inkml:trace contextRef="#ctx0" brushRef="#br1" timeOffset="-188907.22">26846 17533 0,'0'0'0,"-105"-35"31,69 35-31,-17 0 16,-17 0-1,17 0 1,0 106 15,53-53-15,0 17 0,88-35-1,-70-35-15,52 0 16,36-53-1,-53-17-15,-18-36 16,-88-123 15,-17 141-31,-18-1 0,-71-16 16,71 52 0,88 70-1,0 107 16,70-71-31</inkml:trace>
  <inkml:trace contextRef="#ctx0" brushRef="#br1" timeOffset="-188373.96">27093 17145 0,'-35'-35'16,"35"70"0,0 36-1,18-19-15,17 54 16,-35-70 0,53 34-1,-53-105 16,-35-18-31,-1-35 32,1-18-17,0-35 1,35 106 0,17 35-1,36 70 1,18 18-1,52 0 1,-70-88-16,106 0 16,-18 0-1,-106-88 1,-52 18 0,-18 34-1,-89-52 1,53 18-16,36 70 15,35 70 1,0 1 0</inkml:trace>
  <inkml:trace contextRef="#ctx0" brushRef="#br1" timeOffset="-188103.08">27076 17868 0,'35'0'31,"18"-35"-15,0 35-16,17-35 15,19 35-15,-1-71 16,159 36 0,-212 35-1</inkml:trace>
  <inkml:trace contextRef="#ctx0" brushRef="#br1" timeOffset="-187673.41">27305 18380 0,'0'0'0,"-71"-18"31,19 18-31,16 0 31,1 35-15,35 1-1,0 34-15,0-17 32,18-53-32,70 0 15,35-53 1,-87-70-1,34-1 1,-123-87 0,-17 175-1,34 36 1,-17 0 0,18 71-1</inkml:trace>
  <inkml:trace contextRef="#ctx0" brushRef="#br1" timeOffset="-187370.64">27605 18133 0,'-35'-35'15,"105"35"17,-17 0-32,0 0 15,-18 17-15,1 54 16,-36-36 0,0 0-16,0-17 15,-36 52 1,-52-70 15,88-17-31,0-18 16</inkml:trace>
  <inkml:trace contextRef="#ctx0" brushRef="#br1" timeOffset="-187137.17">27975 17886 0,'0'0'0,"-35"0"16,-18 53-1,53-18 1,0 0-16,0 18 31,0-17-31,0-1 0,106 18 31,-71-53-31,53 0 16</inkml:trace>
  <inkml:trace contextRef="#ctx0" brushRef="#br1" timeOffset="-186443.39">28663 17357 0,'53'0'31,"0"-36"-15,18 36-1,-18-35-15,35 35 16,-53-35 0</inkml:trace>
  <inkml:trace contextRef="#ctx0" brushRef="#br1" timeOffset="-186023.91">29492 16722 0,'0'0'0,"-53"-36"15,-17 36 1,34 0 0,-52 0-16,35 18 15,-52 70 1,69-17 0,36-36-16,0 0 15,53 1 1,-18-1-16,107-35 15,-37-53 1,-69-53 0,-36 0 15,-89-141-15,-105 71-1,159 176 1,35 53-1</inkml:trace>
  <inkml:trace contextRef="#ctx0" brushRef="#br1" timeOffset="-185489.72">29669 16598 0,'0'53'16,"35"0"-1,-35-18-15,0-17 32,0 53-32,53-124 46,-53-18-30,0 18-16,0 0 16,0-35-1,0 53 1,0 70 15,53 36-15,0-19-1,0-52 1,-53-17 0,35 17-1,-35-124 1,0 71 0,0 18-1,70 53 1,19 88 15,-89-53-31,53-18 16</inkml:trace>
  <inkml:trace contextRef="#ctx0" brushRef="#br1" timeOffset="-185234.65">29369 17374 0,'123'-35'15,"-35"0"1,1 35-16,-1-71 15,-18 71 1,19-35-16,-19 35 16,18 0-1</inkml:trace>
  <inkml:trace contextRef="#ctx0" brushRef="#br1" timeOffset="-184725.44">29739 17956 0,'-70'-17'16,"70"-19"-1,-36 36-15,-34 0 16,17 0 0,18 89-1,35-19 1,0-34-1,35 16 1,71-52 0,-71 0-1,36-123-15,-19-18 32,-52 17-32,-70-17 31,-71 88-16,106 53 1,-1 53 0,72 71-1,-1-89-15</inkml:trace>
  <inkml:trace contextRef="#ctx0" brushRef="#br1" timeOffset="-184345.47">29933 17692 0,'0'35'15,"0"-70"-15,0 52 32,35-17-32,18 36 15,0-36 16,-17 0-15,-36-36 0,35-16-16,-35-1 15,0 17 1,53 125 15,-53-37-15,0 1-16,35 71 15,-35-18 1,0-53 0</inkml:trace>
  <inkml:trace contextRef="#ctx0" brushRef="#br1" timeOffset="-183676.03">30339 16387 0,'0'0'0,"35"17"47,18 18-47,88 124 16,159 670 46,-300-758-46,-88-1-16,-18 36 15,71-71 1,35-52 15,17 17-31</inkml:trace>
  <inkml:trace contextRef="#ctx0" brushRef="#br1" timeOffset="-182660.33">31080 16722 0,'0'0'0,"-36"0"16,36-36-1,-35 36-15,0 0 32,0 18-17,35 17 1,0 1-16,-36-1 16,36 0-16,0 36 15,106-71 16,35-141 1,-105 17-1,-54 54-15,18 17-16,-88-88 0,-18 17 31,106 89-16,0 211 17,53-70-32,-53 0 15,70 106 1,-17-89 0,18-52-1,-36-36 1</inkml:trace>
  <inkml:trace contextRef="#ctx0" brushRef="#br1" timeOffset="-182407.98">31380 16722 0,'53'0'31,"-53"17"-15,35-17-16,-35 53 16,0 0-1,0 0 1,-35-18 0,-1-35-1,36-17 1,0-19-16</inkml:trace>
  <inkml:trace contextRef="#ctx0" brushRef="#br1" timeOffset="-182159.87">31574 16616 0,'0'-35'15,"0"105"-15,0-105 0,-36 0 47,36 70-31,-53 35-1,53 36 1,0-53-16,36-18 16,17 1-1,-18-1-15,0-35 16,36-18-1</inkml:trace>
  <inkml:trace contextRef="#ctx0" brushRef="#br1" timeOffset="-181640.92">31944 16492 0,'-35'0'16,"70"0"-16,-106-53 15,36 53 1,0 0 0,0 53-1,35-17-15,0 69 16,0-69 0,17-1-1,-17 0-15,53-35 16,0-35-1,18-36 1,-36-246 15,-35 211-31,-53-158 16,-53 34 15,18 72-15,53 122-16,35 72 31,88 158-15,53 176-1,-141-264 1,124 123 0,-89-123-1,-35-88 1,35 17-1</inkml:trace>
  <inkml:trace contextRef="#ctx0" brushRef="#br1" timeOffset="-181157.67">32279 16104 0,'106'124'47,"-106"-89"-31,-106-158-16,247 281 16,-282-352-16,318 388 15,-177-211 1,35-19-16,-35-87 15,0 17 1,0 71 0,0 52 15,0 195 0,0-124-31,0-17 16,35 88-16,36 17 31,-36-70-15,-35-71-16,-18 36 15,-70-71 1,-35 0 0,34-36-1,54 36 1,0 53-1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1T05:03:41.8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353 2469 0,'423'459'172</inkml:trace>
  <inkml:trace contextRef="#ctx0" brushRef="#br0" timeOffset="622.37">864 2381 0,'0'53'62,"0"-18"-62,0 89 32,0-89-32,-53 106 31,18-52 16,35-107-32</inkml:trace>
  <inkml:trace contextRef="#ctx0" brushRef="#br0" timeOffset="1538.29">1005 2787 0,'18'0'31,"-18"-35"-31,71 35 16,-71-36-16,17 36 16,-17-35-16,53 0 15,-53 0 17,0-1 30,-17 1-31,-19 35 1,1 0-1,35 18-16,-35-18-15,35 35 16,0 0 0,-36-35-16,36 88 31,0-35-31,0 0 16,0-17 15,18 16-16,17 19 1,1-36 0,17-35-1,-18 0 1,0-35 0,-35 17-1,0-17 1</inkml:trace>
  <inkml:trace contextRef="#ctx0" brushRef="#br0" timeOffset="2388.64">1341 2628 0,'0'0'0,"0"-35"62,17 35-46,18 0-1,-35 18 1,53-18-16,-53 52 16,53-52-16,0 71 15,-17-36 1,-36 1-1,35-1 1,-35 0 15,0-17-15,-18-18 15,1 0-15,-19 0 15,36-35-31,0-1 31,0 1-15,0 0 0,18-1-1,-18 1 1,18 35-1,34-35 1,-16 35 0,17 0 15,-18 0-31,0 0 16,18 0-1</inkml:trace>
  <inkml:trace contextRef="#ctx0" brushRef="#br0" timeOffset="2710.62">1923 2628 0,'-18'0'16,"18"35"15,0 1-15,18-1-1,-18 0-15,0 1 16,35 17-1,-35-18 1,0 0 0</inkml:trace>
  <inkml:trace contextRef="#ctx0" brushRef="#br0" timeOffset="2893.48">1870 2522 0,'-36'-35'16</inkml:trace>
  <inkml:trace contextRef="#ctx0" brushRef="#br0" timeOffset="3452.6">2258 2505 0,'0'0'0,"-35"0"47,-1 0-16,1 0-16,35 17 1,-35 19 0,35 17-1,0 35 1,0-53 0,17 36-1,54-1 1,-71-17-1,0 0 1,35-53-16,-35 35 16,0 1-1,0-1 1,-17 0 15,-19-35-15,1 0-16,0-53 31,-1-35-15</inkml:trace>
  <inkml:trace contextRef="#ctx0" brushRef="#br0" timeOffset="3671.04">2134 2893 0,'36'-71'16,"-1"71"-1,0-35-15,53 35 16,-52-35-1</inkml:trace>
  <inkml:trace contextRef="#ctx0" brushRef="#br0" timeOffset="4333.83">2469 2681 0,'36'18'78,"-1"35"-62,18-53-1,-53 35-15,35-35 16,0 0 0,1-35-1,-36-1 1,0 19 0,0-54-1,0 36 1,-18 35-1,18 18 48,0 52-63,0-52 16,0 17-1,18 89-15,35-1 16,-53-70-1,35-18 1,-35 36 0,0-36-16,0 0 15,0-17 1,-18-18 15,-35 0-31,18 0 16,0 0-16,-36 0 15,36 0 1,35-71 0</inkml:trace>
  <inkml:trace contextRef="#ctx0" brushRef="#br0" timeOffset="7165.87">3775 2434 0,'0'-35'31,"0"0"0,0-1 0,-71 1 1,71 0 14,-35 35-14,0 17-17,35 36 1,-53-17 0,53-1-1,0 0-15,0 142 31,35-89-31,0-18 16,36-34 15,35 34-15,-71-70-16,0-17 31,0-54-15,-35-17-1,-17 17 1,-18 36 0,-1 35-1,36 18 63,36-18-62,34 0 0,-35 0-1,18-36-15,-35 1 32,17 35-32,-35 18 46,0 17-30,36 0 0,-36 0-16,0 1 15,52 34 1,-52-34 0,0-1-1</inkml:trace>
  <inkml:trace contextRef="#ctx0" brushRef="#br0" timeOffset="7596.66">4286 2681 0,'0'0'0,"-17"-35"15,34 0 17,36 35-17,35 70 1,-35 1-1,-17-1 1,-36-17 0,-18-53 15,18-35-15,-35 0-1,35-36 1,0 0-1,0 19 1,17 16 0,19 36-1,-1 0-15</inkml:trace>
  <inkml:trace contextRef="#ctx0" brushRef="#br0" timeOffset="8020.18">4745 2752 0,'35'0'31,"-35"-18"-31,53 18 15,-53-18 1,35-17 0,-35 0-1,0 0 1,-17-1 0,-19 36-1,-16 0 1,16 71 15,36-1-31,0-17 16,0 0-1,18-53 1,70 36 15,-17-72-15</inkml:trace>
  <inkml:trace contextRef="#ctx0" brushRef="#br0" timeOffset="8452.61">5115 2699 0,'36'-18'62,"16"-17"-46,1-18-16,-53 35 31,0-17-15,-53-36-1,1 71 1,16 0 0,1 18-16,35 17 15,-35 71 1,35-53 0,0 18-1,35-54 1,36-17-1,34 53 17,-69-53-32</inkml:trace>
  <inkml:trace contextRef="#ctx0" brushRef="#br0" timeOffset="8909.81">5415 2575 0,'0'0'15,"35"0"32,-35 36-31,53-1-16,-53 0 15,53 0 1,-53 18-16,0-17 31,0-72 1,0 1-17,0-53-15,36 0 31,-1 35-15,0 53 0,18 106-1,0-71 1,-53 35 0,35-34-16</inkml:trace>
  <inkml:trace contextRef="#ctx0" brushRef="#br0" timeOffset="9156.14">5891 2205 0,'0'0'0,"0"35"31,0 0-15,0 18-1,0 18-15,0 35 16</inkml:trace>
  <inkml:trace contextRef="#ctx0" brushRef="#br0" timeOffset="9632.71">6438 2452 0,'0'-35'16,"-17"35"-1,-19 0 1,-17 52 0,18-16-1,35-1-15,-53-35 16,53 53-16,0-18 31,35-35-15,1 0-16,34 0 15,-52 0 1,88 35 15,-106 18-31,0 0 16,-36-17 15,-34-36-31,17 53 16,-70-53-1,87-18 1,36-17 15</inkml:trace>
  <inkml:trace contextRef="#ctx0" brushRef="#br0" timeOffset="11143.84">7214 2417 0,'0'-36'62,"0"54"141,0 52-187,0-34-16,0-1 15,0 0-15,0 53 32,0-35-32,0-17 15,0-1 17,0 0-32,0 1 31,18-36-16,17 0 1,89 0 15,-89-36-31,18 36 16,-18 0 0</inkml:trace>
  <inkml:trace contextRef="#ctx0" brushRef="#br0" timeOffset="11396.77">7144 2752 0,'0'0'0,"35"-36"16,36 36 0,34-35-1,-52 35-15,53-35 16,-71 35 0,1-35-1,-36-1-15</inkml:trace>
  <inkml:trace contextRef="#ctx0" brushRef="#br0" timeOffset="11837.58">7567 2417 0,'-35'-36'16,"35"107"46,0-18-46,0 0-16,17 17 0,-17-17 16,0 0-1,0-18-15,0 1 16,0-1 0,36-35-1,-36-18 1,35-52-1,-35 52 1,88-53 15,-53 71-15,1 18 0,-36 53-1,35-71 1,-35 53-1,0-18 1,0 0 0,18-35-16</inkml:trace>
  <inkml:trace contextRef="#ctx0" brushRef="#br0" timeOffset="12492.38">7920 2575 0,'0'0'0,"0"-35"16,18 35 15,-18 18-31,52 35 15,-52-36-15,36 71 32,-36-70-32,0 17 15,0-52 32,0-54-31,0 1-1,0 34 1,0 1 0,35 35-1,0 53 1,1 17 0,16-34-1,-52-54 48,0-35-48,0 18 1,0 0-16,53 35 16,-17-36-1,-1 36 1,18 71-1,-18 52 17,-35-87-17,0 34-15,0-52 32</inkml:trace>
  <inkml:trace contextRef="#ctx0" brushRef="#br0" timeOffset="12661.72">8696 2840 0,'-18'-35'16,"-17"35"-1,0 0 1</inkml:trace>
  <inkml:trace contextRef="#ctx0" brushRef="#br0" timeOffset="14498.06">9613 2346 0,'-53'-53'0,"18"18"32,35 52 30,0 36-46,18 18-16,-18 35 15,53 88 1,35 70 15,-88-193 0,-71-177 32,36 71-63,0-18 16</inkml:trace>
  <inkml:trace contextRef="#ctx0" brushRef="#br0" timeOffset="14675.73">9543 2787 0,'35'-71'31,"18"71"-16,53-53 1</inkml:trace>
  <inkml:trace contextRef="#ctx0" brushRef="#br0" timeOffset="15092.99">9966 2575 0,'0'0'0,"-53"53"79,53 18-64,0-36-15,0 0 0,0 1 16,0-1-1,53 18 1,53-53 0,-71 0-1,0-35 1,-35-18 0,0 0-16,-53-18 15,18 71 1,-35-53-1,-1 53-15,53 0 32,18 71-17</inkml:trace>
  <inkml:trace contextRef="#ctx0" brushRef="#br0" timeOffset="15523.83">10248 2646 0,'0'0'0,"0"-35"31,53 35-15,-18 0-16,36 0 15,-36 17 1,1 18-16,34 89 31,-70-71-15,0 0 0,-18-53 15,-17-35-16,35-1-15,0 1 16,0-18 0,18-18-1,52 36 1,54 0 0,-54-36-1</inkml:trace>
  <inkml:trace contextRef="#ctx0" brushRef="#br0" timeOffset="17309.28">11642 2452 0,'-18'-35'32,"18"-1"-17,-35 36 1,-1 0 15,1 0-15,-18 0-1,-53 124 32,106-71-31,0 0-1,0-1 1,18-16 15,70-36-31,-52 0 16,52 0 0,-53 0 15,-35-36-16,0-34 1,0 17 0,0 18-1,-35-1 1,-1 36 0,36-35-1,-35 35 1,35 18-1,-35-18 1,35 123-16</inkml:trace>
  <inkml:trace contextRef="#ctx0" brushRef="#br0" timeOffset="18230.56">11536 1976 0,'0'-36'62,"-18"36"-46,-17 0 15,-36 71 0,71 52 16,18 107 0,17-160-31,-35-35-1,0 1 1,0-1-16,0 53 15,0-35 1,0 18 0,0-18-1,0-18 1,0 0 0,0 0-1,-17-35 32,-19 0-16,36 18-15,-35-18 0,0 0-1,-18 0 16,18 0-15,-1 0 0,1 0-1</inkml:trace>
  <inkml:trace contextRef="#ctx0" brushRef="#br0" timeOffset="18644.12">11518 3316 0,'0'0'0,"0"-35"16,-17 35-1,-19 0 1,1 0 0,0 17-1,35 19 1,-36-36-1,36 53 1,0 0-16,18 17 31,123-35-15,0-70 15,-105 35-31,-36-35 16</inkml:trace>
  <inkml:trace contextRef="#ctx0" brushRef="#br0" timeOffset="25710.92">11994 2399 0,'-17'0'47,"-18"0"-32,-1 0 17,1 0-32,0 18 46,35 17-14,0 0-1,0 18-15,0 0-1,0 17 1,0-34-16,0 17 15,0 0 1,0-18 0,0 53-1,0-35 17,0-18-17,0 1 1,0-1-1,0 0 1,0 0 0,0 1-16,17-36 62,19 0-46,-1 0-16,0 0 15,0 0-15,1 0 16,-54 0 15</inkml:trace>
  <inkml:trace contextRef="#ctx0" brushRef="#br0" timeOffset="28815.82">12259 2522 0,'-18'-35'391,"-17"35"-376,0 0 32,35 18-47,-35 52 47,-1 160 0,54-177-31,0-1 15,34-16-31,-16-36 15,52 0 1</inkml:trace>
  <inkml:trace contextRef="#ctx0" brushRef="#br0" timeOffset="29275.87">12524 2716 0,'-18'-35'15,"18"-18"17,35 0-17,36 18 1,17 35 0,-35 35-1,-18 71 1,-35-35-1,-17-18 1,-72-18 0,19-35-1,35-18 1,35-17 15</inkml:trace>
  <inkml:trace contextRef="#ctx0" brushRef="#br0" timeOffset="29600.06">12912 2522 0,'-36'0'0,"1"0"31,35 18-31,-35 17 32,-18 18-17,53-18-15,0 1 16,0 34-1,0-34-15,53 17 16,53-53 15,-71 0-31</inkml:trace>
  <inkml:trace contextRef="#ctx0" brushRef="#br0" timeOffset="29847.04">13176 2734 0,'53'0'47,"18"-35"-47,-36 35 15,0 0-15,-35-36 16</inkml:trace>
  <inkml:trace contextRef="#ctx0" brushRef="#br0" timeOffset="30606.54">13600 2558 0,'0'-36'31,"35"36"1,0 53-17,18 18 1,-18-1 0,1-34-1,-1-36 1,18-53-1,-53 17 1,35 1 0,-35-18 15,-18 0-31,18 71 78,0 53-62,0-36-1,0 0-15,0 0 16,0 1-16,0-1 16,0 18-1,0 0 1,0-18-1,0 0 17,-35-35 30,0 0-46,0 0-1,35-17 1,-106 17 0,71 0-1,52 0 1</inkml:trace>
  <inkml:trace contextRef="#ctx0" brushRef="#br0" timeOffset="31184.87">14111 2487 0,'-18'0'15,"36"0"-15,0 0 63,35 35-48,-18 159 17,-35-123-1,-18-36-31,18 1 16,-106 52-1,106-106 32</inkml:trace>
  <inkml:trace contextRef="#ctx0" brushRef="#br0" timeOffset="32608.36">14887 2681 0,'-17'0'15,"17"-35"1,0 0 0,0-1 15,-36 36-16,1 0-15,0 0 16,-18 36 15,0 52 1,18-53-32,35 18 31,0 0-31,0-18 15,123-35 17,-52 0-17,-36-17 1,36-72 0,-71-17-1,0 71-15,0-53 16,-36 17-1,19 36 1,17 53 31,0 35-31,0-18-1,0 0-15,0 53 16,17 18 15,-17-70-15,36-1-1,-36 0 1,35-35-16</inkml:trace>
  <inkml:trace contextRef="#ctx0" brushRef="#br0" timeOffset="32942.57">15134 2646 0,'0'0'0,"0"-35"15,18 35-15,35 0 16,-18 0 0,-35 70-1,53-35-15,-53 1 16,0 17 0,-35-18-1,-18 0 1,0-35-1,53-35 1</inkml:trace>
  <inkml:trace contextRef="#ctx0" brushRef="#br0" timeOffset="33263.32">15540 2575 0,'-71'-35'31,"36"35"-15,0 35-1,-18 36 1,35-36-1,18 71 1,0-35 0,0-19-1,35-16 1,1-36-16,34 0 16,19 0-1</inkml:trace>
  <inkml:trace contextRef="#ctx0" brushRef="#br0" timeOffset="34172.35">16228 2540 0,'-18'0'0,"18"53"47,0 0-47,0 0 15,0 17-15,0 19 32,18-54-1,-18 0-16</inkml:trace>
  <inkml:trace contextRef="#ctx0" brushRef="#br0" timeOffset="34381.78">16051 2769 0,'36'-35'32,"17"35"-17,0 0-15,35 0 16,-18 0-16,107 0 31</inkml:trace>
  <inkml:trace contextRef="#ctx0" brushRef="#br0" timeOffset="35005.32">16669 2522 0,'0'-35'31,"0"17"-31,35 18 16,18 0-1,-18 0 1,18 0 0,-18 71-1,-52 17 1,-36-53 0,-18-35-1,124 0 32,-17 0-31,-19 0-1,-17 36 1,53 34 0,-53-17-1,0 0 1,0-18-1,-53-35 1,0 0 0,-17 0-1,52 0 1,18-17 0,18-18-1</inkml:trace>
  <inkml:trace contextRef="#ctx0" brushRef="#br0" timeOffset="35433.15">17110 2611 0,'0'-36'16,"17"36"-16,-17-35 0,71 35 16,-1-35-1,-34 35-15,17 0 16,-18 35-1,-35 106 17,0-106-32,-53 36 15,0-71 17,0 0-17,18 0 1,35-18-1,0-35-15</inkml:trace>
  <inkml:trace contextRef="#ctx0" brushRef="#br0" timeOffset="35722.37">17533 2417 0,'-18'0'0,"-17"0"16,-35 0-1,17 35 1,53 0 0,-36 0-16,36 1 15,0 17 1,0 17-16,0-17 15,53 18 1,18-71 0,17 0-1,0-18-15</inkml:trace>
  <inkml:trace contextRef="#ctx0" brushRef="#br0" timeOffset="36371.25">17762 2558 0,'0'0'0,"0"-36"15,0 1 16,36 35-15,-36 18 0,53 35-1,-53 17 1,17-70-16,-17 53 16,35-53-1,1 0 1,-1-35-1,-35-18 1,0 18 0,35-54 15,-35 107 0,0 17-15,0 54-16,0-37 15,0-16 1,0-1-16,0 36 16,0-36-1,0 18 1,-17 35 0,-19-17-1,1-89 32,35-17-47,-35-1 16,0 36 15,35-35-31,-36 35 16</inkml:trace>
  <inkml:trace contextRef="#ctx0" brushRef="#br0" timeOffset="38236.64">18591 2734 0,'0'-35'62,"0"-1"-31,-35 36-15,0 0 0,-36 0 31,18 106-1,212-70 17,-124-72-47,36 36-16,-71-88 15,0 18 1,0-1-1,0 0 1,-35-17 15,35 106 1,0 17-17,0 0-15,0 18 16,0 53-1,0 18 1,0-36 0,35-35-1,0-53 1</inkml:trace>
  <inkml:trace contextRef="#ctx0" brushRef="#br0" timeOffset="38816.68">18874 2611 0,'53'17'62,"-53"18"-62,52 18 16,19 0 0,-36-53-1,1-35 17,-36-53-17,0 53 1,0 105 46,0-17-46,0 0-16,35 0 16,-35 53-16,0-53 31,0 17-31,0-17 31,0-18-15,-18-35-1,-17 0 1,-36-17 0,18-1-1,18 18 1,0 0-1</inkml:trace>
  <inkml:trace contextRef="#ctx0" brushRef="#br0" timeOffset="39473">19350 2469 0,'18'0'31,"17"0"-15,18 0 0,0 0 15,-53 18-15,35 35-1,-35-18 1,0 53-1,53 36 1,-53-89 0,0 1-16,0-1 15,0 0-15,0 0 32,-18-35-1,-35 0 0,-17 0-15,-1-35-1,18 35-15</inkml:trace>
  <inkml:trace contextRef="#ctx0" brushRef="#br0" timeOffset="40999.31">20108 2558 0,'0'-36'0,"0"1"16,-35 35 0,35-35-1,0 52 17,-53 36-17,88 124 16,177-142 16,-212-70-47,35-106 63,-35 123-16,36 71-32,-1-18 1,88-35 0,-17-17-1,-70-36 1,-36-18-1,0 1 17,-53 70-32,17 0 15,19 52 17</inkml:trace>
  <inkml:trace contextRef="#ctx0" brushRef="#br0" timeOffset="43163.62">20884 2469 0,'0'36'79,"0"17"-79,0 35 15,0-35 1,0 0-16,0 105 31,18-87 16,-18-89 0,0-17 0,0 0-32,0 0 1,35-1 0,-35 1-1,36 0 1,-1 35-1,0 0 1,-35 17 0,35 19-1,-35 34 1,36-35 0,-36 1 15</inkml:trace>
  <inkml:trace contextRef="#ctx0" brushRef="#br0" timeOffset="44247.53">21361 2752 0,'35'0'47,"0"-36"-31,1 36-1,-36-35-15,0 0 32,0 0-17,-36 35-15,-34 0 32,52 0-32,-35 17 15,53 18 1,0 36-1,0-36 1,0 18 0,53-17-1,159-36 1,-159 0 0,-18-18-1,35-35 1,-70-35-16,0 17 15,0 18 1,0 18 62,36 35-62,17 0-1,0 0 1,-53 18-16,35-18 16,-35 70-1,0-17 1,0 0 0,35-18-1,0-35 1,36 53-1,0-53 1,-36 0 0,-35-17-1,35-19-15,-35-17 32,0-17-17,0-1 1,0 18-1,-18 53 32,18 18-47,0 35 16,-35-18 0,35 0-16,0 36 15,0 0 1,18-54-1,70-17 17,0 0-32,53 0 31,-105 0-15,-19 0-16</inkml:trace>
  <inkml:trace contextRef="#ctx0" brushRef="#br0" timeOffset="46164.12">23407 2381 0,'-35'0'312,"-1"0"-140,36 18-156,-35-18 0,0 53-1,35-18 1,-53 0-16,53 1 15,0-1-15,-35 71 32,211-36-1,106-70 0,-247-17-31,-35-19 16</inkml:trace>
  <inkml:trace contextRef="#ctx0" brushRef="#br0" timeOffset="47014.14">24236 2769 0,'35'0'63,"0"0"-47,-35-17-16,36 17 15,-36-36 1,0-122-1,0 122-15,0-87 63,-18 211-16,18-35-32,0 18 1,18-19 0,35-16 15,17-36-31,1-18 31</inkml:trace>
  <inkml:trace contextRef="#ctx0" brushRef="#br0" timeOffset="47664.55">24306 2134 0,'0'18'78,"0"17"-62,0-52 62,-35 17-47,0 17-15,35 19-1,70-36 1</inkml:trace>
  <inkml:trace contextRef="#ctx0" brushRef="#br0" timeOffset="48098.82">24747 2328 0,'-17'0'16,"-19"0"0,1 0-1,35 36 1,-35-36 0,35 70-16,-35-35 15,88-35 16,-18 0-15,53 0 0,-53 0-1,1 36 1,-36 17 0,0-18 15,-18 0-31,-17-35 15,-36 35 1,36-35 15</inkml:trace>
  <inkml:trace contextRef="#ctx0" brushRef="#br0" timeOffset="50941.78">25770 2487 0,'0'-35'859,"0"52"-687,36 19-172,-36-1 16,0 0-16,0 36 15,0-36-15,0 18 16,0-18 0,0 1-16,0-1 0,0 0 15,35-35 1,0 0 15,18-35-15,53 35 15</inkml:trace>
  <inkml:trace contextRef="#ctx0" brushRef="#br0" timeOffset="51211.59">25594 2805 0,'35'-36'16,"36"36"-1,-18-35-15,0 35 16,17-35-1,54 35 1,-54-53-16,1 18 16</inkml:trace>
  <inkml:trace contextRef="#ctx0" brushRef="#br0" timeOffset="51607.65">26141 2452 0,'0'0'0,"-53"-35"0,53 70 78,35 35-78,-35-17 16,0 0-1,35 0-15,-35 18 16,0 17-1,36-53 1,-1-88 15,-35 18-31,35-36 16,1 36 0,-36 0-1,35 35 1,0 106 15,-35-71-31,88 36 31,-52-71-15</inkml:trace>
  <inkml:trace contextRef="#ctx0" brushRef="#br0" timeOffset="52026.82">26705 2681 0,'36'0'31,"-36"-35"-31,35 35 16,-35-35-16,0-1 16,0 19 15,-18 17-15,-17 0-1,-18 35 1,53 0-1,-53 0-15,53 36 16,0 0 0,35-18-1,1-18 1,52-35 15,-18 0-31,-17 0 16</inkml:trace>
  <inkml:trace contextRef="#ctx0" brushRef="#br0" timeOffset="52725.18">27605 2364 0,'-35'-36'32,"35"54"14,17 35-46,-17 17 16,36 89 15,-36-124 1,105-123-1,-52 35-16,18 53 1,-36 0 0,0 106 15,-35-71-31,0 1 16,0-1-1,-70-35 1,-1 0-1,1 0 1,34-106 0,-34 36-1</inkml:trace>
  <inkml:trace contextRef="#ctx0" brushRef="#br0" timeOffset="53405.92">28081 2558 0,'-35'-36'31,"35"54"0,0 17-15,0 1-16,0 16 31,0-16-31,194 34 47,-159-299 0,-229 158 15,194 89-46</inkml:trace>
  <inkml:trace contextRef="#ctx0" brushRef="#br0" timeOffset="53926.28">28434 2434 0,'0'0'0,"0"18"47,18 35-32,-18-18 1,0 0 0,35 1-16,-35 16 15,35-52 1,0 0 0,36-35-1,-71-18 1,0 0-1,-18-17 1,18 52 0,0 53 15,0 36 0,53-36-31,-53 1 16,0-1-16,53 18 15,-18-53 1</inkml:trace>
  <inkml:trace contextRef="#ctx0" brushRef="#br0" timeOffset="54341.16">28787 2452 0,'0'17'47,"53"19"-32,-18 34 1,-35-34-1,0-54 32,35-17-31,-35-1 0,35 36-16,1 0 31,-1 18-16,-35 17-15,35 1 16,-35-1 0,36 35-16</inkml:trace>
  <inkml:trace contextRef="#ctx0" brushRef="#br0" timeOffset="55728.42">29422 2593 0,'0'0'0,"-71"-53"31,36 53-15,0 0 0,-1 0-16,1 0 15,0 53 1,35 17 0,0-34-1,17-36 1,124 0 15,-88-53-31,-17 18 16,-1-36-1,0-52 1,-35 17 0,0 53-16,-35-71 15,0 89 1,-18 53 15,53 35-31,0 105 31,35-17-15,0-17-16,18-36 16,18-53-1,140-35 16,-175-17-15,17-54 0,-53 1-1,0 17 1,0 17 0,-18 36-1,0 0 1,-17 18-1,-18 35 1,53 18 0,0-19-1,18 1 1,52-53 15,-17-35-31,-17 0 31,-36 0-15,35 35 31,-35 17-31,53 18-1,-18 1 1,0-36-1,1-18 1,-1-17 0,-35 0-16,53-54 31,-18 89-15,-17 0 15,17 0-16,-35 18 1,0 35 0,35-53-1,-35 35 1,36-35 0,-1 0-16,0 0 15,18-35 1,-53-18-1,0 0 1,0 18 0,0 52 31,35-17-32,-35 18 1,36-18-1,-1 0-15,0 0 32,0-70-17</inkml:trace>
  <inkml:trace contextRef="#ctx0" brushRef="#br0" timeOffset="55969.77">30656 2417 0,'-53'0'16,"18"0"-16,-53 0 15,-71 0 1</inkml:trace>
  <inkml:trace contextRef="#ctx0" brushRef="#br0" timeOffset="57360.2">30621 2505 0,'0'-36'0,"0"89"78,35-53-78,-35 71 16,53-36-1,18 36-15,-1-71 47,-34-141 16,-1 194-17,-35 17-30,0 71 0,0 0-16,0-88 15,0-17 1,-18 34 0,-17-70 15,0 0-16,35-35-15,-53 0 16,18 35-16,-36-53 16,0 53-1</inkml:trace>
  <inkml:trace contextRef="#ctx0" brushRef="#br0" timeOffset="63565.62">564 3528 0,'0'-35'31,"0"-1"0,0 1-15,-35 0 0,0 35 30,0 106-14,-1-1-17,36-69 1,0-1-16,0 0 16,18 0-1,35-35 1,53 0-1,-53-17 17,-53-36-32,0 0 15,0-18 1,-18 36 15,-17-35-31,-1 70 31,-34 0-15,70 17-16</inkml:trace>
  <inkml:trace contextRef="#ctx0" brushRef="#br0" timeOffset="64112.15">935 3351 0,'0'0'0,"-18"-35"31,18 0-16,-35 35 32,35 53-15,0-36-17,0 19 1,0-1-16,0 18 15,0 17-15,0 36 16,18 53 0,35 70 15,-18-158-15,-35-36-16,-35-35 46,-1 0-46,36-17 16,-123-72 0,52 19-1,71 17 1</inkml:trace>
  <inkml:trace contextRef="#ctx0" brushRef="#br0" timeOffset="64279.7">741 3845 0,'0'-35'16,"35"35"-16,0-35 15,1 35-15,-1-36 16</inkml:trace>
  <inkml:trace contextRef="#ctx0" brushRef="#br0" timeOffset="64892.25">1605 3457 0,'0'0'0,"0"-35"16,0 106 62,0-19-63,0 37-15,0-19 32,18 54-32,-18-89 0,0 0 15,0 18 1,35-53 15,0-18-15,1-34-1,-1 52 17</inkml:trace>
  <inkml:trace contextRef="#ctx0" brushRef="#br0" timeOffset="66090.85">1358 3775 0,'0'0'16,"-35"-36"-1,105 36 1,-34-35-16,70 35 31,52-35-15,-87 0 0,-36-18-1,0-18 1,-35 36-16,-17-53 31,-18 88 16,35 35-31,0 0-1,0 36 1,0-18-16,35 0 15,35 70 1,-34-52-16,-1-36 31,0-88 1,-35 0-17,35 53 1,-35-53-16,36 53 47,17 18-32,35 52 1,-53-70-16,36 36 16,-18-36-1,17-36 1,-35-34-1,-35 35 1,0-18 0,0-53-1,-17 106 1,-18 0 15,-1 0-15,36 53-1,-35 17 1,35-34-16,0-1 16,0 18 15,53 17-31,-18-70 0,36 36 31,-1-36-15,1-18-1,-36-17 1,-35-1 250,-18 36-251</inkml:trace>
  <inkml:trace contextRef="#ctx0" brushRef="#br0" timeOffset="68641.72">3528 3493 0,'0'0'0,"0"-18"16,0-17 0,17 35-1,19 0 1,17 0-1,-18 35 1,18 53 0,0-35-16,-53 70 47,-53-193-1,53-54-14,0 89-32,70-53 47,-34 53-32,17 35-15</inkml:trace>
  <inkml:trace contextRef="#ctx0" brushRef="#br0" timeOffset="69073.25">4022 3581 0,'0'-18'31,"53"18"-31,0-35 16,-53 0 15,0-1-15,0 1 15,-18 35-31,-17 0 16,-36 53-1,36 0 1,35-18 0,0 18-1,17-18 16,36 1-31,18-36 16,52-18 0</inkml:trace>
  <inkml:trace contextRef="#ctx0" brushRef="#br0" timeOffset="69756.42">4480 3475 0,'0'0'0,"-17"0"16,17-35 0,-36 35 15,1 0-15,17 0-1,18 53 1,-35-53-16,35 52 15,0-16 17,35-36-32,1 0 15,17 0 1,-18-18 0,-35-17-1,0 0 1,35 35 31,-35 17-32,35 107 1,-35-71 0,71 17-16,-71 36 15,35 17 1,1-17-1,-1 53 17,-35-124-32,-18-70 47,-17 0-47,-18-1 15,-70-34 1,34 17-1,89-53 1,0 71 0,53-71-1,-17 71 1,16-18 0</inkml:trace>
  <inkml:trace contextRef="#ctx0" brushRef="#br0" timeOffset="70004.75">4745 3528 0,'35'35'47,"-35"0"-47,35 1 16,-35 34-1,36-17 1,-36-18 0</inkml:trace>
  <inkml:trace contextRef="#ctx0" brushRef="#br0" timeOffset="70150.92">4674 3298 0,'-35'0'31,"70"36"-15</inkml:trace>
  <inkml:trace contextRef="#ctx0" brushRef="#br0" timeOffset="70556.88">4921 3528 0,'0'35'62,"-35"0"-46,35 1-16,0 17 16,18-1-1,52-16 1,-52-36-1,70-36 1,-35-52 0,-53 71-16,0-19 15,-18-34 1,-70 17 0,35 53-1,18 18 1,35 52 15</inkml:trace>
  <inkml:trace contextRef="#ctx0" brushRef="#br0" timeOffset="71010.63">5239 3440 0,'-36'0'31,"54"0"-15,53 17 0,-71 19-16,53 34 15,-18-35 1,-35 1-1,0-54 32,0-35-31,0 18-16,0 0 31,0-18-31,35 53 16,0 0 15,36 17-31,-18 54 16,-18-1-1,0-70 17</inkml:trace>
  <inkml:trace contextRef="#ctx0" brushRef="#br0" timeOffset="73336.95">6209 3246 0,'0'17'47,"35"36"-47,-35 35 16,35-17-16,1 105 15,-36-123 1,0-18-1,0 1 1,53-177 31,88 52 0,-106 107-16,0 35-15,-35 0-1,0 17 1,-17-17 0,-89-17-1,71-54 16,-1-17-15,1 35-16,35-36 31</inkml:trace>
  <inkml:trace contextRef="#ctx0" brushRef="#br0" timeOffset="73777.53">6844 3493 0,'0'0'0,"-35"0"32,-1 0-1,1 17-16,35 36 1,-35-18-16,35 1 16,17 69-1,72-105 1,-19 0 0,18-70 15,-88 35-31,0 17 15,0-53 1,-70 19 0,17 34-1,-18 18 1,54 70 0,17-17-1,35-53 1</inkml:trace>
  <inkml:trace contextRef="#ctx0" brushRef="#br0" timeOffset="74208.17">7056 3510 0,'0'35'78,"52"18"-78,-52-35 0,36 35 16,-36-18 0,35-17-1,0-18-15,36-18 31,-71-52-15,0 34-16,0 1 16,0-35-1,0 34 1,0 107 15,0-1 0,35-34-31,0 34 16,1-70 0,-1 0-16</inkml:trace>
  <inkml:trace contextRef="#ctx0" brushRef="#br0" timeOffset="74603.48">7444 3510 0,'0'0'0,"0"35"47,35 18-32,-35-17-15,53-1 31,-53 0-31,35 0 16,-35-52 15,0-36-15,35 0 0,-35 35-1,0-17 1,36 35-16,17 18 31,-18 70-15,0-35-1,36-18 1</inkml:trace>
  <inkml:trace contextRef="#ctx0" brushRef="#br0" timeOffset="75119.14">8061 3545 0,'0'0'0,"-35"0"16,-1-35-1,1 35 16,0 0-31,35 18 16,-35 17 0,35 36-1,0-54 1,35 19 0,35-1-1,-17-35-15,0-53 16,-17-18-1,-36 18 17,-18-176-17,-17 106 1,-1 87 0,36 160 15,0 35-16,18-18 1,17-18 0,18-88-1,-18 18-15,1-53 16</inkml:trace>
  <inkml:trace contextRef="#ctx0" brushRef="#br0" timeOffset="75484.61">8449 3598 0,'18'-35'31,"17"35"-16,18-35-15,-18 0 16,-35-1 0,-70 36 31,34 0-47,-17 18 15,18 35 1,35 0-1,0 17 1,18-34 0,17-1 15,106-35-15</inkml:trace>
  <inkml:trace contextRef="#ctx0" brushRef="#br0" timeOffset="75986.78">9084 3563 0,'0'0'0,"0"-35"0,-35 35 16,-1 17 30,1 19-30,35 34 0,0-52-1,0 17 1,35-35 0,1 0-1,105-106 1,-141 71-1,35-53 1,-35-18 0,-35 53-16,35 0 15,-88-17 1,88 123 31,0 35-32,0-35-15,17 53 16,54 17 0,-18-52-1,-53-19 1,53-52-16</inkml:trace>
  <inkml:trace contextRef="#ctx0" brushRef="#br0" timeOffset="76466.6">9701 3440 0,'0'0'0,"0"17"47,0 19-32,18 34-15,-18-17 0,0 0 16,0-18 0,0 18-1,35-53-15,18 0 32,-17-70-17,87-19 1,-88 89-1,-35 18 1,36 53 0,-36-1-1,0-17 1,-18-53 0,-70 0 15,17 0-31,18-18 31,53-17-15,18 35-1</inkml:trace>
  <inkml:trace contextRef="#ctx0" brushRef="#br0" timeOffset="77071.39">10142 3528 0,'0'0'0,"0"53"47,0-36-31,0 19-16,36 34 15,-1-70 1,0 0 0,0-17 15,-35-19-31,0 1 16,0-36-1,0 36 1,0 70 31,36 18-47,-36-17 15,0 17-15,0 17 16,0-17 0,0 70-1,0-52 1,0-18-1,35 18-15,-35-19 32,-35-52 15,-18 0-32,0-17 1,0 17-1,0 0-15,-53-35 16,71 35-16</inkml:trace>
  <inkml:trace contextRef="#ctx0" brushRef="#br0" timeOffset="79439.64">11465 3704 0,'0'-35'15,"0"88"48,0-36-63,0 54 15,0 88 17,0-106-32,0 88 31,36-141 0,16-18-15,-16-52-1,-1 34 17</inkml:trace>
  <inkml:trace contextRef="#ctx0" brushRef="#br0" timeOffset="80299.48">11342 4004 0,'0'-35'16,"70"-1"-1,-34 36 1,-1 0-16,0-35 15,0 35-15,1-35 16,17 35 0,-18-35-16,18-36 31,-53 18-15,-35 0-1,-1 18 1,36 70 15,0 53-15,0 36-1,0-89 1,0 18 0,18-18-1,35-35 1,0 0-1,-53-17-15,70 17 16,-34-71 15,-1 71-15,-35 18 0,53-18-16,-53 53 15,70 17 1,1-70-1,-1 0 1,19-35 0,-54 0-1,-35-18 1,0 0 0,0 18-1,-18 35 1,-17 0-1,0 35 17,35 88-17,0-87 1,0 17 0,17-53-1,54 35 1,123-35-1,-106-35-15</inkml:trace>
  <inkml:trace contextRef="#ctx0" brushRef="#br0" timeOffset="80667.92">13070 3933 0,'0'18'63,"0"17"-63,0 1 15,0 34 1,0-34 0,18 16-1</inkml:trace>
  <inkml:trace contextRef="#ctx0" brushRef="#br0" timeOffset="80917.27">13000 3881 0,'0'-36'31,"0"1"-31,18 35 0,70 0 15,-18 0 17,-17 53-17,-53-18 1,-17-35 0,-72 53-16,54-53 15,0 0 1</inkml:trace>
  <inkml:trace contextRef="#ctx0" brushRef="#br0" timeOffset="82470.25">13458 3951 0,'0'0'0,"-35"0"15,0-35 1,0 35 31,35 17-32,-36-17-15,36 71 16,-35-18 0,35-18-1,18-35 1,52 0-16,-34 0 16,34-53 15,-70-35-16,0 123 32,0 36-31,35-36 0,18-35-1,0 0 16,0-17-31,-53-19 16,0-34 0,-17 17-1,17 0 1,0 18 0,17 35 15,71 0-31,-35 35 31,-17 0-15,-36 0-1,0 1 1,35-36 0,53 0-1,-53 0 1,1 0-16,16 0 15,-52-36 17,0-52-17,0 53 1,0 0-16,0-1 31,-17 36-15,-36 0-1,18 18 1,35 123 15,0-106-15,35-35 0,-35 36-16,53-36 15,17-36 1,-34 1-1,-36-18 1,0 18 0,0 70 15,35 36 0,18-18-15,17-53-16,-34 35 31,-19-70-31,19-18 31,-36 18-31,53-1 16,-53-70 0,-36 71-1,36 70 32,0 1-47,0-1 16,0 0-16,0 36 15,18-18 17,17-53-1,18 0-16,0-18 1,-35 18 0,35 18-1,-53 17 1,0 0 0,-53-35 15,0 0-16,0 0 1,18-53 0,-1 0-1</inkml:trace>
  <inkml:trace contextRef="#ctx0" brushRef="#br0" timeOffset="83027.23">14887 3845 0,'0'0'15,"0"-35"-15,-35 35 47,35 71-47,0-1 16,0-17 0,0-18-1,71-35 16,-19 0-15,-52-17-16,36-19 16,-36-17-1,-18 53 1,-70-35 15,17 35-15</inkml:trace>
  <inkml:trace contextRef="#ctx0" brushRef="#br0" timeOffset="83437.14">15152 3757 0,'-35'-35'15,"70"70"-15,-35-53 47,0 89-31,35-18-1,-35-18-15,0-17 16,0 52 0,0-34-16,0-1 31,35-35-15,18 0-1,-17 0-15,34-18 16,-35 18-1</inkml:trace>
  <inkml:trace contextRef="#ctx0" brushRef="#br0" timeOffset="83952.86">15610 3810 0,'0'0'0,"0"-35"47,-17 35-32,-18 0 1,35 35 0,-36 71-1,36-53 1,18 0 15,17-53-31,18 0 16,-18-53-1,36 0 1,-71 0-16,0 18 31,0 52 1,0 36-17,0 0 1,35-18-1,-35 1 1,35-36 0</inkml:trace>
  <inkml:trace contextRef="#ctx0" brushRef="#br0" timeOffset="84325.46">16087 3828 0,'-18'-36'15,"-17"36"17,35 18-17,0 17 16,0-17-15,17-18-16,-17 35 0,53-35 16,-17 53-1,-36-35 1,0 17 15,-36-35-15,-34 0-1,17 0 1,18-18-16</inkml:trace>
  <inkml:trace contextRef="#ctx0" brushRef="#br0" timeOffset="87321.68">16598 3916 0,'0'-35'32,"53"35"-1,35 0 0,-52 52-15,-1-16-16,-35-1 15,0 36 1,-53 17 15,18-88-15,35-18-1,0-17 17</inkml:trace>
  <inkml:trace contextRef="#ctx0" brushRef="#br0" timeOffset="87640.85">16969 3933 0,'-18'0'31,"-17"0"-15,-1 0-1,1 18 16,35 35-15,0-18-16,0 36 16,0-36-1,18-35-15,70 53 32,-17-53-17,-1-106-15</inkml:trace>
  <inkml:trace contextRef="#ctx0" brushRef="#br0" timeOffset="88054.89">17145 3669 0,'0'0'0,"0"-35"31,18 35-15,17 0 15,-35 17-31,0 19 15,0 34 1,-35-70 0,-1 88-1,54-88 32,17 0-47,-17 0 16,35-17-16,-36 17 15,19 0 1</inkml:trace>
  <inkml:trace contextRef="#ctx0" brushRef="#br0" timeOffset="88460.81">17533 4022 0,'18'0'31,"17"0"-15,0 0-16,1-18 16,-1 18-1</inkml:trace>
  <inkml:trace contextRef="#ctx0" brushRef="#br0" timeOffset="88641.34">17568 4163 0,'18'0'31,"17"0"-15,1 0-16,34-35 16,-35 35-1</inkml:trace>
  <inkml:trace contextRef="#ctx0" brushRef="#br0" timeOffset="89987.24">18309 3687 0,'35'0'78,"-35"35"-63,0 0 1,0 0-16,0 36 16,-17 52 15,17-87 16,17-36-16,36 0-15,18-18-1,-1 18 1,-34-71 15,-36 36-15,0 0-1,-18 35 1,18 53 31,0 17-47,0 1 31,0-18-15,0-18-1,18-35 1,-18 35 0</inkml:trace>
  <inkml:trace contextRef="#ctx0" brushRef="#br0" timeOffset="90630.11">18803 3792 0,'35'18'47,"1"35"-32,17 0 1,17-53 15,-17 0-31,-18-18 16,-35-17-1,0-36 1,0 54 0,0 52 46,0 0-62,0 18 31,0-18-31,0 36 16,36 0 0,-36-1-1,0-17 1,-18-53 15,-17 0-15,-1 0-1,1 0 1,-18 0 0,18 0-1,35-18 1,0 1 0</inkml:trace>
  <inkml:trace contextRef="#ctx0" brushRef="#br0" timeOffset="91418">20285 3951 0,'0'0'16,"0"-35"-16,-36 35 16,1-35-16,0 35 15,0 0 1,-18 0 0,17 0-1,36 35-15,-35 88 31,141-34 32,0-89-47,-53-71-1,-53 18 1,0 18-1,0-1-15,0 54 47,0 53-31,35-18 0,0-18-1,1 0 16</inkml:trace>
  <inkml:trace contextRef="#ctx0" brushRef="#br0" timeOffset="91794.61">20461 3969 0,'0'-36'0,"35"54"31,1 53-15,-36-18 15,35-53-31,-35 35 16,0-53 30,35 18-46,-35-53 16,0 18 0,36 35-16,-36-35 15,35 35 1,0 0 0,0 70-1,1-34 1,-1-1 15</inkml:trace>
  <inkml:trace contextRef="#ctx0" brushRef="#br0" timeOffset="92352.65">21149 4022 0,'0'-36'16,"-18"36"-16,-17 0 15,35-35 1,-35 35 0,0 18-1,-18 52 1,53-34-1,0-1-15,-18-35 16,36 88 0,35-88-1,17-70 17,-17 17-17,-53 35-15,0-53 16,53-87-1,-53 34 1,-18 89 0,-17 0-1,35 88 17,0-1-32,0 1 15,18 71 1,-18-89-16,35 0 15,-35 1 1,53-36 0,35 0-1</inkml:trace>
  <inkml:trace contextRef="#ctx0" brushRef="#br0" timeOffset="93999.19">22172 3563 0,'35'18'63,"1"17"-32,17-35-16,-1 0-15,-16 0 32,-36-18-17,0-35 1,0 18 0,0 106 30,0-18-30,53 105 0,-18-17-1,-35-52 1,35-89 0,-35 53-16,-35-53 46,0 0-46,-18 0 16,17 0 0,1-18-1,0-17 17</inkml:trace>
  <inkml:trace contextRef="#ctx0" brushRef="#br0" timeOffset="94582.84">22631 3510 0,'0'-35'16,"0"0"15,35 35-15,0 0 15,1 17-16,-36 107 1,-71-54 15,36-70 1,35 36-17,17-36 1,89 0-1,-71 0 1,1 0-16,17 0 16</inkml:trace>
  <inkml:trace contextRef="#ctx0" brushRef="#br0" timeOffset="94874.66">22948 3898 0,'35'0'15,"18"-17"1,-17 17-16,17 0 16,17 0-16,-52 0 15,17 0 1</inkml:trace>
  <inkml:trace contextRef="#ctx0" brushRef="#br0" timeOffset="95036.22">23019 4110 0,'0'0'0,"17"0"31,19 0-15,-1 0-16,0-18 15,18 18 1,0 0-16,0-53 0</inkml:trace>
  <inkml:trace contextRef="#ctx0" brushRef="#br0" timeOffset="95550.43">23583 3634 0,'0'-36'31,"0"1"-15,0 88 15,0 53-16,0-53-15,0 35 16,0-53 0,0 18-1,35-53 1,54 0 0,-89-35-16,88 0 15,-53-71 1,-35 53 15,0 106 0,0-18-15,0 71-16,0-36 16,0-34 15,35 17-16,1-53-15</inkml:trace>
  <inkml:trace contextRef="#ctx0" brushRef="#br0" timeOffset="95916.03">24165 3651 0,'18'-35'15,"52"35"1,-34 0-1,17 53 1,-53 0-16,35 0 16,-35 53-1,0-89-15,-18 18 16,-35 1 0,0-36 15,18-18-31</inkml:trace>
  <inkml:trace contextRef="#ctx0" brushRef="#br0" timeOffset="96303.02">24606 3545 0,'0'0'15,"-35"-35"1,0 35 15,-36 18-15,54-18-16,-36 70 15,17-34-15,1 52 16,35-18 15,53 1-31,53-36 32,-36-35-17,-17 0 1,-53-35-1,0 0-15</inkml:trace>
  <inkml:trace contextRef="#ctx0" brushRef="#br1" timeOffset="151938.49">16775 4498 0,'0'-18'203,"17"18"-187,19 0 0,-1 0 15,0 0-15,18-35-1,0 35 1,17 0-1,-52 0 17,17 0-32,1 0 15,-1 0 1,18 0 0,-18 0-1,36 0 1,-1-35-16,18 35 31,-17-36-15,-18 36-1,0 0 1,17-52 0,1 52-1,-18 0 1,35 0 15,-17-36-31,-18 36 16,-1 0 15,1 0-15,0 0-16,18 0 31,-54 0-16,54 0 1,-18 0 0,-18 0-1,0 0-15,1 0 32,17 0-32,0 0 15,0 0 16,-71 0 1</inkml:trace>
  <inkml:trace contextRef="#ctx0" brushRef="#br1" timeOffset="153258.49">22454 4374 0,'-35'0'0,"53"0"63,35 0-48,-18 0 1,0 0-16,0 0 0,18 0 16,230-17 15,-125 17-16,-34-35 17,-71 35-32,17 0 15,1 0 17,-36 0-32,0 0 15,1 0-15,34 0 16,-17 0-1,18 0 1,52 0 0,-88 0 15,1 0-15,-1 0-16,18 0 15,-18 0 1,0 0-16,54 0 15,-54 0-15,18 0 16,35 0 0,-53 0-1,36 0 1,-124 0 15</inkml:trace>
  <inkml:trace contextRef="#ctx0" brushRef="#br1" timeOffset="163567.14">529 5009 0,'0'18'63,"0"17"-48,18 36 1,-18-36 0,0 18 30,0-88-30</inkml:trace>
  <inkml:trace contextRef="#ctx0" brushRef="#br1" timeOffset="163762.14">494 4815 0,'0'-35'47</inkml:trace>
  <inkml:trace contextRef="#ctx0" brushRef="#br1" timeOffset="164051.43">794 4921 0,'35'0'16,"-35"36"-16,18-36 15,-18 35 1,70-35-16,-34 35 16,-1 0-1,-106 159 1,36-123-1,-53 17 1</inkml:trace>
  <inkml:trace contextRef="#ctx0" brushRef="#br1" timeOffset="164516.74">141 5062 0,'-18'0'62,"18"36"-62,0-1 16,0 0-16,0 0 15,0 18-15,0 124 32,89-89-17</inkml:trace>
  <inkml:trace contextRef="#ctx0" brushRef="#br1" timeOffset="166755.59">1252 5045 0,'18'0'62,"35"-53"-62,53 53 16,-36-35 0,-34 35-16,52-36 31,-88 54 0</inkml:trace>
  <inkml:trace contextRef="#ctx0" brushRef="#br1" timeOffset="167000.51">1482 4974 0,'-36'0'0,"36"53"63,18 0-48,-18-18-15,35 18 16,-35 18-16,36 52 16,-1-52-1,-35-36 17,0-70-32</inkml:trace>
  <inkml:trace contextRef="#ctx0" brushRef="#br1" timeOffset="167504.26">1799 4974 0,'0'35'78,"0"1"-78,35 17 16,-35 0-16,36 17 15,-36-17-15,0-18 16,35 36-1,-35-36 1,0-52 15,0-19-15,0-17-16,0-35 16,0 53-1,35 35 1,1 0-1,16 0-15,1 35 16,-17 36 0,-36 35 15,35-106-15</inkml:trace>
  <inkml:trace contextRef="#ctx0" brushRef="#br1" timeOffset="167979.83">2381 5309 0,'0'-35'32,"53"35"-17,-53-35-15,35 35 16,-35-36-16,36 19 16,-36-18-1,0-1 16,-18 36-15,-17 0 0,0 0-1,-1 36 1,36-1-16,0 35 16,-53 1-1,53 0 1,36-36-1,-19-35 1,19 0-16,140-18 31,-88-17-15,-35-18-16</inkml:trace>
  <inkml:trace contextRef="#ctx0" brushRef="#br1" timeOffset="170004.72">3246 5027 0,'0'-35'15,"0"52"95,0 19-110,0 17 15,0 0-15,17 141 31,36-106 16,-53-141-15,-35-18-17,35-35 1,0 71-16,0 0 15,0 0-15,-35-36 16,35 36 0,-36 0 15,36-1-31,-35-17 31,35 18-15,0 0-1,18 0 1,17 35 0,0 0-1,0 0 1,1 35 0,-36 35-1,0-52 1,0 17-1,-18-35 1,-17 36 0,0-36 15,-1 0-31</inkml:trace>
  <inkml:trace contextRef="#ctx0" brushRef="#br1" timeOffset="171392.44">3598 5186 0,'0'-35'31,"-17"35"344,-19 0-296,1 0-33,35 17-30,-35-17 0,35 35-1,0 1 1,0-1 15,18-35-15,-18 35-16,52-35 15,19 36 1,-36-36 0,1 0 15,-36-18-31,0-17 16,0-18-1,0 0 1,-36 0-16,36 35 15,-35 18 17,17 0-17,-17 0 1,35 36 15</inkml:trace>
  <inkml:trace contextRef="#ctx0" brushRef="#br1" timeOffset="171760.31">3951 5168 0,'-35'-35'15,"35"53"63,0-1-78,0 18 16,0 1-16,0 17 16,0-18-1</inkml:trace>
  <inkml:trace contextRef="#ctx0" brushRef="#br1" timeOffset="171959.17">3828 4921 0,'0'0'0</inkml:trace>
  <inkml:trace contextRef="#ctx0" brushRef="#br1" timeOffset="173161.3">4110 5133 0,'0'-35'31,"18"35"0,17 17-15,35 54-1,-34-18 17,-36 17-1,-18-70 0,-17-123 0,35 88-15,17-1 0,19 36 15,34-35-31,-52 35 15,-18 18 1,0 17 0,0 0-1,0-17-15,0 17 16,53 71 0,-36-106-1,-17-53 1</inkml:trace>
  <inkml:trace contextRef="#ctx0" brushRef="#br1" timeOffset="174001.34">4568 4886 0,'0'0'0,"0"18"109,0 35-78,0-1-31,0-16 16,0-1 0,0 0-16,0 1 15,0 16 1,0-16 0,0-1-1,0 0 32,36-35 16,-1 0-48,0 0 16,1 0-15,-1 0 0,0 0 15,-35-17 0</inkml:trace>
  <inkml:trace contextRef="#ctx0" brushRef="#br1" timeOffset="174356.73">4516 5115 0,'0'-35'31,"70"35"-15,-35-35-16,1 35 0,-1 0 16,0-36-1</inkml:trace>
  <inkml:trace contextRef="#ctx0" brushRef="#br1" timeOffset="174839.39">5027 4974 0,'0'0'0,"-35"0"15,-18 0 1,0 18 0,53 17-1,-18-35-15,18 35 16,36-35 46,-1 0-62,0 0 16,36 0 0,-18 36-1,-53-1 1,35-35-16,-35 53 31,-35-18-15,-71-35-1,35 0 1,18 0 0</inkml:trace>
  <inkml:trace contextRef="#ctx0" brushRef="#br1" timeOffset="176698.09">6138 5009 0,'-53'-35'0,"36"35"31,-18 0 16,-1 0-31,36 35-1,-35 1-15,-18 140 47,229-88 0,-140-105-16,-1-107 1,-35 89-32,-18 0 31,-17-18-31,0 53 16,-18 0 15,18 0-16,52 0 17</inkml:trace>
  <inkml:trace contextRef="#ctx0" brushRef="#br1" timeOffset="177303.41">6403 4957 0,'0'0'0,"-18"0"15,18-36 1,-35 36-1,35-35-15,0 0 32,-35 35-32,35 17 78,0 19-78,0 34 15,17-35 1,-17 1-16,53 17 16,-53-18-16,36 71 31,-1-36-15,-35-17-1,0-17 1,-18-36 46,-17 0-62,0 0 16,-1 0 0,36-18-1,-35-35 1,35 0-1</inkml:trace>
  <inkml:trace contextRef="#ctx0" brushRef="#br1" timeOffset="177487.44">6297 5203 0,'0'-35'16,"18"35"-16,17-35 16,0 35-1,-35-35-15,71 35 16</inkml:trace>
  <inkml:trace contextRef="#ctx0" brushRef="#br1" timeOffset="177903.31">6809 5098 0,'0'-36'15,"0"107"48,0-36-48,0 0-15,0 18 16,0-17-16,35 17 16</inkml:trace>
  <inkml:trace contextRef="#ctx0" brushRef="#br1" timeOffset="178059.93">6756 4886 0,'0'-35'0,"17"52"31</inkml:trace>
  <inkml:trace contextRef="#ctx0" brushRef="#br1" timeOffset="178529.33">6914 5098 0,'36'0'47,"-1"35"-31,0 0-16,1 0 15,-36 1-15,35 17 16,-35-18 0,-18-35-1,-17 0 1,0-141 15,35 106-15,17-1-1,19 19 1,16 17 0,1 0-1,-17 70 1,-36-35 0,0-17-1,35-18 1</inkml:trace>
  <inkml:trace contextRef="#ctx0" brushRef="#br1" timeOffset="179222.84">7320 4939 0,'0'-35'31,"0"70"47,18 0-62,-18 0-16,0 1 15,0 122 17,35 1 15,53-194-1,-52 35-46,-1-53 32,35 18-32</inkml:trace>
  <inkml:trace contextRef="#ctx0" brushRef="#br1" timeOffset="179446.22">7250 5115 0,'17'-35'31,"36"35"-31,0 0 15,18-35 1,-18 35-16,-18-36 16</inkml:trace>
  <inkml:trace contextRef="#ctx0" brushRef="#br1" timeOffset="180408.66">7655 5098 0,'0'35'32,"18"-35"15,17 0-32,0-18 1,-35-17-1,0 0 1,0-1 0,0 1-1,-17 35 1,-1 0 0,-17 0 15,-18 18-16,53 35 1,0 35 0,0-35-1,0 0 1,53-18 0,0-35-16,-18 0 15,36 0 1,-18-18-1,-18-17 1,-35-18 0,0 0-1,0 18 1,0 0 0,-18 35 30,36 0 1,35 0-31,0 0 0,-18 0-1,-35 17 1,35 19-1,-35 17 1,0-18 0,0 0-1,36-35 1,-1 0 0,0 0-1,-35-18 1</inkml:trace>
  <inkml:trace contextRef="#ctx0" brushRef="#br1" timeOffset="180879.05">8467 4939 0,'-71'0'15,"36"0"1,0 0 0,35 18-1,-36-18 1,36 35-1,0 0-15,53-35 32,-18 35-17,1-35 1,17 36 0,-18-1-1,-35 0 1,0 0-1,-35 1 1,-1-36 0,1 0-1,35-18 1,0-17 15</inkml:trace>
  <inkml:trace contextRef="#ctx0" brushRef="#br1" timeOffset="181350.95">8608 5115 0,'17'0'47,"36"-53"-31,0 53 0,-53-35-1,0 0 1,0 17-1,0-17 1,-17 35 0,-19 0-1,1 0 1,35 35 0,-35 71-1,35-71-15,0 18 31,35-18-15,36-35 0,17 0-1,0 0 1</inkml:trace>
  <inkml:trace contextRef="#ctx0" brushRef="#br1" timeOffset="181749.81">9155 5009 0,'0'-35'15,"-18"35"-15,18-35 16,-35 35 31,-1 0-47,36 18 16,-35-18-16,0 52 15,35 72 16,17-71-15,19-18 0,17-35-1,17 0 1,-17 0 0,-53-18-16</inkml:trace>
  <inkml:trace contextRef="#ctx0" brushRef="#br1" timeOffset="182211.13">9349 4798 0,'0'0'0,"0"-35"15,0 52 64,0 18-79,0 1 15,0-1-15,0 18 16,0 35-1,0-17 1,0-18 0,17-18-1,19-35 17,-1 0-17,0 0 1,0 0 31</inkml:trace>
  <inkml:trace contextRef="#ctx0" brushRef="#br1" timeOffset="182473.2">9155 5080 0,'0'0'16,"0"-35"0,53-36-16,-18 71 15,0-35 1,18 35-1,35-35 1,0 35 0,-35 0-1</inkml:trace>
  <inkml:trace contextRef="#ctx0" brushRef="#br1" timeOffset="182665.65">9596 4868 0,'0'0'16,"0"18"15,35-18-15,-35 35-1,0 18-15,0 18 16,35-36 0,0 18-1</inkml:trace>
  <inkml:trace contextRef="#ctx0" brushRef="#br1" timeOffset="182850.16">9684 4692 0,'17'35'63</inkml:trace>
  <inkml:trace contextRef="#ctx0" brushRef="#br1" timeOffset="183285.53">9878 4904 0,'0'-18'15,"-35"53"16,35 1-31,0-1 16,-36 0 0,36 18-16,0 35 31,0-53-31,18 1 16,35-36-1,-18 0 1,0-18-16,36-35 15,-36-17-15,-35-19 32,-53 19-1,-17 70-15,34 0-16,36 18 15,-17 34 1</inkml:trace>
  <inkml:trace contextRef="#ctx0" brushRef="#br1" timeOffset="183865.51">10248 4974 0,'18'0'47,"17"35"-31,-35 1-1,0-1-15,0 0 16,53 1-1,-53 16 1,0-69 31,0-36-31,0 18-1,0-1-15,35-69 31,-35 69-15,36 36-16,-1 0 16,0 18 15,0 52-31,-35-17 16,36-17-1,-36-1 16,0 0-15,0 0 0,35-35 15,0 0-31</inkml:trace>
  <inkml:trace contextRef="#ctx0" brushRef="#br1" timeOffset="187165.16">882 5980 0,'0'0'0,"-18"0"0,-17 0 62,0 0-46,35 17 0,-36 71-1,36-17 1,0-36-1,0 18-15,0-18 16,36-35 0,70 0 15,-71 0-31,18-52 31,-53 16-15,0 1-1,-18 0 1,-17-1 0,0 1-1,-1 35 1,1 0 0,0 18 15,35 17-16</inkml:trace>
  <inkml:trace contextRef="#ctx0" brushRef="#br1" timeOffset="187770.09">1358 5909 0,'0'0'0,"0"-35"0,-53 35 16,53-36 0,-35 1-1,0 35 17,35-35-32,0 53 46,0 52-30,0 18 0,0-35-16,35 71 15,18-54 1,-18 54 0,18-18-1,-53-18 1,-18-88 31,-17 0-47,-53-71 15,17 1 1,36 34 0,35 1-1</inkml:trace>
  <inkml:trace contextRef="#ctx0" brushRef="#br1" timeOffset="187946.12">1252 6262 0,'-17'0'0,"17"-53"16,35 53-1,36-53-15,-1 0 16,-35 53-16</inkml:trace>
  <inkml:trace contextRef="#ctx0" brushRef="#br1" timeOffset="189209.84">2099 5909 0,'0'0'0,"0"-35"46,0-1-30,0 54 93,0 17-77,0 18-32,0 0 31,0 35-31,18-35 16,-18-17-1,0-1 16,0 0-31,0-17 16,35-18 78,0 0-79,18 0 1,-18 0 0</inkml:trace>
  <inkml:trace contextRef="#ctx0" brushRef="#br1" timeOffset="189462.19">1905 6174 0,'0'-36'16,"35"36"-16,1-35 15,87 35 1,-70-35 0,35 35-16,-35 0 15,-18-35-15</inkml:trace>
  <inkml:trace contextRef="#ctx0" brushRef="#br1" timeOffset="189882.64">2346 5856 0,'0'-35'16,"0"52"0,18 19-1,-18 34 1,0-17-16,35 35 0,-35-35 15,0 36 1,35-54 0,-35 0-1,0-53 1,35-17 0,-35-71 15,36 53-31,-1 36 31,0 34-15,-35 36-1,36 0 1,-1-17 0</inkml:trace>
  <inkml:trace contextRef="#ctx0" brushRef="#br1" timeOffset="190295.67">2822 6085 0,'0'0'16,"18"0"15,17-35-15,18-18-1,-53 18 1,0 0 0,0 17-1,-18 18 1,-17 0-1,0 18 1,0 35 0,35 17-1,-36-35 1,36 1-16,0-1 16,36 18-1,105-53 16,-88 0-31,0 0 0</inkml:trace>
  <inkml:trace contextRef="#ctx0" brushRef="#br1" timeOffset="190732.67">3845 5927 0,'-35'-18'31,"35"53"16,0 36-47,18-18 16,-18 0-16,0-18 15,0 0 1,0 18 0,0-70 15</inkml:trace>
  <inkml:trace contextRef="#ctx0" brushRef="#br1" timeOffset="191008.94">3757 5856 0,'0'-53'16,"18"0"15,88 18-15,-89 53-1,36 52 1,-53-35-16,0 1 15,-35 17 1,-18-53 15,18 0-31,-1 0 16,36-18 0</inkml:trace>
  <inkml:trace contextRef="#ctx0" brushRef="#br1" timeOffset="191728.66">4163 5997 0,'0'-35'0,"-35"35"15,17 0 17,18 18-17,-53 17 1,53 0-16,0 36 16,0-18-1,35-18 1,18-35-1,53-71 17,-71 71-17,-35-70 1,0 17 0,0 0-16,-17 53 15,17 35 16,0 18-15,0 18 0,17-71-1,36 35-15,0-35 32,18-53-17,-36 0 1,-35-70-1,-18 70 1,18 17 15,36 36-15,16 0 0,19 0-1,-36 36 1,-35-1-16,18 36 31,17-71-15,1 0 15,-1 0-31</inkml:trace>
  <inkml:trace contextRef="#ctx0" brushRef="#br1" timeOffset="192642.34">5045 5821 0,'0'0'0,"-36"0"16,36-35-1,-35 35 1,0 0-1,0 35 1,35 18-16,-36-18 16,36 0-16,0 18 15,36-17 17,-1-36-17,0-18-15,0-35 16,18 0 15,-17 18-15,-36 105 31,0-17-32,35-17 1,35-36-1,36 0 1,-53-53 0,-53 0-1,53 0 1,-53 17-16,0 19 0,-35-71 16,0 17-1,35 53 16,-36 18-31,36 53 16,0 53 15,36-35-15,-36-18 0,0-18 15,17-35-31,19-35 31,34 35-31,-35-53 16,-17 53 15,-18 70-15,53-34-1,-53 34 1,0-35-16,-18-35 15,-52 36 1,17-36 0,-53-124 15,106 89-15,0 0-1,18 35-15</inkml:trace>
  <inkml:trace contextRef="#ctx0" brushRef="#br1" timeOffset="193027.94">5697 5856 0,'-35'0'62,"35"35"-62,0 1 0,0 34 16,18-34 0,-18-1-1,35-35 1,88-53-1,-123 18 1,36-36 0,-54 0-1,-17 54 1,-18 17 0,0 0-1,53 35 1</inkml:trace>
  <inkml:trace contextRef="#ctx0" brushRef="#br1" timeOffset="193332.13">6033 5786 0,'-18'-53'32,"18"17"-32,0 89 47,0 0-47,0 18 15,18-18-15,-18 35 31,0-53-31,35 18 16,18-18 0</inkml:trace>
  <inkml:trace contextRef="#ctx0" brushRef="#br1" timeOffset="193772.08">6456 5856 0,'0'0'0,"-35"-35"0,-18 35 31,17 0-15,36 53-1,0-36-15,-53 54 16,53 0 0,0-36-1,18-35 1,53-35 0,-18-18-1,-18 0 1,-35 17-1,0 54 32,0 0-47,0 17 16,53 18-16,-53-35 0,35-18 16,-17 35-1</inkml:trace>
  <inkml:trace contextRef="#ctx0" brushRef="#br1" timeOffset="194231.94">6862 5750 0,'0'0'0,"-36"0"16,-34 0 0,17 0-1,18 36 1,35-1 0,0 0-1,0 0 1,17-35 15,18 0-31,1 0 0,-1 0 16,18 36-1,-18-19 17,-35 54-17,0-36 1,-17 0-1,-36 1 1,17-36-16,1 0 16,35-18-1,0-17 1</inkml:trace>
  <inkml:trace contextRef="#ctx0" brushRef="#br1" timeOffset="197823">7408 5927 0,'-35'0'16,"88"0"46,-18-36-62,36 36 31,-54 0-31,72 212 47,-160-177-31,36-35 0,0 0-16,-36 0 15,18 0 1,53-17-1,35-19 1,1 36 0</inkml:trace>
  <inkml:trace contextRef="#ctx0" brushRef="#br1" timeOffset="198111.13">7691 5909 0,'-18'0'31,"0"0"1,-17 0-17,35 35 1,-35 1-16,35-1 15,0 53 1,17-53 0,54-35-1,52 0 1</inkml:trace>
  <inkml:trace contextRef="#ctx0" brushRef="#br1" timeOffset="198503.66">7779 5592 0,'0'-36'16,"0"19"0,17 17-1,36 0 1,-53 35-16,53 18 16,-53 0-1,-17 17 1,-19-34-1,89-36 32,0 0-31,-18 0-16,1 0 16,-1 0-16</inkml:trace>
  <inkml:trace contextRef="#ctx0" brushRef="#br1" timeOffset="198719.08">8184 5980 0,'0'0'0,"71"-18"32,-36 18-32,18 0 15,-18 0-15</inkml:trace>
  <inkml:trace contextRef="#ctx0" brushRef="#br1" timeOffset="198886.93">8220 6103 0,'17'0'47,"36"0"-47,18 0 16,-36-18-1</inkml:trace>
  <inkml:trace contextRef="#ctx0" brushRef="#br1" timeOffset="199322.78">8661 5680 0,'-18'-36'15,"18"107"32,0-18-31,0 0-16,0 0 15,18 53 1,17-71 0,18-35-1,17-18 1,-34 18-1,-1-53 1,-35 0-16,0 0 31,0 106 1,0 18-17,0 0 1,35-19-1,1-16 1,34 17 0</inkml:trace>
  <inkml:trace contextRef="#ctx0" brushRef="#br1" timeOffset="199899.92">9119 5786 0,'36'0'63,"-36"17"-63,53-17 15,-53 53-15,35-18 16,0-35 0,0-35 31,-35-35-47,0 52 15,0 53 48,0 0-48,0 18-15,53 0 0,-53 0 32,0-17-32,36 16 15,-36 1 1,0-17-1,-53-36 17,35 0-17,-53-36-15,19 36 16,52-35 15</inkml:trace>
  <inkml:trace contextRef="#ctx0" brushRef="#br1" timeOffset="203216.55">9984 5803 0,'0'-35'781,"-18"35"-749,-17 0-1,-1 123 0,1-70 0,35 0-15,0-17 0,18-36-16,35 0 31,-18 0-15,0-36-1,-35 1 1,36 35-16,-36-53 15,0 18 17,-18 35-17,18 35 17,0 36-1,18-36-16,-18 18-15,35-18 16,0-35 15,0-35-15,1-36 0,-36 1-16,0 34 15,0-17 1,35 53 46,-35 18-46,0 35-16,35 0 16,-35-18 15,0-52 0,0-54-15,35 0-1,-35 36 1,36 0 0,-1 35-1,0 18 1,-35 17-16,36 18 15,-36 0 17,0-18-32,0 0 15</inkml:trace>
  <inkml:trace contextRef="#ctx0" brushRef="#br1" timeOffset="203730.7">10654 5803 0,'0'0'0,"-18"-17"31,-17 17 0,35 35-15,-53 0-16,18 36 16,35-36-1,0 18 1,53-53-16,0 0 31,17-18-15,-17-52-1,-53-107 1,0 89 0,0 18-1,-18 17 1,-17 53 0,35 17 15,0 36-31,0 0 15,0 123 17,0-123-17,0-17-15,18 17 0</inkml:trace>
  <inkml:trace contextRef="#ctx0" brushRef="#br1" timeOffset="204378.15">10936 5786 0,'18'35'47,"-18"18"-31,53 0-16,-53 0 15,53-18-15,0 53 16,-18-88 15,0-18-15,0-52-1,-35-1 1,-17-35 0,17 71-1,0 53 32,0 17-31,0 18-16,17 71 15,-17-19 17,36-16-17,-36-19-15,0-52 16,0 17-16,0 0 16,0 18-1,-18-53 1,-17 0-1,-1-17 1,1-19 0,0 36-1,0-35 1</inkml:trace>
  <inkml:trace contextRef="#ctx0" brushRef="#br1" timeOffset="204931.24">11271 5539 0,'0'-36'15,"18"36"17,35 0-17,-18 18 1,-35 35-1,0 17 1,-35-70-16,35 18 16,-53-18-1,53 35 17,18-35-17,34 0 1,19 0-1,-36 0-15</inkml:trace>
  <inkml:trace contextRef="#ctx0" brushRef="#br1" timeOffset="205263.34">11571 5909 0,'53'0'47,"-18"0"-47,-17 0 16,17 0-16,1 0 31</inkml:trace>
  <inkml:trace contextRef="#ctx0" brushRef="#br1" timeOffset="205464.41">11571 6085 0,'0'0'0,"35"0"31,1 0-16,-1-17-15,0 17 16,1 0 0,-36-35-16,35 35 15</inkml:trace>
  <inkml:trace contextRef="#ctx0" brushRef="#br1" timeOffset="206135.8">12065 5644 0,'0'0'0,"0"18"62,0 35-46,-18 0-16,18-18 15,0 18 1,-35 18 0,35-36-1,0 0 1,71-35-1,17-17 17,-88-36-32,0 17 15,0 1 1,0 53 46,0 17-46,0 18-16,0 18 16,0-54-1,0 18 1,35-35 0</inkml:trace>
  <inkml:trace contextRef="#ctx0" brushRef="#br1" timeOffset="206843.27">12347 5874 0,'0'0'0,"0"-36"16,0 19-1,18 17 1,17 0 0,0 0-1,1 0 1,-36 70 0,-36 19 15,-69-54 16,105-53-32</inkml:trace>
  <inkml:trace contextRef="#ctx0" brushRef="#br1" timeOffset="207199.86">12735 5733 0,'-53'0'16,"18"0"-1,0 17 1,0 19 0,35-1-1,0 35 1,0-52-16,0 17 16,17 36-1,18-36 1,54-35-1,-36-35 1</inkml:trace>
  <inkml:trace contextRef="#ctx0" brushRef="#br1" timeOffset="210589.34">758 6914 0,'0'-35'15,"-17"0"17,-18 35 15,-1 0-32,-17 18 1,0 52-1,53-17 1,-35 18 0,35-36-1,53 88 32,71-158-16,-89-36-15,0 1 0,-35 17-1,0 18 1,-18-1 0,18 72 46,0 17-46,0-18-16,0 35 15,18-17 17,53-17-32,-18-36 15,-18 0 1,0-18-1,-35-17-15,0-1 32,0-16-32,0 16 15,0 1 17,-17 35-17,-19 0 16,36 18-31,18-18 47,17 0-31,0 0 0,18 0-1,-17 0 1,-1 35 15,-35 0-31,0 36 16,0-18-1,35-53 1,-35 35 0,35-35-16,1 0 15,17 0 1,0-53 15,-18 53-15</inkml:trace>
  <inkml:trace contextRef="#ctx0" brushRef="#br1" timeOffset="211272.07">1393 7108 0,'0'-35'16,"36"35"-1,34-53-15,-17 0 16,0 0-1,-53 18 1,0 0 15,-35 35-15,0 0 0,-1 18-1,36 34 16,-53 54-15,18-35 0,53-18-1,52-53 1,-17 0-16,0 0 16,18 0-1,-36-18 1</inkml:trace>
  <inkml:trace contextRef="#ctx0" brushRef="#br1" timeOffset="212240.78">2328 6879 0,'0'-35'31,"0"0"0,-35 35 16,0 0-16,35 35-15,-35 88 15,35-70-15,0-17-16,70-36 15,1 0 1,-18 0 15,17-36-15,-70 19-16,0-54 31,0 18-15,-18 0-1,-123 0 1,71 53 0,17 18 15</inkml:trace>
  <inkml:trace contextRef="#ctx0" brushRef="#br1" timeOffset="212806.59">2593 6720 0,'0'0'0,"0"53"47,0-17-31,0-1-1,0 0-15,0 0 0,0 1 16,35 17-1,-35-71 32,53 18-47,-18-53 32,-35 18-32,53 35 15,-17 0 1,-1 17-1,0 54 1,-35-18 0,0-18-1,-70 0 1,-1-35 0,36 0-1,-1-17 1,36-18 15</inkml:trace>
  <inkml:trace contextRef="#ctx0" brushRef="#br1" timeOffset="213269.87">2946 6773 0,'0'0'0,"0"-35"32,0 17-17,35 36 63,-35 17-78,35 1 16,-35-1-16,0 35 16,0-17-1,36 18 16,-36-18-15,0-18-16,35-35 31,0 0-15,18-53 0,-18 18-1</inkml:trace>
  <inkml:trace contextRef="#ctx0" brushRef="#br1" timeOffset="213452.39">2875 7003 0,'0'-36'15,"71"36"1,-18-35 0,-18 35-16</inkml:trace>
  <inkml:trace contextRef="#ctx0" brushRef="#br1" timeOffset="214087.7">3369 6826 0,'-18'0'15,"-17"0"17,0 36-17,35 16 1,0 1-1,0-17 1,35-36 0,18 0-1,0-36 1,-53-17 0,0 18-1,0 0 1,0 53 31,0 52-47,0-35 15,35 1 1,1-1 0,16 0-1,1-35 1,18-35-1,-71 0 1,0-18 0,0-18-1,0 36 1,0 88 15,0 0-15,35 35-1,0-53 1,-35-52 15</inkml:trace>
  <inkml:trace contextRef="#ctx0" brushRef="#br1" timeOffset="214229.31">3616 6615 0,'0'17'15,"0"36"1</inkml:trace>
  <inkml:trace contextRef="#ctx0" brushRef="#br1" timeOffset="214673.73">3863 6985 0,'0'0'0,"-35"-35"15,35-18-15,35 53 16,18 0-1,-53 35 1,70 0 0,-70 1-16,0-1 15,0 0 1,0-52 15,0-19-15,0-34-1,0 17 1,36 53 0,-19 0 15,36 53-31,-53 0 16,36-18-1,-36 0 1,35-35-1</inkml:trace>
  <inkml:trace contextRef="#ctx0" brushRef="#br1" timeOffset="-214408.54">4410 6897 0,'0'0'0,"53"0"47,0-35-32,-18-1 1,-35 1-1,-18 35 1,-35 0 0,0 0-1,53 18 1,-35-18 0,35 53-16,-35 17 15,35-17 1,0-18-1,70 1 1,89-36 15</inkml:trace>
  <inkml:trace contextRef="#ctx0" brushRef="#br1" timeOffset="-213845.01">4886 6914 0,'0'-35'16,"-35"35"0,35-35-1,-36 35 1,-16 0-16,-1 18 15,17 17 1,19 0 15,17 0-31,70 1 16,1-36 0,-1 0-1,-17-18 1,-53-70-1,0-36 17,0 71-32,-35-17 15,0-54 1,-1 124 0,36-35-1,0 106 16,0 17-15,53-18 0,-17 36-1,-1 18-15,-35-54 16,35-17 0,0-53-1,1 0 1</inkml:trace>
  <inkml:trace contextRef="#ctx0" brushRef="#br1" timeOffset="-213246.09">5627 6809 0,'0'-36'31,"0"1"-31,-18 35 15,-17 0 17,0 0-17,35 18 1,-53-18-16,17 53 16,36 0-1,0-18 1,18 0-1,17-35 1,18-18 0,18-34-1,-54-1 1,-17 0 15,0 17-31,0 72 31,0 17-15,0 0 15,53 17-31,-17-35 32</inkml:trace>
  <inkml:trace contextRef="#ctx0" brushRef="#br1" timeOffset="-212780.36">6033 6703 0,'0'0'0,"-36"0"0,1 0 31,0 17-31,-1 19 31,36-1-15,0 0 0,36-35-1,17 0 1,-18 0-1,35 36 1,-70-1-16,18-18 16,-18 19-1,0-1 17,-106-35-1,53 0-31,18 0 15,35-18 1</inkml:trace>
  <inkml:trace contextRef="#ctx0" brushRef="#br1" timeOffset="-98259.2">25382 4992 0,'0'-18'15,"0"53"142,0 18-142,0 18 1,0-36 0,0 0-16,18 1 15,-18 17-15,0 0 16,0 70-1,35 1 1,-35 17 0,0-18-1,53 36 1,-53-106 0,35 123-1,-35-105 1,0-36-16,0 36 15,0-1 1,36 1 0,-36-1-1,0-17 1,0 53 15,0-18-31,0-17 31,35-1-15,-35-34-16,0 34 16,0 36-1,0-18 1,0-17 0,0 17-1,0 35 1,0-17-1,0-53 1,-18 53 0,18-35 15,0-36-31,0 53 0,0 0 31,0-17-31,0 52 31,0-88-31,0 89 32,0 88-17,0-142 1,-35 107 0,35-72-1,-35-69 1,35 17-1,0 0 1,0 105 0,0-87-1,0-54 1,0 89 0,0 0 15,0-18-16,0-52 1,0 17 0,0 17-1,0 1 1,0-18 0,0-1-16,0 19 31,0-53-16,0-54 48,0 1-63</inkml:trace>
  <inkml:trace contextRef="#ctx0" brushRef="#br1" timeOffset="-90716.85">22401 7920 0,'18'0'140,"17"0"-108,1 0-32,17 0 15,141 0 48,-159 0-63,71 0 15,-71 0 1,53 0 0,18 0-1,-18 0 1,0-18-1,-17 18 1,70 0 15,-123 0-15,52 0 0,1 0-16,52 0 31,-70 0-31,53 0 15,-35 0 1,-1 0 0,1 0-1,-18 0 1,52-35 0,-34 35-1,0 0 1,-1 0-1,-35 0-15,1 0 16,105 0 15,-106 0-31,36 0 32,34 0-17,-34 0 1,0-35-1,-19 35 1,19-53 0,35 53-1,-36 0 1,1-36 0,35 36-1,-36 0 1,-34 0-1,-1 0-15,53-35 16,18 35 0,17 0-1,36-35 17,-18 35-17,-53-35 1,-17 35-16,35 0 31,0 0-15,17-53-1,-17 53 1,17 0 0,1-36-1,-18 36 1,70-35-1,-52 35 1,-54 0-16,-17 0 16,71 0 15,-19 0-15,19 0-16,35 0 31,-18-53-16,-18 53 1,1 0 0,34 0-1,1 0 1,-71 0-16,-35 0 16,71-35-1,-54 35 1,71-35-1,18 35 1,18-36 0,-19 36-1,-52 0 1,-35 0 15,-36-35-31,53 35 31,-53 0-31,1 0 0,17 0 32,-18 0-17,-35-35 48</inkml:trace>
  <inkml:trace contextRef="#ctx0" brushRef="#br1" timeOffset="-85795.75">28099 5098 0,'-36'0'31,"1"0"16,0 0-32,0 0 1,35 17 0,-36-17-1,19 0-15,-36 36 16,18-36-1,-18 0 17,53 35-17,-36-35 1,1 0-16,17 35 16,-34 0 15,16-35-31,19 36 15,-19-36 1,1 35 0,0-35-1,35 35 1,-36-17 0,1-18 15,0 53-31,-18-18 15,-53-35 17,89 18-17,-19-18 1,1 35 0,-36 18-1,19-53 1,52 35-16,-36-35 15,-17 35 1,0 1 0,-17-36-1,17 0-15,18 35 32,-1 0-17,1 1 16,0-36-15,0 35-16,-1 0 16,1-35 15,35 35-31,-35-35 16,17 36-1,-35-1 1,18 0 15,0 18-15,-1-18-1,-17 18 1,18-53 0,0 18-1,35 17 1,-35 1-1,-1-1-15,36 0 16,-88 53 15,53 0 1,0-52-17,35-1 1,-53 18-1,53-18 1,-36-35-16,36 36 16,-53 34-1,18 18 1,35-52 15,-35-1-31,35 18 16,-35-18-1,-1 0 17,36 1-17,-35-1-15,35 0 32,-35 71-17,35-71 1,-36 1-1,36-1 1,0 0 0,0 53-1,0 0 1,0-17 15,18 0-15,-18-19-1,0-16 1,0-1-16,0 0 16,0 18-1,35 0 1,1 0-16,-1 18 31,-35-36-15,35 0-1,1 0 1,16 1 0,-16-1-1,52 71 1,-18-53 0,-17 17 15,18-17-16,-36-17-15,0 34 32,1-17-17,52 18 1,-53-71-16,36 70 16,-1-17-1,1 0 1,52 53-1,-52-71 1,-1 0 0,1 1-1,0-1 17,-36-35-32,0 35 15,53 0 1,-35-35-1,71 36 17,-71-36-17,-18 53 1,18-53 0,17 17-1,19-17 1,-1 53-1,-35-53 1,-18 0 0,0 0-1,1 35 1,16-35 0,1 0-1,18 0 1,-36 0-1,0 36 17,1-36-1,-1 35-31,0-35 16,36 35 15,-53-35-16,-18 36-15,35-36 16,0 0 31,-35 35-47,35-35 16,1 35 62,-1-35-63,-35 35 48,35-35-63,-35 36 31,35-36-15,1 0 31,-36 17-32</inkml:trace>
  <inkml:trace contextRef="#ctx0" brushRef="#br1" timeOffset="-78621.33">28363 9402 0,'36'-36'125,"52"-17"-110,-35 53 1,176-53 0,-17 18-1,-18 35 1,-71 0-1,18-53 1,-70 53 0,-36-35-16,-105 70 47</inkml:trace>
  <inkml:trace contextRef="#ctx0" brushRef="#br1" timeOffset="-78054.38">28646 9119 0,'-36'18'47,"1"-18"-32,35 35-15,-35-35 16,-36 36-1,18 16 1,53-34 15,0 53-15,0-36 0,36-35-1,-36 35-15,35-17 16,53-18-1,-53 53-15,1-53 16,16 35 0</inkml:trace>
  <inkml:trace contextRef="#ctx0" brushRef="#br1" timeOffset="-77123.55">30004 8978 0,'-36'0'15,"36"35"32,0 1-31,18-1-16,-18 18 15,53-53 1,-18 35 0,18-35-1,0-35 1,-53-18-1,18-106 17,-18 212 30,0 35-46,0 1-1,17 34 1,-17 1 0,0-89-1,0 18 1,-17-53 0,17 35-16,-35-35 31,-1 0-16,1-18 1,0-17 0,-1 35-1,36-35 17</inkml:trace>
  <inkml:trace contextRef="#ctx0" brushRef="#br1" timeOffset="-76588.92">30374 8678 0,'0'0'0,"0"-35"15,35 35 17,18-35-17,-17 141 32,-72-1 0,177-105 0,-105 0-31</inkml:trace>
  <inkml:trace contextRef="#ctx0" brushRef="#br1" timeOffset="-76386.44">30533 9208 0,'0'0'0,"70"-18"32,-17 18-17,89 0-15,-107 0 16</inkml:trace>
  <inkml:trace contextRef="#ctx0" brushRef="#br1" timeOffset="-76187.47">30621 9419 0,'53'0'31,"0"-35"-31,0 35 16,17-35-1,-34 35-15,-36-36 16</inkml:trace>
  <inkml:trace contextRef="#ctx0" brushRef="#br1" timeOffset="-75708.99">31133 8978 0,'0'0'15,"0"18"32,0 35-31,0 0-16,0 0 15,0-18-15,17 0 16,19 18 0,16-53-1,19 0 17,0-35-32,-71 0 15,0-18 1,0 17-1,0 54 17,0 53-17,0-19 1,0 19 0,0-36-1,0 18-15</inkml:trace>
  <inkml:trace contextRef="#ctx0" brushRef="#br1" timeOffset="-75398.19">31521 9049 0,'0'-36'16,"35"36"-1,-35 18 1,53 17-16,-53 36 16,35-36-1,-35 18 1,-17-18-1,-89 1 17</inkml:trace>
  <inkml:trace contextRef="#ctx0" brushRef="#br1" timeOffset="-75041.2">31891 8925 0,'-18'0'46,"-17"0"-30,35 36-16,-35-1 16,35 0-16,-53 36 15,18 17 1,35-35 0,0 17-1,53-34 1,35-36-1,35-71 1,-87 36 0</inkml:trace>
  <inkml:trace contextRef="#ctx0" brushRef="#br1" timeOffset="-68599.22">28028 5098 0,'35'0'110,"1"-36"-95,-1 36 1,0 0-16,36 0 16,-18-53-1,-18 53 1,0 0 15,1 0-15,17 0-1,-53-35-15,35 35 32,0 0-17,0 0 1,54 0-1,-54-35-15,0 35 16,53 0 0,-52 0-1,-1-35 17,35 35-17,107-36 16,-107 36-15,-34 0 0,-1 0-1,18 0 1,0 0 0,70-35-1,-70 35 1,53 0-1,-71 0 1,53 0 0,-35 0-1,-17 0 1,69-35 0</inkml:trace>
  <inkml:trace contextRef="#ctx0" brushRef="#br1" timeOffset="-67586.91">28328 9666 0,'0'0'0,"0"-35"31,0-18-15,0 18-1</inkml:trace>
  <inkml:trace contextRef="#ctx0" brushRef="#br1" timeOffset="-66380.63">27852 9543 0,'0'0'78,"17"-36"78,19 36-125,-1 0-15,18 0-16,17 0 31,-17 18-15,0-18-16,0 35 31,18 1-15,-18-36-1,-18 52 1,18-52 0,35 0-1,-17 36 1,-36-36-16,35 0 16,-17 0-1,-17 35 16,17-35-31,0 35 16,-1-35 15,19 36-15,-36-36 0,1 0-1,16 0-15,1 35 16,36-35-1,-37 0 1,-16 35 0,-1-35-1,0 35 1,18-35 0,0 0-1,35 0 16,-52 0-31,34 0 16,1 0 0,-1 0-1,18 0 1,-52 0-16,70 0 31,-36 0-15,1-17-1,-36 17 1,53 0 0,-88-35-1,0-1 17</inkml:trace>
  <inkml:trace contextRef="#ctx0" brushRef="#br1" timeOffset="-60471.24">22137 4516 0,'0'17'125,"0"18"-109,0 18-1,17-53 1,-17 124-1,36-71 1,-36 0 0,35 17-1,-35-34 1,0-1-16,53 18 31,-53 0-15,35 0-1,-35 35-15,71 35 32,-71-70-17,35 0 1,-35 18 0,35-18-1,1-1 1,-1 1-1,-35 18 1,35-18 0,-35 0-1,35-18 17,1 18-32,-1 18 31,-35-36-16,35 0 1,-35 0 0,36-35-1,-1 71 1,-35-18 0,35-18-1,-35 0 1,35 1-1,-35-1 1,36 0 0,-1 0 15,-35 1-31,35-1 16,0 0-1,36 1 16,-36 17-15,1-18 0,-1 0-1,0 0 1,18 1-16,-18-1 16,1-35-1,-1 35 1,18 18-1,-18-18 1,0 36 0,1-71-1,-1 35 1,0 0 15,0 1-31,1-36 31,-1 35-15,0 0 0,1-35-1,17 0 1,-18 36 0,0-36-1,0 35 1,1-35-1,-1 0 1,18 35 0,-18-35-1,18 35 1,-18-35 0,1 0-1,52 36 16,-18-36-31,-17 35 32,0-35-17,0 0 1,71 0 0,-89 35-1,0-35 1,-17 0-1,52 0 1,-17 36 15,-18-36-15,1 0-16,17 0 31,-18 0-15,18 35-1,-18-35 1,0 0 15,1 0-15,-36 35 0,35-35-16,18 0 15,-18 0 1,0 0-1,-35 35 1,36-35 15,-1 0-31,18 0 16,0 0 0,-53 36-1,53-36-15,0 0 63,-18 0-48,-35 35 1,35-35 0,1 0-1,-1 0 1,18 0-1,-18 0-15,36 0 16,34 0 15,-52 0-15,-17-18 0,-1 18-1,35-35 1,-34 35-1,34-53 1,1 53 0,-36-35-16,0 35 0,1-35 31,-1 35-15,18-36-1,53 1 1,-53 35-1,-1-35 1,1 35 0,-17 0-1,-36-36-15,53 36 16,-18-70 15,35 70-31,-52-35 16,35-1 15,-18 1-15,-17 35-16,35-35 31,-18-1-31,53-52 31,-52 53-15,-36 0-1,35 35-15,0-36 32,18 1-32,-18-18 15,1-17 1,-36 34 0,88 1-1,-35 18 16,-18-54-15,-35 36 0,35-36-1,1 36 1,-1 0 0,18-1-1,-53-17 1,53 18-1,-53 0 1,88-36 0,-53 1 15,18 17-31,0 18 16,-18-1-1,1 1 1,-36-53-1,70 0 17,-70 17-17,35 36 1,-35 17 0,36-17-1,-1 0 1,0-71-1,0 53 1,18 0 0,-53 18-1,18-1 1,35-34 0,-18-18 15</inkml:trace>
  <inkml:trace contextRef="#ctx0" brushRef="#br1" timeOffset="-58374.37">28963 4039 0,'0'0'0,"0"-70"16,18 70 0,-18 88 62,-18-35-78,18-35 15,0 17-15,0 0 16,-35 53 0,35-17-1,-35-1 1,35-34-1,-36 34-15,36-17 32,-35-18-17,35 1-15,-35-1 32,-1 18-17,1 0 1,35 17-1,-35-34 1,35-1 0,-35 18-1,35-18 1,-36 18 0,36 18-1,-35-36-15,35 18 16,-35 0 15,-1-18-15,36 0-16,-52 36 31,52-36-15,-36 0-16</inkml:trace>
  <inkml:trace contextRef="#ctx0" brushRef="#br1" timeOffset="-57040.6">21572 5874 0,'18'0'31,"0"0"-15,17 0-16,35 0 16,-17 0-16,89-18 46,-142-17-14</inkml:trace>
  <inkml:trace contextRef="#ctx0" brushRef="#br1" timeOffset="-56774.32">21784 5680 0,'0'0'16,"53"0"15,-18 0-31,18 106 16,0-1 15,-53-52-16,0-17-15,-53 17 16,-17 35 0,34-88-1</inkml:trace>
  <inkml:trace contextRef="#ctx0" brushRef="#br1" timeOffset="-56042.12">19914 5786 0,'36'-53'16,"52"53"15,-88 70-15,0-35-16,-35 89 31,-1-89 0,36-105 16</inkml:trace>
  <inkml:trace contextRef="#ctx0" brushRef="#br1" timeOffset="-55760.87">20197 5662 0,'-18'0'47,"-17"18"-31,-18 35-1,53 17 1,0-17-1,17-18 1,-17 1 0,71-36-16,-18 0 15,-18 0-15,0-18 16,-35-17-16</inkml:trace>
  <inkml:trace contextRef="#ctx0" brushRef="#br1" timeOffset="-55349.97">20108 5274 0,'0'0'15,"18"-35"17,35 35-32,-18 0 15,-35 17 1,35-17-16,-35 53 16,0-17-1,0-1 16,0 0-31,0 0 32,36-35-17,-1 0 1,18-35 0,0 0 15</inkml:trace>
  <inkml:trace contextRef="#ctx0" brushRef="#br1" timeOffset="-55161.46">20461 5627 0,'53'0'15,"-18"0"1,1-35-16,17 35 31</inkml:trace>
  <inkml:trace contextRef="#ctx0" brushRef="#br1" timeOffset="-55007.65">20532 5821 0,'53'0'16,"-18"-35"-1,35-1 1</inkml:trace>
  <inkml:trace contextRef="#ctx0" brushRef="#br1" timeOffset="-54592.52">20884 5327 0,'0'53'31,"0"-35"-31,0 17 16,18 35-16,17 36 15,1-71 1,-1-35 15,0 0-15,0-70 0,-35 17-1,0 88 32,0 1-31,36 16-16,-36 1 15,0-17 1,35-36 0,-35-18 15</inkml:trace>
  <inkml:trace contextRef="#ctx0" brushRef="#br1" timeOffset="-54094.52">21220 5345 0,'0'-36'31,"35"36"-15,-35 18 0,0 17-16,35 36 15,18-36 1,-18-35 0,-17 0-1,-18-35 1,0 0-1,0-1 1,0 72 31,18 16-31,17 72-1,0-36 1,-35-53-16,0 1 15,0 17 1,0 17 0,-35-70-1,-18 18 17,0-18-32,18 0 15,0 0 1</inkml:trace>
  <inkml:trace contextRef="#ctx0" brushRef="#br1" timeOffset="-51861.77">25365 4921 0,'-36'18'32,"36"35"-17,0 0 1,-35-53-1,35-36 32,18 36-31,-18-52-16,35 16 31,0 1-15,1 35-1,-1 0 1,18 0 0,53 18 15,-53 17-31,35-35 16</inkml:trace>
  <inkml:trace contextRef="#ctx0" brushRef="#br1" timeOffset="-51564.58">25488 4286 0,'0'-35'0,"0"53"47,35-18-47,1 53 16,17-1-16,0-16 15,17 17 1</inkml:trace>
  <inkml:trace contextRef="#ctx0" brushRef="#br1" timeOffset="-51359.57">25770 4180 0,'0'18'31,"0"53"-15,0 140-1,0-17 1,0-88 0,0 88-16,0-159 15</inkml:trace>
  <inkml:trace contextRef="#ctx0" brushRef="#br1" timeOffset="-49797.23">30251 7056 0,'0'17'78,"0"18"-62,17 1-16,-17-1 0,247 124 62,-247-124 63,-194 212-125,265-247 16,35-88 0</inkml:trace>
  <inkml:trace contextRef="#ctx0" brushRef="#br1" timeOffset="-49564.86">30939 7003 0,'70'17'15,"-35"19"1,36 52 0,-36 0-1,36-53 1,-71 1-1,35-1-15</inkml:trace>
  <inkml:trace contextRef="#ctx0" brushRef="#br1" timeOffset="-49339.99">31150 6844 0,'-70'123'32,"34"-52"-32,36-18 15,-35 88 1,-141 71 46</inkml:trace>
  <inkml:trace contextRef="#ctx0" brushRef="#br1" timeOffset="-48114.98">22384 7691 0,'0'0'0,"-53"35"0,-18 0 31,36 18-31,35-18 16,18 36 15,52 35 31,-17-71-46</inkml:trace>
  <inkml:trace contextRef="#ctx0" brushRef="#br1" timeOffset="-47301.94">25206 10037 0,'35'0'47,"1"0"-32,-1 70 17,0 18-17,0-52 1,54 16-1,-1 1 1,-88-70 0</inkml:trace>
  <inkml:trace contextRef="#ctx0" brushRef="#br1" timeOffset="-47031.07">25964 9860 0,'-17'0'16,"17"71"-16,-88-36 0,17 36 15,36-36-15,-36 53 16,36-53-1,0 1 1,35 34 0,0-35-1</inkml:trace>
  <inkml:trace contextRef="#ctx0" brushRef="#br1" timeOffset="-43672.32">28222 5574 0</inkml:trace>
  <inkml:trace contextRef="#ctx0" brushRef="#br1" timeOffset="-43481.7">28205 5556 0,'-36'-35'0,"36"0"31</inkml:trace>
  <inkml:trace contextRef="#ctx0" brushRef="#br1" timeOffset="-43311.92">27975 5468 0,'159'-18'0,"-318"36"16,124 17 15</inkml:trace>
  <inkml:trace contextRef="#ctx0" brushRef="#br1" timeOffset="-43146.36">27552 5786 0,'-53'0'16,"106"0"-16,-106 35 31</inkml:trace>
  <inkml:trace contextRef="#ctx0" brushRef="#br1" timeOffset="-43003.7">27270 6085 0,'-53'0'15,"53"-17"1</inkml:trace>
  <inkml:trace contextRef="#ctx0" brushRef="#br1" timeOffset="-42840.08">27040 6279 0,'-35'0'15,"35"36"1</inkml:trace>
  <inkml:trace contextRef="#ctx0" brushRef="#br1" timeOffset="-42690.95">26829 6544 0,'-53'0'15,"106"0"-15</inkml:trace>
  <inkml:trace contextRef="#ctx0" brushRef="#br1" timeOffset="-42514.91">26458 6720 0,'0'0'16,"0"-35"-1,36 35 1,34 0-16</inkml:trace>
  <inkml:trace contextRef="#ctx0" brushRef="#br1" timeOffset="-42364.7">26194 6879 0,'0'0'0,"-53"0"0,53-17 16,17 69 15</inkml:trace>
  <inkml:trace contextRef="#ctx0" brushRef="#br1" timeOffset="-42190.25">25964 7214 0,'0'0'0,"-35"0"0,106 0 31,-1 36-15</inkml:trace>
  <inkml:trace contextRef="#ctx0" brushRef="#br1" timeOffset="-42036.49">26317 7408 0,'0'0'0,"53"-35"47,18 35-47,-18-35 0</inkml:trace>
  <inkml:trace contextRef="#ctx0" brushRef="#br1" timeOffset="-41868.26">26846 7303 0,'0'-53'15,"18"17"1,35 36 0,0-53-16</inkml:trace>
  <inkml:trace contextRef="#ctx0" brushRef="#br1" timeOffset="-41708.14">27164 7020 0,'0'-53'0,"53"0"16</inkml:trace>
  <inkml:trace contextRef="#ctx0" brushRef="#br1" timeOffset="-41540.59">27428 6914 0,'0'-70'31,"0"52"-31,36-52 16</inkml:trace>
  <inkml:trace contextRef="#ctx0" brushRef="#br1" timeOffset="-41370.39">27587 6685 0,'0'0'0,"0"-70"15,0 52 1,0-17 0,18 35-16</inkml:trace>
  <inkml:trace contextRef="#ctx0" brushRef="#br1" timeOffset="-41198.79">27640 6544 0,'0'0'16,"0"-18"-16,0-35 31,71 1-16</inkml:trace>
  <inkml:trace contextRef="#ctx0" brushRef="#br1" timeOffset="-41030.26">27940 6421 0,'0'0'0,"0"-36"16,18 36 0,52 0-1</inkml:trace>
  <inkml:trace contextRef="#ctx0" brushRef="#br1" timeOffset="-40875.1">28205 6332 0,'0'0'15,"0"-35"-15,0-35 16,0 17 0</inkml:trace>
  <inkml:trace contextRef="#ctx0" brushRef="#br1" timeOffset="-40684.73">28134 6085 0,'0'0'0,"0"-35"0</inkml:trace>
  <inkml:trace contextRef="#ctx0" brushRef="#br1" timeOffset="-40514.96">27958 5944 0,'0'0'0,"0"-35"31</inkml:trace>
  <inkml:trace contextRef="#ctx0" brushRef="#br1" timeOffset="-40349.93">27623 6068 0,'0'0'0,"-36"0"0,1 0 31</inkml:trace>
  <inkml:trace contextRef="#ctx0" brushRef="#br1" timeOffset="-40198.82">27234 6579 0,'-88'0'16,"53"-17"-1,35-19 1</inkml:trace>
  <inkml:trace contextRef="#ctx0" brushRef="#br1" timeOffset="-40031.79">26723 6668 0,'0'0'0,"18"-18"47,17 18-47</inkml:trace>
  <inkml:trace contextRef="#ctx0" brushRef="#br1" timeOffset="-39869.69">26529 6985 0,'0'0'15,"-35"0"1,35-35 0,53-18-16</inkml:trace>
  <inkml:trace contextRef="#ctx0" brushRef="#br1" timeOffset="-39717.39">26441 6650 0,'-36'0'15,"36"-35"-15,36 35 16</inkml:trace>
  <inkml:trace contextRef="#ctx0" brushRef="#br1" timeOffset="-39522.82">26599 6403 0,'0'0'0,"-35"0"15,35-53-15,35-53 32,1 71-32,70-36 15</inkml:trace>
  <inkml:trace contextRef="#ctx0" brushRef="#br1" timeOffset="-39356.18">26864 5962 0,'71'0'0,"-142"0"0,71-35 32,124-18-17,-54 0-15</inkml:trace>
  <inkml:trace contextRef="#ctx0" brushRef="#br1" timeOffset="-39173.67">27234 5803 0,'0'-17'0,"0"34"0,0-70 0,0 36 16,71-89-1,0 35 1</inkml:trace>
  <inkml:trace contextRef="#ctx0" brushRef="#br1" timeOffset="-39032.07">27605 5521 0,'35'-35'32,"18"35"-32,-53-36 0,53 36 15</inkml:trace>
  <inkml:trace contextRef="#ctx0" brushRef="#br1" timeOffset="-38898.43">27975 5592 0,'0'35'47</inkml:trace>
  <inkml:trace contextRef="#ctx0" brushRef="#br1" timeOffset="-38750.82">27869 6033 0,'-35'0'16,"300"-89"-16,-495 178 16</inkml:trace>
  <inkml:trace contextRef="#ctx0" brushRef="#br1" timeOffset="-38593.65">27552 6279 0,'0'0'0,"-35"0"0,35-17 31</inkml:trace>
  <inkml:trace contextRef="#ctx0" brushRef="#br1" timeOffset="-38457.97">27393 6509 0,'-35'0'0,"35"-18"16,0-17-16</inkml:trace>
  <inkml:trace contextRef="#ctx0" brushRef="#br1" timeOffset="9911.61">1393 8096 0,'0'-35'16,"0"0"31,36 52 62,-1 19-93,0-1 0,1-35-1,-36 35-15,35-35 16,0 0-1,0-17 1,-35-19 15,0-17-15,0 18-16,0 70 78,0 1-62,0-1-1,0 18-15,36 70 16,17-17 0,-53-18-1,0-52 1,0 34-1,0-52-15,-53-18 32,17 0-32,19 0 31,-18 0-15,35-35-1,0-1 1,0-34-16</inkml:trace>
  <inkml:trace contextRef="#ctx0" brushRef="#br1" timeOffset="10347.04">1817 7761 0,'17'-70'31,"36"70"-31,-17 0 15,-36 17 17,0 18-32,-18 71 31,18-70-31,0-1 16,0 0 15,35-35-16,36 0 1,-1 0 0,-34 0-1,17 0-15</inkml:trace>
  <inkml:trace contextRef="#ctx0" brushRef="#br1" timeOffset="10786.84">1393 9102 0,'36'0'63,"-1"0"-48,18 0-15,35-18 16,0 18-16,-17 0 16,52-53-1,-70 53 1</inkml:trace>
  <inkml:trace contextRef="#ctx0" brushRef="#br1" timeOffset="11267.58">1605 9296 0,'0'53'31,"0"-18"-15,0 0-16,0 0 15,0 36 1,0-36-16,0 18 15,0-18 1,18-35 0,35 0-1,17-17-15,-34-54 32,-36 18-17,0 71 48,0 17-63,52 18 15,-52 0-15,36 71 32,-36-71-32,0-18 0</inkml:trace>
  <inkml:trace contextRef="#ctx0" brushRef="#br1" timeOffset="11943.96">988 8167 0,'-18'70'78,"18"-17"-78,-88 230 31,88-213-15,0 89-1,0 0 1,0-1 0,0 36-1,18-105-15,35 16 16,17-34-1,1-1 1,-36-70 0</inkml:trace>
  <inkml:trace contextRef="#ctx0" brushRef="#br1" timeOffset="12824.77">2469 8079 0,'36'0'46,"-36"53"-30,35-53-16,-35 70 16,53-35-16,17 36 15,1 176 17,-36 106 30,-35-106-15,-17-247-47,17 35 16,-36 0-1,1 0 1,0-35-1,35-17 17</inkml:trace>
  <inkml:trace contextRef="#ctx0" brushRef="#br1" timeOffset="13431.29">2769 7444 0,'0'0'0,"0"-18"32,18 18-32,17 0 15,36 0 1,-54 0 0,-17 71-16,0-1 15,-35 18 1,-35 18 15,87-106 0,36 0-15,0 0 0,18-18-1,34 18 16,-69 0-31</inkml:trace>
  <inkml:trace contextRef="#ctx0" brushRef="#br1" timeOffset="14261.04">8731 6544 0,'18'0'16,"17"0"-16,18 0 15,18 0 1,176 0-16,282-53 47,-582 0-16,-18 53-15,18 0-16</inkml:trace>
  <inkml:trace contextRef="#ctx0" brushRef="#br1" timeOffset="15040.7">3104 8608 0,'-35'0'16,"106"0"31,-18 0-32,0-35-15,70 35 32,-88 0-32</inkml:trace>
  <inkml:trace contextRef="#ctx0" brushRef="#br1" timeOffset="15165.37">3228 8784 0,'18'0'47,"-1"0"-47,18 0 0,-105 0 0,282 0 16,-71-35-1</inkml:trace>
  <inkml:trace contextRef="#ctx0" brushRef="#br1" timeOffset="15641.37">3863 8167 0,'0'53'47,"0"35"-47,0 18 0,0 0 15,0-36 1,0 54-16,70-89 15,1 0 17,-18-52-32,53-107 15,-71 36 1,-35 17 0,-18 71 30,18 71-30,0-1 0,0-34-1,0-1-15,18 18 16,17-53 15</inkml:trace>
  <inkml:trace contextRef="#ctx0" brushRef="#br1" timeOffset="16205.37">4463 8184 0,'0'-35'15,"-36"35"-15,54 18 47,-18 17-47,71 36 16,-19-1 0,1-35-1,0-35 1,-17-52 15,-36-19-31,-18 36 31,-17-1-31,35 54 32,0 17-17,17 89 1,36 35-1,-53-1 1,0-105 0,36 71-1,-36-71-15,-18 0 16,-88-18 15,35-35-31,36-18 31,35-17-15,18 0 0</inkml:trace>
  <inkml:trace contextRef="#ctx0" brushRef="#br1" timeOffset="19668.75">5662 8396 0,'-35'0'16,"70"0"-16,-53 0 31,54-18-15,17 18-16,17 0 0,-17-35 15,159 35 17,-159 0-1</inkml:trace>
  <inkml:trace contextRef="#ctx0" brushRef="#br1" timeOffset="19870.2">5697 8467 0,'0'0'15,"0"35"-15,36-35 31,-1 0-15,0 0-16,18 0 16,124-53-1,-72 53 1,-69-35 0</inkml:trace>
  <inkml:trace contextRef="#ctx0" brushRef="#br1" timeOffset="20217.24">5997 8026 0,'36'0'47,"16"17"-47,19 19 16,-18 34-16,-18-17 16,18 71-1,-53-72 1,-35 54-1,-36 18-15,36-54 16,35-34 0,18-36-1</inkml:trace>
  <inkml:trace contextRef="#ctx0" brushRef="#br1" timeOffset="28916.65">7232 8167 0,'-35'0'15,"35"35"1,-36-35-1</inkml:trace>
  <inkml:trace contextRef="#ctx0" brushRef="#br1" timeOffset="29202.98">7144 8202 0,'0'0'62,"-36"0"1</inkml:trace>
  <inkml:trace contextRef="#ctx0" brushRef="#br1" timeOffset="29302.71">7108 8202 0,'0'-18'63,"-35"18"-48</inkml:trace>
  <inkml:trace contextRef="#ctx0" brushRef="#br1" timeOffset="29368.53">7038 8184 0,'0'0'31</inkml:trace>
  <inkml:trace contextRef="#ctx0" brushRef="#br1" timeOffset="30291.83">7003 8043 0,'0'-17'31,"0"-19"1,17 36 14,1 0-14,-18 36-17,53 17-15,-53-18 16,35 18 0,-35-18-1,35-35 1,54-18-1,-19-70 1,-17 0 0,-53 35-1,0 0 1,-18 18 0,-17 35-1,35 71 32,53 34-31,-18 54-1,18-18 17,-53-70-32,0 35 15,0-36 1,-17-35-1,-19-35 1,-69 36 0,69-54-1,1-17 1,35 0 0,-35 35-16,35-71 46</inkml:trace>
  <inkml:trace contextRef="#ctx0" brushRef="#br1" timeOffset="31678.37">7497 7426 0,'0'-35'15,"0"52"329,0 36-328,0-17-16,0-1 15,0 0-15,0 0 16,0 1-16,0-19 15,0 19-15,0-1 32,35-35-32,0 0 15,159-53 32,-159 18-31,-35 70 62,0 0-78,0 36 16,0-36-16,0 36 31,0-18-16,0-18-15</inkml:trace>
  <inkml:trace contextRef="#ctx0" brushRef="#br1" timeOffset="35128.89">8273 8343 0,'17'0'563,"1"0"-548,-18-17 1,35 17-16,0 0 15,36-36 1,-36 36 0,18 0-1,-53-35-15,88 35 32,-105 0 77,-18 0-93</inkml:trace>
  <inkml:trace contextRef="#ctx0" brushRef="#br1" timeOffset="40623.21">9278 7885 0,'-18'-36'359,"-17"36"-327,0 0 15,-18 0-32,0 36 1,-18 52 15,36 176 16,88-158-16,18-106-15,-18 0-1,0-17 1,-18-36 0,-35-18-1,0 53 1,-18 18 0,-17 0-1,0 0 16,-1 0-15,1 53 0,35-17-1,18-36 17</inkml:trace>
  <inkml:trace contextRef="#ctx0" brushRef="#br1" timeOffset="41265.68">9631 7761 0,'0'71'94,"-35"-18"-94,35 0 15,0 17-15,0-17 16,0-18-16,0 1 16,0-19-1,17 54 1,18-71-1,18 0 1,18-71 0,-36 18-1,-35 0 1,0 71 31,0 17-32,0 18 1,0 71-16,0-54 16,0-17 15,0-18-15,0-52-1</inkml:trace>
  <inkml:trace contextRef="#ctx0" brushRef="#br1" timeOffset="42666.98">10495 7920 0,'0'35'78,"0"18"-62,35-53-1,-35 53-15,36 0 16,52-18 15,18-105 16,-71-1-16,-35 1-31,0 52 16,0 53 78,0 36-79,0-18 1,35-18-16,-35 0 16,0 0-16,0 36 15,0-18 1,0-18 0,0 0-1,0 71 1,0-70-1,-17-36 17,-19 0-17,1 0 17,35-18-32,-35 18 15,0-35 1</inkml:trace>
  <inkml:trace contextRef="#ctx0" brushRef="#br1" timeOffset="43245.68">11589 8043 0,'-36'0'16,"54"0"31,17 0-47,1 0 0,70 0 31,-18 0 0</inkml:trace>
  <inkml:trace contextRef="#ctx0" brushRef="#br1" timeOffset="43482.05">11430 8255 0,'406'0'109</inkml:trace>
  <inkml:trace contextRef="#ctx0" brushRef="#br1" timeOffset="45615.1">12365 7885 0,'-18'0'32,"-17"0"15,35 35-32,-71 212 32,89-194-31,53-18-1,17-35 1,-18-18 0,-17-52-1,-17-1 1,-36 1-1,-18-1 17,18 18-32,-53 53 0,18 0 15,-36 53 1</inkml:trace>
  <inkml:trace contextRef="#ctx0" brushRef="#br1" timeOffset="48174.68">5733 9701 0,'-36'0'16,"54"0"15,53 0-31,-19-17 16,1 17-16,89 0 16,-107 0-16,0 0 15,-35-36 1,53 36-16</inkml:trace>
  <inkml:trace contextRef="#ctx0" brushRef="#br1" timeOffset="48391.09">5733 9860 0,'17'0'32,"19"0"-32,16 0 15,19 0-15,35 0 16,-71 0-16,36-35 16</inkml:trace>
  <inkml:trace contextRef="#ctx0" brushRef="#br1" timeOffset="48746.84">6068 9437 0,'-35'0'16,"52"0"15,89 0-31,35 159 16,-70-71-1,-36 53 1,-35-35-1,-53 17 1,-70-52 0,123-36-1,0-53 1</inkml:trace>
  <inkml:trace contextRef="#ctx0" brushRef="#br1" timeOffset="49796.05">7320 9419 0,'-53'-35'16,"53"0"-16,0-1 15,0 1 17,53 123 15,0-17-32,-53-36 1,18 18-1,52-53 1,18 0 0,-35-18-1,-53-105 1,0 52 0,-17 36-1,17 53 32,0 70-31,17 88-1,36-35 1,-53-17 0,0-1-1,0-70 1,0 53-1,-35-71 1,0 1 0,-53-54-1,52-35 1,-17 18 0,53 0 15,36 35-31</inkml:trace>
  <inkml:trace contextRef="#ctx0" brushRef="#br1" timeOffset="50291.8">8290 9296 0,'-53'-36'15,"106"72"1,-141-54 15,88 53-15,0 1-16,-70 299 31,70-194-15,35-88-16,53 35 15,35-53 1,19-35-1</inkml:trace>
  <inkml:trace contextRef="#ctx0" brushRef="#br1" timeOffset="50856.08">8661 9419 0,'-36'-35'15,"54"70"32,-18 0-47,71 18 16,-71-17-16,53-1 15,-1 0 1,19-35 0,-18-35-1,-53 0-15,0-71 16,0 71 15,0-1-31,0 89 47,0-18-47,0 18 16,0 0-16,0 71 15,0-71 1,0 17 0,0-34-1,-18-36 16,-17 0-15,0 0 0,-1-18-1,1-17 1</inkml:trace>
  <inkml:trace contextRef="#ctx0" brushRef="#br1" timeOffset="51408.75">9225 8961 0,'0'0'0,"0"-36"15,0 1 1,0 0 0,35 35-1,36 0 1,-71 17-16,35-17 15,-35 89 1,0-19 0,-106-17-1,177-18 32,-36-35-31,1 36-1,-1 34 1,-35-17-16,0-18 16,-53 1-1,-18-36 1,36 0 0,35-18 15</inkml:trace>
  <inkml:trace contextRef="#ctx0" brushRef="#br1" timeOffset="51655.08">9437 9701 0,'17'0'32,"54"0"-32,70-35 15,-35 0 1</inkml:trace>
  <inkml:trace contextRef="#ctx0" brushRef="#br1" timeOffset="53488.5">10389 9260 0,'-17'-35'16,"-36"35"-16,0 53 15,18 0 1,35-18 0,0 1-1,0 69 1,0-16-16,88 175 47,88-440 0,-176 88-16,-70 88-31,-19 17 31,89 18-15,0 18-1,0-17 1,36-36-16</inkml:trace>
  <inkml:trace contextRef="#ctx0" brushRef="#br1" timeOffset="53936.28">10707 9225 0,'0'0'0,"0"-35"31,0 88 0,0 17-15,0-17-16,0 18 0,53 52 31,-53-87-31,88-36 16,-18 0-1,-34-89 1,-1-34-1,-35 88 1,-18 88 15,18-18-15,0-18-16,0 107 16,0-36-1,0-17 16,0-36-15,18-35-16</inkml:trace>
  <inkml:trace contextRef="#ctx0" brushRef="#br1" timeOffset="54477.88">11113 8996 0,'52'899'171</inkml:trace>
  <inkml:trace contextRef="#ctx0" brushRef="#br1" timeOffset="54528.74">11853 9331 0,'-35'0'32</inkml:trace>
  <inkml:trace contextRef="#ctx0" brushRef="#br1" timeOffset="56057.3">11007 8925 0,'-36'-17'47,"72"17"62,-36 35-93,53-35-16,-53 70 15,35-70-15,35 159 47,1 35 0,-71-141-47,35 53 47,18 0-16,-53-71-15,0 0-1,0-17 1,-35 106 0,35-36 15,0-53-15,-35-35-1,35 35-15,-36-35 31,1 36-31,0-1 32,0 0-32,35 0 31,-36 1-15,36-54 15,53-17-16,-53-1-15</inkml:trace>
  <inkml:trace contextRef="#ctx0" brushRef="#br1" timeOffset="56338.56">11818 9419 0,'-35'0'31,"35"-35"-31,17 35 16,1 0-1,53-35 1,-36 35 0,0 0-16</inkml:trace>
  <inkml:trace contextRef="#ctx0" brushRef="#br1" timeOffset="56494.12">11730 9560 0,'18'0'16,"34"0"-1,1-17 1,71-19-16,-71 36 16</inkml:trace>
  <inkml:trace contextRef="#ctx0" brushRef="#br1" timeOffset="56855.17">12312 9137 0,'-18'0'0,"-17"0"31,35 18-16,0 17-15,-35 53 16,35-35 0,0 0-16,0 17 31,70-70-15,1 0-1,-36-88 1,0 18-1,-35-36 1,-105 71 0,34 35-1,36 53 1</inkml:trace>
  <inkml:trace contextRef="#ctx0" brushRef="#br1" timeOffset="57899.71">5733 10954 0,'35'0'47,"0"0"-32,18-71-15,35 71 16,89-70 0</inkml:trace>
  <inkml:trace contextRef="#ctx0" brushRef="#br1" timeOffset="58107.57">5803 11183 0,'0'0'16,"35"0"-1,36-18 1,35 18 0,17-35-1,-34 35 1</inkml:trace>
  <inkml:trace contextRef="#ctx0" brushRef="#br1" timeOffset="58465.06">5909 10654 0,'-35'0'0,"35"-35"16,70 35 15,-17 0-15,0 0-1,35 35-15,89 71 16,-71 70 0,-71-105-1,-35-1-15,-35 89 16,-36-36-1,36-87 1,35-1 0</inkml:trace>
  <inkml:trace contextRef="#ctx0" brushRef="#br1" timeOffset="59232.01">7303 10636 0,'0'-35'16,"0"53"15,35-18-15,35 70 0,-70-17-16,36-53 15,-1 35 1,0-35-1,-35-17 1,35-89 31,-35 159 0,0 17-32,53 36 1,0 18 0,-53-89-16,36 36 15,-36-1 1,0-52 0,-53-18-1,-36 0 1,1 0-1,53 0 17,53-36-17,17-34 1,0 70-16</inkml:trace>
  <inkml:trace contextRef="#ctx0" brushRef="#br1" timeOffset="59451.42">8079 10795 0,'-53'0'0,"70"0"31,36 0-16,71-53 1,-54 53 0</inkml:trace>
  <inkml:trace contextRef="#ctx0" brushRef="#br1" timeOffset="59633.94">8008 11113 0,'0'0'0,"18"-53"16,17 17-1,88 1 1,19 35 0,-72 0-1</inkml:trace>
  <inkml:trace contextRef="#ctx0" brushRef="#br1" timeOffset="60051.82">8731 10672 0,'-35'0'0,"70"0"0,-105 0 15,34 0 1,36 17 0,-35-17-1,35 141 1,0-70 0,71-1-1,17-70 1,35 0-1,-87 0-15,-1-70 16,-35-1 0,-53 1-1,18 17 1,-1 53-16,-69-35 31,69 35-15,36 17-16,0 18 15</inkml:trace>
  <inkml:trace contextRef="#ctx0" brushRef="#br1" timeOffset="61379.1">9648 11060 0,'-35'0'16,"53"0"15,17 0-15,-35 53-16,0-1 15,0-16 1,-35 34 15,-36 1-15,36-71-16,17 0 16,18-18-1</inkml:trace>
  <inkml:trace contextRef="#ctx0" brushRef="#br1" timeOffset="63561.78">10089 10760 0,'0'-18'0,"36"71"47,-36-18-32,88 89 17,124-160 15,-195-175-1,-17 281 1,0-17-31,0 0 0,18 106-1,-18-71-15,0 18 16,0-18-1,0-53 1,-18 1 0,-17-36-1,-71 0 1,71 0 0,0 0 15,52-53 0</inkml:trace>
  <inkml:trace contextRef="#ctx0" brushRef="#br1" timeOffset="63835.8">10777 10866 0,'0'-36'31,"89"36"-15,-19-35-16,-17 35 16,-18 0-1</inkml:trace>
  <inkml:trace contextRef="#ctx0" brushRef="#br1" timeOffset="64003.34">10742 11095 0,'0'0'16,"35"0"0,18 0-1,71-88 1,-1 52 0</inkml:trace>
  <inkml:trace contextRef="#ctx0" brushRef="#br1" timeOffset="64444.18">11412 10566 0,'0'-36'15,"0"72"17,0-1-17,-35 36-15,35 87 16,0-70 15,35-35-31,18-53 16,18 0-1,-36-35 1,0-35-16,1 34 31,-36 89 1,0 0-32,-18 18 15,18-18 1,0 105-1,0-122 1</inkml:trace>
  <inkml:trace contextRef="#ctx0" brushRef="#br1" timeOffset="83068.35">10372 12206 0,'0'-35'312,"0"0"-265,0-1-16,17 36-31,1 0 16,123 36 46,-141 34-46,0 1 0,-35-36-16,0 18 15,-1-53 17,1 0-17</inkml:trace>
  <inkml:trace contextRef="#ctx0" brushRef="#br1" timeOffset="83430.92">10777 12065 0,'0'0'0,"-35"0"0,0 0 31,0 35-15,35 1 0,-53-1-16,53 0 15,-36 0 1,36 18 0,36 0-1,69-53 1,19-35-1</inkml:trace>
  <inkml:trace contextRef="#ctx0" brushRef="#br1" timeOffset="83652.31">11077 12012 0,'0'-35'31,"53"35"-31,-18 0 16,1 0-16,-1 0 15,0 0 1</inkml:trace>
  <inkml:trace contextRef="#ctx0" brushRef="#br1" timeOffset="83811.89">11113 12241 0,'0'0'16,"70"-17"15,-17 17-16,0-53-15,-18 53 16,0-35-16</inkml:trace>
  <inkml:trace contextRef="#ctx0" brushRef="#br1" timeOffset="84223.21">11677 11748 0,'0'0'0,"0"35"47,0 0-47,0 0 16,0 18-16,0 0 15,0 53 1,35-71-1,1-35 1,16-17 0,1-54-1,-53 36 17,0 105-1,0-34-31,0-19 15,0 89 1,0-71 0</inkml:trace>
  <inkml:trace contextRef="#ctx0" brushRef="#br1" timeOffset="85574.65">8661 11377 0,'35'0'47,"0"0"-47,1 0 0,16 0 31,-87 0 16,-35 0-32,34 0 1,54 0 31,17 0-31,1 0-16,-1 0 15,0 0-15,18 0 31,-71 0 1,-35 0-17,18 0 1,0 0 0,53 0 46,17 0-62</inkml:trace>
  <inkml:trace contextRef="#ctx0" brushRef="#br1" timeOffset="87392.24">18997 4533 0,'-35'0'0,"105"0"47,-17 0-47,0 0 15,0-53-15,35 53 31,-141 0 1,-35 36-17,18-36-15,-71 35 16,105-35 0,54 35-1,194-35 1,-1 0-1,-87 0 1,-124-18 0,-88-17-1,-107 0 17,195 0-32</inkml:trace>
  <inkml:trace contextRef="#ctx0" brushRef="#br1" timeOffset="90951.81">7408 12312 0,'0'0'0,"-35"0"16,35-18 46,18 18-46,35 0-1,0 0 1,-53 18-16,52 35 16,-52-35-1,0 52 1,0-35-16,-17 18 16,-107-17 15,71-36-16,53-36 17,18 36-32</inkml:trace>
  <inkml:trace contextRef="#ctx0" brushRef="#br1" timeOffset="91269.49">7743 12171 0,'0'0'16,"-35"0"-16,0 0 31,35 17-15,-71 19-16,36 34 15,35 1 17,0-36-32,0 36 15,88-36 1,0 0 0,18-35-1,-53-35-15</inkml:trace>
  <inkml:trace contextRef="#ctx0" brushRef="#br1" timeOffset="91467.48">8149 12224 0,'53'0'31,"18"-36"-15,-1 36-16,18 0 15</inkml:trace>
  <inkml:trace contextRef="#ctx0" brushRef="#br1" timeOffset="91634.05">8220 12418 0,'0'0'0,"35"0"47,18-18-31,0 18-16,17-35 16,-17 35-1</inkml:trace>
  <inkml:trace contextRef="#ctx0" brushRef="#br1" timeOffset="92035.99">8802 12047 0,'-18'0'16,"-17"18"15,0 35-31,35-18 16,-36 36-1,36-1 1,18 1 0,17-71-16,1 35 15,140-52 1,-141-54-1,0-53 17,-52 54-17,-107-106-15,89 176 32,-18 0-17,-17 123 1,70-70-16</inkml:trace>
  <inkml:trace contextRef="#ctx0" brushRef="#br1" timeOffset="92270.1">9472 12471 0,'53'-18'32,"-18"18"-17,-35 18-15,0 70 16,-53-53 0,18 18-1,-35 18-15</inkml:trace>
  <inkml:trace contextRef="#ctx0" brushRef="#br1" timeOffset="98483.7">24342 8326 0,'0'-36'15,"0"1"1,-18 35 0,-17 0 15,-18 18-15,18 52-1,-1-17 1,36-18-16,0 1 15,36 87 1,34-88 0,1 1-1,17-89 1</inkml:trace>
  <inkml:trace contextRef="#ctx0" brushRef="#br1" timeOffset="98785.59">24589 8255 0,'-18'0'15,"36"35"17,-36-35-17,36-35-15,-36 141 16,18-89-1,18-17-15,-1 0 32,19 0-32,-36-35 15,0-35 1,0 34-16,0 19 16,-18-36-1,-17 106 1</inkml:trace>
  <inkml:trace contextRef="#ctx0" brushRef="#br1" timeOffset="98976.06">24818 8396 0,'0'0'0,"0"35"31,0 1-15,35-1 0</inkml:trace>
  <inkml:trace contextRef="#ctx0" brushRef="#br1" timeOffset="99280.28">25030 8202 0,'0'0'16,"-18"0"0,18 18 15,0 52-16,88 18 1,-53-88 0,1-35-1,-36-18 17,0 18-32,0 0 15,-36-1 1</inkml:trace>
  <inkml:trace contextRef="#ctx0" brushRef="#br1" timeOffset="99528.61">25171 8043 0,'35'0'15,"-35"53"-15,53-17 16,17 69 0,-70-16-1,0-19 1,-17-35-16,-36 18 16,0 18-1,18 17-15</inkml:trace>
  <inkml:trace contextRef="#ctx0" brushRef="#br1" timeOffset="100642.75">28928 5062 0,'-53'-35'32,"0"53"-1,53 17-31,0 36 15,-18 193 17,212-193-1,-88-89-15</inkml:trace>
  <inkml:trace contextRef="#ctx0" brushRef="#br1" timeOffset="101033.71">29192 5062 0,'0'-35'16,"0"70"-16,0-52 31,0 52-31,0 53 15,0 0 1,0-52 0,0-1-1,71-35-15,-36-18 32,18-17-17,-18 0 1,-35-18-1,0 70 17,0 54-17,0 0 1,0-18 0,36-18-1</inkml:trace>
  <inkml:trace contextRef="#ctx0" brushRef="#br1" timeOffset="101257.56">29616 5380 0,'17'0'31,"19"0"-16,-36 18 1,-18 17 0,-35 18-1,18-36 1,0-17-16</inkml:trace>
  <inkml:trace contextRef="#ctx0" brushRef="#br1" timeOffset="101658.49">29739 4992 0,'0'0'0,"0"17"46,0 19-46,0 17 16,0 35 0,0-53-16,0 0 15,71 1 17,-1-54-17,-34-70 1,-36 53-1,0-1 1,0 107 15,0-54-15,0 19-16,0-1 16,35 36-1,-35-36 1,35-35-16</inkml:trace>
  <inkml:trace contextRef="#ctx0" brushRef="#br1" timeOffset="101946.36">30145 4904 0,'0'-36'0,"18"36"15,17 0 1,0 18-16,0 17 16,18 106-1,-53 53 1,-53-52-1,18-90-15,-88 37 16,52-19 0</inkml:trace>
  <inkml:trace contextRef="#ctx0" brushRef="#br1" timeOffset="104702.95">1023 13335 0,'0'-35'16,"0"70"656,0 18-672,0 17 0</inkml:trace>
  <inkml:trace contextRef="#ctx0" brushRef="#br1" timeOffset="104905.18">970 14058 0,'18'0'47,"17"0"-32</inkml:trace>
  <inkml:trace contextRef="#ctx0" brushRef="#br1" timeOffset="105054.78">1429 14041 0,'0'-36'15,"0"72"-15,0-107 16,35 71-1</inkml:trace>
  <inkml:trace contextRef="#ctx0" brushRef="#br1" timeOffset="105759.4">1923 13353 0,'-18'-36'15,"-17"36"1,-1 0 15,36 18-31,-35 53 0,-18 264 31,53-212-15,141 1 31,0-124-31,-88-36-16</inkml:trace>
  <inkml:trace contextRef="#ctx0" brushRef="#br1" timeOffset="106103.93">2275 13476 0,'-17'0'16,"34"35"0,-17-70-16,-52 70 15,52 1 1,0 34-1,0 1-15,17-36 32,36 18-17,0-18-15,0-35 16,17-35 0,-70-36-1,0 1 1,0-18-1,-52 52-15,-19 1 16,0-35 0,36 70-1,35 70 1</inkml:trace>
  <inkml:trace contextRef="#ctx0" brushRef="#br1" timeOffset="110099.9">23813 8290 0,'0'0'0,"-18"0"110,-17 0-95,-18 0 1,53 18-1,-36-18-15,36 35 16,-35 18 0,35 0-1,0 53 1,0-53 15,18-18-31,-18 0 16,35 1-1,0-36 1,36 0 0,-18 0-1,0-18 1,-18-17 15,-35-36-31,0 54 16,35-54 15,-35 36-15,0-1-1,-17-34 1,17 17-16,-36 18 31,-17 35-15,-17 0-1,17 0 1,18 0 0,35 17-1</inkml:trace>
  <inkml:trace contextRef="#ctx0" brushRef="#br1" timeOffset="114631.92">335 13529 0,'-17'0'125,"17"18"-93,0 17-17</inkml:trace>
  <inkml:trace contextRef="#ctx0" brushRef="#br1" timeOffset="114938.27">318 14305 0,'0'-53'31,"17"53"-31,-17-53 16,0 71 77,35-18-77</inkml:trace>
  <inkml:trace contextRef="#ctx0" brushRef="#br1" timeOffset="115762.07">494 14270 0,'18'0'31,"-18"-35"-15,-18 35 31,18 17 0</inkml:trace>
  <inkml:trace contextRef="#ctx0" brushRef="#br1" timeOffset="117026.64">1094 13423 0,'0'-35'47,"-18"35"-16,-17 0-16,-1 0 17,36 18-32,-35 52 15,35 1 1,-35-1 0,35 1-1,0-36 1,0 36-1,0-18 1,18-1-16,-18 1 31,35-17-15,0-36 0,0 35-1,1 0 1,-1 0-1,0-35 1,0 53 0,1-53-1,17 0 1,0 0 0,-18 0-1,-35-17 16,35 17-15,-35-36-16,35 1 31,-35 0 1,36 35-17,-36-35 1,0-18-1,0-18 1,-18 36 0,18 0-16,-35 35 15,35-36 1,-36 1 0,1 0-1,35 0 1,-35-1-1,0 1 17,-1 0-17,1-1 1,0 36 15,0 0-15,-1-35-1,1 35 1,0 0 0,35-35-16,-36 35 31,1 0 0,35 53-15</inkml:trace>
  <inkml:trace contextRef="#ctx0" brushRef="#br1" timeOffset="117934.59">2699 13899 0,'0'36'94,"0"17"-79,0 17 1,0-35-16,-36-35 15</inkml:trace>
  <inkml:trace contextRef="#ctx0" brushRef="#br1" timeOffset="118458.7">3016 13511 0,'0'-17'31,"-35"17"-31,0 0 32,-1 35-1,36 0-15,0 18-1,0-17-15,0 16 16,18-16-1,0-36 1,17 0 0,18-18-1,-53-35 1,0 0 0,0-17-1,-53 17 1,0 53-1,18 0 1,0 70 0,35-34-16</inkml:trace>
  <inkml:trace contextRef="#ctx0" brushRef="#br1" timeOffset="119508.18">3387 13194 0,'35'0'187,"0"0"-156,-35 18-15,36-18-16,-36 35 16,35-35-1,0 88 1,-35-35 0,0 17-1,0 19 16,-18 52 1,18-124-17,-35-17 1,0 0 0</inkml:trace>
  <inkml:trace contextRef="#ctx0" brushRef="#br1" timeOffset="120994.42">4163 13353 0,'0'-36'31,"-35"36"0,-1 0 1,-34 18-32,34 35 15,36-18 1,-35 36-1,35-1 1,0-34 0,35 34-16,36-70 15,-18 0 17,0-35-17,-18-71 1,-35 53-1,0-17 1,0 34 0,0 72 15,0-1-15,0 35-1,0 1 1,35-18-1,1-18 1,17-35 0,-18 0-1,-35-17 1,0-107 0,0 89-1,35 17 1,-35-17 15,35 35-15,1 0-1,-1 0-15,-35 17 16,35 36 0,-35 0-1,0 0 1,0-106 31,0 18-47,0-36 31,35 71-31,1 0 31,17 0-15,-53 18-16,53-18 15,-53 35 1,0 18 0,0 36-1,0-54 1</inkml:trace>
  <inkml:trace contextRef="#ctx0" brushRef="#br1" timeOffset="121691.4">5098 13388 0,'0'-35'31,"-18"35"-31,0 0 16,-17 0 0,-18 17-1,18 54 1,35-36 0,-35 0-1,35 18-15,88-17 31,-35-36-15,0-36 0,17-52-1,-70 53 1,0-18 0,0-18-16,0 1 31,0-1-16,-17-35 1,-36 71 0,53 53 31,0 35-32,0 35 1,0-70-1,0 52-15,0 36 16,0-53-16,35-18 16,-17 36-1,17-18 17,35-18-32,-17-35 31,53 0-16,-106-18 1</inkml:trace>
  <inkml:trace contextRef="#ctx0" brushRef="#br1" timeOffset="129817.48">27781 8008 0,'-17'0'16,"-54"0"-16,-35 35 31,0 124 0,142-177 16,34 18-16</inkml:trace>
  <inkml:trace contextRef="#ctx0" brushRef="#br1" timeOffset="133826.99">28575 4339 0,'0'-35'109,"-18"35"-93,-17 0 15,0 0-16,0 0 1,35 18 0,-36-18-1,36 35 1,0 0 0,-35 0-1,35 1 1,-35-36-1,35 35 1,0 0 0,0 0-16,0 1 15,17-19 1,19 36 15,-1-53 0,-35 18-31,35-18 16,0 0 0,1 0-1,-1 0 17,0 0-17,1 0 1,-36-35 15,35 35 32,-53 0 108,18 17-139,-35-17-17,0 0 1,-1 0 15,36-17 16,0-19-31</inkml:trace>
  <inkml:trace contextRef="#ctx0" brushRef="#br1" timeOffset="138036.81">6403 13317 0,'0'-35'156,"-18"35"-125,-17 0 0,17 0 1,-17 0-17,0 0 17,35 18-17,-35 17 16,35 0-15,0 1-16,-53 34 31,53-17-15,0-18-16,17 1 16,36-1-1,0 0 1,0-35 15,-18 0-15,1 0 31,-1 0-16,0 0-16</inkml:trace>
  <inkml:trace contextRef="#ctx0" brushRef="#br1" timeOffset="138506.57">6985 13141 0,'0'-35'0,"-18"35"47,-17 35-31,35 18-1,-35-18-15,35 0 16,0 71-1,0-53 1,0 18-16,0 17 16,17-53-1,36 18 1,36-53 0,-1-17-16</inkml:trace>
  <inkml:trace contextRef="#ctx0" brushRef="#br1" timeOffset="138975.97">7320 13088 0,'0'53'63,"0"18"-63,0-19 15,0 54 1,0-53 0,0-18-16,53 18 15,88-17 16,-88-125-15,-18 54-16,-35 0 16,0-18-1,0 88 32,0 1-31,0 16 15,36 1-15,-36-17-1,35 17-15</inkml:trace>
  <inkml:trace contextRef="#ctx0" brushRef="#br1" timeOffset="139222.31">7885 13582 0,'35'0'32,"-35"35"-1,0 36-16,0-18 1,-18-18 0,-17-35-1</inkml:trace>
  <inkml:trace contextRef="#ctx0" brushRef="#br1" timeOffset="139704.62">8167 13106 0,'0'0'15,"-18"0"-15,18 35 31,0 0-31,0 36 16,0-36 0,18 36-1,-18-18 1,35-53 0,36 0-1,-18-53 1,-18 17-1,-35-17 1,0 106 47,0-17-48,0-1-15,0 18 16,35-53-1,-35 35 1</inkml:trace>
  <inkml:trace contextRef="#ctx0" brushRef="#br1" timeOffset="140025.76">8573 12965 0,'52'0'31,"-16"17"-31,52 89 15,-35 35 17,-18-88-32,-35 0 15,-18 123 1,-52-105 0,35-36-1,-1-35 1</inkml:trace>
  <inkml:trace contextRef="#ctx0" brushRef="#br1" timeOffset="141664.34">9719 13335 0,'0'-35'16,"0"-1"93,-35 36-78,35-35-15,-36 35 31,36-35-32,-105 53 32,69 211 0,36-194-31,89 0 15,-54-35-31,35 0 16,-17-17-1,-53-54 1,0 1 0,0-19-1,0 54 1,-53 70 15,53 18-15,0-17-1,0-1-15,36 18 16,34-18 15,-34-35-31,-1 0 16,35-70 15,-70-1-15,0 0-1,0 36 1,0 18 0,-17 17-1,52-53 16,36 53-15,-36 0-16,0 53 16,0 35-1,-35-18 1,0-34 15,0-1-31,89-35 31,-19-35-15,-35-18 0,36-18-1,-36 18 1,-35 0 0,0 0-1,-17 53 1,-54 0-1,71 71 1,-35 35 0,35-18-1,17-53 1,1 0 0,106-35-1,-54-17 1</inkml:trace>
  <inkml:trace contextRef="#ctx0" brushRef="#br1" timeOffset="143368.77">11307 13070 0,'-18'0'562,"-17"-17"-546,35-18 0,-36-1-1,36 1 17,0 70 46,0 1-63,0 140 17,0-53-17,18-52 1,-18-36-16,0 0 31,35-35-15,53-52-1,-52 16 1</inkml:trace>
  <inkml:trace contextRef="#ctx0" brushRef="#br1" timeOffset="144138.26">11095 13300 0,'0'0'16,"0"-36"-1,18 36-15,17-35 16,71 0-1,17-36 1,-88 1 0,18-1-1,-53 36-15,0-36 16,-17 36 0,17 0-1,0 52 16,0 107-31,0 105 32,0-176-17,0 88 1,17-141 0,-17 18-16,36-18 15,34-53 1,-17-53-1,-18 53 1,1 89 15,17 16-15,-18-52 0,0 36-16,0-36 15,1 0-15,17 0 16,17-36-1,-70-52 1,35 18 15,-35-1-15,-17 36 0,-19 35-1,1 53 1,-18 0-1,53 123 1,0-105 0,88-36-1,-52-35 1,122-18 0,-87-52-1</inkml:trace>
  <inkml:trace contextRef="#ctx0" brushRef="#br1" timeOffset="144634.91">12577 12965 0,'0'0'0,"0"70"47,0-17-31,0 18-16,0 17 15,0 106 17,0-159-32,0-17 15,0-89 16,0 18-31,0-17 16,0-160 0,-36 36-1,36 53-15,0 124 16,71 17 15,-36 35-15,0 35-1,-35-34 1,-105 52 0,69-88-1,-17 0 1,89 0 15</inkml:trace>
  <inkml:trace contextRef="#ctx0" brushRef="#br1" timeOffset="157192.66">12929 13035 0,'0'-35'16,"-35"35"31,35 18-32,-53 17 1,53 0-16,0 0 16,0 1-16,0-19 15,0 19-15,88-1 31,1-53 1,-107-176 15,-70 124-1,88 158-30</inkml:trace>
  <inkml:trace contextRef="#ctx0" brushRef="#br1" timeOffset="157494.87">13247 13035 0,'0'0'16,"35"0"15,-35 53-16,35-18 1,-35 36 0,36-71-1,-36 53-15</inkml:trace>
  <inkml:trace contextRef="#ctx0" brushRef="#br1" timeOffset="157655.43">13088 12788 0,'-35'0'16,"105"88"-16,-105-176 0,35 123 31</inkml:trace>
  <inkml:trace contextRef="#ctx0" brushRef="#br1" timeOffset="158074.29">13370 13123 0,'0'-35'16,"0"70"-16,36-70 0,16 35 16,-52 35-1,36-35 1,-36 53 0,0-17-16,0-1 15,0-70 16,0-1-15,0 1-16,0 0 16,35-1-1,0 1 1,1 35 0,-1 0-1,0 71 1,-35-18-1,35 0 1</inkml:trace>
  <inkml:trace contextRef="#ctx0" brushRef="#br1" timeOffset="158308.78">13776 12876 0,'0'18'31,"35"17"-15,-35 1-16,36 52 15,-36-18 1,0 19-1</inkml:trace>
  <inkml:trace contextRef="#ctx0" brushRef="#br1" timeOffset="158737.2">13741 13106 0,'0'-36'16,"141"-69"0,-53 105-1,0-53 1,-35 53-16,0-36 16,-53 1 15,-18 35-16,-17 0 1,35 18-16,0 35 16,18 17-1,70 1 1,-35-36 15,-53 0-31,-35-35 31,-1 0-31,-17 0 32,18 0-17</inkml:trace>
  <inkml:trace contextRef="#ctx0" brushRef="#br1" timeOffset="159106.53">14482 12841 0,'0'0'0,"-71"0"16,53 0-1,18 18 1,-53 88 15,53-36-31,0-52 16,0 17-1,89 18 1,-54-53-16,0-35 16,36-71-1,-71 35 1,-18 1-1,-52 34 1,52 54 0,18 35-1</inkml:trace>
  <inkml:trace contextRef="#ctx0" brushRef="#br1" timeOffset="159412.81">14728 12577 0,'0'0'0,"-52"-53"16,52 88 31,0 53-32,35-17-15,-35 52 16,35-17-16,-35-18 0,0-17 16,53 52-1,-53-70 1,-35-53 0,-1-35-1,-16 0 1</inkml:trace>
  <inkml:trace contextRef="#ctx0" brushRef="#br1" timeOffset="159543.47">14640 13053 0,'88'-106'31,"-176"212"-31,229-247 16,-17 52-1</inkml:trace>
  <inkml:trace contextRef="#ctx0" brushRef="#br1" timeOffset="161834.06">1023 14728 0,'0'18'31,"0"17"-15,0 1-16,0-1 15,35 0 1,-35 18 15</inkml:trace>
  <inkml:trace contextRef="#ctx0" brushRef="#br1" timeOffset="162001.04">917 14499 0,'0'-35'0,"36"70"32</inkml:trace>
  <inkml:trace contextRef="#ctx0" brushRef="#br1" timeOffset="162466.61">1252 14799 0,'36'0'32,"-36"35"-32,35 36 15,53-1 17,-88-34-17,0-54 16,-18-35-15,18 18 0,0-36-1,0 18 1,36 53 0,34 0-1,-34 18 1,-1 17-1,0 71 1,-35-71 0</inkml:trace>
  <inkml:trace contextRef="#ctx0" brushRef="#br1" timeOffset="162716.94">1782 14517 0,'0'0'0,"0"17"31,17 36-31,-17 18 16,35-1-16,1 54 15,-36-36 1,0-35 0</inkml:trace>
  <inkml:trace contextRef="#ctx0" brushRef="#br1" timeOffset="162888.49">1640 14817 0,'71'-53'16,"-18"53"0,35-36-16,0 1 15</inkml:trace>
  <inkml:trace contextRef="#ctx0" brushRef="#br1" timeOffset="163518.81">2117 14764 0,'17'-18'15,"54"-52"1,-36 17 0,-35 0-1,0 17 1,-17 36 0,-19 0-1,-17 0 1,18 0-1,35 36-15,0 34 16,0 1 15,35-18-15,18-18 0,-17-35-1,69 0 1,-69-35-1,17-36 1,-53-35 0,0 53-1,0 18 1,52 35 15,-16 18-15,-36 17-16,0 36 15,0-18 17,35-18-17,0-35 1,18-18 0,-18-35-1</inkml:trace>
  <inkml:trace contextRef="#ctx0" brushRef="#br1" timeOffset="163822.01">2875 14411 0,'-53'-35'32,"18"35"-17,123 35-15,-176-35 16,88 35-1,0 1-15,53 69 32,0-69-32,-18 52 15,-35-53 17,-70-35-17,-1 53 1,36-53-1,35-18 1,0-17 0</inkml:trace>
  <inkml:trace contextRef="#ctx0" brushRef="#br1" timeOffset="164171.16">3140 14534 0,'53'-35'31,"0"0"-15,-18-18-1,-35 35-15,0-17 31,-35 35-15,-18 0 0,53 35-16,-71 1 15,71-1-15,-35 88 16,35-70 0,53 18-1,35-71 1,-18 0-16,-17 0 15</inkml:trace>
  <inkml:trace contextRef="#ctx0" brushRef="#br1" timeOffset="164403.14">3757 14305 0,'-18'0'15,"-52"0"1,17 0-1,18 88 17,211-176-32,-352 247 15,176-124-15,17 0 16,89 18 0,-35-53-1,-1 0 1</inkml:trace>
  <inkml:trace contextRef="#ctx0" brushRef="#br1" timeOffset="164616.5">4022 14217 0,'0'18'46,"0"17"-46,0 18 16,0 70 0,35-70-16,-35 0 15,0 18 1,0-36-16</inkml:trace>
  <inkml:trace contextRef="#ctx0" brushRef="#br1" timeOffset="164889.75">3881 14482 0,'0'-36'0,"17"36"16,1 71-16,-1-195 0,-69 213 0,157-178 15,19 54 1,-18-18-1,-71 53 1,0 18 0,-35 88-1,0-36 1,36-35 0</inkml:trace>
  <inkml:trace contextRef="#ctx0" brushRef="#br1" timeOffset="165044.31">4269 14076 0,'-36'-35'15,"54"87"16,35-52-31</inkml:trace>
  <inkml:trace contextRef="#ctx0" brushRef="#br1" timeOffset="165382.47">4568 14305 0,'0'0'0,"-35"35"31,-18 54-31,53-19 32,0-35-32,53 1 15,0-1 1,0-35-1,0-35 1,0-36 0,-53 1-1,0-1 1,-18 71 0,-17 0-16</inkml:trace>
  <inkml:trace contextRef="#ctx0" brushRef="#br1" timeOffset="165798.06">4974 14411 0,'0'-35'31,"0"105"-31,0-17 16,0 0-1,0 53 1,18-106 15,17-71-15,-35 1-1,35-36 1,18 35 0,18 36 15,-36 70-15,-35 18-1,35 71-15,1-54 16,34-34-1</inkml:trace>
  <inkml:trace contextRef="#ctx0" brushRef="#br1" timeOffset="165940.31">5644 14658 0,'-17'-35'46,"17"-1"-46,17 107 0,-69-142 32</inkml:trace>
  <inkml:trace contextRef="#ctx0" brushRef="#br1" timeOffset="169467.03">723 15910 0,'0'-35'31,"0"70"32,35 18-63,-35-35 15,36 35-15,-36 0 16,35 0 15,0-53 0</inkml:trace>
  <inkml:trace contextRef="#ctx0" brushRef="#br1" timeOffset="169618.5">723 15663 0,'-35'-35'0,"158"106"0,-211-107 0,71 19 47</inkml:trace>
  <inkml:trace contextRef="#ctx0" brushRef="#br1" timeOffset="169887.78">953 15734 0,'35'35'15,"-35"0"1,53 1 0,-53-1-16,17-35 15,19 71-15,-36-19 32,0 19-17</inkml:trace>
  <inkml:trace contextRef="#ctx0" brushRef="#br1" timeOffset="170070.04">882 15540 0,'0'0'16,"-35"0"-1,70 35 1,0-35 0</inkml:trace>
  <inkml:trace contextRef="#ctx0" brushRef="#br1" timeOffset="170326.23">1147 15804 0,'35'0'16,"0"0"0,0 36-16,18-1 15,-17 0-15,-36 18 16,52 88-1,-104 0-15,-19-35 32,18-70-32</inkml:trace>
  <inkml:trace contextRef="#ctx0" brushRef="#br1" timeOffset="170676.29">300 15981 0,'-35'0'16,"-1"0"-1,36 53-15,0 70 32,53 36-17,0-71-15,18 0 16,-36-17-16,18-36 15,35 0-15,-17-35 0</inkml:trace>
  <inkml:trace contextRef="#ctx0" brushRef="#br1" timeOffset="178723.71">2628 15769 0,'-35'0'31,"35"53"16,35 212 0,-35-248-16,0-52-15,0 0-1,-53-177 1,18 89 0,35 70-1,0 17-15,0 1 16,18 35 15,52 0-15,1 88-1,17-17 1,-53-18 0,-35 0-1,0-89 32,0 1-47,0-18 16,0-35-1,53 88 1,0 0 0,71 35-1,-54 36 1,1 35-1,-1-36 1,-70 1 0,0-36-1</inkml:trace>
  <inkml:trace contextRef="#ctx0" brushRef="#br1" timeOffset="178977.08">3810 15628 0,'0'0'0,"35"-35"16,1 35 0,-1-35-16,18 35 15,17 0 1</inkml:trace>
  <inkml:trace contextRef="#ctx0" brushRef="#br1" timeOffset="179154.58">3792 15910 0,'53'0'47,"-106"0"-31,194 0-16,-52-17 0,-36 17 0,35 0 31</inkml:trace>
  <inkml:trace contextRef="#ctx0" brushRef="#br1" timeOffset="198802.76">4463 15540 0,'0'0'0,"0"-18"31,0-17-15,70 35-16,-35 0 16,107-53 15,-142 71-31,53 70 15,-53-18 17,0-34-32,0 17 15,-106 17 1,17 1-16,54-71 31,35-18-15,0-52-1,88 17-15</inkml:trace>
  <inkml:trace contextRef="#ctx0" brushRef="#br1" timeOffset="199101.54">4992 15346 0,'-71'17'47,"36"-17"-47,35 53 16,-71 0-16,71-17 15,-35-1 1,35 0-16,0 18 15,18 35 1,52-52 0,19-36-1,-1-53-15</inkml:trace>
  <inkml:trace contextRef="#ctx0" brushRef="#br1" timeOffset="199300.98">5274 15505 0,'35'0'31,"1"-36"-16,-1 36-15,0 0 16</inkml:trace>
  <inkml:trace contextRef="#ctx0" brushRef="#br1" timeOffset="199847.98">5662 15328 0,'0'0'0,"0"-35"15,0 70 32,35 36-47,1-1 31,17-70-31,-18 36 16,71-36 0,-53-71-1,-53 0 1,0 1 0,-18 35-1,18 88 32,0-1-47,0 1 16,0 89-1,18-90 1,-18 1-16,0 36 16,0-54-1,-18 0-15,-88-35 31,53 0-15,18-18 0</inkml:trace>
  <inkml:trace contextRef="#ctx0" brushRef="#br1" timeOffset="200389.95">5168 15593 0,'0'0'0,"0"-35"31,35 35-16,1-36 1,-1 36-16,0 0 16,54-35-1,-37 0 1,1-1 0,-17 36-1</inkml:trace>
  <inkml:trace contextRef="#ctx0" brushRef="#br1" timeOffset="200765.02">6403 15646 0,'35'35'16,"0"-35"-1,1 35 1,-36 18-1,0-18 1,0 1 0,0 34-16,-36-34 15,1-36 17,70-71-17</inkml:trace>
  <inkml:trace contextRef="#ctx0" brushRef="#br1" timeOffset="201317.17">7038 15346 0,'18'106'31,"-36"-159"-31,18 159 32,0-265-32,0 371 0,-53-142 0,53-35 15,0 18 1,35-159 15,-35-17-15,0 52-1,0 1 1,0-18 0,36 88 15,16 35-15,1 88-1,18-17 1,-18-70-1,-18-36-15,0 0 16,18-36 0,-17-87-1,-54-107 1,-17 89 15,35 106-31,0 70 31,17 36-15</inkml:trace>
  <inkml:trace contextRef="#ctx0" brushRef="#br1" timeOffset="201596.42">7902 15187 0,'53'0'31,"0"0"-15,18-18-16,17-17 31</inkml:trace>
  <inkml:trace contextRef="#ctx0" brushRef="#br1" timeOffset="201781.94">7955 15399 0,'88'0'47,"-52"0"-32,87-36-15,-70 36 16</inkml:trace>
  <inkml:trace contextRef="#ctx0" brushRef="#br1" timeOffset="202336.36">8625 14993 0,'0'-35'32,"36"35"-17,-1 0-15,36 0 16,-19 53-1,-52-18 1,0 36 0,-52-1-1,-54-35 1,88 1 0,71-54 15,-18 18-16,18 0 1,18 0-16,-36 71 31,-35-1-15,-18-17 0,-35-18-1,18-35 1,35-17 15,0-19-31,0-17 16,18 53-16</inkml:trace>
  <inkml:trace contextRef="#ctx0" brushRef="#br1" timeOffset="202663.45">9119 15099 0,'0'0'0,"0"-53"16,18 53-1,53-53-15,-1 53 16,-35 71-1,-35-18 17,-53 35-32,-52 0 31,69-88-15,36-18-1,0-17 1,0 0-16,36-1 0</inkml:trace>
  <inkml:trace contextRef="#ctx0" brushRef="#br1" timeOffset="202912.8">9578 14834 0,'0'0'0,"-88"0"31,52 36-31,36 34 16,0 1 15,0-1-15,36-34-1,34-36 1,1-18-1</inkml:trace>
  <inkml:trace contextRef="#ctx0" brushRef="#br1" timeOffset="203363.74">9790 14799 0,'0'35'15,"0"-105"-15,0 105 0,35-70 16,0 35-1,-35 35 1,35 36 0,1-18-1,-1-1 1,88-52 0,-70-17-1,-17-54 1,-36 1-1,0 105 32,0 18-31,0 70-16,0 1 16,0-36-1,0 18 1,0-71-16,-18 18 31,-35-53-31,-17 0 31,34 0-31,-34-18 16,-18 18 0</inkml:trace>
  <inkml:trace contextRef="#ctx0" brushRef="#br1" timeOffset="206501.15">2417 16739 0,'-36'0'32,"36"-35"905,-35 35-906,35-35-15,-18 35-16,-17 0 31,0 0-15,0 0 15,-1 0 0,36 35-15,0 18 0,0 18-1,0-54-15,36 54 32,52-36-17,-71-35 1,72 35-1,-72-35 1,54-17-16,-36-89 31,-35 18-31,-35-89 32,-18 124-17,-35-17 1,17-1-1,18 71 1,-17 0 0,34 53-1,36 71 1,53-89 0</inkml:trace>
  <inkml:trace contextRef="#ctx0" brushRef="#br1" timeOffset="207294.87">2822 16686 0,'0'71'47,"0"-18"-32,0-18-15,36 0 16,-36 1-1,0-72 17,-18-34-17,18 17 1,-35-71 0,35 72-16,0-37 15,53 107 32,-18 17-47,53 53 16,-53-88 15,1 36-31,-36-54 31,0-17-15,0-36-1,0 1 1,-18 34-16,36 36 31,34 53-15,37 18 0,-54-36-1,0 0-15,36 36 16,-71-53-1</inkml:trace>
  <inkml:trace contextRef="#ctx0" brushRef="#br1" timeOffset="207627.65">2505 17357 0,'0'0'0,"35"0"47,71-18-32,53 18-15,229-88 16,-71-36 0,-211 124-1,-18-70 1,0 70 0,-88 17-16</inkml:trace>
  <inkml:trace contextRef="#ctx0" brushRef="#br1" timeOffset="208160.26">3122 17992 0,'0'0'0,"-35"0"0,-36 0 16,36 0-1,35 53 16,-35 35-15,35-53-16,0 36 16,0-36-1,70-35 17,36-71-17,-71 36 1,-35 0-16,36-71 15,-107-18 17,-35 19-17,36 52-15,34 53 0,-34-36 32,35 89-17,52 18 1,54-36-16</inkml:trace>
  <inkml:trace contextRef="#ctx0" brushRef="#br1" timeOffset="208740.68">3281 17709 0,'17'0'31,"-17"18"-31,36-18 16,-36 53-16,35 0 16,0-53 15,1 35-31,-1-35 15,0-17 1,-35-72 0,0 19-1,-17 17 1,17 106 46,0-18-62,17 0 16,-17 1 0,35 34-16,1 18 15,17 18 1,-53-35 15,0-18-15,-53-18-1,-18-35 1,36 0 0,-18-18-1,18-17 1</inkml:trace>
  <inkml:trace contextRef="#ctx0" brushRef="#br1" timeOffset="209355.94">4198 16880 0,'18'0'46,"35"0"-46,17 0 16,18-17-16,53 17 31</inkml:trace>
  <inkml:trace contextRef="#ctx0" brushRef="#br1" timeOffset="209523.66">4251 17251 0,'35'0'47,"18"0"-47,18 0 0,-1 0 16,71-18-1,-105 18 1</inkml:trace>
  <inkml:trace contextRef="#ctx0" brushRef="#br1" timeOffset="211169.59">5345 17022 0,'-36'0'31,"54"0"250,17 0-265,18 0-1,0-36-15,35 36 16,0-53-16,71 0 16,-124 18-16,-52 35 62</inkml:trace>
  <inkml:trace contextRef="#ctx0" brushRef="#br1" timeOffset="211444.87">6121 16528 0,'0'0'31,"0"35"-31,0 18 0,0 0 16,0 0 0,35 70-16,-35-52 15,35-1 16,18-17-15,-18-53-16</inkml:trace>
  <inkml:trace contextRef="#ctx0" brushRef="#br1" timeOffset="212121.31">7373 16951 0,'18'0'32,"17"18"-17,-35 35 1,0-18-1,-18 35 1,-17-34 15</inkml:trace>
  <inkml:trace contextRef="#ctx0" brushRef="#br1" timeOffset="212506.31">8167 16492 0,'-35'0'0,"35"-35"15,-53 35 1,-53 0-1,35 106 1,36 0 0,35-71-1,88 18 1,-35-53 15,35-71-31,-17-52 31,-71 17-15,-53-35-16,-35 35 31,52 106-15,1 0 0,35 124-1</inkml:trace>
  <inkml:trace contextRef="#ctx0" brushRef="#br1" timeOffset="213022.58">8361 16351 0,'0'71'16,"0"-18"-1,0 0-15,0 0 16,0-18 0,0 0-1,0 0 1,53-158 15,-53-18-15,35 70-16,-35-17 15,0 0 1,53 123 31,0 18-31,-18 0-16,-35-18 15,106 1-15,-53 34 16,-18-70 15,0-106-15,-35 53-16,36-70 15,-36-36 1,0 71 0,-18 158-1</inkml:trace>
  <inkml:trace contextRef="#ctx0" brushRef="#br1" timeOffset="213308.57">8378 17004 0,'18'0'15,"35"0"-15,18-18 16,-1 18 0,36-53-16,123 0 15,-70 53 1,-88 0-1</inkml:trace>
  <inkml:trace contextRef="#ctx0" brushRef="#br1" timeOffset="213708.45">8484 17533 0,'0'0'0,"-158"141"31,158-88-31,0-18 16,0 1-1,0-1 1,105-35 0,-34-53-1,-36-53 1,-35 18-16,0-71 16,-35 18-1,-36 106 1,36 0-1,-18 70 17,53 0-32</inkml:trace>
  <inkml:trace contextRef="#ctx0" brushRef="#br1" timeOffset="214023.62">8767 17304 0,'52'0'15,"-16"0"-15,34 0 31,-34 35-15,-36 36 0,-18-1-1,-53 18-15,18-52 16,53-72 15,0 1-15</inkml:trace>
  <inkml:trace contextRef="#ctx0" brushRef="#br1" timeOffset="214285.52">9119 17163 0,'-17'0'16,"17"17"-16,-124 54 31,89 52-31,-18-70 16,53-17-1,0-1 1,159 0 0,-36-35-1,-52-35 1,-71 0-16</inkml:trace>
  <inkml:trace contextRef="#ctx0" brushRef="#br1" timeOffset="-214548.61">9878 16422 0,'70'0'31,"-17"0"-16,0 0-15,0 0 16,18 0-16</inkml:trace>
  <inkml:trace contextRef="#ctx0" brushRef="#br1" timeOffset="-214362.1">9825 16810 0,'35'0'31,"-70"0"-31,264-18 31,-88-52 1</inkml:trace>
  <inkml:trace contextRef="#ctx0" brushRef="#br1" timeOffset="-213789.6">10583 16351 0,'0'-35'16,"0"0"-1,53 35 17,0 0-17,-53 70-15,53 18 16,-53-52-1,0-1-15,-53 18 16,18-53 0,-36 35-1,36-35 1,88-17 15,0 17-31,-18 0 16,0 17-1,36 36 1,-71 18 0,0-18-1,-53 35 1,0-53 0,0-35-1,18 0 1,35-35 15,0 0-31,18 35 16</inkml:trace>
  <inkml:trace contextRef="#ctx0" brushRef="#br1" timeOffset="-213209.9">10954 16404 0,'0'0'0,"35"0"31,-35 35-15,35 1-16,-35-1 15,0 0 1,36 1-16,17-1 15,17-35 1,18-88 15,-35 52-15,-53 1-16,0-35 0,0 34 31,0 54 0,0 35-15,35 17-16,-35-17 16,0 53-1,0 18 1,0-71-16,-17-1 16,17 54-1,-35-70 1,35-1-1,-36-35 32,1-18-47,0 18 16,-53-70 0,17 34-1,-35 36 1</inkml:trace>
  <inkml:trace contextRef="#ctx0" brushRef="#br1" timeOffset="-204409.4">17286 11042 0,'0'-35'15,"0"123"32,0-35-47,35 106 16,-35-71-1,36-18 17,-36-105-17</inkml:trace>
  <inkml:trace contextRef="#ctx0" brushRef="#br1" timeOffset="-204223.9">17180 10689 0,'-70'-53'16,"140"106"-16,-140-70 47,105 52-47</inkml:trace>
  <inkml:trace contextRef="#ctx0" brushRef="#br1" timeOffset="-203969.55">17568 10989 0,'0'0'0,"0"35"32,0-17-17,0 53-15,36-1 16,-36 18-16,0 18 16,35-71-1</inkml:trace>
  <inkml:trace contextRef="#ctx0" brushRef="#br1" timeOffset="-203801.35">17498 10689 0,'-35'-35'16,"123"105"-1,-141-105 1,18 35-16</inkml:trace>
  <inkml:trace contextRef="#ctx0" brushRef="#br1" timeOffset="-203570.78">17780 10971 0,'0'0'16,"0"89"-1,0-54-15,35 18 16,-35 0 0,36-18-16,-1 36 0,-35-36 31,0-53-16</inkml:trace>
  <inkml:trace contextRef="#ctx0" brushRef="#br1" timeOffset="-203412.22">17833 10760 0,'35'35'15,"-105"-123"-15,105 141 0,-70-89 47,35 72-47</inkml:trace>
  <inkml:trace contextRef="#ctx0" brushRef="#br1" timeOffset="-203130.42">18133 10848 0,'70'18'32,"-52"-18"-17,35 88-15,-53-53 16,0 18-16,0 18 15,-53 87 17,-18-52-32,-52-71 15,52-35 1</inkml:trace>
  <inkml:trace contextRef="#ctx0" brushRef="#br1" timeOffset="-202735.5">16810 10936 0,'-53'0'16,"53"18"-1,-35 35-15,35 35 16,-53 18 0,53 0-16,53 211 15,0-264 1,194 70 0,17-123-1</inkml:trace>
  <inkml:trace contextRef="#ctx0" brushRef="#br1" timeOffset="-194227.32">19332 11201 0,'-35'-36'47,"0"36"0,-1 0-32,19 0 1,-19 0 15,36 18-15,-35-18-16,35 71 0,-35 34 31,35-34-15,0 0-1,35-36 1,36 18 0,-18 0-16,17-53 15,-34-18 1,16-53 0,-16 1-1,-36-89 1,0 36-1,-36 52 1,1 36 15,0 0-15,0 35-16,-1 35 31,1 35-31</inkml:trace>
  <inkml:trace contextRef="#ctx0" brushRef="#br1" timeOffset="-193464.93">19262 10830 0,'0'-35'0,"0"0"31,0-1-15,-53 36-1,53-35 1,-36 35 0,36 18 30,0 17-30,0 0 0,0 1-16,0 52 15,0 18 1,18-18 0,35 53-1,0-88 1,-18 70-1,-35-34 1,36-19 0,-36 1-1,0-18 1,0-18 0,-36 0-1,1-35 1,0 35-1,-36-35 1,36 0 0,17 0 15,-17 0-31,35-17 31,18 17-15</inkml:trace>
  <inkml:trace contextRef="#ctx0" brushRef="#br1" timeOffset="-192527.35">19279 12153 0,'0'-35'62,"-17"35"16,-19 0-15,1 0-1,0 0-30,0 0 14,35 18-30,0 17-16,-36 18 16,36 0-1,0 0 1,0-18 0,36 53-1,34-53-15,18 1 31,-17-36-15,-36-18-16,53-17 16,-70-18-1</inkml:trace>
  <inkml:trace contextRef="#ctx0" brushRef="#br1" timeOffset="-191665.99">20020 11201 0,'0'-36'31,"0"1"0,-17 35-31,-19 53 16,36 0-1,-35 0 1,35 35-16,-53 159 16,177-18 30,-36-229-30</inkml:trace>
  <inkml:trace contextRef="#ctx0" brushRef="#br1" timeOffset="-191094.68">20355 11412 0,'0'89'31,"0"-37"-15,0 1-16,0 71 16,0-36-1,0-53 16,0-52-15,0-19 0,0-16-16,-17-19 15,17-141 1,-36 54 0,36 122-1,18 36 1,17 124-1,18-71 1,-18 17 0,1-35-1,-36-87 32,0 34-47,0-88 31,0 53-31,35 18 16,0 53 15,-35 17-31,53 88 16,-17-52 0,-36-18-1,35-53 1</inkml:trace>
  <inkml:trace contextRef="#ctx0" brushRef="#br1" timeOffset="-190550.64">21184 11501 0,'-35'0'0,"0"-36"16,-1 36-1,-16 0 17,52 18-17,-71 52 1,36-17-16,35 53 15,0-88 1,70 35 0,-34-53-16,34-71 15,-17-52 1,-18 17 0,-70-176 15,35 176-16,-123-71 1,87 177 0,36 18-1,0 53 1,53 123 0,-53-124-16,71 89 15,-18-53 1,-18-36-1,-35 1 1</inkml:trace>
  <inkml:trace contextRef="#ctx0" brushRef="#br1" timeOffset="-190247.44">21361 11412 0,'0'0'0,"35"0"47,36 0-47,-19 0 15,-16 89 1,-1-19-1,-35 1 1,-35-36-16,-18 0 16,18 1-1,-1-36 1,36-106 0</inkml:trace>
  <inkml:trace contextRef="#ctx0" brushRef="#br1" timeOffset="-189958.95">21731 11289 0,'0'0'0,"-53"0"31,18 0-31,35 53 16,-35-18 0,35 89-1,0-72-15,0 37 16,53-54 0,52-35-1,72 0 16</inkml:trace>
  <inkml:trace contextRef="#ctx0" brushRef="#br1" timeOffset="-189699.65">22384 11236 0,'0'-35'16,"0"52"0,0 54-16,0-18 15,0 70 1,53 18 0,-53-70-1,0-36-15,0 18 31</inkml:trace>
  <inkml:trace contextRef="#ctx0" brushRef="#br1" timeOffset="-189533.4">22243 11536 0,'0'0'15,"35"-35"-15,0 35 0,18 0 16,71-36 0,-36-17-1</inkml:trace>
  <inkml:trace contextRef="#ctx0" brushRef="#br1" timeOffset="-188959.95">22860 11342 0,'0'17'32,"0"89"-17,0-53-15,0 0 16,0 35-1,0-52 1,0-1 0,0-106 15,0 18-31,0-88 16,-18-17-1,18 105 1,0 0-1,0 17-15,71 72 32,-36 70-17,71-1 1,-71-34 0,36-36-1,-18 0 1,-18-105-1,18 17 1,-53-123 0,-53 105-1,18 36 1,35 0 0</inkml:trace>
  <inkml:trace contextRef="#ctx0" brushRef="#br1" timeOffset="-188453.25">23724 11359 0,'0'0'0,"-35"-35"32,-18 35-17,53 35 1,-53 36 0,-17-18-16,70 53 31,0-53-16,35-53-15,124-36 32,-124 1-17,0-35-15,18-72 16,-53 1 0,-53-35-1,0 35 1,18 141-1,35 70 17,0 19-32,35-1 15,-35-18-15,53 107 16,-17-71 0,-1-36-1,-35-35 1,35-35-1</inkml:trace>
  <inkml:trace contextRef="#ctx0" brushRef="#br1" timeOffset="-187921.45">24042 11236 0,'0'0'31,"35"71"-15,18 52-1,-18-52 1,1-36 0,-1-35-1,-35-18 1,0-17-1,35-89 1,-35 89 0,35 70 31,-35 89-32,0-18 1,36 17-1,-36-17 1,0-71-16,0 1 16,-106-1 15,71-35-31,-18 0 16,17-18-1,36-17 16,0 0-15</inkml:trace>
  <inkml:trace contextRef="#ctx0" brushRef="#br1" timeOffset="-187568">24483 11095 0,'35'-71'31,"0"71"-31,1 0 0,34 71 16,36 158 0,-71 0-1,-35-52 1,-53-1 0,-70-52 15,88-89-31,-18 0 15,17 1-15</inkml:trace>
  <inkml:trace contextRef="#ctx0" brushRef="#br1" timeOffset="-167187.59">27852 6773 0,'0'-35'234,"0"53"32,0 17-250,0 0-1,0 1 1,0-1-16,0 0 16,0 18-16,0 35 15,0-53-15,0 1 16,0-1 15,0-53 0,0-193 16,0 140-31,0 36-16,0 0 15,0-1 1,0 1 15,0 0-15,17 35-16,-17-35 31,36 87-15,-1-16-1,-35-1 1,71 71 0,-19-53-1,-16 0 1,-36-18 0,35-35-1,-35 35 1,-18-35-1</inkml:trace>
  <inkml:trace contextRef="#ctx0" brushRef="#br1" timeOffset="-167014.78">27905 7020 0,'17'-35'16,"36"0"-1,18-1 1,-36-16-16</inkml:trace>
  <inkml:trace contextRef="#ctx0" brushRef="#br1" timeOffset="-162791.46">27711 6456 0,'0'-35'79,"-18"35"30,18 17-109,0 54 16,-35-36-1,52-35 16,36 0-15,-53-18 0,0-17-1,0 0-15,-17 35 47,-36 35-31,53 0-1,0 1 1,35-36 0,0 0-1,36 0 1,-36-18 0,-35-53-1,-17 36 1,-72 35-1,36 35 1,53 18 0</inkml:trace>
  <inkml:trace contextRef="#ctx0" brushRef="#br1" timeOffset="-159814.57">26758 4957 0,'0'0'0,"35"-124"15,-17 124-15,-18-35 16,0 17 15,0 106 63,0-35-94,0 0 16,0 88-1,53-88-15,-53 35 16,0-52 15,0-72 16,-18 1-31,18-35-16,0 17 0,-53-141 31,53 141-15,0-53-1,0 35 1,53-35-1,36 71 1,-54 35 0,18 0-1,-53 106 1,0 0 0,-18 0 15,-17-53-16,0-53-15,35-18 47,0-17-31,35 35-16,35 0 16,-34 17 15,-19-17-31,-17 53 15,36 53 1,-36-53 0,-18 0-1,-70-18 1,-36-35 0,71 35 15</inkml:trace>
  <inkml:trace contextRef="#ctx0" brushRef="#br1" timeOffset="-148757.76">25153 11359 0,'71'-35'63,"105"0"-32,-70 0 16</inkml:trace>
  <inkml:trace contextRef="#ctx0" brushRef="#br1" timeOffset="-148553.18">25294 11571 0,'0'0'16,"18"0"0,17-18-16,89 18 15,-36-35 16,-53 35-31,18-35 16</inkml:trace>
  <inkml:trace contextRef="#ctx0" brushRef="#br1" timeOffset="-146626.02">26423 10883 0,'0'-35'32,"-18"0"14,-17 35-30,0 0 31,17 0-16,-17 53 0,0-18-15,35 18 0,0 70-1,17-87-15,19 34 32,-1 18-17,0 36-15,-35-36 31,53-53-31,-53 0 16,0 1-16,0 34 16,0-17-1,0 0 1,-35 35 15,0-88-31,-18 0 31,17 0-31,-17 0 32,18 0-32</inkml:trace>
  <inkml:trace contextRef="#ctx0" brushRef="#br1" timeOffset="-145881">25947 12294 0,'0'-35'16,"-35"35"-16,35-18 15,0-17 1,-36 35 0,1 0 15,0 18-31,35 17 15,-36-35 1,36 106 0,0-36-1,0-34-15,18-1 16,17 0 15,18 1-31,35-36 31,-35 0-31,-17-53 32,-36-36-17,0 19 1,-18-36 0,-17 106-1,-1-71 1,1 71-1,18 0 1,-19 0 0,54 18 31</inkml:trace>
  <inkml:trace contextRef="#ctx0" brushRef="#br1" timeOffset="-145335.55">26317 12188 0,'0'53'31,"0"0"-15,0 18-1,18-18-15,-18 70 16,0-35 0,0-35-1,-18 0 17,18-17-32,0-54 31,0-88-31,-53 0 31,53-35-31,0 53 31,0 35-31,0 18 32,36-1-17,-19 36 1,19 0-1,-36 18-15,52 53 16,-16 35 0,-36-71-1,35 0-15,-35 0 16,35 36-16,-52-71 62</inkml:trace>
  <inkml:trace contextRef="#ctx0" brushRef="#br1" timeOffset="-145163.28">26335 12506 0,'18'-88'31,"87"17"-15,-69 36-1</inkml:trace>
  <inkml:trace contextRef="#ctx0" brushRef="#br1" timeOffset="-144843.8">26741 12083 0,'-18'0'32,"18"35"-32,-35 35 15,35-52 1,-36 70-1,36-70-15,0 17 16,0 71 0,36-71-1,34-35 1,1-17 0,-71-19-1,70 36-15,-70-35 16</inkml:trace>
  <inkml:trace contextRef="#ctx0" brushRef="#br1" timeOffset="-142594.62">27023 11236 0,'0'18'609,"0"52"-578,0-17-15,0-18 0,0-52 31,0-36-16,0 18-31,0-177 31,-35 177 0,52 35-15,18 70 0,-35-35-1,36 36 16,-36-36-15,0-52 15,0-19-31,0-34 16,0 17 0,53 0 15,0 106-16,-53-18 1,35 0 0,-35 1-16,35 17 15,0-18 1,-35 0 0,0 0 15</inkml:trace>
  <inkml:trace contextRef="#ctx0" brushRef="#br1" timeOffset="-142045.49">27693 11148 0,'0'-35'15,"-18"35"17,-17 0-17,0 0 1,-18 0 0,53 52 15,-88 54-31,88-35 15,0-36 1,70 0 0,-34-35-1,52-35 1,0-35-16,-53-36 16,-52-53 15,-54 18-16,1 53 1,34 52 0,36 54 15,18 53-31,-18-1 0,70 54 16,-34 70-1,17-89 1,-18 1-1,-35-70 1</inkml:trace>
  <inkml:trace contextRef="#ctx0" brushRef="#br1" timeOffset="-141131.88">26758 11218 0,'-35'-35'16,"35"53"15,0 17-15,18 18-16,-18 17 0,0-17 16,35 0-16,-35 18 46,-18-230 1,-17-141-15,35 212-1,18 88-16,17 0 1,0 88 0,0 18 15,1-18-31,17-52 31,-53 34-31,35-70 16,-35 35-1,0-52 17,0-19-17,-18 36 1</inkml:trace>
  <inkml:trace contextRef="#ctx0" brushRef="#br1" timeOffset="-140444.69">27975 11201 0,'-35'-36'16,"35"1"15,53 35-31,0 0 15,0 0 1,-53 35-16,35 1 16,-35-1-16,0 0 15,0 1 1,-88 105 15,88-230 0,0 19-31</inkml:trace>
  <inkml:trace contextRef="#ctx0" brushRef="#br1" timeOffset="-140176.07">28310 10971 0,'-17'0'0,"-18"18"32,87-36-32,-140 160 31,88-90-31,0 72 16,0-89-1,0 36 1,36-36-1,52-35 1,-35 0-16</inkml:trace>
  <inkml:trace contextRef="#ctx0" brushRef="#br1" timeOffset="-139932.22">28787 10918 0,'0'53'31,"0"0"-15,0 0-16,0 35 15,0-35 1,0 36-16,35-37 15</inkml:trace>
  <inkml:trace contextRef="#ctx0" brushRef="#br1" timeOffset="-139765.65">28610 11271 0,'0'-53'16,"36"18"0,158 0-1,-53 0 1</inkml:trace>
  <inkml:trace contextRef="#ctx0" brushRef="#br1" timeOffset="-128422.31">29263 11060 0,'-35'-36'16,"35"107"31,35-1-31,-35 1-16,0 88 31,0-124 16,0-88-16,0-35-15,0-36-1,-35 54-15,35 17 16,0-35-1,0 52 1,53 36 0,52 36-1,-34 87 1,0-35 0,17-35-1,-35-17 1,17-195 15,-70 71-15,0 17-1,0-70 1,-17 53 0,-19 53-1,36 70 16,0 35-15,0-34 0</inkml:trace>
  <inkml:trace contextRef="#ctx0" brushRef="#br1" timeOffset="-127855.53">30127 11024 0,'0'-17'32,"-17"-36"-17,-19 53 1,1-18-1,0 18 1,-1 53 0,1 35-1,35 18 1,0-71 0,0 1-16,106-1 15,-35-53 16,-36-17-31,-35-18 16,70-123 0,-70-1-1,0 89-15,-35-18 16,-18 18 0,18 88-1,35 88 16,0-17-31,35 17 0,-35 18 16,53 70 0,71-17-1,-89-141 1,-35 17 0</inkml:trace>
  <inkml:trace contextRef="#ctx0" brushRef="#br1" timeOffset="-127374.82">30480 10866 0,'0'0'16,"0"17"15,35 54-16,1-1 1,-1-34 0,0-36-1,0-71 1,-35 36 0,0-1-1,0 1-15,0 0 31,0 123-15,53 53 0,-53 0-1,36-17 17,-36-71-32,0 35 15,-36-53 1,-34 0-1,-1-35 1,18-17 0,0-18-1,53-36 1,18 71-16</inkml:trace>
  <inkml:trace contextRef="#ctx0" brushRef="#br1" timeOffset="-127058.34">30992 10619 0,'17'-36'32,"18"36"-32,18 53 15,88 88 1,-105-52-16,17 140 16,-53-123 15,0 17-31,-89 54 15,-105-36-15,-17-35 16</inkml:trace>
  <inkml:trace contextRef="#ctx0" brushRef="#br1" timeOffset="-126078.53">26705 10777 0,'0'-35'0,"-35"35"32,0 53 15,35-35-32,-36 70 1,36-71-16,0 54 15,-52-18 1,52 18 0,35 70-1,-35-36-15,70-16 16,142 140 15,-88-158-31,-72-71 16,19 35-1</inkml:trace>
  <inkml:trace contextRef="#ctx0" brushRef="#br1" timeOffset="-120459.86">25171 13406 0,'0'-53'16,"-18"53"-16,18-36 16,0 107 62,18-18-78,-18 70 15,35-70 1,-35-17-16,0 34 31,35-35-31,-35 1 16</inkml:trace>
  <inkml:trace contextRef="#ctx0" brushRef="#br1" timeOffset="-120267.39">25047 13705 0,'0'0'16,"0"-35"-1,36 0 1,34 35-16,54-106 16,-19 71-1,-69 35 1</inkml:trace>
  <inkml:trace contextRef="#ctx0" brushRef="#br1" timeOffset="-119748.68">26423 13141 0,'0'-35'16,"0"-1"-1,-18 36 17,-17 0-1,35 71-16,0-18-15,0 0 16,0 35-16,53 71 16,18 70 15,-71-123-15,0-71-1,0 18 1,0-18-16,-71-35 15,1 0 1,-19-17 0,89-19-1,0 54 17</inkml:trace>
  <inkml:trace contextRef="#ctx0" brushRef="#br1" timeOffset="-119342.58">25947 14623 0,'0'0'0,"-35"0"0,-1 0 16,-17 0 15,-17 53-31,70-18 15,0 88 1,0-17 0,0-18-1,70-52 1,1 17-16,35-53 16,17-71-1,-88 36 1</inkml:trace>
  <inkml:trace contextRef="#ctx0" brushRef="#br1" timeOffset="-118701.99">26335 14676 0,'0'17'32,"0"124"-17,0-88 1,0 53-1,0-71-15,0-387 0,35 757 0,-35-387 16,-17-71 31,17-88-31,-71 35-16,71-17 15,0-177 1,0 264-1,106 1 1,-36 35 0,1 71-1,-71-18 1,-18 52 0,-52-34 15,52-71-16,-17 0-15,70 0 47,-35-18-47,35 18 32,1 0-32,17 0 31,-1 18-31,-16 53 15,-36-1 1,-18 36 0,-35-71-1,-53 36 1,71-71 0</inkml:trace>
  <inkml:trace contextRef="#ctx0" brushRef="#br1" timeOffset="-117865.96">26988 14393 0,'0'0'0,"0"-35"0,0 0 31,-36 35 16,1 0-31,0 35 0,-1 71 15,36 17-16,0-70 1,18 0-16,17-53 16,36 35-1,35-35 1,-71 0 0,-35-52 15,0-37-31,0-16 15,-53-54 17,-35 106-17,17 18 1,36 35 0,53 0-1</inkml:trace>
  <inkml:trace contextRef="#ctx0" brushRef="#br1" timeOffset="-116486.79">27287 13247 0,'-17'-35'16,"-19"-1"0,1 36-1,0 36 32,35 34-47,0 36 0,0 123 31,123-52 16,-52-248-31</inkml:trace>
  <inkml:trace contextRef="#ctx0" brushRef="#br1" timeOffset="-115931.84">27552 13317 0,'0'0'32,"0"53"-17,0 0 1,0 106-1,0-106-15,0 17 16,0-34 0,0-89 15,0-53-15,0-53-1,-35 18 1,35 106-16,0 70 47,53 36-47,0 34 15,-1-34 1,-16-36 0,34 18-1,-34-53 1,-36-70-1,0 34-15,0-69 16,0-19 0,0 89-1,35 35 1,0 53 0,0 53 15,1-71-31,-1 35 31</inkml:trace>
  <inkml:trace contextRef="#ctx0" brushRef="#br1" timeOffset="-115437.27">28557 13317 0,'-35'-35'15,"-18"35"1,18 0 0,-18 0-1,53 18 1,-71 17-16,19 71 15,52-53-15,0-18 16,17 36 0,89-71 15,17-71-31,-52-35 16,-18-70 15,-53 105-31,0-87 15,-53-19 1,0 142 0,0 229 15,71 0-15,35-53-1,-18-35 1,-35-89-16,35 19 15,1-36 1</inkml:trace>
  <inkml:trace contextRef="#ctx0" brushRef="#br1" timeOffset="-115162.02">28822 13176 0,'0'-35'16,"18"106"15,52-89-15,-158 0-16,211 106 16,-123-52-16,0-1 15,0 0 1,-17 1-16,-18-36 0,-18 52 15,53-122 32</inkml:trace>
  <inkml:trace contextRef="#ctx0" brushRef="#br1" timeOffset="-114902.15">29139 13000 0,'-17'0'16,"34"0"-1,-69 0 1,16 53-16,36 0 16,-35 70-1,35-35 1,0-17-1,71-36 1,123-35 15,-106-17-31</inkml:trace>
  <inkml:trace contextRef="#ctx0" brushRef="#br1" timeOffset="-114519.63">29651 13035 0,'0'-35'16,"-18"35"-16,36 106 0,-36-247 16,36 211-16,-36-123 78,18 89-63,0-1 1,0 18 15,36-18-15,-36 53-16,35-17 15,0-1 1,-35-34 0,35-1-1,-52-35-15</inkml:trace>
  <inkml:trace contextRef="#ctx0" brushRef="#br1" timeOffset="-114330.59">29528 13229 0,'0'0'15,"70"-70"1,124 17 0,-53-18-1,-106 36 1</inkml:trace>
  <inkml:trace contextRef="#ctx0" brushRef="#br1" timeOffset="-113802.79">30321 13018 0,'0'52'0,"0"-16"0,0-1 16,0 53 0,0-53-1,0 1 1,0-19-16,-17-17 47,-19-158-32,36 52 1,0-18 0,0 71-1,0 18 1,18 35-16,17 18 16,71 141-1,-53-36 1,35-35-1,-35-53 1,-18-35 0,1-88 15,-36-35-31,0-18 31,0 52-15,0 125 15,53-1-31</inkml:trace>
  <inkml:trace contextRef="#ctx0" brushRef="#br1" timeOffset="-113288.11">31203 13035 0,'-17'-53'16,"-54"18"0,159 123-16,-211-211 15,87 123 1,1 70 0,-35 54 15,70-54-31,0-17 31,70-53-15,-17 0-16,71-35 15,-89-71 1,35-35 0,-70-18-1,-35-88 16,0 212-31,0 35 16,-1 106 15,36 53-15,0-89 0,36 89-1,-1-89-15,-35-17 16,70 18-1,-70-18 1,36-53 0,-1 0-16</inkml:trace>
  <inkml:trace contextRef="#ctx0" brushRef="#br1" timeOffset="-112693.21">31468 12929 0,'0'-35'31,"0"53"0,0-1-31,35 36 16,0 18 0,36-71-1,-71 35-15,88-35 31,-53-35-15,1-36 0,-36-35-1,0 71 1,0 70 31,0 1-47,0 17 0,0 0 15,0-18-15,0 35 16,0 1 0,0-1 15,0 36-15,-18-70-16,-17-36 31,-1 0 0,1 0-15,0-18-1,17 18 1,18-35 31,0-36-16</inkml:trace>
  <inkml:trace contextRef="#ctx0" brushRef="#br1" timeOffset="-112340.81">31997 12682 0,'18'0'31,"17"0"-15,0 53-1,0 0-15,1 35 16,34 71-16,-70-71 16,0 124 15,-70-106-31,-1-71 16,-17 18 15,53-53-31</inkml:trace>
  <inkml:trace contextRef="#ctx0" brushRef="#br1" timeOffset="207570.29">29528 6950 0,'-89'106'15,"107"-106"32,35 0-31,0 0-1,-53-18 235</inkml:trace>
  <inkml:trace contextRef="#ctx0" brushRef="#br1" timeOffset="209839.48">30039 15240 0,'0'0'0,"-35"0"16,52 0 78,36 0-79,53 0-15,53-53 16,53 0-16,17 0 16,194-17-1,-52 17 1,-36 18-1,-265 35 1,-34 0 0,-54-36 124</inkml:trace>
  <inkml:trace contextRef="#ctx0" brushRef="#br1" timeOffset="210406.87">32473 14446 0,'-17'-70'32,"17"158"46,0-18-78,88 177 15,-53-53 48,-35-211-47,-18-54-1,18 36-15</inkml:trace>
  <inkml:trace contextRef="#ctx0" brushRef="#br1" timeOffset="211242.54">32438 14076 0,'0'0'16,"0"-35"-16,-35 35 15,-1-36 17,1 36-32,-18 0 15,18 0 1,0 0-1,-18 18 1,17-18-16,36 35 16,-35 18-1,0 18 1,35-36 0,0 71-1,0 17 1,0-52-16,0-1 15,0 36 1,18 71 0,17-89-1,0-18 1,71 1 0,-71-71-16,0 53 15,71-18 1,-35-35-1,-36 0 1,36-18-16,-36 18 16,0-105-1,18 69 1,-18-34 0,-35-1-16,53-17 31,-53-71-16,0 53 1,-35-17 0,-53 17-1,35 36-15,-18-1 16,1 36 0,17-1-1,18 1 1,-1 0-1,36 0 1,-70 35-16,17-36 16,0 89-1,53-17 1</inkml:trace>
  <inkml:trace contextRef="#ctx0" brushRef="#br1" timeOffset="-12995.12">27446 5450 0,'0'-35'47,"-18"35"109,18 18-156,0 52 32,0 1-32,0 35 31,0 141 16,0-212-16,0 18-31,0 0 16,0-18-16,0 0 31,0 18-16,0-17 1,0-1 0,0 0-1,0 0 1,0 1 15,0-1-31,0 0 16,0 0 15,0 1-15,0-19-1,18 36 17,-18-17-17,0-19 16,35-17-15,-35 36 0,36-36 46,-36 35-46,0 0 62,35-35-47,-35 35-15,0 1-1,0-1 1,0 0 0,0-52 77,0-19-93,0 1 16,35 0 0,-35-1-16,0 1 0,0-71 31,0 18-15,0 18-16,0 17 15,36-71 1,-36 54-1,0-1 1,0 36 0,0-71-1,0 53 1,0 18 0,0-1 15,0 1-16,0-18 1,0 18 0,0 0-1,0-1 17,0 1-17,0 0 1,0 0-1,-18 35 1,18-53 0,-35 17-1,-1-16 1,36 16 15,-35 36 63,35 36 0,0-1-94,-35 18 15,35 35-15,0-18 16,0 72 0,0 16-1,0-17 1,0-17-1,0-1 1,0 18 0,0-70-1,0 0 1,0-36 0,0 18-1,0-18 1,0-53 124,0-17-124,0 0-16,0-18 16,17-71-16,-17-87 15,0 17 1,0 123 0,0-70-1,0-35 1,-17 140-1,17-52 1,0 53 0,17 35-1,-17 71 63,0-1-78,36-17 16,-36 0-16,0 0 16,0 17-16,0 142 31,0-53-31,0 0 31,0-107-31,0 37 16,0-54-1,0-53 17,0-17-17,0-53 1,0 35-16,0 18 16,0-106 15,0 105-31,0-70 15,0 54-15,0-19 32,0 0-32,0-70 0,0 53 31,0 106 31,0 17-62,0 0 16,0 18 0,0 35-16,0-17 15,0 246 1,0-34 0,0-213-1,0 18 1,0-35-1,35-53 32,-35-53-47,0-282 32,53 106-17,-53 123-15,0-106 16,0 107-1,0-89 1,0 123-16,0-52 16,0 211 46,0 0-62,0 18 16,0 0-16,0 317 15,0-300 1,0 54 0,-35-89-1,35 18 1,0-71-16,0-52 47,0-36-32,0-18 1,0-35-16,35-70 16,-35 17-1,0 0 1,0-52 0,0 175-1,0-17 1,0 89 46,0-1-46,0 18-16,0 88 16,-35 18-1,35-71 1,-36 18-16,36 123 15,0-70 1,0-106-16,0-18 16,0 0-1,0-105 17,0-1-32,0-35 15,36-229 1,-36 194-16,0-88 15,0 105 1,0 1 0,0 17 15,0 18-31,0 0 31,0 52-15,0 125-1,0-19 1,0 142 0,0-53-1,0-1 1,0 1 0,0-18-1,0-70 1,0-107 31,0-52-32,0 18-15,0-18 16,0-71 0,0 35-16,0 1 15,0 52 16,0 36-31,0-53 32,0 35 140,0 18-141,0 105 63,0-17-94,0 18 15,0 17-15,0-18 16,0 71-1,0-52 1,0-54-16,0 36 16,0-1 15,0-35-31,0 54 31,0-54-15,0 0 15,0-17-15,0 17-1,0 0 1,0 1 0,0 16-1,0-16 1,0-1 62,0 0-62,0 1 155,0-54-61,0-17-63,0-1-32,-18 36-15,18-53 110,0 18-95,18 35-15,-18-70 0,0 34 16,0-52 0,0 35-1,0-70 1,0 52-16,-36 1 31,36-1-15,-17 18-1,17 18 1,0 0 0,0-1-1,0 1 1,0 0-1,0 0 64,0-18 46,0 17-110,0-17 16,0 18-31,0 0 16,0 53 62,0 17-62,0 0-16,0 0 15,0 18-15,0 0 16,0 88 0,0 18-1,0 0 1,0-106 0,0 105-1,0-87 1,0-18-1,0-18 1,0 36-16,0-54 63,35-17-48,-35 36-15,35-54 78,-35-17-62,0-1-16,0 1 16</inkml:trace>
  <inkml:trace contextRef="#ctx0" brushRef="#br1" timeOffset="-6724.55">20038 6579 0,'-35'0'16,"87"0"46,19-35-62,0 35 16,581-247 15,-193 88 0,-424 159 1,-53 0-1,-34 18-15,16-18-16,-52 35 31,17 36-31,1-71 15,-106 70 1,-124 36 0,159-71-1,105-35 1,72 0 31,34-35-47,71-53 15,124-18 1,35 53 0,-177-17-1,-35 70 1,-88-36-16,-70 54 31,-107 53-15,107-71-1,-107 88 1,19-53 0,52 36-1,88-36 1,124-106 31,-88 71-47,35-70 0,0 70 15,17-35 1,-88 35 31,-34 17-47,-72 36 16,18 53 15,159-106 16,18-18-47,-1-17 15,54-18 1,-89 35 0,-53 18 15,-17 0-31,-88 36 15,70-36-15,-18 35 16,36-35 0,53 35 15,17-35-15</inkml:trace>
  <inkml:trace contextRef="#ctx0" brushRef="#br1" timeOffset="-3262.3">27675 6650 0,'0'-35'32,"-35"35"46,35 35-63,-35-35-15,53 0 63,-1 0-47,-17-18 15,0-17 0,-35 35-15,0 0-1,-1 18 1,1 17 0,35 0-16,0 0 31,35-35-16,89 0 1,-89-17 0,-35-18-1,-18-1 17,-52 36-32,-1 0 15,18 0 1,53 18-1,0 17 1,71 0 15,0-35-15,-19 0 0,-52-17-1,0-36 1,-88 18-1,18 35 1,52 0 0,18 17-1,0 36 1,0-18 0,35-35-1,1 0-15,-1 0 31,-35-17-15,0-36 0,-53 0-1,18 53 1,-1 0 0,36 18 15,18-18-16,17 0 1048,-35 35-813</inkml:trace>
  <inkml:trace contextRef="#ctx0" brushRef="#br1" timeOffset="-336.69">27552 5309 0,'-35'36'1703,"35"-1"-1687</inkml:trace>
  <inkml:trace contextRef="#ctx0" brushRef="#br1" timeOffset="9490.14">27552 5345 0,'-18'0'156,"-35"17"-125,71-17 32,-18-17-63,35 17 15,-35-36-15,-17 1 31,-19 35-15,1 0 15,35 18-31,-35-18 16,35 35 15,17-35-15,19 0-1,-36-18 17,0-17-17,-18 35 32,18 18 0,-35-18 2109,0 0-2140</inkml:trace>
  <inkml:trace contextRef="#ctx0" brushRef="#br1" timeOffset="34524.33">25594 7549 0,'-53'0'0,"53"18"15,0 17 17,18-35-1,-36 0 63,-17 36-79,35 17 1,-35-53-16,35 70 16,0-35-1,17-35 1,18 0-1,18-17 1,-17-54 0,-36 18-1,-18 18 1,-17 35 0,-18 35-1,18 36 1,35-36-1,0 18 1,17-18 0,18-35 15,1-17-31,-1-54 31,-35 18-31,0 0 16,-18 53 15,-35 18-15,18 35-1,35 0 1,18-18 0,17-35-1,0 0 1,1 0-1,-36-71 1,0 36 0,-18 35 15,18 18-31,-53-18 16,53 88-1,0-53 1,35-35 15,1 0-15,-1 0-1,-35-17-15,0-1 32,-18 18-32,-35 0 0,18 0 31,35 35-16,18-35 32,-36 0 31,-17 0 1,0 0 46,-1 0-110,1 0 1,35 36-1,0 17 1,53-53 15,-35 0-15,17 0 0,-35-36-1,53-17 1,-53 0-16,0 18 15,-36 0 1,1 35 0,18 0 15,17 35-15,0 36-16,0-18 31,0-18-16,35-35 1,35 0 0,-52-35-1,-18-36 1,-18-17 0,-52 53-1,35 35 1,-1 0-1,-34 17 1,34 107-16,72-36 31,-1-53-31,53-35 32,-53-17-1,-35-36-31,-52-53 15,-19 106 1,36 0 0,-1 17-1,125 142 1,-1-124 0,-35-35-16</inkml:trace>
  <inkml:trace contextRef="#ctx0" brushRef="#br1" timeOffset="36323.56">28875 4921 0,'-35'0'32,"-1"0"-32,1 0 47,17 0-16,-17 0-31,-35 18 31,70 17-15,0 0 15,35-35 0,0 0-15,-35-35-16,0-53 31,0 17-15,-18 71-1,-17 0 1,35 18 0,-53 35-16,53-35 15,0 52-15,0-35 16,71-35 15,-36 0-15,0 0-16,36-70 31,-71 35-15,-18-18-1,-52 53 1,-1 0-1,18 0 1,53 123 0,0-88-1,18 1 1,17-36 0,0 0 15,1-36-31,-1-16 15,-35-19 17,-71 36-17,36-1 1,0 72-16,35 34 16,0 18 15,35-88 0,0 0-15,18-70-1,-53-1 1,0 36 0,-141 35-1,88 18 1,53 70-1,18-53-15,35-35 16</inkml:trace>
  <inkml:trace contextRef="#ctx0" brushRef="#br1" timeOffset="38513.32">25576 8132 0,'36'0'63,"-36"-71"-63</inkml:trace>
  <inkml:trace contextRef="#ctx0" brushRef="#br1" timeOffset="-179916.73">9843 653 0,'0'0'15,"-36"0"17,1 0-1,0 0 0,35-71 32,106 36-32,-36 35-31,459-35 47,-247 52-32,-123 54 1,-18-18 0,-17 0 15,-54-18-31,-34 0 31,-1-35 16,-35 35-31,35-35-1,0 0 1,18 36-1,0-36 1,0 53-16,0-53 16,18 35-1,-18 0 1,-18-35 0,0 35-1,0 1 16,1-1-15,-1-35 0,-35 35 15,35-35-15,-35 36-1,36-36 1,-1 52-1,-35-16 1,35-36-16,-35 35 16,18-35-16,-18 35 15,35-35 1,0 18 0,-35 17-1,53 36 16,-53-36-15,18-35 31,-18 35-31,0 1 46</inkml:trace>
  <inkml:trace contextRef="#ctx0" brushRef="#br1" timeOffset="-177305.86">11571 1693 0,'0'0'0,"-35"0"0,52 0 63,19 0-63,34 36 16,-17-36-1,0 0-15,0 53 16,18-53-16,52 35 31,-52-35-31,34 35 31,-69-35-15,17 0 0,-18 0-1,-35-35 1,35-36-1,-35 18 1,36-35 0,-36 35-1,35 0-15,-35-17 32,0-1-17,-18 18-15,18 18 0,0 17 16,-35 18-1,53 0 95,-18 71-110,0-18 15,0 0 1,0-18 0,0 0-16,0 1 15,0 34 1,0 1 0,0-54-16,0 54 15,0-18 16,0-18-31,0 0 32,-18-35-1,18 36-15,-35-36 15,-1 0-16,-17 0-15,53-53 16,-53 53 0,53-36-16,-88 36 15,35-35 17,0 35-32,-35 0 15,53 0 1,-36-35-16,36 0 15,-18 35 1,18 0 0,70 0 77,1 17-77,16-17-16,19 53 16,-18-53-1,0 0-15,70 35 16,-70-35-16,18 0 16,-36 0-1,18 0 16,0 0-15,0 0-16,0 0 16,17 0 15,-70-105-15,0-1-1,0 0 1,-17-70-1,-36 70 1,0 35 0,53 18-1,0 0 1,-18 18 0,18 53 77,0 35-77,0 35 0,0-35-1,18-18-15,-18 18 16,35 88-1,-35-88-15,0-18 16,35 36 0,-35-18-1,0-18 1,0 0 0,0 1-1,0-1 16,-17-35-15,-36 0 15,0 0-15,18 0 0,-36 0-16,0 0 31,1-18-16,35 18-15,-1 0 16,1-35 0,0 35-1,0 0 1,17 0 0,-17 0 30,70 0 17,0 0-63,0 18 16,1-18-16,-1 35 15,0-35 1,36 35-1,-36-35-15,53 0 16,-35 35 15,-17-35-31,-1 0 32,0-17-17,0-19 16,1 1-15,-36-18 0,0-35-16,0 18 15,0-19 1,0 36 0,0 18-1,-18-71 1,-17 18-1,-1 35 17,36 18-17,0 53 63</inkml:trace>
  <inkml:trace contextRef="#ctx0" brushRef="#br1" timeOffset="-176383.42">12559 3863 0,'-88'-18'31,"35"-17"-15,18 35-1,35-35 1</inkml:trace>
  <inkml:trace contextRef="#ctx0" brushRef="#br1" timeOffset="-116303.52">10989 3316 0,'0'18'110,"0"17"-79,18 0-16,17 1 32,0-1-31,1 0 0,-1 0 15,0-35-16,-35 36 1,71-36 0,-54 0-16,19 0 31,-1 0-15,0 35-1,0-35 1,1 0-1,-1 0 1,0 0 0,0 0-1,1 0 1,-1 0 0,0 0-1,1-18 16,17 18-31,-18 0 16,0 0 0,0 0 15,1 0-15,-1-35-1,18 35 1,17 0-16,-34 0 15,52 0 1,-35-35 0,0 35-1,35-71 1,-53 36 0,36 35-1,-36 0-15,71-35 16,-36 35 15,1-36-15,52 1-1,-70 0 1,0-18 0,0 53-1,18 0 1,-36-18-1,-17 18 1,52-53 0,-17 53-1,71-35 1,-72 35 0,19-35-1,-18 35 16,53-35-15,-36 35 0,1 0-1,-18 0 1,0 0 0,0 17-1,0-17 1,17 35-1,1 1 1,17-36 0,-35 0-1,0 35 1,-18-35 0,0 35-1,1-35 1,34 36 15,-35-1-15,1-35-1,-1 35 1,0-35 62,0-18-47,1-17-15,-36 0 0,53 35-16,-18-35 15,36 35 1,-54 0-1,71-36 1,-52 36-16,-1-53 16,35 18-1,-34 35 1,34-35 0,-17 35-1,35 0 1,-17 0-1,0 0 1,-19 0 0,54 0-1,-70 0 1,16 0 0,19 0-1,-18-35 16,0 35-31,0 0 16,106 0 0,-142 0-1,18 0-15,1 0 32,87 0-17,-88 0 1,54 0-1,-54 0 1,53 0 0,-17 0-1,35 0 1,-36 0 0,1 0-1,-1 0 1,18 0 15,-35 0-15,0 17-16,0-17 31,0 0-15,53 0-1,-36 36 1,-17-36-1,36 35 1,-1-35 0,-18 0-1,1 0 1,-1 0 0,-34 0-1,70 35 1,-36 0-1,-17-35 1,-18 36 15,1-36-15,-1 70 0,0-35-1,18-35 1,-18 36-1,1-1 1,-1-35 0,0 0-1,0 35 1,18-35 0,88 53-1,-52-17 1,-19-36 15,18 35-15,1-35-1,-37 0 1,1 0 0,0-18-1,18-17 1,-36 35-1,-17 0 1,52-35 0,-34 35-1,-1-36 1,0 1 15,0 35-31,1-53 16,-1 18-1,36-18 17,-71 0-17,35 18 1,-35-1 0,-35 1 15,35-18-16,-18 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1T05:16:47.19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582 2981 0,'0'0'0,"-35"0"0,35-18 47,17 18-31,-17 71 31,0-36-32,0 18-15,0-18 16,0-52 0</inkml:trace>
  <inkml:trace contextRef="#ctx0" brushRef="#br0" timeOffset="150.59">476 2593 0,'0'0'0,"0"-35"16,36 52 30</inkml:trace>
  <inkml:trace contextRef="#ctx0" brushRef="#br0" timeOffset="403.91">847 2893 0,'35'0'16,"-35"53"-16,88-18 15,-53 18-15,1 17 16,-36-17 15,-18 0-31,-70 18 16,0-71-16</inkml:trace>
  <inkml:trace contextRef="#ctx0" brushRef="#br0" timeOffset="692.16">141 2858 0,'0'0'0,"-18"0"16,18 35 0,-52 18-16,52 0 15,0 88 1,0-18-1,52-70-15,19 71 16,53-89 0</inkml:trace>
  <inkml:trace contextRef="#ctx0" brushRef="#br0" timeOffset="3064.09">1411 2946 0,'0'35'32,"0"18"-17,18 141 16,-18-124 16,-18-264 0,-17-88-16,35 247-15,0 17 0,17 18-16,36 0 15,36 124 1,52 158 0,0-70-1,-35-89 1,-142-123 31,1-17-47</inkml:trace>
  <inkml:trace contextRef="#ctx0" brushRef="#br0" timeOffset="3247.6">1605 3263 0,'0'0'0,"-35"0"16,53 0 15,17-35-15,35-18 0,-34 53-16</inkml:trace>
  <inkml:trace contextRef="#ctx0" brushRef="#br0" timeOffset="3496.94">1782 2787 0,'0'0'15,"35"35"32,-35 18-47,35 18 16,0 70-1,18-35 1,-53-36-16,36 18 16</inkml:trace>
  <inkml:trace contextRef="#ctx0" brushRef="#br0" timeOffset="3930.14">2117 2981 0,'-18'-53'16,"18"71"31,0 17-32,0 36 1,0-54 0,0 18-1,0 1 1,18-36-16,17 0 15,18 0 1,-18-36 0,0-16-1,-35-1 1,-17 53 0,-89-89-1,35 54 1,18 35-1,53 124 1,0-89-16</inkml:trace>
  <inkml:trace contextRef="#ctx0" brushRef="#br0" timeOffset="4871.51">2399 2875 0,'0'71'31,"18"-36"-15,17 0-16,0 36 15,-35-36 1,35-35-1,-35-18 17,0-17-17,0-53 1,0 53 0,53 35-1,18 35 1,-18 36-1,0-36 17,-18-35-32,0 0 15,36-18-15,-1-52 16,-70 34 15,0-69-31,-53 69 31,36 36-15,17 36 15,17 34-15,19-17 0,-1-18-1,0-35 1,-35-17-1,36-19-15,-36-17 16,0 18 0,0 0-1,0 88 17,35 70-17,35 18 1,19-35-1,-19 18 17,-17-36-32,-18 71 15,-35-36 1,0-70 0,-106-53-1,71-53 1,-88-88-1,87 18 1,36 52 0,0 0-1,18 71 1,17-53-16,36 1 16</inkml:trace>
  <inkml:trace contextRef="#ctx0" brushRef="#br0" timeOffset="5664.3">3810 2769 0,'0'0'0,"-18"0"16,18-35-16,-35 35 15,-18 35 32,0 18-47,18 194 63,35-176-63,53-1 15,17-17 1,19-53 0,-19-53-1,-17-17 1,-53-54-1,-18 18 1,-70 1 0,-18 34 15,18 71-15,88 18 30</inkml:trace>
  <inkml:trace contextRef="#ctx0" brushRef="#br0" timeOffset="6777.01">4392 2734 0,'0'-35'47,"0"70"-16,0 0-31,0 18 15,0 71 1,0-36 0,0 0-1,0-53 1,0-70 15,0-35-15,-35-36-1,35 53 1,0-18-16,0-35 16,0 36-1,0 35 1,17 35 0,19 0-1,34 52 16,-17 125-31,18-71 32,-18 0-17,-18-36 1,-35-17 0,0-18 15</inkml:trace>
  <inkml:trace contextRef="#ctx0" brushRef="#br0" timeOffset="6977.48">4427 2946 0,'18'-36'32,"17"36"-32,1 0 15,-19 0-15,54 0 16,-36-35 0</inkml:trace>
  <inkml:trace contextRef="#ctx0" brushRef="#br0" timeOffset="7393.46">4992 2663 0,'-35'0'32,"-18"0"-32,17 0 15,1 18 17,35 53-17,-35 17 1,35 88-1,0-140 1,35 34 0,0-70-16,71 53 15,-18-53 1,-35-18 0,-53-35 15,0 18-31</inkml:trace>
  <inkml:trace contextRef="#ctx0" brushRef="#br0" timeOffset="7825.74">5556 2681 0,'0'0'0,"18"0"62,-18-18-62,-18 18 47,18 18 0</inkml:trace>
  <inkml:trace contextRef="#ctx0" brushRef="#br0" timeOffset="8100.11">5697 3104 0,'-35'0'94,"35"36"-78,0-1-1,18 18 1</inkml:trace>
  <inkml:trace contextRef="#ctx0" brushRef="#br0" timeOffset="10810.61">6209 2928 0,'0'-35'31,"0"0"-15,18 35-16,34 0 15,-16 0 1,-1 17-16,-35 18 15,35 1-15,-35 17 16,-17 35 15,-142 18 32,159-159-32,18 17-31</inkml:trace>
  <inkml:trace contextRef="#ctx0" brushRef="#br0" timeOffset="11160.23">6615 2734 0,'0'0'0,"0"18"78,-36-18-63,36 35-15,-53 36 16,53-36 0,0 88-1,0-52 1,106-18 0,-53-53-1,35-53 1,-88 35-16</inkml:trace>
  <inkml:trace contextRef="#ctx0" brushRef="#br0" timeOffset="11575.05">6720 2364 0,'0'0'16,"0"-36"-16,0 1 15,53 0 1,-17 35-16,-1 0 15,0 53 1,-35 17 0,-17 1 15,17-54-31,0 19 16,-36-1-1,54-35 16,35 0-15,-18 0 0,18 0-16,-18-18 15</inkml:trace>
  <inkml:trace contextRef="#ctx0" brushRef="#br0" timeOffset="11832.34">7214 2840 0,'53'0'47,"-17"0"-47,16 0 16,37 0-1</inkml:trace>
  <inkml:trace contextRef="#ctx0" brushRef="#br0" timeOffset="12031.34">7197 3140 0,'0'0'0,"35"0"63,0 0-63,1 0 15,52-18 1,-53-17-16</inkml:trace>
  <inkml:trace contextRef="#ctx0" brushRef="#br0" timeOffset="13107">7885 2681 0,'0'-35'31,"0"88"47,0-18-62,0-17-16,0 88 16,0 88 30,123-124 1,36-211 0,-159 70-31,35 36-1,-35 0 1,0 53 15,0 17-15,0 0-16,0 0 16,0 18-16,0 0 15,0 35 1,0-52-1,0 17 1,0-18 0,0-53 15,0-17-31</inkml:trace>
  <inkml:trace contextRef="#ctx0" brushRef="#br0" timeOffset="13872.95">8414 2716 0,'0'0'0,"0"36"62,17-1-46,-17 36 0,36-71-16,-36 70 15,35-35 1,0-35 0,1-53 15,-36 1-16,0-1 1,0 17 15,0 1-15,0 70 93,35-35-109,-35 53 16,0-17-16,0-1 16,35 71-1,-35-53 1,35 35-1,-35-35 1,0 17 0,0-17-1,0-18 1,0 1 0,-17-36 30,-36 0-14,0 0-17,18 0 1,-1 0-16,-34 0 16,34 0-1</inkml:trace>
  <inkml:trace contextRef="#ctx0" brushRef="#br0" timeOffset="24026.73">9119 3228 0,'0'35'109,"36"-35"-109,-36 35 16,35 1 15,-70 34 1,-1-70-1</inkml:trace>
  <inkml:trace contextRef="#ctx0" brushRef="#br0" timeOffset="25102.78">9543 2858 0,'0'-36'16,"0"1"15,0 53 31,0 35-46,17 17 0,19-52-1,-1-18 1,0 0-1,0 0 1,-35-106 0,0 53-1,0 71 48,0 17-63,0 18 15,36-18 1,-36 36-16,35-1 16,-35-35 15,0 1-31,0 17 16,-35-18-1,-1-35 1,1 0-1,0 0 1,0-18 0,52-17 31</inkml:trace>
  <inkml:trace contextRef="#ctx0" brushRef="#br0" timeOffset="25360.01">10160 2928 0,'0'-35'16,"35"35"-16,1 0 15,16-35-15,-16 35 0,34 0 32</inkml:trace>
  <inkml:trace contextRef="#ctx0" brushRef="#br0" timeOffset="25536.6">10195 3104 0,'0'0'0,"36"-17"47,-1 17-32,35-53-15,-17 53 16,0-53-1</inkml:trace>
  <inkml:trace contextRef="#ctx0" brushRef="#br0" timeOffset="25845.39">10672 2805 0,'0'-36'32,"0"72"-32,0-107 0,17 71 15,54 0 1,-1 0 0,-34 88-1,-36-17 1,-18-1-1,-53-17 1,18-53 0,53-70 15</inkml:trace>
  <inkml:trace contextRef="#ctx0" brushRef="#br0" timeOffset="26128.24">10971 2681 0,'0'0'0,"-35"0"16,0 0 31,35 18-47,0 35 15,-35-18-15,35 0 16,0 36 0,17 17-1,107-88 1,-18-18 0,-71-17-1</inkml:trace>
  <inkml:trace contextRef="#ctx0" brushRef="#br0" timeOffset="26482.35">11201 2364 0,'0'0'0,"0"-53"31,0 0-31,17 53 16,36 0 0,-17 17-1,-36 89 1,-18 53 0,18-106-16,-71 0 31,71 0-31,0-18 31,18-35-15,53 0-1,-19 0 1,-16 0 0</inkml:trace>
  <inkml:trace contextRef="#ctx0" brushRef="#br0" timeOffset="26743.27">10795 3281 0,'35'0'31,"36"-35"-31,-1 35 16,72 0-16,-19-36 15,-88 36 1,-17 0 0</inkml:trace>
  <inkml:trace contextRef="#ctx0" brushRef="#br0" timeOffset="27107.39">10989 3440 0,'0'53'31,"-53"35"-31,53-35 16,0 70-1,18-88 1,52-35 0,1-17-1,-36-54 1,18 1 15,-53 87-15,0 19-1,0-1 1,0 53 0,0-17-1,35-36 1</inkml:trace>
  <inkml:trace contextRef="#ctx0" brushRef="#br0" timeOffset="31583.15">8343 4445 0,'0'-53'0,"-35"53"15,35-35 1,0 0 0</inkml:trace>
  <inkml:trace contextRef="#ctx0" brushRef="#br0" timeOffset="31757.59">8220 4745 0,'0'-18'47,"17"18"-47,19-35 15</inkml:trace>
  <inkml:trace contextRef="#ctx0" brushRef="#br0" timeOffset="31897.45">8643 4692 0,'0'-35'16</inkml:trace>
  <inkml:trace contextRef="#ctx0" brushRef="#br0" timeOffset="32436.04">9031 4621 0,'0'0'0,"-35"-35"0,0 35 16,-1 0-16,1 0 31,0 35-15,35 1-16,-36 34 15,36 18 17,0-52-32,106-1 15,-35-123 1,-18-89 15,-53 72-31,0-37 16,-88 1 15,88 71-15,0 87 15,0 107-15,35 35-1,0-36 1,0-35-1,1-52 1,-36-1 0</inkml:trace>
  <inkml:trace contextRef="#ctx0" brushRef="#br0" timeOffset="32918.92">9243 4445 0,'0'53'47,"35"-53"-47,-35 53 0,35-18 16,18 18-1,0-53 1,-18 0-1,-35-18 1,0-70 0,0 35-1,0 71 32,0 17-47,36 53 16,-36 36-1,0-18 1,0-71 0,-18 0-1,-17 1 1,0-36 15,35-18-31,-36-17 16,36-1-1,0 1 1</inkml:trace>
  <inkml:trace contextRef="#ctx0" brushRef="#br0" timeOffset="33184.81">10037 4568 0,'-36'0'15,"89"0"1,0 0-1,18-35-15,-36 35 16</inkml:trace>
  <inkml:trace contextRef="#ctx0" brushRef="#br0" timeOffset="33356.36">10054 4833 0,'35'0'31,"1"-35"-31,34 35 16,-17-35-16,53-1 31,-18 36-31</inkml:trace>
  <inkml:trace contextRef="#ctx0" brushRef="#br0" timeOffset="34703.51">10918 4516 0,'0'-36'94,"36"36"-78,17 0-1,-18 0 1,-35 18-16,35 17 31,-35 18-31,-53 35 32,0-17-17,18-18 1,0-53-1,35-35 1,0-18 0,17 53-16</inkml:trace>
  <inkml:trace contextRef="#ctx0" brushRef="#br0" timeOffset="35090.48">11254 4463 0,'-36'0'62,"1"0"-46,-18 35 0,18 18 15,35 17-15,0-34-1,0-19-15,53 54 0,0-36 16,17-35 15,1 0-15,-36-17-16,18-36 15</inkml:trace>
  <inkml:trace contextRef="#ctx0" brushRef="#br0" timeOffset="36283.44">10918 5062 0,'-35'0'0,"70"0"31,1 0-31,17-35 16,88 35 0,-53 0-1,88-35 16</inkml:trace>
  <inkml:trace contextRef="#ctx0" brushRef="#br0" timeOffset="36701.61">10830 5433 0,'18'-18'16,"17"18"0,0 0-16,1 0 15,-1 0-15,0 0 31,-35 53-31,0 18 16,-35-1 0,-53 36 15,88-71-15,35-35-1,18 0 1,71-17-1,-1-19 1,-35-17 0,-88 18-16</inkml:trace>
  <inkml:trace contextRef="#ctx0" brushRef="#br0" timeOffset="37404.24">12136 4674 0,'-53'-35'31,"53"0"-16,-53 35-15,-18 0 32,36 17-32,0 54 15,-1 52 1,36-52 15,53-36-15,18-52-1,-36-89 1,36 0 0,-36-35-1,-35 70-15,0-35 16,0 36 15,-18 35-31,18 105 47,0-17-47,0 35 16,0-17-1,36 88-15,-36-1 32,0-122-17,35-1 1</inkml:trace>
  <inkml:trace contextRef="#ctx0" brushRef="#br0" timeOffset="37655.33">12277 4604 0,'0'0'0,"70"-18"47,-34 36-47,-36 52 16,0-34-1,0 34-15,0-35 32,-36 18-32,1-53 15,35-35 16</inkml:trace>
  <inkml:trace contextRef="#ctx0" brushRef="#br0" timeOffset="37971.51">12665 4498 0,'0'0'15,"-18"0"1,-17 0 0,0 18-1,35 17-15,0 18 16,-36 17-16,36 36 16,0 35 15,18-141-16,52 0 1,-34 0 0,17-35-16,-18 0 31</inkml:trace>
  <inkml:trace contextRef="#ctx0" brushRef="#br0" timeOffset="58838.49">970 6350 0,'-35'0'47,"35"-35"62,0 17-62,0-17-16,18 35 0,34 0-15,19 17 0,-71 19-16,53-1 15,-53 36 1,0-1 0,0-17-1,-71-18 1,36-35-1,0 0 1,35-17 31</inkml:trace>
  <inkml:trace contextRef="#ctx0" brushRef="#br0" timeOffset="59262.07">1429 6138 0,'-53'0'0,"106"0"0,-141 0 16,52 0-16,36 18 16,-53-18-16,53 35 15,-35-35-15,35 53 16,0 18-16,0 52 15,229 89 48,18-389-47</inkml:trace>
  <inkml:trace contextRef="#ctx0" brushRef="#br0" timeOffset="59686.91">2011 6227 0,'-18'0'0,"36"0"47,17 17-47,0 54 15,1-18-15,-36 0 16,70 35-1,-34-71 1,-1-87 15,-35-89-15,0 0 0,0 71-1,-35 159 16,35-18-15</inkml:trace>
  <inkml:trace contextRef="#ctx0" brushRef="#br0" timeOffset="60609.24">2734 6191 0,'0'0'0,"-35"0"16,-1 0 31,36 71-47,-35-18 0,35 53 31,-35-71-31,35 0 16,0 0-1,18-35-15,52-17 16,18-54 0,-35-35-1,-53 36 1,-17-1-1,17 124 32,0-35-31,0 17-16,17 36 16,19-36-1,-1-35 1,88-53 15,-123 0-15,0 0-16,0-17 31,-35 34-15,0 36-1,35-35 16,53 35-31,-18 0 0,0 0 16,0 0 0,18 35-16,0 1 31,-53 17-15,0-1-16,18-52 15,88 36 16,-36-54-31,1-17 32,-36-36-17,-35 36 1,-17 35 0,17 53 46,0 17-46,17-70-16,-17 53 15,0-17 1</inkml:trace>
  <inkml:trace contextRef="#ctx0" brushRef="#br0" timeOffset="60769.83">3457 5927 0,'-35'-36'32,"70"36"-17,1 0 1</inkml:trace>
  <inkml:trace contextRef="#ctx0" brushRef="#br0" timeOffset="61402.64">3863 6015 0,'0'0'0,"-35"35"31,70-35 0,53 0-15,-70-17-1,-18-19-15,0 1 32,0 0-17,-71 35 1,71 17-1,-53-17-15,53 89 16,0 16 0,0-69-1,53-1 1,-18 0-16,89-35 16,17-35-1,-17-106 16,-89 35-15,-70 71 0,-1-1-1,36 125 17,0 16-32,53-52 15,-18 0 1,71 71-1,-53-54 1,-123-34 0,-19-36-1,-34 0 1,88 0 0,-1 0-1,107-18 1</inkml:trace>
  <inkml:trace contextRef="#ctx0" brushRef="#br0" timeOffset="61710.21">4974 5997 0,'-17'-53'16,"-19"53"-16,36-35 16,0 53 15,0 52-15,53 89-1,0-71 1,18 106-1,-71-159-15,0 1 32,-36-72-17</inkml:trace>
  <inkml:trace contextRef="#ctx0" brushRef="#br0" timeOffset="61857.8">4939 6262 0,'0'-35'0,"194"-54"47,-159 89-47</inkml:trace>
  <inkml:trace contextRef="#ctx0" brushRef="#br0" timeOffset="62412.38">5203 6068 0,'389'405'141,"-778"-810"-141,742 810 0,-353-475 15,-53-18 1,53-36 0,0 89-1,18-18-15,17 53 31,36 0-31,35 0 16,-71 106 31,-35-53-31,0 0-1,35-53 1,0 53-1,1-53 1,34-53-16,-17-18 16,-53 36-16,0 0 15,0-18 1,-106 17 15,53 36-15,53 18-16,-35 53 15</inkml:trace>
  <inkml:trace contextRef="#ctx0" brushRef="#br0" timeOffset="62960.21">6138 6138 0,'36'0'31,"-1"36"-15,35 17 0,-70-18-16,18 0 15,-18 0 1,0-105 15,0 35-31,0-1 16,0 1-1,0 17 1,35 54 15,1-36-31,-36 53 16,35-18-1,18-53 17,-53-52-17,0-19 1,35 107 31,0 17-47,71 89 15,-53-54 1,-18-34 0,36-1-16</inkml:trace>
  <inkml:trace contextRef="#ctx0" brushRef="#br0" timeOffset="63393.04">7320 6209 0,'-35'-35'31,"17"35"-16,-17 0 1,0 17 0,35 19-1,0 16-15,0 37 0,0-1 32,35-35-32,36-53 31,17-53-16,-88 18-15,53-89 16,-53 18 0,-89 18-1,54 53 1,-53 105 0,88 71-1,0-88 1</inkml:trace>
  <inkml:trace contextRef="#ctx0" brushRef="#br0" timeOffset="63780.5">7973 6103 0,'0'35'47,"0"1"-31,0 17-1,0 35-15,0-18 16,0 89-16,0-71 16,35-52-1,0-1 17,1-35-32,34-53 15,-35 0 1</inkml:trace>
  <inkml:trace contextRef="#ctx0" brushRef="#br0" timeOffset="63972.62">7814 6526 0,'18'-35'31,"35"35"-31,0-35 16,35 35-16,18-35 15,-54-1 1</inkml:trace>
  <inkml:trace contextRef="#ctx0" brushRef="#br0" timeOffset="64296.5">8361 6227 0,'0'35'31,"-18"18"-15,18-18-16,0-17 16,0 87 15,18-105-31,-18 53 0,88-53 15,-53 0 1,1-17 0,-36-71 15,-18-1-31,-88 54 31,36 35-15,34 18-1,54 17 1</inkml:trace>
  <inkml:trace contextRef="#ctx0" brushRef="#br0" timeOffset="64731.33">9049 6103 0,'0'35'31,"-18"36"-15,18-1-16,0 36 15,0-18-15,0-35 16,0 36-1,0-54 1,18-35-16,105-71 31,-123 54-31,53-107 16,-18 54 0,-35 123 15,0 70-16,0-17 1,53 17 15,-53-87-31,36 17 16</inkml:trace>
  <inkml:trace contextRef="#ctx0" brushRef="#br0" timeOffset="64839.02">9596 6756 0,'-89'70'0,"178"-140"0,-107 34 16,18 1-1,-35 35 1</inkml:trace>
  <inkml:trace contextRef="#ctx0" brushRef="#br0" timeOffset="67236.17">670 7567 0,'0'0'0,"-35"0"0,-18-35 16,18 35-1,0 0 79,-1 17-63,36 19-15,18 105 31,17-53-32,18-17-15,0 17 16,-18 0 0,-35 0-1,0-53-15,0 1 16,-35-36 15,-36 0-31,-17 0 16,18-18-1</inkml:trace>
  <inkml:trace contextRef="#ctx0" brushRef="#br0" timeOffset="67744.58">388 8767 0,'0'0'0,"-18"0"0,-17 0 16,0 0-1,35 17 1,0 18-1,0 36 1,0 17-16,35-53 31,18 1-31,-18-36 16,18-36 0,-53-34-1,0-36 1,-70-17-1,-1 87 1,36 36 0,35 71-1,0-36 1</inkml:trace>
  <inkml:trace contextRef="#ctx0" brushRef="#br0" timeOffset="68104.64">794 8678 0,'0'53'31,"0"0"-31,0 0 16,0 18-16,35-18 15,-35 88 1,-53-177 31,53-17-47,-35-35 15,35 0-15,0-35 16,0 87 0,17 1-1,19 35 1,17 88 15,17-35-15,-34 88-1,-36-105 1,0-19-16</inkml:trace>
  <inkml:trace contextRef="#ctx0" brushRef="#br0" timeOffset="68257.2">776 8961 0,'0'-36'31,"0"-17"-31,53 53 16,18-53-16,-18 1 15,-1 52-15</inkml:trace>
  <inkml:trace contextRef="#ctx0" brushRef="#br0" timeOffset="68473.02">1288 8625 0,'0'0'0,"-53"0"16,17 0-16,36 18 15,0 35 1,0-18-1,0 1-15,0-1 16,18 35 0,17-34-1,54-36 1</inkml:trace>
  <inkml:trace contextRef="#ctx0" brushRef="#br0" timeOffset="69858.34">1605 7832 0,'-35'-36'15,"35"54"17,0 17-17,35 71 1,-35 18 0,0-107-1,0 19 1,0-89-1,0-36 1,0 19 0,0-177-1,-35 176 1,35 36 0,18 70-1,158 142 1,-123-71-1,-18-53 1,-35-89 15,35-34-15,-35-1 0,0 36-1,0 0 1,36 35-1,-36 35 1,123 53 0,-88-17-1,36-1 1,-36-35 0</inkml:trace>
  <inkml:trace contextRef="#ctx0" brushRef="#br0" timeOffset="70360.98">2663 7779 0,'0'0'0,"-17"-36"16,17 1-1,-71 35-15,18 0 16,18 18 0,0 70 15,35-35-31,0 53 16,0-89-1,35-17 1,89-17-1,-89-89 1,0-35 0,-35-18-1,-18 18 1,-34 70 15,52 89-15,0 106-1,0-54 1,35 18 0,71 124-1,-71-124-15,-35-53 32</inkml:trace>
  <inkml:trace contextRef="#ctx0" brushRef="#br0" timeOffset="70625.39">2946 7726 0,'35'0'31,"0"0"-16,1 17-15,-36 36 16,0-17 0,0 34-1,-18-34-15,-35-1 32,53-53-17,-53-35-15</inkml:trace>
  <inkml:trace contextRef="#ctx0" brushRef="#br0" timeOffset="70873.75">3298 7532 0,'0'0'15,"-35"0"-15,-18 0 16,53 35-1,-35 0-15,35 71 16,0 18 0,18-36 15,-18-53-31,53 0 16,88-35-1</inkml:trace>
  <inkml:trace contextRef="#ctx0" brushRef="#br0" timeOffset="71090.64">3722 7585 0,'0'70'15,"0"-34"1,0 16-16,35 72 15,-35-71 1,0 0-16,0 35 31,0-53-31</inkml:trace>
  <inkml:trace contextRef="#ctx0" brushRef="#br0" timeOffset="71252.57">3634 7867 0,'0'0'0,"0"-35"15,70 35 1,18-36 0,89 1-16,-36-18 15</inkml:trace>
  <inkml:trace contextRef="#ctx0" brushRef="#br0" timeOffset="71765.28">4251 7691 0,'0'0'0,"0"35"15,0 0-15,0 0 16,35 71-1,1 0 1,-36-71-16,-18-35 31,18-70-15,0-89 0,0 0-1,0-17 1,0 141-16,18 52 47,-18 36-47,70 35 15,1 1 1,140-19 15,-140-70-15,-36-18-1,-35-87 1,0 34-16,-53-35 16,0 36-1,53 105 32,0 0-47</inkml:trace>
  <inkml:trace contextRef="#ctx0" brushRef="#br0" timeOffset="72235.14">5115 7708 0,'-35'0'16,"0"-17"-1,-1 17 17,36 35-17,-52 0-15,52 0 16,0 36 0,17-36-1,54-35 1,-18-70-1,-18 34 1,0-69-16,0-72 16,-70 36 15,-18 106-15,53 0-1,-35 35 1,35 194-1,18-18 1,17-70 0,35-18-1,-70-53 1,36-35-16</inkml:trace>
  <inkml:trace contextRef="#ctx0" brushRef="#br0" timeOffset="72691.89">5327 7532 0,'0'0'0,"35"17"31,-35 19-15,36-1-1,-36 0-15,35 1 16,35-1-1,-17-35 1,53-106 0,-106 35-1,0 1 1,0 123 31,0 0-47,0 0 15,0 17-15,53 124 16,0 0 15,-53-158-15,-53 16 0,-70-52-1,52-35 1,36 35-1,35-53 1,53 0 0</inkml:trace>
  <inkml:trace contextRef="#ctx0" brushRef="#br0" timeOffset="72986.13">5891 7426 0,'71'0'31,"-36"0"-31,1 71 16,16 123-1,19 35 1,-71 0 0,-71-158-16,36-18 15,-141 35 1,88-88-16</inkml:trace>
  <inkml:trace contextRef="#ctx0" brushRef="#br0" timeOffset="73722.05">1588 7338 0,'-36'0'47,"-17"53"-32,18 35-15,-53 194 31,564 371 16,-229-583-47</inkml:trace>
  <inkml:trace contextRef="#ctx0" brushRef="#br0" timeOffset="76295.39">282 9737 0,'0'0'0,"18"0"78,35 0-62,-18 0 0,36-18-1,105-17 32</inkml:trace>
  <inkml:trace contextRef="#ctx0" brushRef="#br0" timeOffset="76535.75">265 10037 0,'17'0'31,"36"0"-31,0-18 16,71-17 0,-72 35-16,-16-36 15,70-17 1,-71 53-1</inkml:trace>
  <inkml:trace contextRef="#ctx0" brushRef="#br0" timeOffset="77668.11">1429 9490 0,'0'0'0,"-18"0"47,-17 0-16,0 35 16,35 0-47,0 1 15,0-1-15,52 141 32,1-17-17,0-36 1,-53-34 0,36-54-16,-36 0 15,0 18 1,0-18-1,-18 1 1,-53-36 15,18 0-31,18 53 16,-18-53 0,0 0-1,18-36-15</inkml:trace>
  <inkml:trace contextRef="#ctx0" brushRef="#br0" timeOffset="78160.8">1217 10901 0,'0'-35'0,"-35"35"15,0 0 1,35 35 0,-36-35-1,36 53 1,0-18-16,0 36 16,0-18-1,36-18 1,87-35-1,-70-53 1,-53-18 0,0 1-1,-53-1 1,0 71 0,18 0-1,35-35 16</inkml:trace>
  <inkml:trace contextRef="#ctx0" brushRef="#br0" timeOffset="78592.62">1588 10777 0,'0'53'15,"0"-17"-15,0-1 16,35 124 0,-35-124-1,0 0-15,0-17 16,0 17 0,-18-35-1,-17-88 1,35-71-1,-53-105 17,106 228-17,-18 36 1,-17 18 0,35 52-1,-18 54 1,0-18-1,-35-36 1,36-34 0</inkml:trace>
  <inkml:trace contextRef="#ctx0" brushRef="#br0" timeOffset="78776.13">1588 10989 0,'0'-35'16,"35"-1"0,53-16-1,-17-1 1</inkml:trace>
  <inkml:trace contextRef="#ctx0" brushRef="#br0" timeOffset="79045.42">2117 10636 0,'0'0'0,"-106"0"31,106 36-31,0-1 16,-35 71 0,35-53-1,-53-1 1,70-16 0,89-36-1,-35 0 1,-36-53-1,0 0-15</inkml:trace>
  <inkml:trace contextRef="#ctx0" brushRef="#br0" timeOffset="91483.03">2469 9578 0,'-35'-53'16,"0"53"0,35 35 46,-35 18-62,35 18 16,0-1-1,0 124 1,88-35 15,18-159-15,-36 0 0</inkml:trace>
  <inkml:trace contextRef="#ctx0" brushRef="#br0" timeOffset="91800.21">2663 9807 0,'0'-17'16,"53"-36"-1,-17 53 1,34 0 0,-34 17-1,-19-17-15,-17 53 16,0 71 0,-17-89-1,-36 18 1,53-88 15</inkml:trace>
  <inkml:trace contextRef="#ctx0" brushRef="#br0" timeOffset="92063.58">3016 9648 0,'0'0'16,"-17"0"0,-19 0-1,1 53 1,35-35 0,0 53-1,0 17 1,0-53-1,53 18 1,0-53-16,-18 0 16</inkml:trace>
  <inkml:trace contextRef="#ctx0" brushRef="#br0" timeOffset="92285.6">3281 9860 0,'70'-35'47,"-17"35"-31,-17 0-16,-1-53 0,0 53 15</inkml:trace>
  <inkml:trace contextRef="#ctx0" brushRef="#br0" timeOffset="93162.38">3669 9578 0,'0'35'47,"53"18"-32,-53-18 1,53-35-16,-53 36 16,35-36-16,18 35 15,35-53 17,-88-158 14,-18 105-46,18 36 32,0 53-1,0 52-15,18 1-1,17 17 1,-35-53-16,36 71 15,-36-53 1,0-18 0,-71-35 15,71-17-15,-35 17-1,35-18 1,0-17-1</inkml:trace>
  <inkml:trace contextRef="#ctx0" brushRef="#br0" timeOffset="93514.45">4233 9366 0,'18'0'31,"-18"18"-31,88 17 15,-53 18-15,18 18 16,18 105 0,-71-123-1,0 35 1,-71-17 0,1-71-1</inkml:trace>
  <inkml:trace contextRef="#ctx0" brushRef="#br0" timeOffset="94080.17">4798 9701 0,'-18'0'16,"18"-17"-1,-35 17 1,0 0 0,-1 0-1,36 53 1,-35-53-1,35 88 1,0-35 0,0-18-1,53-35 1,-18 0-16,71-53 31,-106-53-31,35 0 16,-35 1 15,-70-72-15,52 142-1,18 0 1,0 141 15,18-18-31,17 70 16,-35 1-1,53-35 17,-18-89-32,-35 0 15,36-35-15</inkml:trace>
  <inkml:trace contextRef="#ctx0" brushRef="#br0" timeOffset="94344.46">5009 9684 0,'0'0'15,"0"-36"-15,71 36 16,-36 0 0,-17 0-16,35 36 15,-18 34 1,-35 19-1,-106-1 1,106-35 0,-35-53-16,35-53 31</inkml:trace>
  <inkml:trace contextRef="#ctx0" brushRef="#br0" timeOffset="94630.69">5398 9596 0,'0'0'0,"0"-36"15,-36 36 1,36 36-1,-35-1-15,35 35 16,-53 107 15,53-89-31,53-53 16,123-52 0,-140-19-1</inkml:trace>
  <inkml:trace contextRef="#ctx0" brushRef="#br0" timeOffset="94911.93">5891 9419 0,'0'0'15,"0"53"17,0 18-32,0-18 15,18 35-15,-18-35 0,0 0 16,53 123 0,-53-123-1</inkml:trace>
  <inkml:trace contextRef="#ctx0" brushRef="#br0" timeOffset="95081.52">5803 9843 0,'35'-53'15,"1"53"1,17 0-16,17-53 16,-17 53-16,0 0 15</inkml:trace>
  <inkml:trace contextRef="#ctx0" brushRef="#br0" timeOffset="95910.62">6544 9472 0,'0'0'0,"18"0"15,35 0 1,17 18 0,-35 123 15,-35-106-16,-35 36 1,-53-36 0,88-53 15,53-17-15,0 35-1,-18 0 1,0 0-1,-35 106 1,0-88 0,0 17-16,0 35 15,0-34 1,-35-36 0,-35 0 15,34-18-31,36-17 15,0-1-15</inkml:trace>
  <inkml:trace contextRef="#ctx0" brushRef="#br0" timeOffset="96228.61">6879 9613 0,'18'-35'31,"35"0"-31,-18 35 16,36 17-1,-71 19-15,0-1 16,35 53-16,-53-53 31,18 18-31,-35-53 16,0 0 15,35-35-31</inkml:trace>
  <inkml:trace contextRef="#ctx0" brushRef="#br0" timeOffset="96514.26">7285 9419 0,'-18'0'31,"-17"0"-15,35 18-1,0 17 1,0 0-16,0 36 16,0 17-16,0-17 31,18-36-15,123-35-1,-88-18-15</inkml:trace>
  <inkml:trace contextRef="#ctx0" brushRef="#br0" timeOffset="97052.01">7532 9402 0,'17'52'62,"19"1"-62,17 18 16,-36-71 0,19 0-1,-36-18 17,35 18-32,-35-70 15,0 34-15,0 19 16,0-18-1,0 70 17,0 0-17,0 53 1,53 18 0,-53-35-16,35-1 31,0 18-31,-35-52 31,-35-1-15,-18-35-16,-17-106 31,34 71-15,54 35 46</inkml:trace>
  <inkml:trace contextRef="#ctx0" brushRef="#br0" timeOffset="97881.89">8449 9437 0,'0'0'0,"-71"0"0,71-35 16,-52 35-1,16-36-15,1 89 47,0 176 0,176-229-16,-106 0-31,36-158 31,-71 34-15,0 1 15,-18-18-31,-35 35 32,53 71-17,0 140 16,0-34-31,0 88 16,0-1 0,35-34-1,-35-54 1,36-34 0,17-36-1</inkml:trace>
  <inkml:trace contextRef="#ctx0" brushRef="#br0" timeOffset="98426.47">8696 9313 0,'0'18'15,"0"0"1,0 17-16,35 0 15,1 53 1,-1-70 0,-35 17-16,35-35 15,0-35 1,1-18 0,-36-17 15,0 34-31,0-17 15,0 71 17,0 35-17,0 53 1,53 52 15,-18-87-15,0 35-16,-35-53 15,0-18 1,0 0 0,-88-52-1,17-54 1,36 36 0,0 0 15,35-1-31,0 1 31</inkml:trace>
  <inkml:trace contextRef="#ctx0" brushRef="#br0" timeOffset="98894.18">9102 8996 0,'88'-71'46,"-53"71"-46,-17 0 16,17 0-16,36 106 31,-36 35-31,-35 53 16,0 88 15,0-17-15,0-89-1,0-87-15,0-1 16,0-53 0,-18-35-1,-17 0-15,-53-53 16,0 18 0,17 35 15,18 0-31</inkml:trace>
  <inkml:trace contextRef="#ctx0" brushRef="#br0" timeOffset="100092">2399 9102 0,'0'0'15,"-35"-53"-15,-1 53 16,-17 0 0,1 0-1,-1 0 1,0 35 15,17 247 16,36 106 0,36-335-32,-36 18-15,35 17 16,-35-17 15,35 34-15,-35 19 0,0-36-1,36-35 1,34-53-1,54 0 1,-107 0-16,18 0 16,36 0-1</inkml:trace>
  <inkml:trace contextRef="#ctx0" brushRef="#br0" timeOffset="108055.75">688 12471 0,'18'-18'31,"17"18"-31,18 0 16,17-35-1,-52 35-15,17 0 16,1 0-16</inkml:trace>
  <inkml:trace contextRef="#ctx0" brushRef="#br0" timeOffset="108231.9">635 12718 0,'0'0'0,"53"-36"32,0 36-17,88-35 1,-53 0 0</inkml:trace>
  <inkml:trace contextRef="#ctx0" brushRef="#br0" timeOffset="112648.22">1976 11871 0,'-18'0'125,"-17"0"-94,-1 0 0,1 0 16,35 18-15,-35-18-17,35 35-15,0 18 16,0-18-16,0 36 31,0-1-15,0-35-16,0 18 15,35 18 1,0 17 0,-35-35-1,0 18 1,0 34-1,0-34 1,0-18 0,0 0-1,0 0 1,0 53 15,0-89-31,0 19 31,-17 16 1,17-34-17,-53 35 1,35-53 15,18 18-15,-35-18-1,0 0-15,-36 0 32,18 0-32,18 0 31,0 0-15,70-53 15</inkml:trace>
  <inkml:trace contextRef="#ctx0" brushRef="#br0" timeOffset="128579.1">2487 11942 0,'0'-36'0,"-35"36"110,35 18-110,-35-18 15,35 53-15,-36-53 16,36 70 0,-35 1-16,35 35 15,0 53 1,0 52 0,0-140-1,71-1 1,-36-17-1,18-53 1,17-17 0</inkml:trace>
  <inkml:trace contextRef="#ctx0" brushRef="#br0" timeOffset="129584.92">2752 12206 0,'0'0'0,"-36"0"47,36-18 15,18 18-30,53-35-1,-36 35-15,0 18-1,-35 52 1,0-17-1,0 0 17,-17 0-17,-19 18 1,-70-1 0,71-70-1,35-17 48</inkml:trace>
  <inkml:trace contextRef="#ctx0" brushRef="#br0" timeOffset="130142.87">3122 12136 0,'0'-36'0,"-18"36"62,-17 0-46,0 0-1,35 36 1,-18-36-16,18 35 16,-35-35-1,35 53-15,-53 0 16,53 17 0,0 1-1,18-18 1,70-18 15,-18-35-31,-34 35 16,-19-35-1,19 0 17,-1-17-1</inkml:trace>
  <inkml:trace contextRef="#ctx0" brushRef="#br0" timeOffset="131109.47">3563 12294 0,'53'-17'63,"-35"17"-63,52 0 31,-17-36-15,35 1 15</inkml:trace>
  <inkml:trace contextRef="#ctx0" brushRef="#br0" timeOffset="136059.14">4198 11889 0,'-35'0'16,"0"0"46,-1 0-31,54-36 16,17 36-31,0 0 0,18 0-1,-17 18 1,-36 17-1,35 18 1,-35 0 0,0 0 15,-18-53-31,-35 53 16,18-53-1,35-35 16,18 35-15,-18-53-16</inkml:trace>
  <inkml:trace contextRef="#ctx0" brushRef="#br0" timeOffset="136410.78">4551 11677 0,'-35'0'47,"-1"0"-31,36 18-1,0 17 1,-35 0-16,35 0 16,0 36-1,0 17 1,53-88 0,53 0-1,0-17 1,-71-54-1</inkml:trace>
  <inkml:trace contextRef="#ctx0" brushRef="#br0" timeOffset="136906.44">4657 11254 0,'0'-36'47,"17"36"-32,19 0-15,-1 0 32,-35 71-32,0-1 15,0 1 1,0-18-1,-18-18 1,-17 36 0,53-71 15,17 0-15,0 0-16,36-18 15,-36 18 1,18 0-1</inkml:trace>
  <inkml:trace contextRef="#ctx0" brushRef="#br0" timeOffset="137473.74">4392 12330 0,'-35'0'15,"70"0"63,0 0-78,36 0 16,211-18 15,-70-17 16,-265 52-16</inkml:trace>
  <inkml:trace contextRef="#ctx0" brushRef="#br0" timeOffset="138429.65">4798 12524 0,'0'-36'31,"0"54"78,0 17-93,-35 1-1,35 16 1,0 1 15,0-17-15,35-1 0,-18-35-1,89 0 1,-53-18-1,-53 1 1,35-54 0,-35 1-1,0 17-15,0 88 78,0 0-62,0 0-16,0 18 16,0 18-1,0-36 1,0 18 0,0-71 46</inkml:trace>
  <inkml:trace contextRef="#ctx0" brushRef="#br0" timeOffset="139430.17">5680 11994 0,'0'-35'31,"-36"35"-15,36-35 15,-35 35-15,35 53 30,0-18-46,18 71 32,-18-53-17,0-18-15,35 0 16,-35 71 0,0-88-1,-18-36 32</inkml:trace>
  <inkml:trace contextRef="#ctx0" brushRef="#br0" timeOffset="139672.53">5468 12294 0,'-18'-35'31,"54"35"-31,70-53 16,-18 18-1,-35 35-15,70-35 16,-88-1-1,1 36-15,-36-35 16</inkml:trace>
  <inkml:trace contextRef="#ctx0" brushRef="#br0" timeOffset="144773.51">6332 11571 0,'0'-35'360,"0"0"-329,18 35-15,17-36-1,1 36 1,-1 18 15,0-18-31,-35 35 16,0 0-1,0 54 1,0-19 0,-18-17-1,-17-18 1,0-35 15,35-17-15,0-18-1,18 35 1,34 0 0,-16 35-1,-36 18 1,0 0 15,0 0-31,-36-18 31,1-35-15,0 0 0</inkml:trace>
  <inkml:trace contextRef="#ctx0" brushRef="#br0" timeOffset="145195.91">6244 12259 0,'18'-18'32,"17"18"-17,18 0-15,0-53 16,70 53-16,-17 0 16,-70-35-1,34 35 1</inkml:trace>
  <inkml:trace contextRef="#ctx0" brushRef="#br0" timeOffset="148260.64">6897 11748 0,'-35'0'94,"35"-36"-63,0 1 31,0 0-30,17 35-32,36 0 31,-18 0-15,1 53-1,-36 0-15,0-1 16,0 1-1,-18-53 1,18 53-16,-53-17 31,18-36-31,35-18 32,0-35-17,35 53-15</inkml:trace>
  <inkml:trace contextRef="#ctx0" brushRef="#br0" timeOffset="148643.66">7267 11501 0,'0'-36'0,"-17"36"16,-19 0 0,1 36-1,0-1 1,35 18 0,0-18-1,-36 36 1,36-1-1,0-35 1,36-35 0,52 0-1,-53 0-15,1-17 16,16 17 15</inkml:trace>
  <inkml:trace contextRef="#ctx0" brushRef="#br0" timeOffset="150047.99">7567 11571 0,'0'-35'32,"18"35"-17,-18-35-15,35 35 16,0 0 0,1 0-1,52 17 16,-88 36-15,0 35 15,-106 1 1,106-107 14,18 18-46,-18-35 0</inkml:trace>
  <inkml:trace contextRef="#ctx0" brushRef="#br0" timeOffset="150221.47">7920 11448 0</inkml:trace>
  <inkml:trace contextRef="#ctx0" brushRef="#br0" timeOffset="150849.1">7920 11448 0,'-18'0'31,"18"-36"266,0 1-250,-17 35 16,-36 18-48,17 52 1,36-52 0,0 17-16,-35 18 15,35-35 1,18 88-1,17-106 1,18 35 0,18-53-1,-19-70 1</inkml:trace>
  <inkml:trace contextRef="#ctx0" brushRef="#br0" timeOffset="151242.94">8096 11024 0,'-35'-35'0,"70"70"0,-52-105 32,52 70-32,0 0 15,-35 35 1,0 53 0,0 18-1,-35-18 1,35 0-1,-35-52-15,35-1 16,0 0 0,53-35-1,-1 0 1,-16 0-16,17-53 16,-36 53-16</inkml:trace>
  <inkml:trace contextRef="#ctx0" brushRef="#br0" timeOffset="151557.74">7814 11977 0,'71'0'32,"-18"0"-32,17-18 15,-17 18 1,35-35-16,-35 35 15,18-35 1</inkml:trace>
  <inkml:trace contextRef="#ctx0" brushRef="#br0" timeOffset="151990.6">8079 12100 0,'0'36'16,"0"-1"-16,-36 53 16,36-53-1,0 1 1,0 17-1,18-18 1,70-35 0,-53 0-1,18-18-15,0-35 16,-53 18 0,0 53 15,0 35 0,0 17-31,36-35 16,-36 18-1,0-17 1,0-1 0</inkml:trace>
  <inkml:trace contextRef="#ctx0" brushRef="#br0" timeOffset="152531.16">7567 11677 0,'-35'0'31,"35"18"-31,0-36 78,0 36 0,53-18-78</inkml:trace>
  <inkml:trace contextRef="#ctx0" brushRef="#br0" timeOffset="157740.28">8855 11659 0,'-36'0'78,"19"0"-47,-36 0 78,18 0-109,-1 0 16,107 0 15,-1 0-15,36 0-16,-18 0 16</inkml:trace>
  <inkml:trace contextRef="#ctx0" brushRef="#br0" timeOffset="158138.87">9225 11342 0,'0'0'0,"-35"-35"16,35-18-1,35 17 1,53 36 0,-52 0-16,17 0 15,-53 89 1,0-37-1,0 72 1,-53-54 0,-36 1-1,72-71 1,34-123 15,19 52-31</inkml:trace>
  <inkml:trace contextRef="#ctx0" brushRef="#br0" timeOffset="158405.16">9613 11113 0,'-17'0'0,"-19"0"16,1 0-1,0 0 1,35 70-16,-36 1 16,36-1-1,0-52 1,0 17 0,106 36-1,-18-71 1,-52 0-16</inkml:trace>
  <inkml:trace contextRef="#ctx0" brushRef="#br0" timeOffset="158639.51">9402 11783 0,'105'-35'31,"-52"35"-31,0-36 16,0 36 0,71-53-1,-89 53-15,-35-17 0</inkml:trace>
  <inkml:trace contextRef="#ctx0" brushRef="#br0" timeOffset="159023.07">9472 11994 0,'0'-17'16,"18"17"-1,35 0 1,-53 17 0,35 89-1,-53-35 1,-70-1-1,53 1 1,70-71 0,36 0-1,123-35 1,-141-1 0,0 36-1,-1-35-15,-52 0 16</inkml:trace>
  <inkml:trace contextRef="#ctx0" brushRef="#br0" timeOffset="160402.31">9931 10742 0,'-36'0'16,"54"0"62,35 0-62,18 18-1,-1 17 1,-70 36-16,71-36 16,-71 0-16,35 36 15,0-1 16,-35-34-31,35-1 0,-35 35 16,36 1 0,-1 35 15,-35-36-15,0-34-1,0 69 1,0-52-1,0 0 1,0 18 0,-18-18-1,18 0 1,-35 35 15,0-53-31,35 18 31,-35 18-31,35-54 32,-36 36-32,36 0 15,-35-18-15,53-88 63,35 18-48</inkml:trace>
  <inkml:trace contextRef="#ctx0" brushRef="#br0" timeOffset="161200.17">10954 11148 0,'0'0'15,"0"-18"17,-36 18-17,-16 0 1,-90 194 31,160-53 0,53-141-47,123-194 62,-159-53-31,-35 36-15,-18 105 0,-17 71-1,-18-18 1,53 0 0,0 17-1,35 125 16,-35-36-15,0 35-16,36 0 16,-36 124-1,53-54 1,-53-34-16,35-1 31,-35-70-15,35-18-1,36-35 17,-36 0-32</inkml:trace>
  <inkml:trace contextRef="#ctx0" brushRef="#br0" timeOffset="161522.31">11359 11130 0,'0'0'0,"0"-88"0,36 53 16,-1 35 0,36 17-1,-71 36 1,35 18-16,-35-18 15,0 53 1,-18-36 0,-52-35-1,34-35 17,36-53-17,0 1 1</inkml:trace>
  <inkml:trace contextRef="#ctx0" brushRef="#br0" timeOffset="161820.51">11783 10883 0,'0'0'0,"-53"0"31,53 18-15,-53 17-1,53 18-15,0 53 16,-35-36-16,35 19 16,0-19-1,53-17 1,35-53-1,71-35 17</inkml:trace>
  <inkml:trace contextRef="#ctx0" brushRef="#br0" timeOffset="163146.53">8837 11624 0,'-18'0'47,"71"0"31,-53-35-15,-17 35-63,-19 0 31,36 17-15,-35 19-1,35-1 1,35 0-1,1-35 1,-1 0-16,0 0 16,1-17-1,16-54-15,-52 18 16,0 0 0,-123 53 15,70 0-16,53 35 1,-35 1 0,35 34-16,17 19 15,36-89 17,-17 0-17,34-71 1,-70 18-1,-17-18 1,-36 71 0,-18 18-1,36 35 1,35-18 0,17 1-1,36-36 1,-17 0-1,-1-36 1,-35-87 15,-18 123-15,-17 17 15,35 19-31</inkml:trace>
  <inkml:trace contextRef="#ctx0" brushRef="#br0" timeOffset="167526.75">1905 13600 0,'0'0'0,"-18"0"16,-17 0 62,0 0-63,0 0 17,35 35-1,0 0-16,-36-35 1,36 35 0,0 1-1,0-1 1,18 0 0,17 1-1,0-36 1,1 0-1,-1 0 1,0 0 0,1 0-1,-1 0 17,-35-18-17,35-17 1,-35-1-1,0 1 17,0 0-1,0 0-15,0-1-1,-18 1 16,-17 0-15,0 35 15,0 0-15,-1 0 0,1 17-1,35 19 1</inkml:trace>
  <inkml:trace contextRef="#ctx0" brushRef="#br0" timeOffset="168558.83">1993 11518 0,'0'35'94,"0"1"-94,0-1 16,0 0-16,0 18 15,35-53 17,1 0-17,-1-17 1,-35-19-1,35 36-15,-35-35 32,36 88 15,-36 0-16,0-18-31,0 0 15,0 1-15,0 17 16,0 17-16</inkml:trace>
  <inkml:trace contextRef="#ctx0" brushRef="#br0" timeOffset="169324.07">829 14834 0,'35'0'31,"54"-53"-31,140 18 31</inkml:trace>
  <inkml:trace contextRef="#ctx0" brushRef="#br0" timeOffset="169514.57">917 15081 0,'247'-106'63,"-141"106"-48,-71-35-15</inkml:trace>
  <inkml:trace contextRef="#ctx0" brushRef="#br0" timeOffset="170176.39">2346 14781 0,'-35'-53'16,"-1"53"-1,1 0 1,0 36 15,35 17-15,0-18-16,0 18 0,0 211 47,18-140-32,17-18 1,-35-36 0,0-34-16,-18-1 15,-35-35 1,-35 0 0,53 0-1,-1 0 1,36 35 15</inkml:trace>
  <inkml:trace contextRef="#ctx0" brushRef="#br0" timeOffset="170581.75">2170 16122 0,'0'0'0,"-36"0"16,36 53-16,-35 17 15,35-17 1,0-17-1,35-36 1,71-18 15,-53-53-15,-53-17-16,0-53 31,0 88-31,-18 18 16,-17 0-1,-71 158 1,106-88 0,0 1-16</inkml:trace>
  <inkml:trace contextRef="#ctx0" brushRef="#br0" timeOffset="171339.13">2205 13988 0,'0'53'63,"0"70"-48,0-70-15,0-18 16,35 1 15,-35-1-31,35-35 0,18-18 31,0-70-31,-53 70 16,0-17 15,0 70-15,36 36-1,-36-1 1,0 1 0,0-18-1</inkml:trace>
  <inkml:trace contextRef="#ctx0" brushRef="#br0" timeOffset="172757.46">3016 14640 0,'-17'0'63,"17"18"-32,-53 52-15,0-17-1,53 18-15,-35 52 16,35 36-1,0-18 1,17-17 0,89-54 15,-53-70-15,-18 0-1,0 0-15</inkml:trace>
  <inkml:trace contextRef="#ctx0" brushRef="#br0" timeOffset="175937.31">3510 14728 0,'0'-35'31,"18"35"-31,17 0 16,0 0-16,1 0 15,-1 18-15,-35 17 16,53 36 0,-177 193 15,19-228 16,105-72-32</inkml:trace>
  <inkml:trace contextRef="#ctx0" brushRef="#br0" timeOffset="176202.64">3845 14711 0,'0'0'0,"-17"0"16,-19 17 15,36 19-15,-35 17 0,35 0-16,-70 70 15,70-52 1,17-36-1,89 0 1,0-35 0,-36-53-16</inkml:trace>
  <inkml:trace contextRef="#ctx0" brushRef="#br0" timeOffset="176434.5">4233 14852 0,'0'-35'16,"53"35"-1,0-36-15,0 36 16,0-53-1,18 53 1</inkml:trace>
  <inkml:trace contextRef="#ctx0" brushRef="#br0" timeOffset="176734.29">4798 14570 0,'0'0'15,"0"-36"-15,17 1 16,19 35 0,-1 0-1,0 0-15,-35 53 16,36 53-1,-89 53 1,0-124 0,17 0-1,36-52 1,0-19 0</inkml:trace>
  <inkml:trace contextRef="#ctx0" brushRef="#br0" timeOffset="177025.5">5203 14429 0,'0'0'0,"-52"0"15,16 0 1,1 70-1,35 1 1,-53-36-16,53 0 16,0 1-16,-35 34 15,52-35 1,54 1 0,70-36-1,-17-124 1</inkml:trace>
  <inkml:trace contextRef="#ctx0" brushRef="#br0" timeOffset="177371.09">5309 13882 0,'0'0'0,"18"-71"16,35 36-1,0 35 1,17 35 0,-70-17-16,0 105 15,-105 54 16,105-142-15,-36 0-16,36 18 16,18-17-1,52-36-15,1 0 32,-36 0-32</inkml:trace>
  <inkml:trace contextRef="#ctx0" brushRef="#br0" timeOffset="177683.24">4745 15399 0,'53'0'31,"17"0"-15,36-53-16,-18 53 15,124-53 1,0 18-1,-177 35 1</inkml:trace>
  <inkml:trace contextRef="#ctx0" brushRef="#br0" timeOffset="178189.43">4992 15628 0,'0'35'0,"0"1"16,-35 17-1,35-18-15,0 0 16,0 36 0,17-18-1,18-53 1,1 0 0,70-106-1,-36-18 1,-35 89-1,-35 88 32,0-18-31,0 53-16,0 1 31,0-54-31,0 0 16,0 0-1,-17-35 17</inkml:trace>
  <inkml:trace contextRef="#ctx0" brushRef="#br0" timeOffset="181512.11">6262 14517 0,'0'53'47,"0"35"-32,35 71-15,-35-71 16,0-35 0,0 17-1,-53-17 17</inkml:trace>
  <inkml:trace contextRef="#ctx0" brushRef="#br0" timeOffset="181663.11">6033 14940 0,'0'0'0,"70"-70"32,-17 70-17,106-36 1,17-17-16,-88-35 15</inkml:trace>
  <inkml:trace contextRef="#ctx0" brushRef="#br0" timeOffset="182215.64">7144 14252 0,'0'-35'31,"17"0"-31,36 35 15,-17 0 1,34 17 0,-70 54-1,0-1 1,-17-34-16,-36-1 16,17 0-1,-17-35 1,53-17-1,71 17 1,0 0 0,34 53 15,-105-1-15,0 1-1,-53-17 1,18-36-16,-35 35 15,34-35 1,1 0 0,35-18-1,18 18-15</inkml:trace>
  <inkml:trace contextRef="#ctx0" brushRef="#br0" timeOffset="182569.18">7743 14146 0,'0'0'0,"36"-35"15,-1 35 17,-17 0-32,-18 35 15,70 54 1,-70-36 0,-35-18-1,-53 35 1,52-34-16,1-36 15,70-71 17</inkml:trace>
  <inkml:trace contextRef="#ctx0" brushRef="#br0" timeOffset="182832.11">8114 13970 0,'-18'0'31,"-17"0"-31,35 35 16,-53 1 0,-35 52-1,53-35-15,35 35 16,0-18-1,123-34 17,18-36-32,-17-88 15</inkml:trace>
  <inkml:trace contextRef="#ctx0" brushRef="#br0" timeOffset="183217.05">8396 13300 0,'0'0'0,"0"53"31,0 0-15,-35 35-16,35 35 15,0-105 1,17 70 0,19-88-1,17 0 1,-18-53 0,-35 0-1,0 89 32,0 105-31,0 17-1,-18-17-15</inkml:trace>
  <inkml:trace contextRef="#ctx0" brushRef="#br0" timeOffset="183659.84">7426 15011 0,'35'0'32,"53"-18"-17,54 18-15,16-88 16,19 35-16,264-53 31,-265 53-15</inkml:trace>
  <inkml:trace contextRef="#ctx0" brushRef="#br0" timeOffset="184297.02">8096 15152 0,'-35'0'32,"0"0"-17,-18 0 1,0 53 0,53-18-16,-53 0 0,53 1 15,0 16 1,123-16 15,142 140 16,-247-52-16,-159-54 0,88-70-15,53-17 0,-36 17-1,107-194 1,88 17 0,88-35-1,-142 89 1,-69 88-1,-36-1-15</inkml:trace>
  <inkml:trace contextRef="#ctx0" brushRef="#br0" timeOffset="184978.81">8943 13899 0,'0'0'0,"0"-35"31,18 35-15,-1 0-1,36 18-15,53 299 32,-106-211-32,-35 406 46,-89-442 1,124-123-31,18-17-16</inkml:trace>
  <inkml:trace contextRef="#ctx0" brushRef="#br0" timeOffset="185552.93">9525 14146 0,'-35'0'16,"-18"0"0,0 0-1,53 36-15,-53-1 16,53 0 0,0 18-16,0-18 15,0 36 1,35-36-1,36-35-15,-1-35 16,19-71 0,-54 53-1,0-194 1,-35 89 0,-35 52-1,0-35 16,-36 105-15,71 89 0,0 18-1,35 35 1,-35 229 0,0-176-1,0-54 1,0 1-1,36-71 1</inkml:trace>
  <inkml:trace contextRef="#ctx0" brushRef="#br0" timeOffset="185864.12">9878 13988 0,'0'-36'0,"0"72"0,17-72 16,19 36 0,-1 0-16,0 0 0,-35 53 15,53 71 1,-70-1-1,-36-52 1,-18-36 0,36-35-1,35-70 17</inkml:trace>
  <inkml:trace contextRef="#ctx0" brushRef="#br0" timeOffset="186158.21">10354 13847 0,'0'0'0,"-71"17"46,36 18-46,35 1 16,-35 87 0,0-17-1,35-53-15,0 18 16,17-19 0,89-52-1,-18 0 1,-52-35-1</inkml:trace>
  <inkml:trace contextRef="#ctx0" brushRef="#br0" timeOffset="189055.48">988 17233 0,'-35'0'31,"35"-35"-31,70-36 31,106-34 0,-123 69-15</inkml:trace>
  <inkml:trace contextRef="#ctx0" brushRef="#br0" timeOffset="189238.99">1076 17445 0,'-35'0'32,"88"-71"-32,35 1 15,35 17-15,-52 18 16,52 35-16,-34-53 16,-37 53-16</inkml:trace>
  <inkml:trace contextRef="#ctx0" brushRef="#br0" timeOffset="-179849.75">13141 2293 0,'0'0'0,"-35"0"16,70 35 15,-35 1-16</inkml:trace>
  <inkml:trace contextRef="#ctx0" brushRef="#br0" timeOffset="-179115.83">13229 2787 0,'0'-18'16,"-35"18"-16,35-35 31,35 106 16,0 87 0</inkml:trace>
  <inkml:trace contextRef="#ctx0" brushRef="#br0" timeOffset="-178881.44">13441 2522 0,'0'36'31,"0"-1"-15,0 0-16,35 0 16,-35 1-16,0 34 15,53-34 17</inkml:trace>
  <inkml:trace contextRef="#ctx0" brushRef="#br0" timeOffset="-178707.92">13406 2205 0,'-36'0'15,"72"0"-15,-72 18 47</inkml:trace>
  <inkml:trace contextRef="#ctx0" brushRef="#br0" timeOffset="-178465.88">13600 2364 0,'53'0'32,"-18"35"-32,0-35 0,0 53 15,1 17 1,-36 1-16,0-18 16,-36 53-1,-69 0 1,52-106-16</inkml:trace>
  <inkml:trace contextRef="#ctx0" brushRef="#br0" timeOffset="-178099.91">12806 2734 0,'-35'0'15,"35"18"17,0 52-17,0-17-15,17 18 16,-17-18-16,53 0 16,35 52-1,1-69 1,-54-36-16</inkml:trace>
  <inkml:trace contextRef="#ctx0" brushRef="#br0" timeOffset="-176185.81">14323 2681 0,'0'-18'16,"0"89"31,0 0-32,0 87 1,0 72 31,-18-230-32,18-71 17,0-17-32,-53-124 15,0-52 1,53 175-1,0 54 1,53 35 0,53 106-1,-71-35 1,-35-1-16,53 54 16,-17 17-1,-36-35 1,35-1-1</inkml:trace>
  <inkml:trace contextRef="#ctx0" brushRef="#br0" timeOffset="-176016.25">14305 2946 0,'0'-53'16,"53"53"-1,35-53-15,0 0 16,71-35 0</inkml:trace>
  <inkml:trace contextRef="#ctx0" brushRef="#br0" timeOffset="-175782.87">14746 2505 0,'0'-36'0,"0"54"47,0 35-47,18 35 15,-18 0 1,0-17-16,0 52 16,0-17-1,35-70-15</inkml:trace>
  <inkml:trace contextRef="#ctx0" brushRef="#br0" timeOffset="-175417.48">14958 2840 0,'-35'0'0,"70"0"0,-123 0 16,88 18-1,0 52 1,0 1-1,0-36-15,17 0 32,19 0-17,-1-35-15,0 0 16,-35-105 0,0-1-1,0 18 1,-18 88-1,-17 0 1,35 17 0</inkml:trace>
  <inkml:trace contextRef="#ctx0" brushRef="#br0" timeOffset="-174519.05">15187 2734 0,'0'18'31,"0"17"-31,35 0 16,-35 36-1,36-36-15,-36 0 16,0 1-1,70-72 17,-35-34-17,-35 17-15,36 18 32,-1 35-17,0 53 1,18-18-1,-17-35 1,34 0 0,-35 0-1,18-35 1,-17-54 0,-36 19-1,0-18 1,-71 35-1,36 70 17,35 54-32,0-36 15,35 71 1,0-106 0,1 35-1,16-70 16,19-53-31,-71 70 16,35-35 0,-35 36-1,0 52 17,0 18-17,36 35 1,34 88-1,124 265 17,-194-335-32,35 18 0,-35-54 15,-17 107 1,-107-142 0,1-35 15,35-141-16,35-89-15,53 36 16,53 36 15,0 158-15,-18 0-16</inkml:trace>
  <inkml:trace contextRef="#ctx0" brushRef="#br0" timeOffset="-171353.37">16739 2593 0,'0'-18'16,"-35"-35"0,-18 53 15,53 18-16,-159 176 17,159 0-1,53-141-15,18-53-1,-18 0-15,-18 0 16</inkml:trace>
  <inkml:trace contextRef="#ctx0" brushRef="#br0" timeOffset="-170680.18">16986 2628 0,'0'18'46,"0"35"-46,0 0 16,0 70 0,0-70-1,0-71 48,0 1-63,0-18 15,0-36-15,-35-35 32,35-17-32,0 105 15,18-35 1,52 53 0,1 0-1,-36 141 1,-35-35-1,-35-53 1,-18-18 0,-18-35-1,71-17 1,18 17 0,35 0-1,17 17 1,-34 89 15,-36-35-31,0-18 31,0-18-15,-18-35 0,-53 0-1,19-18 1,52-17 15,35-18-15</inkml:trace>
  <inkml:trace contextRef="#ctx0" brushRef="#br0" timeOffset="-170287.23">17410 2646 0,'0'17'0,"0"-34"0,0-54 16,-18 71 31,-35 53-31,53-18-1,0 71 1,0-35-1,0-36-15,106-35 16,-36 0 0,19-123-1,-89 70 1,0-18-16,-18-35 16,-53 71-1,1 0 1,-1 70-1,36 89 1,35-72 15,18-52-31</inkml:trace>
  <inkml:trace contextRef="#ctx0" brushRef="#br0" timeOffset="-170083.75">17903 2505 0,'-17'0'16,"70"0"15,-53 17-16,35-17-15</inkml:trace>
  <inkml:trace contextRef="#ctx0" brushRef="#br0" timeOffset="-169965.07">17974 2910 0,'-18'0'31,"36"0"-31</inkml:trace>
  <inkml:trace contextRef="#ctx0" brushRef="#br0" timeOffset="-168111.56">12188 3069 0,'0'-17'15</inkml:trace>
  <inkml:trace contextRef="#ctx0" brushRef="#br0" timeOffset="-166282.78">13899 4004 0,'-35'0'15,"35"-18"-15,0-17 31,18 35-15,17 0 15,-35 35-31,35 107 32,71-37-1,-53-69-16,0-36 1,-18-71-16,-35 36 16,0-36-1,0 36 1,-17 0 15,17 52 63,0 54-78,0-36-16,0 0 15,17 1-15,-17-1 16,0 0-16,36 36 15,-36-1 1,0-34 0,0 17-1,0 35 17,0-53-17,0 0 1,-53 1 15,17-36-15,19 0 15,-19 0-15,1 0-1,0 0 16,35-18 32</inkml:trace>
  <inkml:trace contextRef="#ctx0" brushRef="#br0" timeOffset="-165659.49">14340 3704 0,'0'0'0,"-35"0"16,53-35 31,123 17-1,-141 71-46,0 88 32,-18-70-17,36-71 48,17 0-48,0 0-15,1 0 32,17 0-32,-18 0 15</inkml:trace>
  <inkml:trace contextRef="#ctx0" brushRef="#br0" timeOffset="-165378.28">14711 4269 0,'35'0'32,"53"0"-17,-52 0 1,-1-18-16,18 18 16</inkml:trace>
  <inkml:trace contextRef="#ctx0" brushRef="#br0" timeOffset="-165198.05">14870 4410 0,'17'0'47,"54"0"-31,-54 0-1,36-18 1,-17 18-16</inkml:trace>
  <inkml:trace contextRef="#ctx0" brushRef="#br0" timeOffset="-164654.34">15363 4022 0,'0'-36'31,"0"72"16,0 34-47,0-17 16,0 88-1,0-53-15,0-35 32,53-53-17,0 0 1,18-53-1,-36-17 1,-35 35 0,0 70 31,0 18-32,0-18-15,0 36 16,0 34 15,0-34-15,0-36-16</inkml:trace>
  <inkml:trace contextRef="#ctx0" brushRef="#br0" timeOffset="-164225.9">15752 4304 0,'0'-35'16,"0"-1"-1,35 36 17,0 0-32,-35 18 15,35 53 1,-35-19-1,0 1 1,-17 0 0,-54-53-1,36 0 1,35-17 15,18-19-15</inkml:trace>
  <inkml:trace contextRef="#ctx0" brushRef="#br0" timeOffset="-163895.79">16069 4075 0,'-18'0'16,"-17"0"0,0 0-1,35 53-15,-35-18 16,35 0-16,-36 53 16,36-17-1,0-36 1,18 0-1,35-35 1,17 0 0,-52-17-16,53-19 31</inkml:trace>
  <inkml:trace contextRef="#ctx0" brushRef="#br0" timeOffset="-161590.03">16651 4480 0,'-35'0'0,"52"0"47,19 36-31,-36 105 15,-18-106-15,18-88 30</inkml:trace>
  <inkml:trace contextRef="#ctx0" brushRef="#br0" timeOffset="-161225.28">16916 4163 0,'0'0'0,"-36"0"0,36-35 31,18 35-15,17 0 15,18 17-16,18 54 1,-71-54 0,0 54-16,0-18 15,-18-18 1,-17-35 0,0-70 15</inkml:trace>
  <inkml:trace contextRef="#ctx0" brushRef="#br0" timeOffset="-160964.98">17233 4039 0,'-53'0'0,"0"0"15,18 18 1,35 17 0,0 1-1,0 34 1,0 1 0,18-71-1,-18 53-15,35-53 0,18 0 16,-18 0-16</inkml:trace>
  <inkml:trace contextRef="#ctx0" brushRef="#br0" timeOffset="-160771.5">17445 4092 0,'70'0'32,"-34"-35"-32,17 35 15,0 0 1</inkml:trace>
  <inkml:trace contextRef="#ctx0" brushRef="#br0" timeOffset="-160613.39">17568 4304 0,'0'0'0,"18"0"15,17-18 1,1 18 0,-36-35-1,52 35-15</inkml:trace>
  <inkml:trace contextRef="#ctx0" brushRef="#br0" timeOffset="-160060.87">17903 3986 0,'0'0'16,"36"53"46,17 0-46,-36-53 0,-17 36-16,36-36 15,17-18 1,-53-17-1,35-36 1,-35 18 0,0 18-1,0 70 1,0 0 0,0 36-1,0-18 1,0 17-1,0 1 1,0 17 0,-18-88-1,18 53-15,-70-53 32,34 0-17,1-18 16,35-34-15,35-19-16</inkml:trace>
  <inkml:trace contextRef="#ctx0" brushRef="#br0" timeOffset="-159698.83">18344 3598 0,'0'0'0,"0"-35"31,18 35-15,35 0-1,-53 53-15,35 18 32,-35 17-17,0-35-15,-53 52 16,18-69 0,35-1-1,71-35 16,-36 0-31,0-18 16</inkml:trace>
  <inkml:trace contextRef="#ctx0" brushRef="#br0" timeOffset="-159432.53">17974 4798 0,'35'0'31,"36"-18"-16,-1 18-15,19-70 16,-36 70-16,17-36 16</inkml:trace>
  <inkml:trace contextRef="#ctx0" brushRef="#br0" timeOffset="-159034.58">18256 4886 0,'-35'106'31,"35"-71"-31,0 36 16,0-36-1,18 0 1,17-35 15,0 0-31,18 0 16,-53-17-16,35-19 15,-35 72 48,0-1-48,0 0-15,0 71 16,36-35 0,-36-36-1</inkml:trace>
  <inkml:trace contextRef="#ctx0" brushRef="#br0" timeOffset="-156500.28">16369 6015 0,'0'0'0,"0"-35"31,0-1 0,-18 36-31,-17-35 47,-88 35 0,52 176 16,89-87-32,70-89-15,-53 0-16,18-18 15,-18-53 1,-35-17-1,0-71 1,0 18 0,-17 88 15,-19 53 0,36 53-31,0-35 16,0 88-1,36 53-15,-1 17 32,-35-123-17,35-18 1,-35 0 0,35-52-16</inkml:trace>
  <inkml:trace contextRef="#ctx0" brushRef="#br0" timeOffset="-156201.98">16633 5997 0,'0'0'0,"0"-35"31,18 35-16,35 0 1,-53 35 0,0 36-1,0-1 1,0-17 0,-18-53-16,18 71 15,-35-71 1,35-53-1</inkml:trace>
  <inkml:trace contextRef="#ctx0" brushRef="#br0" timeOffset="-155930.72">17022 5768 0,'0'0'16,"-53"88"-1,53 0 1,0-52-16,0 17 16,0-1-1,0 1 1,0-17-1,35-36 1,35 0 0</inkml:trace>
  <inkml:trace contextRef="#ctx0" brushRef="#br0" timeOffset="-152928.9">16598 5962 0,'0'-35'78,"0"17"-62,18 18 0,-1 0 15,19 0-16,17 53-15,-53 53 32,0-71-17,0 71 1,0-71-16,-89 71 31,54-106-15,53 0 62,-18-18-62,35 18-16,0-35 15,-35 0 1,36 0-1,-1-18 1,0 0 0,-35 17-16,0 1 15,36-35 1,-1 34 0,-35 1-1,35 35 16,0-35 1,1 35-17,-36-36 79,0 1-47,0 0-16,35 35-15,0 0 15,-52 0 63,17 18-94,-53-18 15,53 35-15,-71-35 16,36 35 0,0 53-1,-1-35 1,36-17 0,0-1-1,71-35 1,-1 0-1,-34 0 1,-1 0 0,0 0-1,-35 35 95</inkml:trace>
  <inkml:trace contextRef="#ctx0" brushRef="#br0" timeOffset="-152040.02">17815 6297 0,'53'0'46,"-18"-18"-30,1 18-16,-1 0 31</inkml:trace>
  <inkml:trace contextRef="#ctx0" brushRef="#br0" timeOffset="-151888.78">17886 6491 0,'159'-18'79</inkml:trace>
  <inkml:trace contextRef="#ctx0" brushRef="#br0" timeOffset="-151372.48">18239 6244 0,'-53'-123'31,"106"123"16,-53 53-47,17-53 16,19 53-1,-1-53 1,35 0 0,-34-71-1,-36 0 1,0 19-1,-18 52 1,18 52 15,0 54-15,18 18 0,-18-18 15,35-54-31,-35 1 15,-18 18 1,-17-36 0,0-35-1,-1 0 1,36-17 0</inkml:trace>
  <inkml:trace contextRef="#ctx0" brushRef="#br0" timeOffset="-151157.54">18203 6914 0,'0'0'16,"18"-17"-1,17 17 1,36-35-16,35-18 16,-18 53-1</inkml:trace>
  <inkml:trace contextRef="#ctx0" brushRef="#br0" timeOffset="-150836.4">18309 7179 0,'0'0'0,"0"-35"0,18 35 31,17 0-31,-35 88 31,-35-17-15,35-19 0,-53-16-16,18-1 15,35 0 1,35-35 0,124 0-1,-54-88 1,-69 35-1</inkml:trace>
  <inkml:trace contextRef="#ctx0" brushRef="#br0" timeOffset="-150122.96">18821 6438 0,'0'-35'15,"-36"35"16,-34 0 1,70 35-32,-53 0 15,53 36 1,0 0 0,0-36-1,53-35 1,-18 0-16,36-53 15,-36-71 1,-35-17 0,-18-17-1,-35-125 17,18 248-17,35 53 1,0 105 15,53 1-31,-18 34 16,18-16-1,-17-54 1,-1-53 0</inkml:trace>
  <inkml:trace contextRef="#ctx0" brushRef="#br0" timeOffset="-149643.78">19032 6174 0,'53'35'46,"-53"0"-46,36 0 0,16 18 32,1-53-17,-17 0 1,-1 0 0,-35-70-16,0 35 15,0-18 16,0 106 1,0-18-32,0 71 15,0 52 1,0-16 0,0-90-1,0 1-15,0 18 31,-18-71-15,-70 0 0,18-18-1</inkml:trace>
  <inkml:trace contextRef="#ctx0" brushRef="#br0" timeOffset="535.68">2963 16757 0,'0'18'62,"53"35"-46,-53-1 0,36 125-1,-1-54 1,-35-87-16,53 34 16,-53-35 15,0-70-16</inkml:trace>
  <inkml:trace contextRef="#ctx0" brushRef="#br0" timeOffset="886.33">3334 16704 0,'0'53'47,"53"0"-32,-53 0-15,35 70 32,0 18-32,1-35 15,-36-35 1,52-36 0,-52-53-1</inkml:trace>
  <inkml:trace contextRef="#ctx0" brushRef="#br0" timeOffset="1480.84">3986 16722 0,'0'0'16,"-35"0"-16,0 0 16,35-36-16,-53 36 15,-35 0 16,35 71-31,53-36 16,0 1 0,-53 69-1,53-69 1,18 17 0,52-53-1,1-89 1,-1 36-1,-70-105 17,0 122-32,0 54 31,0 106-15,35-19-1,-35-52 1,36 18-1,-36-1 1,35 1 0,-35-18-1</inkml:trace>
  <inkml:trace contextRef="#ctx0" brushRef="#br0" timeOffset="1868.43">4180 16757 0,'0'0'15,"0"-35"1,0-18-1,36 53-15,-1 0 0,36 0 16,-36 70 15,-35 1-15,0 17 0,0-53-16,-18 1 0,18-1 15,-70 0 1,70 0-1,53-35 1,52 0 0,19-17-1,-36-18 1,-53 35 0</inkml:trace>
  <inkml:trace contextRef="#ctx0" brushRef="#br0" timeOffset="2318.1">3104 17868 0,'0'0'0,"53"0"47,0 0-47,35-53 16,18 53-16,18-70 15,52 17-15,53 0 16,-17 53-16,17-106 16,160 53-1,-213 53 1,-141 0-1,-88 18 17,18 17-32</inkml:trace>
  <inkml:trace contextRef="#ctx0" brushRef="#br0" timeOffset="3001.27">4269 17921 0,'0'35'62,"0"1"-46,35 34-16,0 18 15,-35-52 1,0-1 0,53 88-1,-53-87 1,0-1 0,0-70-16</inkml:trace>
  <inkml:trace contextRef="#ctx0" brushRef="#br0" timeOffset="3797.35">4798 17780 0,'-18'18'47,"-35"-18"-16,0 35-15,18-35-16,0 0 47,35 35-16,0 0-31,0 36 16,0-36-1,0 36 1,0-18-1,17-53 32,-17-35-31,53-18 0,18 0-1,-1 53 1,-34 0-16,34 0 15,-34 53 1,-36 0 0,0-18-1,0 71 1,-36-53 0,-34-1-1,-36-52 1,106-17 15</inkml:trace>
  <inkml:trace contextRef="#ctx0" brushRef="#br0" timeOffset="65311.05">13935 7814 0,'-18'0'16,"53"71"187,-35-1-203,53 18 16,-53 1-16,53-37 15,-53 1 1,35-17-16,-35-1 16,36 35-1,-36-87 32,0-71-31,0 17-1,0 18-15,0-35 16,0 17 0,-18 19-1,18 16 16</inkml:trace>
  <inkml:trace contextRef="#ctx0" brushRef="#br0" timeOffset="66489.28">14429 7938 0,'-18'-36'15,"-17"36"17,-1 0-1,36 36-31,0-1 15,-35 71 1,35-36-16,0-17 16,18 18-1,17-71 1,0 35 0,1-123-1,-36 70 16,0-17-31,0-53 16,0 17 0,0 36-1,0 52 17,0 54-17,0-18 1,35-18-1,-35 18-15,35 0 16,18-53 15,-18 0-15,-35-53 0,36 53-16,-36-141 31,0 106-16,-18-18 1,18 18 0,18-1-1,17 36 17,0 18-17,0-18 1,-35 106-1,36-53 1,-36-18 0,53 0-1,17-35-15,-70 35 16,106-35 0,-71 0 15,-35-17-31,36-54 31,-36-105-15,0 141-1,0-1 1,0 72 15,0-1-31,0 35 16,35 1-1,-35 0 1,35-1 0,-35-17-1,0-18 1</inkml:trace>
  <inkml:trace contextRef="#ctx0" brushRef="#br0" timeOffset="67427.45">15311 8026 0,'0'0'0,"35"-18"47,0 18-32,-35-35 1,35 35-1,-35-35 1,0-1-16,-17 36 31,-19 0-15,1 0 0,35 71-1,0 17 1,0 18-1,0-89 1,35 19 0,36 34-16,-18-70 31,35-70-15,-17-36-1,-18-123 1,-53 140-1,0 54 1,0 0 0,0 52 15,0 54-31,0-36 16,0 36-1,35-1 1,35 19 15,-70-54-31,0 53 31,-17-17-15,-18-18 0,-1-53-1,1 0 1,0-53-1,35 17-15</inkml:trace>
  <inkml:trace contextRef="#ctx0" brushRef="#br0" timeOffset="67611.95">15311 7497 0,'-18'0'0,"36"0"0,17 35 47,18 18-47</inkml:trace>
  <inkml:trace contextRef="#ctx0" brushRef="#br0" timeOffset="70267.69">13053 7902 0,'0'0'0,"0"-35"15,-18 35 1,18-35-16,0 70 78,35 18-78,-35-35 16,71 52-16,0 18 15,-36-35 1,0-53-16,36 35 16,34-140 15,-175-195 31,35 300-30,35 17-17,0 19 16,17-1-31,-17 53 16,53-17 0,-53-1-1,71 177-15,-18-106 16,-53-52 15,35-19-15,-35-17-1,-35-18 1,-71-35 0,88-17-1,-52-19 1,34 36 0,36-35-1,18 17 1</inkml:trace>
  <inkml:trace contextRef="#ctx0" brushRef="#br0" timeOffset="72240.87">16492 7867 0,'-35'0'78</inkml:trace>
  <inkml:trace contextRef="#ctx0" brushRef="#br0" timeOffset="72765.77">16475 7832 0,'0'0'0,"0"-36"31,-18 36-15,-17 0 0,35-35-16,-35 35 31,-1 0-16,36 35 1,0 54 15,0-54-31,0 18 0,18 70 16,35-17 15,-18 0-15,-35-18-1,0-17-15,-18-36 32,-17-35-17,-18 0 1,-17-124 0,34 89-1,36-18 1</inkml:trace>
  <inkml:trace contextRef="#ctx0" brushRef="#br0" timeOffset="72957.3">16298 8220 0,'0'35'15,"0"-70"-15,0-1 16,89-16-1,-37 52-15,54-53 32,-53 53-17</inkml:trace>
  <inkml:trace contextRef="#ctx0" brushRef="#br0" timeOffset="73574.65">16633 8008 0,'71'-18'31,"0"18"-15,-36 18 0,35 53-16,-17-1 15,-53 1 1,0-1-1,-53-70 1,53 53-16,-70-106 31,70 0-15,0-105 0,106-1-1,-36 124 1,1 35-1,-36 0 1,-53 35 31,18 0-47,0 36 16,0-1-1,71-17 1,-36-53-1,1 53-15,34-53 16,-35-53 15,-35 18-15,0 17-16,-53-88 16,-35 71-1,35 35 1,-17 0-1,70 18 1</inkml:trace>
  <inkml:trace contextRef="#ctx0" brushRef="#br0" timeOffset="74216.33">17374 7920 0,'0'-35'0,"0"52"31,89 54-31,-37-18 0,-52 17 16,36-17-1,-36 18 1,0-1 0,0-87 15,0-19-15,0 1-16,0-88 31,35 105-31,18-17 31,17 52-15,-34 89 15,-36-53-15,0-18-1,0-88 32,0 1-47,0-19 16,0 18-16,35-35 15,0 53 1,1 35 15,69 70-15,-69 36-1,-1-53 1,-35 17 0,0-34-1</inkml:trace>
  <inkml:trace contextRef="#ctx0" brushRef="#br0" timeOffset="76781.63">19173 7814 0,'-52'-35'15,"52"-1"32,0 1-16,-36 0 32,36 0 62,0 52-63,0 54-46,0-36-16,0 18 0,0 0 16,0 18-1,0-1-15,0 71 16,0-53 0,0-17 15,0-18-16,0-18-15,18-35 47,-18-18-31,35 18-16,0-35 31,1 35-15,-1 0-16</inkml:trace>
  <inkml:trace contextRef="#ctx0" brushRef="#br0" timeOffset="77052.98">18927 8202 0,'0'0'0,"0"-35"31,35 0-31,35-18 16,54-18 15,-1 36-16,-34 0 1</inkml:trace>
  <inkml:trace contextRef="#ctx0" brushRef="#br0" timeOffset="77409.87">19438 7867 0,'-18'0'15,"36"0"-15,-36 18 16,-17 17-1,35 18 1,-35 17 0,35-34-1,0 34 1,0 1 0,18-36-1,17-35-15,0 0 16,18 0-1,0-35 1,-18-53 0,-35 35-1,-35-106 1,-18 124 0,-18 35-1,36 53 1,-18-53-1</inkml:trace>
  <inkml:trace contextRef="#ctx0" brushRef="#br0" timeOffset="81225.7">13335 9102 0,'0'0'0,"0"-36"16,-18 36 31,-17 0-16,0 0-15,35 159 31,0-88-32,17-18 1,19 70-1,-36-88-15,53 1 16,-18 69 0,-35-52-1,0-17 17,-18-36-17,-17 0 1,-18 0-1,18-18 1,0 18-16,35-35 16,0-1-1,17 36 1</inkml:trace>
  <inkml:trace contextRef="#ctx0" brushRef="#br0" timeOffset="81924.09">13194 10125 0,'0'-36'0,"-35"36"16,-1 0 15,1 0-16,0 106 32,123 106 0,124-247-16</inkml:trace>
  <inkml:trace contextRef="#ctx0" brushRef="#br0" timeOffset="83041.32">13476 10107 0,'0'-35'15,"0"52"79,53 36-78,-18 106 15,-35-71 0,0-158 16,0 34-31,-35-16-1,35-54-15,0 70 16,0 1 0,0-53-1,71 53 16,-54 35-15,36 17 0,-53 36-1,0 18 1,0-1 0,-35-17-1,-18-53 1,53-17 15,35 17 0,1 0-15,-1 0 0,-35 17-1,35 54 1,-35-1-1,0-34 1,0 17-16,-18-53 16,-34 35-1,-1-35 1,17 0 15,36-18-15,0-17-1</inkml:trace>
  <inkml:trace contextRef="#ctx0" brushRef="#br0" timeOffset="83454.2">13970 10089 0,'0'-35'16,"0"70"-16,-35-70 0,-1 53 47,36 35-32,-35-18-15,35 36 16,0-1-1,18-70 1,35 35 0,17-35-1,-34-53-15,-1-52 32,-35 69-17,-18 1-15,-35 0 16,0 0-1,-17 35 1,70 17 0</inkml:trace>
  <inkml:trace contextRef="#ctx0" brushRef="#br0" timeOffset="85312.47">18433 8167 0,'-18'0'31,"-17"0"32,-1 0-48,1 0 17,35 17-32,-35-17 31,35 36-31,-35-36 16,35 35-1,-36 0 1,36 1-1,0 16 1,0-16 0,18-1-1,70 36 1,-17-36 0,17-53-1,-70 18-15,52-106 16,-70 36-1,0 17 1,0-18 0,-35 1-1,-89 70 1,89 0 15,-18 0-31,18 0 31,35 17-31,18-17 32</inkml:trace>
  <inkml:trace contextRef="#ctx0" brushRef="#br0" timeOffset="86443.29">20020 7814 0,'0'-35'16,"-35"-1"-1,35 72 64,-71 34-79,71-17 15,-70 124 16,70-142-15,0 18-16,0-18 31,70-35-15,1-18 0,17-17-1,-88 0-15,35 0 31,1 35 32,-36 35-47,0 0-16,0 0 0,0 36 15,0-36 1,0 18 15,-18-53-15</inkml:trace>
  <inkml:trace contextRef="#ctx0" brushRef="#br0" timeOffset="131011.95">13988 9278 0,'0'71'125,"0"-36"-125,0-17 15,0 52 1,0-17 0,0-88 46,-53-1-46,53-34-1,-36-18-15,36 52 16,36 36 15,-1 0-15,53 53-1,-53 18 1,18-36 0,-53-70 31,0 0-32,-17-1-15,17 1 16,17 35-1,19 0 1,17 18 15,35 52-31,-53 1 16,-35-36 0,35 18-1</inkml:trace>
  <inkml:trace contextRef="#ctx0" brushRef="#br0" timeOffset="131509.63">14905 9331 0,'0'-35'0,"-53"35"16,-18 0-1,18 0 1,18 17 0,0 54-16,35-1 15,0-17 16,18 0-15,17-53-16,0 0 16,36-88-1,-18-18 1,-53-70 0,-36 52-1,1 36 1,-18 88 15,53 35-15,0 124-1,88 0-15,-35-53 16,-17-36 15,-1-70-31</inkml:trace>
  <inkml:trace contextRef="#ctx0" brushRef="#br0" timeOffset="131786.87">15046 9296 0,'88'-36'31,"-35"36"-15,-18 18-16,36 53 16,-71-1-1,-35-35 1,-1 18-16,-69 36 31,69-89-31,36-89 31</inkml:trace>
  <inkml:trace contextRef="#ctx0" brushRef="#br0" timeOffset="132045.2">15505 9119 0,'-36'0'0,"72"0"0,-107 0 16,36 0-16,-1 53 15,1-53-15,35 53 16,0 18 0,0 52-1,71-17-15,-1-18 31,36-88-31</inkml:trace>
  <inkml:trace contextRef="#ctx0" brushRef="#br0" timeOffset="132274.13">16034 9066 0,'0'53'16,"0"0"-1,0 0-15,0 0 16,17 18-16,-17 34 16,0-16-1</inkml:trace>
  <inkml:trace contextRef="#ctx0" brushRef="#br0" timeOffset="132435.23">15910 9384 0,'0'-71'0,"53"36"31,0 35-31,141-35 16</inkml:trace>
  <inkml:trace contextRef="#ctx0" brushRef="#br0" timeOffset="132942.61">16439 9172 0,'0'36'31,"0"-1"-31,0 0 16,0 18-1,53 0-15,-53 35 16,0-35 0,0-88 15,0-89-16,0 18 1,0 18-16,0-71 31,0 107-31,0 16 0,18 72 32,35 34-17,-53-17-15,53 0 16,106 53-1,-1-36 1,-122-158 15,-89 0-15,17 0 0,-16-53-16,16 88 15,54 88 16,17 18-15,-35-18 0</inkml:trace>
  <inkml:trace contextRef="#ctx0" brushRef="#br0" timeOffset="133425.87">17445 9172 0,'-35'0'0,"-1"-17"32,1 17-32,-18 0 15,53 70 1,-35 1-1,35-36-15,17 0 16,89 1 0,-53-36-1,35-124 17,-35-52-17,-17 105-15,-36-158 16,-36 52-1,-17 125 1,18 16 0,35 72-1,0 263 1,53-52 0,0-141-1,0-35 1,-18-71-1</inkml:trace>
  <inkml:trace contextRef="#ctx0" brushRef="#br0" timeOffset="133858.44">17815 8978 0,'-17'0'16,"34"35"-1,-17-70-15,-17 88 16,34-18 0,-17 18-1,36-17 1,-1-36 0,0 0-16,18-18 15,-53-53 1,0-17-1,0 53 1,0 70 15,0 71-15,0-53 0,0 106-1,0-18 1,35-53-1,-35 53 1,-17-123 0,-124-36-1,70-35 1,36 53-16</inkml:trace>
  <inkml:trace contextRef="#ctx0" brushRef="#br0" timeOffset="135123.29">13141 11430 0,'0'0'0,"18"0"16,52 0-1,1 0-15,17-35 16,53 35 0</inkml:trace>
  <inkml:trace contextRef="#ctx0" brushRef="#br0" timeOffset="135289.34">13264 11606 0,'89'0'16,"-36"0"-1,17 0-15,18-17 16,-52 17-1</inkml:trace>
  <inkml:trace contextRef="#ctx0" brushRef="#br0" timeOffset="136671.59">14199 10936 0,'0'0'0,"0"-53"16,-17 18 15,17 53-15,0 193 15,17-17-15,36 18 15,-17-142-31,-36-34 16,0 17-1,-36-53 17,1 0-32,0-36 15,-1 36 1,36 36-1</inkml:trace>
  <inkml:trace contextRef="#ctx0" brushRef="#br0" timeOffset="137008">13899 12118 0,'-35'0'15,"35"-35"1,-53 35-1,18 0-15,0 88 32,35 0-17,17 18 1,72-36 0,-54-70-1,18 0-15</inkml:trace>
  <inkml:trace contextRef="#ctx0" brushRef="#br0" timeOffset="137546.87">14111 12188 0,'0'36'16,"0"-1"-1,0 0 1,0 1-16,0-1 15,0 0 1,0-105 15,0 17-31,0-88 16,0-1 0,53 107-1,18 35 1,-1 0-1,-35 106 17,-52-35-17,-36-1 1,18-70 0,88 35 15,35-35-16,-18 36 1,-70-1-16,0 71 31,0-53-31,-70 35 16,-54-53 0,89-35-1,0 0 1,105-106 15</inkml:trace>
  <inkml:trace contextRef="#ctx0" brushRef="#br0" timeOffset="137956.81">14781 12012 0,'0'0'15,"-35"-35"-15,17 35 16,-17 0 0,-35 17-1,34 19-15,1 87 16,35-35-1,35-52 1,1-1 0,87-35-1,-35-53 1,-52-70 0,-36 17-1,-53 35 1,-18 1-1,-17 105 1,88 0 0,-35 18-16</inkml:trace>
  <inkml:trace contextRef="#ctx0" brushRef="#br0" timeOffset="139418.64">14728 10813 0,'-17'0'187,"-18"0"-171,-18 17-1,35-17 1,18 53 0,-53 18-16,53-1 15,35 89 17,212-35 14,-211-195-46</inkml:trace>
  <inkml:trace contextRef="#ctx0" brushRef="#br0" timeOffset="139751.76">14958 10954 0,'0'0'0,"-18"0"16,18-71-1,35 71 1,36 0 0,-36 0-1,36 53 16,-71-18-31,0 1 0,0-1 16,-35 36 0,-18-36-1,0-35-15,17-18 16,36-52 0</inkml:trace>
  <inkml:trace contextRef="#ctx0" brushRef="#br0" timeOffset="140037.97">15293 10724 0,'0'0'0,"-35"0"31,-1 89-15,36-36 0,-53-18-1,53 0-15,0 36 16,71-18 0,35-53-1,0 0 1,-71 0-1</inkml:trace>
  <inkml:trace contextRef="#ctx0" brushRef="#br0" timeOffset="140917.5">15681 10954 0,'0'0'0,"35"0"47,53 0-15,18-18-17,-53 18 16,-18 0-31</inkml:trace>
  <inkml:trace contextRef="#ctx0" brushRef="#br0" timeOffset="141523.34">16140 10795 0,'0'-35'16,"-36"35"-1,54 0 32,17 35-31,-35 0-1,36 18 1,-1 0-16,18-53 16,-18 0-1,36-88 1,-71 53-1,0-18-15,-18 0 32,18 106 15,0 0-47,0 35 15,18 35 1,-18-17-1,0-35 1,-18-36 0,-17 0-1,-18-35 1,0-53 0,18 36-1,35-54 1</inkml:trace>
  <inkml:trace contextRef="#ctx0" brushRef="#br0" timeOffset="141968.49">16581 10566 0,'0'17'47,"17"19"-32,18 17-15,1-1 16,-1 1-16,18 88 16,-18-17 15,-35-71-31,0 0 15,-106 88 1,71-141 0,35-18-1,-35-52-15</inkml:trace>
  <inkml:trace contextRef="#ctx0" brushRef="#br0" timeOffset="142516.56">17092 10777 0,'0'0'0,"-35"-35"15,0 35-15,-1 0 32,1 0-17,35 35 1,-53 54-16,53-19 16,0-17-1,53 0 1,53-88-1,-71-54 1,0-16 15,-35-54-15,0 71-16,0 17 0,-17-105 31,-19 176-15,1 141 15,35-35-31,18-18 16,52 141-1,-17-141 1,-17-52 0,-1-36-1</inkml:trace>
  <inkml:trace contextRef="#ctx0" brushRef="#br0" timeOffset="142781.81">17339 10742 0,'0'35'15,"0"-70"-15,35 35 16,1 0-16,-1 0 15,35 106 17,-70-71-32,0 0 15,-88 1 1,35 34 0,18-70-1,35-88 1,0 35-1</inkml:trace>
  <inkml:trace contextRef="#ctx0" brushRef="#br0" timeOffset="143033.18">17674 10619 0,'0'0'0,"-35"0"15,-36 0 1,18 0 0,18 105-1,35-69-15,0 34 16,35 1 0,54-36-1,-1-35 1,-53 0-1</inkml:trace>
  <inkml:trace contextRef="#ctx0" brushRef="#br0" timeOffset="143637.87">18344 10548 0,'0'35'62,"0"18"-46,0 71 0,0 34 15,36-122-15</inkml:trace>
  <inkml:trace contextRef="#ctx0" brushRef="#br0" timeOffset="143803">18203 10795 0,'71'-35'31,"17"35"-15,-17 0-16,17-53 15,-18 53-15,19 0 16</inkml:trace>
  <inkml:trace contextRef="#ctx0" brushRef="#br0" timeOffset="144285.21">18997 10548 0,'-53'-53'0,"106"106"0,-106-141 15,71 88 1,52 0 0,-17 0-16,18 0 15,-36 88 1,0-17-1,-35-36-15,-35 0 16,-53 36 0,53-71-1,52 0 17,36 0-32,53 0 31,-106 35-16,35 18 1,-35-18 0,-53 71-1,-17-53 1,35-53 0,-1 0-1,36-88 1,18 52-1</inkml:trace>
  <inkml:trace contextRef="#ctx0" brushRef="#br0" timeOffset="144580.75">19403 10619 0,'70'-36'32,"-34"36"-32,-1 0 15,0 0 1,0 53-16,1 53 16,-36-18-1,-36-17 1,-34-18-1,-1-53 1,71-106 0,36 0-1</inkml:trace>
  <inkml:trace contextRef="#ctx0" brushRef="#br0" timeOffset="144819.87">19703 10548 0,'-53'-35'31,"106"70"-15,-142-70-16,54 88 16,35 35-1,0 18 1,18-71-16,-18 0 15,141 18 1,-106-70 0</inkml:trace>
  <inkml:trace contextRef="#ctx0" brushRef="#br0" timeOffset="145300.44">19897 10513 0,'0'0'0,"35"0"31,-35 35-15,35-35 0,18 106-1,-18-106 1,1-35-1,-36 17 1,0-53 0,0 36-1,0 53 17,0 17-32,0 89 15,0-72 1,0 54-1,53-35 1,-53-36-16,0 0 0,-89 18 31,19-53-15,35 0-16,35-17 16,-53-36-1,53 17 1,17 36-1,-17-35 1</inkml:trace>
  <inkml:trace contextRef="#ctx0" brushRef="#br0" timeOffset="145803.06">20796 10601 0,'-70'-35'32,"34"35"-32,1 0 15,-18 35 1,0 53-1,53-17 1,0-18 0,53-53-16,18 0 15,-1 0 1,-34-124 0,17-87-1,-53 52 1,-36-18 15,36 301 16,0 52-31,0 18-1,0-70 1,0-54-1,36-34-15,-1-36 16</inkml:trace>
  <inkml:trace contextRef="#ctx0" brushRef="#br0" timeOffset="146230.9">21026 10425 0,'0'17'16,"17"-17"-16,-17 53 0,53 18 16,-53-54-1,35-17 1,1 0 15,-1-35-31,-35-53 16,35-36-1,-35 107 17,0 70-17,0 88 1,0 18 0,0-54-1,0-34 1,-17-36-1,-19-35 1,-17 0 0,-17-35-1,17 35 1</inkml:trace>
  <inkml:trace contextRef="#ctx0" brushRef="#br0" timeOffset="147527.68">13441 13476 0,'17'0'31,"19"0"-31,34 0 16,71-18 15</inkml:trace>
  <inkml:trace contextRef="#ctx0" brushRef="#br0" timeOffset="147664.31">13494 13705 0,'35'-35'16,"-70"70"-16,105-35 0,19-35 31,-1 0-31,0-18 0,0 18 15</inkml:trace>
  <inkml:trace contextRef="#ctx0" brushRef="#br0" timeOffset="152622.84">14570 13247 0,'0'0'0,"-53"-35"31,18 52 1,35 18-32,0 1 15,0 17-15,0 35 16,0 0-16,105 476 47,-105-299 0,-194-265-1,124-18 1,70-17-47,17 0 32</inkml:trace>
  <inkml:trace contextRef="#ctx0" brushRef="#br0" timeOffset="153409.04">15152 13282 0,'0'0'16,"-35"-35"15,35 52-16,0 19 1,17-1-16,36 36 16,18-19 15,-18-52-15,-18-17-1,0-18-15,-35-1 16,0-34-1,0 52-15,-18-52 16,-17 70 0,35 52 15,0 1-15,18 71-1,52-1-15,-34-17 31,-36-35-15,0-1-16,-89-34 31,19-36-15,-1 0 0,71-18-1,-35-17 1,35-18-16</inkml:trace>
  <inkml:trace contextRef="#ctx0" brushRef="#br0" timeOffset="153841.57">15469 12894 0,'0'0'15,"-53"0"-15,53-35 16,18-1-1,53 36 1,-36 0-16,18 36 16,-53-1-1,0 0-15,-18 89 16,-17-54 0,35 1 15,18-71-16,17 0 1,18 0 0,35 0-1,-53 0-15</inkml:trace>
  <inkml:trace contextRef="#ctx0" brushRef="#br0" timeOffset="154170.67">15046 14270 0,'-35'0'15,"88"0"17,0 0-32,17 0 15,18 0-15,18-18 16,-18 18-1</inkml:trace>
  <inkml:trace contextRef="#ctx0" brushRef="#br0" timeOffset="154570.28">15240 14534 0,'0'71'31,"0"0"-15,0-19 0,0 19-1,0-36-15,53 1 16,17-36-1,-34-71 1,34-52 0,-34 87-1,-36 1 1,0 53 0,0 52-1,0 1 16,0-36-31,0 0 16,35-35-16</inkml:trace>
  <inkml:trace contextRef="#ctx0" brushRef="#br0" timeOffset="154987.66">15928 14005 0,'0'0'0,"35"0"31,18-17-15,35 17-16,1-36 15,-37 36-15,-16 0 16</inkml:trace>
  <inkml:trace contextRef="#ctx0" brushRef="#br0" timeOffset="155538.09">16510 13600 0,'0'0'0,"-35"0"15,35-36-15,-18 36 16,18 89 15,35 16-15,-35-34-1,53-36-15,18 18 16,-18-53 0,0-88-1,-53-71 1,0 36 15,-36 123 0,36 53-15,0 0-16,0 35 16,18 70-1,17-34 1,1-18-1,-36 17 1,-18-17 0,-17-88-1,-1 17 1,-17-35 0,1-18-1,16-17 1,1 35-1</inkml:trace>
  <inkml:trace contextRef="#ctx0" brushRef="#br0" timeOffset="158615.62">16969 13388 0,'0'18'125</inkml:trace>
  <inkml:trace contextRef="#ctx0" brushRef="#br0" timeOffset="158713.78">16969 13406 0</inkml:trace>
  <inkml:trace contextRef="#ctx0" brushRef="#br0" timeOffset="159474.07">16810 13282 0,'70'0'93,"-70"18"-93,53-18 16,-53 53-16,53 0 16,-53-36-16,71 36 15,-36 18 1,-35-1-1,35 1 1,-35-18 0,36 35-1,-36 18 1,35-53 0,-35 0-1,0 35 1,0-35-1,0 0 1,-18 17 0,18-35-1,0-17 17,-35 53-17,35-18-15,0-18 16,-35 0-1,-1 0 1,1 1 0,0-1 15</inkml:trace>
  <inkml:trace contextRef="#ctx0" brushRef="#br0" timeOffset="161058.24">14728 13600 0,'36'0'172,"-36"-36"78,0 1-234,35 0 0,-35 70 93,-18-35-109,18 35 16,-35 18-1,35 35 1,0-35-1,0 0 1,0 0 0,0 0-1,0 18 1,0-54-16,0 19 16,0 87-1,0-70 1,0-18-1,0 1 1,0-1 0,18 0-1,-18 0 1,35 1 0,-35 17-1,0 52 1,35-34 15,1-18-15,-36 0-1,70 53 1,-35-36 0,-35-35-1,36-35 1,-1 0-1,18 0-15</inkml:trace>
  <inkml:trace contextRef="#ctx0" brushRef="#br0" timeOffset="162765.51">17480 13282 0,'0'35'62,"0"54"-46,141 34 47,-105-123-48,-1-88 1,-35 0-1,-18 52 1,18 1-16,-35 70 31,35 36-15,0-1 0,18 1 15,-18-36-31,35 36 15,-35-36 1,0 18 0,-35-18-1,-1-35 1,-34-17 0,34 17-1</inkml:trace>
  <inkml:trace contextRef="#ctx0" brushRef="#br0" timeOffset="162967.94">17410 14041 0,'53'0'31,"-1"-18"-31,90 18 16,-90-53 0,19 53-1</inkml:trace>
  <inkml:trace contextRef="#ctx0" brushRef="#br0" timeOffset="163278.63">17445 14323 0,'18'-18'32,"34"18"-17,-16 0 1,-36 35-1,0 1 1,0-1-16,-18 36 0,-35-36 31,53 18-15,18-53 15,70 0-31,-53-36 16,1-16-1</inkml:trace>
  <inkml:trace contextRef="#ctx0" brushRef="#br0" timeOffset="163867.56">18168 13882 0,'0'0'0,"-35"-35"16,0 35 15,17 0-16,-53 0 1,36 17 0,35 36-16,0 35 31,35-35-15,18-53-1,0-35 16,-18-18-31,-35 0 16,53-123 0,-53 17-1,-35 35 1,35 89 0,-35 35-1,35 53 1,0 53-1,35 35 1,18-35 0,0-18-1,0-35 1</inkml:trace>
  <inkml:trace contextRef="#ctx0" brushRef="#br0" timeOffset="164347.53">18397 13705 0,'36'18'47,"-1"17"-32,0-35 1,-35 36-16,35-36 16,1 0-1,-1-36 1,-35-34 0,0 35-1,0 70 32,0 0-31,0 36-16,35-36 15,-35 18 1,36 123 0,-36-105-1,-18-1 1,-17-70-1,-1 0 1,36-17-16,-35-19 16,35-17-1,0 18 1</inkml:trace>
  <inkml:trace contextRef="#ctx0" brushRef="#br0" timeOffset="164677.64">19015 13600 0,'0'0'0,"0"35"47,0 53-31,0-35-1,0 0-15,35 70 16,-35-34-1,0-54 1</inkml:trace>
  <inkml:trace contextRef="#ctx0" brushRef="#br0" timeOffset="164849.21">18891 13935 0,'18'-36'16,"17"36"0,18 0-1,0-52-15,0 52 16</inkml:trace>
  <inkml:trace contextRef="#ctx0" brushRef="#br0" timeOffset="165385.84">19420 13670 0,'0'-35'32,"0"0"-32,18 35 15,53 0 1,-18 53 0,-53-18-1,0 35-15,-18-34 31,-35-19-31,71-17 47,17 0-31,18 0 15,-18 53-31,-35 0 31,0 0-31,0 0 16,-35 0 0,0-53-1,-1 0 1,36-35 0,0-1-1</inkml:trace>
  <inkml:trace contextRef="#ctx0" brushRef="#br0" timeOffset="166359.31">19861 13829 0,'0'-18'63,"36"18"-63</inkml:trace>
  <inkml:trace contextRef="#ctx0" brushRef="#br0" timeOffset="167206.37">20038 13458 0,'0'18'47,"0"17"-31,0 36-1,53 0 17,0-89-1,-18-17-16,-35-18 1,0-18 0,0 124 46,0-18-62,0-17 16,0 17-1,0 1-15,0 34 16,0 1 0,0-18-1,0-18 1,-18-35 15,1 0 0,-19 0-15,-17-18 0</inkml:trace>
  <inkml:trace contextRef="#ctx0" brushRef="#br0" timeOffset="167918.36">20267 13000 0,'0'-35'32,"0"17"-17,53 18-15,35 0 16,-17 88 15,-159 194 32,140-282-16,-34 0-32,53 0 1,-36 0-1</inkml:trace>
  <inkml:trace contextRef="#ctx0" brushRef="#br0" timeOffset="168340.58">19967 14429 0,'0'-18'31,"36"18"-15,-1 0-16,0-35 0,53 35 31,-52-36-31,34 36 16,-17 0-1</inkml:trace>
  <inkml:trace contextRef="#ctx0" brushRef="#br0" timeOffset="168765.59">20179 14464 0,'0'53'0,"0"35"16,0-70-1,-35 87 1,35-34 0,0-36-1,17-35 1,107-35 0,-107 35-16,54-88 15,-71 53 1,35 35-1,-35 17 1,0 54 0,0-1 15,0-34-31,35-19 31</inkml:trace>
  <inkml:trace contextRef="#ctx0" brushRef="#br0" timeOffset="169663.17">20902 14058 0,'-35'0'110</inkml:trace>
  <inkml:trace contextRef="#ctx0" brushRef="#br0" timeOffset="170372.36">21078 13882 0,'0'-35'0,"0"70"94,18-35-79,-18 35-15,35-35 16,-35 35-16,53-35 15,-17 0-15,87-105 32,-123 16-1,0 36-31,-18 53 16,18 71 15,0 17-16,0 0 1,0 89 0,0-124-1,0 0 1,0 17-16,0 1 31,0-36-15,-35-35-16,0 0 31,0 0-31,-1-18 31,-17-35-15,18 53 0</inkml:trace>
  <inkml:trace contextRef="#ctx0" brushRef="#br0" timeOffset="172989.81">22278 13917 0,'-18'0'0,"18"-35"16,-35 35-16,0 0 16,35-35-1,-36 35-15,1 0 16,-18 52 15,-35 90 0,159-37 16,105-369 0,-176 211-47,0-88 16,0-18-1,-35 18 17,-1 106-17,36 70 17,0 0-17,0 18 1,53 106-1,-17-71-15,17 106 16,-53-141 0,35 0-1,-35 0 1,35-53-16</inkml:trace>
  <inkml:trace contextRef="#ctx0" brushRef="#br0" timeOffset="173458.58">22472 13688 0,'35'0'47,"-35"17"-47,36-17 15,-36 71-15,35-71 16,-35 35-16,35-35 16,0 0 15,-35-17-31,0-54 16,36 36-1,-36 0 1,0 70 15,35 71-31,18 70 31,-53 53-15,0-176 0,0 53-1,-18-106 1,-35 0-1,53-35-15,-70 35 16,70-35 0,-36 35-1</inkml:trace>
  <inkml:trace contextRef="#ctx0" brushRef="#br0" timeOffset="175704.44">19297 13106 0,'-35'0'31,"35"17"0,-36 54-15,36-1 0,0 1-16,0 0 0,0 34 15,0-16 1,0-19-16,0 18 16,0-35-16,0 106 15,18 159 16,17-248-31,54 265 47,-37-229-31,54 70 15,-70-87-15,-36-54-1,35 18 1,88-18 0</inkml:trace>
  <inkml:trace contextRef="#ctx0" brushRef="#br0" timeOffset="176717.11">21343 13053 0,'18'35'79,"-18"0"-64,211 318 32,-175-247-31,-36-35-16,0-19 15,0 54 1,53-35 0,-53-1-1,0 19 1,0-19-1,0-35 1,0 18 0,-18-17-1,18 52 1,-88 18 0,52-18-1,1-18 16,0 1-15,-18-1 0,53-34-16,-123 52 15,52 35 1</inkml:trace>
  <inkml:trace contextRef="#ctx0" brushRef="#br0" timeOffset="179187.31">14358 14781 0,'-70'-35'16,"34"35"0,36 18-16,-35-18 15,35 53-15,-35 141 47,35-141-47,158 70 47,-52-299-16,-106 88 1,-17 17-32,-72 0 31,-16 36-16,69 70 1,36 107 0</inkml:trace>
  <inkml:trace contextRef="#ctx0" brushRef="#br0" timeOffset="180693.81">14323 12823 0,'0'-35'31,"0"70"47,-53 18-62,53 18-1,-35-53 1,35 17 31,53-35-16,17-18-15,-35 18-1,1-35 1,-1 35-16,0 0 15,0 0 1,-35 18 62,36 17-62,-36 0-16,53 18 15,-18-18 1,-35-52 0</inkml:trace>
  <inkml:trace contextRef="#ctx0" brushRef="#br0" timeOffset="182821.41">14376 12806 0,'0'-35'16,"0"17"31,0-17-16,0 70 31,0 0-46,-71 106 31,71-105-31,0-1-1,-35-35 1,70 0 46,-35-18-46,35 18-16,18-35 16,18 35-1,-71-35 1,18 35-1,-18-36 1,0 1 15,-36 35 1,36 35 61,18 54-77,-18-54-16,35 0 16,-35 0-16,35 1 15,-35-1 1,36-35-16,-36 35 15</inkml:trace>
  <inkml:trace contextRef="#ctx0" brushRef="#br0" timeOffset="185060.21">13264 16475 0,'18'0'63,"17"0"-63,89-18 31</inkml:trace>
  <inkml:trace contextRef="#ctx0" brushRef="#br0" timeOffset="185294.58">13353 16633 0,'0'0'0,"35"0"31,0 0-15,0 0-16,18 0 15,71 0 1,-89 0-1</inkml:trace>
  <inkml:trace contextRef="#ctx0" brushRef="#br0" timeOffset="186097.58">14570 16404 0,'0'0'0,"0"-35"16,-36 35-16,1-53 16,0 53 15,35 53-15,53 335 30,53 35 1,-106-370-31,-36-53 15,1 0-31,-18-35 16,-17-36-1,17 36 1,53 53 15,0 17-15</inkml:trace>
  <inkml:trace contextRef="#ctx0" brushRef="#br0" timeOffset="186543.9">14499 17639 0,'-35'0'47,"0"35"-31,35 0-1,-53 36 1,53-18 0,35-18-1,0-35 1,-17 0-1,17 0 1,-35-70 0,0-54-1,0 89 1,-17 35 0,-1 0-1,-53 0-15,36 0 31</inkml:trace>
  <inkml:trace contextRef="#ctx0" brushRef="#br0" timeOffset="187473.52">14323 15752 0,'0'-71'31,"0"142"16,0-36-31,0 18-16,-18 88 31,89-71 16,35-193 16,-71 88-48,-35 52 16,35 19-31,-35-1 16,35 18 0,-35-18-1,36-35 1</inkml:trace>
  <inkml:trace contextRef="#ctx0" brushRef="#br0" timeOffset="193726.39">15293 16387 0,'0'-36'15,"0"1"63,0 0-46,0-1-17,18 36 48,-18 18-63,35 53 15,-35-18 1,35-53 0,-35 52-16,35-16 31,1-36-16,-1 0 17,-35-18-32,0-35 15,35 0 1,-35 0 0,-17 0-1,17 124 79,0-18-78,0-18-16,0 0 15,0 18 1,17 18-1,-17-36 1,0 0 0,36 54-1,-54-54 1,-17-35 15,35 35-15,-36-35-1,1 0 1,0 0 15,35-17-15</inkml:trace>
  <inkml:trace contextRef="#ctx0" brushRef="#br0" timeOffset="194633.54">15663 15628 0,'0'0'0,"0"-35"46,53 35-30,0 0 0,-18 0-16,18 35 31,-53 0-15,0 54 15,-17-19-16,-19-70 1,1 0 0,35-18-1,35 18 1,36 0 0,-36 0-1,-35 18 1,18 35-1,-18-18-15,0 18 16,0-18 0,-71-35 15,36 0-15</inkml:trace>
  <inkml:trace contextRef="#ctx0" brushRef="#br0" timeOffset="195258.96">15328 17057 0,'18'0'62,"17"0"-62,18 0 16,88 0 0,-17 0-1,-36 0 1,-53 0 0</inkml:trace>
  <inkml:trace contextRef="#ctx0" brushRef="#br0" timeOffset="195984.76">15663 17339 0,'-35'0'31,"0"0"1,0 0-32,-1 18 31,1 17-31,35 0 31,0 1-31,0-1 16,0 0 15,18-35-15,35 0-1,35 0 1,-18 0 0,-34 0-1,34 35-15,-70 1 16,0-1-1,0 0 1,-18-35 15,-17 0-15,0 0-16,0 0 31,35-17-31,0-54 31,0 0-31,70-52 32,1 88-17,-36-18 1</inkml:trace>
  <inkml:trace contextRef="#ctx0" brushRef="#br0" timeOffset="196456.51">16298 16969 0,'18'0'47,"17"0"-32,1-18-15,-1 18 16,0 0-16,0 0 31,1 0-15,-36-35-1</inkml:trace>
  <inkml:trace contextRef="#ctx0" brushRef="#br0" timeOffset="197246.58">16810 16351 0,'0'0'0,"-18"0"16,18 18 77,18 35-77,-18-18 0,0 0-1,35 1 1,0-36 0,1 0-1,-1 0 1,-35-18-16,0-17 15,0 17 1,0-17 15,0 70 32,0 18-48,0-18-15,0 36 16,0-36 0,0 36-1,0-54 1,0 19 0,0-1-1,-18-35 1,-17 0 15,-18 0-15,18 0 15,35-18-15</inkml:trace>
  <inkml:trace contextRef="#ctx0" brushRef="#br0" timeOffset="198062.4">17004 15963 0,'0'-35'16,"0"17"-1,18 18 1,34 0 15,19 0 1,-71 71-17,-18 52 16,-17-87-15,35 17 0,0-18-1,0 0 17,35-35-17,1 0 1,69 0-1,-52 0 1</inkml:trace>
  <inkml:trace contextRef="#ctx0" brushRef="#br0" timeOffset="198795.19">16828 17074 0,'52'0'47,"-34"0"-31,17 0-16,36-17 31,-36 17-31,36 0 16,-18 0-1</inkml:trace>
  <inkml:trace contextRef="#ctx0" brushRef="#br0" timeOffset="199619.57">16916 17392 0,'0'-18'78,"0"-17"-31,0 0-31,35 35 15,0 0-15,36 0-1,-71 17 17,0 19-32,0 17 15,-18-18 16,18 35-31,-35-17 16,0-17 0,52-36 46,19 0-46,16 0-1,1-18 1,-17 18-16,-1 0 16</inkml:trace>
  <inkml:trace contextRef="#ctx0" brushRef="#br0" timeOffset="212542.13">17674 16686 0,'0'36'110,"0"-1"-95,0 0 1,0 1-16,35 34 16,36 159 31,-71-246-1</inkml:trace>
  <inkml:trace contextRef="#ctx0" brushRef="#br0" timeOffset="212806.43">17533 17004 0,'35'-35'32,"18"35"-17,-17 0 1,-1-36-1,0 36-15,0 0 0,36 0 16</inkml:trace>
  <inkml:trace contextRef="#ctx0" brushRef="#br0" timeOffset="214219.29">18186 16193 0,'-36'0'31,"89"0"31,0-36-46,0 36 0,35 36-1,-88-1 1,0 35-1,0-52 1,-17 35-16,-19-53 31,1 0-15,53 0 46,17 0-46,0 0 0,-35 35-1,0-17 1,0 52 0,0-34-16,-17 17 15,-36-53 1,0 35-1,18-35 1,35-18 15</inkml:trace>
  <inkml:trace contextRef="#ctx0" brushRef="#br0" timeOffset="-214633.61">18274 16880 0,'35'-17'47,"-17"17"-32,17 0 1,89-53-1,-72 53-15,72-35 32</inkml:trace>
  <inkml:trace contextRef="#ctx0" brushRef="#br0" timeOffset="-214234.15">18380 16986 0,'0'0'16,"0"36"-16,0 16 15,0 19 1,0 105-1,0-140 1,0-1 0,17-35-1,89-71 1,-71 1 0,-35 35-1,0-1-15,0 54 47,0 17-31,0 36-1,0-36 1,0 0 0</inkml:trace>
  <inkml:trace contextRef="#ctx0" brushRef="#br0" timeOffset="-213217.7">18785 16175 0,'0'-35'0,"0"-1"32,0 54 15,0 17-47,18 53 15,17 18 16,1-106-15,-1 0 0,0-35 15,-35-36-15,0 19-16,0 16 31,0 54 31,0 17-46,0 0-16,0 1 16,0-1-16,35 36 15,-35-36 1,0 18-1,0-18 17,0 0-32,-17-35 15,-18 0 17,-1 0-17,1 0 1</inkml:trace>
  <inkml:trace contextRef="#ctx0" brushRef="#br0" timeOffset="-212508.94">19015 15663 0,'0'-35'16,"17"35"15,54 0-15,-71 35-16,35-35 15,-35 53-15,0 18 32,-70-36-1,52-35 0,53 0 0,1 0-15,-36 35-16,35-35 16,-35 36-1,0-1 1,0 0-1,-18-35 1,18 18 0,-53-18-1,18 0-15,0 0 0</inkml:trace>
  <inkml:trace contextRef="#ctx0" brushRef="#br0" timeOffset="-210790.58">18556 17251 0,'0'35'94,"0"36"-78,0-36-1,0 0-15,0 36 16,0-18-1,0-18 1</inkml:trace>
  <inkml:trace contextRef="#ctx0" brushRef="#br0" timeOffset="-209563.96">19473 16157 0,'36'18'47,"-1"35"-47,0-18 16,0 18-16,18 88 16,0 18-1,-53-71-15,-17 159 31,-124-141-15</inkml:trace>
  <inkml:trace contextRef="#ctx0" brushRef="#br0" timeOffset="-208488.11">15081 16334 0,'-17'0'32,"-19"0"-17,-52 141 32,88 35-31,0-70-1,35 123-15,18 1 16,-17-72 15,69-122-31</inkml:trace>
  <inkml:trace contextRef="#ctx0" brushRef="#br0" timeOffset="-207046.93">20144 16316 0,'-53'0'16,"17"0"0,1 0 15,0 35-31,35-17 16,0 123 15,70-88 16,19-265-16,-89 1-15,0 52-1,-36 35 1,1 89-1,0 35 1,35 18 31,0 35-47,35 123 16,-35-105-1,35 17-15,1 35 16,-36-35-1,0-35 1</inkml:trace>
  <inkml:trace contextRef="#ctx0" brushRef="#br0" timeOffset="-206540.96">20249 16140 0,'36'0'32,"-36"17"-17,35-17-15,-35 36 16,35-36 15,1 35-31,-36-53 16,35-35-1,-35-17 1,0 34 0,0 72 15,0 17-16,0 88 1,0 0 0,0-88-1,0 0-15,0 17 16,0-17 0,-53-18 15,-18-35-16,36 0 1</inkml:trace>
  <inkml:trace contextRef="#ctx0" brushRef="#br0" timeOffset="-205232.97">20937 16387 0,'36'0'125,"34"-53"-109,-17 53-16,0 0 16,35-36-1,-52 36 1,-1 0-1,-53 0 64,-17 36-64</inkml:trace>
  <inkml:trace contextRef="#ctx0" brushRef="#br0" timeOffset="-204916.84">20920 16651 0,'17'0'32,"72"-18"-17,-54 18 1,0 0-16,36-52 16,17 52 15,-53 0-31,-52 0 62</inkml:trace>
  <inkml:trace contextRef="#ctx0" brushRef="#br0" timeOffset="-139054.58">33655 12524 0,'0'0'0,"-35"35"31,35 0-15,17-35-16,54 0 16,-18 0-1,-18-53 17</inkml:trace>
  <inkml:trace contextRef="#ctx0" brushRef="#br0" timeOffset="-136584.93">23072 2381 0,'0'0'0,"-18"0"0,18-35 15,0 53 32,0 52-31,18 124 15,-18-159-15,0 1-16,0-1 15,0 0 1,35-35-1</inkml:trace>
  <inkml:trace contextRef="#ctx0" brushRef="#br0" timeOffset="-136264.78">23001 2399 0,'0'-35'16,"88"176"-16,-176-247 0,88 35 16,53 71-1,-35 0 1,17 0-16,0 0 16,1 18-1,-36 70 1,0-17-1,-18-18 1,-17-53 0,-18 0-1,17 0 17</inkml:trace>
  <inkml:trace contextRef="#ctx0" brushRef="#br0" timeOffset="-135585.72">23354 2505 0,'0'0'0,"0"53"62,0-18-46,0 0-16,35 0 16,0-35 15,1 0-15,-1 0-1,-35-35 1,35-18-16,-35 18 15,0-36 1,0 124 31,36-53-31,-1 53-1,0-17 1,0-36-1,18 0 1,0 0 0,0-53-16,0-18 15,-53 1 1,0-72 15,-35 107-15,-18 0-1,53 70 17,0 0-17,0 18-15,35 71 16,-35-36 0,35-17-1,-35-19 1</inkml:trace>
  <inkml:trace contextRef="#ctx0" brushRef="#br0" timeOffset="-135219.69">23671 2487 0,'36'18'31,"-72"-36"-31,107 36 16,-18-18 0,106-88-1,-89 35 1,-70 17 0,-17 36 15,17 36 16,0-1-47,0 18 15,0 106 1,17-89 0,-17-35-1</inkml:trace>
  <inkml:trace contextRef="#ctx0" brushRef="#br0" timeOffset="-134936.46">23901 2593 0,'0'-35'0,"0"17"15,35 18 1,18-53-16,0 53 16,17 0-1,-34 35 17,-36-17-17,0 70-15,0-53 0,35 18 16,0-53 15</inkml:trace>
  <inkml:trace contextRef="#ctx0" brushRef="#br0" timeOffset="-134799.1">24201 2364 0,'17'0'15,"-70"0"1,89 0-16,-72 17 16</inkml:trace>
  <inkml:trace contextRef="#ctx0" brushRef="#br0" timeOffset="-133953.97">24395 2522 0,'0'0'0,"0"36"47,0 17-47,17-53 16,-17 35-1,36-35 1,-36 35-1,35-53 1,-35-34 0,35 16-1,0 36 17,-35 18-32,106-18 15,18 35 1,-19-35-1,-34-17 1,-71-19 15,0 1-15,-18-18 0,18 18-16,-35 35 15,35 17 16,0 19-15,18-36 0,17 0-1,0 0 1,-35-18 0,36 18-1,-36-35 1,35 35-1,-35 35 1,35 36 0,0 17-1,54 88 1,16 106 0,-69-140-1,-54-107 1,-35-35-1,18 0-15,-36-35 16,18-89 0,1 18-1,52 0 1,35 71 0,53-35 15,35 34-31,-70 36 15</inkml:trace>
  <inkml:trace contextRef="#ctx0" brushRef="#br0" timeOffset="-130572.75">26123 2699 0,'-17'-36'31,"17"54"32,0 17-47,0 1-16,0 17 31</inkml:trace>
  <inkml:trace contextRef="#ctx0" brushRef="#br0" timeOffset="-130383.25">26070 2434 0,'36'71'16,"-107"-142"-16,106 71 0,-70-35 0,35 88 47,18-53-31</inkml:trace>
  <inkml:trace contextRef="#ctx0" brushRef="#br0" timeOffset="-130000.03">26247 2646 0,'35'0'31,"-35"17"-16,35 19 1,-35-54 47,36 18-48,-36-53-15,0 18 16,35 35-1,0 0 1,-35 18 0,18 34-1,17-16 1,-35-1 15</inkml:trace>
  <inkml:trace contextRef="#ctx0" brushRef="#br0" timeOffset="-129547.25">27234 2487 0,'0'18'62,"0"17"-46,0 0-1,0 71 17</inkml:trace>
  <inkml:trace contextRef="#ctx0" brushRef="#br0" timeOffset="-129076.93">27199 2293 0,'0'0'0,"0"-53"0,-53 18 16,-17 35 15,34 0-15,36 35-1,-88 71 1,18 141 0,34-106-1,54 18 1,88-53 0,-36-71-16,19-35 15,210 0 1,-157-71-1,-107-52 1,-35-36 0,-18-105 15,-70 122-15,-18 107-1,36-35 1,-1 87-1</inkml:trace>
  <inkml:trace contextRef="#ctx0" brushRef="#br0" timeOffset="-126744.6">28099 2910 0,'17'18'31,"-17"35"-16,0-18-15,36 89 47,-54-107-31</inkml:trace>
  <inkml:trace contextRef="#ctx0" brushRef="#br0" timeOffset="-125508.13">23054 3687 0,'0'0'0,"-35"0"16,-36 0 15,54 0 0,17 35-15,-53 124 15,141-89-15,-35-35-1,17-35 1,-34-53 0,17-70-1,-53 35 1,0 35-1,-18 0 1,-17 18 0,-18 35-1,17 53 1,1-18 0</inkml:trace>
  <inkml:trace contextRef="#ctx0" brushRef="#br0" timeOffset="-124966.98">23001 3422 0,'-35'0'16,"35"-35"-16,-35 35 16,35-36-1,-36 36 1,36 18 31,0 53-32,0-36 1,0-17-16,0 52 16,0-17-16,0 0 15,71 123 1,-18-17 0,0-18-1,-53-70 1,0-36-1,0 18 1,0-18 0,-36-35-1,-52-17 1,53 17 0,-53-53-1</inkml:trace>
  <inkml:trace contextRef="#ctx0" brushRef="#br0" timeOffset="-124615.91">22878 4533 0,'-36'-17'0,"1"17"16,0 17 15,35 54-16,0-18 1,0 0 0,0-18-1,35-35 1,0 0 0,71 0-16</inkml:trace>
  <inkml:trace contextRef="#ctx0" brushRef="#br0" timeOffset="-123851.21">23583 3845 0,'0'36'31,"0"-1"-31,0 0 16,0 0-16,0 1 15,0 17 1,0-71 31,0-17-47,-35-71 15,35-18 1,0 71 0,0 18-1,18 35 1,34 177-1,1-72 17,-53-69-32,36-36 15,-36 17 1,0-105 15,0 18-15,0 34-16,0 1 31,35 35-15,18 0-1,0 88 1,0-17 0,-18-71-16,-35 70 15,0 1 1</inkml:trace>
  <inkml:trace contextRef="#ctx0" brushRef="#br0" timeOffset="-123328.01">24236 3933 0,'-35'-17'16,"-18"17"-16,17 0 15,1 0 17,35 35-17,-35 36 1,35-36-1,0 0 1,17-35 0,72-17-16,-36-72 31,-1-34-15,-52 35-1,-52-18 1,16 71-1,36-1 1,0 72 15,0 34-31,0 36 16,53 17 0,-18-52-1,1 0 16,-1-18-15</inkml:trace>
  <inkml:trace contextRef="#ctx0" brushRef="#br0" timeOffset="-123036.32">24465 3828 0,'53'0'63,"-18"53"-47,-35-1-1,0 19 1,-35-71-1,0 53-15,35-88 32,0-1-17</inkml:trace>
  <inkml:trace contextRef="#ctx0" brushRef="#br0" timeOffset="-122801.14">24783 3775 0,'0'0'15,"-71"0"-15,36 0 16,17 0 0,18 106-1,0-54 1,0 19-1,18 0 1,17-71 0,36 0-16</inkml:trace>
  <inkml:trace contextRef="#ctx0" brushRef="#br0" timeOffset="-122564.78">25083 3722 0,'0'106'47,"17"-212"-47,-34 106 0,52 229 16,-35-194-1,0-17-15,0 17 16</inkml:trace>
  <inkml:trace contextRef="#ctx0" brushRef="#br0" timeOffset="-122382.23">24959 3881 0,'35'0'16,"1"0"-16,105 0 31,-353 0-15,530-36-16,-283 36 16</inkml:trace>
  <inkml:trace contextRef="#ctx0" brushRef="#br0" timeOffset="-121865.63">25471 3739 0,'0'71'15,"0"-36"1,17 36-1,-17-1 1,0-52 0,0-71 15,0-53-15,0 36-16,-17-36 15,17 18 1,0 105 31,0 19-47,35-1 0,35 35 31,1-34-15,-36-36-1,1-18 1,-36-52-1,0-19 1,0 19 0,0 35-1,0 87 17,0-16-32</inkml:trace>
  <inkml:trace contextRef="#ctx0" brushRef="#br0" timeOffset="-121329.05">26070 3669 0,'0'0'0,"-35"-53"47,0 53-32,-1 0 1,1 18 0,35 70-1,0-18 1,0-17-1,35-53-15,36 0 16,0-35 15,-19-53-15,-52 35-16,0-53 16,-17-17-16,-36 52 31,18 89 0,35 35-15,0 17-16,17 89 15,71 35 1,-88-106 0,36-88-1,-36-18 16</inkml:trace>
  <inkml:trace contextRef="#ctx0" brushRef="#br0" timeOffset="-120163.45">26335 3563 0,'0'35'47,"0"18"-31,0 0-1,0 0 1,35-18 15,36-35-31,-18 0 16,-53-17 0,35-19-1,-35-16 1,-18-54-1,18 70 1,0 107 31,0-36-31,0 18-16,18 53 15,-18 0 1,0 0-1,0-36 1,0 1 0,-18-36-1,-17-35 17,0-35-17,-1-18 1,1 53 15,0 0-15</inkml:trace>
  <inkml:trace contextRef="#ctx0" brushRef="#br0" timeOffset="-118953.56">26970 3739 0,'-35'0'0,"70"0"32,18 0-17,211-17 17,-228 17 14</inkml:trace>
  <inkml:trace contextRef="#ctx0" brushRef="#br0" timeOffset="-118754.19">27023 3916 0,'35'-71'15,"-70"142"-15,70-71 16,36 0 0,-18 0-16,158-18 31,-193 18-15</inkml:trace>
  <inkml:trace contextRef="#ctx0" brushRef="#br0" timeOffset="-116356.55">27746 3457 0,'0'0'0,"0"53"31,0-18-31,0 1 16,0-1-16,35 0 0,-35 36 47,0-54-47</inkml:trace>
  <inkml:trace contextRef="#ctx0" brushRef="#br0" timeOffset="-116140.1">27887 3440 0,'0'88'16,"0"-176"-16,18 88 31,-18 17-16,0 71-15,53-17 16,-53 0 0,0-19 15,17-52-31</inkml:trace>
  <inkml:trace contextRef="#ctx0" brushRef="#br0" timeOffset="-115523.7">28381 3475 0,'0'-35'16,"0"-1"15,0 1 0,-18 35-31,-17 0 16,0 0 0,0 71 15,35-36-31,-36 0 16,36 36-16,0-36 15,18-35 1,35-18 15,0-35-31,17-17 31,-34 35-31,-36-1 32,0 72-17,0 17 1,0 70-1,35-52 1,-35-36 0</inkml:trace>
  <inkml:trace contextRef="#ctx0" brushRef="#br0" timeOffset="-115158.28">28593 3351 0,'0'-53'31,"35"18"-31,18 35 15,-53 35 1,35 36 0,-35 17-1,-70 18 1,34-35 0,1-71-1,35 35 1,106-35-1,-18 0 1,-35-18 0,0 18-1</inkml:trace>
  <inkml:trace contextRef="#ctx0" brushRef="#br0" timeOffset="-114793.28">27993 4004 0,'18'0'32,"17"0"-32,18 0 15,106 0 1,17-35-1,-17 35 1,-106-36 0,-1 36-16</inkml:trace>
  <inkml:trace contextRef="#ctx0" brushRef="#br0" timeOffset="-114218.1">28240 4251 0,'0'18'78,"0"70"-63,0-53 1,0 0-16,0 18 16,0 18-1</inkml:trace>
  <inkml:trace contextRef="#ctx0" brushRef="#br0" timeOffset="-113791.24">28646 4251 0,'-36'0'16,"-17"0"-1,18 0 1,35 18-16,-35 17 31,35 18-15,17 35-1,36-88 1,-17 35 0,-1-35-1,-35 36 1,0-1 0,-71 0-1,36 0 1,-18-35-1,18 0 1,53 0 0</inkml:trace>
  <inkml:trace contextRef="#ctx0" brushRef="#br0" timeOffset="-111668.4">29263 3898 0,'-18'0'578,"36"0"-422,35 0-140,17-35 0,-34 35-1,17 0 1,-18 0 0</inkml:trace>
  <inkml:trace contextRef="#ctx0" brushRef="#br0" timeOffset="-110596.92">31080 3528 0,'17'0'31,"36"0"-15,-17 0-1,16 0-15,19 0 16,-18 0-16,70 0 31,-193 35 16</inkml:trace>
  <inkml:trace contextRef="#ctx0" brushRef="#br0" timeOffset="-110391.98">31062 3775 0,'71'35'47,"-142"-70"-47,212 70 0,-88-35 15,-18 0-15,54 0 16,-36 0 0</inkml:trace>
  <inkml:trace contextRef="#ctx0" brushRef="#br0" timeOffset="-54809.55">14305 14887 0,'0'0'0,"0"-35"31,0 53 78,0 17-109,0 18 16,0 158 31,0-140-32,0-36 1,35-35 15,1 0-15,17 0 15,0 0-15,-18 0-16,0-35 15,36 35 1,-36-18 0,-53 18 93,-17 0-93</inkml:trace>
  <inkml:trace contextRef="#ctx0" brushRef="#br0" timeOffset="-54113.9">14270 14940 0,'0'-35'31,"0"53"16,0 17-32,0 0 1,0 0-16,0 1 16,0 17-1,0 17 1,0-35-16,0 18 15,0-17 1,35-36 0,71 0 15,-35-18-31,-1-17 16,-17-1-1,-53 1 1,35-18 15,-35 71 32,36 35-48,-36 0 1,35-18-16,-35 0 15,0 18 17,35 18-32,-35-89 47,0-17-32,-18 35-15</inkml:trace>
  <inkml:trace contextRef="#ctx0" brushRef="#br0" timeOffset="-52759.2">14446 12876 0,'0'-35'16,"-53"0"15,36 35 0,-19 0-15,-34 0 0,17 0-1,18 17 16,-1 19-15,36 52 0,0-53-1,-35 1 1,35 16-16,0 19 31,0-36-15,35-35-16,36 36 15,-18-36 1,35 35 0,-35-35-1,0 0 1,0-18 15,0-35-15,-36-17-1,-17 17 1,53 0 0,-53-18-1,0 36 1,-17 0 0,-36-1-1,-18 1 1,18 35-1,18-35 1,0 35 0,-36 0-1,18 35 1,18 0 0,0 71-1,-18 0 1,53-35-1,0-18 17,17-53-17,19 0-15</inkml:trace>
  <inkml:trace contextRef="#ctx0" brushRef="#br0" timeOffset="-50694.36">14429 17621 0,'0'-35'0,"35"35"63,-35 35-1,0 1-62,0 34 32,0-35-32,35 1 0,-35 52 31,0-18-15,0-34-1,0 17 1,35-53-1,18 0 1,71-71 15,-54 0-15,-34 36 0,-36 70 46,35 1-62,-35 17 16,0 35-16,35 18 31,-35-71-31,0 36 16,0-36-1,0-88 16,0 18-15,0-1-16</inkml:trace>
  <inkml:trace contextRef="#ctx0" brushRef="#br0" timeOffset="-49432.71">14570 15928 0,'0'-35'15,"0"-1"1,17 36-1,-17-35 1,0 0 0,-17 35-1,-54-35 32,36-1 16,0 36-48,-1 0 1,19 0 0,-19 0-1,36 18 1,-35-18-1,35 35 1,-35 0 0,35 1-1,18 34 1,-1 1 15,-17-18-31,35-53 16,1 88-1,52-88 1,0 0 0,-53 0-1,18-18 1,-17-17 15,-1-18-31,-35 18 16,0-18-1,-71-53 17,36 71-32,-36 35 15,-52 0 17,88 0-17,-36 17 1,71 19 15,18-36-31</inkml:trace>
  <inkml:trace contextRef="#ctx0" brushRef="#br0" timeOffset="-5397.94">21431 16316 0,'-35'0'15,"70"-18"17,1 18-17,-1-53 1,0 53-16,36-17 31,-124 17 16,17 35-47,-16 0 16,16-35-1,36 36 1,18-36 15,17-36-15,0 36-1,54-70 1,-54 70 0,-53 0 15,-17 0-16,0 0 1,35 17 0,-18-17 15</inkml:trace>
  <inkml:trace contextRef="#ctx0" brushRef="#br0" timeOffset="-4996.41">21749 15840 0,'0'0'0,"0"-36"31,0 72 31,0-1-46,0 53 0,0-53-16,17 36 15,-17-36 1</inkml:trace>
  <inkml:trace contextRef="#ctx0" brushRef="#br0" timeOffset="-4463.29">21872 15716 0,'0'0'0,"0"-35"0,0 0 16,36 35 0,-36-36-1,52 36-15,-16 36 16,-36 34 0,0 1-1,-18-36 1,-17 18-1,35-71 17,17 18-1,-17-17-15,36 17-16,-1 0 15,0 0 1,-35 106-1,0-89 1,0 54 0,-17-1-1,-36-70 1,17 0 0,36-17 30</inkml:trace>
  <inkml:trace contextRef="#ctx0" brushRef="#br0" timeOffset="-3914.86">22296 15505 0,'0'0'0,"0"-36"0,-18 36 32,-17 36-17,35-1 1,0 35-1,-36 36 1,36-53 0,0 53-1,0-53-15,0 17 16,18-17 15,-18-17-31,35-36 31,-35-18 1,0-35-17,0 18-15,-17 35 16,17-35 0,-36 35 15,1 17 0,35 36-15</inkml:trace>
  <inkml:trace contextRef="#ctx0" brushRef="#br0" timeOffset="-2964.42">21925 16510 0,'18'0'234,"35"-35"-218,-18 35-1,0-53-15,36 0 32,70-18-1,-71 71 0</inkml:trace>
  <inkml:trace contextRef="#ctx0" brushRef="#br0" timeOffset="-2329.6">21996 16792 0,'0'-17'31,"35"-19"-15,18 1-1,-18 35 1,0 0 0,-35 18-1,36-18-15,-36 70 16,0-34 0,0 34-1,-18-35-15,-17 18 16,52-53 78,1 0-79,-18 36-15,71-36 16,-36 0-16,-35 35 15,18 0 1,-18 18 0,-36-53-16,-34 123 15,-36-87 17,35-1-17,18-35-15,53-71 31</inkml:trace>
  <inkml:trace contextRef="#ctx0" brushRef="#br0" timeOffset="8722.33">29792 3422 0,'0'35'1188</inkml:trace>
  <inkml:trace contextRef="#ctx0" brushRef="#br0" timeOffset="10409.14">29757 3528 0</inkml:trace>
  <inkml:trace contextRef="#ctx0" brushRef="#br0" timeOffset="15780.34">29739 3298 0,'0'-35'16,"0"0"15,0 53 156,0 34-171,0 37 0,0-19-1,0-34 16,0 16-31,0-16 16,0-1 15,0-53 16,53 18-31,-53-53-16,35 53 15</inkml:trace>
  <inkml:trace contextRef="#ctx0" brushRef="#br0" timeOffset="16335.88">30057 3210 0,'0'-35'0,"35"35"47,0 0-31,-35 18-16,0 17 31,0 18-16,0-18-15,-17-35 16,17 35 0,-36-35-1,54 0 48,17 0-48,-35 36 1,36-36-16,-36 35 16,0 18-1,0 0 1,-18-53 0,-53 70-1,18-34-15,0-36 16,18 0-1,35-53 1,0 35 0,53-35-1</inkml:trace>
  <inkml:trace contextRef="#ctx0" brushRef="#br0" timeOffset="16807.23">30462 3104 0,'0'0'0,"-17"71"78,17-18-78,0 35 16,-53-17-16,53-1 16,0-17-16,0 35 31,17-52-16,36-36 1,0-18 15,-53-17-31,0-1 32,-53 36-17,18-35 1,17 35-1,18 35-15,-70 36 16</inkml:trace>
  <inkml:trace contextRef="#ctx0" brushRef="#br0" timeOffset="17323.77">29951 3863 0,'0'0'0,"17"0"47,19 0-31,-1 0-16,18-35 15,18 35 1,105 0 0,-88-36-16,53 36 15,-106 0 1,1 0-1,-36 36 17,-53-36-32</inkml:trace>
  <inkml:trace contextRef="#ctx0" brushRef="#br0" timeOffset="18032.59">30180 4304 0,'-35'-18'31,"35"-17"-31,18 35 15,34 0 1,-16 0 0,-1 0-16,18 53 15,-35 0 1,-18 0 0,0 0-1,-89 17 1,54-70-1,17 0 1,18-17 15,36 17-31,17 0 16,0 17 0,-18 18 15,-35 1-16,0-1 1,0 0 0,-35 1-1,-18-36 1,-36 35 0,54-35 15</inkml:trace>
  <inkml:trace contextRef="#ctx0" brushRef="#br0" timeOffset="19535.87">29333 4463 0,'18'35'16</inkml:trace>
  <inkml:trace contextRef="#ctx0" brushRef="#br0" timeOffset="26317.96">32209 3175 0,'-53'0'0,"0"0"16,18 0-1,-1 0-15,-17 0 16,18 18 0,0 17-1,35 18 32,106 35-16,-53-53-31,-1 1 47,-52-1-31,-176 0 15,105-35-31,36 0 16,88-53 31</inkml:trace>
  <inkml:trace contextRef="#ctx0" brushRef="#br0" timeOffset="26789.69">32597 3175 0,'0'35'32,"0"1"-32,0-1 15,0 35 1,-18-34 0,18 17-1,0 17 1,0-17-16</inkml:trace>
  <inkml:trace contextRef="#ctx0" brushRef="#br0" timeOffset="27275.6">32879 3157 0,'0'0'0,"35"-35"31,0 35-15,-35 35 0,36 36-16,-36-1 15,0-17 17,-71 0-17,18 18-15,18-36 16,-18-35-1,71 0 17,17 0-17,0 0-15,36 53 16,-1-53 0,-17 0-1</inkml:trace>
  <inkml:trace contextRef="#ctx0" brushRef="#br0" timeOffset="27792.01">32138 3898 0,'-35'0'31,"52"0"0,19 0-31,17 0 16,17 0 0,-17 0-16,106 0 15,88-35 1,-194 35 0,35 0 15,-88 18-16</inkml:trace>
  <inkml:trace contextRef="#ctx0" brushRef="#br0" timeOffset="28897.69">32297 4163 0,'0'-35'32,"0"52"30,0 71-31,0-17-31,0 52 16,0-87 0,0 17-1,0-18 1,35-35 15</inkml:trace>
  <inkml:trace contextRef="#ctx0" brushRef="#br0" timeOffset="29371.53">32738 4216 0,'-18'0'47,"-17"0"-31,0 0-16,-1 17 15,1-17-15,-18 36 31,53-1-31,0 0 32,53 18-17,-18-53 1,1 0 0,34 35-1,-35 36 1,-35-36-1,0 0 1,-17-35 0,-18 36-16,-71-1 31,70-35-15,1 0-16</inkml:trace>
  <inkml:trace contextRef="#ctx0" brushRef="#br0" timeOffset="35023.58">31662 5203 0,'-53'0'31,"18"0"47,52 0 79,36 0-142,-18 0 17,-35-17 374</inkml:trace>
  <inkml:trace contextRef="#ctx0" brushRef="#br0" timeOffset="36337.07">31627 5186 0,'-53'0'15,"70"0"79,19 0-78,-19 0-16,54-35 15,-18 35-15,0 0 16,123-36 0,18 1 30,-71 0 1,-87 35 281,17 0-312,-53-36 0,53 36-1,17 0 1,-35 0 0,-17 0 202,17 0-218</inkml:trace>
  <inkml:trace contextRef="#ctx0" brushRef="#br0" timeOffset="36959.18">32897 4833 0,'0'0'0,"0"-35"31,35 0 16,0 35-32,0-53 17,1 53-17,-1 0 1,-35 17-1,0 19 1,-18 34 0,18-35-16,-35 1 15,35-1 1,-35-35-16,35 53 16,-36-18-1,1-35 1,35 35-1,35-35 32,71-17-31,-70 17-16,-19 0 16,36-53-16,-18 53 15,-17 0 1</inkml:trace>
  <inkml:trace contextRef="#ctx0" brushRef="#br0" timeOffset="38123.46">33249 4551 0,'0'-18'31,"0"-17"-15,-17-18 15,-19 53-15,-17 0 0,18 0-16,-18 0 31,18 0-16,-18 0-15,0 35 32,18 18-17,0 0 1,-54 71 0,54-54-1,0 1 1,35-36-1,-35 36 1,35 17 0,0 0-16,0-18 31,17 1-15,19 35-1,16-36 1,19-17-1,-18-17 1,53-36 0,-36 0-1,-17 0 1,0-18 0,0-17 15,0 35-31,-53-36 15,71 1-15,-36 0 16,0 0 0,0-36 15,1 36-15,-1-18 15,-35-18-31,35 18 31,-35 18-31,0 0 16,0 0-1,0 17 1,0-17 0,0-1-1,0 1 1,0 0-1,0 0 1,0-1 15,0 1-31,-17 0 32,17-1-1,-36 36-16,1-35 1,0 0-16,-1 35 31,1-35-15,-35 35 0</inkml:trace>
  <inkml:trace contextRef="#ctx0" brushRef="#br0" timeOffset="119937.48">23072 6050 0,'0'-35'16,"-36"35"47,36 18-17,0 34-46,0-16 16,0-1-16,0 71 16,0 17 15,0-52 0,18-71-31,-18-35 31,0-36-31,0 18 16</inkml:trace>
  <inkml:trace contextRef="#ctx0" brushRef="#br0" timeOffset="120093.55">22983 5680 0,'0'141'0,"0"-282"16,0 105-16</inkml:trace>
  <inkml:trace contextRef="#ctx0" brushRef="#br0" timeOffset="120451.59">23107 5997 0,'0'0'0,"35"0"16,-35 36-16,36 52 15,-1-18 1,-35 1-1,35-18 1,-35-89 31,53-34-31,-53-1-16,0-123 15,0 88 16</inkml:trace>
  <inkml:trace contextRef="#ctx0" brushRef="#br0" timeOffset="120706.45">23495 5803 0,'0'0'15,"0"53"1,53 18 0,-53-18-16,70 35 15,-34 35 16,-54-17-31,-17-35 16,-89 70 0,71-141-16</inkml:trace>
  <inkml:trace contextRef="#ctx0" brushRef="#br0" timeOffset="121119.33">22754 5874 0,'0'17'47,"-17"54"-47,17-18 15,-53 88 1,53-35 0,53 70-1,17-88 1,-17-35 0,106 53-16</inkml:trace>
  <inkml:trace contextRef="#ctx0" brushRef="#br0" timeOffset="126513.33">23954 5838 0,'0'0'0,"0"-35"31,-36 35 32,36 18 124,0 17-187,18 18 16,-18 0-16,0 35 15,0-17-15,0 52 16,0-88 0,0 18-1,0-70 17,0-19-17</inkml:trace>
  <inkml:trace contextRef="#ctx0" brushRef="#br0" timeOffset="126962.13">23989 5874 0,'0'-36'16,"0"142"-16,0-176 0,0-1 15,0 36 17,18 35-32,52 0 15,1 35 1,-36 36 0,-35-18-1,0-18 1,-106 71-1,36-71 1,-1 0 0,71-52-1,53 17 17,17 35-17,-34 18 1,17-18 15,-18 0-31,-35 1 16</inkml:trace>
  <inkml:trace contextRef="#ctx0" brushRef="#br0" timeOffset="127772.07">24659 6332 0,'35'-123'31,"-35"88"-31,0-18 16,0-53 0,0 35-1,0 36 1,-17 35 15,17 35-15,0 36-1,0-1 1,0-34 0,17 17-1,72-53 1,-1-18 0,-35-53-1,-18 1 16,-35 35-31,0-36 16,0 36 0,0-1-1,0 54 17,0 17-17,0 36 1,35-18-1,-35-35-15,36 87 16,-36-69 0,0-1 15,0 0-31,-18-35 16,-106-141-1</inkml:trace>
  <inkml:trace contextRef="#ctx0" brushRef="#br0" timeOffset="127919.85">24730 5574 0,'-36'-35'31,"89"70"-31,-70-35 0,70-35 15,-18 35 1</inkml:trace>
  <inkml:trace contextRef="#ctx0" brushRef="#br0" timeOffset="128212.27">25135 5680 0,'0'17'47,"0"36"-47,0 18 16,53 17-16,-53 71 15,0-71 1,0-53 0,0 1-1</inkml:trace>
  <inkml:trace contextRef="#ctx0" brushRef="#br0" timeOffset="128897.43">25065 6050 0,'88'-53'47,"0"53"-47,-264 53 0,423-106 16,-124 0 0,-123 0-1,36 18-15,-36-35 16,-36-1-1,36 89 32,0 35-47,0 88 16,0 0 15,0-106-31,18 0 16,35-35 15,-18-70-15,-35 35-16,0-1 15,35 36-15,1 18 47,34-18-31,-70 35-16,71-35 15,17 0 1,-17-35 0,-71-36 15,0-35-15,0 71-16,-18 35 46,-17 124-30,35-36 0,0-53-1,17 18 1,54-53 0,140 0-1</inkml:trace>
  <inkml:trace contextRef="#ctx0" brushRef="#br0" timeOffset="129437.34">26511 5944 0,'0'0'0,"0"-35"16,18 35 15,35 0-15,-18 0-16,0 0 15,18 106-15,-17-36 32,-36-17-17,-18-53 1,-17 0 0,35-35-1,0-88 1,35-1-1,35 89 1</inkml:trace>
  <inkml:trace contextRef="#ctx0" brushRef="#br0" timeOffset="130408.3">26952 5962 0,'0'-18'31,"36"18"-15,-36-35-16,35 35 16,-35-35-1,0-1 1,-35 36 15,35 18-31,-36 35 16,1 18-1,35-1 1,35-17 0,1-18-1,34-35 1,-35 0-16,71-17 15,-18-142 17,-52 88-17,-36 18 1,-53 53 0,17 0-1,36 36 1,0-1-1,0 36 1,18-54 15,35-17-31,-18 0 16,-35-35 15,36 35-31,-36 18 31,88 52-15,-53 36 0,18 17-1,-18 36 1,-35-106 0,-35-53-1,-36 0 1,36-18-16,-18-70 15,53 18 1,71-36 15,-36 71-31,53-54 16,-52 89 0,-36-52-16,52 16 15,-52 1 16,0 106 16,0-36-31,36 35 0,-36-17-1</inkml:trace>
  <inkml:trace contextRef="#ctx0" brushRef="#br0" timeOffset="130558.9">27693 5768 0,'0'0'31,"53"18"-15</inkml:trace>
  <inkml:trace contextRef="#ctx0" brushRef="#br0" timeOffset="130873.06">27940 5927 0,'-53'35'47,"106"-70"-47,-106 141 15,53-71-15,0 18 16,0-18 0,35-35-1,18 0 1,-17-53-1,-1-17 1,-35-1 0,0 36-1,-35 35-15,-18 17 32,53 19-32</inkml:trace>
  <inkml:trace contextRef="#ctx0" brushRef="#br0" timeOffset="131212.2">28240 5927 0,'0'0'16,"0"17"-1,0 19-15,35 34 16,-35-35-1,0 18 1,35-70 15,-35-54-15,36 18 0,-1-35-1,0 88 1,-35 53-1,0 18 1,0-19 0,36-52-1</inkml:trace>
  <inkml:trace contextRef="#ctx0" brushRef="#br0" timeOffset="132927.1">28963 5768 0,'0'-35'250,"0"17"-219,0-17 1,0 70 15,0 0-32,0 1-15,0-1 16,0-18-1,0 54 1,18-89 31,-18-17-31,0 0-16,35 35 31,0 0-31,1 0 15,-1 17 1,-35 54 0,-35 17-1,-54-35 1,36-53 0,53 35-1,0-52 1,0-36-16,18 53 15,-18-35-15</inkml:trace>
  <inkml:trace contextRef="#ctx0" brushRef="#br0" timeOffset="133277.31">29316 5856 0,'0'-35'16,"-18"35"31,18 17-47,18 1 15,-71 35-15,53 18 32,0-36-17,53-35 1,17-35-1,-17-36 1,-53-35 0,-35 36-1,-36 70 1,54 0 0,17 53-1,0-1 1</inkml:trace>
  <inkml:trace contextRef="#ctx0" brushRef="#br0" timeOffset="133639.37">29545 5786 0,'0'-18'46,"0"53"-46,0 0 16,0 36-16,35-71 16,-70-123-16,70 299 15,1-176-15,-1 0 32,0-53-17,-35 18-15,53-36 16,-53 106 31,0 1-32,0 52-15,71 18 47</inkml:trace>
  <inkml:trace contextRef="#ctx0" brushRef="#br0" timeOffset="134572.65">29968 5786 0,'-17'0'31,"17"52"-15,0-16-16,17 34 15,-17-17 1,36-53 15,-1-17-15,-35-19-16,35-34 31,1 70-15,-36 35-1,53 18 1,-18-53 0,0 53-16,89-53 15,-36 0 1,-88-18 0,0-52 15,-106 34-16,71 36 17,35 36-17,-36-1-15,36 0 16,0 1-16,0 34 31,36-17-15,52-53-1,0-88 1,-88-18 0,0-53-1,0 53 1,-18 36 15,18 105-15,0 71-1,0 35 1,18-88 0,-18 0-16,71 35 31,-1-88-31,36-88 31,-53 35-15,-18-123-1,-35 140 1,-17 1 0,-19 35-1,36 35 1,-35 71 0,35 0 15,18-106-16,-18 35-15,88-35 16,0 0 0</inkml:trace>
  <inkml:trace contextRef="#ctx0" brushRef="#br0" timeOffset="134991.53">31062 5838 0,'-18'-35'47,"-70"70"-16,53 36-15,176-142-16,-282 213 16,141-89-1,71-53 16,-36 0-31,0-36 16,18-70 0,-53 1-1,0-1-15,0 35 32,0 36-17,-18 105 16,18 72-15,0-72-16,0 54 16,36-36-1,34-53 1,-52-35 0</inkml:trace>
  <inkml:trace contextRef="#ctx0" brushRef="#br0" timeOffset="135371.73">31485 5786 0,'0'123'47,"0"-105"-47,0-159 0,0 352 16,36-211 31,17-53-47,0 53 15,-53 53 17,0 0-17,-18 18 1,-35-1-1,0-70 1,-35-53 0,88-35-1,18 18 1,52 34 0</inkml:trace>
  <inkml:trace contextRef="#ctx0" brushRef="#br0" timeOffset="135789.64">31821 5803 0,'0'0'31,"0"35"0,0 1-31,17-1 32,18-35-32,1 0 15,-36-18 1,35-17 0,-35-35-16,0 34 31,53 107-16,-53-1 1,0 142 0,0-88-1,-18-89 1,-52 18 0,-36-71-1,0-70 1</inkml:trace>
  <inkml:trace contextRef="#ctx0" brushRef="#br0" timeOffset="137489.23">23671 6862 0,'36'0'656,"-1"0"-640,18 70-1,17-35-15,-70 1 32,18-36-32,-18 35 15,-70 0 16,17 0-15,53-52 15,35 17-15,-35-35-16</inkml:trace>
  <inkml:trace contextRef="#ctx0" brushRef="#br0" timeOffset="137741.56">24059 6914 0,'-17'0'15,"-18"0"17,-1 0-32,124 0 0,-211 18 31,123 35-16,0 18 1,0-1 0,0-35-1,71-35-15,-1 0 16,-35-35-16</inkml:trace>
  <inkml:trace contextRef="#ctx0" brushRef="#br0" timeOffset="138073.18">24183 6615 0,'-35'-53'15,"35"17"1,17 36-16,19 0 15,16 0 17,-16 18-32,-36 53 15,0-1 1,-18-35 0,-17 18-1,52-53 16,19 0-31,34-17 16,1 17 0</inkml:trace>
  <inkml:trace contextRef="#ctx0" brushRef="#br0" timeOffset="138271.61">24606 6809 0,'53'0'32,"0"0"-17,0 0-15,-18 0 0</inkml:trace>
  <inkml:trace contextRef="#ctx0" brushRef="#br0" timeOffset="138421.31">24659 6950 0,'71'0'47,"-107"0"-47,125 0 0,-213 0 0,283-53 15,-124 53-15</inkml:trace>
  <inkml:trace contextRef="#ctx0" brushRef="#br0" timeOffset="138818.13">25083 6597 0,'-36'0'16,"89"0"0,-106 35-16,89-70 15,-107 70-15,71 89 16,0-89 0,18-35-1,17 71 1,35-71-1,-17-53 1,-17-18 0,-36 36-1,0 88 17,0 0-17,35 17 1,-35-35-1,0 1-15,35-36 16</inkml:trace>
  <inkml:trace contextRef="#ctx0" brushRef="#br0" timeOffset="139318.67">25594 6650 0,'0'-35'16,"0"52"15,35 36-15,1-18-1,-1-35 1,0 0 0,-35-17 15,0-36-31,53 88 62,-53 0-62,0 18 16,35 18-16,-35-18 16,0-18-16,0 0 15,-17 1 1,-36-1 0,0-88-1,18 35 1,35-17 15,17 35-15</inkml:trace>
  <inkml:trace contextRef="#ctx0" brushRef="#br0" timeOffset="139566.94">26123 6967 0,'18'18'0,"-36"-36"0,36 18 31,-18 18-15,0 35-1,-18 0 1,18-18-1,-35-35 1</inkml:trace>
  <inkml:trace contextRef="#ctx0" brushRef="#br0" timeOffset="140825.31">26582 6632 0,'-18'0'31,"18"36"1,18-36-17,-18 52 1,0 19-16,70-71 16,54 18 30,-124-159 1,0 123 0,0 53 47,0 0-78,0 36 15,35-71-16,-35 18-15,0 52 16,0-17 0,0 18-1,0-36 1,0 18-16,0-18 16,0 0 15,-18-35 16,-17 0-16,-18 0-15,18 0-1,0 0 1,35-17 15,17 17-15</inkml:trace>
  <inkml:trace contextRef="#ctx0" brushRef="#br0" timeOffset="141599.87">27005 6491 0,'0'-35'15,"35"-18"16,18 53-15,18 0 0,-71 106 31,-35-18-32,-18-35 1,53-18-1,17-35 1,19 0 0,-1 0-16,35-17 15</inkml:trace>
  <inkml:trace contextRef="#ctx0" brushRef="#br0" timeOffset="141818.28">27393 6826 0,'35'0'47,"-70"-35"-47,35 70 0,71-35 15,-36 0-15,-17 0 16</inkml:trace>
  <inkml:trace contextRef="#ctx0" brushRef="#br0" timeOffset="141964.87">27340 7020 0,'88'0'63,"-70"0"-63,-124 0 0,265-17 0,-88-19 15</inkml:trace>
  <inkml:trace contextRef="#ctx0" brushRef="#br0" timeOffset="142399.37">27887 6703 0,'0'-35'32,"0"105"-17,0-105-15,0 52 16,0 19-1,0 17 1,-18 105 0,18-122-1,36-1 1,52-35 0,0-141-1,-88 106 1,35-18-1,-35 106 17,0-18-32,-17 35 15,17 1 1,0-53 15,17-18-15</inkml:trace>
  <inkml:trace contextRef="#ctx0" brushRef="#br0" timeOffset="142887.19">28328 6738 0,'18'0'31,"17"0"-15,18 35-1,-53 36 1,0-53-16,0 52 15,-35-17 1,-1-18 0,-17-35-1,53-17 17,18-54-17,-18 36-15</inkml:trace>
  <inkml:trace contextRef="#ctx0" brushRef="#br0" timeOffset="143230.7">28646 6650 0,'0'-35'31,"-18"35"-16,36 70-15,-71-123 16,106 71-16,-177 17 16,124 0-16,-35-35 15,35 124 1,-35-18 0,52-53-1,54-18 1,-1-35 15,-17 0-31,-18 0 31,-35-18-15</inkml:trace>
  <inkml:trace contextRef="#ctx0" brushRef="#br0" timeOffset="145919.97">23107 7708 0,'0'0'0,"0"-35"16,0 53 15,0 52-31,0 159 47,0-317 0,0 18-32,-35-195 32,141 389 0,-54-54-31,-16 1-1,-36-36 1,0 0-1,35-35-15</inkml:trace>
  <inkml:trace contextRef="#ctx0" brushRef="#br0" timeOffset="146078.57">23142 7849 0,'-17'0'16,"158"-70"31,-106 70-47</inkml:trace>
  <inkml:trace contextRef="#ctx0" brushRef="#br0" timeOffset="146312.09">23407 7549 0,'-265'300'15,"530"-582"1,-265 264-16,0 89 0,0-18 16,0 0-1,35 70 1,-35-34-16,35-54 15,1 35 1</inkml:trace>
  <inkml:trace contextRef="#ctx0" brushRef="#br0" timeOffset="146667.51">23848 7761 0,'-18'0'47,"36"0"-47,-71 0 0,53 35 16,0 89 15,0-71-15,18-53-1,70 0 1,-18-18 0,-70-52-1,0-54 1,-88 124 0,70 0-1,18 88 1,0-35-1</inkml:trace>
  <inkml:trace contextRef="#ctx0" brushRef="#br0" timeOffset="147435.47">24165 7796 0,'0'0'62,"36"18"-62,-36 35 16,35-18-1,0-35 17,-35-35-32,88-36 31,-52 36-16,-1 35 1,-35 18 0,35 17-1,71-35 1,17 0 0,-87-53-1,-36 18 16,0-18-31,0 0 16,-18 53 0,-17 0-1,35 18 1,0 35 0,17 17-1,19-70 1,34 0 15,18-53-15,-88 18-16,0 53 47,0 17-47,0 106 15,36 71 16,34-89-31,-70-70 16,0 18 0,-106-71 15,71-106-15,-35-53-1,70 71-15,0 35 16,105-35 15,-16 88-31</inkml:trace>
  <inkml:trace contextRef="#ctx0" brushRef="#br0" timeOffset="148475.78">25612 7708 0,'17'53'62,"36"71"-46,-53-89-16,36 35 47,52-422 0,-88 263-16</inkml:trace>
  <inkml:trace contextRef="#ctx0" brushRef="#br0" timeOffset="149244.47">26000 7743 0,'-18'0'32,"36"-35"-17,-18 70-15,0-35 0,53-17 16,0-54-1,-53 18 1,-18 18 15,-17 35-15,-1 0 0,1 18-1,35 35 1,0-18-16,0 35 15,0-34 1,18-1 0,35 0-1,17-35 1,-17-35 0,0-36-1,-53 1 1,35-1-1,1 36 1,-1 35-16,-17 18 31,-18 17-31,0-17 16,0 52 15,35-35-15,71-35-16,35-17 31,-106-71-15,-35 17-1,0-17 1,-18 17 0,18 89 15,0 17-16,0 53 1,0-35-16,0-17 16,0 34-1,0-35 1</inkml:trace>
  <inkml:trace contextRef="#ctx0" brushRef="#br0" timeOffset="149490.34">26547 7585 0,'105'-71'47,"1"71"-31,-317 71-16,475-142 31,-264 89-31,0-1 0,0 19 0,0 34 16,35-34-1</inkml:trace>
  <inkml:trace contextRef="#ctx0" brushRef="#br0" timeOffset="149641.94">26917 7373 0,'-35'0'32,"70"0"-32,-35 0 15</inkml:trace>
  <inkml:trace contextRef="#ctx0" brushRef="#br0" timeOffset="149864.34">27093 7461 0,'-17'0'16,"-54"106"15,159-212-31,-176 247 15,88-105-15,0-1 16,0 0-16,0-17 31,18 35-31,17-53 16,71-36 0</inkml:trace>
  <inkml:trace contextRef="#ctx0" brushRef="#br0" timeOffset="150396.84">27358 7497 0,'-88'17'47,"176"-34"-47,-212 69 16,89-52-1,35 53-15,0-17 16,0-1-1,35-35 1,54 0 0,-19-18-16,-70-35 31,0 18-15,0 70-1,0 54 1,35-37-1,-17-52 1,106 0 0,-54-70-1,-17-1 1,-18-105 15,1 88-15,-36 53-1,-18 35 1,18 70 0,0 18-1,-35 18 1,35 0 0,17-106-1,-17 35-15</inkml:trace>
  <inkml:trace contextRef="#ctx0" brushRef="#br0" timeOffset="150916.12">28381 7479 0,'0'0'0,"-53"0"15,0 0 1,18 0 0,-36 0 15,36 18-31,35 34 16,53-52-16,18 71 15,-36-18 16,18-18-15,-18 0-16,-53 1 31,-52-1-15,17-35 0,18 0-1,52 0 1,19-88-16</inkml:trace>
  <inkml:trace contextRef="#ctx0" brushRef="#br0" timeOffset="151115.54">28646 7338 0,'0'159'47,"0"-107"-47,0-263 0,0 475 16,52-175-1,-52-54 1,0 0 0</inkml:trace>
  <inkml:trace contextRef="#ctx0" brushRef="#br0" timeOffset="151589.25">28575 7620 0,'0'-35'16,"0"-1"-16,35 36 16,124-70-1,-71 70 1,-335 141-16,530-282 15,-601 282-15,653-282 16,-335 176 0,53 18-1,-53 0 1,35 0 0,-35-35-1,-17-18 1,-19 0-1,72-36 32,-36 1-47,70 0 16,-34-36 0,-1 36-1,0 35 16,36 70 1,-71-34-32</inkml:trace>
  <inkml:trace contextRef="#ctx0" brushRef="#br0" timeOffset="151885.65">29210 7285 0,'0'18'78</inkml:trace>
  <inkml:trace contextRef="#ctx0" brushRef="#br0" timeOffset="152324.49">29475 7408 0,'0'53'47,"0"0"-47,0 18 16,0-18-16,0 17 15,-36-70 1,36-35 15,0-36-15,0-34-1,0 52-15,18-71 16,17 54 0,1 70-1,-1 0 1,-35 53 0,0 35 15,0-53-31,-35-35 31,-18 0-15</inkml:trace>
  <inkml:trace contextRef="#ctx0" brushRef="#br0" timeOffset="152895.2">30057 7497 0,'0'-36'31,"0"54"1,0 17-32,0 18 15,0-18-15,0 1 16,0 34-1,0-123 17,0 18-17,0-18-15,0-70 16,53-124 15,-53 158-31,70 54 16,-17 35-1,-18 141 17,-35 53-32,0-53 31,0-52-31,0-54 31</inkml:trace>
  <inkml:trace contextRef="#ctx0" brushRef="#br0" timeOffset="153056.76">30127 7532 0,'0'-35'31,"353"-36"16,-706 177-47,741-247 0</inkml:trace>
  <inkml:trace contextRef="#ctx0" brushRef="#br0" timeOffset="153705.16">30745 7197 0,'0'70'32,"0"18"-17,-18 1 1,18-19 0,-53-35-1,124-387-15,-142 669 47,71-352-47,0-53 16,35 35-1,1-88 1,-1 35 0,0 71-16,0 35 31,36 35-16,-71 35 1,0-17 0,-53 0-1,0-53 1,53 36 0,35-36 30,-35 35-46,36 0 16,-36 18 15,0 35-31,0-17 16,-36-71 0,-52 53-1,35-18-15,18-53 31,35-35-15,18-17 0</inkml:trace>
  <inkml:trace contextRef="#ctx0" brushRef="#br0" timeOffset="154773.09">31274 7602 0,'17'18'78,"19"-18"-63,-36 53 1,0-18-16,35 36 31,-53-1-15,-35-52 0,-35-18-1,18 0-15</inkml:trace>
  <inkml:trace contextRef="#ctx0" brushRef="#br0" timeOffset="156317.54">23125 8573 0,'0'0'0,"0"35"62,35-35-46,-35 70 0,53-70-16,-53 36 0,106-36 46,-106-124 1,0 142-15,35 158-1,-35-52 0,35-1-15,-35-88-1,-17-35 1,-72 0 15,54 0-31,0-17 16,35-19 15</inkml:trace>
  <inkml:trace contextRef="#ctx0" brushRef="#br0" timeOffset="157333.31">23883 8573 0,'0'0'0,"-18"0"15,18-36-15,36 36 47,17 124-31,0-54-16,-18 36 47,-35-124-32,0-34 1,0-90-1,0 1 1,0 106-16</inkml:trace>
  <inkml:trace contextRef="#ctx0" brushRef="#br0" timeOffset="158158.23">24377 8608 0,'-18'0'16,"-17"0"0,0 0-1,35 53 1,-36 0-1,36 35 1,0-53 0,36-35-1,34-35 17,-34-53-32,-36 17 15,0 36 1,0 88 31,0-18-47,0-17 15,0 17 1,53 35 0,35-70-1,-53-52 1,-35 16-1,0-17 1,-18-17 0,-17 35-1,70 35 32,1 0-47,34 17 16,-35 18-1,18 36 1,-53-18 0,0-18-1,89-35 17,-19-88-17,-35 88-15,-35-18 16,0-17 15,-17 35 16,17 18-47,0-1 16,17 36 15</inkml:trace>
  <inkml:trace contextRef="#ctx0" brushRef="#br0" timeOffset="158302.63">24871 8431 0,'-35'0'31,"105"0"-31,-105 0 0,35 0 0,35 0 0</inkml:trace>
  <inkml:trace contextRef="#ctx0" brushRef="#br0" timeOffset="158893.15">25135 8555 0,'0'35'47,"36"-35"-32,-1 0-15,-106-35 0,195 35 16,-89-71 0,-35 18-1,-17 18 1,-54 35-1,18 18 1,18 52 0,35 1-1,0-36 1,0 18 0,35-53-16,106 35 31,-106-70-16,54-35 1,-89 17-16,35-53 16,-35 70-1,0 1 1,0 88 15,35 18-15,0 17-1,-35-18 1,0-34 0,-17-1-1,-18-35 1,-1-53 0,36 18 15</inkml:trace>
  <inkml:trace contextRef="#ctx0" brushRef="#br0" timeOffset="159902.56">26106 8343 0,'-36'-53'0,"1"18"16,0 35 15,35 71 1,0 70-1,0-53-16,35-18 1,-35-34-16,18 17 16,-54-18 15,-17-35-15,1 0-1,52-35-15,-53 35 16</inkml:trace>
  <inkml:trace contextRef="#ctx0" brushRef="#br0" timeOffset="160084.07">25876 8608 0,'230'-71'47,"-178"71"-47,-16-70 16,-354 211-16,689-335 15</inkml:trace>
  <inkml:trace contextRef="#ctx0" brushRef="#br0" timeOffset="160631.77">26247 8378 0,'53'-70'62,"52"105"-46,-52 18-1,-53-18-15,36 36 16,-36-36 0,0-17-1,-247-195-15,494 389 16,-265-212-16,18-70 31,0 17-31,0 17 16,53-34-1,17 35 17,-34 35-1,-36 35 0,0 35-31,0-34 16,0 17-1,35-53 1,0 0 15,1-53-15,-1 0-1,-35 0 1,0-18 0,-18 36-1,-35 35 1,18 18 0,35 17-16</inkml:trace>
  <inkml:trace contextRef="#ctx0" brushRef="#br0" timeOffset="161216.27">27023 8361 0,'0'17'32,"17"54"-17,-17-18-15,0 0 16,0-18 0,0 18-1,0-71 16,36-17-31,-36-71 16,53 36 0,-53 17-1,35 53 1,0 53 0,-35 0-1,35 35 1,1-88-1,52 0 1,-53-71 0,-35-17-1,35 18 1,-35 34 0,36 89 15,-1 18-16,-35-36 1,88 18 0,-17-53-1,-36 0-15</inkml:trace>
  <inkml:trace contextRef="#ctx0" brushRef="#br0" timeOffset="162363.31">28328 8378 0,'0'0'0,"0"-17"47,18 17-31,17 0-1,0 35 1,-35 0-16,0 124 31,-106-124 32,106-87-32</inkml:trace>
  <inkml:trace contextRef="#ctx0" brushRef="#br0" timeOffset="162633.6">28593 8343 0,'-18'-35'16,"36"105"-1,-18-105-15,-53 0 0,17 88 31,1 0-31,0 17 16,35 1 0,0-36-1,53 0 1,35-35 15,-17-17-31</inkml:trace>
  <inkml:trace contextRef="#ctx0" brushRef="#br0" timeOffset="162995.13">28716 8008 0,'0'0'0,"0"-53"16,18 53 15,17 0-15,-35 35 0,0 36-1,0-36 1,-18 1-16,-35 69 15,53-52 1,0-17 15,36-36-31,70 0 32</inkml:trace>
  <inkml:trace contextRef="#ctx0" brushRef="#br0" timeOffset="163412.09">28963 8502 0,'0'0'15,"0"18"17,0 70-17,-35 0 1,-18-17-16,53-19 16,-35 37 15,35-19-31</inkml:trace>
  <inkml:trace contextRef="#ctx0" brushRef="#br0" timeOffset="163810.61">29210 8731 0,'-71'71'32,"142"-142"-32,-71 107 15,0-1 1,0 35 0,0-34-1,0-1 1,53-53-1,-53-17 1,70 0 0,-34-1-1,-36 1-15,0 88 32,0-18-17,0 54 1,0-54-1</inkml:trace>
  <inkml:trace contextRef="#ctx0" brushRef="#br0" timeOffset="164795.54">29633 8149 0,'0'18'78,"0"17"-62,0 18-16,0 106 16,36 17 31,17-176-16,35-70-16</inkml:trace>
  <inkml:trace contextRef="#ctx0" brushRef="#br0" timeOffset="165279.26">29528 8396 0,'0'-18'16,"0"36"-16,17-36 16,-17-17-16,88 35 15,-52-70-15,-1 70 16,71-36-16,17 36 31,-35-35-15,-52 0-16,-36 0 31,-18 35-31,-17 0 31,-1 35-31,36 18 16,-35 0 0,35 35-1,35-53 1,18 0-1,0-35 1,18-105 0,-71-19-1,0 106 1,-53-34 15,18 69-15</inkml:trace>
  <inkml:trace contextRef="#ctx0" brushRef="#br0" timeOffset="166297.9">30692 8220 0,'0'-36'15,"0"1"1,17 35 0,54 0 31,-89 177-1,-123-36-14,159-88-1,52-53-15,-34 0-16,34-36 31,-35-17-16,18 53-15</inkml:trace>
  <inkml:trace contextRef="#ctx0" brushRef="#br0" timeOffset="167082.31">31168 8237 0,'0'36'31,"18"-1"-31,-18 0 16,0 18-16,35 18 16,0-36-1,-35 0-15,35 1 31,1-36-15,-1 0 0,-35-71-1,0 0 1,0 54-16,0-89 16,0 53-1,0-18 1,0 19-1,0 16 1,35 36 0,1 0 15,16-53-15,-16 53-16,211 0 31,-194 0 0,52-35-15</inkml:trace>
  <inkml:trace contextRef="#ctx0" brushRef="#br0" timeOffset="167424.37">31450 8449 0,'18'0'15,"17"-18"1,0 18-16,54 18 15,-37 35 1,-52-18 0,-17 1-1,-36 52 1,18-53 0,-18-35-1,70-71 16</inkml:trace>
  <inkml:trace contextRef="#ctx0" brushRef="#br0" timeOffset="167695.68">32032 8290 0,'-53'0'16,"106"0"-16,-159 53 16,71 18 15,35-36-31,0 18 16,0 18-1,124-36 16,-89-53-15,0 18-16,-35-35 0</inkml:trace>
  <inkml:trace contextRef="#ctx0" brushRef="#br0" timeOffset="172806.1">23354 9560 0,'0'-35'31,"-35"35"-31,35-35 16,-36 35-1,36-36-15,-53 36 16,18 0 0,-18 0-1,18 106 32,53 71 0,35-177-47,-18 0 16,0-71-1,18-70 16,-53 106-15,0-1-16,-18 36 31,18 18-15,0 17 0,0 1-1,18 17 1,17-18-1,1-35 1,-1-53 0,0-18-1,-35 36 1,0-18 0,35 71 15,1 17-16,17 18 1,-53-18 0,35-35-1,0-35 1,0-36 0,-35 19-1,53 16 1,-17 54 31,34 52-32,-17-70-15,18 36 16,-36-36 0,0-36-1,-35-34 1,0 35-1,53 35 17,0 0-17,-18 0 1,-35-36 31,-17 36-32,-19-35 1,1 35 0,0 0-1,35 18-15,-35 52 32,35 1-17,0-18 1,0-18-1,70-35 1,-35 0 0,18-35-1,-17-36 1,-1-35 0,-35-17-1,-18 35 1,-35 35-1,18 17 1,17 36 0,18 18 15,53 123-15,35 0-1,-17-35 1,35-71-1,-71-35 1</inkml:trace>
  <inkml:trace contextRef="#ctx0" brushRef="#br0" timeOffset="173086.62">24747 9278 0,'0'71'16,"0"-142"-16,53 71 15,-17 0 1,34 53 0,-70-18-16,53-35 15,-53 124 1,-35-54-1,-36-70 1,36 0 0,35-35-1</inkml:trace>
  <inkml:trace contextRef="#ctx0" brushRef="#br0" timeOffset="173341.94">25118 9243 0,'-106'0'47,"71"0"-47,-1 35 31,213-70-31,-354 158 0,177-87 0,0-19 16,0 18-16,18 18 15,88 36 1,-36-54 0,-52-35-1</inkml:trace>
  <inkml:trace contextRef="#ctx0" brushRef="#br0" timeOffset="173628.3">25541 9331 0,'0'-18'47,"0"54"-47,0-54 0,53 71 16,-18 17-1,1-34 1,-36 17-1,35-53 1,18-124 0,-53 18-1,0-35 1,-35 106 0</inkml:trace>
  <inkml:trace contextRef="#ctx0" brushRef="#br0" timeOffset="174449.91">26017 9278 0,'-88'-18'47,"176"36"-32,-246-18-15,158 53 16,-36-18 0,36 18-1,36 18 1,17-71 0,17-71-1,1 36 1,-71-36-1,0 36 1,0 0 0,0 141 15,0-71-31,35 35 16,18-34-1,0-36 1,0-36-1,-18-34 1,-35-54 0,0 89-1,0-18 17,0 18-32,106 88 31,-71-18-16,36 0 1,-36 18 0,-35-17-1,35-36 17,106 0-17,-53-18 1,-88-17-16,36-1 15,-72-16 1,-16 52 0,52-36-1,0 72 17,0 34-17,35 1 1,-35-36-1</inkml:trace>
  <inkml:trace contextRef="#ctx0" brushRef="#br0" timeOffset="174596.08">26758 9102 0,'-17'0'31,"17"17"-15,52-17-16</inkml:trace>
  <inkml:trace contextRef="#ctx0" brushRef="#br0" timeOffset="175168.17">27023 9296 0,'70'-18'62,"-52"18"-62,-106 18 0,176-71 16,-53 53-1,-35-35-15,0-1 16,-35 36 0,0 0-16,-1 0 15,36 18 1,0 70 15,18 0-31,70-35 31,0-53-15,-17-17 0,17-54-1,-53-17 1,-35 70-16,0-17 16,-17 35-1,17 35 16,0 106-15,17-35 0,-17-53-1,0-18 1,-17-35 0,-36-17-1,18-19 1</inkml:trace>
  <inkml:trace contextRef="#ctx0" brushRef="#br0" timeOffset="175644.57">28099 9260 0,'-106'-88'31,"106"141"16,0 0-47,0 18 16,0 17-16,35 18 15,-35-18 1,0-53 0,-17-35 15</inkml:trace>
  <inkml:trace contextRef="#ctx0" brushRef="#br0" timeOffset="176286.4">27940 9507 0,'88'-105'47,"-35"105"-47,-194 105 0,317-246 0,-140 141 15,-1 0 1,-35-35 0,35 35-1,1 0 1,16 35 0,-52 1-1,53 16 1,-53 19-16,0-53 15,-17-36 32,17-17-31,0-18 0,0 18-1,17-18-15,19 53 16,-1 0-1,0 0 17,-35 17-17,0 54 1,35-18 0,1-18-1,-1-35 1,-35-18-1,53 18 1,-53-53-16,53-17 16,-53-1-16,-35 36 31,-18 35-15,17 35-1,36 36 1</inkml:trace>
  <inkml:trace contextRef="#ctx0" brushRef="#br0" timeOffset="176788.37">28857 9384 0,'0'0'47,"0"35"-47,36 18 15,-36-18-15,35 18 32,18-70-1,-53-19-16,0 1-15,35 0 16,-35 0 0,0 70 15,35 18-15,18 0-1,-18-53 1,1-53-1,-1-18 1,-35 18 0,35 53 15,-35 36-15,36-1-1,-36 18 1,70-53-16,36 0 15</inkml:trace>
  <inkml:trace contextRef="#ctx0" brushRef="#br0" timeOffset="177201.83">29933 9349 0,'-35'0'31,"0"0"-15,35 17 0,-36 36-1,36 18 1,0-36-1,18 18 1,53-53 0,-19 0-16,1-53 15,-17-18 1,-36 1 0,-53-18 15,0 88-16,0 0 1,53 88-16</inkml:trace>
  <inkml:trace contextRef="#ctx0" brushRef="#br0" timeOffset="177547.89">30603 9190 0,'0'0'0,"0"53"46,0-18-30,0 18-16,0 18 16,0-54-16,0 18 15,0 36 1,53-71 31,18 0-47,-36-35 15</inkml:trace>
  <inkml:trace contextRef="#ctx0" brushRef="#br0" timeOffset="178030.6">30374 9454 0,'0'0'16,"53"-52"0,0 52-16,18-71 15,105 36 1,18 35 0,-141 0-16,-18 0 15,0 0 1,-52 0 15,-18 17-15,35 36-1,0-17 1,-36-36-16,36 52 16,18-16-1,35-36 16,17-18-31,-17-105 32,-53 52-32,-17 36 31,-19 0-15,19 52 15</inkml:trace>
  <inkml:trace contextRef="#ctx0" brushRef="#br0" timeOffset="179140.37">31891 9190 0,'0'35'78,"0"0"-78,0 1 15,-70 105 17,34-106-17,36 36-15,0-54 16,18 19 15,52-54-15,1-35 15,-18 18-31,-18-1 16,18-34-1,-53 105 16,0 71-15,0-18 0,-17-35-1,17-18 1,35-35 15</inkml:trace>
  <inkml:trace contextRef="#ctx0" brushRef="#br0" timeOffset="179277.99">32367 9684 0,'0'-36'63</inkml:trace>
  <inkml:trace contextRef="#ctx0" brushRef="#br0" timeOffset="180768.92">23283 10425 0,'-17'-89'31,"-19"36"-15,1 53-1,0 0 1,-18 53 0,0 89-1,88 316 32,1-405-47,-36 18 16,0-36-1,-18-35 17,-35 0-17,18 0 1,-1-18 0,36-17-16,18-18 15</inkml:trace>
  <inkml:trace contextRef="#ctx0" brushRef="#br0" timeOffset="181248.17">23813 10372 0,'0'0'0,"-18"0"15,18-36-15,-18 36 16,-17-35 0,0 35-1,-36 0 16,53 0-15,-34 124 0,52 17-1,0-71-15,52 107 16,-16-36 0,17-53-1,-53-35 1,-18-53-16,18 35 15,-123-35 17,87-17-32,-34 17 15,52 0 17</inkml:trace>
  <inkml:trace contextRef="#ctx0" brushRef="#br0" timeOffset="182495.56">23195 11501 0,'0'-18'93,"0"-17"142,0 88-157,0-1-62,0 1-16,0 18 15,0-18-15,0 0 16,0 17-1,0-34 1,0-72 15,0 1-15,0-106-16,0-18 16,0-35-1,18 159 1,35 35-1,17 0 17,-17 123-17,-53-87 1,-88-1 0,53 35-1,-18-34 1,70-36-1,1 0 1,70 35 0,-17 0-1,-18 1 1,-18-36 0</inkml:trace>
  <inkml:trace contextRef="#ctx0" brushRef="#br0" timeOffset="183180.66">24218 10495 0,'0'-35'31,"0"0"-31,-35-1 32,0 36-17,-1 0 1,1 18-1,0 70 17,35-17-32,-53 564 47,370-459-1,-281-229-30</inkml:trace>
  <inkml:trace contextRef="#ctx0" brushRef="#br0" timeOffset="183642.93">24624 10319 0,'-35'0'0,"-1"0"15,-17 0 1,1 0 15,16 17-31,36 36 16,0 53-1,0-71 1,53 36 0,53-71-1,-18-88 1,-88 35 15,0-53-31,0 35 16,-53-105-1,0 158 1,18 18 0,35 89-1,0-36-15</inkml:trace>
  <inkml:trace contextRef="#ctx0" brushRef="#br0" timeOffset="184160.09">24888 10248 0,'0'53'15,"0"-53"1,36 71-16,-72-195 0,72 301 16,-36-124-16,0-1 15,0-16 1,0-1 0,-18-70-1,18-89 1,0-35-1,0 1 1,0 70 0,71 158 15,-18 18-15,-18 0-1,53 36-15,0-53 31,-52-71-15,-36-89-16,35-17 31,-35 54-31,0-1 16,-18-18-16,-17 18 16,0 230 15,35-72-31</inkml:trace>
  <inkml:trace contextRef="#ctx0" brushRef="#br0" timeOffset="184446.31">24377 11236 0,'35'0'32,"1"0"-32,16 0 15,37-35-15,16 35 16,195-53-1,-53 0 1,-211 53 0</inkml:trace>
  <inkml:trace contextRef="#ctx0" brushRef="#br0" timeOffset="185278.81">24959 11483 0,'-35'-53'16,"-1"53"0,1 0-1,-18 0 1,-17 71-1,70-1-15,-53-17 16,53 88 15,141-123 16,-35-248-16,-106 72-15,0 87 0,-53 36-1,0 0 1,35 176 31,54-106-47</inkml:trace>
  <inkml:trace contextRef="#ctx0" brushRef="#br0" timeOffset="186512">25153 11518 0,'0'-35'422,"18"35"-406,17 0 0,18 0-1,17 106 16,-122 53 16,16-195-15,54-105-17</inkml:trace>
  <inkml:trace contextRef="#ctx0" brushRef="#br0" timeOffset="186780.78">25612 11218 0,'-71'0'16,"142"0"-16,-177 36 0,106-19 15,-35 54 1,35-36 0,-36 18-16,36 35 15,18-53 1,17 18 0,71-53 15,-106-70-31</inkml:trace>
  <inkml:trace contextRef="#ctx0" brushRef="#br0" timeOffset="187214.87">25823 10918 0,'18'0'62,"35"0"-62,17-17 16,-17 17-16,18-53 15</inkml:trace>
  <inkml:trace contextRef="#ctx0" brushRef="#br0" timeOffset="187661.61">26476 10407 0,'0'0'0,"-35"0"0,35-35 16,-71 35-16,36-36 15,0 36 1,-18 18 0,0 88-1,53-53 1,0 17 0,88-70 15,-17-17-16,-1-71-15,-70-18 16,0-53 15,-70 18-15,17 88 0,17 123-1,36 36 1,36-70-1</inkml:trace>
  <inkml:trace contextRef="#ctx0" brushRef="#br0" timeOffset="188156.11">26617 10266 0,'0'141'62,"-18"-106"-46,36-211-16,-36 388 15,18-283 17,18 36-17,-18-1 1,53-17-1,-53 1-15,35-54 16,-35 141 15,36 36-15,-1-71 0,-35 35-16,53-35 15,-18 0 16,0-35-31,-35-18 32,0-36-17,36 54-15,17 35 32,-53 35-17,52 18-15,-52 36 16,36-37-16</inkml:trace>
  <inkml:trace contextRef="#ctx0" brushRef="#br0" timeOffset="188404.48">26441 10760 0,'123'0'31,"-35"-18"-31,-17 18 0,88-70 16,-89 34-1,-17 36 1,-18 0-16</inkml:trace>
  <inkml:trace contextRef="#ctx0" brushRef="#br0" timeOffset="188837.9">26458 11412 0,'0'0'0,"-35"0"0,-18 0 16,18 0-1,35 18 1,-35 17-1,35 36 1,0-36 0,17 0-16,54-35 15,-1-70 1,-34-18 0,-1-36-1,-35-35 1,-18 71-1,-52 53 17,70 106-17</inkml:trace>
  <inkml:trace contextRef="#ctx0" brushRef="#br0" timeOffset="189323.31">26776 11095 0,'0'-35'32,"0"70"-32,0-17 15,0 52 1,0-35-1,35 1-15,0-36 16,18-18 0,0-35-1,-53-17 1,36 34 0,-36 54 15,0 0-16,0 52 1,0-17-16,-36 53 16,36-36-1,-17-34 1,17 17-16,-71-53 16,0 0-1,19 0 1,-19 0 15,106-53-15</inkml:trace>
  <inkml:trace contextRef="#ctx0" brushRef="#br0" timeOffset="190458.04">27305 9984 0,'0'17'109,"18"-17"-109,-18 71 16,0-54-16,35 19 31,-35-1-31,0 18 16,35 17-1,-35-17 1,0-17-1,35-1 1,-35 71 0,0-36-1,0 1 1,0 35 0,0-36-1,0-17 1,0 18-1,0 35 17,-17-18-17,-54-35 1,36-18 0,0-35 15,35-18 16,17-52-47</inkml:trace>
  <inkml:trace contextRef="#ctx0" brushRef="#br0" timeOffset="191457.98">27834 10672 0,'0'-36'31,"-17"1"0,-54 35-15,36-35-16,-1 35 16,-16 17-1,-1-17 1,17 212 31,107-212-32,-1 0 1,54-71 0,-71-52-1,0-18 1,-53-18-1,0 71 1,-18 53 15,18 123 1,0 0-32,0 71 15,0-89 1,0 36-1,0-35 1,18-18 0</inkml:trace>
  <inkml:trace contextRef="#ctx0" brushRef="#br0" timeOffset="191737.19">28028 10548 0,'71'0'31,"-71"-35"-31,-71 123 0,159-176 16,-17 88-1,-230 35-15,353 0 0,-194 1 16,0-1-16,-17 0 31,17 18-31,-53-18 16,-18-35-1,71-35 1</inkml:trace>
  <inkml:trace contextRef="#ctx0" brushRef="#br0" timeOffset="192007.48">28399 10530 0,'-36'-35'31,"1"35"0,35 35-31,-70 36 16,70-36-16,-36 1 16,213-178-16,-354 354 15,195-212-15,-18 53 16,123-53 0,-87 0-16</inkml:trace>
  <inkml:trace contextRef="#ctx0" brushRef="#br0" timeOffset="193100.72">29051 10601 0,'0'0'0,"0"-35"31,0 17 16,-70 18-31,34 0-16,1 0 16,-53 71 15,159 52 16,87-158-16,-87-71-15,-36 0-1,-35 53 1,0-35-1,0 17 1,-18 36 0,18-18-1,-35 0 1,35 124 15,0 70-15,0-17-1,0-54-15,0 18 16,0-17 0,18-18-1,35-53 1</inkml:trace>
  <inkml:trace contextRef="#ctx0" brushRef="#br0" timeOffset="193618.34">29386 10372 0,'0'0'0,"0"-36"31,0 107-16,0 0 1,18-36 0,-18 18-16,35-53 15,1 0 1,-1-18 0,0-52-1,-35 17 16,35 0-15,-35 106 15,0 17-31,0 36 32,0-53-32,0-18 15,-17 53 1,-18-52-1,-1-36 1,19 0 0,-19 0-1,1 0 1,0 0 0</inkml:trace>
  <inkml:trace contextRef="#ctx0" brushRef="#br0" timeOffset="208319.87">23195 12594 0,'18'0'62,"70"0"-46,141-35 31</inkml:trace>
  <inkml:trace contextRef="#ctx0" brushRef="#br0" timeOffset="208522.43">23195 12823 0,'53'0'47,"0"0"-47,-106-35 0,177 70 0,-72-35 15,-281 0-15,547-17 16</inkml:trace>
  <inkml:trace contextRef="#ctx0" brushRef="#br0" timeOffset="209151.75">23936 12330 0,'0'0'16,"0"-36"0,-35 36-16,35-35 15,-36 35 1,19 0 15,17 88-15,0 0-16,0 230 31,0-212-15,17 17-16,-17-35 0,0-17 15,36 52 1,-36-17 0,0-70-16,0-1 15,0 0 1,-106-53 15,71-70-15,-1 53-16,-34-36 31,34 36-31,54 35 47</inkml:trace>
  <inkml:trace contextRef="#ctx0" brushRef="#br0" timeOffset="210051.73">24359 12418 0,'-53'-53'0,"0"18"32,53 52 30,0 19-62,0-1 16,0 300 31,36-194-32,34-53 1,-34 36-16,-36-36 16,35 0 15,-35-53-16,-18-35 17,18 36-32,-35-36 15,0 0 1,-1 0 0,-52-18-1,18 18 1,34-35-1</inkml:trace>
  <inkml:trace contextRef="#ctx0" brushRef="#br0" timeOffset="211335.93">23689 13758 0,'0'-17'31,"-18"17"16,-17 0-15,35 35-17,0 0-15,0 18 16,0-18-1,0 1-15,0-1 16,18-35-16,17 0 31,0-53-15,1-17 0,-36-1-1,-53-17 1,53 53-1,-36 105 1,1-35 0</inkml:trace>
  <inkml:trace contextRef="#ctx0" brushRef="#br0" timeOffset="212632.4">23618 11994 0,'0'-35'0,"0"0"31,0 0 0,18 35 63,-36 141-47,18-71-31,0-34 15,36-36-16,17-36 1,17 1 0,-34 0-1,-36 52 48,0 19-48,0-1 1,0 0 31,-18-35-47,18 53 16,0-18-16</inkml:trace>
  <inkml:trace contextRef="#ctx0" brushRef="#br0" timeOffset="-214033.61">24148 13794 0,'0'-36'47,"17"36"-16,36 0-16,-53 18 1,53 17-16,-53 71 31,-18-18 1,-52-141 14,70 0-46</inkml:trace>
  <inkml:trace contextRef="#ctx0" brushRef="#br0" timeOffset="-213764.34">24395 13688 0,'0'0'47,"-18"0"-47,18 17 16,-35 54-1,-1 52 1,36-87-16,0 17 15,36 0 1,52-53 15,-35 0-15,-53-18-16</inkml:trace>
  <inkml:trace contextRef="#ctx0" brushRef="#br0" timeOffset="-213413.64">24553 13458 0,'0'-35'15,"0"141"1,0-177-16,0 1 15,36 70 1,17 0 0,-18 18-1,-35 52 1,0-17 0,-35 0-16,-1-18 15,54-35 32,70 0-31,-53 0-1</inkml:trace>
  <inkml:trace contextRef="#ctx0" brushRef="#br0" timeOffset="-213207.02">24924 13794 0,'0'35'16,"0"106"15,0-106-31,0-246 0,0 475 16,0-211-16,-53 71 15,53-89 16</inkml:trace>
  <inkml:trace contextRef="#ctx0" brushRef="#br0" timeOffset="-212857.41">25083 14041 0,'0'52'31,"0"-34"-15,0-88-16,-18 228 15,18-105 1,0-17 0,18-36-16,-1 0 31,54-18-16,-71-35 1,0 71 15,0 35-15,0-18 0,0 18-1</inkml:trace>
  <inkml:trace contextRef="#ctx0" brushRef="#br0" timeOffset="-211752.91">24183 11994 0,'0'-35'15,"35"35"-15,0 0 16,-35 53 15,-70 53 32,35-106-16,52 0-16,-17 35-16,18-35 1,-18 35-16,35-17 31,-35 17-15,35-35 0,18 0-16</inkml:trace>
  <inkml:trace contextRef="#ctx0" brushRef="#br0" timeOffset="-211300.58">24412 12100 0,'0'0'31,"0"18"-15,36 70 15,-36-70-31,35 52 16,0-70 31,-35-53-32,0 0 1,0 1-16,-18-1 15,18 17 17,0 1 15,18 35-32,53 0 1,-36 0-16,35 0 15,-34 0 1,-1 0 0</inkml:trace>
  <inkml:trace contextRef="#ctx0" brushRef="#br0" timeOffset="-211002.4">24747 12171 0,'36'0'47,"-72"0"-47,72 53 0,17-53 15,-53 53-15,0 0 16,0-18-1,-18-35 1,-35 0 0,18 0-1,35-35 1</inkml:trace>
  <inkml:trace contextRef="#ctx0" brushRef="#br0" timeOffset="-210717.23">24941 12188 0,'0'-17'31,"-35"17"-16,35 35 1,-35 0-16,123-52 0,-176 70 16,158-142-16,-175 231 0,105-72 31,17-17-15,89-18-1,70-35 1</inkml:trace>
  <inkml:trace contextRef="#ctx0" brushRef="#br0" timeOffset="-193220.93">25153 12841 0,'53'0'16,"-18"0"0,1 35-16,-1-35 0,0 53 15,0-17 1,-88 34 15,-35-70 16,194 0 16,-18 106-17,-105-53-30,-54-18 0,18-35-1,0 0 1,18 0 0,35-17-1</inkml:trace>
  <inkml:trace contextRef="#ctx0" brushRef="#br0" timeOffset="-192595.94">25488 12876 0,'0'-53'0,"0"106"0,18-88 78,-18 70-78,35 1 15,18-1-15,35 18 32,-35-53-17,-18 0 1,-35-35 0,0-36-1,-17 0 1,17 89 31,0 35-32,17 0-15,19 70 16,-36-17 0,53-35-1,-53-1 1,0-17-1,-36-17 1,1-36 0,-18-36-1,0 1 1,18 35 0,0 0 15</inkml:trace>
  <inkml:trace contextRef="#ctx0" brushRef="#br0" timeOffset="-191913.15">26211 13018 0,'-35'0'31,"17"0"-31,107 0 63,-36-18-48,17 18-15,54 0 16,-89-35-1,35 35 1,-122 0 15</inkml:trace>
  <inkml:trace contextRef="#ctx0" brushRef="#br0" timeOffset="-191620.54">26282 12823 0,'-53'-35'16,"177"106"0,-195-107-16,71 36 46,0 53-46,35 71 16,1-71 0,-36 35-1,52 0 1,-52-35 0</inkml:trace>
  <inkml:trace contextRef="#ctx0" brushRef="#br0" timeOffset="-189952.76">27023 12718 0,'-35'-36'0,"52"36"63,-17 18-48,35 17 1,-35 1 0,36-36-1,-36 17 1,35-17 0,0 0-1,1 0 1,-1 0-1,-35-35 1,0-36 0,0 54 15,0 87 47,0-17-62,0 0-1,0 0 1,35 0-16,-35-18 16,0 36-1,0-36 1,0 18-1,0-18 1,0 1 15,-18-36-15,-17 0 0,0 0-1,-18 0 1,0 0-1</inkml:trace>
  <inkml:trace contextRef="#ctx0" brushRef="#br0" timeOffset="-187372.15">27093 12700 0,'0'0'0,"0"-35"32,0 17-17,0-17 17,0 52-1,0 36-16,0 0 1,0 0-16,0 35 16,0 71-1,18-106-15,-18 35 16,35-52 0,-35-1-1,0-106 32,0 18-47,0 0 0,0-88 31,-17 35-15,17 18 0,-36 88-1,36 53 16,0 0-15,0 18-16,18 35 16,-18-18-1,53-18 1,-53-34 0,0-54 15,0-88-16,0 18 1,0 35-16,-35-88 31,35 106-15,0 52 15,0 36-15,0 53-1,0 53 1,0-124-16,17-35 16,-17 18-1,0-71 17,0-35-17,-17-36 1,17 53-1,0 89 32,0 53-31,17 35-16,-17-18 16,0-53-1,0 0 1,0-52 15,0-89-15,0-35-1,0 70-15,0-17 16,0 158 31,0 1-47,0-18 15,0 0 1,0 35-16,0-53 31,0 1-15,0-54 0</inkml:trace>
  <inkml:trace contextRef="#ctx0" brushRef="#br0" timeOffset="-185260.62">27428 12418 0,'0'17'266,"36"-17"390,-1 0-625,-35 36-31,88-36 16,36 158 15,-89-16 0,-35-90-31,0 54 32,0 18-17,0-54-15,-71 1 31,71-36-15,-35-35 0,0 35-1,35-123 1,0 71-16</inkml:trace>
  <inkml:trace contextRef="#ctx0" brushRef="#br0" timeOffset="-184604.54">28452 12647 0,'-18'-35'16,"-17"0"-1,-1 35 1,-17 0-1,1 0 1,-1 35 0,53 71-1,0-89 1,0 54 0,0-36-1,70-35 1,36-53-1,-18-17-15,-53-107 32,-35 19-17,-17 16 1,-18 72 0,35 87 30,0 72-46,0 122 16,17-70 0,-17-52-1,35-1 1,1-88 0,-1 0-1</inkml:trace>
  <inkml:trace contextRef="#ctx0" brushRef="#br0" timeOffset="-184338.25">28716 12453 0,'0'-35'46,"35"35"-46,-70 35 0,88-70 0,0 88 16,-53-18-16,53 0 16,-53 1-16,-18 69 31,-70-52-15,35-53-1,18-17 1</inkml:trace>
  <inkml:trace contextRef="#ctx0" brushRef="#br0" timeOffset="-184058.97">28998 12312 0,'-35'0'16,"141"35"-16,-177-70 0,18 35 16,1 35 15,52 1-31,-36 69 16,36-34-1,0 35 1,18-36-1,70-34-15,88-36 16</inkml:trace>
  <inkml:trace contextRef="#ctx0" brushRef="#br0" timeOffset="-183559.85">29810 12294 0,'-71'0'15,"36"-35"1,194 123-16,-212-141 0,-71 18 16,124 70-1,-53 18 1,53 0-16,0 53 31,18-106-15,53 0-1,-54-53 1,54 0-16,-71-88 16,0 18-1,0-1 1,-18 54-1,18 34 1,0 124 15,0-17-15,0 0-16,18 176 31,35-195-31,-53 72 31,35-89-15</inkml:trace>
  <inkml:trace contextRef="#ctx0" brushRef="#br0" timeOffset="-183120.54">30110 12065 0,'0'53'47,"35"0"-31,-35-18 0,35 0-1,0-35-15,1 0 31,-177-141-31,317 265 0,-123-195 16,-282-17-16,458 141 0,-229-88 16,0-1-1,0 107 17,0-18-32,0 35 15,0 71 1,35-18-1,-35-71 1,0-34 0,-70-36-1,-36 0 17,71 0-32</inkml:trace>
  <inkml:trace contextRef="#ctx0" brushRef="#br0" timeOffset="-181930.32">25047 12682 0,'-35'0'31,"35"18"0,-35-18-31,35 35 16,0 53-1,0-52 1,-53 34-16,53 19 16,0 140-1,211 0 16,-52-194-31</inkml:trace>
  <inkml:trace contextRef="#ctx0" brushRef="#br0" timeOffset="-177234.61">28698 12453 0,'0'-35'32,"18"35"15,-18-18-32,35 18 1,1 0 15,-1 0 0,-35 35-31,0 1 16,0 17 0,0 17-1,35-17 16,-35-18-31,0 1 16,36-1 15,-36 0-15,35-35-16,53 0 31,-17 0-15,-36-35-16,0-18 31,0 18-15,-35-36-16,36 18 0,-36 0 15,0 18 17,0 0-17,0 0 16,-18 35 48,18 17-48,0 36-16,0 18 1,0-36-16,0 0 16,0 0-16,0 18 15,0 18 1,0-1 0,0-17-1,18 18 16,-18-18-15,0 0 0,0-18-16,0 0 31,-18 1-15,-17-36-1,-1 35 1,-16-35-1,-37 0 1,72 0-16,-19 0 16,1-18 15,35-17-31,18 35 16,17 0-1</inkml:trace>
  <inkml:trace contextRef="#ctx0" brushRef="#br0" timeOffset="-176269.39">30092 12241 0,'0'0'0,"0"-35"79,35 35-64,1 0 1,-1 0-1,-35 35 1,35 1 15,0-1-31,1 18 32,-1-53-32,-35 53 0,0 0 15,0 53 16,-35-36-15,-1-35 0,1 1-1,0-1 1,0-35 0,-1 0-1,19 0 1,-36-18-1,70 18 32,19 0-47</inkml:trace>
  <inkml:trace contextRef="#ctx0" brushRef="#br0" timeOffset="-175732.22">30603 12259 0,'-17'-35'31,"17"-1"0,-35 36-31,-1 0 32,1 0-17,0 0 1,-18 0-16,18 18 15,35 17 17,-36 36-17,36 0 1,-35-36-16,35 0 16,0 71-1,53-36 1,106-17-1,-124-53 1,71 0 0,-89 0-1,-17-17 17</inkml:trace>
  <inkml:trace contextRef="#ctx0" brushRef="#br0" timeOffset="-174448.5">28769 12383 0,'0'0'0,"0"-36"16,35 36 0,36 0-1,-36 53 17,-35 35-17,0-17 1,0-36-16,0-17 15,35 52 1,1-34 0,-36-1-1,0 0 1,0 0 15,35-35-31,88-35 31,-70 35-15,-17-35 0,-36 17-1,0-17 1,0-71 0,-18 53-1,18 0 1,-35 0-1,-1 18 1,36 0 0,-35 35 15,35 18 63,0 17-94,0 0 31,0 0-15,0 18-1,18 18 1,-18-1-1,0-17 1,35 0 0,-35 0-1,0 18 1,0-36 0,0-17-1,0-54 32</inkml:trace>
  <inkml:trace contextRef="#ctx0" brushRef="#br0" timeOffset="-173176.01">30145 12153 0,'70'0'125,"-34"0"-109,-36 18-1,0 35-15,0 0 32,0 35-17,0-18 1,35-34-1,-35 17-15,0 0 16,-18 17 0,18-52 15,-35 17-15,0-35 15,35 35-16,-35-35 48,-1 0-32,54-35 16,52-18-31</inkml:trace>
  <inkml:trace contextRef="#ctx0" brushRef="#br0" timeOffset="-172187.45">30603 12136 0,'0'0'0,"0"-36"47,-35 36-16,0 0-15,-18 0 31,-18 106 0,1 0 15,70-71-46,0 1-1,0-1 1,0-18-16,0 19 16,0-1 15,18-35-31,-18 35 31,35-35-31,-35 36 16,35-1 31,0 0 31,1-35-63,-1 0 17,0 0-17</inkml:trace>
  <inkml:trace contextRef="#ctx0" brushRef="#br0" timeOffset="-151826.46">23319 15328 0,'53'-35'47,"-1"35"-32,19 0-15,-36 0 16,1 0 15,-36-35-15</inkml:trace>
  <inkml:trace contextRef="#ctx0" brushRef="#br0" timeOffset="-151608.94">23283 15487 0,'0'0'47,"53"0"-47,18 0 15,-18 0 17,-53-18-32,70 18 15,-52 0-15</inkml:trace>
  <inkml:trace contextRef="#ctx0" brushRef="#br0" timeOffset="85503.32">31309 15205 0,'53'-18'125,"0"-35"-125,35 18 15,159-71 1,-53 71 0,0-18-1,-141 18 1,18 35-16,-54 0 15</inkml:trace>
  <inkml:trace contextRef="#ctx0" brushRef="#br0" timeOffset="86092.38">32738 14288 0,'0'-36'0,"70"36"15,-17 0 1,0 0 0,-18 36-1,-35 34 1,0-35 0,-17 18-16,-36-35 15,18 17 1,35-52 15,35 17-15,35-36-1,1 36-15,-18 0 32,-53 18-17,-18 105 1,-35-123-16,18 53 15,-18-53 1,18 0 0</inkml:trace>
  <inkml:trace contextRef="#ctx0" brushRef="#br0" timeOffset="86637.2">32932 13935 0,'0'0'15,"-53"-36"-15,18 36 16,17 0-16,-53 0 16,36 0-1,0 18 1,-18 123 0,18 124-1,35-71 1,0-35 15,17-18-15,89-35-16,35-54 15,124-52 17,-1-123-17,-228 52 1,-36-87-1,-106-177 1,-88 70 0,-53 89-1,71 176 1,87 123 0,54 0-1</inkml:trace>
  <inkml:trace contextRef="#ctx0" brushRef="#br0" timeOffset="88540.55">23671 16351 0,'0'0'0,"0"-35"16,-35 35-16,17 0 16,18-35 15,0 88 16,0 70-32,0-17 1,0-53-16,18 17 16,35 19-1,-53-54-15,35 0 16,1 36-1,-36-18 17,0-18-17,-18-35-15,-106-35 16,89-36 15,-18 71-31,53-18 31</inkml:trace>
  <inkml:trace contextRef="#ctx0" brushRef="#br0" timeOffset="89254.93">23583 16828 0,'-53'0'15,"194"-159"48,-105 106-48,-160 265-15,283-424 0,-159 177 16,71 35 62,-19 17-78,-34-17 16,70 35-1,-52 18-15,-1 18 32,-35-36-17,-35-35 1,-1 0-1,-34-35-15,70-36 16,0 1 15,88-1-15,18-17-16,-36 35 16,-34 53-1,-36 106 32,-18-35-31,18-19-1,18-52-15,70 36 16,-53-36 0,0 0-1,18-18 1,-53-52-16,0-1 15,-53-17 1,18 88 15,-18 0-31,18 0 16,35 53 0,35-18-1</inkml:trace>
  <inkml:trace contextRef="#ctx0" brushRef="#br0" timeOffset="89799.34">24536 16457 0,'17'0'47,"-17"0"-47,36 0 0,-89 0 0,159 35 16,-71 18-1,-35-17-15,0-54 47,0-17-31,0-1-16,0 1 15,0 0 1,53 35 0,0 53-1,17 17 1,-35-34-16,1-36 16,-1 35-1,-35-123 16,0-1-15,-53 19 0,53 17-16,0 18 31,53 70-15,35 53-16,0 0 31,-52-88-16</inkml:trace>
  <inkml:trace contextRef="#ctx0" brushRef="#br0" timeOffset="90233.31">25841 16263 0,'0'0'0,"-35"0"16,35-18-16,0-17 15,17 0 1,36 35-1,18 0 1,-71 88 0,0-17-1,-35 52 1,35-88 0,0-52 15,70 17-16,1-36 1,-36 36 0,0 0-16,53-35 15</inkml:trace>
  <inkml:trace contextRef="#ctx0" brushRef="#br0" timeOffset="90730.87">25947 15910 0,'0'0'16,"-35"0"-16,-1-35 15,-52 35 1,35 0 15,-17 106-31,34 35 16,36 35 15,0-17-31,0-18 16,18 159-1,141-176 1,-71-89 0,229-106-1,-105-105 1,-159 105-16,-53-17 16,35-71-1,-105 18 1,-54 35-1,-17 36 1,106 70 0,35 88 15,0 36-31</inkml:trace>
  <inkml:trace contextRef="#ctx0" brushRef="#br0" timeOffset="91028.07">26864 16563 0,'35'0'31,"36"35"-15,-71 36 0,0-18-1,0 0 1,-35-53 0,-1 0-1</inkml:trace>
  <inkml:trace contextRef="#ctx0" brushRef="#br0" timeOffset="91528.74">27323 16298 0,'0'-35'16,"0"0"0,17 35-1,36 0 1,-53 17-16,35-17 15,-35 53-15,-17 36 32,-18-54-17,35-53 17,70 18-17,-17 0 1,18 0-1,-71 18 1,0 52 0,0-52-16,-53 70 15,35-35 1,-17-53 15,-1-70-15</inkml:trace>
  <inkml:trace contextRef="#ctx0" brushRef="#br0" timeOffset="92019.06">27428 15981 0,'71'35'16,"-142"-70"-16,36 35 16,0 0-1,-18 17 1,18 19 0,-1-1-16,-16 36 15,52-36-15,-36 18 0,36 123 31,0-52-15,18 17 0,70-35-1,18-71 1,88-35 0,-71-71-1,-87 18 1,17-70-16,-53 17 15,0-70 1,-177-36 0,124 159-1,0 53-15,-70-35 16,88 35 0</inkml:trace>
  <inkml:trace contextRef="#ctx0" brushRef="#br0" timeOffset="94009.62">28363 16016 0,'-17'-35'15,"-19"0"1,36-1-1,-35 36 17,35 18-17,0 35-15,88 405 63,18-387-16,-71-71-47,-35-141 15,0 88 1,-17-18 0,-18 71-1,52 18 48,18-18-48,1 0 1,-36-18 0,35-34-1,0 16 1,-35 54-1,0 35 1,53 17 0,-53-17-1,35 0 17</inkml:trace>
  <inkml:trace contextRef="#ctx0" brushRef="#br0" timeOffset="94367.43">28751 16228 0,'0'0'0,"18"-35"31,17 35-15,1 0-16,-1 0 15,35 52 1,-70 19 15,0-18-15,-17-53-16,-36 0 15,0-106 1,53 88 0,35-87 15</inkml:trace>
  <inkml:trace contextRef="#ctx0" brushRef="#br0" timeOffset="95298.76">29122 16228 0,'35'-18'31,"-70"1"-15,35 52-16,88-159 15,-88 107-15,35-36 32,-35 17-32,-17 36 15,-19 0 1,1 53 15,0 0-31,35-17 16,0 34-1,0-17 1,17 0 0,72 0-1,34-53 1,-17-71 0,-53 36-1,-18-35-15,0 34 16,-52-17 15,17 18-31,-35 35 0,-1 0 16,1 0 15,35 35-31,0 71 31,18-35-15,17-36-1,88 18 1,-70-53 0,18-53-1,17 0 1,-88 0 15,0 0-31,-35 0 16,35 106 31,0-17-47,53-1 0,0 18 15,-18-18 1,18-70 31,-53-36-32,0-35 1,0 71 0,35 35-1,0 71 1,54 17 0,-54-35-1,18-53 1,-18 0-1</inkml:trace>
  <inkml:trace contextRef="#ctx0" brushRef="#br0" timeOffset="95728.62">30198 15787 0,'0'0'16,"-35"0"-1,52 17 17,-17 19-32,71 17 15,-71 0-15,53-18 16</inkml:trace>
  <inkml:trace contextRef="#ctx0" brushRef="#br0" timeOffset="96057.28">30780 15840 0,'-53'0'16,"-18"0"-1,213 35 1,-160-70-16,-159 105 15,230-17 1,-17-53-16,-1 71 16,53-18-1,-88-18 1,0 0 0,-17-35 15,-36 0-31</inkml:trace>
  <inkml:trace contextRef="#ctx0" brushRef="#br0" timeOffset="96327.58">31238 15734 0,'0'0'0,"0"-35"0,0 105 63,18 89-48,53-71-15,-71-17 0,35-1 16,-35-34-16,0-1 16</inkml:trace>
  <inkml:trace contextRef="#ctx0" brushRef="#br0" timeOffset="96797.7">31186 16087 0,'229'-177'47,"-176"177"-47,-335 177 0,634-424 16,-316 194-16,-1-53 31,-53 88-16,18 54 32,0-1-47,0 35 16,0-34 15,36 17-31,-1 0 16,0-53 15,0-89-15,1 54-1,-36 53 17,35-18-17,0 53-15,0 0 16,-35-18-16,36-35 15</inkml:trace>
  <inkml:trace contextRef="#ctx0" brushRef="#br0" timeOffset="97261.58">31979 15734 0,'36'70'47,"-1"1"-32,-35-18 1,-71-247-16,177 388 16,-106-229-1,35-18 1,-35 0-1,36 53 1,-36-35 0,35 52-1,0 36 1,18-53 0,0 0 15,-53-18-31,35-52 15,-35 17 1,36 53 15,34 35-15,-35 1-16,1 16 16,34 1-1</inkml:trace>
  <inkml:trace contextRef="#ctx0" brushRef="#br0" timeOffset="98307.38">24077 17727 0,'0'0'16,"0"-35"-16,0 52 31,0 1-15,18 35-1,-18-35-15,53 35 0,-36-18 47</inkml:trace>
  <inkml:trace contextRef="#ctx0" brushRef="#br0" timeOffset="98472.2">23954 17445 0,'-36'0'31,"107"0"-31,-106 0 0,17 35 31</inkml:trace>
  <inkml:trace contextRef="#ctx0" brushRef="#br0" timeOffset="98815.46">24342 17586 0,'-36'71'32,"36"-36"-32,0 0 31,36 0-16,17-35-15,17 36 32,-17-36-17,-53 53 17,-35-53-32,35 70 15,-53-17 1,53-71 15</inkml:trace>
  <inkml:trace contextRef="#ctx0" brushRef="#br0" timeOffset="99121.92">24906 17639 0,'0'18'47,"0"-36"-47,53 53 16,18 0-16,-18 18 15,-18 0 1,-35-70 31,0-54-32,0-17 1,0-36-16</inkml:trace>
  <inkml:trace contextRef="#ctx0" brushRef="#br0" timeOffset="99871.11">25365 17745 0,'0'0'31,"35"-18"-31,-35-70 31,35 88-31,-35-53 16,-17 0-1,-19 53 1,1 0 0,35 35-1,-35 36 1,35-1-1,0-34-15,53 17 32,53-18-17,-36-35 1,-17-53 0,-18-141 15,-35 123-16,0 36 17,36 35-17,34 35 1,-35-35-16,18 53 31,-53 0-15,36-53-1,17 0 1,-1-35-16,-52 0 47,0-1-47,0 1 31,0 70 0,36 1-31,-36 17 16,53 0-16,-53-18 16,105 35-1,-105-87 17</inkml:trace>
  <inkml:trace contextRef="#ctx0" brushRef="#br0" timeOffset="100032.67">25770 17180 0,'53'18'63</inkml:trace>
  <inkml:trace contextRef="#ctx0" brushRef="#br0" timeOffset="100322.62">26123 17145 0,'-353'35'0,"706"-70"16,-353 70 0,0 1-16,35-1 15,54 106 1,-19 0 0,1-35-1,-71 0 1,-18-71-1,-35-17 1,0-36 0</inkml:trace>
  <inkml:trace contextRef="#ctx0" brushRef="#br0" timeOffset="100586.9">26282 17568 0,'35'-123'47,"106"35"-16,-317 299-15,388-422-1,-212 246 1,35 36-1,18-36-15,-36 0 16,-17 0 0</inkml:trace>
  <inkml:trace contextRef="#ctx0" brushRef="#br0" timeOffset="100744.48">26441 17110 0,'17'0'47,"-34"0"-47</inkml:trace>
  <inkml:trace contextRef="#ctx0" brushRef="#br0" timeOffset="101102.86">26882 17357 0,'0'0'0,"35"-18"46,-35-17-46,0-1 16,0 1 0,-18 35 15,-17 18-15,35 70-1,0-35-15,0 0 16,0 0-16,53 0 15,18 0 1,17-53 0,18-36-1,-71-17 1</inkml:trace>
  <inkml:trace contextRef="#ctx0" brushRef="#br0" timeOffset="101486.5">27411 17357 0,'-106'0'47,"18"141"0,105-106-31,160-211-16,-318 352 15,194-176 1,-53-18-16,70-34 16,-35-125-1,-35 36 17,-70-35-32,35 140 15,35 160 16,0-18-15,105 70-16,-34 0 31,17-105-15,-52-71-16</inkml:trace>
  <inkml:trace contextRef="#ctx0" brushRef="#br0" timeOffset="101587.24">27781 17445 0,'0'-35'47</inkml:trace>
  <inkml:trace contextRef="#ctx0" brushRef="#br0" timeOffset="-195076.96">25964 14340 0,'-17'0'62,"-18"0"-46,35 18 0,-89 53 15,1-36 16,88 0 31,0 0-63,0 1 17,18-36 30,-18-18-46,35 18-1,-35-35-15,53 35 63,0 0-47,-18 17-1,0 36 1,-35 0-1,0-17-15,0 34 16,-17-35 0,-18-35-1,-18 0 17,17 0-17,36-17 1,0-19-1</inkml:trace>
  <inkml:trace contextRef="#ctx0" brushRef="#br0" timeOffset="-194754.32">26211 14288 0,'0'70'63,"0"-17"-63,36 0 15,-36 17 1,35-34-16,-35-1 31</inkml:trace>
  <inkml:trace contextRef="#ctx0" brushRef="#br0" timeOffset="-194336.4">26388 14235 0,'0'-18'16,"0"-17"-1,70 35 1,-52 0 0,17 0-1,36 70 1,-71-17-16,0-18 16,0 36-1,-18 0 1,36-71 46,17 0-46,0 0-16,1-18 0,-1 18 16,35-71-1,-34 36 1,17 35-16</inkml:trace>
  <inkml:trace contextRef="#ctx0" brushRef="#br0" timeOffset="-193868.93">26053 15117 0,'-36'0'16,"89"-18"15,-17 18-15,-1 0-16,0-35 15,18 35-15,71-36 16,34-34-1,-70-1 1,71 36 0,-71 35-1,-52-35 1,-54 52 0</inkml:trace>
  <inkml:trace contextRef="#ctx0" brushRef="#br0" timeOffset="-193500.95">26423 15293 0,'0'35'47,"0"-17"-32,0 17-15,18 18 16,-18-35-1,35 35-15,-35-18 16,35 53 0,-35-53-1,36-35 1</inkml:trace>
  <inkml:trace contextRef="#ctx0" brushRef="#br0" timeOffset="-192788.39">26723 15099 0,'-18'0'31,"-17"0"0,0 18-15,-1-18-16,36 35 15,0 0 64,0 18-64,18-53 1,-18 71-16,0-54 15,35-17 17,1 0 30,-36-35-46,35 35-16,0 0 15,0 0 1,1 0 0,-1 18-1,-35 17 1,0 18 0,0 0-1,-18 0 1,-35 0-1,1-53 1,16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1T05:45:47.76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24589 18556 0,'0'0'16,"-36"0"-16,107-35 47,105-89-32,-105 124-15,-36-35 16,-405 582 31,87-424-31,178-123-1,281 0 16,300-158-31,230-125 32,-636 248-32,-228 123 31,-177 124-15,88-89 15,194-123-31,88 0 31,265-123-15,-71 35-16,-53 17 15,1 18 1,-265 53 15,-177 36-15,1-1-1,122 18 1</inkml:trace>
  <inkml:trace contextRef="#ctx0" brushRef="#br0" timeOffset="3366.22">318 2452 0,'-36'-71'0,"36"142"78,0 35-78,0-1 16,36 319 15,-36-371-31,35-18 31,-35 0-31,35-70 16</inkml:trace>
  <inkml:trace contextRef="#ctx0" brushRef="#br0" timeOffset="3555.72">370 2875 0,'0'-35'16,"0"0"-1,53-18 1,-17 53-16,52-89 16</inkml:trace>
  <inkml:trace contextRef="#ctx0" brushRef="#br0" timeOffset="3748.2">141 2417 0,'0'-53'16,"0"17"-16,53 1 15,141-18 1,-106 53-16</inkml:trace>
  <inkml:trace contextRef="#ctx0" brushRef="#br0" timeOffset="3931.72">353 3475 0,'53'-35'16,"0"-1"-16,0-17 15,-1 53 1,54-53 0,-70 53-16</inkml:trace>
  <inkml:trace contextRef="#ctx0" brushRef="#br0" timeOffset="4246.42">706 2981 0,'0'0'15,"35"53"32,0 0-47,0 17 16,-35-17-16,71 18 15,-36-71 1,1-124 15,-36 54-15,0-36-1,0-17 1</inkml:trace>
  <inkml:trace contextRef="#ctx0" brushRef="#br0" timeOffset="5215.6">1323 2875 0,'0'0'0,"-18"-35"16,-35 35-1,0 0-15,18 53 32,35 17-17,-35-17-15,35-17 16,0-1-16,18 0 15,17 0 1,18-35 0,53-70-1,-106 17 1,0-18 15,0 107 0,0 17-31,0-18 16,70 0 0,-17 18-1,-18-53-15,54-53 32,-89-35-17,52 0-15,-52-71 16,-88 53-1,18 18 1,-1 53 0,71-1-16,0 54 47,18 70-47,52 0 0,1 1 15,-18 34-15,-18 53 16,89-87-1,-124-54 17,35-88-17,0-70-15,-35 34 32,0 54-17,0 53 32,35 88-31,1-18-1,34-53 1,71 0 15,-105-35-31,-36-35 16,53-71-16,-53-17 15,-18 87 17,18 89-17,18 18 1,17 17 0,35-35 15,-52-53-31</inkml:trace>
  <inkml:trace contextRef="#ctx0" brushRef="#br0" timeOffset="5893.39">2593 2963 0,'0'0'0,"0"-35"16,-18 35-1,-17 0 1,0 0 0,35 18-1,-36-18 1,36 53-16,0 0 15,0 17 1,18-35 0,17-35-1,36 0 1,-18-53 0,-18-35 15,-35 106 0,35 17-15,1-35-1,17 0 1,-18 0 0,71-35-1,-36-53 1,-70-36-1,0 71-15,0 0 16,-35-17-16,0-18 16,-1 52-1,36 54 32,0 35-47,36 70 16,-1-17-1,0 35 1,1-88 0</inkml:trace>
  <inkml:trace contextRef="#ctx0" brushRef="#br0" timeOffset="6643.45">2946 2875 0,'53'0'31,"0"-17"-31,17 17 16,106-106 0,-123 70-1,-17 36-15,-36-53 16,0 1-1,-36-1 1,1 70 0,-18 54 15,53 70-15,0 18-1,0-71 1,88-53-1,-35-35 1,53 0 0,-71-35-16,1 35 15,-36-35 1,-18 35 296,-17 0-296,70 0 15</inkml:trace>
  <inkml:trace contextRef="#ctx0" brushRef="#br0" timeOffset="7434.39">4322 2628 0,'-18'-35'0,"-17"35"15,-1 0 1,1 0-1,35 35 17,-18 247-1,71-264-15,36 35-1,-19-124 1,-70 36-16,35-53 15,-35-18 1,-53-17 15,1 87-31,34 54 32,-35 70-32</inkml:trace>
  <inkml:trace contextRef="#ctx0" brushRef="#br0" timeOffset="7811.39">4180 2258 0,'0'0'0,"-35"0"0,35 70 62,18 1-62,-18 17 16,53 18 0,-53 0-16,70 105 15,-34-122 1,-36 69-1,0-122 1,-36-36 15,1-18-31,-36-17 16,36-1 0</inkml:trace>
  <inkml:trace contextRef="#ctx0" brushRef="#br0" timeOffset="8112.58">4233 3510 0,'0'0'0,"-70"-35"32,35 35-17,35 123 1,0-17 0,17-35-1,71-36 1,-35-35-16,0-18 15,35-17-15</inkml:trace>
  <inkml:trace contextRef="#ctx0" brushRef="#br0" timeOffset="9474.94">5168 2399 0,'-35'0'0,"35"-35"16,-35 35 15,35-36-16,-36 36 1,1 89 0,0 175 15,105-52 0,-34-212-31,105 17 31</inkml:trace>
  <inkml:trace contextRef="#ctx0" brushRef="#br0" timeOffset="9827.29">5380 2575 0,'0'0'15,"0"-35"1,0 0 15,18 35-15,34 17-16,-16 89 15,-36-35 17,-18-18-17,-35-18 1,18-35 0,35-18-1</inkml:trace>
  <inkml:trace contextRef="#ctx0" brushRef="#br0" timeOffset="10090.56">5644 2505 0,'0'0'0,"-17"0"31,-18 0-31,-1 0 32,36 35-17,-53 71 1,53-53 0,89 17-1,-37-70 1</inkml:trace>
  <inkml:trace contextRef="#ctx0" brushRef="#br0" timeOffset="10445.62">5662 2064 0,'0'0'16,"-35"0"-16,35-36 16,0 1-1,35 35-15,36 0 16,-36 53 0,18 71-1,-88 17 1,-18-106-1,17 36 1,89-71 31,18 0-47,17 0 16,-88-18-1,53 18-15</inkml:trace>
  <inkml:trace contextRef="#ctx0" brushRef="#br0" timeOffset="10691.06">6103 2575 0,'0'0'16,"0"36"15,0-1-15,0 18-16,0 0 15,18 0 1,-18 17-16,0-17 0,0 35 31</inkml:trace>
  <inkml:trace contextRef="#ctx0" brushRef="#br0" timeOffset="10873.7">5997 2822 0,'36'-53'46,"16"53"-46,37-35 16,-19 35-16,-17-35 0</inkml:trace>
  <inkml:trace contextRef="#ctx0" brushRef="#br0" timeOffset="11208.81">6456 2575 0,'0'0'16,"0"-53"-16,0 18 15,35 35 1,0 0 0,1 0-16,-1 0 15,0 71 1,-35-1-1,-106 54 1,71-89 0,53 0 15,52-35-15,-34 0-1,-1-17 1,0 17-16</inkml:trace>
  <inkml:trace contextRef="#ctx0" brushRef="#br0" timeOffset="12041.29">6826 2505 0,'-35'0'16,"35"-36"0,0 54 31,0 35-16,18-18-31,17-35 15,106 0 32,-141-17-31,0-19-16,0 1 16,0 17 15,0 89 0,0-18-15,0 0-1,0 53 1,0 17-16,0-52 16,0-36-1,-18 18 1,-17-53-1,0 0 1,-18-71 0,18 1-1,35 35 1</inkml:trace>
  <inkml:trace contextRef="#ctx0" brushRef="#br0" timeOffset="12890.56">7320 2381 0,'0'18'62,"71"17"-46,-71 0-16,88 212 47,-88-176-32,0 0 1,0-19-1,-35-52 1,-18 36-16,53-72 31</inkml:trace>
  <inkml:trace contextRef="#ctx0" brushRef="#br0" timeOffset="13406.53">8043 2558 0,'0'0'0,"-17"0"16,-19 0 15,36-36-31,-35 36 15,0 18 1,0 53 0,-1-1-1,36-35 1,0 18-16,18-53 16,35 0-1,35-158 16,-35 105-15,-53-194-16,0 106 31,0 35-15,-18 141 15,18 18-15,0 18-16,0 17 15,18 141 1,-18-123 0,35-71-1,1 18 1</inkml:trace>
  <inkml:trace contextRef="#ctx0" brushRef="#br0" timeOffset="13690.96">8255 2452 0,'18'0'31,"17"0"-31,0 0 16,-35 17-1,35 54 1,-35-18-16,0-18 16,-123 71-1,88-53 1,35-71 15,0-17-31</inkml:trace>
  <inkml:trace contextRef="#ctx0" brushRef="#br0" timeOffset="13979.26">8625 2469 0,'0'0'0,"-35"-35"16,0 35 15,0 18-31,35 17 16,-53 53-1,17-35-15,36 35 16,0-52 0,18 34-1,70-70 1,53-70-1</inkml:trace>
  <inkml:trace contextRef="#ctx0" brushRef="#br0" timeOffset="14388.11">9172 2452 0,'-17'0'16,"17"53"0,0 70-1,0-52 1,0 17-16,-36-17 15,36 34 1,0-69 0,-53-89-1</inkml:trace>
  <inkml:trace contextRef="#ctx0" brushRef="#br0" timeOffset="14563.51">8978 2628 0,'141'0'31,"-70"0"-31,17-17 16,0 17-1,-35-36-15</inkml:trace>
  <inkml:trace contextRef="#ctx0" brushRef="#br0" timeOffset="15736.49">9895 2452 0,'-35'0'31,"0"0"-15,0 17 0,35 19-1,-36 34-15,36 107 32,106-54 14,-71-123-46</inkml:trace>
  <inkml:trace contextRef="#ctx0" brushRef="#br0" timeOffset="16108.22">10160 2346 0,'0'18'32,"0"52"-32,-18-17 15,18 53 1,0 17 0,18-52 15,35-71-16,-53-35-15,53-54 16,-18 19 0,-35 123 31,0 0-47,0 53 31,-18-18-16,18-53 1</inkml:trace>
  <inkml:trace contextRef="#ctx0" brushRef="#br0" timeOffset="16444.93">10478 2593 0,'0'-35'16,"35"35"0,0 0-1,-35 70 1,53-35-16,-53 18 0,0 71 15,0-71 1,-35 17 0,-36-34-1,54-36 1,17-124 0,0 36-1</inkml:trace>
  <inkml:trace contextRef="#ctx0" brushRef="#br0" timeOffset="16724.27">10918 2469 0,'-35'-35'16,"0"35"-16,0 0 31,-18 35-15,17 36-1,36-18-15,-35 88 16,35-35 0,35-71-1,54 0 1,-1-35-16,0-35 15</inkml:trace>
  <inkml:trace contextRef="#ctx0" brushRef="#br0" timeOffset="16970.59">11271 2505 0,'0'-18'16,"0"53"15,0 1-15,0 17-16,0-1 16,0 1-16,0 0 15,0 18 1</inkml:trace>
  <inkml:trace contextRef="#ctx0" brushRef="#br0" timeOffset="17134.74">11130 2611 0,'0'-36'15,"35"36"-15,36 0 16,-36 0-16,18 0 16,53 0-16</inkml:trace>
  <inkml:trace contextRef="#ctx0" brushRef="#br0" timeOffset="17920.43">11748 2522 0,'-36'0'0,"36"18"31,0 53 0,0-36-15,0 0-16,18 0 0,17 18 15,0-53 1,54-88 15,-89-88 16,0 299 0,0 54-31,0-107-1,-18 54-15,18-54 32,-35-17-17,35-18 1,-36-35-1,-16 0 1,-19-17 0,18-54-1,53 18 1,0-35 0</inkml:trace>
  <inkml:trace contextRef="#ctx0" brushRef="#br0" timeOffset="18325.95">12083 2275 0,'0'-17'0,"35"17"32,0 0-17,-35 35 1,0 36-1,0-18-15,-17 17 16,-19-35 0,54-35 31,35 0-47,106 0 31</inkml:trace>
  <inkml:trace contextRef="#ctx0" brushRef="#br0" timeOffset="18732.64">12577 2505 0,'17'0'31,"36"0"-16,-18 70 1,-35-17-16,53 35 16,-53 106-1,-53-52 1,-17-72 0,35-70-16,-18 0 15,53-35 16,0 0-31</inkml:trace>
  <inkml:trace contextRef="#ctx0" brushRef="#br0" timeOffset="19322.24">13123 2628 0,'-17'0'31,"-1"0"-15,-17 0-1,0 0 1,35 18-16,-36 17 16,36 0-16,-53 54 15,53-19 1,0-35 0,71-35-1,35-35 1,-36-71-1,-17 0 1,-53 36 0,0-36-1,0-53 1,-35 36 0,35 105-1,0 106 16,0 124-15,0-18 0,0-88-1,0-35-15,0 17 32,70-18-17,-34-70-15</inkml:trace>
  <inkml:trace contextRef="#ctx0" brushRef="#br0" timeOffset="19748.97">13458 2505 0,'0'88'46,"18"-53"-46,-18 0 0,0 1 16,35-1-16,1 0 31,-1-35-15,0-88 0,-35 18-1,0 34 1,0 72 15,0 16-15,0 37-1,0 69 1,0-16 0,0-90-16,0 19 15,0-36 1,-35-35-1,0 0-15,-106-88 16,-53 18 0</inkml:trace>
  <inkml:trace contextRef="#ctx0" brushRef="#br0" timeOffset="29788.57">14093 2540 0,'0'0'0,"-35"0"16,35-35-1,0 105 63,0-17-78,0 0 16,0 0-16,0-18 16,0 1-16,0 17 15,0-71 48,35-17-48,18-18 1,0 53 0,-17 0-1,-36 17 1,0 1 0,-53 105-1,-18-70 1,36-17-1,0-36 1,35-18 15,52-17-15</inkml:trace>
  <inkml:trace contextRef="#ctx0" brushRef="#br0" timeOffset="30374.85">14482 2646 0,'0'17'47,"0"19"-47,0-1 0,35 36 31,35-71-31,-70 35 16,53-35-1,-17 0-15,-36-18 16,35-52-1,-35-1 1,0 36 0,0 105 31,0-17-47,0 53 15,0 18 1,0-71-1,0 35 1,0-18-16,0-34 16,-18-36 15,-17 0-15,-53-18-1,35-17 1,-35 35-1,52 0 1</inkml:trace>
  <inkml:trace contextRef="#ctx0" brushRef="#br0" timeOffset="32793.65">15328 2558 0,'0'-36'16,"0"1"-16,0-18 16,-17 18-1,-36 35 48,53 35-63,-71 18 15,71 88 1,-35-53-16,35 71 16,17-88-1,36-36 1,71 18-1,-71-53 1,17-53 0,-70-53 15,0 71-15,0 0-16,-35 35 15,53 0 16,-1 0-15,54 0 0,-18 0-1,-53-53 1,0 141 62,0-53-78,0-17 16,0 17-1,35-35-15,-35 35 16,35-35 0</inkml:trace>
  <inkml:trace contextRef="#ctx0" brushRef="#br0" timeOffset="33103.85">15769 2663 0,'0'0'0,"53"53"31,0 18-15,18 17-1,-71-53 1,0-17 15,-18-18-15,-53 0-16,71-35 31,0-53-15,53 35-16,-17 17 15,-1 36-15</inkml:trace>
  <inkml:trace contextRef="#ctx0" brushRef="#br0" timeOffset="33651.94">16175 2875 0,'0'-17'47,"35"17"-47,-35-18 15,35-35 1,-35 18 0,0 17-1,-17 18 1,-18 0-1,-18 35 1,53 1 0,0 34-1,0-17 1,70-18 0,54-35-1,-71 0 1,-18 0-16,71-141 15,-106 88 1,0-17 0,0 34-1,-18 36 17,0 0-17,-35 71 1,53 0-1,0-1 1,89-35 0,-36-35-1,-1 0-15</inkml:trace>
  <inkml:trace contextRef="#ctx0" brushRef="#br0" timeOffset="34075.37">16757 2699 0,'0'0'0,"0"-36"31,53 72 0,-53 52-15,35 18-1,-35-71 1,0 0 0,0-70-1,0-35 1,35-36-1,-35 70 1,36 36 0,-1 0-1,-35 18 1,53 35 0,-35 0 15</inkml:trace>
  <inkml:trace contextRef="#ctx0" brushRef="#br0" timeOffset="34269.18">17127 2487 0,'0'0'0,"0"53"31,0 18-15,0-1 15</inkml:trace>
  <inkml:trace contextRef="#ctx0" brushRef="#br0" timeOffset="34635.83">17586 2646 0,'-88'0'16,"-18"0"0,71 0-1,-18 17 1,53 36-1,0 0 1,17 18 0,54-36-1,-36 0 1,18-35-16,-53 36 16,0-1-1,-17 0 1,-89 1-1,53-36 1,106-18 0</inkml:trace>
  <inkml:trace contextRef="#ctx0" brushRef="#br0" timeOffset="34884.14">18292 2522 0,'0'-35'16,"0"106"31,0-18-47,0 17 15,0 89 1,0-36 0,-18-87-16</inkml:trace>
  <inkml:trace contextRef="#ctx0" brushRef="#br0" timeOffset="35351.91">18150 2822 0,'18'0'16,"17"-53"-16,54 18 15,34 0 1,-88 35 0,1-88-1,-36 17 1,0 18-1,-18 53 1,18 35 15,0 1-15,0 34 0,0-35-16,-35 1 15,35-1 1,70-53 15,1-35-15,-36 53-1,0 0 1,1 71 0,-36 0-1,0-18 1,35-53-1</inkml:trace>
  <inkml:trace contextRef="#ctx0" brushRef="#br0" timeOffset="35850.28">18768 2593 0,'0'18'31,"0"17"-31,0 18 16,0-18-16,17 0 15,-17 18 1,36-53 15,-36-17-31,70-19 16,-34-34-1,-1 34 1,-35-16 0,35 69 15,0 36-15,-35-18-1,18-35 1,17 0-1,-35-17-15,36 17 16,-1-106 0,0 106-1,0 0 17,-35 35-17,0 0-15,89 89 16,-19-89-1,-35 1-15</inkml:trace>
  <inkml:trace contextRef="#ctx0" brushRef="#br0" timeOffset="37667.21">19826 2716 0,'0'-35'0,"0"53"78,0 17-62,0 0-16,0 1 0,53 17 15,-35-53 1,52 0 15,-34 0-31,16-18 16,-52-88 0,0 35-1,0 36 1,0 88 31,36 0-32,-1-53-15,0 35 16,1-35-16,34 0 16,1-17 15,-71-36-31,-18-35 31,-53 52-15,36 1-1,35 70 1</inkml:trace>
  <inkml:trace contextRef="#ctx0" brushRef="#br0" timeOffset="38697.78">20426 2505 0,'0'35'47,"35"0"-47,-35 36 15,0-18 1,0-18-16,35 0 0,-35 18 16,0-70 15,53-19-15,18-52-1,-18 53 1,-18 0-1,0 52 1,1 18 0,34-35-1,1 53 1,17-53 0,-53-35-1,18-35 1,-53 17-1,-18 0 17,-17 53-17,35 17 1,0 19 0,0-19-16,0 19 15,0 34 1,0-17-1,71-18 17,-1-35-32,36-17 15,-88-36 1,35 0 15,-53-18-31,35 71 47,18 0-31,-18 53-1,-35-18 1,0 18 0,0 0-16,53-53 31,0 0-16,123-17 1,-34-72 0,-90 54-16,1 0 15,-53-36 1,-17 54 0,-19 17-1,1 0 1,0 106 15,35-36-15,0-17-1,18 18 1,34-36 0,107-35-1,-106 0-15</inkml:trace>
  <inkml:trace contextRef="#ctx0" brushRef="#br0" timeOffset="39846.25">23001 2434 0,'-18'0'15,"-34"0"16,-1 0-15,17 18 0,-34 70-1,70-53-15,-35 53 32,211 1-1,-141-89-16</inkml:trace>
  <inkml:trace contextRef="#ctx0" brushRef="#br0" timeOffset="40544.91">23495 2611 0,'0'17'94,"0"18"-94,0 89 31</inkml:trace>
  <inkml:trace contextRef="#ctx0" brushRef="#br0" timeOffset="40702.49">23442 2346 0,'0'-35'16,"18"35"-1,17 17 1</inkml:trace>
  <inkml:trace contextRef="#ctx0" brushRef="#br0" timeOffset="40994.21">23707 2469 0,'-36'0'31,"36"36"-16,-17-36-15,17 53 16,0-18 0,0 35-1,35-17 1,-35-17 0,0-1-1,-35-35 1,-1 0-1,-34 0 1</inkml:trace>
  <inkml:trace contextRef="#ctx0" brushRef="#br0" timeOffset="41844.43">24448 2417 0,'0'-36'32,"0"72"-17,0 16 1,0 37-16,52 34 16,-52-52-1,0 17 16</inkml:trace>
  <inkml:trace contextRef="#ctx0" brushRef="#br0" timeOffset="42480.1">24412 2611 0,'0'-36'16,"0"72"-16,282-107 47,-246 71-47,-1-35 15,-35-18 1,-18 18 0,-17-1 15,35 89 0,0-35-31,0 52 16,0 1-16,0-53 31,0 17-31,18-35 0,17 0 31,18-18-15,17-35-1,-34 53 17,-1 18-17,36-18 1,70 53 0,-88-53-16,0 0 15,52-124 1,-105 54 15,-35 17-15,-18 53-1,18 0 1,35 70-16,-53 54 31,88-89-15,18 18-1,88-53 1</inkml:trace>
  <inkml:trace contextRef="#ctx0" brushRef="#br0" timeOffset="42919.92">26176 2381 0,'-35'36'31,"35"-1"-15,0 18-1,0-18-15,0 18 16,0-18-1,35-52 17,36-19-17,-36-17-15,18 53 16,-18 18 0,-35 17-1,0 53 1,-70-52-1,-1-36 1,18 0 0,18 0-1,35-71 17</inkml:trace>
  <inkml:trace contextRef="#ctx0" brushRef="#br0" timeOffset="43245.12">26599 2487 0,'-35'0'16,"35"-35"-1,-35 88 16,35-18-31,0 0 0,0 1 16,0-1 0,18-35-1,123-35 17,-141-1-32,35 1 15,-35-36-15,0 36 31,-53 35-15,53 18 0</inkml:trace>
  <inkml:trace contextRef="#ctx0" brushRef="#br0" timeOffset="43496.46">26829 2434 0,'0'18'31,"0"35"-15,0-18 0,35-35-1,-17 0 1,17 0-1,18-18 1</inkml:trace>
  <inkml:trace contextRef="#ctx0" brushRef="#br0" timeOffset="43598.98">27040 2434 0,'0'71'31,"-35"-107"-15,70 107-16,-35-177 0,0 230 0,71-89 15</inkml:trace>
  <inkml:trace contextRef="#ctx0" brushRef="#br0" timeOffset="43977.49">27252 2381 0,'0'0'0,"0"-17"32,71 34-17,-36 36 1,0-18 0,-35 18-1,35-70 32,-35-36-31,36 53-1,-36-35-15,35 35 16,-35 52 0,35 19-1,1 0 1,-1-71-1</inkml:trace>
  <inkml:trace contextRef="#ctx0" brushRef="#br0" timeOffset="45358.71">27975 2469 0,'0'0'16,"-35"-35"-16,0 35 16,-1 0-1,1 18 1,-18 52 0,53-17-1,0-17 1,18-36-1,52 0 1,1-18 0,-36-88-1,18-88 1,-53 88 0,-17 71-1,17 0 1,-36 70-1,36 36-15,0 87 16,53 36 0,0-53-1,71-52 17,-54-89-17,18-36 1,-52-34-1,-1-1 1,-35-35 0,-18 106-1,-17 0 1,0 36 0,35 34-1,0 36 1,0-71-1,17-35 1,36 0 0,18-53-1,-1 18 1,-70-18 0,0 71 30,0 17-30,53 0 0,18-35-1,-18 0 1,-53-17 0,0-36-16,0-18 15,0 18 1,35 53 15,0 0-15,1 53-1,-36 0 1,0-18 0,53-35 15,-18 0-16,18 0-15,0 0 16,-18-35 0,35-35-1,-70-1 1,-17 89 15,17 17-15,0 18-1,0-18 1,70-35 0,-34-17-1,-1-36 1,-35 17 0,0 1-1,0 53 1,0 70 15,0 53-15,0-88-16,0 0 15,0-18-15,0 0 16,0 1 0,-124-36-1,1-71 1,35 1-1</inkml:trace>
  <inkml:trace contextRef="#ctx0" brushRef="#br0" timeOffset="47841.25">29792 2646 0,'-53'0'15,"53"17"1,0 19-16,0-1 16,35 36-1,36-36 1,-36-35-1,1-71 1,-36 36 0,0-36 31,-71 107-16</inkml:trace>
  <inkml:trace contextRef="#ctx0" brushRef="#br0" timeOffset="48157.68">30480 2399 0,'0'0'0,"-53"-71"16,53 36 0,-35 35-1,35 53 1,0 0 0,0 35-1,0 18-15,17 53 16,-17-36-1,0-105 1,0 52 0,-17-70-16,-54 0 15,1-105 1</inkml:trace>
  <inkml:trace contextRef="#ctx0" brushRef="#br0" timeOffset="48310.27">30286 2716 0,'0'-17'31,"106"17"-31,-18-53 16,71 18-16</inkml:trace>
  <inkml:trace contextRef="#ctx0" brushRef="#br0" timeOffset="48553.57">31009 2346 0,'0'-35'15,"0"88"32,0 35-47,0-18 16,0 89-1,35-53-15,-35-71 32</inkml:trace>
  <inkml:trace contextRef="#ctx0" brushRef="#br0" timeOffset="49256.25">30886 2663 0,'53'-52'32,"0"52"-32,105-36 15,-34 36 1,-89-35-1,-35-18 1,0-35 0,-35-36-16,35 72 31,-36 52-15,36 70-1,0 142 1,0-36-1,18-52 1,17-89 0,1-35-1,34-35 1,-34-71 0,-1 35-1,0 71 16,18 88-15,18-52-16,-1 17 31,18-53-15,-52-18 0,16-70-1,-52-18 1,0 0-1,0 71 1,-17 88 0,-36 35-1,18 0 1,35 0 0,88-35-1,18-53 1,70 0 15,-158 0-31</inkml:trace>
  <inkml:trace contextRef="#ctx0" brushRef="#br0" timeOffset="50888.59">18 3881 0,'53'52'16,"-18"-16"-1,-35-1-15,35 0 16,-35 1-16,0-1 16,0-70 31,0-1-32,71-105 16,-18 106-15,-18 35 0,0 0-16</inkml:trace>
  <inkml:trace contextRef="#ctx0" brushRef="#br0" timeOffset="51894.5">441 3969 0,'35'0'32,"36"-18"-17,-36-17 16,-35-18-15,-18 18 0,-52 35-1,52 0-15,-17 0 16,-18 17 0,53 54-1,0-1 1,0-17-1,88-17 1,-52-36 0,69 0-16,-16-18 31,-54-35-15,35-35-16,-70 35 31,0 18-16,-17 35 1,-19 53 15,36-18-31,18-18 32,0-17-17,17 0 1,0-52-1,1 52 17,-36 17-32,0 18 15,53 89 1,-53-53 0,35-19-1,-35 37 1,35-19-1,-35-35 1,-18-35 0,-34 0-1,-19-70 1,36-1 0,35-17-1,53 53 1,70-89-1,-88 71 1,1 1 0,-36 16-1,17 36 17,-17 36-1,53-1-16,-53 35 1,35-34 0</inkml:trace>
  <inkml:trace contextRef="#ctx0" brushRef="#br0" timeOffset="52025.14">1147 3757 0</inkml:trace>
  <inkml:trace contextRef="#ctx0" brushRef="#br0" timeOffset="52383.78">1411 3898 0,'0'0'0,"0"35"16,-35-35-16,35 53 31,0 0-31,0-17 15,0 34 1,35-52 0,36-18-1,-36-35 1,-35-18 0,0-18 15,-18 0-16,-17 71 1,35 18 0</inkml:trace>
  <inkml:trace contextRef="#ctx0" brushRef="#br0" timeOffset="52786.71">1746 3969 0,'36'35'31,"-36"18"0,0 18-31,0-36 16,0-53 46,35-17-62,-35 0 16,0-1-16,35 1 16,-35 0-1,35 35 1,-35 17-1,36 36 1,-36 0 0,0 35-1,53-88 1</inkml:trace>
  <inkml:trace contextRef="#ctx0" brushRef="#br0" timeOffset="53765.97">2858 3775 0,'0'0'16,"0"17"15,0 36-15,0 71-1,0-71-15,0 35 63,0-106-48,105-35 1,-69 53 0,17 0-1,-53 18 1,0 35 0,-36-18-1,-52 0 1,18-35-1,87 0 32</inkml:trace>
  <inkml:trace contextRef="#ctx0" brushRef="#br0" timeOffset="54090.12">3298 4057 0,'0'0'0,"-105"-35"31,69 52-15,36 54 0,0-1-1,18-34 1,17-36-1,36-18 1,-36-52 0,-35-1-1,-53 36 1,18 35 15,35 35-31</inkml:trace>
  <inkml:trace contextRef="#ctx0" brushRef="#br0" timeOffset="54715.46">3387 4092 0,'0'36'31,"0"16"-15,0 1-1,35-17 1,0-36 0,1 0 15,-1-18-31,-35-35 16,0 18-1,0 0 1,0 52 15,35 36-15,-35 18-1,35-71 1,-35 17 0,36-17-16,34-53 31,-70 0-16,35 18 1,1 35 15,-36 35-15,70 18 0,-17-17-1,-18-36 16,-35-18-15,36-17 0,-36-18-1,0 88 17,70 36-17,36-36 1,-53-35-16,-18 0 15</inkml:trace>
  <inkml:trace contextRef="#ctx0" brushRef="#br0" timeOffset="55831.63">4445 4216 0,'-18'0'32,"-17"0"-17,0 0 1,0 17 0,35 19-1,-36-36-15,36 53 16,36-18-1,52-35 17,-53-35-32,36-36 15,-36-70 17,-35 88-32,0-18 15,0 36 16,-18 53-15,18 17 0,0 0-1,0 124 1,0-71 0,18-52-16,141 34 31,-71-88-16,-18-34 1,-34-19 0,-36 0-1,-18 1 1,-17 70 0,-1 18 15,36 17-16,0 35-15,0 1 16,0-18 15,18-53-15,123 0 0,0-18-1,-53-88 1,-35 36-1,-53 35-15,0-1 32,-17 36-17,-19 0 1,1 0 0,0 53-1,35 18 1,0-1-16,0-34 31,18-36-15,17 0-16,0 0 15,53-106 1,-88 0 0,36-18-1,-36-34 1,-18 122-1,18 1-15,0 53 32,-35 105-17,35-35 1,0-17-16,17 105 31,19-140-15,52 17-16</inkml:trace>
  <inkml:trace contextRef="#ctx0" brushRef="#br0" timeOffset="56248.53">5944 3881 0,'0'35'15,"0"18"1,0 17-16,0 1 16,-35 17-1,35-53 1,0 1 0,18-54-1,17-53 1,-35 36-16,123-18 31,-87 71-15,-36 88 15,0-53-15,-18-53-1,-70 35 1,53-35-1,-18-18 1,53-35 0</inkml:trace>
  <inkml:trace contextRef="#ctx0" brushRef="#br0" timeOffset="56813.53">6315 3986 0,'0'18'31,"0"17"-15,0 1-16,0 17 31,17-53-31,-17 35 16,36-35-1,-1-53-15,-35 0 16,35 18 0,-35-18-1,0 88 32,0 0-31,0 1-16,0-1 15,0 53 1,0 0 0,0-52-16,0-1 15,0 35 1,-17-70-1,-19 0 1,1 0 15,0-17-15,-1 17 0,36-36-1</inkml:trace>
  <inkml:trace contextRef="#ctx0" brushRef="#br0" timeOffset="57946.01">7620 3810 0,'0'35'47,"0"1"-47,0-1 15,35 0-15,36 18 16,-54-53 0,19 0 15,-36-35-16,0-106 32,0 194-31,0 52 0,0 1-1,0-70 1,53 16-1,-53-34-15,-18 17 16,-70-35 0,17 0-1,71-35 1,-35 0 0</inkml:trace>
  <inkml:trace contextRef="#ctx0" brushRef="#br0" timeOffset="58284.55">8167 3986 0,'35'0'15,"0"0"1,-17 0-16,53 0 16,-19 0-16,-16 0 15,-1 0 1</inkml:trace>
  <inkml:trace contextRef="#ctx0" brushRef="#br0" timeOffset="58450.71">8220 4145 0,'35'0'31,"36"0"-31,-19 0 16,19 0-16,-18 0 15</inkml:trace>
  <inkml:trace contextRef="#ctx0" brushRef="#br0" timeOffset="58796.8">8978 3881 0,'-35'0'0,"17"0"31,-35 35-31,53 35 16,0 1 0,0 0-1,53-36 1,53-53 15,-71-52-15,1-1-1,-36 0 1,0 36-16,-18 0 16,-17 35-1,-1 53 1,36-18 0</inkml:trace>
  <inkml:trace contextRef="#ctx0" brushRef="#br0" timeOffset="59053.12">9419 4410 0,'18'35'31,"-18"18"-15,-18 0 0,-17-18-1,0-35 17</inkml:trace>
  <inkml:trace contextRef="#ctx0" brushRef="#br0" timeOffset="59597">9825 4039 0,'0'0'0,"0"-35"31,0 70 16,35-35-47,-35 53 16,35-53-16,1 36 15,-1-36 16,0-36-31,-35-34 16,0 34 0,36 1-1,-36 53 17,0 35-17,0 70 1,0-17-1,35-18 1,-35-53-16,0 1 16,-18-36-1,-35 35 1,0-35 15,18 0-15,35-35-16,0-18 15</inkml:trace>
  <inkml:trace contextRef="#ctx0" brushRef="#br0" timeOffset="59832.93">10407 4110 0,'18'-35'32,"-1"35"-17,19 0-15,34 0 16</inkml:trace>
  <inkml:trace contextRef="#ctx0" brushRef="#br0" timeOffset="59993.5">10389 4216 0,'53'0'16,"0"0"-1,0 0-15,18 0 0,-18 0 16</inkml:trace>
  <inkml:trace contextRef="#ctx0" brushRef="#br0" timeOffset="60362.54">10795 3969 0,'0'0'0,"18"-36"31,87 36-15,-52 0-1,-53 18 1,0 17-1,0 71 1,-53-35 0,18-36-16,0-35 15,0 71 1,52-71 15,107 0-15,-54-36-1,-34 1 1</inkml:trace>
  <inkml:trace contextRef="#ctx0" brushRef="#br0" timeOffset="60692.75">11289 3951 0,'18'0'31,"34"18"-15,-16 52-1,-36-17 1,0-17 0,-36-36-1,1 35 1,0-35-16,0 0 0,-1 0 16</inkml:trace>
  <inkml:trace contextRef="#ctx0" brushRef="#br0" timeOffset="60959.04">11589 3863 0,'0'0'0,"-36"0"16,1 53 15,35-18-31,-35 53 16,35-17 15,0-18-31,18-18 16,17-35-1,71 0 1</inkml:trace>
  <inkml:trace contextRef="#ctx0" brushRef="#br0" timeOffset="62607.15">11959 4216 0,'53'17'375,"-18"19"-359,-35 17-1,0-1 1,0-16 0,-17-1-1,-19-35 1,1 0 15,53 35 0</inkml:trace>
  <inkml:trace contextRef="#ctx0" brushRef="#br0" timeOffset="63973.49">12471 4039 0,'0'-35'31,"0"0"-15,17 35-1,142 70 32,-282 36 0,70-106 0</inkml:trace>
  <inkml:trace contextRef="#ctx0" brushRef="#br0" timeOffset="64392.39">12876 3951 0,'0'-35'0,"0"0"31,-70 35 16,17 0-31,18 17-16,-1 36 16,36-18-1,0 1 1,0 17-1,89-18 1,-1-35 0,35 0-1</inkml:trace>
  <inkml:trace contextRef="#ctx0" brushRef="#br0" timeOffset="64659.21">13264 3881 0,'0'52'63,"0"-16"-48,0 17 1,0-18-16,0 0 16,0 1-16,0 16 15</inkml:trace>
  <inkml:trace contextRef="#ctx0" brushRef="#br0" timeOffset="64826.25">13123 4057 0,'18'0'16,"35"0"0,17 0-16,-17 0 15,-17 0-15,-1-35 16</inkml:trace>
  <inkml:trace contextRef="#ctx0" brushRef="#br0" timeOffset="65392.4">13511 3845 0,'0'18'31,"0"17"-15,18 0-16,-18 1 15,35-1 1,1 0 0,34-35-1,-52-17 1,17 17-16,-35-106 15,0 53 17,0 71 15,0 17-32,0 18-15,0 53 31,53-36-31,-53-52 0,0 88 32,0-36-17,-18 1 1,-17-71 0,0 0-1,-36-36 1,18-16-1,18 16 1,0 36 0</inkml:trace>
  <inkml:trace contextRef="#ctx0" brushRef="#br0" timeOffset="65834.23">14146 3898 0,'36'0'32,"17"0"-32,-18 0 15,0 0 1,0 35-16</inkml:trace>
  <inkml:trace contextRef="#ctx0" brushRef="#br0" timeOffset="66021.72">14111 4163 0,'0'0'0,"53"0"62,123-18-31</inkml:trace>
  <inkml:trace contextRef="#ctx0" brushRef="#br0" timeOffset="66531.2">14781 3898 0,'0'0'0,"0"-35"31,36 35-15,17 18-1,-18 34 1,-35-16 0,0-1-1,-18 0 1,-52-35 0,52 0-1,89 0 32,-36 53-31,-35-35 15,35-18-31,-35 70 16,0-17-1,-53-17 1,0-36-16,-17 35 31,34-35-31,1 0 31</inkml:trace>
  <inkml:trace contextRef="#ctx0" brushRef="#br0" timeOffset="172999.05">15363 3281 0,'-35'0'15,"70"0"110,18 0-109,0 0 0,36 0-1,-54 0 1,0 0-16,53 0 15,-17-18 17,-36 18-32,0 0 15,18 0 1,-17 0 0,-1 0-1,18 0-15,-18 0 16,71-35-1,-71 35 1,18 0 0,18 0-1,34-35 17,-69 35-17,-1 0-15,36 0 31,34 0-15,-69 0-16,105 0 31,-106 0-15,36 0 0,-1 0-1,36 0 1,-35 0-1,-19 0 1,19 0 0,-36 0-16,36 0 15,35 0 1,17 0 0,-17 0-1,-18 0 1,71 0 15,-71 0-15,53 0-1,-53 0 1,1 0 0,16 0-1,1 0 1,-17 0-1,16 0 1,54 0 15,-106 0-31,-18 0 32,1 0-17,-1 0 1,0 0-16,-53 0 47</inkml:trace>
  <inkml:trace contextRef="#ctx0" brushRef="#br0" timeOffset="-213860.09">406 5362 0,'0'18'47,"0"17"-47,0 0 16,0 54 0,17 34 15,-17-158 16,0-53-32,-17-18 1,17 71-16,-36-36 31,36 18-31,18 18 16,106-1 15,-107 36-15,71 53-1,-88 53 1,-70 0 0,-1-35-1,36-36 1,158-70 15,-17 35-15,53 0-16,-18 35 15,-141 53 1,-70 0 0,-107 0 15,36-35-31,106-53 31,0-53-15,229-35-16</inkml:trace>
  <inkml:trace contextRef="#ctx0" brushRef="#br0" timeOffset="-213374.42">1111 5362 0,'0'0'0,"0"18"31,0 17-31,0 0 16,36 1-1,52 34-15,-35-70 32,0-53-17,-53-52 1,0 52 0,0 141 15,0 0-16,0 35 1,35-52-16,-35 35 16,0-71-1,-35 18 1,-1-53 0,-34 0-1,-1 0-15,36-18 31,-18-17-31,71 0 16</inkml:trace>
  <inkml:trace contextRef="#ctx0" brushRef="#br0" timeOffset="-212910.99">1852 5292 0,'0'0'0,"-53"0"16,53-36-16,-35 36 0,0 142 47,35-54-47,0 123 31,0-122-31,35 34 16,35-70-1,1-18 1,-36-70 0,-35-18-1,36 0-15,-36 0 16,0 18-1,35 0 1,0 35 0,-35 53-1,0-18-15,0 35 16,35-17 0,18-53-1,18 0 1</inkml:trace>
  <inkml:trace contextRef="#ctx0" brushRef="#br0" timeOffset="-212596.86">2170 5697 0,'0'0'0,"-53"0"16,53-35 15,88 35-16,-18 18 1,1 70 0,-71-18-1,0-17 1,-35-53 0,-1 0-1,36-88 1,0-53-1,18 53 1,17 88 15</inkml:trace>
  <inkml:trace contextRef="#ctx0" brushRef="#br0" timeOffset="-211729.09">2611 5733 0,'0'0'0,"0"-89"31,52 37-15,-16 52-16,-1-53 15,-53 53 48,-17 0-63,0 35 15,35 18 17,-35-18-32,35 0 0,0 36 31,35-36-31,35 0 15,36-35 1,0-17 0,-53-71-1,-53-18 17,0 71-32,0-1 15,0 19-15,-18 34 31,18 19-15,-53 52 0,53-18-16,0-34 31,177 16-15,-54-52-1,-87 0 1,16-88-1,-52 35 1,0 18 0,0 0 15,53 105-15,18-34-16,-36 52 31,1-106 16,-36-17-47,35-53 31,0 0-15,-35 140-1,35-52 1,-35 71-1,36-36-15,-1 1 16,0-36 0</inkml:trace>
  <inkml:trace contextRef="#ctx0" brushRef="#br0" timeOffset="-211557.88">3704 5380 0,'-35'0'16,"35"35"0,0 36-1,18-18 1,-18 0 15</inkml:trace>
  <inkml:trace contextRef="#ctx0" brushRef="#br0" timeOffset="-211260.08">4092 5574 0,'0'0'0,"-106"-53"31,106 106-16,0 17 1,53-34 0,-17 17-16,-1-18 15,18 18 1,-53-18 0,0 0-1,-35-35 1,-18 0-1</inkml:trace>
  <inkml:trace contextRef="#ctx0" brushRef="#br0" timeOffset="-211051.65">4516 5450 0,'0'36'32,"52"17"-17,-52 0-15,0 17 16,36 18-16,-36-52 16,0-1-1</inkml:trace>
  <inkml:trace contextRef="#ctx0" brushRef="#br0" timeOffset="-210598.85">4516 5644 0,'70'-35'31,"-35"35"-31,36-35 16,17 0-1,-53-36 17,-35 18-32,0-17 31,0 87 0,0 19-15,0-1-16,0 35 15,0-34 1,0-1 0,36-35-1,-1-53 1,0 18 0,1 70 30,-36 18-30,52-53 0,-52 53-16,36-53 15,17 35-15</inkml:trace>
  <inkml:trace contextRef="#ctx0" brushRef="#br0" timeOffset="-210096.63">5186 5398 0,'0'35'31,"0"0"-31,0 0 16,0-17-16,35 35 15,-35-18 1,35-35-16,1-35 31,-36 0-15,0 17-1,0-53-15,35 36 16,-35 0-16,35 88 31,-35-18-15,53 18-1,18-18 1,-36-52 15,-35-72-15,0 72-16,0-18 16,0-1-1,35 36 1,-35 71-1,71-1 1,-36-34 0,36-1-1,17 35-15</inkml:trace>
  <inkml:trace contextRef="#ctx0" brushRef="#br0" timeOffset="-209903.55">6015 5680 0,'35'0'31,"18"70"-15,-53-52 0,-18 52-1,-34-34 1,-37-1-16,1 18 15</inkml:trace>
  <inkml:trace contextRef="#ctx0" brushRef="#br0" timeOffset="-207720.07">564 6862 0,'0'0'0,"-35"0"16,0-36 0,0 36 15,35 88-16,-18 106 32,106-194-31,-53 0 0,36-70-1,-18-1 1,-53 1-1,-53-1 1,-53 1 0,71 70-1,0 17-15</inkml:trace>
  <inkml:trace contextRef="#ctx0" brushRef="#br0" timeOffset="-207295.67">547 6456 0,'-35'0'31,"-18"35"16,53 18-47,0 35 16,0 124 0,35-36-1,35-17 1,-34-106-16,-36 18 15,0-54-15,-18 18 16,-35 36 0,18-71-1,-18 0 17,18 0-32</inkml:trace>
  <inkml:trace contextRef="#ctx0" brushRef="#br0" timeOffset="-207019.41">494 7620 0,'-18'0'16,"-17"0"-1,-18 35 17,53 1-17,0-1-15,0 0 16,0-17 0,0 52-16,106-70 31,53 0-16,-106-53-15</inkml:trace>
  <inkml:trace contextRef="#ctx0" brushRef="#br0" timeOffset="-205651.61">1076 6844 0,'0'-35'16,"0"70"15,0 0-15,0 36-1,0 17 1,0 0 0,0-141 31,0-35-32,0-35 1,0 34-1,35 89 17,-35 18-32,71 88 15,-18-36 1,-18-34 0,0-36-1,1-18 1,-1-53-1,0 1 1,-35-1 0,35 71 15,1 89-15,-36-19-1,53-17 1,17-53-16</inkml:trace>
  <inkml:trace contextRef="#ctx0" brushRef="#br0" timeOffset="-205185.86">1887 6826 0,'-53'-35'16,"1"35"0,16 0-1,1 0 1,35 71 0,0-1-1,0 1 1,18-18-1,52-53 1,-17-53 0,-18-71-1,-35 36 1,0-124-16,0 36 31,0 141-15,0 52-1,0 36 1,0 88 0,0 18-1,0-35 1,71-54 0,-36-35-16</inkml:trace>
  <inkml:trace contextRef="#ctx0" brushRef="#br0" timeOffset="-204939.54">2187 6756 0,'0'0'0,"53"0"31,0 0-16,-18 0-15,-35 35 16,36 18-16,-36-35 16,-18 70-1,-70-35 1,70-53 0</inkml:trace>
  <inkml:trace contextRef="#ctx0" brushRef="#br0" timeOffset="-204690.62">2575 6650 0,'0'0'15,"-35"0"-15,0 0 0,-1 0 16,1 0-16,0 106 31,35-36-15,18 36-1,34-35 1,19-36 0,-18 0-16</inkml:trace>
  <inkml:trace contextRef="#ctx0" brushRef="#br0" timeOffset="-204489.17">2963 6509 0,'0'0'0,"0"17"15,0 19 1,0 17-16,0 141 31,0-89-31,0-69 16</inkml:trace>
  <inkml:trace contextRef="#ctx0" brushRef="#br0" timeOffset="-204338.58">2840 6773 0,'0'0'0,"18"0"16,34 0-1,37 0-15,34 0 16</inkml:trace>
  <inkml:trace contextRef="#ctx0" brushRef="#br0" timeOffset="-203855.93">3316 6685 0,'0'18'31,"0"17"-15,0 89-16,0-72 15,0 1-15,0 0 16,0-17-16,0-72 31,0-17-15,0-88-1,0-70 1,35 69 0,1 142 15,-36 71-31,35 70 15,124 0 1,-18-88 0,-106-53-1,0 0 1,-35-70 0,0-71-1,-17-124 1,17 230-1,0 140 17,0-16-32</inkml:trace>
  <inkml:trace contextRef="#ctx0" brushRef="#br0" timeOffset="-203400.15">4198 6756 0,'0'0'0,"0"-53"0,-35 53 16,0 17 0,35 19-1,-53 34-15,53-17 16,-36 53-1,36-18 1,106-35 0,18-123-1,-71-54 1,-18-35 0,-35-35-1,-35 53 1,-18 53 15,35 123-15,18 53-1,0 159 1,0-141 0,18 124-1,17-195 1,18-35-1</inkml:trace>
  <inkml:trace contextRef="#ctx0" brushRef="#br0" timeOffset="-202957.78">4498 6632 0,'0'-35'0,"0"70"0,0-52 16,0 70-1,18-1-15,-18 72 16,70-89 0,-35 18-1,1-53 17,-1-70-17,-35-54 1,0 89-16,0 0 15,0 105 17,0 54-17,0 34 1,0-70 0,0 54-16,0-54 15,0-35 16,-71-53-31,-34-88 32,69 70-17,36-17 1,36 35-16</inkml:trace>
  <inkml:trace contextRef="#ctx0" brushRef="#br0" timeOffset="-202177.67">5362 6791 0,'0'18'16,"18"-18"-1,17 0-15,18 0 16,0 0-16,-18 0 16,1 0-16,-1 0 31</inkml:trace>
  <inkml:trace contextRef="#ctx0" brushRef="#br0" timeOffset="-202002.9">5345 7020 0,'70'0'31,"-17"0"-15,0 0-16,53 0 15,-36 0 1,-34 0-16</inkml:trace>
  <inkml:trace contextRef="#ctx0" brushRef="#br0" timeOffset="-200894.52">4921 6491 0,'18'18'63,"35"17"-63,-18 36 15,0-1-15,-35 18 16,53 71 0,-194 194 15,35-265-16</inkml:trace>
  <inkml:trace contextRef="#ctx0" brushRef="#br0" timeOffset="-200024.04">900 6668 0,'0'-36'31,"0"72"31,-18 34-46,18-17-16,0 0 16,0 106-1,0 17 1,53-17 0,370-18 15,-264-141-31,-53 0 15</inkml:trace>
  <inkml:trace contextRef="#ctx0" brushRef="#br0" timeOffset="-198910.82">6121 6438 0,'0'0'0,"-18"0"78,-35 0-62,18 71-1,35 70 17,35 35-17,36-52 1,-18-71-1,-18 17-15,0 1 16,-52-36 0,-54-35 15,36 0-31,17 0 31,18-18-15,0-52-16</inkml:trace>
  <inkml:trace contextRef="#ctx0" brushRef="#br0" timeOffset="-197365.51">6103 7602 0,'0'-17'15,"0"52"48,0 18-48,0 0-15,0 0 16,0 17-16,0-17 16,0-17-16,0-1 15,0 0-15,0-53 47,0-17-31,-18-177 31,18 160-47,230-160 62,-195 230-46,0 87-1,-35-52 1,0 0 0,-70-18-1,17-35 1,18-17-1,70 34 48,53 19-47,-17 17-1,-19-18 1,-16-35-16,-36 35 31,35-35-15</inkml:trace>
  <inkml:trace contextRef="#ctx0" brushRef="#br0" timeOffset="-194530.95">7320 6438 0,'0'-35'78,"-53"35"-62,18 0-16,0 0 15,-1 0 1,1 0-16,-35 18 16,34 52-1,36 36 17,0-71-32,106 1 31,-35-36-31,-1-53 31,-17-36-15,-53-16-16,-17-89 31,-72 88-15,36 53-1,18 53 1,35 70-1</inkml:trace>
  <inkml:trace contextRef="#ctx0" brushRef="#br0" timeOffset="-193967.46">7479 6368 0,'0'35'0,"0"18"16,0-18-1,35 0 1,-35 1 0,0 34-16,0-123 46,0 18-30,0-18 0,-17-106-1,17 89 1,0 35 0,17 35-1,36 52 1,-53-16-1,71 34-15,-18-34 16,-1 34 15,-16-70-15,-1-53 0,0-17-1,-35-1 1,0-17-1,0 53 1,-53 88 0,53 70-1,-35-52-15</inkml:trace>
  <inkml:trace contextRef="#ctx0" brushRef="#br0" timeOffset="-193666.26">7250 6932 0,'70'0'32,"1"0"-17,17 0-15,-18 0 16,19-35-16,52 35 16,-124 0-1,19 0 1</inkml:trace>
  <inkml:trace contextRef="#ctx0" brushRef="#br0" timeOffset="-193246.47">7444 7250 0,'-53'0'32,"0"70"-17,18-35 1,35 36 0,0 0-1,0-36 1,70-35-1,-17-53 1,18-53 0,-71 36-1,0 34 1,-71-70 0,0 18-1,19 53 1,16 88 15,36-18-31</inkml:trace>
  <inkml:trace contextRef="#ctx0" brushRef="#br0" timeOffset="-192966.22">7708 7285 0,'18'0'15,"52"0"1,-17 53 0,-53-18-1,0 0-15,0 1 16,-17 17-1,-19-53 1,1 35-16,-18-35 16,53-18-1,0-52 1</inkml:trace>
  <inkml:trace contextRef="#ctx0" brushRef="#br0" timeOffset="-192717.87">7973 7144 0,'-18'-36'16,"-17"36"0,35 18-16,-35 35 15,-1 18 16,36 34-31,0-87 16,36 17 0,122 36-1,-52-71-15</inkml:trace>
  <inkml:trace contextRef="#ctx0" brushRef="#br0" timeOffset="-192386.16">8502 6826 0,'18'0'47,"17"0"-47,18 0 0,0 0 16,17 0-16,18 0 15</inkml:trace>
  <inkml:trace contextRef="#ctx0" brushRef="#br0" timeOffset="-191881.97">9366 6509 0,'-17'-36'0,"-19"1"15,1 35 1,-35 0 0,17 0-1,17 18 1,-52 70-16,88 0 16,0-52-1,0-1 1,18-35-16,70 35 15,35-35 1,-52-88 0,-18-18-1,-53-53 1,-35-141 0,-36 177-1,36 123 1,35 88-1,0-17 1</inkml:trace>
  <inkml:trace contextRef="#ctx0" brushRef="#br0" timeOffset="-191352.87">9578 6368 0,'0'17'47,"0"19"-47,0 16 0,-18-16 16,18 17-16,0 0 31,18-53 0,17-124-15,0 54 0,-35-1-1,0 36 1,36 35 0,-36 53-1,35 0 16,0-53-15,1 0 0,-1 0-1,-35-18 1,35-35-16,-35 0 16,35 53-1,1 53 16,-36 18-15,35-1 0</inkml:trace>
  <inkml:trace contextRef="#ctx0" brushRef="#br0" timeOffset="-191101.52">9119 7003 0,'36'0'31,"17"0"-31,-1 0 15,37 0-15,-36 0 16,35-18 0,0 18-1</inkml:trace>
  <inkml:trace contextRef="#ctx0" brushRef="#br0" timeOffset="-190685.59">9243 7461 0,'0'0'0,"-53"0"15,-18 0 1,71 53 0,-35-18-1,35 54 1,71-54 0,-1-35 15,-35-35-31,18-1 0,-17-34 31,-1-124-15,-88 88-1,-18 71 1,36 35 0,35 53-16</inkml:trace>
  <inkml:trace contextRef="#ctx0" brushRef="#br0" timeOffset="-190235.33">9613 7408 0,'0'36'31,"35"17"-31,-35-18 16,36 0-16,34-35 31,-34 0-15,-1-35-16,0-71 31,-35 71-16,0 52 17,0 36-32,0 0 0,0 88 31,-17-53-31,-19-17 31,1-36-15,0-35-1,-1-17 1,1-36 0,35 0-16</inkml:trace>
  <inkml:trace contextRef="#ctx0" brushRef="#br0" timeOffset="-189634.94">10425 6456 0,'0'0'0,"-53"-35"31,106 70-15,-18 18-1,0 17-15,71 354 32,-106 17-1,-35-388-31,-1 17 16,-69 1-1,105-107 16,0 1-31,35 0 16</inkml:trace>
  <inkml:trace contextRef="#ctx0" brushRef="#br0" timeOffset="-189122.92">10936 6862 0,'0'0'0,"-35"0"32,35-36-17,-53 54 1,53 17-16,-53 71 15,18-71 1,35 1 0,0 16-16,35-52 15,53 0 17,18-176-17,-35 53 1,-71-71-1,0-18 1,-71 88 0,71 177 15,0 159-15,0-71-16,35-17 15,18 193 1,-17-229-1,-36-52 1</inkml:trace>
  <inkml:trace contextRef="#ctx0" brushRef="#br0" timeOffset="-188853.1">11254 6826 0,'0'0'0,"70"0"32,-35 0-17,1 18-15,17 52 32,-53-52-32,0 17 15,0 1-15,-71-1 16,1-35-1,34 0 1,54-18 15,17-17-31</inkml:trace>
  <inkml:trace contextRef="#ctx0" brushRef="#br0" timeOffset="-188619.38">11624 6703 0,'-18'0'32,"-35"0"-1,53 17-31,0 19 16,0-1-1,0 0-15,0 71 16,0-18-1,71-17 1,-36-71-16</inkml:trace>
  <inkml:trace contextRef="#ctx0" brushRef="#br0" timeOffset="-188173.46">12030 6791 0,'0'0'0,"-36"0"0,36-35 16,-52 35 15,52 35-15,-53-35-16,53 88 15,0 0 1,0-17-1,17-71 1,54 0-16,-36 0 16,53-106-1,-52-35 1,-36-159 0,0 88-1,0 124 1,0 176 31,0 18-32,0 141 1,0-88 0,0-53-1,0-71-15,35-35 0</inkml:trace>
  <inkml:trace contextRef="#ctx0" brushRef="#br0" timeOffset="-187753.61">12347 6632 0,'0'18'31,"0"17"-16,0 0-15,0 1 0,36-1 16,-1 0 15,0-35-15,0 0-16,-35-70 16,36-1-1,-1 36 1,-35 88 15,0 70-15,0 18-1,0-70 1,-18-18-16,-17 35 16,-53-35-1,-36-53 16,54-53-15,34 53-16</inkml:trace>
  <inkml:trace contextRef="#ctx0" brushRef="#br0" timeOffset="-186652.11">6862 6526 0,'0'-35'31,"0"70"0,0 1-15,0 17-16,-124 229 16,89 318 46,105-512-46,-34-53-16</inkml:trace>
  <inkml:trace contextRef="#ctx0" brushRef="#br0" timeOffset="-167620.42">6456 6456 0,'-18'0'141,"18"17"-126,0 19 16,0-1-15,-35 71 31,35-88-31,18 34-1,-18-16 1,0-19-1,0 19 1,35 17 0,-35-36 15,0 18-15,35-35-16,-35 36 15,0-1 1,0 0-1,35-35 1,-35 36 0,0-1 15,0 0-31,0 0 16,0 1 30,0-1-14,0 0-17,-17-35 32,17 18-31,-36-18-16,36 35 15,-52 0 1</inkml:trace>
  <inkml:trace contextRef="#ctx0" brushRef="#br0" timeOffset="-159650.72">229 8625 0,'0'0'0,"0"36"32,0-1-32,0 0 15,0 36 1,0-36-16,18 0 31,53-52 0,-71-160 1,0 195 15,35 53-32,-35-36 1,70-35-1,-17 0 1,0 0 0,-53-18-1,0-35 1,0-17 0,-17 34-1,-19 54 1</inkml:trace>
  <inkml:trace contextRef="#ctx0" brushRef="#br0" timeOffset="-158697.65">653 8555 0,'-18'-53'0,"18"106"47,18-18-47,-18 18 0,0 0 15,53 18 1,-53-19 0,35-52 15,-35-35-16,17-35 1,19 70 15,-1 17-15,18 36 0,-18-53-1,18 0 1,18 0-1,-36-53-15,0 53 16,-35-88 0,0 35-1,0 18 1,-17 35 0,17 18 15,0 17-31,0 35 15,0 1 1,53-36 0,-1 18-1,19-53 1,-36 0 0,1 0-1,-36-70 1,0 34-16,0-34 15,0 34 1,0 1 0,35 35-1,-35 18 1,35 105 0,0-87-1,1-36 16,17 35-31,-18-35 16,-35-18-16,35-35 31,-35-17-15,0-18 0,0 52-1,0 1 1,-17 88 15,17 0-31,0-18 16,0 36-1,52-1 17,1-17-32</inkml:trace>
  <inkml:trace contextRef="#ctx0" brushRef="#br0" timeOffset="-158194.97">2417 8537 0,'0'18'16,"0"35"-1,35 0-15,-35-18 16,0 36 0,0-36-1,0-53 17,0-17-32,0-18 15,0 0-15,0-106 16,0 71-1,0 53 17,53 35-17,-18 17 1,0 54 0,-70-36 15,35 1-31,-35-36 15,35 35 1,17 0 15,54 0 1,-36-35-32</inkml:trace>
  <inkml:trace contextRef="#ctx0" brushRef="#br0" timeOffset="-157232.28">3069 8855 0,'18'0'31,"17"0"-15,18-18-1,-53-17-15,53-36 31,-53 18-31,-35-158 32,-1 281 30,54 54-31,141-89 1,-89-35-17,-52 0-15,-18-35 16,71-89 0,-71 18-1,0 71 1,0 88 15,0 0-15,0 0-16,35 0 15,18 70 1,0-52 0,-18-36-1,-70 0 16,-36-35-31,18-17 16,18 17 0,-18-88-16</inkml:trace>
  <inkml:trace contextRef="#ctx0" brushRef="#br0" timeOffset="-157090.68">3263 8167 0,'-35'0'16,"53"0"15</inkml:trace>
  <inkml:trace contextRef="#ctx0" brushRef="#br0" timeOffset="-156469.81">4251 8326 0,'-35'0'15,"35"35"1,0 35-1,17 230 17,-17-212-17</inkml:trace>
  <inkml:trace contextRef="#ctx0" brushRef="#br0" timeOffset="-155836.04">4110 8661 0,'0'0'0,"123"-36"31,1 36-15,-71 0-1,0-70 1,-18 17-1,-35-35 1,-18 52 0,18 107 31,0-18-32,0 0-15,0 17 16,18-34-1,35-36 17,-53-36-32,53-16 15,-18 52 1,-35-36 0,35 36-1,71 53 1,-71-53-1,18 0 1,-17 0-16,34-17 16,-70-19-1,0-70 1,-35 71 0,35-18-16,-53 53 15,53 71 16,0-18-15,0 17-16,0 89 31,18-124-15,70-35-16</inkml:trace>
  <inkml:trace contextRef="#ctx0" brushRef="#br0" timeOffset="-155470.02">5609 8467 0,'53'0'16,"-35"0"-1,52 35 1,-34 0-16,-36 1 16,52 34-16,1-17 15,-53-35 17,-88-18-17,53 0 1,35-71-1,0 1 1,35 34 0,89-17-1</inkml:trace>
  <inkml:trace contextRef="#ctx0" brushRef="#br0" timeOffset="-154494.58">6085 8573 0,'0'0'0,"18"0"31,17 0-15,1-18-16,17-17 15,-53-18 1,0-18 15,-36 71-15,-17 0-16,0 35 15,1 18 1,52 0 0,0 0-1,88 18 1,0-36-1,0-35 17,-17-53-32,17-70 31,-88 34-31,0 54 31,-35 35-15,-18 18 15,17 70-15,36-53-1,36 1 1,17-36-16,-1 0 16,-16-18-1,17-53 1,-18 36 15,-35 53-15,35 88-16,1 35 31,87 35-15,-17 36-16,-106-106 31,-71-36-16,-35-70 1,1-35 0,105 0-16,-36-89 15,72 36 1,87 0 0,1 52-1,-54-17 1,-35-17-1,-35 17-15,0 0 16,-17 53 0,17 35 31,17 36-32,-17-18 1,0-18-1</inkml:trace>
  <inkml:trace contextRef="#ctx0" brushRef="#br0" timeOffset="-154338.39">6879 8308 0,'88'282'16,"-176"-564"-16,35 282 0,53-35 0,0 70 62,18 0-62,17 0 16,0-35-16</inkml:trace>
  <inkml:trace contextRef="#ctx0" brushRef="#br0" timeOffset="-154052.15">7091 8484 0,'-18'0'16,"18"36"15,0-1-31,0 0 16,18 36-1,52-36 1,-17-35-1,-17-18 1,-36-17-16,0-35 16,-18-54-1,-35 89 17,18 35-17,35 53-15</inkml:trace>
  <inkml:trace contextRef="#ctx0" brushRef="#br0" timeOffset="-153719.58">7267 8467 0,'36'0'31,"-1"35"-16,-35 0-15,0 1 16,35-1-16,-35 0 16,35-35 15,-35-35-15,36 0-16,-36-1 15,35 1-15,18 0 31,-36 35-15,36 17 0,88 89-1,-105-106-15</inkml:trace>
  <inkml:trace contextRef="#ctx0" brushRef="#br0" timeOffset="-152815.98">8096 8308 0,'0'35'32,"0"18"-17,0 0-15,0 18 16,0-54-16,0 19 15,88-89 32,-17-18-31,-18 71 0,0 0-1,-53 18 1,35 88-1,-53-71 1,-17-35-16,-71 53 16,53-53-16,18 0 15,35-53 1,35 18 0</inkml:trace>
  <inkml:trace contextRef="#ctx0" brushRef="#br0" timeOffset="-152487.8">8520 8273 0,'0'0'0,"-18"17"31,18 19-16,0 16-15,-35 19 0,35-36 16,0 1 0,35 17-16,36-53 15,17-18 17,-53-53-32,-35 1 15,-53-18 1,18 88 15,0 0-15,35 35-16</inkml:trace>
  <inkml:trace contextRef="#ctx0" brushRef="#br0" timeOffset="-151756.45">8802 8290 0,'0'18'31,"0"17"-31,0 18 16,0-18-16,35 1 15,0-1 1,1-35 15,-36-18-31,53 18 16,-18-158-1,-35 140 1,0 53 15,35 18-15,-35 0-1,106 0 1,-71-18 0,18-35-1,-18-53 1,-35-17-16,0-1 16,0 1-1,0 34 32,71 36-47,-71 36 16,18 34-1,-18 1 1,53-18 0,-53-71 30,35-17-46,-35-1 0,35 1 16,-35 0 0,35 35 15,-35 18-15,124 70-1,-89-35 1,18-18 15,-53-53-31</inkml:trace>
  <inkml:trace contextRef="#ctx0" brushRef="#br0" timeOffset="-150633.79">9984 8378 0,'-18'0'0,"36"0"0,-107 0 16,54-35-1,0 53 48,35 17-63,0 0 0,0 54 31,0-54-31,35 0 16,0-35-1,18-35 1,-17-36-16,-1-70 16,-35 35-1,0-70 1,-18 141-1,18-1 1,0 54 0,0 123-1,53 88 17,-18-123-17,36-70-15,0 17 16,34-106 15,-69 17-31,-1-52 16,-35-35-1,0 52 1,-18 71 0,-17 18 15,35 17-31,-35 71 15,35 0 1,0-71 0,17 18-1,107-53 1,-89-18 0,53-88 15,-52 53-31,-19 18 31,36 0-15,-53 0-1,-17 35 17,-19 0-32,36 17 15,-35 54 1,35-1-1,0-34 1,18-1 0,70-35-1,-53-106 17,-35 71-32,53-18 15,-53-18-15,-35-87 16,-1 52 15,36 71-15,0-1-16,0 124 31,36 71-15,-36 0-1,53 0 1,-18-18-1,0-106 1</inkml:trace>
  <inkml:trace contextRef="#ctx0" brushRef="#br0" timeOffset="-150015.65">11254 8061 0,'0'0'0,"0"53"46,0 17-30,0-17-16,0 0 16,0 0-1,35-18-15,53-17 63,36-88-16,-107 193-16,-123-88 0,71-35-15,35-35-1</inkml:trace>
  <inkml:trace contextRef="#ctx0" brushRef="#br0" timeOffset="-149602.75">11659 8114 0,'0'53'31,"0"0"-31,36 0 16,-1 35-1,0-88 1,0-18 0,18-52-1,-17-1 1,-1 36-1,-35 0 1,0 70 15,0 0-31,0 177 32,0-53-17,0-54 1,0-69-16,-18-1 15,-105-35 1,-89-71 0,-70-87-1</inkml:trace>
  <inkml:trace contextRef="#ctx0" brushRef="#br0" timeOffset="-142682.75">24448 3651 0,'0'-70'31,"0"34"-15,0 89 47,0-17-48,17 17-15,18 35 16,-35 35-1,36-70 17,-36 88-32,53 53 15,-53 18 1,35 17 0,18-35-1,0 0 1,-18 18-1,0-89 1,-35 36 0,0-18-1,0-17 1,0 52 0,0-70-1,53 17 16,-53 54-15,0-124 0,0 88-1,0-18 1,35-52 0,-35-18-1,0 53 1,36-18-1,-36 88 1,0-17 0,35-106-1,-35-71 17,0-35-17</inkml:trace>
  <inkml:trace contextRef="#ctx0" brushRef="#br0" timeOffset="-141685.09">24306 6773 0,'-35'0'31,"53"0"32,35 0-48,70-35-15,-17 35 16,758-176 0,177-107 46,-406 160-31,-406 70-15,-35 53 0,-141-35-16,0 35 15,176-53 17,-140 18-17,69 35-15,89-36 31,-88 36-15,17-53 0,-123 53-16,106 0 31,-35 0-15,-19-35-1,19 35 1,-36 0-1,-35 0 1,-71 0 47</inkml:trace>
  <inkml:trace contextRef="#ctx0" brushRef="#br0" timeOffset="-141224.72">29210 5503 0,'0'0'0,"0"-35"31,0 53 0,35 35-15,53 35 0,-52-53-16,-1 0 15,36 54 1,-71-19-16,0-17 31,0-18-31,-53 18 16,-88 0-1,141-18 1,0 54 0,0-54-1</inkml:trace>
  <inkml:trace contextRef="#ctx0" brushRef="#br0" timeOffset="-140247.16">24518 3422 0,'-70'0'32,"17"18"-32,53 70 15,-36-53-15,1 194 47,70-352 0,-35 70-47,36-88 31,105 194 32,-35-53-48,-54 53-15,-16-36 16</inkml:trace>
  <inkml:trace contextRef="#ctx0" brushRef="#br0" timeOffset="-139367.25">24271 6650 0,'-53'0'0,"18"0"16,35 70 0,0-17-1,-35-53-15,35 89 32,0-54-1,35-35-16,18 35-15,0-35 16,0 35 0</inkml:trace>
  <inkml:trace contextRef="#ctx0" brushRef="#br0" timeOffset="-138933.52">24730 7338 0,'35'35'32,"0"-35"-32,18 35 15,-35-35-15,35 53 16,-18 18-16,-35-18 16,0 0 15,35-53-16,18-18 1,-53-35 0,71-35-16,-71 0 15,123-124 1,-123 177 0,53 35-16</inkml:trace>
  <inkml:trace contextRef="#ctx0" brushRef="#br0" timeOffset="-133694.12">24924 6738 0,'35'0'172,"18"-18"-156,-35 18-1,17 0 1,35 0 0,-34 0-1,17-35 1,105-35 46,-122 70-30,-1 0-17,-17-36 1,17 36-1,18-35 1,-36 35-16,19-35 31,-1 35-15,0 0 0,1-36-1,-1 36 1,0 0-1,0 0-15,1-35 32,-1 35-17,0-35 1,0 0 0,1 35-1,-1-36 1,0 36-1,1 0-15,-1 0 16,0-35 0,-17 35-1,52-35 17,-34 35-17,-1 0 1,-35-35-1,35 35 1,0-36 0,1 36-1,-1 0 17,0 0-17,1 0 1,-1-35-1,0 35 1,0 0 0,1 0-1,-1 0 17,0 0-32,-17 0 15,17 0 1,0 0-1,1 0 1,-1 0 0,0 0 15,1-35-31,16 35 31,19-36-31,-36 36 16,1 0-1,-1 0 1,18 0 0,0-52-1,0 52 17,-1 0-32,1-18 15,0 18 1,18 0 15,-18 0-15,0-35-1,-18 35 1,0 0-16,18-53 16,35 53-1,-52 0 1,34 0-1,-17-36 1,-18 36 0,1 0 15,-1 0 0,0 0-15,1 0-16,-1 0 15,-35 18 48,35-18-47</inkml:trace>
  <inkml:trace contextRef="#ctx0" brushRef="#br0" timeOffset="-133072.96">30039 5697 0,'0'-35'16,"18"35"-1,35 18 1,52 88-1,-52-36-15,18-17 16,229 106 15,-230-124 1</inkml:trace>
  <inkml:trace contextRef="#ctx0" brushRef="#br0" timeOffset="-132855.89">30480 5503 0,'-35'0'31,"-18"106"-31,53-35 16,-71 35-16,71 17 15,-35 106 1,-53-105-16,53-18 16,-18-18-16</inkml:trace>
  <inkml:trace contextRef="#ctx0" brushRef="#br0" timeOffset="-130444.39">24677 6932 0,'-18'0'16,"18"-35"0,-35 35 31,0 0-32,17 17 16,-35 19-15,53-1 0,0 0-1,0 18 1,18-18 0,52 1 15,-17-36-16,-53 35-15,35-35 16,1-35 0,-1-18-1,-35 35 17,0-17-17,0 0 1,0-1 15,-18-17-31,18 18 31,-35 35-15,0 0-16,0 0 16</inkml:trace>
  <inkml:trace contextRef="#ctx0" brushRef="#br0" timeOffset="-123556.79">24906 6738 0,'0'-18'31,"0"-52"4000</inkml:trace>
  <inkml:trace contextRef="#ctx0" brushRef="#br0" timeOffset="-118849.39">24924 6720 0,'0'-17'16,"0"-18"15,0-1-16,0 1 1,17 0 15,19-36 1,-36 36-32,35 0 31,0-36-16,1 36 1,-36-1 15,35 1-15,-35 0-16,35 0 31,36-1-15,-54 1-1,-17 0 1,53 0 0,-35-1-1,17 1 1,18-89 0,-18 54 15,-17 35-16,17 35 1,-35-18-16,35-17 16,1-1 15,-1 1-31,36-53 31,-36 35 0,0 0-31,-35 18 16,35 35 0,1-35-1,-36-1 1,106-34 0,-71 17-1,0 35 16,-35-17-31,35-18 16,1 35 0,-36-52-1,35 17 17,-35 18-32,35-1 31,0 1-16,1-18 1,-1-17 0,18 17-1,-53 17 1,35 36 0,1-35 15,-36 0-31,52-18 15,-16 18 1,-1-1 0,-35 1-1,35-35 32,1 70-47,-36-36 16,35 1-1,0 0 1,-35-1 15,35 1-15,18-35 0,-53 34-1,18 36-15,-18-35 16,35 35-1,-35-35 17,53-1-17,-18-16 1,-35 16 15,36 36-31,-36-35 47,35 35-31,-35-35-1,35 35 1,-35-36 0,36 1 15,-36 0-16,35 35 1,-35-35 0,35-1 15,-35 1 0,35 35 32,-35-35-63,0 0 78,36 35-63,-36-18 1,35-35 62,-35 18 32,35-1-32,-52 36 187</inkml:trace>
  <inkml:trace contextRef="#ctx0" brushRef="#br0" timeOffset="-117091.11">27376 3581 0,'0'0'0,"17"0"47,36 0-47,0 0 31,-18 0-31,18 0 16</inkml:trace>
  <inkml:trace contextRef="#ctx0" brushRef="#br0" timeOffset="-116645.93">27464 3440 0,'-36'0'31,"1"0"16,35 17-31,-35-17 0,35 36-16,-18-36 15,18 35 1,-35-35-16,35 35 15,0 0 48,18 18-32,35-17-15,-18-36-1</inkml:trace>
  <inkml:trace contextRef="#ctx0" brushRef="#br0" timeOffset="-115783.31">27834 3422 0,'0'0'0,"-35"-35"31,53 70 31,17 0-46,35 1 31,1-89 0,-71-18 0,0 106-1,0 18-30,0 0 0,0 18-1,35-18 17,-35-18-17,0 0 1,-17-35 15,-36 0-15,0 0-1,17 0 1,1 0 15,35-17-15,18 17-1</inkml:trace>
  <inkml:trace contextRef="#ctx0" brushRef="#br0" timeOffset="-115467.16">28293 3387 0,'53'0'47,"17"-36"-31,-34 36-1</inkml:trace>
  <inkml:trace contextRef="#ctx0" brushRef="#br0" timeOffset="-115275.68">28310 3475 0,'71'0'32,"-36"-18"-17,1 18-15,-1 0 16,0-35-1</inkml:trace>
  <inkml:trace contextRef="#ctx0" brushRef="#br0" timeOffset="-114887.77">28646 3316 0,'0'-35'31,"17"35"-31,36 0 32,-18 0-32,-35 17 31,0 19-31,0 52 15,0-53 1,-17 1 0,-36 34-1,53-35 1,53-35 15,-18 0-15,18-17-1,-18-19 1</inkml:trace>
  <inkml:trace contextRef="#ctx0" brushRef="#br0" timeOffset="-114516.52">28963 3440 0,'0'-36'16,"18"36"31,17 0-32,18 0 1,-53 18 0,0 35-1,0 0 1,-35-53 0,35 35-16,-36-35 15,36-18 16</inkml:trace>
  <inkml:trace contextRef="#ctx0" brushRef="#br0" timeOffset="-114139.89">29245 3228 0,'-17'0'62,"-19"18"-46,1 34-1,35-16-15,-35-1 16,35 0 0,0 1-16,-35-1 15,70 35 1,35-70 0,1 0-1,-36-17 1,53-18-1</inkml:trace>
  <inkml:trace contextRef="#ctx0" brushRef="#br0" timeOffset="-48796.89">24536 4057 0,'0'0'0,"0"35"375</inkml:trace>
  <inkml:trace contextRef="#ctx0" brushRef="#br0" timeOffset="-47805.07">28275 5944 0,'-35'0'63,"35"-35"-47,-18 35-16</inkml:trace>
  <inkml:trace contextRef="#ctx0" brushRef="#br0" timeOffset="-45992.04">24553 4022 0,'0'17'797</inkml:trace>
  <inkml:trace contextRef="#ctx0" brushRef="#br0" timeOffset="-42811.39">24642 4092 0,'0'-35'31,"-36"35"-31,36-35 31,-35 35 63,35-36 62,18 36 578,-18 18-718,35-18 47,0 53-32,0-53 0,-35 18 0,36-18-31,-1 53 47,0-53-16,1 0-15,-36 35 0,17-35 31,-17 17-32,35-17 1,1 0-1,-36 36 1,35-1 0,0-35-1,1 35 1,34-35 15,-70 36-15,18-36-16,52 52 15,-17-16 1,-17-36 15,-1 35-15,0-35 0,-35 35-1,124 1 1,-89-36-1,0 35-15,0-35 16,-35 35 0,36 0-1,17-35 1,-18 36 0,0-1-1,0 0 1,1-35 15,-1 36-31,71-1 31,-71-35-15,0 35 0,1-35-1,-36 35-15,35-35 16,0 36-1,18-1 1,0 0 0,71 0-1,-72 1 1,-16-1 0,52 0-1,-18-35 1,-52 36-1,35 16 17,0-16-17,35-1 1,36 71 0,-71-106-1,-1 18 1,-16 34-1,-1-52 1,0 36 0,1-1-1,-1 0 1,0-35 0,18 36-1,53-1 16,-89 0-31,36 0 32,-17 1-17,17-36 1,0 35 0,-1 18-1,19-53 1,-71 17-1,35-17-15,1 53 32,-1-35-17,53-18 1,-53 35 0,1-35 15,-36 36-16,35-36-15,-18 0 16,19 0 0,-36 35 46,35-35-46,0 0 15,-70 0 32,-18 0-63,-35 0 15</inkml:trace>
  <inkml:trace contextRef="#ctx0" brushRef="#br0" timeOffset="-40894.02">27728 6421 0,'0'70'16,"0"18"-16,-35 1 0,35-19 15,0 18-15,0-35 16,0-18 0,-53-140 31,53-372-1,0 442-46,159 35 47,0 282-15,-159-211-1,0-36-16,0 0-15</inkml:trace>
  <inkml:trace contextRef="#ctx0" brushRef="#br0" timeOffset="-40734.46">27728 6597 0,'89'-18'15,"-178"36"-15,283-53 16,71-36 0</inkml:trace>
  <inkml:trace contextRef="#ctx0" brushRef="#br0" timeOffset="-40428.65">28346 6191 0,'-88'-35'15,"70"35"1,-35 18-1,18 70 1,35-35-16,0 0 16,0 17-16,17 18 15,89 1 17,-53-89-17,-18 0-15</inkml:trace>
  <inkml:trace contextRef="#ctx0" brushRef="#br0" timeOffset="-40019.75">28522 6244 0,'-18'0'0,"18"-35"46,18 35-46,17 0 0,1 53 16,-36 0 0,0 0-1,-36-18 1,-17 18 0,124-53 15,-36 0-16,1 35 1,-1-35-16,-35 35 16,0-17-1,-53 53 1,-18-36 0,36-35-1,53 0 16</inkml:trace>
  <inkml:trace contextRef="#ctx0" brushRef="#br0" timeOffset="-39854.39">28822 6597 0,'0'18'31,"0"35"-15,0-18-16,0 18 16</inkml:trace>
  <inkml:trace contextRef="#ctx0" brushRef="#br0" timeOffset="-39524.59">28981 6438 0,'0'0'0,"-18"0"32,-17 0-32,35 35 15,0 1 1,0-1-16,17 0 31,19-35-15,-1 0-16,-35-53 15,35-17 1,-35 35 0,-17-1-1,-54 36 1,71 36-1</inkml:trace>
  <inkml:trace contextRef="#ctx0" brushRef="#br0" timeOffset="-39309.7">29157 6315 0,'0'0'0,"53"0"15,-18 17 1,1 54 0,16-1-1,-104 54 1,-1-53-16,-53 17 16,-71 18-1</inkml:trace>
  <inkml:trace contextRef="#ctx0" brushRef="#br0" timeOffset="-30563.59">27746 5362 0,'0'36'16,"-18"-36"15,-17 0 0,17 0 0,18 35-15,53-53 46,-17 18-62,17-70 16,17 70-16,89-53 16,-71 0-1,-35 53 1,-53-18 0</inkml:trace>
  <inkml:trace contextRef="#ctx0" brushRef="#br0" timeOffset="-30237.95">27746 5151 0,'-35'0'31,"35"35"0,-36-35-31,36 70 16,-52-17 0,-1 0-1,53-17 1,0-1-1,70 0 1,-35-35 0,36 35-1</inkml:trace>
  <inkml:trace contextRef="#ctx0" brushRef="#br0" timeOffset="-29406.54">28399 4992 0,'0'-35'63,"17"35"-48,54 0 1,-18 0-1,-53 52-15,35-16 16,-35 34 0,0 1-1,-53-36 1,18-35 15,0 0-31,35-35 16</inkml:trace>
  <inkml:trace contextRef="#ctx0" brushRef="#br0" timeOffset="-29122.69">28751 4763 0,'-17'0'0,"-19"0"32,1 17-17,0 36 1,35 18 0,-35 17-1,35-53-15,17 18 16,54 0-1,35-53 1,-71 0 0</inkml:trace>
  <inkml:trace contextRef="#ctx0" brushRef="#br0" timeOffset="-28900.72">29069 4692 0,'0'18'47,"0"-1"-31,0 54-16,0-36 16,0 71-1,0-36 1,0-34-1</inkml:trace>
  <inkml:trace contextRef="#ctx0" brushRef="#br0" timeOffset="-28718.22">29016 4904 0,'0'0'0,"0"-36"31,35 36-31,18 0 16,71-53-1,-71 53-15</inkml:trace>
  <inkml:trace contextRef="#ctx0" brushRef="#br0" timeOffset="-28273.69">29351 4621 0,'0'18'47,"53"53"-32,-18-36 1,1-35-1,-1 0-15,-35-18 16,35-52 0,-35 52 15,0 53 0,0 1-15,0 52-1,0-53 1,0 0 0,0 1-16,0 17 0,-17 52 15,-36-105 1,-18 0 15,18-70-15,53 35-1,0-1-15</inkml:trace>
  <inkml:trace contextRef="#ctx0" brushRef="#br0" timeOffset="-28005.32">29968 4674 0,'0'-35'15,"89"35"1,-36 0-16,35 0 15,-35 0 1,-18 0-16</inkml:trace>
  <inkml:trace contextRef="#ctx0" brushRef="#br0" timeOffset="-27854.73">30057 4851 0,'35'-18'31,"18"18"-31,17-35 16,-17 35-16,0 0 15</inkml:trace>
  <inkml:trace contextRef="#ctx0" brushRef="#br0" timeOffset="-27424.91">30568 4498 0,'0'0'0,"0"-35"16,18 35 0,35 0-1,0 0 1,-53 88-1,0 0 1,-18-88 0,18 35-16,-35-35 15,105 0 32,-34 0-47,17 0 31,-18 0-31,-35 36 32,-35 52-17,17-88-15,-70 70 16,17-17 0,1-17-1,70-54-15</inkml:trace>
  <inkml:trace contextRef="#ctx0" brushRef="#br0" timeOffset="-20702.41">24871 6773 0,'35'0'234,"-35"-17"-218</inkml:trace>
  <inkml:trace contextRef="#ctx0" brushRef="#br0" timeOffset="-20401.39">26211 6562 0,'71'-53'0,"52"17"16,-70 36-1</inkml:trace>
  <inkml:trace contextRef="#ctx0" brushRef="#br0" timeOffset="-19977.5">28381 6121 0,'35'0'32,"-35"-36"61</inkml:trace>
  <inkml:trace contextRef="#ctx0" brushRef="#br0" timeOffset="-17167.66">26335 5186 0,'0'-35'16,"0"52"31</inkml:trace>
  <inkml:trace contextRef="#ctx0" brushRef="#br0" timeOffset="-17005.43">26194 5468 0,'0'0'0,"-71"0"15,36 0 1,35 88 15</inkml:trace>
  <inkml:trace contextRef="#ctx0" brushRef="#br0" timeOffset="-16869.3">25876 5944 0,'0'0'0,"-88"0"47,88 36-47</inkml:trace>
  <inkml:trace contextRef="#ctx0" brushRef="#br0" timeOffset="-16698.77">25682 6297 0,'0'0'0,"-88"0"16,53-18-16,123-34 47,-53 52-47</inkml:trace>
  <inkml:trace contextRef="#ctx0" brushRef="#br0" timeOffset="-16533.21">25682 6191 0,'-35'0'0,"70"0"0,-70-35 16,88 35-1,35 0 1,-17 0-16</inkml:trace>
  <inkml:trace contextRef="#ctx0" brushRef="#br0" timeOffset="-16375.65">26317 6068 0,'-17'-53'15,"34"106"-15,-34-141 16,105 35-1,0 53 1</inkml:trace>
  <inkml:trace contextRef="#ctx0" brushRef="#br0" timeOffset="-16224.05">26599 5909 0,'-88'-18'0,"176"36"0,-211-36 15,158-17 17,36 35-17,-1 0-15,-17 0 0</inkml:trace>
  <inkml:trace contextRef="#ctx0" brushRef="#br0" timeOffset="-16076.45">27040 5856 0,'-17'-35'16,"34"70"-16,-17-70 47,18 35-31</inkml:trace>
  <inkml:trace contextRef="#ctx0" brushRef="#br0" timeOffset="-15948.76">27376 5768 0,'-36'0'16,"-17"0"-16,-105-35 31,69 35-15,19 0 0</inkml:trace>
  <inkml:trace contextRef="#ctx0" brushRef="#br0" timeOffset="-14473.07">26458 5450 0,'36'0'63</inkml:trace>
  <inkml:trace contextRef="#ctx0" brushRef="#br0" timeOffset="-14297.47">26476 5574 0,'-35'0'15,"70"0"-15,18 0 32</inkml:trace>
  <inkml:trace contextRef="#ctx0" brushRef="#br0" timeOffset="-14168.71">26705 5768 0,'0'0'0</inkml:trace>
  <inkml:trace contextRef="#ctx0" brushRef="#br0" timeOffset="-13999.65">26158 5750 0,'18'-35'47</inkml:trace>
  <inkml:trace contextRef="#ctx0" brushRef="#br0" timeOffset="-13842.55">26194 5733 0,'-53'0'0,"106"0"0,-71-36 15,53 36 1</inkml:trace>
  <inkml:trace contextRef="#ctx0" brushRef="#br0" timeOffset="-13699.82">26053 5838 0,'0'0'16,"-36"0"-16</inkml:trace>
  <inkml:trace contextRef="#ctx0" brushRef="#br0" timeOffset="-13538.19">25541 6174 0,'0'0'0,"-35"0"31,70 0-31</inkml:trace>
  <inkml:trace contextRef="#ctx0" brushRef="#br0" timeOffset="-13376.56">25382 6279 0,'0'0'0,"-53"0"15</inkml:trace>
  <inkml:trace contextRef="#ctx0" brushRef="#br0" timeOffset="-13218.41">25435 6473 0,'-35'-35'0,"53"-53"16,17 53-1,35 35-15</inkml:trace>
  <inkml:trace contextRef="#ctx0" brushRef="#br0" timeOffset="-13071.57">26176 6227 0,'-35'-36'15,"70"72"-15,-70-107 16,88 71 0,-18-35-16</inkml:trace>
  <inkml:trace contextRef="#ctx0" brushRef="#br0" timeOffset="-12896.8">26529 6121 0,'0'0'16,"-35"-36"-1,35 1-15,53 35 16,-1 0-1</inkml:trace>
  <inkml:trace contextRef="#ctx0" brushRef="#br0" timeOffset="-12752.68">26793 6033 0,'-17'0'0,"34"0"0,-34-36 15,87 36 1</inkml:trace>
  <inkml:trace contextRef="#ctx0" brushRef="#br0" timeOffset="-12614.07">26917 6033 0,'0'0'0,"0"-71"0</inkml:trace>
  <inkml:trace contextRef="#ctx0" brushRef="#br0" timeOffset="-12418.58">27305 5891 0,'0'0'0,"0"-35"16,0 0-16,18 35 16,52-35-1,-35 35-15</inkml:trace>
  <inkml:trace contextRef="#ctx0" brushRef="#br0" timeOffset="-12273.97">27428 5715 0,'106'53'0,"-212"-106"0,36 0 0</inkml:trace>
  <inkml:trace contextRef="#ctx0" brushRef="#br0" timeOffset="-12128.36">27182 5592 0,'-36'-36'16,"72"72"-16,-54-107 0,53 71 16</inkml:trace>
  <inkml:trace contextRef="#ctx0" brushRef="#br0" timeOffset="-11960.81">27023 5574 0,'0'0'0,"0"-18"31,35-17-31</inkml:trace>
  <inkml:trace contextRef="#ctx0" brushRef="#br0" timeOffset="-11813.21">26758 5450 0,'-53'-35'0,"106"70"0,-141-70 0</inkml:trace>
  <inkml:trace contextRef="#ctx0" brushRef="#br0" timeOffset="-11648.31">26053 5433 0,'-18'0'16,"36"0"-16</inkml:trace>
  <inkml:trace contextRef="#ctx0" brushRef="#br0" timeOffset="-11473.78">25682 5662 0,'-35'-18'0,"70"36"0,-52-36 32,70 36-17</inkml:trace>
  <inkml:trace contextRef="#ctx0" brushRef="#br0" timeOffset="-11342.13">25612 5944 0,'-89'0'16,"178"0"-16,-195 0 0</inkml:trace>
  <inkml:trace contextRef="#ctx0" brushRef="#br0" timeOffset="-11190.54">25259 6332 0,'0'0'0,"-53"-88"32,124 88-17</inkml:trace>
  <inkml:trace contextRef="#ctx0" brushRef="#br0" timeOffset="-11039.94">25224 6191 0,'0'0'0,"-53"-17"15,53-36 1,70-18-16</inkml:trace>
  <inkml:trace contextRef="#ctx0" brushRef="#br0" timeOffset="-10880.79">25329 5856 0,'0'0'0,"-52"-53"0,122-17 31</inkml:trace>
  <inkml:trace contextRef="#ctx0" brushRef="#br0" timeOffset="-10737.26">25435 5433 0,'0'0'0,"-35"-53"16,35 18-16</inkml:trace>
  <inkml:trace contextRef="#ctx0" brushRef="#br0" timeOffset="-4277.37">26247 4868 0,'-18'0'16,"18"-35"-16,-35 35 47,-1 0-16,1 0-15,35 18 15,0 17 0,-17-35 63,-36 35-63,53 1-15,53-36 31,-1-36-32,-52-17 1,0-17 0,-35 70-1,0 0 1,0 0-1,35 53 1,-36-53-16,36 53 16,18-18-1,35-35 1,0 0 15,0-18-31,-53-52 31,-18 52-15,-35-35 0,36 53-1,17 18 1,0 52 0,0-17-1,17-17 1,18-36-1,1-18 1,-36-17 0,0-1-1,-18 1 17,-17 35-17,35 35 1,0 18-1,0-17 17,35-36-17,18-18 1,-53-35 0,0 18-1,0-18 1,-18 53-1,-17 0 1,-18 70 0,18-34-1,35-1-15,0 0 32,18 0-17,34-35 1,1 0-1,-53-52 1,0 16 0,-17 1-1,-19 35 1,1 18 0,35 35-1,0-18 1,53 35-16</inkml:trace>
  <inkml:trace contextRef="#ctx0" brushRef="#br0" timeOffset="-2565.48">26141 4974 0,'-35'-35'156,"-1"35"-125,1 0 141,35 18-172,0 17 16</inkml:trace>
  <inkml:trace contextRef="#ctx0" brushRef="#br0" timeOffset="984.9">26476 4727 0,'0'-35'79,"0"53"1233,0 17-1312,0 0 16,0 18-1,0-18 1,0 1 15,0-54 79,0-17-110,0-1 15,0 1-15,0 0 16,0-36-1,0 18 1,0 18 0,0 0-1,18 0 1,17-1 0,18 36-1,17 0 1,-70 18-16,36 17 15,-36 18 17,-36 18-32,36-36 15,-35-35 17,0 0-1,52 0 31,19 0-46,-1 0 0,0 35-1,-35 18 1,0 0-1,0-18-15,-17 18 16,-19-53 0,36 53-1,-53-53-15,1 35 16,16-35 0,-34-17 15</inkml:trace>
  <inkml:trace contextRef="#ctx0" brushRef="#br0" timeOffset="12810.68">26793 4374 0,'0'0'0,"0"18"156,0 0-140,0 52-1,0-34 1,0-1-1,0 18-15,0-18 16,0 36 0,53-36-1,-53 0 1,36-35 0</inkml:trace>
  <inkml:trace contextRef="#ctx0" brushRef="#br0" timeOffset="13325.84">27129 4304 0,'-36'-35'31,"36"-1"-15,0 72 30,0-1-46,0 53 16,0-53 0,0 1-16,18 69 31,-18-87 0,35-18-31</inkml:trace>
  <inkml:trace contextRef="#ctx0" brushRef="#br0" timeOffset="13624.6">27358 4516 0,'35'0'32,"0"0"-1,-35 35-31,0 18 16,0 0-1,0 0 1,-17-53-16,-18 53 15,-1-53 1</inkml:trace>
  <inkml:trace contextRef="#ctx0" brushRef="#br0" timeOffset="17294.8">27534 4251 0,'0'-35'47,"0"-1"1781,0 1-1781,0 0 15,36 35-46,-36-18 0,70 18 15,-35 0-16,-17 0 1,-18 36 15,0 34-15,0-35 0,0-17-1,0 17 16,-35-35-31,35 36 16,-35-36 0,52 0 77,36 0-77,0 0 0,0 0-1,-18 0 17</inkml:trace>
  <inkml:trace contextRef="#ctx0" brushRef="#br0" timeOffset="17786.59">28011 3986 0,'17'0'62,"36"53"-46,-53-17 0,53-1-1,-53 0-15,0 18 0,-18 106 47,-158-18-16</inkml:trace>
  <inkml:trace contextRef="#ctx0" brushRef="#br0" timeOffset="26616.85">529 9984 0,'0'0'0,"0"-36"31,0 54 16,0 17-47,35 18 16,-35 0-16,0-18 15,0 18 16,0-70 1,0-72-1,0-16-15,0-19-1,36 89-15,-1 35 31,18 70-15,-53 19-16,53 16 16,17-34-1,-17-36 1,-17-35 0,-36-106 15,0 36-16,0 17-15,35-35 32,0 53-17,-35 52 1,35 107 0,1-89-1,17 71 1,17-106-1,-17 0 1</inkml:trace>
  <inkml:trace contextRef="#ctx0" brushRef="#br0" timeOffset="26860.02">1446 9966 0,'71'-53'31,"-18"53"-31,0 0 16,-18 0-1,0 0-15</inkml:trace>
  <inkml:trace contextRef="#ctx0" brushRef="#br0" timeOffset="27013.6">1464 10213 0,'-35'0'15,"123"-35"1,-141 70-16,35-35 15,71 0 1,36-18-16,87 18 16,-88-53-16</inkml:trace>
  <inkml:trace contextRef="#ctx0" brushRef="#br0" timeOffset="28227.54">2417 9966 0,'0'-18'31,"0"-17"-15,17 0-1,36 35 1,18 35-1,-71 0 1,53 36 0,-53-36-16,0 53 15,-36-52 1,-34-36 0,-1 35-1,71-53 1</inkml:trace>
  <inkml:trace contextRef="#ctx0" brushRef="#br0" timeOffset="28500.5">2910 9772 0,'-52'0'16,"104"0"-16,-140 0 0,88 18 15,-70 17-15,70 0 16,-36 71 0,36-18-1,18-53 16,53 36-31,-18-71 0,123-18 32</inkml:trace>
  <inkml:trace contextRef="#ctx0" brushRef="#br0" timeOffset="28839.19">2928 9349 0,'0'0'0,"0"-36"0,0-17 16,35 53 0,36 0-1,-36 36 1,0 34-1,-52 18 1,-18-52 0,-36 34-1,71-34 1,18-36 0,35 0-1,70 0 1,-70 0-16</inkml:trace>
  <inkml:trace contextRef="#ctx0" brushRef="#br0" timeOffset="29075.57">3457 9613 0,'0'0'0,"0"53"31,0-18-15,0 18-16,18 71 15,-18-54 17,0-34-32,0-1 15,0 18-15</inkml:trace>
  <inkml:trace contextRef="#ctx0" brushRef="#br0" timeOffset="29256.62">3298 9931 0,'0'-36'16,"159"-16"15,-53-1-31,-18 53 0,-35 0 16,-18-53-16</inkml:trace>
  <inkml:trace contextRef="#ctx0" brushRef="#br0" timeOffset="29591.3">3845 9596 0,'0'0'0,"0"-53"16,53 53 0,71 0-1,-89 35 1,-35 53-1,-35 36 1,-36-54 15,36-35-31,35 1 16,70-36 0,107-36-1,-124 1 1,17 0-1</inkml:trace>
  <inkml:trace contextRef="#ctx0" brushRef="#br0" timeOffset="30490.33">4357 9543 0,'-35'-36'32,"70"72"-1,-35-1-31,70 18 16,-70-18-16,18-35 15,53 53 1,-19-18-1,1-70 1,-17-71 0,-36 53-1,0 18 1,0 0 0,0 52 46,0 19 94,0-19-78,0 19-46,35-36-32,-35 35 15,0 0 1,0 18 0,0-18-1,35 18 1,-35-35-16,0 52 15,53 1 1,-53-36 0,0 18-1,0-18 1,-53 1 0,0-36-1,18 0 1,0 0-1,-1 0 1</inkml:trace>
  <inkml:trace contextRef="#ctx0" brushRef="#br0" timeOffset="38509.38">12471 8114 0,'0'35'125,"-18"-35"-109,-17 124 0,0-89-1,-1 0 1,1 0 15,35 1-31,-35-19 16,-1-17 15,54 0 438</inkml:trace>
  <inkml:trace contextRef="#ctx0" brushRef="#br0" timeOffset="40194.67">12506 8184 0,'35'18'484,"1"17"-468,-1 18 0,0-17-1,0 16-15,71 19 47,-176-71 94,34 0-126,-17 0-15,-52 0 16,-1 0 0,53 35-1,53 1 17</inkml:trace>
  <inkml:trace contextRef="#ctx0" brushRef="#br0" timeOffset="41612.18">13053 8114 0,'0'-35'219,"-35"35"-141,-1 0-31,1 0-32,0 17 16,35 36-15,-36-18 0,36 1-1,0 17 1,18-18 0,53 0-1,17-35 1,-53 0-1,36 0 1,-71-17 0,0-89-1,0 35 1,-18 1 0,-17 17-1,-1 53 1,-34 0-1,70 35 1</inkml:trace>
  <inkml:trace contextRef="#ctx0" brushRef="#br0" timeOffset="42376.04">13353 8114 0,'0'0'0,"0"18"109,0 17-93,0 0-16,0 0 16,0 1-16,0 17 15,0-18 16,0-53 16,0-17-31,-18-36 0,-17 1-1,35-1 1,0 1-1,0 34 1,17-16-16,19 16 31,-1 36-15,0 0 0,0 0-1,1 0 1,-36 18-16,35 35 31,0 17-15,-35 1-1,36-1 1,-36 19 0,0-54-1,0 0 16,-36-35-15,1 0 0</inkml:trace>
  <inkml:trace contextRef="#ctx0" brushRef="#br0" timeOffset="42577.04">13388 8255 0,'0'0'16,"53"-53"15,0 53-15,17 0-16,-17 0 16,18-35-1,-71 0-15</inkml:trace>
  <inkml:trace contextRef="#ctx0" brushRef="#br0" timeOffset="43361.01">13917 7955 0,'-18'0'0,"18"18"31,0 17-31,0 18 0,-35 18 16,0-1 15,35-35-15,0-70 46,0 0-62,0 0 16,0-1-16,0-70 31,18 36-31,34-1 16,-16 36-1,17 35 1,0 0-1,-18 0 1,0 18 0,-35 35 15,0 17-31,-18-52 16,-17 52-1,0-34 1,70-36 62,18 35-62,0 0-1,0 18-15,-53-18 16,0 1 15,-18-36-31,-17 0 16,-71 53-1,0-53 1,71 0 0,35-18-1,0-17 1,35 35-1,1 0-15</inkml:trace>
  <inkml:trace contextRef="#ctx0" brushRef="#br0" timeOffset="43551.94">14252 8290 0,'0'-17'0,"0"-19"31,-17 36-15</inkml:trace>
  <inkml:trace contextRef="#ctx0" brushRef="#br0" timeOffset="47307.57">6526 9807 0,'18'0'31,"-18"53"-31,35 194 31,-35-176 16,0-124-47,-53-406 63,124 424-16,70 211-32,-35-140 1,-36-1 0,-34-35-1,-36-53 1,0-106 15,0 36-15,0 105-1,-18 124 1,18-36 0</inkml:trace>
  <inkml:trace contextRef="#ctx0" brushRef="#br0" timeOffset="47565.54">6950 9825 0,'53'0'31,"0"0"-31,17 0 16,18-18-16,36 18 31</inkml:trace>
  <inkml:trace contextRef="#ctx0" brushRef="#br0" timeOffset="47726.05">7073 10072 0,'0'0'0,"71"0"47,-18 0-31,35-53-16,-18 53 0,36-88 0</inkml:trace>
  <inkml:trace contextRef="#ctx0" brushRef="#br0" timeOffset="48189.3">7832 9560 0,'0'0'0,"0"-70"16,0 52-1,0 53 17,0 18-17,0 53 1,0-35-1,0-54-15,0 54 32,35-71-32,36 0 15,-19-35-15,1-36 32,-17 0-32,-36 142 46,0-18-30,0-18 0,0 36-1,0-36 1,35-35 0</inkml:trace>
  <inkml:trace contextRef="#ctx0" brushRef="#br0" timeOffset="48475.86">8326 9560 0,'-71'0'0,"142"0"0,-142-35 0,36 35 15,52 0 16,19 0-31,69 35 32,-105-17-32,36 105 15,-36-34 1,-18-19 0,-35-35-1,18-52 1,35-18-1</inkml:trace>
  <inkml:trace contextRef="#ctx0" brushRef="#br0" timeOffset="48723.77">8714 9437 0,'0'0'0,"-141"-53"31,88 88-15,17 18 0,36-18-1,0 1-15,0-1 16,36 88 0,34-87-1,-17-36 16,0 0-31</inkml:trace>
  <inkml:trace contextRef="#ctx0" brushRef="#br0" timeOffset="48922.03">9084 9208 0,'-18'0'15,"36"35"-15,-36 0 31,36-105-31,-36 264 16,36-142-16,-18 1 16,35 36-1,-35-37 1</inkml:trace>
  <inkml:trace contextRef="#ctx0" brushRef="#br0" timeOffset="49071.64">8961 9596 0,'17'-36'15,"36"1"-15,-123 106 16,228-142-16,54 18 31,-159 53-31</inkml:trace>
  <inkml:trace contextRef="#ctx0" brushRef="#br0" timeOffset="49509.51">9543 9278 0,'0'0'31,"0"35"0,0 1-31,35 17 16,18-18-1,53-35 1,-53 0 0,0 0-16,35-18 15,-88-70 17,0 53-32,-18 105 46,18-17-30,0 124 0,0-72-1,-35 1 1,0-35 0,-18-18-1,-71-53 1,89-53-1,-18 18 1,53-18 0,18-18-1</inkml:trace>
  <inkml:trace contextRef="#ctx0" brushRef="#br0" timeOffset="49869.33">10195 8943 0,'0'0'0,"-35"-35"16,35-1-1,53 36 1,0 0-16,53 0 15,-71 53-15,-35 53 16,-35 18 0,-89-36-1,89-35 17,35-36-32,194-17 31,0-17-16,-88-19 1</inkml:trace>
  <inkml:trace contextRef="#ctx0" brushRef="#br0" timeOffset="51242">670 11289 0,'-17'0'46,"-19"0"-46,1 0 16,0 0 15,35 53-31,-35 88 32,176-35 14,-106-106-30,53-194 15,-88 17-15,-53 124 0,18 18-16,-36-18 15,36 53 1,35 53 15,0 0-31</inkml:trace>
  <inkml:trace contextRef="#ctx0" brushRef="#br0" timeOffset="51774.24">988 11130 0,'53'71'31,"-18"-36"-31,-35 0 16,0 36 0,0-36-1,0-70 16,-35-18-15,35-106 0,0 36-1,0 87 1,35 89 31,-35-17-47,53-1 15,-18 0 1,0-35 15,-35-17-15,0-36 0,36 0-1,-1 53 16,0 0-15,1 17 0,-1-17-16,0 89 0,36-19 15</inkml:trace>
  <inkml:trace contextRef="#ctx0" brushRef="#br0" timeOffset="52284.02">758 12030 0,'0'0'0,"18"-36"31,17 36-15,36-70-1,158 35-15,-70-54 16,88 89 15,-247 18-31</inkml:trace>
  <inkml:trace contextRef="#ctx0" brushRef="#br0" timeOffset="52692.28">1111 12488 0,'0'0'0,"-35"0"0,35 36 16,-35 34-1,-1 1 1,36 17 0,0-53-1,0 0 1,53-35-16,-35-17 31,53-89-31,-71 18 16,-89-106 15,19 123-15,-1 36-1,54 35 1,17 18 0,0 35-1</inkml:trace>
  <inkml:trace contextRef="#ctx0" brushRef="#br0" timeOffset="53149.64">1358 12330 0,'-17'0'0,"34"0"46,-17 35-46,35-35 16,-35 70-16,36-70 16,-1 0-1,0 0 1,1-52 0,-36-19-1,0 53 1,0 89 31,35-18-47,-35 0 15,70 70 1,-34-35 0,-36-52-1,0 17 1,-36-53-1,-34 0-15,-18-36 32,88-17-32,0 18 15</inkml:trace>
  <inkml:trace contextRef="#ctx0" brushRef="#br0" timeOffset="53579.27">2487 11412 0,'53'0'32,"0"-17"-17,0 17-15,53 0 16</inkml:trace>
  <inkml:trace contextRef="#ctx0" brushRef="#br0" timeOffset="53736.86">2540 11642 0,'0'0'16,"106"-18"-1,88-35 16,-124 53-31,19-35 0</inkml:trace>
  <inkml:trace contextRef="#ctx0" brushRef="#br0" timeOffset="54319.33">3598 11218 0,'-35'-35'31,"35"-18"-16,18 53-15,35-35 16,35 35 0,-53 53-1,-35 53 1,0 35 0,-88-53-1,53-53 1,105-35 15,36 0-15,-53 0-16,70-17 15,-34-19 1,87 1 15</inkml:trace>
  <inkml:trace contextRef="#ctx0" brushRef="#br0" timeOffset="55080.9">6950 10848 0,'-53'0'15,"18"0"1,-1 0-16,1 0 15,-18 0 1,18 18 0,35 176 46,300-424-15,-300 107-31,-71-18-1,1 105 1,34 1-16,1 35 16,35 18-1,18 17 1</inkml:trace>
  <inkml:trace contextRef="#ctx0" brushRef="#br0" timeOffset="55550.34">7355 10619 0,'-35'88'16,"35"-35"-1,0 0 1,0 0-16,0 17 16,-35-70-1,35-18 17,35-87-17,-35 16 1,35-69-1,-35 105-15,36 53 47,-36 35-47,106 53 16,-18 0 0,-18-52-1,-17-36 1,0-53-1,-53-53 1,35 18-16,-35-53 16,-17 88-1,-19 53 1,-52 70 0</inkml:trace>
  <inkml:trace contextRef="#ctx0" brushRef="#br0" timeOffset="55802.93">6738 11377 0,'71'0'31,"17"-18"-15,18 18-16,-1 0 15,195-52 1,-194 52-16,0 0 16</inkml:trace>
  <inkml:trace contextRef="#ctx0" brushRef="#br0" timeOffset="56220.25">7003 12118 0,'0'0'15,"-36"0"-15,1 70 16,0-34-16,0-1 16,-36 71-1,71-71 1,0 0 0,35-35-1,36 0 1,-1-70 15,-70-54-31,-35-34 31,-88-19-15,52 107 0,36 70-1,35 88 1,35 0-16</inkml:trace>
  <inkml:trace contextRef="#ctx0" brushRef="#br0" timeOffset="56519.43">7197 11924 0,'70'-71'32,"-52"71"-32,17 0 15,36 0-15,-36 53 16,-35 0 0,0 71-1,-106-19 1,36-69-1,70 17-15,-36-53 16,36-36 0,0 1-16</inkml:trace>
  <inkml:trace contextRef="#ctx0" brushRef="#br0" timeOffset="56783.74">7691 11695 0,'-36'0'0,"72"0"0,-107 0 16,36 0-16,-1 17 16,1 36-16,35-18 15,-53 71 1,53-18-1,18-52 1,70-1 0,18-35-1,-18-35-15,-17-18 0</inkml:trace>
  <inkml:trace contextRef="#ctx0" brushRef="#br0" timeOffset="57061.49">8625 10848 0,'18'0'47,"53"0"-47,-1 0 16,36 18 0</inkml:trace>
  <inkml:trace contextRef="#ctx0" brushRef="#br0" timeOffset="57199.13">8590 11113 0,'71'0'15,"87"0"1,1-53 0,-106 0-1</inkml:trace>
  <inkml:trace contextRef="#ctx0" brushRef="#br0" timeOffset="58347.62">9825 10283 0,'0'36'47,"0"-1"-31,0 36-16,0-1 15,-88 230 17,88-229-32,-36 70 31,107-106 0,105-123-15,-87 52-1,-54 1 17,0 35-32,-35-35 31,0 176 16,0 18-32,0-89-15,0 54 16,-35-18 0,35-71-1</inkml:trace>
  <inkml:trace contextRef="#ctx0" brushRef="#br0" timeOffset="62057.43">13564 6826 0,'0'0'0,"-70"0"31,140-35 1,1 35-32,-18-35 15,229-18 32,-282 18-31,18 35 31</inkml:trace>
  <inkml:trace contextRef="#ctx0" brushRef="#br0" timeOffset="62327.87">14570 6174 0,'0'0'0,"-36"0"47,36 35-47,0 53 16,0-17-16,0 17 15,0 53 1,0-53 0,0-53-1</inkml:trace>
  <inkml:trace contextRef="#ctx0" brushRef="#br0" timeOffset="62810.13">14570 5909 0,'0'0'0,"0"-53"16,-53 0-16,18 36 15,35-19 1,-36 36 0,-52 0-1,-35 53-15,-1 106 32,54-88-32,34-19 15,-17 107 1,53 88-1,141 0 1,106 18 0,-158-230-1,175-35 1,-105-88 0,-53-89-1,-36-87 16,-70 105-31,-70 36 32,-1 34-32,-88 1 31,124 88-15,-35 53-16</inkml:trace>
  <inkml:trace contextRef="#ctx0" brushRef="#br0" timeOffset="65905.16">900 14076 0,'0'-35'16,"-36"35"-16,36 52 63,0 37-48,0-19-15,18 54 31,-18-89 1,0-70-32</inkml:trace>
  <inkml:trace contextRef="#ctx0" brushRef="#br0" timeOffset="66141.17">723 13847 0,'-35'-89'31,"105"19"-15,36 70-1,-247 159-15,353-301 0,-177 213 16,0 0 15,-52-1-31,-18-70 16,-1 0-1,1 35-15,0-35 16,-1 0 0,54 0-1</inkml:trace>
  <inkml:trace contextRef="#ctx0" brushRef="#br0" timeOffset="66710.84">1182 13935 0,'0'0'16,"-18"0"-16,18 35 31,0 0-31,35 36 31,18-1-31,0 1 16,0-71 15,-18-53-15,1-53-1,-36-17 1,0 211 15,0-35-15,0 0-16,70 17 15,-34-34-15,87-1 16,-17-35 0,0-106-1,-71-53 1,-176-282 15,70 353-15,1 35-1,35 53 1,140 318 15,-52-230-31,-17 0 16,-1 106 0,-35-159-1,0 18 1</inkml:trace>
  <inkml:trace contextRef="#ctx0" brushRef="#br0" timeOffset="66872.39">1605 14005 0,'0'-53'15,"53"53"-15,-106 124 0,53-195 0,177-17 16,-107 88-1,-17 0 1,18 0-16</inkml:trace>
  <inkml:trace contextRef="#ctx0" brushRef="#br0" timeOffset="67436.02">2716 13635 0,'0'0'0,"-17"-35"15,17 52 17,0 124-1,0-70-15</inkml:trace>
  <inkml:trace contextRef="#ctx0" brushRef="#br0" timeOffset="67591.2">2540 13353 0,'-53'-36'16,"106"72"-16,-71-36 31,89 35-15,-18-35-16</inkml:trace>
  <inkml:trace contextRef="#ctx0" brushRef="#br0" timeOffset="67885.78">3069 13670 0,'35'35'31,"-35"1"-15,36-36-16,-1 0 31,0 0-15,1-18 0,-1-35-1,35 53 1,-70 53-1,18 18-15,17-18 32,36-18-32</inkml:trace>
  <inkml:trace contextRef="#ctx0" brushRef="#br0" timeOffset="68163.7">3951 13476 0,'71'247'62</inkml:trace>
  <inkml:trace contextRef="#ctx0" brushRef="#br0" timeOffset="68504.72">3898 13088 0,'-123'-35'32,"52"0"-17,318 493-15,-547-916 16,300 510-16,247-34 0,-529 35 16,282 106-1,-53-18-15,282 423 31,583-793 32,-971-512-16,53 741-32,71 18 1,-18 88 0</inkml:trace>
  <inkml:trace contextRef="#ctx0" brushRef="#br0" timeOffset="69452.39">5274 13917 0,'18'0'31,"52"0"-15,-34 35-16,-36 1 15,0-1 1,0 35 0,-53-70-16,-89 89 31</inkml:trace>
  <inkml:trace contextRef="#ctx0" brushRef="#br0" timeOffset="74730.37">16633 8290 0,'0'88'31,"0"18"-15,0 0-16,18-18 16,-18-35-16,0-17 15,0-1 16,0-70-31</inkml:trace>
  <inkml:trace contextRef="#ctx0" brushRef="#br0" timeOffset="74955.73">16563 8167 0,'0'-35'15,"35"-1"16,0 36-31,-105 71 0,229-106 16,-124 87 0,-35-16-16,0 52 31,-71-18-31,36-34 31,0-54-15</inkml:trace>
  <inkml:trace contextRef="#ctx0" brushRef="#br0" timeOffset="75515.42">16898 8290 0,'-18'0'15,"18"18"1,0 70-1,18-17-15,17-1 16,36-70 0,-18 0-1,70-88 1,-87 0 0,-1 35-1,-35 35 1,0-17-1,0 106 17,0 17-17,0-35-15,88-18 16,-53-35-16,54 53 16,-54-53-16,35-35 15,-17-54 1,-53-16-1,-17-72 1,17 89 0,-36 88 15,36 35-15,0 18-1,0 71-15,0-19 31,0-34-15,0-18 0</inkml:trace>
  <inkml:trace contextRef="#ctx0" brushRef="#br0" timeOffset="75669">17374 8308 0,'36'53'15,"-72"-141"1,36 123-16,36-70 16,34-18-16,89 53 15,-53-36 1</inkml:trace>
  <inkml:trace contextRef="#ctx0" brushRef="#br0" timeOffset="75899.89">18380 8237 0,'0'71'46,"35"-36"-46,-35 0 16,0-17-16,0 17 16,35-35-16</inkml:trace>
  <inkml:trace contextRef="#ctx0" brushRef="#br0" timeOffset="76045.53">18309 7955 0,'35'71'16,"-70"-142"-16,53 71 31,17 35-31</inkml:trace>
  <inkml:trace contextRef="#ctx0" brushRef="#br0" timeOffset="76377.6">18609 8184 0,'35'0'16,"-35"53"-1,53 36 1,-53-37-16,0-16 15,36-36 17,-1-36-17,0-34 1,-35 35-16,53-1 16,-18 1-1,1 88 16,-1 35-15,88-53 0</inkml:trace>
  <inkml:trace contextRef="#ctx0" brushRef="#br0" timeOffset="76617.95">20055 8132 0,'0'35'32,"0"18"-32,0-18 15,0 36 1,0-1-1,0-35 1,0 1-16</inkml:trace>
  <inkml:trace contextRef="#ctx0" brushRef="#br0" timeOffset="77026.25">19985 7691 0,'-35'0'16,"70"0"-16,-70-36 0,-54 36 15,54 0 1,-18 18 0,18 35-16,-106 194 15,141-124 1,-35 177-1,211-106 1,71-159 0,-18-35 15,-35-70-31,-70-248 31,-71 89-15,-106 35-1,-18 88 1,1 106 0,34 0-1,-34 141-15</inkml:trace>
  <inkml:trace contextRef="#ctx0" brushRef="#br0" timeOffset="77279.86">20990 8714 0,'53'0'16,"-18"0"-1,1 53 1,-36-18-16,0 0 15,0 0-15,-36 1 16,-105 52 0,-35-35-1</inkml:trace>
  <inkml:trace contextRef="#ctx0" brushRef="#br0" timeOffset="78612.53">15769 9631 0,'0'0'0,"-35"-35"16,0 35-1,35 35 1,0 18-16,-36 17 16,36 1-16,0 70 15,194-18 16,-123-175 1,-36-19-32,-35 18 15,35-159 1,-123 36 0,0 105-1,35 36 1,53 106-1,-53 35-15</inkml:trace>
  <inkml:trace contextRef="#ctx0" brushRef="#br0" timeOffset="79027.42">15769 9225 0,'-35'-35'32,"35"105"30,0 1-62,0 17 0,0 18 16,88 70-16,-35-17 15,70 88 1,-87-159-16,-36 53 31,-18-88-15,-17 18-16,-71-89 31,35-70-15,36 88-1</inkml:trace>
  <inkml:trace contextRef="#ctx0" brushRef="#br0" timeOffset="79308.23">16069 10707 0,'-106'-35'31,"89"35"-15,-36 52-1,53-16 1,0-1-16,0 18 16,53-18-1,35-35 1,18 0 0,-71 0-16</inkml:trace>
  <inkml:trace contextRef="#ctx0" brushRef="#br0" timeOffset="80210.11">16828 9578 0,'0'0'0,"0"18"31,0 123-31,35-71 15,-35 36 1,0-71 0,0-158 15,0-177 0,0 212 0,211 370 16,-140-247-15,-18-52-17,0-54 1,-53 1-1,0-1 1,35 71-16,-35-35 16,71 70-1,-18 53 1,35 0 0,53 18-1</inkml:trace>
  <inkml:trace contextRef="#ctx0" brushRef="#br0" timeOffset="80644.3">18115 9684 0,'0'35'15,"0"-70"-15,0-1 16,-17 36-1,-72 0 1,-17 53 0,71 18-1,-18 52 1,53-87-16,18-1 16,88 0-1,70-88 16,-123-88-31,0-88 32,-176 53-17,34 17 1,54 124 0,35 158 15,35 0-31,106 124 15,-17-17 1,-36-72 0,-53-122-1</inkml:trace>
  <inkml:trace contextRef="#ctx0" brushRef="#br0" timeOffset="80883.35">18503 9772 0,'0'0'15,"88"-35"17,-52 52-32,-1 36 15,-35-17 1,-35 34-1,-54 18 1,54-88 0</inkml:trace>
  <inkml:trace contextRef="#ctx0" brushRef="#br0" timeOffset="81106.75">18715 9684 0,'-18'0'0,"36"70"0,-18-140 0,-18 34 16,-17 36-16,0 0 15,35 18 1,-36 53-16,36-1 16,18 1 15,70-36-16,-52-35-15,-1 0 0</inkml:trace>
  <inkml:trace contextRef="#ctx0" brushRef="#br0" timeOffset="81305.84">19191 9507 0,'0'36'16,"0"-72"-16,0 54 15,0 123 1,35-35 0,1 0 15,-36-36-31</inkml:trace>
  <inkml:trace contextRef="#ctx0" brushRef="#br0" timeOffset="81458.45">19050 9754 0,'0'0'16,"0"-35"-16,106 35 16,-18 0-16,0-35 15,-35 35 1</inkml:trace>
  <inkml:trace contextRef="#ctx0" brushRef="#br0" timeOffset="81889.25">19685 9578 0,'0'-35'16,"0"52"15,0 1-31,0-18 0,0 35 0,0 36 31,0-1-15,0-34 0,53-107-1,-53 18 1,0-53 0,0 36-16,0 17 15,35-35 1,18 105 15,18 54-15,35 35 15,88-53-31,-159-53 16,18-106 15,-53-18-16,0 36-15,0 0 16,-18 88 0,18 53-1</inkml:trace>
  <inkml:trace contextRef="#ctx0" brushRef="#br0" timeOffset="82329.16">20796 9507 0,'-35'-35'16,"106"247"0,-107-389-16,-70 142 0,106 106 15,-52-18 1,-19 88-1,71-88 1,53 0 0,17-53-1,54-89 1,-89 1 0,-35-35-1,-17 17 1,-54-35 15,71 123 0,0 106-31,0-17 16,18 158 0,70-35-1,-53-159 1</inkml:trace>
  <inkml:trace contextRef="#ctx0" brushRef="#br0" timeOffset="82775.97">21184 9543 0,'36'70'31,"-36"-35"-31,35 1 16,-35-1-16,35 18 31,0-53-15,-35-53-16,36-18 15,-36 1 16,35 88 1,-35 123-17,0 88 1,0-141 0,0-35-16,-18-18 15,-17-35 1,-88-35-1,87-71 1,1 71 0,35-18-1</inkml:trace>
  <inkml:trace contextRef="#ctx0" brushRef="#br0" timeOffset="83031.11">21608 9472 0,'0'0'0,"158"88"46,-87 0-46,-36 36 0,-35-18 16,0 0-16,0-1 16,-88 107-16,-177 17 15</inkml:trace>
  <inkml:trace contextRef="#ctx0" brushRef="#br0" timeOffset="83737.2">16457 9384 0,'0'0'0,"-18"53"47,18 0-31,0 53-16,71 440 31,158-369-15,1-124-1,-107-53 1</inkml:trace>
  <inkml:trace contextRef="#ctx0" brushRef="#br0" timeOffset="84853.64">22225 9913 0,'18'0'32,"52"0"-17,54-53-15,-54 53 0,18-70 16,-35 70-1,-17 0-15</inkml:trace>
  <inkml:trace contextRef="#ctx0" brushRef="#br0" timeOffset="85019.83">22384 10072 0,'0'0'31,"17"0"-16,72 0-15,105-18 16,17-123 0,-158 88-1</inkml:trace>
  <inkml:trace contextRef="#ctx0" brushRef="#br0" timeOffset="85469.21">23407 9084 0,'0'0'15,"-53"-71"16,53 142 1,0-18-17,0 18-15,0 34 16,70 160-16,-17 35 31,-53-194-31,0 35 16,0-88-1,0-18-15,0 0 16,-17 0 0,-19-35-1,-34-70 1,17-36 0,53 71-1,0 0 1</inkml:trace>
  <inkml:trace contextRef="#ctx0" brushRef="#br0" timeOffset="86043.69">24165 9031 0,'-35'-35'31,"0"0"-31,-1 35 16,1 0 15,35 52-31,0 90 31,0-72-31,53 159 16,35-17-1,18 35 1,-35-88 0,-71-71-1,0-53 1,-106 18-1,18-53 1,52 0 15,36-35-15</inkml:trace>
  <inkml:trace contextRef="#ctx0" brushRef="#br0" timeOffset="110981.43">24888 9084 0,'0'-35'16,"-17"35"46,-54 53-46,36 211 15,70-17-15,53-141-1,1-71 1,-1-35-1</inkml:trace>
  <inkml:trace contextRef="#ctx0" brushRef="#br0" timeOffset="111261.62">25135 9296 0,'0'-36'15,"36"107"-15,-72-106 0,36-36 16,18 71-16,17 0 16,18 0-1,0 18 1,-53 70 0,0 35-1,-35-34-15,-18-36 31,18-53-15,-1-36 0,36 1-16</inkml:trace>
  <inkml:trace contextRef="#ctx0" brushRef="#br0" timeOffset="111533.9">25435 9208 0,'0'0'0,"-35"0"16,0 0 0,-1 0-1,36 35-15,0 0 16,0 18-1,0 0-15,0 70 16,18-87 0,70 17-1,0-89-15</inkml:trace>
  <inkml:trace contextRef="#ctx0" brushRef="#br0" timeOffset="111879.5">25453 8661 0,'0'0'0,"0"-36"15,18 36 1,17 0-16,18 0 31,17 53-15,-34 124-1,-54-89 1,-53-35 0,71-36-1,71-17 1,-36 0-1,18 0 1</inkml:trace>
  <inkml:trace contextRef="#ctx0" brushRef="#br0" timeOffset="112160.83">26053 9137 0,'0'0'0,"-18"0"16,18-35-1,0 88 16,0 17-31,18 18 16,-18 71 0,53-18-1</inkml:trace>
  <inkml:trace contextRef="#ctx0" brushRef="#br0" timeOffset="112347.05">25929 9419 0,'71'-35'32,"17"35"-17,18 0-15,-36 0 16,1-35-16</inkml:trace>
  <inkml:trace contextRef="#ctx0" brushRef="#br0" timeOffset="112666.54">26423 9190 0,'0'35'15,"0"-70"-15,-35 0 0,52-1 16,19 36 0,17 0-1,-53 106 1,0-53 0,-36 35-1,36-70-15,-70 35 16,158-53 31,0 0-32,-53 0-15,1-18 0,-1 18 16</inkml:trace>
  <inkml:trace contextRef="#ctx0" brushRef="#br0" timeOffset="113195.02">26758 9049 0,'0'0'15,"-35"0"-15,70 35 47,-35-17-47,35 70 16,1-88-1,-36 53 1,35-53-16,0 0 16,1-71-1,-36 36-15,0-89 31,0 142 1,53 35-17,-53 0 1,0 18-16,35 34 16,-35-16-1,0-54 1,0 0-1,-35-35 1,-18 0 15,-18 0-31,36-18 16,35-17 0</inkml:trace>
  <inkml:trace contextRef="#ctx0" brushRef="#br0" timeOffset="113546.15">27217 8890 0,'35'0'31,"36"35"-15,-18 1-16,52 87 31,-69-17-31,-36-18 31,-71-35-31,1-18 16,34 1-1,1-36 1,35-53-16</inkml:trace>
  <inkml:trace contextRef="#ctx0" brushRef="#br0" timeOffset="114028.16">27940 9066 0,'0'0'0,"-53"-35"0,-17 35 15,17-35 1,17 35 15,1 53-31,35 53 16,-35-36-1,35 18 1,35-52 0,89-36-1,-19-106 1,-69-35-1,-36-18 1,0 88-16,-53-123 16,0 53-1,0 106 1,53 53 15,0 158-15,0-70-16,35 123 31,36-17-15,-1-106-1,-34-53-15</inkml:trace>
  <inkml:trace contextRef="#ctx0" brushRef="#br0" timeOffset="114325.96">28187 9066 0,'0'0'0,"53"-35"31,17 35-16,-34 35-15,-36 36 16,35-18-16,-35 0 16,-18 35-1,-52 0 1,35-53 0,-1-52-1,36-36-15</inkml:trace>
  <inkml:trace contextRef="#ctx0" brushRef="#br0" timeOffset="114574.82">28646 8890 0,'0'0'0,"-18"0"16,-17 0-16,-71 35 31,106 36-15,-35 35-1,35 17 1,70-35 0,36-35-1,-71-53-15</inkml:trace>
  <inkml:trace contextRef="#ctx0" brushRef="#br0" timeOffset="114792.25">29157 8767 0,'0'35'15,"-18"-70"-15,36 35 0,-36 88 31,18 0-31,36 71 32,-36-36-32,0-52 15,-36-36 1</inkml:trace>
  <inkml:trace contextRef="#ctx0" brushRef="#br0" timeOffset="114959.81">29034 9102 0,'0'35'16,"0"-70"-16,35 35 16,35 0-16,89 0 15,-53-36 1</inkml:trace>
  <inkml:trace contextRef="#ctx0" brushRef="#br0" timeOffset="115227.63">29686 8767 0,'-70'0'0,"140"0"0,-158 0 16,53 0 0,35 35-16,-35 18 15,35 0 1,-53 52-16,53 37 16,17-54-1,160-18 16,-124-70-31</inkml:trace>
  <inkml:trace contextRef="#ctx0" brushRef="#br0" timeOffset="115574.13">29880 8731 0,'0'0'0,"-17"36"31,17 16-15,0 1-16,-36 36 16,36-19-1,18-35 1,35-35 0,-18-17-1,71-89 16,-71 71-31,-35 52 32,0 89-17,-35-35 1,35 35 0,0-71-1,-35 0-15</inkml:trace>
  <inkml:trace contextRef="#ctx0" brushRef="#br0" timeOffset="115878.4">30251 8784 0,'0'0'0,"17"0"16,36 18 0,-53 17-1,36 36 1,-36-36-16,0 0 16,-36 0-1,-34 18 1,34-17-1,36-54 1</inkml:trace>
  <inkml:trace contextRef="#ctx0" brushRef="#br0" timeOffset="116109.93">30586 8749 0,'-35'0'16,"158"53"-16,-211-106 0,0 53 16,17 0-1,71 18 1,-35 52 0,35 54-1,0-72-15,88 19 16,-53 0-1,36-71 1</inkml:trace>
  <inkml:trace contextRef="#ctx0" brushRef="#br0" timeOffset="116327.28">30956 8643 0,'0'53'32,"0"18"-32,0-19 15,0 19-15,0-18 16,0 70 0,0-52-1</inkml:trace>
  <inkml:trace contextRef="#ctx0" brushRef="#br0" timeOffset="116513.77">30798 8925 0,'0'0'31,"17"-53"-31,124 53 15,-53 0 1,-52 0 0</inkml:trace>
  <inkml:trace contextRef="#ctx0" brushRef="#br0" timeOffset="116959.7">31274 8661 0,'17'0'16,"-34"0"0,17 53-1,0-18 1,35 35-16,18-17 16,0-53-1,-18 0 1,0-105 15,1 69-15,-36 1-16,0 70 31,0 36-15,0-18-16,-18 88 15,18-88 1,0 0-16,0 35 15,-35-53 1,0-35 0,-89-17-1,89-19 1,-18-17 0,53 18-1,0-18 1</inkml:trace>
  <inkml:trace contextRef="#ctx0" brushRef="#br0" timeOffset="117331.14">31521 8237 0,'0'0'16,"70"-70"-1,-34 87 1,-1 19-16,-35 17 16,70 35-16,-70-18 15,-17-17 16,-107-17-15,89-36-16,70 0 47,89 0-31,-36 0-16,-53 0 15</inkml:trace>
  <inkml:trace contextRef="#ctx0" brushRef="#br0" timeOffset="117608.74">31997 8608 0,'0'0'0,"18"0"15,35 35 1,-53 0-16,52 1 16,-52 34-16,0-17 15,0 35-15,-52-17 32,-54-1-32,70-70 31,36-17-16</inkml:trace>
  <inkml:trace contextRef="#ctx0" brushRef="#br0" timeOffset="118124.95">32791 8643 0,'-18'0'16,"36"0"-16,-36-35 0,-17 0 15,0 35 1,-54 0 0,36 52-1,-17 37 1,17 34-1,53-52 1,53-36 0,70-35-1,-17-106 1,-71-35 0,1-53-1,-36-53 1,-18 53 15,18 300 0,0 53-15,0 88-16,0-1 16,0-52-1,0-105 16,0-54-31,18-35 16,17 0-16</inkml:trace>
  <inkml:trace contextRef="#ctx0" brushRef="#br0" timeOffset="118571.9">33091 8731 0,'0'36'47,"0"16"-31,17-52 0,-17 36-16,35-36 15,18 0 1,-17 0-1,-1 0-15,0-53 16,18-71 0,0 89-1,-53 106 17,-35-1-17,35 89 1,-35-18-1,35-53 1,-36-35 0,36-35-16,-70-18 31,-71-18-15,88 18-16,-53-35 15</inkml:trace>
  <inkml:trace contextRef="#ctx0" brushRef="#br0" timeOffset="126593.45">23901 10619 0,'-18'-36'16,"18"54"15,18 17-15,52 36 0,-70-18-1,36 0-15,-36-18 16,0-17-16,0 52 31,0-35 16,35-35-31,-53-35 15,18-18-16,0 0 17,0 18-32,18 35 31,-18-35-31,-18 35 219,-17 0-157,35-36-31,0 1 1,0 0-17,0 17 1,0-17 46,0-36-46,18 19 0,34 16-1,-16 36 1,17 0-16,-18 0 16,0 0-1,0 18 16,-35 17-15,0 0 0,0 18-1,-17-17 1,-36-36 0,0 0-1,18 0 16,52 0 48,19 0-64,-1 35-15,0-35 31,36 35-31,-18-35 16,70 53-16,-88-53 16,1 35-1,-1-35-15,-88 0 63</inkml:trace>
  <inkml:trace contextRef="#ctx0" brushRef="#br0" timeOffset="128735.2">22719 12153 0,'35'-35'15,"18"35"1,18-53-16,-1 53 0,1 0 15</inkml:trace>
  <inkml:trace contextRef="#ctx0" brushRef="#br0" timeOffset="128895.62">22772 12347 0,'247'-70'47,"-441"105"-47,141 0 0,423-158 16</inkml:trace>
  <inkml:trace contextRef="#ctx0" brushRef="#br0" timeOffset="129327.55">23795 11677 0,'0'0'15,"-35"-35"-15,-1-1 16,1 36 31,35 89-47,0 16 15,0 1-15,0 106 16,18 17 0,52-52-1,-34-107 16,-36-17-31,-36-53 16,-34 0 0,-1-18-1,18-17-15,36 35 16,-19-53 0,36 18-1,71 35 1</inkml:trace>
  <inkml:trace contextRef="#ctx0" brushRef="#br0" timeOffset="129810.66">24518 11712 0,'0'0'0,"-35"-53"15,35 18 1,-35 35 0,35 53 30,0 18-30,0-1-16,0 89 16,0 0-1,52-89 1,-16 71 0,34-35-1,-70-35-15,0-18 31,-88-53-15,35 0 0,-35 0-1,88-18 1,0 0 0</inkml:trace>
  <inkml:trace contextRef="#ctx0" brushRef="#br0" timeOffset="144261.25">25312 11730 0,'0'-35'16,"0"-1"265,0 1-234,0 53 31,0 17-78,0 0 16,0 36-1,-18 140 32,230-246 16,-124-159-17,-88 159-30,0 53 15,0 70-15,0 0 0,-35-18-16,35 54 15,0-71 16,0 0-31,0-18 16,0-53 125</inkml:trace>
  <inkml:trace contextRef="#ctx0" brushRef="#br0" timeOffset="145203.94">26317 11889 0,'0'0'0,"-35"0"16,0 0 62,70 0 78,53 0-140,18-36-1,0 36-15,247-88 47,-318 88-31,-35-17 78</inkml:trace>
  <inkml:trace contextRef="#ctx0" brushRef="#br0" timeOffset="146195.2">27481 11465 0,'-35'0'31,"35"-35"16,18 35-31,17-35 15,89 35-15,-89 0-1,-35 35 1,35 36-1,-35-19 1,-70 72 0,-19-53-1,-17 34 1,71-69 0,106-36 15,35-18-16,-36 18-15,1-53 16,-1 53 0,-17-35 15,-18 35-15,-35-35-1</inkml:trace>
  <inkml:trace contextRef="#ctx0" brushRef="#br0" timeOffset="146761.27">28063 11148 0,'0'0'0,"36"0"46,-1 35-30,0 0-16,1 1 16,17 17-16,-1 282 31,-87-106 0,-88-141 32</inkml:trace>
  <inkml:trace contextRef="#ctx0" brushRef="#br0" timeOffset="147343.21">29087 11483 0,'0'-35'0,"0"70"0,-36-70 0,1-1 16,-18 36 15,18 0-31,0 0 16,-36 71-1,36-36 1,35 53 0,35-17-1,53-71 1,89 0 15,-142-53-31,0 0 0,36-88 31,-71-18-31,0-105 32,-18 140-17,18 89 1,0 158 15,0-34-31,0 16 16,0 72-1,0-18 1,0-1 0,18-105 15</inkml:trace>
  <inkml:trace contextRef="#ctx0" brushRef="#br0" timeOffset="147629.87">29475 11412 0,'0'0'0,"0"-35"15,35 35 1,0 0 0,18 53-1,-53 35 1,0-35-16,0 18 16,-88-18-1,17-53 1,36 35-1,0-70 17,35-1-32</inkml:trace>
  <inkml:trace contextRef="#ctx0" brushRef="#br0" timeOffset="147911.41">29933 11324 0,'0'0'0,"0"-53"0,-53 53 15,18 0 1,0 0 0,-1 18-1,1 70 1,35-35-16,0 70 15,0-34 17,71-54-32,87 0 15</inkml:trace>
  <inkml:trace contextRef="#ctx0" brushRef="#br0" timeOffset="148468.84">30974 11307 0,'-35'-53'0,"70"106"0,-123-159 15,35 106 1,53-36-1,-106 36 1,35 18 0,1 141-1,70-71 1,35-17 0,53-19-1,36-52 1,-1-70-1,-87 35 1,-1-18-16,-35-35 0,35-124 31,-35 124-31,0 17 16,-18-123 0,-17 141-1,35 71 16,-35 70-31,35 0 16,0 89 0,0 175 15,0-299-31,0 18 16,0-18-1,18-53 1</inkml:trace>
  <inkml:trace contextRef="#ctx0" brushRef="#br0" timeOffset="148962.16">31238 11165 0,'0'53'15,"0"-106"-15,0 89 47,36 17-31,-36 0-16,35-53 16,-35 35-1,35-35-15,1 0 16,-1-35-1,0-89 1,-35 89 0,0 88 31,0-18-32,0-17-15,0 17 16,0 35-16,0-17 15,0 18 1,0-36 0,-53 36 15,0-71-15,18 0-1,0 0-15,-1 0 16</inkml:trace>
  <inkml:trace contextRef="#ctx0" brushRef="#br0" timeOffset="150308.84">25012 11536 0,'0'-35'31,"-18"70"16,18 18-47,-106 670 47,512-441 0,-247-282-47</inkml:trace>
  <inkml:trace contextRef="#ctx0" brushRef="#br0" timeOffset="164944.44">24148 13176 0,'0'-17'15,"0"-19"32,-36 36 16,36 18 15,0 0-16,0 17-30,0 0-17,-35-35-15,35 35 16,0 1-16,0-1 16,0 0 15,0 1 0,0-54 63,-35 18-94,35-53 0,0 0 15,0-17 1,0 17 0,0 0-1,0 17 1,0 1 0,35 0-1,18-18 1,35 0-1,-53 53 1,1 0-16,-1 0 31,18 0-31,-53 18 16,0 17 15,0 0-31,0 1 31,-18-1-15,-35-35 0,-70 35-1,88-35 17,35 35-1,53-35 0,-18 36-31,106-1 16,18 18 15,-71-53-31,-53 0 16</inkml:trace>
  <inkml:trace contextRef="#ctx0" brushRef="#br0" timeOffset="167759.15">22737 14305 0,'17'0'79,"18"-35"-79,1 35 15,34-35 1,-17 35-16,-53 17 15</inkml:trace>
  <inkml:trace contextRef="#ctx0" brushRef="#br0" timeOffset="167928.34">22807 14482 0,'0'0'31,"53"0"-15,106 0 15,-71 0-31,-35 0 0,35 0 16</inkml:trace>
  <inkml:trace contextRef="#ctx0" brushRef="#br0" timeOffset="169208.58">23813 14323 0,'-36'0'16,"1"0"0,70-18 93,18 18-93,53-35 15,-71 35-15,18 0-1,-18 35 1,-35-17 15,-17 52-31,-36-17 16,-35 35-16,17-17 31,36-36-15,-18 18-16,53-18 31,18-35-16,52 0 1,-35 0-16,1-17 16,140 17-1,-70 0 1,-71 0 0,18 0-1</inkml:trace>
  <inkml:trace contextRef="#ctx0" brushRef="#br0" timeOffset="170439.3">25135 13811 0,'0'-35'16,"-35"35"-1,35-53 1,-35 53 0,35-35-16,-35 0 15,-1 35 1,1 0 0,-53 17 15,123 195 0,36-71-15,-71-88-1,53 0-15,-53 106 16,0-1 15,0-122-15,-53 16-1,0-52 1,0 0 0,53-17-1,-35-18 1,105-54 0</inkml:trace>
  <inkml:trace contextRef="#ctx0" brushRef="#br0" timeOffset="170856.18">25576 13829 0,'-35'-88'16,"35"52"0,-35 36-16,0 53 47,35 141-32,0-123 1,0 17-1,0-17-15,17 105 16,-17-105 0,0-36-1,0 0 17,-70-35-32,34 0 31,1 0-16,0 35-15</inkml:trace>
  <inkml:trace contextRef="#ctx0" brushRef="#br0" timeOffset="171605.7">25030 15099 0,'0'18'47,"17"17"-32,-17 0-15,0 0 16,0 18-16,0 71 15,0-71 1,0-18 0,-17-53 15,17-70-31,0-71 16,0 54-1,0-19 1,17 1-1,71 34 1,-17 54 0,0 35-1,-19 18 1,-52 70 0,-17-17-1,-89-54 1,71-17-1,-1 0 17,54 35-17,35 1 17,35 17-32,-53-53 15,36 35 1,-18-35-1</inkml:trace>
  <inkml:trace contextRef="#ctx0" brushRef="#br0" timeOffset="172539.44">26282 14058 0,'35'-70'31,"-35"34"-31,-70 1 16,17 35-1,17 0 1,1 0 0,0 0-16,35 18 15,-53 158 16,318-105 16,-177-495 16,-88 354-63,-18-195 47,-17 230-32,70 105 17,-35 107-17,35-54-15,-35 18 16,0 142-1,0-195 1,0-53 15,36-35-31,-1 0 16</inkml:trace>
  <inkml:trace contextRef="#ctx0" brushRef="#br0" timeOffset="172874.58">26635 13917 0,'0'-35'16,"0"70"-16,17-70 0,19 0 15,-1 35 17,18 35-32,-53 18 15,0 17-15,-35 54 32,-36-71-17,36-53 1,-1 35-1,54-123 1</inkml:trace>
  <inkml:trace contextRef="#ctx0" brushRef="#br0" timeOffset="173157.81">27111 13794 0,'-18'-36'0,"-17"36"31,0 0-31,-18 36 16,53-1-1,-71 106 1,36-18-1,53-34 1,88-19 0,17-70-1,53-35-15</inkml:trace>
  <inkml:trace contextRef="#ctx0" brushRef="#br0" timeOffset="173703.95">28116 13741 0,'0'-36'0,"0"72"0,0-107 15,-35 36 1,-18 35-1,18 0 1,-36 0 0,36 18-16,0 52 15,0 1 1,35-36 0,123 35-1,53-70 1,-105-88-1,0-18 1,-71-246 15,0 281-31,0-52 16,0 105 15,0 71 0,0 35-31,0-17 16,0 140 0,0-52-1,0-35 1,0-72 0,35-16-1</inkml:trace>
  <inkml:trace contextRef="#ctx0" brushRef="#br0" timeOffset="174145.33">28557 13441 0,'0'53'31,"0"-106"-31,53 141 15,-53-17-15,36-36 32,-1-35-17,18-18 1,0-52 0,17-1-1,-34 36 1,-36 70 15,0 106-15,0 18-1,0-53 1,0-53 0,0-18-1,-18-35-15,-17 53 0,-54-53 31,19-18-15,35 18 0,-54-35-1</inkml:trace>
  <inkml:trace contextRef="#ctx0" brushRef="#br0" timeOffset="176418.06">22789 16281 0,'-35'0'15,"106"0"32,17-53-31,-53 53-16,0 0 15</inkml:trace>
  <inkml:trace contextRef="#ctx0" brushRef="#br0" timeOffset="176560.08">22825 16492 0,'300'-88'63</inkml:trace>
  <inkml:trace contextRef="#ctx0" brushRef="#br0" timeOffset="176949.26">23424 16122 0,'0'0'0,"0"-35"15,0-18 1,53 53 0,-17 0-16,34 17 15,-17 54 1,-53 52 0,-141 71-1,106-123 16,35-36-31,-36-35 16,142 0 0,-35-35-1,17 35 1,141-71 0,-176 71-1</inkml:trace>
  <inkml:trace contextRef="#ctx0" brushRef="#br0" timeOffset="177651.34">24783 15998 0,'-18'0'0,"36"0"0,-36-35 0,-17 35 16,-1 0-1,19-35 1,17 70 15,0 0-31,0 18 16,106 265 15,-18-71 0,-88-194 1,-124-53-1,54-18-16,35 18 1,35-35 15,35 35-31</inkml:trace>
  <inkml:trace contextRef="#ctx0" brushRef="#br0" timeOffset="178233.64">25894 15928 0,'0'0'15,"-35"-35"17,-1 35-17,1 0 1,35 176 15,88 36 0,-52-142-15,-36-34 0,0 34-16,0-17 15,-71 0 17,-17-53-17,35 0 1,53-18-1</inkml:trace>
  <inkml:trace contextRef="#ctx0" brushRef="#br0" timeOffset="-211825.75">25682 5838 0,'0'0'0,"-35"0"15,0 0 17,-18 0-17,17 0 1,-34 0 0,17 36 15,159-36 16,176-71-16,-106 71-15,-52-53-1,-18 53-15,53 0 16,-89-35 15,-35 35-15,1-35-1,34 35 17,71 0-32,-105-36 31,-1 36-16,0 0-15,0 0 16,54-35 0,-72 35-1,19 0 1,-1 0 31,35 0-16,-52 0-31,17 0 16,-35-35 77,-35 35-14,0 18-79,-18-18 31,-88 35-31,52-35 0,-69 53 15,17-53 1,88 35 0,17-35-1,1 0 1,0 0-16,-53 35 31,52-35-15,1 0-16,-18 36 15,18-36 17,0 0-17,-1 0 1,-34 0 0,-1 35-1,18-35 1,18 0-1,0 0 1,0 0 15,-1 35-15,-34-35 0,17 53-16,35-53 15,-52 35 1,34-35-1,54 0 32,52-17-31,36-36 0,88 17-1,-88 36 1,159-88-1,35 18 1,-106-1 0,-159 36-1,-17 35 1,87-35-16,1 35 31,-35 0-15,-89 0 109,-17 0-125,-18 0 15,0 17 1,-35-17-16,-71 36 16,53-36-1,-123 52-15,17 1 32,142-17-17,34-36 16,-16 0-15,-37 0 0,-16 35-1,-19-35 1,89 0 0,-1 35-1,1-35 157,53 0-94,35-17-62,35 17-1,0 0 1,36 0 0,-71 0-1,-1-36 1,1 36-16,71-35 16,-54-18-1,1 18 1,0 35-1,-1-35 1,-35 35-16,1 0 31,-1 0 16,0 0-31,-17 0 15,-18-36-31,35 36 31,36 0 1,-18 0-17,-18 0 1,0 0-1,-53 0 32,-17 0-31,-18 0 15,18 0-15,-36 0-1,36 18 1,-35-18 0,-19 53-16,-16-18 15,-19-35 1,18 0 15,71 0-31,0 35 16,-1-35-16,-16 0 15,-1 36 1,35-36 0,-35 35-1,18-35 79,17 0-16,18 35-78,88-35 63,-52 0-48,-1 0 1,18-17-16,0 17 16,-18 0-1,0 0-15,36-36 16,-1 36-1,1 0 1,0-35 0,-1 35-1,-35 0 1,1-53-16,17 53 31,-18 0-15,18 0-1,0-18 1,17 18 0,-35-35-1,-17 35 1,17 0 15,1 0-15,34 0-1,-17 0 1,-18-35-16,1 35 31,-54 0 1,0 0 14,-52 0-14,17 0-32,18 0 15,-36 0 1,1 53 0,-19-53-1,-16 35 1,-19-35-1,71 0-15,-17 35 16,17-35 0,17 0 15,1 0-15,-18 0-1,-53 36 1,53-36 15,18 0 16,0 35-31,0-35-16,-1 0 15,1 0-15,0 35 16,0-35-1,87 0 142,1 0-142,0-17-15,35 17 0,18-71 16,124 36 0,-36 35-1,-106-53 1,-53 53-1,18 0 1,0 0 0,-18-35-16,71 35 31,-53-36-15,0 36-1,-18 0 32,18 0-31,18 0-1,-18 0 1,-53-35 0,-36 35 77,-34 0-77,70 18 0</inkml:trace>
  <inkml:trace contextRef="#ctx0" brushRef="#br0" timeOffset="-182897.58">25700 16898 0,'0'-35'422,"18"35"-266,17 0-62,-35 17-79,35 19 1,-35-1-1,35-35-15,-35 35 16,36-35-16,-1 36 16,0-36-1,18 0 1,-18-18 0,-35-53-1,0 18 1,0 18-1,0 53 126,36 52-125,17-17-16,-53-17 15,35 16 1,-35 1 0,35 0-1,-35-35 1,0 17-1,0 0 17,-18-35-32,18 36 15,-35-36 17,0 0-32</inkml:trace>
  <inkml:trace contextRef="#ctx0" brushRef="#br0" timeOffset="-182594.17">26423 17057 0,'0'35'47,"0"0"-47,0 18 16,0 0-1,0-18-15,0 36 31,0-36-15,35-35 0,1 0-1</inkml:trace>
  <inkml:trace contextRef="#ctx0" brushRef="#br0" timeOffset="-182225.25">26547 17216 0,'0'-36'16,"0"1"-1,70 0 1,-17 35-1,-18 0 1,-35 17 0,0 36-16,0 53 15,-17-71 17,17 18-32,-36-53 15,125 0 16,16-35-15,-34-18 0,-71-17-1</inkml:trace>
  <inkml:trace contextRef="#ctx0" brushRef="#br0" timeOffset="-181310.66">25506 15434 0,'0'0'0,"0"-18"16,141-17 31,-70 212 0,-213-107-16,142-88-15,18 18-1,17 0-15,36 0 16,-36 0 0,18 18-1,-53 53 1,-53-1 15,-53 18-31,36-88 31,70-17-15,0-54 0,35 36-16</inkml:trace>
  <inkml:trace contextRef="#ctx0" brushRef="#br0" timeOffset="-181031.32">25947 15575 0,'17'0'32,"36"-17"-32,0 17 15,0 0-15,18-71 16,-36 71-16</inkml:trace>
  <inkml:trace contextRef="#ctx0" brushRef="#br0" timeOffset="-180545.55">26264 15222 0,'0'0'0,"18"18"62,17 17-62,1-35 0,52 53 16,-18-53 15,1 0-15,-71-17-1,0-1-15,0-53 16,-18 36 0,18 70 15,71 89-15,-18 17-1,0-88 1,-53 0-16,35 70 15,-35-52 17,-35-71-17,-36 0 1,0 0 0,19 0-1</inkml:trace>
  <inkml:trace contextRef="#ctx0" brushRef="#br0" timeOffset="-177234.81">25083 17163 0,'0'-36'47,"-36"36"-31,1 0 15,0-35 0,-1 35 1,1 0-1,35 18-16,-35 17 1,35 0 0,0 1-1,0-1 1,0 18 0,17-18-16,19 0 15,-1 1 1,0-36 15,1 0 0,-1 0 1,0 0 30,0-18-31,-35-17 1,36 35-17,-36-36 1,0 1-1,0 0 1,0 0 0,-18 35-1,18-53-15,-35 17 16,0 36 0,-36-35-1,18 35 1,18 53 15,35 18-15</inkml:trace>
  <inkml:trace contextRef="#ctx0" brushRef="#br0" timeOffset="-173733.15">24236 15540 0,'0'0'0,"-35"-53"31,35 35-15,52-35 0,1 53-1,0 0 1,-17 53 0,-36 71 15,0-89-31,0 0 15,-18 1 1,18-1 0,18-35 62,17 0-78,0 0 15,53-18 1,-35 18-16,0-35 16</inkml:trace>
  <inkml:trace contextRef="#ctx0" brushRef="#br0" timeOffset="-171767.7">27817 16175 0,'0'0'0,"0"-35"78,-36 35-62,1 0-1,0 0 1,-1 0 0,1 53 15,35-18-31,0 18 16,0-18-1,35-35 1,36 0-1,0-71 1,-36-17 0,18-35-1,-18 17-15,-53-18 32,-87 36-17,52 53 1,53 123 31,0-35-47,17 35 15,-17-17-15,53 70 16,-18-18 0,1-34-1,-1-19 16,0-70-31</inkml:trace>
  <inkml:trace contextRef="#ctx0" brushRef="#br0" timeOffset="-171452.28">28116 15998 0,'-35'0'16,"70"0"-16,-35-70 0,53 70 15,-17 0-15,17 0 16,35 70 0,-88 19-1,0-36 1,0 35-16,-36-53 31,-16-35-31,16-18 31,1-52-31,35-1 16,18 18-16</inkml:trace>
  <inkml:trace contextRef="#ctx0" brushRef="#br0" timeOffset="-171130.13">28504 15804 0,'0'0'0,"0"-35"0,-35 35 31,0 0-16,0 0 1,35 18 0,-36 35-1,36-18-15,0 18 16,0 70-16,18-17 31,88-70-15,0-36-1,-36-71 1</inkml:trace>
  <inkml:trace contextRef="#ctx0" brushRef="#br0" timeOffset="-170554.47">29510 15646 0,'-88'-36'16,"17"36"-1,53 0 1,-52 0-1,35 36 1,35 34 0,0-34-16,0 34 15,17-17 1,71-53 0,36 0-1,-89-35 1,1-53-16,-36-89 31,0 107-15,-89-195-1,36 159 1,18 36 0,35 105 30,53 159-30,-53-88-16,71 17 0,-71-17 16,35 70-1,18-87 1,17-19 0,-34-70-1</inkml:trace>
  <inkml:trace contextRef="#ctx0" brushRef="#br0" timeOffset="-170057.6">29739 15558 0,'0'35'16,"0"-70"-16,35 35 31,-35 17-31,53 18 0,-53 1 16,53 34-1,71-34 1,-89-54 0,0-53-1,-35 1 1,0-36 15,0 71-15,0 70 15,36 36-31,-36-19 16,88 142-1,53 0 1,-106-52-1,18 69 1,-88-175 0,-142 16-1,36-122 1,35 17 0,71 53-1</inkml:trace>
  <inkml:trace contextRef="#ctx0" brushRef="#br0" timeOffset="-169107.18">27517 18115 0,'53'-53'16,"0"18"-1,-1 35-15,195-106 47</inkml:trace>
  <inkml:trace contextRef="#ctx0" brushRef="#br0" timeOffset="-168922.67">27658 18309 0,'35'-17'31,"0"-19"-31,-105 89 0,211-141 0,-53 35 16,-17 53-1,-1-88-15</inkml:trace>
  <inkml:trace contextRef="#ctx0" brushRef="#br0" timeOffset="-160214.59">28328 17815 0,'0'0'0,"18"-35"15,17 35 1,-35-35-1,53 35-15,0 0 16,-53 17 15,0 19-15,0-1 0,0 0 15,0 0-31,-18-17 15,18 53 1,-35-1 0,35-17-1,0-18 1,53-35 31,-36 0-32,89-52 1,-70 16-16,-1 36 16,0-35-1,0 35 1</inkml:trace>
  <inkml:trace contextRef="#ctx0" brushRef="#br0" timeOffset="-159033.13">28981 17357 0,'0'0'0,"-18"0"15,18 35 48,0 0-63,0 36 15,0 52 1,124 159 15,-19-176 0,-105-70-31,-17-1 32,-19-35-17,-16 0 1,16 0 0,36 18-1,0 17 1</inkml:trace>
  <inkml:trace contextRef="#ctx0" brushRef="#br0" timeOffset="-158612.3">29263 18503 0,'-18'0'15,"-17"0"1,35 35-16,0 36 31,0-18-15,18 0-1,17-53 1,35 0 0,-17-18-1,-53-35 1,0-35 0,-35 18-1,-53 34 1,35 36-1,18 0 1,35 106 0</inkml:trace>
  <inkml:trace contextRef="#ctx0" brushRef="#br0" timeOffset="-157783.28">28663 16828 0,'35'-36'31,"18"36"-15,-53 53 15,-70 159 16,70-177-32,70-53 1,160-34 15,-160-1-15</inkml:trace>
  <inkml:trace contextRef="#ctx0" brushRef="#br0" timeOffset="-156961.87">29810 17463 0,'0'-71'16,"17"71"0,89 0-1,-18 159 32,-246-71 0,158-159-16</inkml:trace>
  <inkml:trace contextRef="#ctx0" brushRef="#br0" timeOffset="-156682.18">30215 17268 0,'-35'0'15,"18"0"1,-36 36-16,53 17 15,-36-18 1,36 0 0,18 71-1,53-71 1,-36-35-16,0 0 16,71-35-16</inkml:trace>
  <inkml:trace contextRef="#ctx0" brushRef="#br0" timeOffset="-156237.28">30251 16986 0,'0'-35'15,"53"-18"1,-36 53-16,19 0 16,-1 0-1,35 71 1,-34 34-1,34 72 1,-35-18 0,1-18-1,34-106 1,-70 36-16,36-19 16,-36-16 15,-18-36-16,-17 0 1,-36 0 0</inkml:trace>
  <inkml:trace contextRef="#ctx0" brushRef="#br0" timeOffset="-155566.04">29563 17074 0,'-18'36'47,"-35"-1"-32,0-35 1,53 35 0,0 1-1,0-1 1,18-35-16,17 141 31,36 353 16,-36-494-47,18 53 16,-18-53-16,18 0 15,71-18 1,-54-17 0</inkml:trace>
  <inkml:trace contextRef="#ctx0" brushRef="#br0" timeOffset="-154665.25">30939 17515 0,'-36'-35'0,"54"53"62,-18 17-46,53 0 0,-53 1-16,18-36 15,-18 53-15,70-53 0,-17 0 32,-18-194 14,-35 158 1,0 248-15,36-71-1,-36-70-16,-18-36 1,18-18 0,-35-17 15</inkml:trace>
  <inkml:trace contextRef="#ctx0" brushRef="#br0" timeOffset="-154420.89">31485 17727 0,'0'18'15,"0"52"1,0-17-16,0-18 16,0 18-1,0 89 1,0-90 0,0 1-1</inkml:trace>
  <inkml:trace contextRef="#ctx0" brushRef="#br0" timeOffset="-154117.72">31662 17974 0,'0'-35'16,"88"-1"15,-176 107-31,211-142 15,-123 89-15,0 35 16,-17 53 15,17-71-31,0 18 32,35-53-17,-35-18 1,53 18-16,-53-35 15</inkml:trace>
  <inkml:trace contextRef="#ctx0" brushRef="#br0" timeOffset="-152790.89">30480 16528 0,'-35'0'0,"35"-36"16,0 1 0,35 35-1,36-35 1,-36 35-16,18 0 16,-53 123 15,-18-87-31,-88 34 31,177-70 16,-36 0-31,18 0-1,0 53 1,-53-18-1,0 18 1,-53-17 0,0 16-16,18 1 15,-18-53 1,53-17 0,0-36-1</inkml:trace>
  <inkml:trace contextRef="#ctx0" brushRef="#br0" timeOffset="-152573.46">30903 16651 0,'36'-35'16,"-1"0"-1,35 35-15,19-71 16,-54 18-16</inkml:trace>
  <inkml:trace contextRef="#ctx0" brushRef="#br0" timeOffset="-152090.68">31256 16245 0,'18'36'15,"-36"-72"1,53 72 15,18-1-31,-17-35 16,-36 71-16,53-71 15,-18 0 1,0-71 0,-35 18-1,0-17 16,0 34-15,0 160 0,35-18-1,-35-54 1,36 19-16,-36 17 31,0-35-15,-36-18-1,-34 1 1,-18-36 0,52 0-1,54 0-15</inkml:trace>
  <inkml:trace contextRef="#ctx0" brushRef="#br0" timeOffset="-151269.65">32456 16545 0,'0'0'0,"-36"0"16,36-35-16,-53 35 15,18 0 1,-71 53 15,71-18-31,106 124 47,-1-159-31,1 0 15,-36-35-31,18-142 16,-53 107-1,0-89 1,0 0-16,-35 53 31,-18 71-15,53 53 15,0 123-15,35-53-1,-35-17-15,70 105 16,-34-35 0,52-17-1,-88-89 1,35-35-1</inkml:trace>
  <inkml:trace contextRef="#ctx0" brushRef="#br0" timeOffset="-150668.52">32861 16316 0,'-17'-35'47,"34"70"-31,-17 18-16,0-53 0,36 53 16,-72-159-1,72 229-15,-1-34 0,0-89 16,-35 17-16,35-17 15,36-106 17,-36-17-17,-35 35-15,0 53 16,0-1 15,0 89 0,0 53 1,0 0-17,0-18-15,0 71 16,53 0 0,-53-36-1,35 0 1,1-123-1,-72 0 17,-87 0-17,17 0 1,53 0 0,0 0-16,0 36 15</inkml:trace>
  <inkml:trace contextRef="#ctx0" brushRef="#br0" timeOffset="-148608.48">29157 17286 0,'-35'0'15,"0"35"64,-1 1-64,36-1 1,-35 53-1,35-53 1</inkml:trace>
  <inkml:trace contextRef="#ctx0" brushRef="#br0" timeOffset="-127346.22">31027 18785 0,'-35'-35'16,"52"-18"47,54 53-48,-18-70-15,158-54 31,-175 230 16</inkml:trace>
  <inkml:trace contextRef="#ctx0" brushRef="#br0" timeOffset="-127112.6">31115 19032 0,'-35'0'16,"70"-17"0,71-36-1,-89 70-15,-140 36 0,388-141 16,-89-18-1,-88 53 1,0 18 0</inkml:trace>
  <inkml:trace contextRef="#ctx0" brushRef="#br0" timeOffset="-97292.65">13864 14958 0,'35'0'47,"1"0"-31,-36-18 15,-18 18-31,-88 0 47,159 106-16</inkml:trace>
  <inkml:trace contextRef="#ctx0" brushRef="#br0" timeOffset="-53497.88">32526 18344 0,'0'-88'31,"0"53"-15,0 0-1,-35-1 16,-124 36 1,106 159 15,0-53-32,18 17 1,35-17 15,0-35-31,0-18 16,88 35-1,-17-53 1,-18-35 0,-18 0-1,0-17 1,0-19-1,-35 1 1,0 0 31,-35 0-47,0-1 16,0 36-1,-1 0 1,1 71 15,-35-1-31,70 19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0:50.2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9860 12665 0,'0'35'47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4T05:49:15.4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25347 11130 0,'0'0'0,"-53"35"16,194 54 93,-105-89-93,34 0-1,-52 0-15,35-36 0,-89 54 47,-17 17-47,-105 124 31,158-124-15,35-35 0,124 0-16,-36-53 15,-17 18-15,18 0 16,-213 52 15,1 36-15,-53-17-1,88-1 1,106-70 0</inkml:trace>
  <inkml:trace contextRef="#ctx0" brushRef="#br0" timeOffset="1898.47">1111 2593 0,'0'-35'0,"-35"35"16,35-36-1,0 107 63,0-1-78,0 19 16,35-19 0,-35 1-16,0-36 0,71 71 46</inkml:trace>
  <inkml:trace contextRef="#ctx0" brushRef="#br0" timeOffset="2047.07">1164 2858 0,'53'-36'16,"18"36"-16,-36-53 15,0 18 1,18 35-16,-53-35 16</inkml:trace>
  <inkml:trace contextRef="#ctx0" brushRef="#br0" timeOffset="2247.31">1058 2628 0,'0'-35'15,"0"0"-15,71-36 16,-36 71-1,0 0 1,54 0-16</inkml:trace>
  <inkml:trace contextRef="#ctx0" brushRef="#br0" timeOffset="2446.19">1252 3104 0,'36'0'47,"17"0"-32</inkml:trace>
  <inkml:trace contextRef="#ctx0" brushRef="#br0" timeOffset="2779.92">1517 2787 0,'0'0'0,"-35"0"0,52 0 31,72 18-15,-89 17-1,52 0-15,1 36 16,-53-36 0,36-106 30,-36-52-30,0-1 0,0 89-1</inkml:trace>
  <inkml:trace contextRef="#ctx0" brushRef="#br0" timeOffset="3425.77">2170 2787 0,'0'0'0,"-18"0"16,-17 0 30,35 18-30,0 17-16,0 0 16,0 18-1,0-18 1,17-35 0,54-70-1,-71-1 1,0 36-1,35 53 32,-35 17-47,53 18 32,0-53-32,18 0 31,17-71-31,-53 36 15,0-36 1,-35 18-16,0 1 16,0-1-16,-17-18 0,17 36 15,-71 0 1,36-1 0,35 72 15,0-1-16,0 0-15,17 53 16,19-52 0,17 34-16,-53-35 15,35-35 1,-35 36-16,18-36 16</inkml:trace>
  <inkml:trace contextRef="#ctx0" brushRef="#br0" timeOffset="3829.66">2787 2522 0,'0'18'31,"0"17"-16,0 18-15,35-53 16,-35 71-16,36-36 16,-1-35-1,18 0 1,0-35 0,-53-1-16,35 36 15,-35-52-15,0 16 16,0 72 31,35 16-32,0 19 1,18-18 0,-53-18-1,36-35-15</inkml:trace>
  <inkml:trace contextRef="#ctx0" brushRef="#br0" timeOffset="4515.69">3634 2611 0,'-36'0'15,"1"0"1,-18 0 15,18 52-31,35-16 16,0-19-16,0 19 16,0-1-1,53 0 1,0-35-1,0-53 1,-18 18-16,-35 0 16,0-1-16,0 1 15,0 18-15,0 52 63,0 0-48,88 36 1,-35-1 0,18-70-1,34-88 1,-52-35 0,-53 70-1,0 17-15,0-34 16,0 52-16,0-52 15,-17 70 1,17-53-16,0 106 63,0 0-63,0-1 15,35 19 1,-35 35-16,35-71 15,-35 0-15,0 1 16,0 17 0</inkml:trace>
  <inkml:trace contextRef="#ctx0" brushRef="#br0" timeOffset="4921.13">3898 2540 0,'0'0'16,"71"0"15,35 0-15,-1 0-16,-34 0 0,0-71 15,-19 36-15,37 0 16,-54 35-1,-35-35-15,0-1 16,-18 36 0,-17 0-1,0 0 1,-1 53 0,36-17-16,0 16 15,-35 37-15,35-54 16,18 0-1,35 18 1,17-53 0,-52 0-16,52-18 15,-34-17 1</inkml:trace>
  <inkml:trace contextRef="#ctx0" brushRef="#br0" timeOffset="6718.91">5874 2540 0,'0'-35'15,"-18"35"48,-17 0-32,35 17-15,0 72 15,35-19-15,36-35-16,-18 36 15,-53-36-15,35 18 16,-35-35-1,35 35 1,-52-53 0,-54 0-1,53 0 1,-17-18 15,0 18-31,35-35 16</inkml:trace>
  <inkml:trace contextRef="#ctx0" brushRef="#br0" timeOffset="7045.03">6156 3281 0,'-71'0'16,"1"0"0,17 0-1,53 17-15,0 19 31,0 17-15,53-18 0,-18-35-16,0 53 15,36-53-15,0-53 16</inkml:trace>
  <inkml:trace contextRef="#ctx0" brushRef="#br0" timeOffset="7349.38">6491 2699 0,'-35'-53'0,"35"88"63,0 18-63,17 18 16,-17-1-16,0 18 15,36-35-15,-36-17 16,0-1-1</inkml:trace>
  <inkml:trace contextRef="#ctx0" brushRef="#br0" timeOffset="7528.9">6491 2928 0,'-35'0'0,"35"-35"16,159-36 0,-89 71-16,1-70 15,-36 70-15</inkml:trace>
  <inkml:trace contextRef="#ctx0" brushRef="#br0" timeOffset="7724.37">6491 2593 0,'0'-53'16,"35"53"-16,36-35 15,-18 35 1,35 0-16,-53 0 15</inkml:trace>
  <inkml:trace contextRef="#ctx0" brushRef="#br0" timeOffset="7929.41">6438 2364 0,'0'0'16,"71"0"15,88-53-15,-71 53 0,-18 0-16</inkml:trace>
  <inkml:trace contextRef="#ctx0" brushRef="#br0" timeOffset="8506.82">7338 2734 0,'-35'0'15,"-18"0"1,17 0 0,1 0-16,35 35 31,-18-35-16,18 53-15,0 35 16,0-70-16,0 17 16,106-35 15,-88 0-31,35-53 16,-53-17-16,53 17 0,-53 0 15,0-159 1,-18 124-1,-35 0-15,18 0 16,0 35-16,35 18 0,-36 35 16,36-36-1,0 54 1,0 141 15,53-53-31,18 123 0,-71-141 16,70 0-16,-17 18 15,18-35 17,-54-71-32</inkml:trace>
  <inkml:trace contextRef="#ctx0" brushRef="#br0" timeOffset="9065.74">7726 2981 0,'0'-18'31,"70"18"-31,-70-88 16,53 53-16,-53-36 15,0 18 1,-35 18 15,-36 35-31,19 0 32,16 18-17,36 17-15,0 0 16,18-35-1,-18 18 1,53-18 0,-18 0-16,18-18 0,-35 18 15,35-53 1,-18 53-16,-35-53 0,53 53 0,-53 36 47,0-1-47,0 0 0,0 1 15,0 17 17,35-18-32,0-35 15,18 0 1,0 0 0,0-35-1</inkml:trace>
  <inkml:trace contextRef="#ctx0" brushRef="#br0" timeOffset="9351.66">7708 2540 0,'53'0'31,"0"0"-31,0 0 16,35-53-1,-35 53-15,0 0 16,-18 0-16,1 0 15</inkml:trace>
  <inkml:trace contextRef="#ctx0" brushRef="#br0" timeOffset="10189.84">9260 2822 0,'0'-35'15</inkml:trace>
  <inkml:trace contextRef="#ctx0" brushRef="#br0" timeOffset="10897.05">9066 2575 0,'0'18'78,"-17"17"-78,17 36 15,0-18-15,17 0 16,-17-18-16,53 0 31,71 18-31,-89-106 31,18-17-15,-53 34-16,0 1 16,0 0-16,-18-18 15,18 70 32,0 19-47,0 34 16,53-17-1,18-53 1,52-17 15,-123-36-31,36 53 16,-36-53-16,0 17 16,-71-34-1,0 70-15,36 0 31,35 35-15,18-35 0,17 0-1</inkml:trace>
  <inkml:trace contextRef="#ctx0" brushRef="#br0" timeOffset="11910.48">9737 2469 0,'0'0'16,"-36"-52"-16,36 87 47,0 124-32,0-89-15,36 18 0,-36-35 16,0-17-16,0-1 15,35-35 1,-35-53 0,53 18-1,-18-124 1,0 159 15,18 70-15,-53-34-1,53-36-15,-53 53 0,106-53 16,-71 0 0,1 0-16,-1 0 15,0 0-15,0-71 16,1 36 0,-36-1-16,0 1 15,0 0-15,0 0 16,-18-1-1,-35 36-15,18 0 0,-18 18 16,53 17 0,0 53-1,0-35 1,0 18-16,0-18 0,71-18 16,-36 0-1,0-35-15,0 53 16,18-53-16,-53-17 15,53-71 1,0 52-16,-53-17 16,0 0-16,0 18 15,0 0-15,0 0 16,53 35 15,0 0-15,-18 52-16,-35-16 15,0-1-15,0 0 16,0 18 0,36-53-1,-1 0-15,0 0 16,36 0 0,-18 0-1,-1-35-15,1-36 16,-53 18-1,0 18-15,0-35 16,-17 34 0,17 19-1,-36 17-15,1 35 16,35 0 0,0 18-16,0 53 31,0-35-31,35-1 15,36-70 1,17-35 0,-35 35-1,18-53-15</inkml:trace>
  <inkml:trace contextRef="#ctx0" brushRef="#br0" timeOffset="12998.55">12224 2487 0,'0'-35'31,"-18"0"-15,-17 35-1,-53-36 1,70 36-16,-17 0 16,-18 18-1,18 17-15,-1 0 16,36 1-16,-35-1 0,35 36 16,18 17-1,158-35 16,-88-18-31,18-35 16,-71 0 0</inkml:trace>
  <inkml:trace contextRef="#ctx0" brushRef="#br0" timeOffset="13835.3">13000 2540 0,'0'-35'0,"0"70"62,0 0-62,0 1 16,0 52 0</inkml:trace>
  <inkml:trace contextRef="#ctx0" brushRef="#br0" timeOffset="13995.87">13035 2223 0,'0'0'15,"-35"0"-15,70 0 47,0 0-47</inkml:trace>
  <inkml:trace contextRef="#ctx0" brushRef="#br0" timeOffset="14356.34">13406 2381 0,'-18'0'16,"-17"0"-16,-71 106 62,106-88-46,35 35-16,36-53 15,-71 53-15,88-18 32,-88 0-17,-18 18 1,-17-18-16,-36-35 16,1 0-1,35 0 1,35-17-1</inkml:trace>
  <inkml:trace contextRef="#ctx0" brushRef="#br0" timeOffset="15335.18">14093 2399 0,'-35'18'62,"35"52"-46,0-17-16,0 0 16,0 88-1,0-53 17,0-52-32</inkml:trace>
  <inkml:trace contextRef="#ctx0" brushRef="#br0" timeOffset="15887.54">13847 2628 0,'0'0'16,"52"0"15,1 0-31,0 0 15,18 0-15,-18 0 0,0 0 16,35-53 0,-53-17 15,-35 17-15,0 0-1,0 71 32,0 70-16,0-35-31,0 88 32,0-106-32,0 0 15,18-70 16,-18 0-15,53-1 0,-53 1-16,70 0 15,-34-18 1,-1 53 0,-35 71-16,0-36 15,35 0-15,-35 0 16,0 1-16,35-36 15,1 0 1</inkml:trace>
  <inkml:trace contextRef="#ctx0" brushRef="#br0" timeOffset="16297.42">14834 2611 0,'18'0'32,"17"-36"-17,1 36-15,16-35 16,-52-18-1,0 18 1,0 0 0,-35 35-1,0 0 1,-18 0 0,53 17-16,-53 54 15,18-36-15,35 0 16,0 1-16,0-1 15,17 18 1,54-53 0,17 0 15,18-18-15</inkml:trace>
  <inkml:trace contextRef="#ctx0" brushRef="#br0" timeOffset="17259.44">16439 2487 0,'0'0'0,"0"-35"16,-35 35-16,35-18 16,-35 18-16,0 0 31,-18 0-16,0 71 1,53 87 15,88-105 1,-53-53-17,18 0-15,-18-70 16,-35-1-1,53 18 1,-53 0 0,0 89 15,0-1-15,-35 0-1,35 36 1,0-18-16,18-53 15,52 35 17,-17-35-32</inkml:trace>
  <inkml:trace contextRef="#ctx0" brushRef="#br0" timeOffset="17660.68">16651 2505 0,'0'0'15,"35"-36"17,1 36-32,175 124 46,-175-71-46,-1 0 16,-35-18-16,0 0 0,0 1 16,0 17-1,-71-53 1,36 0-16,0-18 31,0-17-31,35-18 0,0 0 16,0 0-16,88-106 31,18 106-15,-71 53-16,18 0 15</inkml:trace>
  <inkml:trace contextRef="#ctx0" brushRef="#br0" timeOffset="18021.44">17480 2558 0,'-35'-36'16,"0"36"0,-1 0-1,1 0 1,35 18-16,-53-18 0,-17 123 31,70-70-15,0 18-1,105-18 1,-16-53 0,-19-18-1</inkml:trace>
  <inkml:trace contextRef="#ctx0" brushRef="#br0" timeOffset="19125.98">18785 2558 0,'0'-36'0,"0"1"31,-35 35 0,0 0-15,35 18 0,-35-18-1,35 229 16,70-211 1,1-18-17,-36-18 1,36-35-16,-71-17 16,0 34-1,-106-34 1,70 34-16,-16 36 15,52 18 17</inkml:trace>
  <inkml:trace contextRef="#ctx0" brushRef="#br0" timeOffset="19625.41">19121 2381 0,'-18'-35'0,"-17"35"62,35 18-62,0-1 16,0 19-16,0 34 16,0 36-16,0 0 31,17 35-16,-17-106 1,0 0-16,0 18 16,0 0-1,-17-53 32,17-17-47,-36-36 16,-17 53-1,53-53-15,-35 53 16,35-71-16,0 18 16</inkml:trace>
  <inkml:trace contextRef="#ctx0" brushRef="#br0" timeOffset="19810.92">18997 2699 0,'35'0'16,"18"-53"-1,18 53-15,-18-35 16,35-1 0</inkml:trace>
  <inkml:trace contextRef="#ctx0" brushRef="#br0" timeOffset="23268.44">19879 2522 0,'0'0'0,"0"-53"16,0 18 0,-35 35 15,35 35-15,0 36-1,0-18-15,0 70 16,0-17-1,0-53 1,0-70 31,0-72-31,0-122 15,-36 140-16,36 36-15,0 0 16,0-1 0,36 36-16,34 0 15,-17 0 1,-53 18 0,0 52-1,0-34-15,-53 52 16,-17-88-1,52 35 1</inkml:trace>
  <inkml:trace contextRef="#ctx0" brushRef="#br0" timeOffset="24742.94">20355 2646 0,'0'0'0,"-70"-71"15,34 71-15,36-17 0,-35 17 16,-18 35 15,53 0-15,0 0-16,0 36 15,0-36-15,0-17 0,18-18 16,52 71 0,-17-71-1,-53-18 1,36 18-16,-1-106 15,-35 71-15,0 17 16,0-17 15,0 88-15,0 35 0,35-17-1,18-19 16,88-69-15,-141-36 0,0 0-1,0 18 1,-17-1 0,17-69-1,35 69 1,18 36-1,0 53 1,0-18 0,-53 1-1,0 34-15,0-17 16,35-53 0,-35 36-1,70-36-15,72 0 16,-107-18-1,18-17 1,-53-18 15,0-18-15,0 53-16,-18-34 16,-17 16-1,-18 36 1,18 53-1,-1 18 1,36-1 0,71 1 15,-36-71-15,36 0-16,-18-53 31,-53-18-31,0 36 15,0-18-15,0 88 47,0 18-31,35-17 0,18-36-1,0 0 1,0-18 15,-18-35-31,-35 18 0,0-53 16,0 35-1,0-18 1,0-17-16,0 35 31,0 88 0,0 36-31,0-1 16,0 160 15,0-195-31,0 0 32,35-35-32,-35-17 0,71-36 15,-18 17 1,-18 36-16,-17 0 15,17 0-15,-35 71 16,0-36 0,0 1-1,-35-19-15,35 54 16,-71-71-16,36 0 16,-36 0-16,36 0 15,0 0 1,-1-88-1,36 52-15,0 19 0,36 17 16</inkml:trace>
  <inkml:trace contextRef="#ctx0" brushRef="#br0" timeOffset="25119.07">21802 2681 0,'0'0'0,"-36"0"16,36 53 15,-35-18-31,35 36 16,0-36-1,18 36 1,88-71 15,-71-88-15,-35 52-16,0-17 16,35 18-16,-35 0 0,-17 35 31,-19 0-16,36 35 1</inkml:trace>
  <inkml:trace contextRef="#ctx0" brushRef="#br0" timeOffset="25563.99">22154 2487 0,'0'0'0,"0"-53"32,0 18-32,18 35 31,-18 35-15,0 18-16,0 53 0,0 0 15,0 17 1,0-52-16,0 17 15,0-53 1,35 1-16,18-36 16,18-18-1,-36-35 17,18 53-32</inkml:trace>
  <inkml:trace contextRef="#ctx0" brushRef="#br0" timeOffset="25987.1">22701 2734 0,'0'-53'15,"-17"53"-15,17-35 16,-36 35-1,1 0 1,-35 70 0,70-34-1,-53-1-15,53 0 16,-53 1-16,53-1 0,0 0 16,35-35-1,0 0 1,1 0-1,-1-35-15,35-53 16,-70 52 0,36 19-16,-36 52 47,0 0-47,35 1 0,-35-1 15,35-35-15,-35 70 16,35-70-16,1 0 31</inkml:trace>
  <inkml:trace contextRef="#ctx0" brushRef="#br0" timeOffset="27861.08">23760 2487 0,'35'-35'359,"0"0"-343,0 35 31,-35 17-32,0 1-15,71 123 32,-36-106-17,1-35 1,-1 0-1,0-17 1,0-19 0,-35 1-1,0 0-15,0-18 32,0 88 14,0 0-30,0 89 0,0-71-1,0 0-15,0-18 16,0 0-16,0 1 0,0-1 0,0 0 16,0 0-1,0 18 1,-17-53-1,-19 0 1,1 0 0,35-17-16,-35 17 15,-18-36 17,0 36-32,53-35 31,18 35-16,35 0-15</inkml:trace>
  <inkml:trace contextRef="#ctx0" brushRef="#br0" timeOffset="28197.19">24571 2611 0,'35'0'47,"36"0"-47,-18 0 16,17 0-16,-17 0 16,-18 0-16,1 0 31</inkml:trace>
  <inkml:trace contextRef="#ctx0" brushRef="#br0" timeOffset="28379.79">24606 2805 0,'36'0'31,"-1"0"-16,18 0-15,0 0 16,0 0-16,-18 0 16,0 0-16</inkml:trace>
  <inkml:trace contextRef="#ctx0" brushRef="#br0" timeOffset="28841.1">25206 2646 0,'0'-35'15,"0"70"-15,0-106 16,0 36-1,18 35 1,35 0 0,17 0-1,-35 106 1,-35-53-16,0-18 16,0 36-1,-17-36-15,-89 0 16,53 18-1,18-53-15,52 0 47,36 0-47,0 0 16,0 0-16,-18 0 16,1 0-16,-1 0 0,18 0 15</inkml:trace>
  <inkml:trace contextRef="#ctx0" brushRef="#br0" timeOffset="29183.72">25612 2646 0,'0'-53'15,"35"18"1,0 35-16,1 0 16,-1 0-16,18 53 15,-53-1 1,0-16-1,0-1-15,0 0 0,0 1 16,-18-36-16,-17 35 16,0-35-16,-18 0 15,53-35 17</inkml:trace>
  <inkml:trace contextRef="#ctx0" brushRef="#br0" timeOffset="29488.02">25929 2522 0,'-17'0'16,"-19"-35"-1,1 35-15,0 18 32,35 70-17,-53 18 1,53-36 0,53-34-1,17-36 1,-17 0-1,-18 0-15,18-36 16</inkml:trace>
  <inkml:trace contextRef="#ctx0" brushRef="#br0" timeOffset="30073.69">26000 1834 0,'0'0'0,"0"-35"16,17 35-1,19 0 17,-1 159 15,-106-36-1,283-70 1,-106-17 0</inkml:trace>
  <inkml:trace contextRef="#ctx0" brushRef="#br0" timeOffset="32317.81">26811 2399 0,'0'-53'16,"0"0"0,-35 18-1,35 0 1,-35 35 31,-1 17-32,36 18 1,0 177 15,0-124-31,36 71 16,-1-106-1,-35 18-15,0-19 0,0-16 16,0-1 0,0 0-16,-18-35 15,-17 0 1,-18-88 0,0 35-16,0-17 15</inkml:trace>
  <inkml:trace contextRef="#ctx0" brushRef="#br0" timeOffset="32490.37">26617 2734 0,'0'-35'0,"53"35"0,-18-36 15,18 36-15,35 0 16,18-52-1,-70 52-15</inkml:trace>
  <inkml:trace contextRef="#ctx0" brushRef="#br0" timeOffset="33050.85">26988 2593 0,'52'-53'31,"19"53"-15,0 35-1,-36-35-15,-35 53 16,35-18-16,-35 1 16,0-1-16,0 0 15,-18 18 1,-17-53 0,35-17 15,0-19-31,0-70 15,18 71 1,52 0 0,1 0-1,-36 35 1,-35-36-16,53 36 0,-18 0 16,-35 36 30,-17 34-30,17-35-16,0 18 31,0-17-15,17-36 0,72 0-1,-54 0-15,0-18 16,0-53-1,-35 19-15,0 16 16,-35 1 0,-18 35-16,18-35 31,35 70-15</inkml:trace>
  <inkml:trace contextRef="#ctx0" brushRef="#br0" timeOffset="33611.36">27693 2399 0,'0'-35'0,"53"105"47,-18-17-47,-35 0 16,36 70-1,-36-87-15,0-1 32,0 0-32,-18-35 15,18-53-15,0-35 16,18-18-1,34 71 17,-34 0-17,35 70 1,-53 36 0,35-36-1,18 0 1,-18-35-1,-35-35 1,36 35 0,-36-53-16,35-35 15,-35 70-15,35 18 32,1 0-32,-1 53 31,-35 18-31,0-54 0,0 19 15,0-1-15</inkml:trace>
  <inkml:trace contextRef="#ctx0" brushRef="#br0" timeOffset="34498.08">29175 2734 0,'0'-35'15,"0"17"32,-18 18-16,-35 53 1,0 35-32,0 36 15,53-36 17,0-53-17,18 18 1,88-18-1,-53-35-15,0 0 16,-18 0 0</inkml:trace>
  <inkml:trace contextRef="#ctx0" brushRef="#br0" timeOffset="34831.74">29404 2928 0,'0'0'15,"0"18"48,0 17-63,0 0 15,0 1-15,0-1 16,0 0 0,53 0-1,18-35 1,-19-53-1,-16-17 1,-36-18 0,0 17-1,0 36 1,-36 0-16,1 35 16,0 53-1,0-18 1</inkml:trace>
  <inkml:trace contextRef="#ctx0" brushRef="#br0" timeOffset="35032.21">29722 3157 0,'0'0'0,"0"36"31,0 34-31,0-35 16,0-17-1,0 17 1</inkml:trace>
  <inkml:trace contextRef="#ctx0" brushRef="#br0" timeOffset="35456.68">30039 2875 0,'0'-35'0,"-71"35"15,19 0 1,-1 35 0,17 36-1,36 17 1,0-53 0,0 0-16,36 18 15,34-53 1,-35 0-16,36 0 15,-36-53 1,1 18 0,-36-35-16,0 34 15,0 1 1,-18 35-16,-35 0 31</inkml:trace>
  <inkml:trace contextRef="#ctx0" brushRef="#br0" timeOffset="35756.88">30286 2593 0,'18'0'31,"17"53"-31,18 0 16,35 70 0,-88-52-16,0 17 15,0-35-15,0 0 16,0-18-16,-53 0 15,18-35-15,-36 71 16,36-18 0,0-53-16</inkml:trace>
  <inkml:trace contextRef="#ctx0" brushRef="#br0" timeOffset="36607.9">30850 2663 0,'0'-35'16,"0"88"30,0 35-30,0 71 0,0-88-16,0 17 15,0 0 17,0-35-17,106-53-15,18-18 16,-71-52-1</inkml:trace>
  <inkml:trace contextRef="#ctx0" brushRef="#br0" timeOffset="37067.68">30674 2963 0,'0'0'0,"0"-35"15,18 35-15,17 0 16,159-53 0,18 53-1,-71 0 1,-106 0 0,-35-35 15,-18 35-16,-17 0-15,35 18 32,-35-18-32,35 52 15,0 19 1,0-36-16,17 36 16,36-71-1,-53 35-15,71-35 16,-18-35-1,-53-18 1,0-35-16,0 35 16,0 18-1,-18 35 1,-17 0 0,35 17-1</inkml:trace>
  <inkml:trace contextRef="#ctx0" brushRef="#br0" timeOffset="37359.18">31627 2963 0,'0'36'15,"-18"52"1,18-18-16,-71 19 0,71-1 16,-35-35-1,35 0-15,0 17 16,71-70-16,-36 35 15</inkml:trace>
  <inkml:trace contextRef="#ctx0" brushRef="#br0" timeOffset="38545.35">31997 2840 0,'0'0'0,"0"-35"16,0 52 30,0 19-30,0 34-16,0-17 16,0 70 15</inkml:trace>
  <inkml:trace contextRef="#ctx0" brushRef="#br0" timeOffset="38832.21">32332 3104 0,'0'18'47,"0"53"-47,35-36 16,-35 0 0,0 0-16,0 1 15,0-1 1</inkml:trace>
  <inkml:trace contextRef="#ctx0" brushRef="#br0" timeOffset="39252.87">32632 2893 0,'0'0'16,"0"-35"-16,18 35 31,35 0-15,17 17-1,-70 18-15,0 1 16,0-1 0,-18 0-16,-17 18 15,0-53-15,35 35 16,-35-35-16,52 0 31,19 0-31,69 0 16,-16 0-1,-54 0 1</inkml:trace>
  <inkml:trace contextRef="#ctx0" brushRef="#br0" timeOffset="39561">32985 2628 0,'0'0'0,"35"0"31,88 53-15,-87 0-16,-1 53 15,-35 53 1,53-54-16,-53 54 16,-71-88 15,-105 70-15,53-106-16</inkml:trace>
  <inkml:trace contextRef="#ctx0" brushRef="#br0" timeOffset="43685.1">476 4039 0,'-17'0'156,"17"-17"-125,-36 17-31,1 0 31,-18 0 1,18 0-17,0 17 1,-1 54-1,36-1 1,0-34 0,0-1-16,106 53 15,-71-88 1,1 0-16,17 0 16,-53-17-16,35-19 15,-35 1 1,0 17-16,0-17 15,0 0-15,0 0 0,0-1 16,0-17 0,-18 53 15,18 71-15,18 35-1,-18-36-15,53-34 16,-18 16-1,0-52 1,1-17 0,-1-54-1,-35 36 1,0 0-16,35-53 16,0 52-1,1 54 1,17 88-1,-18 0 1,-35-71 0,35-35-16,-35 17 15,36-17 1,-36-35 0,35-18-16,-35 36 15,0-54 1,0 18-1,35 18-15,18 53 16,-53 17 0,71 0-1,-71 0-15,52-35 16,-52 71-16,36-71 16</inkml:trace>
  <inkml:trace contextRef="#ctx0" brushRef="#br0" timeOffset="44306.6">1499 4022 0,'0'0'16,"-17"0"0,-19 0 15,1 0-15,-18 53-1,53-18 1,-70 18-16,70 35 15,0-53 1,0 1-16,0-1 16,53-35-16,-18 0 15,0 0-15,0-18 16,1-17-16,-36 0 16,53-89-1,0-35 1,-53 1-1,0 105-15,-53 17 16,53 1 0,-36 35-16,36 53 47,0 35-47,0-35 15,0 106 1,0-88-16,0 70 15,0-106 1,18 0 0,53-35-1,-36 0-15,18-17 0,-18 17 16,0-71 0</inkml:trace>
  <inkml:trace contextRef="#ctx0" brushRef="#br0" timeOffset="45145.56">2734 3863 0,'0'0'16,"0"-71"-16,-35 71 15,35-35-15,0 106 47,0-1-47,35 107 31,0 17-15,-35-159 0,0 18-16</inkml:trace>
  <inkml:trace contextRef="#ctx0" brushRef="#br0" timeOffset="45335.6">2769 4163 0,'0'-35'15,"36"-1"1,17 36 0,-1 0-16,19-53 15,17 53 1,-88-35-16</inkml:trace>
  <inkml:trace contextRef="#ctx0" brushRef="#br0" timeOffset="45580.28">2769 3881 0,'-35'-53'16,"35"35"15,53-53-15,18 71 0,-19-35-16,107-18 15,-88 53-15</inkml:trace>
  <inkml:trace contextRef="#ctx0" brushRef="#br0" timeOffset="45872.05">2628 3545 0,'35'0'31,"18"-35"-31,36 35 16,16-53-16,-16 53 15,69-35 1,-105 35-16</inkml:trace>
  <inkml:trace contextRef="#ctx0" brushRef="#br0" timeOffset="46772.04">3616 4251 0,'18'0'31,"70"-35"0,-53 35-31,0 0 0,1 0 16,-36-18-16,35 18 15</inkml:trace>
  <inkml:trace contextRef="#ctx0" brushRef="#br0" timeOffset="46951.08">3616 4463 0,'53'0'31,"88"0"-15,-53-36-1</inkml:trace>
  <inkml:trace contextRef="#ctx0" brushRef="#br0" timeOffset="47610.68">4304 4145 0,'0'-35'16,"0"0"-1,18 35 1,17-36-16,0 36 16,0 0-16,1 0 0,-36 36 15,35 34 1,-35-35-1,-141 89 17,88-124-17,53-18 1,53 18 0,0-35-1,-18 35-15,36 18 16,-1 35 15,-70-18-31,0 18 16,-18 17-1,-17-70 1,-18 53-16,36-53 0,-19 0 0,-34 0 31,35 0-15,35-17-16</inkml:trace>
  <inkml:trace contextRef="#ctx0" brushRef="#br0" timeOffset="47971.77">4674 4198 0,'0'0'0,"18"-35"15,35 35 1,-18 0-1,36 17 1,-18 54 0,-18-36-16,-35 1 15,-35 16-15,-36 1 32,36-53-32,0 0 0,-1 0 15</inkml:trace>
  <inkml:trace contextRef="#ctx0" brushRef="#br0" timeOffset="48258.8">5045 4180 0,'-18'0'16,"-17"0"0,35 18-1,-35-18 1,35 88 0,0-52-1,0-1-15,0 0 0,0 0 0,0 1 31,17-36-31,54 0 32,35 0-32</inkml:trace>
  <inkml:trace contextRef="#ctx0" brushRef="#br0" timeOffset="48894.89">5327 4180 0,'0'0'15,"0"-52"1,0 87 46,53 0-62,-53 0 0,35 1 32,18 17-32,0-53 15,18 0 1,-19-36 0,-52-34-1,0 34-15,0 1 16,0 0-1,0 17-15,0 54 47,0-1-31,0 18 0,0 17-16,36-34 0,-36-1 15,0 0-15,0 18 16,0-18-1,0 36 1,0-18 0,0-18-1,-18-35 17,-17 0-17,0-18 1,-18 18-1,0 0 1,53-35 0,-88 35-1</inkml:trace>
  <inkml:trace contextRef="#ctx0" brushRef="#br0" timeOffset="50326.1">6209 4568 0,'0'36'344,"35"-36"-329,0 0 32,1 0-47,-19 0 16,-17-18-1,36 18-15,-36-35 16,0-18 0,35 18-1,-35-36-15,0 36 16,0 0-1,0 17 1,-35 18 47,35 35-48,0 71 1,0-88-1,0 17-15,0 0 0,0 18 16,17-53 0,-17 35-16,53-35 31,0 0-31,-18-17 16,-35-19-1</inkml:trace>
  <inkml:trace contextRef="#ctx0" brushRef="#br0" timeOffset="50812.6">6403 4075 0,'-35'17'31,"-1"19"-16,-17-1 1,53 0 0,0-70 31,36-18-32,-1-18 16,0 36-15,-35 53 0,36-18-1,-36 35-15,35 0 16,53-35 0,-53 0-1</inkml:trace>
  <inkml:trace contextRef="#ctx0" brushRef="#br0" timeOffset="51733.41">7179 4533 0,'0'-17'47,"18"17"-47,17 0 16,0 0 0,1 0-16,69 0 31,-52 0-31,-53-36 0</inkml:trace>
  <inkml:trace contextRef="#ctx0" brushRef="#br0" timeOffset="52371.57">7620 4110 0,'0'0'15,"0"18"1,35 34 15,-35 1-31,36 36 0,-36-54 16,35-35-16,-35 70 15,35-70 1,53 0 0,-88-17-1,71 17-15,-71-71 0,0 54 16,0-19 0,0 1-16,0 0 15,0-1-15,0 1 16,-18 35-1,18 18 1,0 17 0,0 36-1,18-36-15,-18 0 0,0 0 16,35 18 0,-35-17-1,0 34 1,0-35-16,0 18 15,0-17 1,-17-36 31,-36 0-16,-18 0-31,18 0 16,53-18-1,-35 18 1</inkml:trace>
  <inkml:trace contextRef="#ctx0" brushRef="#br0" timeOffset="52981.65">8079 3810 0,'0'-35'16,"0"-1"0,0 1-1,35 35 1,0 0 0,0 35-1,-35 1-15,0 17 16,-17 17-1,-71 18 1,52-52 15,72-36 1,34 0-17,-35 0 1,71 35-1</inkml:trace>
  <inkml:trace contextRef="#ctx0" brushRef="#br0" timeOffset="53575.63">8714 4163 0,'35'0'109,"-35"17"-109,0 36 16,0-17-1,35-36-15,-35 53 16,0-18-16,0 18 16,0 0-1,0 0 17,0-18-17,-53-35 48,0 0-48,18 0 1,0 0 15,35-18-15</inkml:trace>
  <inkml:trace contextRef="#ctx0" brushRef="#br0" timeOffset="54131.13">8731 3810 0,'0'18'47,"-35"-18"-32,35 35-15,-35 18 16,35-18 0,-36 0-1,36-70 48,18-18-63,-18 0 15,35 53 1,-35-35 0,36 35 31,-1 0-32,0 35 1,-35 1-16,35-1 15,-35 0-15,53 0 16,18-35 0</inkml:trace>
  <inkml:trace contextRef="#ctx0" brushRef="#br0" timeOffset="96250.32">1217 3140 0,'35'0'109,"1"-36"-93,17 36 0,17 0-16,18-35 31,-123 53 0,-36-18-15,36 0-1,-18 53 17</inkml:trace>
  <inkml:trace contextRef="#ctx0" brushRef="#br0" timeOffset="97743.46">670 5662 0,'0'-35'16,"-53"35"62,18 0-63,35 17-15,-35-17 16,35 89-16,-35-19 16,35-17-1,17-18 1,71-35 15,-17 0-15,-53 0-16,34 36 15,1-1 1,-17 0 0,-36 18-1,-18-18-15,-17 1 16,-1-1-16,1 0 16,-18-35-16,53-53 46,0 18-46,36 0 16</inkml:trace>
  <inkml:trace contextRef="#ctx0" brushRef="#br0" timeOffset="98129.01">1129 5644 0,'-53'0'16,"18"0"-1,35 36 1,0 34 0,0 18-1,70 18 16,-70-88-31,71-18 16,-36 0-16,0-18 0,1-17 16,-36 0-16,35-53 15,-35 52 1,-35 1-16,-1 0 16,1-1-16,0 36 15,0 0 1,35 36 15</inkml:trace>
  <inkml:trace contextRef="#ctx0" brushRef="#br0" timeOffset="98349.42">1358 5398 0,'0'52'31,"35"37"-15,1-36-16,17 35 16,-18 70-16,36-87 15,-71-36-15,35 1 16</inkml:trace>
  <inkml:trace contextRef="#ctx0" brushRef="#br0" timeOffset="98672.8">1658 5503 0,'0'53'15,"35"-17"1,-35-1-16,36 35 16,-1-17-1,35-88 17,-70-36-17,36 19 1,-1-37-1,0 89 17,-35 36-32,36-1 15,34 35 1,-35-70-16,1 0 16</inkml:trace>
  <inkml:trace contextRef="#ctx0" brushRef="#br0" timeOffset="99000.42">423 6967 0,'0'0'16,"0"-17"-1,89-89 1,228-35 0,106-89-1,89 54 1,-300 123-16,87 0 15,-246 18 1</inkml:trace>
  <inkml:trace contextRef="#ctx0" brushRef="#br0" timeOffset="102035.12">1535 7073 0,'-36'-35'16,"36"0"-1,0 105 48,0 36-47,0 123 15,0-52 0,0-142-31,0 0 16,0-70 15</inkml:trace>
  <inkml:trace contextRef="#ctx0" brushRef="#br0" timeOffset="102374.21">1499 7426 0,'0'-35'79,"18"-1"-64,53 36-15,-19 0 16,1-35-16,0 35 15,-17 0-15,-1 0 16,0 0 0</inkml:trace>
  <inkml:trace contextRef="#ctx0" brushRef="#br0" timeOffset="102768.19">1482 7108 0,'53'-35'31,"17"35"-31,1 0 15,-1-53-15,-17 53 16,-18 0-16,1 0 16,-1-35-16</inkml:trace>
  <inkml:trace contextRef="#ctx0" brushRef="#br0" timeOffset="103179.68">1323 6879 0,'53'0'62,"-18"0"-62,53 0 16,-35-35-1,0 35-15,0 0 0,-18 0 16,1 0-16</inkml:trace>
  <inkml:trace contextRef="#ctx0" brushRef="#br0" timeOffset="104816.64">2611 7355 0,'0'-35'16,"-18"35"-1,18-35 1,-35 35 0,35-35-16,-36 35 31,36-36-15,-35 36-1,-18 0 1,18 0-1,35 18 1,-35 17 0,35 1-1,0-1 1,0 0 0,0 18-1,0-18 1,35 1-1,0-36-15,18 0 16,18 0 0,-36-18-1,18-17 1,-53-18 0,35-18-1,-35 1 1,-18-19-1,18 19-15,-35-36 16,35 53 0,0 18-1,-35 0-15,35-1 16,0 72 46,0-1-46,0 0-16,0 0 16,0 1-16,0-19 15,0 54 1,0-1-16,0-52 16,0 88-1,18-71-15,-18 0 16,0 1-16,35-36 0,-35 17 15,35 36 1,0-53 15,18 0-31,-17-35 16,-1 35 0,-35-18-1</inkml:trace>
  <inkml:trace contextRef="#ctx0" brushRef="#br0" timeOffset="105682">2981 7408 0,'18'0'47,"35"0"-32,-53-35-15,35 0 16,-35 0-16,0-36 31,0 0-31,0 18 16,0 18 0,-18-35-1,-17 70-15,35-18 16,-35 18-1,17 0 1,-17 0-16,-1 0 31,1 0 1,35 35-32,0 1 15,0-1 1,18-35-1,17 0 1,18 0 0,-18 0-1,1-18-15,34 18 16,-35-35-16,1 35 0,-1 0 16,0 0-1,36 0 1,-71 18-1,0 34 1,0 1 0,0 0-1,0 18 1,0-18 15,0 0-15,0-18-1,35-35-15,0 0 16,18 0 15,0-18-31,-18 18 16,-35-35 0</inkml:trace>
  <inkml:trace contextRef="#ctx0" brushRef="#br0" timeOffset="106173.69">2946 6756 0,'17'0'47,"19"0"-31,-1 17-16,0-17 15,0 0-15,36 0 16,-18 0 0,-18 0-1,0 0 1,1 0-16</inkml:trace>
  <inkml:trace contextRef="#ctx0" brushRef="#br0" timeOffset="107131.39">4269 7144 0,'17'0'47,"36"0"-32,-18 0 1,36 0 0,-36 0-16,53 0 31,-17 0-16,-53 0 1</inkml:trace>
  <inkml:trace contextRef="#ctx0" brushRef="#br0" timeOffset="107641.23">4269 7355 0,'0'36'31,"17"-36"32,36 0-63,18 0 16,-18 0-16,52 0 15,-52 0 1,-17 0-1,17 0-15</inkml:trace>
  <inkml:trace contextRef="#ctx0" brushRef="#br0" timeOffset="109527.88">758 9419 0,'0'-35'31,"0"0"16,0 52 16,0 36-63,53 106 31,-53-71-31,36 18 15,-36-71-15,0 18 16,35-53 0</inkml:trace>
  <inkml:trace contextRef="#ctx0" brushRef="#br0" timeOffset="109900.43">811 9437 0,'-53'-53'16,"53"0"-1,0 18 1,0-1-1,18 1-15,17 35 16,-35-35 0,71 35-16,-18 0 15,-18 0 1,0 35 0,-35 0-1,0 18 1,-35 18-1,-18-18-15,18 0 16,-18-53 0</inkml:trace>
  <inkml:trace contextRef="#ctx0" brushRef="#br0" timeOffset="110838.45">1252 9543 0,'0'-36'31,"0"19"-15,-17 17 31,-19 0-31,-16 35-1,52 0-15,-36 18 16,36 0-16,0-18 15,0 1-15,0-1 16,18-35-16,-18 35 0,88-35 16,-53 0-1,-17 0-15,35-70 16,0 34-16,-53 1 16,35-35-1,-35 34-15,0-34 31,-18 70-31,18 53 32,18 17-17,53-35 1,-18 18 0,0-53-1,35-17 16,-18-71-15,-34 17 0,-36 0-1,0 36-15,-18-35 16,18 34-16,0 1 16,-35 0-16,35 0 15,-36 35 16,36 17 16,0 54-31,0-18 0,0 0-16,0-1 15,0 54-15,18-53 16,-18-18-1,0 1-15,0-1 16,35-35-16,-35 53 0,36-53 16,-1 0 15,18-35 0,-18 35-31,18 0 16,-18-53-16</inkml:trace>
  <inkml:trace contextRef="#ctx0" brushRef="#br0" timeOffset="111118.51">1640 9578 0,'0'-35'16,"0"17"0,36 18-1,-1-53 1,0 53-16,1 0 15,-1 0-15,0-35 16,0 35-16</inkml:trace>
  <inkml:trace contextRef="#ctx0" brushRef="#br0" timeOffset="111588.8">2028 9137 0,'0'18'47,"18"52"-32,17 124 1,-35 0 0,0-123-16,53-1 15,-53-34-15,0-1 16,36-35 15,-1-159-31,-35 106 16,0 0-16,0 0 15,35 18 1,0 35 0,-35 18-1,36 52 1,-36-34-16,35-19 16,-35 18-1,35-35-15</inkml:trace>
  <inkml:trace contextRef="#ctx0" brushRef="#br0" timeOffset="112239.69">3281 9490 0,'-35'35'31</inkml:trace>
  <inkml:trace contextRef="#ctx0" brushRef="#br0" timeOffset="112895.63">3246 9525 0,'0'-18'47,"0"-17"63,-36 35-32,36-35-63,-35 35 1,0 0 31,-1 17-16,36 19-15,-35 34-1,35-17 1,0-18-16,0 18 16,18-53-16,-18 53 15,88-17 1,-53-36-1,1 0-15,-1 0 16,0 0-16,0-36 16,-35-17-1,0 0 1,-17 1 0,17 34-16,-88-70 15,52 88-15,36-36 16,-35 36-1,0 0 1,35 18 0,0 17-16</inkml:trace>
  <inkml:trace contextRef="#ctx0" brushRef="#br0" timeOffset="113874.93">3598 9296 0,'0'-36'0,"0"-16"31,0 16-15,0 1-1,0 0 1,-17 35 0,17-36-1,-36 36 48,36 36-48,0-1-15,0 0 0,0 18 16,0 0-16,0 0 16,36 18-16,-1 52 15,-35-70-15,53 35 31,-53-53-31,0 1 0,18-36 16,-18 53-16,-36-53 63,36-36-63,-70 36 15,70-35 1,-53 35-1,18-35-15,35-1 16</inkml:trace>
  <inkml:trace contextRef="#ctx0" brushRef="#br0" timeOffset="114066.43">3510 9560 0,'0'-35'15,"53"35"-15,-18-35 0,36-1 32,-36 36-32,0 0 15,-35-35-15</inkml:trace>
  <inkml:trace contextRef="#ctx0" brushRef="#br0" timeOffset="119564.35">4674 9419 0,'0'-35'0,"-35"35"15,53 0 48,-18 18-63,0 17 15,35 18 1,-35-18-16,35 36 16,-35-36-1,36-35 1</inkml:trace>
  <inkml:trace contextRef="#ctx0" brushRef="#br0" timeOffset="119722.59">4604 9208 0,'0'0'0,"-36"0"16,36-36-16,53 36 46</inkml:trace>
  <inkml:trace contextRef="#ctx0" brushRef="#br0" timeOffset="120305.82">4745 9366 0,'0'-35'16,"18"35"-16,34 18 31,1 35-15,-17 17 0,-36-35-1,35 1 1,-35-1-16,-18-53 47,18-17-32,0-36-15,0 19 16,0 16-16,0 1 16,18 35-1,35 0 1,0 88-1,0-17 1,-53-36 0,35 18-1,-35-18-15,0 0 32</inkml:trace>
  <inkml:trace contextRef="#ctx0" brushRef="#br0" timeOffset="120681.96">5274 9208 0,'0'0'0,"-18"0"16,18 17 31,0 18-31,0 1-16,36-1 15,-36 18-15,0 17 31,35-34-31,-35-1 16,35 0-16,1-35 16,-1 0-1,0-17 1,-35-36 0</inkml:trace>
  <inkml:trace contextRef="#ctx0" brushRef="#br0" timeOffset="120899">5151 9384 0,'17'-53'31,"18"53"-15,18-35-16,18 35 0,-18-36 15,-18 36-15</inkml:trace>
  <inkml:trace contextRef="#ctx0" brushRef="#br0" timeOffset="121385.17">5609 9331 0,'35'0'47,"1"0"-32,-36-18-15,35 18 16,-35-35-16,0 0 16,-18 35-1,18-35 1,-35 35 15,0 0-31,0 17 16,-1 18-1,36 1-15,0 34 16,0-34 0,0-1-16,0 0 15,53 18 1,-18-53-1,18 0 1,-17 0 0,17 0-16</inkml:trace>
  <inkml:trace contextRef="#ctx0" brushRef="#br0" timeOffset="122453.58">6244 9260 0,'-17'-35'16,"-19"35"-1,-17-35 17,18 35-17,-18 0 1,-17 18 0,34 34-1,36-16 1,-35 52-1,35-35 1,35-18-16,1-35 16,-1 0-1,0-18 1,-35-17 0,35-18-1,-35 18 1,0 0 15,0 52 78,0 36-93,36-17-16,-36-1 16,35 0-16,-35 0 15,53 1 1,-53-1-16,35 35 0,-35-17 16,35 36-1,1-19 1,-36 1-1,0-54 1,0 19 15,-36-36-15,-16 0 0,-37 0-1,54-18 1,-35-35-16,17-17 15,53 17 17,-53 0-32,53 0 15,0 17 1,17 36 0,19 0-1</inkml:trace>
  <inkml:trace contextRef="#ctx0" brushRef="#br0" timeOffset="123037.53">6209 9366 0,'0'0'0,"0"-35"16,0 0 15,18 35-31,52-36 16,-17 36-1,-18 18-15,71 106 31,-106-89-31,71 18 16,-71-18 0,0 0-1,-53-35 1,-18 0 0,36-35-1,35-18 1,0-17-1,53-19 1,-18 54-16,0 35 16,36-70-1,-36 70-15</inkml:trace>
  <inkml:trace contextRef="#ctx0" brushRef="#br0" timeOffset="123948.48">6967 9260 0,'0'0'16,"-35"0"-16,0 0 16,0 0-1,-1 18 1,1 35 0,0 53-1,35-71 1,17 18-1,1-53 1,53 0 0,-19-18 15,1-70-31,0 18 31,-70 70 16,17 17-47,0 36 16,0-18-1,17-35 1,-17 36-16,36-36 31,16 0-31,-16 0 16,17 0-16,-18-18 15,-35-35 1,0-35 0,0 53-1,0 17-15,0-17 0,0 0 16,0-1 0,-18-34-1,18 34-15,-35-34 16,35 35-16,0 87 78,0-16-78,0 70 16,0-53-1,0-1-15,0 19 16,0-36-16,18-17 15,-18 70-15,35-35 32,-17-53-32,-18 35 0,35-35 15,0 0 1,0 0 0,-35-17-1,0-19-15</inkml:trace>
  <inkml:trace contextRef="#ctx0" brushRef="#br0" timeOffset="124267.81">7073 9366 0,'0'-53'15,"53"-17"1,-18 70 0,1-53-16,-1 53 15,0-35 1,18 35-16,-18 0 16,-35 17-1,36 71 1,-36-52-1,0 17-15,0-18 16,35-35 0</inkml:trace>
  <inkml:trace contextRef="#ctx0" brushRef="#br0" timeOffset="124425.38">7391 8996 0,'0'0'0</inkml:trace>
  <inkml:trace contextRef="#ctx0" brushRef="#br0" timeOffset="124842.84">7549 9190 0,'0'0'16,"-35"0"0,35 35-1,0 0 1,0 1-16,0 34 16,35-34-16,18-1 15,-53 0 1,106-35-1,0-53 1,-71-53 0,-35 71-16,0 0 15,0 0-15,-17 35 16,17-18 0,-53 18-16,17 0 15,1 18 1,35 34-1</inkml:trace>
  <inkml:trace contextRef="#ctx0" brushRef="#br0" timeOffset="125353.15">7955 9102 0,'0'0'0,"0"-36"32,35 36-32,-35 18 15,53 17 1,-53 1-16,71 34 15,-71-17-15,0 18 16,0-36 0,0 0-1,0-105 17,0 34-17,0-52 1,0 35-16,35-17 15,-35 52-15,35 18 0,-35-35 32,36 35-32,17 0 0,-53 35 15,88 0 1,-88 18-16,53 18 16,-53-36-16,35 0 15,-35 18 1</inkml:trace>
  <inkml:trace contextRef="#ctx0" brushRef="#br0" timeOffset="127331.38">8996 8978 0,'0'53'31,"0"-18"-31,0 18 16,35-17-16,-35-1 15,0 0-15,18 0 32,-18 1-32</inkml:trace>
  <inkml:trace contextRef="#ctx0" brushRef="#br0" timeOffset="127505.9">8925 8802 0,'0'-35'0,"0"-1"31,18 36-15</inkml:trace>
  <inkml:trace contextRef="#ctx0" brushRef="#br0" timeOffset="127978.16">9384 8855 0,'-18'35'16,"-35"36"-1,53-36 1,-35 18-16,35 0 15,18-53 48,17 0-47,18 0-1,17 0 1,-34 0-1,-36 35-15,17 0 16,-17 18 0,0 0-1,0-18 1,-70-35 0,17 0-1,18 0-15,-1 0 31</inkml:trace>
  <inkml:trace contextRef="#ctx0" brushRef="#br0" timeOffset="131116.91">10054 8784 0,'0'0'0,"0"-35"32,0 0-17,0-1 16,0 54 32,0 17-63,0 1 16,18 16-1,-18 1-15,0 0 0,0-17 16,0-1-16,0 53 15,53-17 1,-53-36 0,35-35 15,18 0 0,-53-18-15,88-17-1,-35 0 1</inkml:trace>
  <inkml:trace contextRef="#ctx0" brushRef="#br0" timeOffset="132050.46">9966 9066 0,'0'-17'16,"35"-36"-1,1 53-15,16 0 16,37-35-16,-36 35 15,70-36 1,-52-17 0,-71 36-1,0-19 1,0 1 0,-36-35-1,36 140 48,36-17-63,-36 0 15,0 18-15,35 34 32,-35-52-32,0-17 15,35-36-15,-35 35 0,35-35 31,-35-18-15,36-70 0,-1 53-1,0-1 1,1 54 15,-1 53-15,18-36-16,17-35 15,1 0 17,-18 0-32,-18-53 15,-35 0 17,0 18-32,0 0 15,0-1-15,0 1 16,0 0-1,0-1-15,-18 36 16,-17 0-16,0 0 16,35 18-1,-18 35 1,18-18 0,0 36-16,0-18 15,0-18-15,18 36 16,52-18-1,1-53 1,-36 0 0,-17 0-16,35-36 15,0-17-15,-53 18 16</inkml:trace>
  <inkml:trace contextRef="#ctx0" brushRef="#br0" timeOffset="133089.23">12153 8961 0,'-35'-36'15,"0"36"17,-1 0-17,1 0 1,35 18-16,-35 35 31,0 35-15,35-53-16,0 1 15,35 17-15,18-53 16,35 0 15,-35-18-15,-53-35-16,0 0 16,0-18-1,0 19 1,0 87 31,0 18-32,70 0 1,-34 17-16,-36-34 16,35-1-1,0-35 16</inkml:trace>
  <inkml:trace contextRef="#ctx0" brushRef="#br0" timeOffset="133489.72">12330 8908 0,'0'0'0,"-36"0"16,36-36-16,18 1 16,53 35-1,-54 0-15,18 0 16,18 18-16,18 52 16,-71-34-16,53-1 15,-53 0 1,0 18-1,-18 0 1,-35-53 0,18-53-1,35 0 1,0-17 0,0 34-16,18 1 15,35 0 1,-53-1-16,52 36 15,-16 0-15,-36-35 16</inkml:trace>
  <inkml:trace contextRef="#ctx0" brushRef="#br0" timeOffset="133889.65">13088 8855 0,'0'-18'16,"-35"18"-1,0 0-15,17 0 32,-17 0-17,35 88 1,0-52 0,0-1-16,0 0 15,0 0-15,0 18 16,17-53-16,19 36 15,69-36 1,72-53 0,-124 17-16,-18 1 15</inkml:trace>
  <inkml:trace contextRef="#ctx0" brushRef="#br0" timeOffset="134978.78">13864 8819 0,'0'-17'16,"-17"17"15,17-35-31,-36 35 16,1 0-1,0 0 1,-1 0-1,36 17-15,-35 54 16,0 87 31,158-87-31,-52-71 15,-36 0-31,18-106 15,-53 71 1,0-36 0,0 54-1,-35-54-15,0 71 16,-1 0 15,1 0-15,35 18-1</inkml:trace>
  <inkml:trace contextRef="#ctx0" brushRef="#br0" timeOffset="135370.79">14182 8643 0,'0'0'16,"-18"-35"-1,-17 35-15,35-35 16,0 123 31,17-18-32,-17 1-15,36 52 16,17 18 0,-53-105-1,35-1 1,-35 18-16,0-18 16,-71-35 30,1-17-30,34-19-16</inkml:trace>
  <inkml:trace contextRef="#ctx0" brushRef="#br0" timeOffset="135566.49">14058 8978 0,'35'-35'15,"1"35"-15,-1-71 0,18 71 16,-18-53 0,18 53-1,-53-35-15</inkml:trace>
  <inkml:trace contextRef="#ctx0" brushRef="#br0" timeOffset="136251.15">15046 8802 0,'0'0'0,"0"-35"16,0 105 31,18 36-31,-18 17-1,0-87 1,0 17-1</inkml:trace>
  <inkml:trace contextRef="#ctx0" brushRef="#br0" timeOffset="136503.47">15011 8767 0,'17'-71'31,"-34"318"-31,34-529 0,-34 388 0,70-212 16,0 106-16,17 70 15,-70 1 1,0-54-16,0 19 16,0-1-16,-53 36 15,18-71 1,0 0-16,-1 35 15,-17-35 1,53-18-16,0-35 16</inkml:trace>
  <inkml:trace contextRef="#ctx0" brushRef="#br0" timeOffset="138016.81">15452 8925 0,'-36'-35'0,"72"70"0,-107-70 15,71 53 16,-35-18-15,35 88-16,0-35 16,0-18-16,0 0 15,0 18 1,35-53 0,36 0-1,-18-35-15,-53 0 16,53-36-1,-53 36-15,35 0 0,-35-18 32,0 88-1,0 35-15,0 1-1,70-36 1,-17-35-1,-17-17 1,16 17 0,-52-36-16,0-17 15,0 18-15,0 0 16,0 0-16,0-1 16,0 1-16,0 0 15,53 35 1,0 0-1,-53 17 1,36 19 0,-36-1-16,0 0 15,0 1-15,0 16 16,35-52 0,0 0-1,53 0 1,18-35-1,-71 35 1,1-70-16,-1 17 0,-35 0 31,0 18-15,-18 35-16,18-36 31,-35 36-31,-18 71 16,18 35 15,35-71-15,18 0-1,34-35-15,-16 0 16,-1 0 0,0 0-1,-35-70 1,0 34-16,0 19 15,0-19 1,0 72 0,0-1-1,71 71 17,-36-53-32,0-53 31,18 0-31,18-106 15,-36 0 17,-35 18-32,0 17 15,0 18-15,0-17 0,-35 35 16,35-1 0,-35 1-16,35 0 15,0 105 16,0-17-15,0 0-16,0 35 16,0-35-1,17 0-15,-17-18 0,0 1 16,35-36 15,18-18-15,36-88-16,-36 71 15,-53 53 17,35 52-17,-35 36 1,-18-71 0,-35 1-16,18-36 15,0 0-15,-1 0 16,1 0-16,0 0 15,0-18 1,35-17-16,0-1 16,35 1-1</inkml:trace>
  <inkml:trace contextRef="#ctx0" brushRef="#br0" timeOffset="138405.79">16951 8714 0,'0'0'0,"-35"0"31,35 17-15,0 19-1,0-1-15,0 0 0,0 0 16,17 18 0,-17-17-1,71-36 1,-36-53 0,-35-36-1,0-16 16,0 69-31,-17 36 16,-36 0 0,53 53-1,-36-17-15</inkml:trace>
  <inkml:trace contextRef="#ctx0" brushRef="#br0" timeOffset="138800.84">17180 8431 0,'0'-35'15,"0"70"-15,18-70 63,-18 106-63,0-18 16,0 105-1,0-34 1,35-54-16,-35-34 15,35 17 1,1-53 0,-1 0-1,18 0 1,-18 0 0,-35-18-16</inkml:trace>
  <inkml:trace contextRef="#ctx0" brushRef="#br0" timeOffset="139267.12">17903 8678 0,'-17'-35'0,"-18"35"15,-18 0 17,-18 0-32,53 0 15,-70 53 1,88 0-16,-53 17 16,53-34-16,0-19 31,0 54-31,18-71 15,53 0 1,-36-35 0,0-1-16,18 1 15,-18 0-15,-35 0 0,53 35 16,-53-36 0,0 72-1,35-1 1,-35 53-1,36-35-15,-1-53 32,18 0-32,-53-18 15</inkml:trace>
  <inkml:trace contextRef="#ctx0" brushRef="#br0" timeOffset="140852.53">18979 8484 0,'0'0'0,"-70"0"0,70 18 94,0 35-94,0 35 16,0-17-16,53 52 15,0-35-15,-18 0 16,-35-35-16,71-17 16,-71-1-16,0 18 15,0-18 1,-53-35 15,-124-106 0</inkml:trace>
  <inkml:trace contextRef="#ctx0" brushRef="#br0" timeOffset="141042.54">18856 8961 0,'0'0'0,"18"0"16,52-89-16,-17 36 16,18 18-16,87-53 15,-87 88 1,-36-35-16</inkml:trace>
  <inkml:trace contextRef="#ctx0" brushRef="#br0" timeOffset="141617.37">19315 8678 0,'53'0'31,"-106"0"-31,141 0 16,-35 0-16,-18 36 0,0-36 16,-35 35-16,36-35 15,-36 88 1,0-53-1,0 1-15,-18-1 0,18 0 0,-35-35 16,35 35 0,-36-35-1,36-123 1,18 0 0,88 34-1,-36 54 1,-34 35-1,17 0 1,-53 35 15,0 1-31,-18 34 32,18 1-17,35-18 1,71-18-1,-35-35 1,-36-18-16,35-35 16,-70 18-1,0 0 1,-35-36-16,0 36 0,-36 0 31,36 35-31,-18 17 16,53 36-1</inkml:trace>
  <inkml:trace contextRef="#ctx0" brushRef="#br0" timeOffset="142207.31">20126 8714 0,'18'0'31,"17"35"-15,0 18-16,0 0 15,18 17 1,-53 1-1,-17-71 17,17-71-17,0 18 1,0-70-16,17 70 31,1 53-15,35 18-1,-18 123 1,0-88 0,1-53-1,-1 0 1,-35-53 0,35 17-1,-35-34-15,0 35 16,0-1-16,36 1 15,-1 35 17,18 35-17,-53 1-15,70-1 16,-17 35-16,35 1 16,-52-71-1</inkml:trace>
  <inkml:trace contextRef="#ctx0" brushRef="#br0" timeOffset="143514.04">22137 8555 0,'-18'-35'31,"-17"35"16,35 35-47,0 0 15,-35 142 17,158 17-1,18-159 0,-106-35-31,1 0 0</inkml:trace>
  <inkml:trace contextRef="#ctx0" brushRef="#br0" timeOffset="143821.22">22507 8714 0,'-17'35'62,"34"-70"-62,-34 105 16,17-17 0,17-53-16,-17 35 0,53-35 31,71-70-16,-89-1 1,-35-35 0,0 71-16,-18 0 15,-17 35 1,0 18 0,35 34-1,0 1-15,0-17 0</inkml:trace>
  <inkml:trace contextRef="#ctx0" brushRef="#br0" timeOffset="144023.7">23019 8908 0,'0'70'31,"0"-35"-15,0 1 15</inkml:trace>
  <inkml:trace contextRef="#ctx0" brushRef="#br0" timeOffset="144390.31">23266 8590 0,'0'-35'16,"0"70"-16,-36-70 15,36 53 1,0 17-1,0 35 1,18-34 0,-18 17-16,35-53 15,1 0-15,-1 0 16,-35-36 0,35-52-1,-35 53-15,0 0 16,0-1-16,-17 36 15,-36 18 1,17 70 0,36-53-1</inkml:trace>
  <inkml:trace contextRef="#ctx0" brushRef="#br0" timeOffset="144682.73">23530 8326 0,'0'-36'15,"53"36"1,0 53-16,-18-18 0,1 18 15,52 106 1,-88-106 0,-71 53-1,-35-18 1,36-53 0</inkml:trace>
  <inkml:trace contextRef="#ctx0" brushRef="#br0" timeOffset="145728.14">24765 8343 0,'0'-17'16,"0"69"46,0 1-46,0 124-1,18-89 1,-18-53 0,53-35-16,-53 36 15,35-36-15,35 0 16,-17-36-1</inkml:trace>
  <inkml:trace contextRef="#ctx0" brushRef="#br0" timeOffset="146216.17">24677 8573 0,'17'-53'0,"19"53"15,-1 0 1,36 0 0,-19 0-16,1 0 15,71-36-15,-54 36 31,-105 18 16,35 53-31,0-19 0,35-16-1,18-36 1,-17 0-1,-1 0-15,0 0 32,18-18-32,-53-52 15,0-1 1,0 36-16,-18 35 16,18-53-16,-52 53 15,-37 0 1,36 0-1</inkml:trace>
  <inkml:trace contextRef="#ctx0" brushRef="#br0" timeOffset="146604.13">25894 8290 0,'-18'0'0,"-17"0"31,35 18-15,-35 52-1,35-17-15,0 0 16,0 0-16,0-17 16,0-1-16,35 0 0,36 0 31,-36 18-16,0-53-15,18 0 0,-18 0 16</inkml:trace>
  <inkml:trace contextRef="#ctx0" brushRef="#br0" timeOffset="146811.28">26247 8378 0,'0'18'32,"35"35"-32,-35-18 0,0 18 15,0 35 1,0-52-16,0-1 16,0 18-1</inkml:trace>
  <inkml:trace contextRef="#ctx0" brushRef="#br0" timeOffset="146996.78">26511 8749 0,'0'0'0,"0"35"16,0 0-1,0 1 1</inkml:trace>
  <inkml:trace contextRef="#ctx0" brushRef="#br0" timeOffset="147397.29">26635 8537 0,'0'0'0,"35"0"16,0 0-1,1 0-15,-1 53 16,-35 18 0,0-18-1,-35 0 1,-18 17 0,53-17-1,17-18 16,54-35-31,-36-17 32,53-54-32,-52 71 15</inkml:trace>
  <inkml:trace contextRef="#ctx0" brushRef="#br0" timeOffset="147751.34">27111 8220 0,'71'0'16,"-19"0"-1,1 17-15,18 19 0,-18 87 32,-18-17-32,-35 35 15,-70-17 1,-54-54-1,36 1 1,0-36 0</inkml:trace>
  <inkml:trace contextRef="#ctx0" brushRef="#br0" timeOffset="151845.73">4216 10354 0,'-36'-35'16,"36"-1"0,18 1-1,17 35 16,-35 53-15,0-18 0,36 36-1,-1-36 1,0 1 0,18-36-1,0-71 1,-18 0-1,-35 1 1,0 17 0,-17 53-1,17-35 1,-18 35-16,18 35 62,0 0-62,0 0 16,53 71 0,-53-35-16,35-18 15,-35 0 1,35 70-16,-35-70 16,0-18-16,0 1 15,0-1 1,0 0 15,-17-35-31,-18 0 16,-54 0-1,54 0 17,0 0-32,35-17 15,-35 17-15,35-36 16</inkml:trace>
  <inkml:trace contextRef="#ctx0" brushRef="#br0" timeOffset="152102.57">4674 10724 0,'71'0'16,"-53"0"-16,34-70 15,-16 70 1,-1-35-16,0 35 15</inkml:trace>
  <inkml:trace contextRef="#ctx0" brushRef="#br0" timeOffset="152268.66">4780 10813 0,'88'-36'47,"-176"72"-47,229-72 16,-88 36-16,-18-35 15</inkml:trace>
  <inkml:trace contextRef="#ctx0" brushRef="#br0" timeOffset="152688.19">5168 10619 0,'0'-36'15,"0"-17"1,35 53-16,1-52 16,-1 52-1,0 0-15,1 52 0,-36-16 16,35-1-16,-35 18 16,0 17-1,-18-34-15,18-1 16,-35 0-1,35 1-15,0-54 32,35 18-17,106-88 1,-70 35 0,-36 53-1</inkml:trace>
  <inkml:trace contextRef="#ctx0" brushRef="#br0" timeOffset="153078.13">5750 10530 0,'0'0'0,"0"-52"15,0 16 17,53 36-32,71 0 15,-36 124 1,-53-54-1,-35-34 1,-17-1-16,17 0 16,-53-35-16,-18 35 15,18-35 17,53-35-32,0-18 15</inkml:trace>
  <inkml:trace contextRef="#ctx0" brushRef="#br0" timeOffset="153406.26">6121 10389 0,'0'0'0,"-18"0"63,-35 36-63,53-1 0,-53-35 15,53 53 1,0-18-16,18 18 31,-18 0-31,35-53 16,0 70-16,18-70 31,0 0-15,-53-52-16,36 16 15</inkml:trace>
  <inkml:trace contextRef="#ctx0" brushRef="#br0" timeOffset="153863.51">6350 10125 0,'0'-36'15,"18"1"1,17 35-16,0 0 16,0 0-16,18 0 15,-53 35 1,0 36-1,-35 0 1,-18-36 0,53 0-1,35-35 17,71 0-1,-70-18-31,-1 18 0,0 0 15,-35-35-15,18 35 16</inkml:trace>
  <inkml:trace contextRef="#ctx0" brushRef="#br0" timeOffset="164745.57">3969 11800 0,'0'-35'46,"-18"35"17,18-35-47,-35 35-1,0 0 1,-1 0-1,1 35 1,-18 36 0,53-18-1,0-18 1,18-35 0,17 0-1,0 0 1,36 0-16,-18-18 15,-53-17 17,35-18-32,-35 18 15,0 0-15,0-1 16,-18 1-16,18 0 0,-35-36 16,35 18-1,-35-17 1,0 34-16,35 54 47,0 17-47,17 18 15,-17 0 1,35 18-16,-35-18 16,36 0-16,-36-18 0,53 0 31,-53 0-31,35-35 15,-17 0 1</inkml:trace>
  <inkml:trace contextRef="#ctx0" brushRef="#br0" timeOffset="165204.34">4145 11571 0,'0'18'31,"35"-18"-15,-35 53-16,71 17 31,-71-34-31,35-36 15,1 0 1,-36-36-16,35-34 31,-35-1-15,0 18 0,0 106 30,0 0-30,0 18-16,70 34 16,-34 1-1,-1-35 1,-35-18 0,35-18 15</inkml:trace>
  <inkml:trace contextRef="#ctx0" brushRef="#br0" timeOffset="165473.62">4833 11677 0,'35'0'16,"18"0"15,-17 0-31,-1-35 0,0 35 15</inkml:trace>
  <inkml:trace contextRef="#ctx0" brushRef="#br0" timeOffset="165692.04">4868 11942 0,'18'0'16,"17"-18"-1,1 18-15,-1 0 16,0-35-16,0 35 0,1 0 16,-1 0-1</inkml:trace>
  <inkml:trace contextRef="#ctx0" brushRef="#br0" timeOffset="167134.49">1111 12982 0,'0'-35'16,"-35"35"-1,0 0 17,-1 0-17,-16 35 1,-1 18-1,-18 18 1,71-54-16,-35-17 31,88 0 16,35 0-31,106 0-1,-159 0-15,0 0 32,-35 71-32,0 17 31,-52-17-15,-19-36-1,-17 35 1,53-70-16,17 0 15,-17 0-15,35-17 0,-36-36 32,36 35-32</inkml:trace>
  <inkml:trace contextRef="#ctx0" brushRef="#br0" timeOffset="168009.33">1376 13123 0,'0'36'47,"35"-36"-47,-35 53 16,53-1-1,-18-52 1,36 0 0,-36-17-1,-35-54 1,0 18-1,0 0-15,0 89 63,18-36-63,-18 53 16,35-53-16,-35 35 15,71-35-15,-18 0 31,-18 0-31,-35-18 0,53 18 16,-18-106 0,-35 54-1,0 16 1,-53 1-16,0-53 16,53 70-16,-53 18 15,71 88 32,-18-35-47,53 106 31,-18-159-31,-35 53 16,18-53 0,-18-35-1,53-36 1,-18-17-1,0 88 1,0 0 0,-35 70-16,0-34 15,0-1-15,0 0 16,0 1-16,0 16 16,-52-52-1,34 0 1,-17 0-16,-1 0 15,1 0 1,70-17 0</inkml:trace>
  <inkml:trace contextRef="#ctx0" brushRef="#br0" timeOffset="168678.8">2399 12929 0,'-35'0'16,"-18"0"-1,-35 0 1,52 18-1,-17 35 1,53-35 0,0 52-16,36-35 31,87-35-15,-35 0-16,-35 36 31,-53-1-16,0 18 1,-70-18 0,-1-35-1,18 0-15,18 0 16,35-18 0</inkml:trace>
  <inkml:trace contextRef="#ctx0" brushRef="#br0" timeOffset="168901.2">2505 12876 0,'0'0'16,"0"18"-1,0 17-15,35 18 16,-35 18-1,35-18-15,-35 17 16,36-34-16,-36-1 16,0 18-1</inkml:trace>
  <inkml:trace contextRef="#ctx0" brushRef="#br0" timeOffset="169158.3">2417 13176 0,'388'-211'78,"-776"422"-78,829-369 16,-441 193-16,0 0 0,35 0 15,-35 1 1,0-1 0,53-70-1</inkml:trace>
  <inkml:trace contextRef="#ctx0" brushRef="#br0" timeOffset="169306.05">2805 12735 0,'0'-35'32</inkml:trace>
  <inkml:trace contextRef="#ctx0" brushRef="#br0" timeOffset="170287.96">3122 12894 0,'-35'-35'16,"35"123"30,17 0-30,-17 0 0,36-35-16,-36 35 15,35-52-15,-35-1 16</inkml:trace>
  <inkml:trace contextRef="#ctx0" brushRef="#br0" timeOffset="171031.97">2946 13159 0,'17'0'16,"-34"0"-16,70-36 16,17 1-1,-52 35-15,52-53 16,-17 53-16,0 0 15,-18 0-15,1 0 32,-1 0-32,-35 18 47,0 52-32,35-17 1,36-17-1,-18-36 1,0 0 0,-53-18-16,53-35 15,-53-18 1,0 36 0,0 0-1,-18 35-15,18 35 31,18 18-15,35-53 0,-1 35-16,1-35 15,0 0 1,0 0 0,-53-35-1,35-35-15,1 34 16,-36 1-1,0-71-15,0 71 16,-36-18-16,36 18 16,-35 17-1,35 53 17,0 53-17,53 36 1,-18-1-1,-35-52 1,0-53 0,-17-18 15</inkml:trace>
  <inkml:trace contextRef="#ctx0" brushRef="#br0" timeOffset="171270.47">3845 12982 0,'265'-141'62,"-530"318"-62,265-213 0,300-105 0,-265 176 16,-35 1-16,53-1 15,-53 0-15,0 36 16</inkml:trace>
  <inkml:trace contextRef="#ctx0" brushRef="#br0" timeOffset="171435.63">4180 12629 0,'-35'0'15,"35"36"1,35-36 0,1 0-1</inkml:trace>
  <inkml:trace contextRef="#ctx0" brushRef="#br0" timeOffset="171805.76">4410 12806 0,'0'0'16,"0"35"15,53 36-16,-53-36-15,53 0 0,-18 1 16,0-36 0,18 0-1,-53-18 1,53-17-16,-53-1 16,35 1-16,-35 0 15,36 35 1,-36 17-1,35-17 1,-35 53-16,53-53 16,-18 36-16,0-36 15,36 0-15,17-36 16,-53-34 0</inkml:trace>
  <inkml:trace contextRef="#ctx0" brushRef="#br0" timeOffset="172246.75">5098 12753 0,'-159'-53'31,"318"106"-31,-195 70 78,72-123-62,-1-17-1,-35-19 1,53 36 15,-18 0-15,18 18-16,18 53 16,17 17-16,-18 0 15,1 0-15,-36 71 31,-35-88-15,-35-71-16,-36 52 31,-52-52-31,-1 0 0,89 0 16,35-35 0,-35 0-16,35-89 15,70 36 1,36 0-1,-35 53-15,-18 0 16,53-18 0</inkml:trace>
  <inkml:trace contextRef="#ctx0" brushRef="#br0" timeOffset="173769.13">6244 12735 0,'0'0'0,"53"36"63,-53-1-63,35 0 15,-35 0 1,36 18-16</inkml:trace>
  <inkml:trace contextRef="#ctx0" brushRef="#br0" timeOffset="173935.71">6244 12435 0,'0'0'15,"-35"0"-15,53 0 32,-18 18-17</inkml:trace>
  <inkml:trace contextRef="#ctx0" brushRef="#br0" timeOffset="174318.21">6509 12665 0,'53'35'46,"0"36"-46,-53-36 0,53 0 16,-53 0-16,52 1 16,-52 17-1,0-71 17,0-17-17,0-18 1,0-18-1,36-52-15,17 123 0,-18 0 16,0 0-16,36 88 31,-71-18-31,35 19 16,-35-54-16,0 0 16</inkml:trace>
  <inkml:trace contextRef="#ctx0" brushRef="#br0" timeOffset="175717.02">7761 12629 0,'0'-35'16,"-35"35"0,35 18 46,53 70-62,-53 0 16,35-17-16,-35-1 15,0 19 1,53-54-16,-53 0 16,0-105 15,0 34-31</inkml:trace>
  <inkml:trace contextRef="#ctx0" brushRef="#br0" timeOffset="175895.06">7849 12823 0,'18'-35'31,"17"35"-15,1 0-16,16-35 16,-16 35-16,-1 0 0,-35-35 15</inkml:trace>
  <inkml:trace contextRef="#ctx0" brushRef="#br0" timeOffset="176132.51">7708 12647 0,'18'-35'15,"52"35"1,-34 0-1,34-35-15,1-1 16</inkml:trace>
  <inkml:trace contextRef="#ctx0" brushRef="#br0" timeOffset="176352.47">7602 12471 0,'18'-71'16,"17"71"0,36-35-1,-18 35-15,17 0 0,19 0 16,-19 0-16,1-35 15</inkml:trace>
  <inkml:trace contextRef="#ctx0" brushRef="#br0" timeOffset="177120.72">8749 12718 0,'0'0'0,"0"-53"0,-35 53 16,-18-53 0,0 53-16,0 0 31,0 88-15,53-53-16,-35 1 15,35 34 1,0-17-16,17-18 15,54-35 1,-1-17 0,19-54-1,-54 1 1,0-160 15,-35 160-15,-35-36-1,0 71-15,-1-1 16,36 125 15,0-19-15,36 36 0,-36 17-16,35-17 0,-35-18 15,35-35-15,-35-17 16,35-36-16,1 35 15,-1-35 1</inkml:trace>
  <inkml:trace contextRef="#ctx0" brushRef="#br0" timeOffset="177700.4">8996 12859 0,'106'0'31,"-212"-18"-31,265 36 16,-318-18-16,371-18 16,-212-17-1,0 0-15,0-1 0,0 1 16,0 0-16,-36-18 15,1 53 1,35-35 0,-35 35-16,-1 0 31,36 17-31,0 18 31,18-35-15,53 0-1,-36-17 1,0 17-16,36 0 16,-36 0-16,-17 0 15,17 0-15,18 17 16,-53 36 0,0 0-1,0 0 1,0-18-1,0 1 1,17-36 15,54 0-31,-18 0 16,0 0 0,-18-18-1</inkml:trace>
  <inkml:trace contextRef="#ctx0" brushRef="#br0" timeOffset="178209">9102 12365 0,'0'0'0,"35"0"31,0 0-31,1 0 16,16 0-1,54-35 1,18 35-16,-89 0 31,18-36-31</inkml:trace>
  <inkml:trace contextRef="#ctx0" brushRef="#br0" timeOffset="180114.25">10566 12682 0,'0'-35'15,"0"0"1,-18 35-16,18-35 31,-70-1 0,-19 142 1,54 35-1,70-141-16,54 0 1,-19-17 15,-17-36-31,-53 0 16,0 17-16,0 1 0,0 0 16,0 70 30,35 0-30,36 1 0,-18 34-1,-18-70 1,0 0 0,-35-53-16,36-17 15,-1 35 1,-35-1-16,35-34 15,-35 34 1,0 54 0,35 70-1,36 0 1,-36-52 0,1-36-16,-1 35 15,18-35-15,-18-35 31,-35-36-15,0 18 0,0-17-1,35 87 17,-35 54-17,71-18 1,-18-53-1,0 0-15,35 0 16</inkml:trace>
  <inkml:trace contextRef="#ctx0" brushRef="#br0" timeOffset="180618.12">11800 12488 0,'-52'-35'15,"16"35"1,1 0 0,0 35 15,35 36-16,0-36-15,0 36 16,0-18 0,35-53-1,18 0 1,-18-18-16,18-105 16,0 17-1,-18-18 1,-35 71-1,-35-70 1,35 88-16,-53 35 16,53 17 15,0 36-15,0 18 15,71 158-31,-71-176 0,70-18 15,-70 0 1,35 1-16</inkml:trace>
  <inkml:trace contextRef="#ctx0" brushRef="#br0" timeOffset="180836.62">12506 12488 0,'0'0'15,"0"18"-15,35-18 16,-35 53-16,0-18 0,36-35 16,-36 71-16,0-54 15</inkml:trace>
  <inkml:trace contextRef="#ctx0" brushRef="#br0" timeOffset="180990.04">12383 12171 0,'0'35'47,"158"177"-47</inkml:trace>
  <inkml:trace contextRef="#ctx0" brushRef="#br0" timeOffset="181536.37">12788 12453 0,'0'35'16,"-405"-352"-16,810 687 15,-352-299 1,-176-318-16,281 529 16,-246-476-16,212 388 0,-89-194 15,-17 0 1,-18-18-1,53-34 1,-18 52 15,18 17 1,17 18-32,-34 1 15,-1-36 1,106 0-16,-106 0 0,0-36 15,-35 1 1,36 0-16,-36 0 16,0-1-16,0 1 0,-106-124 31,71 106-31,-1 18 16,54 53 15,17 35-16,-35 35-15,71 0 16,-36 53-16,-35-88 16,0 0-16,35 0 31</inkml:trace>
  <inkml:trace contextRef="#ctx0" brushRef="#br0" timeOffset="181721.11">13212 12524 0,'441'-71'62</inkml:trace>
  <inkml:trace contextRef="#ctx0" brushRef="#br0" timeOffset="182877.64">13899 12577 0,'0'0'0,"0"35"0,-35-35 16,70-35 31,1 35-31,-36-18-16,35 18 15,-35-35-15,35-18 16,-35 35-1,-194 53 48,194 36-47,0-1-1,0-34 1,0 17-16,18-53 15,17 0 1,0 0-16,18 0 0,36 0 16</inkml:trace>
  <inkml:trace contextRef="#ctx0" brushRef="#br0" timeOffset="184220.66">14411 12435 0,'-71'-52'94,"142"104"-94,-177-104 0,106 87 15,18-35 17,17 0-32,-35-18 31,35 18-31,1 18 47,-1 70-32,35-17 1,-17 17-16,-17-35 31,-36-18-15,0 0 0,-18-35 15,-17 0-31,-1-53 15,36 18 1,0-18 0,0-35-16,0 53 0,53-1 15,-17 1 1,17-35 0,-53 34-1,35 36-15,-35-17 16,0-19-16,-35 36 31,-18-35-31,17 35 16,89 0 15,0 0-15,-18 0-16,1 18 15,-1-18-15,0 35 16,-35 18-1,0 0 1,0 0 0,36 0-1,-1-53 1,35 0-16,1-36 16,17 36-16,-35-35 15,0 35-15,0-53 0,-53-17 16,0 34-1,-53 36 1,-18-35 0,36 35-1,35 18 1,0 35 0,0 17-1,0-17 1,18-53-16,17 0 31,36 0-31,-18 0 16,-53-35-16,35-36 15,-35 36 1,-18-18 0,18 106 15,0-18-16,18 18-15,35-53 0,-53 35 16,70-35 0,1 0-16,-53 0 15,17 0-15,18-52 0,-53 16 16,53 1-16,-53-18 16,0-53-1,-18-17 1,-70 52-1,35 36 1,53 123 15,35-35-15,18 35-16,-18 0 16,18 1-16,-17-1 0,-1-53 15,-35 0-15,35-35 16,-35 53-16</inkml:trace>
  <inkml:trace contextRef="#ctx0" brushRef="#br0" timeOffset="184469">15593 12383 0,'405'-212'63,"-810"424"-48,846-389-15,-371 212 16,-70 18-16,0 0 16,0 18-16,0-36 31,0-53-16</inkml:trace>
  <inkml:trace contextRef="#ctx0" brushRef="#br0" timeOffset="184627.27">16069 12012 0</inkml:trace>
  <inkml:trace contextRef="#ctx0" brushRef="#br0" timeOffset="185366.57">16439 12153 0,'106'230'78,"-582"-601"-78,846 477 0,-228 159 16,-284-495-16,319 460 15,-177-266 1,35 1-1,18 35 17,53 0-17,35 0 1,-53 0 0,-53 0-16,1 0 15,-1-35 1,-35-1-1,-18 1-15,-17 35 16,0-35 0,-18 35-16,53 70 47,35-34-16,18-36-31,0 0 15,-18 0 1,-35-36 0,36 1-1,16 106 17,-52-18-32,53 35 15,0 0 1,-17 0-16,-36-35 0,70 0 15,-70 0-15,0 17 16,0-34-16,0 17 16,-35-53-1,-53 0-15,17-18 32,36-88-17,-18-105 1,106 140-1,88 0-15,-53 71 16,-17-52-16</inkml:trace>
  <inkml:trace contextRef="#ctx0" brushRef="#br0" timeOffset="186159.34">17921 12524 0,'0'35'31,"0"0"-15,0 0-16,18 1 16,-18 34-1,0-34 1</inkml:trace>
  <inkml:trace contextRef="#ctx0" brushRef="#br0" timeOffset="189349.7">2522 14305 0,'0'-35'16,"0"0"46,-17 35-15,-19 0-15,1 0-17,35 17-15,-35 54 16,35-36 15,0 0-15,18 1-1,34 17 1,1-18 0,-53 0-16,53 0 15,-53 1-15,0-1 0,36 0 16,-36 36-1,-18-18 1,-17-18 0,-1-35-1,-17 0 1,18 0 0,35 35 30</inkml:trace>
  <inkml:trace contextRef="#ctx0" brushRef="#br0" timeOffset="189690.54">2628 15117 0,'-17'0'16,"34"-53"-1,-17 106-15,-53-53 16,18 0 0,17 0-1,-35 35 1,53 0-1,0 124 17,53-124-17,18 0 1,-36-35-16,53-70 16,-17 17-16,-36 18 15</inkml:trace>
  <inkml:trace contextRef="#ctx0" brushRef="#br0" timeOffset="190180.47">3104 14411 0,'-17'0'16,"17"53"30,17-18-46,-17 18 16,36 0-16,-36 0 16,35 53-1,-35-53 1,35-53 0</inkml:trace>
  <inkml:trace contextRef="#ctx0" brushRef="#br0" timeOffset="190368.95">3157 14658 0,'0'-71'31,"36"142"-31,17-142 15,-142 142-15,283-177 0,-158 53 0</inkml:trace>
  <inkml:trace contextRef="#ctx0" brushRef="#br0" timeOffset="190600.39">3016 14411 0,'106'-35'32,"-212"70"-32,283-123 15,-107 88 1,1-35-16,-36 35 15,0-36-15</inkml:trace>
  <inkml:trace contextRef="#ctx0" brushRef="#br0" timeOffset="190835.92">2893 14217 0,'70'-53'32,"-17"53"-17,18-35-15,88 35 16</inkml:trace>
  <inkml:trace contextRef="#ctx0" brushRef="#br0" timeOffset="192117.3">4286 14517 0,'0'-35'31,"-35"35"0,0 0 1,-1-36-17,1 36 16,0 0-15,0 0 15,-18 0-15,53 18 0,-36 17-1,36 18 1,0 18-16,0-36 15,0 0 1,18 18-16,88-53 31,-88 0-15,70-70-16,-53-1 16,0 0-1,-35-17 1,0-18-1,0 36 1,-35 17 0,-36-53-16,71 88 15,-52-52 1,52 123 31,0 0-32,0 70 1,17-70-16,-17 0 16,0 18-1,35-1 1,-35-35-16,71-35 0,-71 53 16,35-53-16,-35 53 15,18-53-15,-18 36 16,35-36-16,0 0 15,-35-18 1</inkml:trace>
  <inkml:trace contextRef="#ctx0" brushRef="#br0" timeOffset="192776.62">4480 14552 0,'106'-18'47,"-212"36"-47,247-36 0,-105-34 16,-1 52-16,-35-53 15,35 53-15,-35-36 0,0-34 31,-106-36-15,71 71-16,-35-1 31,34 54-15,36 17 0,-35 36-1,35-36 1,0 18-16,18-53 31,17 0-31,0-53 16,36-17-1,17 34 1,-53-17-16,36 53 31,-36 0-31,-35 53 31,0 0-31,0 18 32,0-36-32,35 36 15,1-71 1,-36 35 0,35-35-1,18 0 1,-53-53-16,70 53 15,-34-35-15,-36 52 47</inkml:trace>
  <inkml:trace contextRef="#ctx0" brushRef="#br0" timeOffset="193266.6">4586 13952 0,'0'0'0,"-35"0"0,70 0 62,0 0-62,18 0 16,-17 0-16,17 0 15,-18 0-15,0-17 16,0 17-16,1 0 31</inkml:trace>
  <inkml:trace contextRef="#ctx0" brushRef="#br0" timeOffset="194095.95">6015 13952 0,'18'0'31,"34"0"-15,19 0-1,-18 0 1,0 0-1</inkml:trace>
  <inkml:trace contextRef="#ctx0" brushRef="#br0" timeOffset="194321.34">6050 14164 0,'71'0'47,"-18"0"-47,17 0 16,-35-18 0,1 18-16,17 0 15</inkml:trace>
  <inkml:trace contextRef="#ctx0" brushRef="#br0" timeOffset="195201.59">7250 13882 0,'-18'-35'31,"-17"35"-15,-1-36-1,1 72 48,35 16-48,-35-52-15,35 89 16,0-54 0,0-17-16,17 105 15,19-52 1,-1-1 15,-35-35-15,71 107-1,-71-90 1,35 19 0,-35 0-1,0-19 1,0-16 0,-18-36 15,-17 35-31,-18-35 31,-18 0-31,1 0 31,35 0-31,-1-18 16,1 18 0,35-35-1</inkml:trace>
  <inkml:trace contextRef="#ctx0" brushRef="#br0" timeOffset="-176985.27">5486 6985 0,'-36'0'16,"36"-18"156,0-17-141,0 0 0,18 35-15,17-35-1,18 35 1,0-36 0,-18 36 15,-35 53-15,0-18 15,0 1-16,0-1 1,-17 0 0,-18 1 15,52-36 235,18 0-251,1 0 1,-1 0-1,-35 35 1,0 0 0,35-35-1,-35 35 1,0 1 0,0-1-1,0 0-15,-17-35 16,17 36-1,-36-36-15,1 0 32,0 35-1,0-35-15,-1 0-16,1 0 31,35-18-16,0-17 1,18 35 0,-18-35-16</inkml:trace>
  <inkml:trace contextRef="#ctx0" brushRef="#br0" timeOffset="-176011.84">6015 6932 0,'-35'0'16,"35"-18"31,0-17-32,17 35 1,19-35 15,-1 35-15,35 0-1,-17 18 1,-17 17 0,-36-18-1,35 54-15,-35-18 16,0 0-1,-18 0 1,-17-53-16,35 35 16,-35-35-1,-1 0-15,1 0 32,35-18-1,0 1-16</inkml:trace>
  <inkml:trace contextRef="#ctx0" brushRef="#br0" timeOffset="-175503.67">6421 6756 0,'0'-36'15,"-18"36"32,-17 0-15,-1 18-17,36 17 1,-35 54-1,35-54-15,0 0 16,0 0-16,0 1 16,0 17-1,35-18 1,18-35 0,0 0-1,18 0 1,-54-18-1,19-17 1</inkml:trace>
  <inkml:trace contextRef="#ctx0" brushRef="#br0" timeOffset="-173567.66">6615 6756 0,'0'-36'16,"0"1"15,17 35-15,-17-35-16,36 35 47,-1 70-16,0-70-15,-35 53-1,35 18-15,-35-36 16,36-35-16,-1 35 31,0-35 0,0 0-31,1-35 16,-1-35 0,0 17-1,-35 0 17,0 18-32,0-1 15,0 1 1,0 0 15,0-1 16,-17 36-16,17 53 47,17 0-62,-17-17-16,0-1 16,36 0-1,-36 0-15,0 1 16,35 34-1,-35-35-15,35-35 16,-35 53-16,0 0 16,35-53-16,-35 36 15,0-1 1,36 0 0,-36 0-1,0 1 1,0-1 15,0 0 32,-18-35-48,-35 0 1,0 36 15,0-36-31,18 0 16,0 0-1,-1 0 1,36 35 0</inkml:trace>
  <inkml:trace contextRef="#ctx0" brushRef="#br0" timeOffset="-134679.88">7814 6809 0,'0'-36'16</inkml:trace>
  <inkml:trace contextRef="#ctx0" brushRef="#br0" timeOffset="-123163.95">4692 5115 0,'0'0'0,"18"0"141,17 0-141,0 0 16,89 0 15,-89 0-31,35 0 15,-34 0-15,-1 0 16,0 0 0,1 0-16,16 0 15,-16 0-15,17 0 16,17-17-16,-17 17 0,53 0 16,176 0 46,-141 0-31,-70 0-15,-1 0 0,-34 0-16,-19 0 15,19 0-15,-1-36 16,0 36-16,0 0 0,1 0 15,34 0 1,18 0 0,-35 0-16,71-35 15,-71 35 1,0 0-16,70-53 16,-35 53-1,-52 0 1,-1 0-16,0-35 15,0 35-15,1 0 16,-1 0-16,18 0 0,-18 0 16,18 0-1,35-35 1,-52 35-16,-1 0 16,0 0-16,0 0 0,1 0 15,-1 0 1,0 0-16,1 0 0,16 0 15,1 0-15,0 0 16,18-36 0,35 36-16,-53 0 15,17 0-15,36 0 16,-53-53 0,70 53-16,-87 0 15,-1 0 1,36-35-16,-36 35 15,-18 0-15,54 0 16,-36 0 0</inkml:trace>
  <inkml:trace contextRef="#ctx0" brushRef="#br0" timeOffset="-114701.88">2152 7338 0,'35'0'47,"1"0"-47</inkml:trace>
  <inkml:trace contextRef="#ctx0" brushRef="#br0" timeOffset="-75623.83">7849 6844 0,'0'-35'16,"-35"35"-16,0 0 15,-18 0 17,18 0-17,35 17 1,-36-17-16,36 36 15,0 16 1,0-16-16,0-1 16,0 0-16,0 1 15,0 16 1,18-52-16,17 0 16,0 0-1,1 0 1,-1-17-16,0-18 0,18-54 15,-53 19 1,0-36-16,0 18 16,-17 17-16,17-17 15,-71 35-15,36-53 32,-53 36-17,105 87 32,-17 19-31,53 34-1,-53-17 1,71 106-16,-36-71 0,-35-17 0,53-1 16,-53-17-16,0-18 15,35 89 1,0-71-1,-17-53 1</inkml:trace>
  <inkml:trace contextRef="#ctx0" brushRef="#br0" timeOffset="-75270.16">8149 6932 0,'0'-53'16,"0"106"-16,18-159 15,70 106 1,-17 0-1,-36 53 1,0-18 0,-35 36-16,0-36 15,0-17 1,0 17-16,-35-35 16,35 35-16,-71-35 0,18 0 15,53-35 1,0 0-1,0 0-15</inkml:trace>
  <inkml:trace contextRef="#ctx0" brushRef="#br0" timeOffset="-74958.01">8643 6615 0,'-35'0'31,"-18"141"-15,141-282-16,-158 141 0,70 53 16,-36-18-16,36 0 15,-35 0-15,35 36 16,0-53-1,0 17-15,18 18 16,52 0 0,18-53-1,-35 0-15,35-18 16,-88-17-16</inkml:trace>
  <inkml:trace contextRef="#ctx0" brushRef="#br0" timeOffset="-74168.06">9137 6809 0,'53'0'63,"-18"0"-63,-17 0 15,17 0-15,36 0 32,-36-18-32,35 18 31</inkml:trace>
  <inkml:trace contextRef="#ctx0" brushRef="#br0" timeOffset="-72397.56">9790 6544 0,'-18'0'0,"18"-35"15,0-1 16,18 89 16,-18-17-47,35-1 16,-35 18 0,35-53-1,53 0 1,-17 0-1,-36-18 1,0-52-16,-35 17 31,0 0-31,-17 53 32,17 17 14,0 19-14,17-1-32,-17 0 0,53 1 0,-53-1 15,36 0-15,-36 0 16,0 1-16,0-1 16,0 0-16,0 1 15,0-1-15,0-18 16,-18-17 15,-53-17-15,19 17-1,-1 0 1,53-35 0,-36 35-1,36-36 1,0-17-16,0 18 15</inkml:trace>
  <inkml:trace contextRef="#ctx0" brushRef="#br0" timeOffset="-71852.88">10213 5980 0,'0'0'0,"0"-36"16,35 36 31,0 18-47,-35 35 31,0 17-15,0 1-1,-52-18-15,16 17 16,1-70-16,53 0 47,52 0-47,-17 0 15,18-17 1,-36 17 0,36-35-1,-36 35-15</inkml:trace>
  <inkml:trace contextRef="#ctx0" brushRef="#br0" timeOffset="-70689">10936 6650 0,'0'0'0,"-35"0"31,0-35-15,-1 35-1,-52 53 48,88-18-63,0 18 16,0 0-1,35-18 1,18-35-1,-17 0-15,-1-18 16,35-70-16,-70 53 16,36-36-16,-36 54 15,0-107 1,0 18 0,0 36-1,-71-1 1,71 18-1,-35 18 1,35 53 31,17 17-47,-17 0 16,36 53-1,-36-35-15,35 35 0,-35-35 16,0 0-16,53 18 15,-53-36-15,35 0 16,-35 1-16,36-1 16,-1 0-1,-35-52 17</inkml:trace>
  <inkml:trace contextRef="#ctx0" brushRef="#br0" timeOffset="-70038.25">11254 6368 0,'0'0'31,"0"17"-15,35 19-16,35 52 16,-34-35-1,-1-53 1,0 35 0,1-35-1,-36-35 1,0-36-1,0 18 1,-18-17 0,-17 34-1,35 54 48,17 53-48,-17-19 1,36-16 0,-36-1-16,0 0 15,35 1-15,-35-1 16,35 35-16,-35-34 16,35 34-1,-35 1 1,36 52-1,-36-87 1,-18-36 15,-35 0-31,18 0 16,-18 0 0,18 0-1,-18 0 1,17 0-16</inkml:trace>
  <inkml:trace contextRef="#ctx0" brushRef="#br0" timeOffset="-61749.44">4568 4868 0,'-35'0'31,"35"36"32,-35-36-47,35 35 30,18-35-30,17 0-16,0 0 16,18 0-1,71 0 1,17 35 0,17-35-1,-17 0 1,-88-17-16,71 17 15,-89-36 1,18 36 0,-71 0 46,-17 0-31,0 0-15,-18 0-16,-18 18 16,36-18-1,0 0-15,0 0 16,-1 0-16,19 0 16,-54 0-1,1 0 1,17 35 15,-18-35-31,71 35 0,-18-35 16</inkml:trace>
  <inkml:trace contextRef="#ctx0" brushRef="#br0" timeOffset="-60686.04">4639 4886 0,'0'35'78,"18"-35"-62,17 0-16,0 0 15,89 0 1,-54 0-16,212-17 31,-229 17-31,141 0 32,-123 0-17,-36 0 1</inkml:trace>
  <inkml:trace contextRef="#ctx0" brushRef="#br0" timeOffset="-59296.64">7761 4833 0,'-35'0'31,"52"0"16,19 0-31,17 0-16,282 0 31,-212 0 0,-87 0-31,-54 0 47,-17 0-31,-1 0-1,36 35-15</inkml:trace>
  <inkml:trace contextRef="#ctx0" brushRef="#br0" timeOffset="-42820.33">24395 3475 0,'-36'0'15,"72"35"95,-1-35-95,35 0 1,177-53 0,247 0-1,-194 0 17,-194 53-32,-18 0 0,-35 0 15,-18 0-15,-70 0 110</inkml:trace>
  <inkml:trace contextRef="#ctx0" brushRef="#br0" timeOffset="-38314.96">5697 11412 0,'0'-35'31,"0"0"0,18 35-31,-18-35 16,0 87 46,0 19-62,0-18 16,0 0-16,35 0 16,-35 0-16,53-18 15,-53 0 1,35-35-16,18 0 15,-17 0 1,-1-35-16,0 0 16,-35-1-16,36 36 0,-36-53 15,0 1 1,-18 52 0,18 52 30,0 1-46,0-17 16,35-1 0,0 36-16,-35-1 15,36-70 1,-36 18 0</inkml:trace>
  <inkml:trace contextRef="#ctx0" brushRef="#br0" timeOffset="-37955.32">6227 11501 0,'0'-36'16,"0"72"-16,17-72 16,18 36-1,18 0-15,18 0 32,-71 53-32,35-18 15,-35 36-15,0-36 16,0-17-1,-35 35-15,-18-53 16,18 0 0,35-18-1,17-17 1</inkml:trace>
  <inkml:trace contextRef="#ctx0" brushRef="#br0" timeOffset="-37664.54">6632 11377 0,'-123'71'78,"246"-142"-78,-246 177 16,123-71-16,0 18 0,0 18 15,35-18 1,18 17 0,-18-70-16,71 0 15,-35-17-15</inkml:trace>
  <inkml:trace contextRef="#ctx0" brushRef="#br0" timeOffset="-37093.75">7338 11395 0,'-53'-36'47,"106"72"-47,-106-107 0,35 71 16,-17 0 0,-36 0-16,71 35 15,-53-35-15,53 89 16,-35-54-16,35 35 31,0-17-31,18-53 16,52 0-1,-34 0-15,-1 0 16,36-35-16,-71 0 16,70-18-16,-70 35 15,0-52 1,0-36-1,0 18-15,-53 35 16,18 0-16,0-18 0,35 36 16,-36 35-16,36 71 31,18-18-15,-18 35-1,71 0-15,-36 0 0,-35-17 16,70 52-1,-34-52 1,-1-71-16,-35 35 31,35-35-31</inkml:trace>
  <inkml:trace contextRef="#ctx0" brushRef="#br0" timeOffset="-36774.6">7620 11236 0,'0'-35'47,"71"229"-47,-107-388 0,1 229 0,106-70 15,-19 35-15,19 0 16,-36 35-16,-35 0 0,53 36 31,-53-36-31,0 0 0,-17 1 16,-36 34 0,-18-70-1,53 0-15,18-17 31</inkml:trace>
  <inkml:trace contextRef="#ctx0" brushRef="#br0" timeOffset="-36466.32">8184 11077 0,'-176'53'47,"352"-70"-47,-405 122 16,458-246-16,-458 335 0,229-141 0,0 0 15,0 0-15,0 18 16,18-36-1,35 0-15,-36-35 16,19 0-16,34 0 0,1 0 16,-18-18-16,17-34 15,-35-19 1</inkml:trace>
  <inkml:trace contextRef="#ctx0" brushRef="#br0" timeOffset="-25454.86">7726 14146 0,'0'0'0,"0"-35"16,-35 35-1,35-53-15,0 18 16,35 35 0,53 0-1,-35 0 1,-18 18-1,-35 70 1,0-53-16,0-17 0,-17 52 31,-19-70-15,1 0 0,70 0 30,36 0-30,-18 0 0,-53 36-1,35-36 1,-35 52 0,0 19-1,-35-36 1,-71 1 15,71-36-31,35-18 31,0-17-15</inkml:trace>
  <inkml:trace contextRef="#ctx0" brushRef="#br0" timeOffset="-25077.88">8149 14111 0,'0'0'0,"0"-35"31,18 35-15,35-35-1,-18 35 1,36 17 0,-36 36-1,-35-18-15,0 36 16,0-36 15,-18-35-31,-17 0 16,0 0-16,35-17 31</inkml:trace>
  <inkml:trace contextRef="#ctx0" brushRef="#br0" timeOffset="-24769.69">8537 13988 0,'-17'-18'47,"34"36"-47,-70-36 0,0 18 16,18 53 15,35 0-15,0-18-16,0 0 15,0 1 1,18-1-16,35 0 16,0-35-1,17-17 1,-35 17-16,-35-53 15,36 53-15</inkml:trace>
  <inkml:trace contextRef="#ctx0" brushRef="#br0" timeOffset="-8153.07">9031 14076 0,'0'17'79,"53"-34"-48,-53-18-16,-18 35 32,-17 0-31,35 17 15</inkml:trace>
  <inkml:trace contextRef="#ctx0" brushRef="#br0" timeOffset="-7744.64">9543 13794 0,'0'0'0,"-36"0"15,-17 0 1,53 17 0,-35 19-1,35-1-15,0 0 16,-35 18-16,35 35 0,0-17 16,0 17-1,0-35-15,0 0 16,35-18-16,0-35 0,18 35 15,88-35 1,-88 0 0</inkml:trace>
  <inkml:trace contextRef="#ctx0" brushRef="#br0" timeOffset="-7357.68">9754 13970 0,'0'0'0,"-35"0"0,35-35 16,0-18 0,18 18-1,52 35 1,-17 0-1,-18 52 1,-35 72 0,0-36-1,-35-53 1,-18 18 0,106-53 15,18-17-16,-36 17 1,0-36-16,18 36 31</inkml:trace>
  <inkml:trace contextRef="#ctx0" brushRef="#br0" timeOffset="-7035.47">10107 13970 0,'0'-35'15,"0"-1"1,53 36-1,0 0-15,35 0 16,-53 18-16,1 17 0,-36 36 31,0-1-15,-18-34-16,18-1 16,-53-35-16,53 35 0,-35-35 15,35-17 1,0-19-16</inkml:trace>
  <inkml:trace contextRef="#ctx0" brushRef="#br0" timeOffset="-6750.25">10478 13794 0,'-89'0'32,"160"105"-32,-53-210 0,-142 105 0,124 70 15,-35-35 1,35 36 0,0-36-16,0 18 15,0-18-15,17 1 16,54 17-1,-36-53-15,18 0 16,0 0-16,-18 0 16</inkml:trace>
  <inkml:trace contextRef="#ctx0" brushRef="#br0" timeOffset="-6361.19">10425 13564 0,'0'-53'15,"0"18"-15,17 35 0,71-35 31,-35 35-31,-53 35 16,53 53 0,-53 36-1,-35-36 1,35-53 0,-35-35-1,52 0 1,19 0-16,34 0 15,-35 0 1,18 0 0,-53-17-16</inkml:trace>
  <inkml:trace contextRef="#ctx0" brushRef="#br0" timeOffset="-6017.67">11042 13776 0,'0'-35'0,"71"35"31,-19 17-31,1 19 16,18 34-16,-36 36 31,36 17-31,-71-70 16,-36-17-16,1-1 15,-53 36 1,53-71-16,-1 0 15</inkml:trace>
  <inkml:trace contextRef="#ctx0" brushRef="#br0" timeOffset="-3713.77">11871 13864 0,'0'0'0,"0"-35"15,0 17 1,-18 18-1,18-35 1,-35 35-16,0 0 16,-18 35-1,18 36 1,-36-36 0,71 0-16,0 36 31,53-36-31,18-35 15,-36 0 1,35-53 0,-34-70-1,34-71 1,-70 141 0,0 0-16,0-18 15,-53 18-15,18-35 16,35 53-1,0 88 32,0 0-47,35 70 16,-35 18 0,36 1 15,-1-72-16,0-35 1,-35 18 0,0-17-1,35-36-15</inkml:trace>
  <inkml:trace contextRef="#ctx0" brushRef="#br0" timeOffset="-3365.6">12118 13758 0,'0'0'0,"0"-35"0,0 0 0,0-18 16,35 53-1,18-35 1,53 70 0,-71 18-16,1 35 15,-36 0 1,0-35-16,0 35 16,0-52-16,-18-1 15,-35 0 1,18-35-1,35-35 1,0-18 0</inkml:trace>
  <inkml:trace contextRef="#ctx0" brushRef="#br0" timeOffset="-3026.5">12700 13582 0,'0'-35'15,"0"70"-15,-35-70 0,-1 35 16,1 17-1,0 72 1,35-37 0,-53 37-16,53-19 15,0 18-15,0-35 0,0 0 16,0-18-16,18 1 16,140-1 15,-87-70-16</inkml:trace>
  <inkml:trace contextRef="#ctx0" brushRef="#br0" timeOffset="-2687.28">13106 13847 0,'53'0'16,"0"0"-1,35-36-15,0 36 16,53-35 0,-123 35-16,17 0 15,-70 0 32</inkml:trace>
  <inkml:trace contextRef="#ctx0" brushRef="#br0" timeOffset="44921.83">13829 13529 0,'18'0'47,"-18"-35"-31,0-1 296,0 72-187,0-1-125,0 18 16,0 0-1,0 0-15,0 88 32,0-123-32,70 17 31,-17-35-31,53-35 31,-53-36-15,-53-17-16,0 53 15,0-1 1,0 1-16,-18 35 16,18 71 31,0-36-47,0 0 0,0 18 15,0 18 1,0-36 15,18 18-31,-18 17 31,35-70-15,-35-53 0</inkml:trace>
  <inkml:trace contextRef="#ctx0" brushRef="#br0" timeOffset="45332.54">14340 13670 0,'71'-70'63,"-36"105"-63,1 0 15,16 18 1,-52 0-1,36-53-15,-36 71 16,0-19 0,-36-52-1,36 36-15,-52-36 0,-1 0 16,17 0 15,36-53-31,0 35 16</inkml:trace>
  <inkml:trace contextRef="#ctx0" brushRef="#br0" timeOffset="45688.68">14658 13600 0,'-141'123'94,"282"-176"-94,-282 177 0,282-318 0,-282 423 15,158-176 1,54 0 0,-53-53-16,17 0 15,71-18 17</inkml:trace>
  <inkml:trace contextRef="#ctx0" brushRef="#br0" timeOffset="46477.5">14676 13088 0,'0'-35'15,"0"0"1,0 52 62,0 18-78,0 36 16,0-36-1,0 18 1,17 0-16,-17 0 15,35-53 1,1 0 0,-1 0-1,0 0 1,-35-35-16,36-36 16,-36 18 15,0 89 31,0-1-62,0 0 16,0 0-16,0 18 16,0 0-1,35-18 1</inkml:trace>
  <inkml:trace contextRef="#ctx0" brushRef="#br0" timeOffset="49477.8">11077 7373 0,'-35'0'31,"53"0"47,52 0-78,-17 0 16,0 0-16,18 0 0,-1 0 31,71 0-15,-106 0-16,-35-18 15,36 18-15</inkml:trace>
  <inkml:trace contextRef="#ctx0" brushRef="#br0" timeOffset="49697.21">11060 7444 0,'352'-18'78,"-616"0"-78,652 36 0,-864 0 0,1058-36 16,-512 18-16,-17 0 15</inkml:trace>
  <inkml:trace contextRef="#ctx0" brushRef="#br0" timeOffset="52413.55">15575 13335 0,'0'0'0,"-35"0"62,0 18-46,35 17-1,-36 0-15,36 18 16,-35 247 15,35-212-31,124 36 31,-89-89-31,0-35 16,0-18 0,18-17-1</inkml:trace>
  <inkml:trace contextRef="#ctx0" brushRef="#br0" timeOffset="52881.64">15893 13335 0,'0'53'94,"53"53"-94,-106-265 16,53 300-16,0-70 0,0-1 15,17-17-15,-17-18 16,36-35-16,34 53 16,-17-53-1,-18-17 1,1-19-16,-1-34 15,-35 35-15,0-1 16,0 89 31,0-17-47,0-1 16,0 35-1,0-34-15,35-1 31,-35 18-31,0-18 16,35-35 0,-35 35-16</inkml:trace>
  <inkml:trace contextRef="#ctx0" brushRef="#br0" timeOffset="53216.6">16404 13511 0,'194'89'78,"-388"-178"-78,423 213 16,-229-89-16,0-17 15,-17 35-15,17-18 16,-88 0 0,17-35-1,71-123 1</inkml:trace>
  <inkml:trace contextRef="#ctx0" brushRef="#br0" timeOffset="53534.45">16880 13388 0,'-123'18'63,"246"-36"-63,-246 71 0,123 0 15,0 17-15,-35-17 0,35 0 16,0 0-1,0 18-15,17-71 16,19 35 0,17-35-16,-1 0 15,19-18-15,-18 18 0</inkml:trace>
  <inkml:trace contextRef="#ctx0" brushRef="#br0" timeOffset="54133.09">17410 13600 0,'-230'-36'94,"460"72"-94,-495-36 0,265 88 16,0-35 15,0-18-16,35-35-15,36 0 16,-36 0 0,0-18-1,1-52-15,34 35 16,-70-36-16,0 18 16,0 0-16,0 0 0,0 0 15,0-17-15,-35 17 16,35 18-1,-53-1-15,18 36 0,35-35 32,0 53-32,0 35 15,0-1-15,53 90 16,-53-72 0,35 36-1,0-35 1,1-1-1,16-35 1</inkml:trace>
  <inkml:trace contextRef="#ctx0" brushRef="#br0" timeOffset="54446.55">17639 13511 0,'194'-17'78,"-388"34"-78,388 54 16,-194-36-16,0 1 0,0-1 16,-53 0-16,53 0 15,-53-35-15,53 36 0,-35-36 16,0-36 0,35 19-1</inkml:trace>
  <inkml:trace contextRef="#ctx0" brushRef="#br0" timeOffset="54780.57">18080 13370 0,'-212'106'79,"424"-212"-79,-424 247 0,212-105 15,-35 17-15,35-18 16,0 0-1,35 0 1,71 1-16,-53-36 0,0 0 16,0 0-16,88-106 15</inkml:trace>
  <inkml:trace contextRef="#ctx0" brushRef="#br0" timeOffset="55181.01">18327 13053 0,'0'-35'16,"53"35"0,35 0-1,-35 0-15,17 70 16,36 124-1,-106-123-15,36 17 16,-36 71 0,-18-71-16,-35 0 15,18-35-15,-1-18 0,1-35 16,0 53 0,0-53-16</inkml:trace>
  <inkml:trace contextRef="#ctx0" brushRef="#br0" timeOffset="65239.21">7320 15081 0,'-17'0'110,"-19"0"1921,1 0-2015,0 0 15,35 18 31,0 35-46,0-18 0,0 0-1,0 1 1,17-36-16,-17 35 15,36-35-15,17 35 16,-18-35 0,0 0-16,0 0 15,1 0-15,-36-17 0,35 17 16,-35-53 0,0 17-1,0 1 1,0-18-1,0 0 1,-18 53-16,18-70 16,-35 70-16,35-36 15,-35 36 1,-18 0 0,53-17-1,-71 17-15,54 0 16,17 70-1,0-34-15,-36-36 16</inkml:trace>
  <inkml:trace contextRef="#ctx0" brushRef="#br0" timeOffset="66634.52">7179 13282 0,'0'-35'31,"0"52"32,0 19-48,0-1 1,0 0 0,35 1-16,-35 34 0,36-35 15,-36 1 32,35-107 16</inkml:trace>
  <inkml:trace contextRef="#ctx0" brushRef="#br0" timeOffset="74989.48">30004 3563 0,'70'0'140,"-34"-35"-140,17 35 16,-1 0-16,19 0 16,-36 0 31,-123 0-16,53 0-31,-124 35 31,124-35-15,52 0 31,1 0-47,17 0 15,1 0 1,17 0-16</inkml:trace>
  <inkml:trace contextRef="#ctx0" brushRef="#br0" timeOffset="76143.03">32667 3581 0,'-35'0'32,"70"0"46,1 0-63,16 0-15,-16 0 0,-1 0 16,0 0 0,-88 0 30,-17 0-46,17 0 0,-35 0 16,52 35 0,1-35 15,106 0 0,-1 0-15,-70-18-1,-70 18 17</inkml:trace>
  <inkml:trace contextRef="#ctx0" brushRef="#br0" timeOffset="80806.48">29404 3669 0,'35'0'16,"1"-18"0,-1 18-16,35 0 31,-34 0 0,-107 0 0,-35 18 1,142-18 15,87-35-47</inkml:trace>
  <inkml:trace contextRef="#ctx0" brushRef="#br0" timeOffset="81737.73">31909 3369 0,'35'0'47,"0"0"-32,1 0 17,-1 0 30,-159 0-31,177 0 16,-17 0-47,-1 0 16,0 0-16,0 0 16,-105 0 30,-1 0-46,-17 0 16</inkml:trace>
  <inkml:trace contextRef="#ctx0" brushRef="#br0" timeOffset="205571.39">7091 16598 0,'0'0'0,"17"-17"31,72-36-15,-19 17-16,18-17 15,89 1 1,-107 52-16</inkml:trace>
  <inkml:trace contextRef="#ctx0" brushRef="#br0" timeOffset="206386.93">7232 16845 0,'35'-17'31,"18"17"-15,35-89-16,18 89 15,18-88-15,-19 88 16,19-70-16,-71 70 16</inkml:trace>
  <inkml:trace contextRef="#ctx0" brushRef="#br0" timeOffset="207594.54">9984 15787 0,'-18'-35'16,"-17"35"-1,35-36 1,-53 36 0,18 0-1,35 18 1,-53-18-16,53 88 15,-36-35-15,36 53 16,18 158 15,211-175 16,-123-195-16,-106 53-15,-53 0 0,0 0-1,0 53 1,18 18 0,-18 70-1,53-18 16</inkml:trace>
  <inkml:trace contextRef="#ctx0" brushRef="#br0" timeOffset="209034.61">10478 15910 0,'-18'0'16,"18"-35"-16,0 0 15,18 35 1,17-36 0,0 36-16,0 0 15,1 18-15,34 88 32,-123 70-1,-88-87 0,159-266 0,17 142-31</inkml:trace>
  <inkml:trace contextRef="#ctx0" brushRef="#br0" timeOffset="209359.74">10901 15699 0,'0'0'0,"-18"0"31,1 0-16,17 17 1,-36-17-16,36 53 16,0-18-1,-53 1-15,53-1 16,0 0-16,0 18 16,0 0-16,36-18 15,-36 1-15,88-36 16,-35 0-16,0 0 15,17-36-15,-34-17 16</inkml:trace>
  <inkml:trace contextRef="#ctx0" brushRef="#br0" timeOffset="209936.4">10883 15134 0,'0'-35'16,"35"0"-1,1 35 1,-1 0-16,0 17 0,1 36 16,-36-18 15,0 36-16,-18-18-15,-17-53 16,52 0 31,19 0-47,-1 0 16,18 0-1,-53 35 1,0 18-1,-35 18 1,-18-36-16,0 0 16,17-35-1,36-35 17</inkml:trace>
  <inkml:trace contextRef="#ctx0" brushRef="#br0" timeOffset="213954.24">11906 15840 0,'-35'0'16,"35"17"125,18-17-141,35 0 15,-18 0 1,18 0-16,123 0 31,-52-17 0,-142 34 63</inkml:trace>
  <inkml:trace contextRef="#ctx0" brushRef="#br0" timeOffset="-213385.11">12876 15399 0,'0'53'31,"0"17"-15,36 1-16,-36 17 16,53 0-16,-53-17 15,53-1-15,-53-34 16,35-1-1,-35 0-15,35-35 16</inkml:trace>
  <inkml:trace contextRef="#ctx0" brushRef="#br0" timeOffset="-212953.22">13370 15311 0,'0'0'16,"-17"0"-16,-19 0 16,36 17-1,-35 124 1,35 18-1,0-18 1,0-88-16,18-18 16,70 36-1,-53-71-15,18 0 16,-18-35 0,-35-18-1,0-18 1,-105-17-1,69 88 1,1 18 0,35 70-1,18-53 1</inkml:trace>
  <inkml:trace contextRef="#ctx0" brushRef="#br0" timeOffset="-212603.28">13723 15663 0,'-53'-53'15,"53"18"1,18 35-16,70-53 16,-35 53-1,70 18-15,-87 70 16,-1-17 15,-53-1-15,18-35-16,-70-35 15,17 36-15,18-36 0,-18 0 16,53-18 0,0-35-1</inkml:trace>
  <inkml:trace contextRef="#ctx0" brushRef="#br0" timeOffset="-212320.52">14111 15434 0,'-35'0'16,"0"18"0,-1-18-1,36 35 1,0 88-1,0-70 1,0-17 0,36-36-16,-36 70 0,70-70 0,-35 0 15,18 0 1,-53-70 0</inkml:trace>
  <inkml:trace contextRef="#ctx0" brushRef="#br0" timeOffset="-211914.61">14376 14923 0,'0'0'0,"-36"0"0,-16 0 16,16 0-1,1 35 1,0 35 0,35-52-1,35-18-15,36 0 16,-36 53-1,0-53-15,36 35 16,-71 0 15,0 18-15,-18-17 0,-53-36-1,19 0 1</inkml:trace>
  <inkml:trace contextRef="#ctx0" brushRef="#br0" timeOffset="-211051.86">15011 15275 0,'0'-35'16,"17"35"-1,19-35-15,17 35 16,35 0-16,0 70 16,-35 1-16,17 17 0,-34 0 15,-36-17-15,53 105 31,-230 106 1,71-282-1</inkml:trace>
  <inkml:trace contextRef="#ctx0" brushRef="#br0" timeOffset="-210539.13">16228 15540 0,'-18'-35'16,"-17"-1"-1,-53 1 1,-1 35 0,54 0-16,0 0 15,0 18-15,35 17 16,-53 0-16,53 36 16,0-36-1,53 18 1,35-53-1,35-71 1,-70 19 0,-17-72-16,-1 36 15,-35 17-15,0-87 16,-88-19 0,-1 36 15,54 106-16,35 123 1,88 141 0,-17-105-16,-18 34 15,-18-34-15,-35-53 0,71-1 16,-71-17-16,35-18 16,-35 1-1</inkml:trace>
  <inkml:trace contextRef="#ctx0" brushRef="#br0" timeOffset="-210271.82">16510 15328 0,'71'-35'16,"-142"70"-16,177-70 15,-71 35-15,0 0 0,-17 0 16,17 35 0,1 36-1,-54-1 1,-35 1 0,-18-36-1,19-35 1,52-35-1</inkml:trace>
  <inkml:trace contextRef="#ctx0" brushRef="#br0" timeOffset="-210005.55">16898 15117 0,'-18'0'47,"18"17"-47,-35 18 15,35 54 1,0-36-16,0 70 16,0-88-16,35-35 15,36 53 1,52-53-1,-70 0 1</inkml:trace>
  <inkml:trace contextRef="#ctx0" brushRef="#br0" timeOffset="-208406.2">9402 15575 0,'0'0'16,"0"-53"-1,-36 53 1,1 0-1,35 18 1,-53 35-16,53 35 16,-70 0-16,70 18 15,0 0-15,17 176 32,18-247-17,159 106 1</inkml:trace>
  <inkml:trace contextRef="#ctx0" brushRef="#br0" timeOffset="-207258.52">8520 15593 0,'-71'-35'31,"36"35"-16,-1 0 1,1 0-16,35 17 31,-35-17-15,35 88-16,53 177 31,123 141 16,-140-353-47,-36-18 16,0 0-16,0 18 15,-36-18 1,-70-35 0,36 0-1,35 0 1,-18-17-16,17 17 15</inkml:trace>
  <inkml:trace contextRef="#ctx0" brushRef="#br0" timeOffset="-206817.69">8502 17057 0,'0'0'0,"-18"0"15,-17 0 1,0 0-1,35 17 1,0 36 0,0 0-1,17-53 1,-17 36-16,36-36 16,17 0-1,-18 0-15,35-89 16,-70 54-1,0 17-15,0-17 16,0 0-16,-17 35 16,-54 0-1,1 0 1,34 35 0</inkml:trace>
  <inkml:trace contextRef="#ctx0" brushRef="#br0" timeOffset="-206091">8290 15081 0,'0'18'46,"0"35"-46,0 0 16,0 0-16,36 17 16,-36-17-16</inkml:trace>
  <inkml:trace contextRef="#ctx0" brushRef="#br0" timeOffset="-202545.56">18115 15222 0,'88'0'31,"-35"-35"-15,18 35-16,-36-35 15,0 35-15</inkml:trace>
  <inkml:trace contextRef="#ctx0" brushRef="#br0" timeOffset="-202360.53">18292 15452 0,'0'0'31,"17"0"-31,54 0 15,-18-36-15,52 36 16,1-35 0</inkml:trace>
  <inkml:trace contextRef="#ctx0" brushRef="#br0" timeOffset="-201613.05">19103 14623 0,'-18'0'16,"-35"0"0,0 0-1,18 17 1,-18-17-1,18 0 1,35 36 0,0 87-1,0-35 1,0 53 0,0-35-1,0 53 1,0-89-16,18 19 15,35 69 1,-53-69-16,0-19 16,0-17-16,35-18 0,-35 1 15,0-1 1,35 0 15,0-35-15,1 0-1,17-35 1,-18-18 0</inkml:trace>
  <inkml:trace contextRef="#ctx0" brushRef="#br0" timeOffset="-200876.58">19791 14482 0,'-18'0'0,"-17"0"31,35 17-31,-53 18 16,53 1-16,-35 17 15,35 17-15,0 71 16,0-52 0,17 105-1,54-142 1,35-52 15,-71-141 0,-35 88-15,-35 53-16,-36 0 16,18 0-1,18 36 1,35 34-1,0 1 1</inkml:trace>
  <inkml:trace contextRef="#ctx0" brushRef="#br0" timeOffset="-200426.79">20585 14552 0,'17'0'47,"19"0"-47,-19 0 16,18 0-16,1 18 15,-36 35 1,0 17 0,-18 18-1,-52-52 1,17-36 0,53-71-1</inkml:trace>
  <inkml:trace contextRef="#ctx0" brushRef="#br0" timeOffset="-200148.63">20937 14429 0,'-53'-36'0,"18"36"16,0 18-1,35 35 1,-53 17 0,53-17-1,0 0-15,0 0 16,0-18-16,0 18 16,53-53-16,-18 0 15,36-17 1,-36-54-1</inkml:trace>
  <inkml:trace contextRef="#ctx0" brushRef="#br0" timeOffset="-199781.79">20990 14005 0,'-17'0'16,"17"18"-1,0 17 1,0 0-16,0 1 16,17 34-1,36-70 1,-53 36-16,35-36 15,1 0-15,-36-89 16,0 54 0,35 35 15,-35 53-15,35 141-1,-35-141 1,53 0-16</inkml:trace>
  <inkml:trace contextRef="#ctx0" brushRef="#br0" timeOffset="-199482.54">20585 15240 0,'123'-18'31,"1"-35"-31,34 1 0,72-19 32,-195 71-32</inkml:trace>
  <inkml:trace contextRef="#ctx0" brushRef="#br0" timeOffset="-199064.66">20814 15452 0,'0'35'31,"0"0"-31,0 18 15,0 0 1,0 35 0,35-52-16,0 16 15,1-52 1,17-52 0,-53 16-16,35 1 15,-35 0-15,35 52 47,-35 72-31,53 16-1,-18-69 1,-35 17 0</inkml:trace>
  <inkml:trace contextRef="#ctx0" brushRef="#br0" timeOffset="-198247.99">21960 14975 0,'18'0'32,"17"0"-17,18 0-15,53-17 16,35-18 15,-88 35-15</inkml:trace>
  <inkml:trace contextRef="#ctx0" brushRef="#br0" timeOffset="-197650.91">22648 14358 0,'0'0'0,"0"-35"0,0 17 31,-35 18-31,35 71 47,0-18-31,35 105 0,-35-34-1,36-36 1,-1-88-16</inkml:trace>
  <inkml:trace contextRef="#ctx0" brushRef="#br0" timeOffset="-197268.32">23036 14199 0,'-17'0'16,"-19"18"-16,1 53 15,35-19 1,0 1-16,0 36 16,0-19-16,0-17 0,18 18 31,-18-36-31,88 18 15,-53-53-15,1 0 0,34-36 32,-70-34-32,0 17 15,-53 53 1,18-71 0,-36 71-16,18 18 15,53 17 1,0 36-16,0 17 15</inkml:trace>
  <inkml:trace contextRef="#ctx0" brushRef="#br0" timeOffset="-196899.94">23477 14182 0,'0'0'16,"0"-36"-1,18 36-15,70-35 31,-53 35-31,1 53 16,34 18 15,-70-1-31,-53 18 16,53-52-16,-53-36 16,53 35-1,0-53 1,0-17-16</inkml:trace>
  <inkml:trace contextRef="#ctx0" brushRef="#br0" timeOffset="-196634.61">23883 14111 0,'-53'0'47,"106"0"-47,-141 18 16,88 35-1,-53 35 1,53-35 0,0 17-1,53-34 1,-18-36-1,18 0-15,0 0 0,-18-36 16</inkml:trace>
  <inkml:trace contextRef="#ctx0" brushRef="#br0" timeOffset="-196202.22">24059 13547 0,'0'0'16,"-70"0"-1,17 53 1,53 0-1,-35-1-15,35 1 16,0 88 0,0-88-16,17 18 15,-17-53-15,124 34 16,-89-52 0,0 0-16,-35-70 31,0 35-31,-35-36 15,0 71 1,35 18 0,-35 105-16,35 18 15,0 0 1,0 1-16</inkml:trace>
  <inkml:trace contextRef="#ctx0" brushRef="#br0" timeOffset="-195818.25">23566 14993 0,'88'0'32,"-18"0"-32,36 0 0,18-18 15,-19 18-15,-16-52 16,-1 52 0,-53-36-16</inkml:trace>
  <inkml:trace contextRef="#ctx0" brushRef="#br0" timeOffset="-195319.27">23901 15169 0,'0'0'16,"-36"0"-16,1 0 0,-18 0 15,-17 36 1,34 52-1,36 35 1,0-17 0,18 0-1,17-106 1,-35 53 0,53-53-16,35 0 15,-88-71-15,53 19 16,-53-19-1,0 18 1,-123 53 0,88 0-1,35 106 1,0-71 0</inkml:trace>
  <inkml:trace contextRef="#ctx0" brushRef="#br0" timeOffset="-194420.03">24448 14146 0,'-18'0'31,"18"18"-15,0-36 30,35 18-30,-35-35-16,71 35 16,-36 0-1,-17 0 17,35 18-17,-53 70 1,35-53-16,-35 18 15,0 18-15,35-18 0,-35 35 16,0-18-16,0 19 16,0-19-16,0 1 15,0 87 1,0 36 15,0-158-31,0 17 16,-18-53 31,-17-18-32,-35-35 1,70 18 0,-18 35-1</inkml:trace>
  <inkml:trace contextRef="#ctx0" brushRef="#br0" timeOffset="-194084.92">25135 15081 0,'0'0'0,"-35"0"31,35 18-31,-35 35 16,53 0-1,34-18 1,1-35 0,0-18 15,-53-17-31,0 0 15,0 0-15,0-1 0,0 1 16,-35 35-16,0-35 16,-1 35-1,1 35 1</inkml:trace>
  <inkml:trace contextRef="#ctx0" brushRef="#br0" timeOffset="-193769.79">25047 13547 0,'0'0'0,"0"17"47,0 72-47,18 122 16,35-34-1</inkml:trace>
  <inkml:trace contextRef="#ctx0" brushRef="#br0" timeOffset="-193208.93">26017 14411 0,'36'0'32,"-36"-18"-32,88 18 15,-35-53-15,-18 53 16,0-35-16</inkml:trace>
  <inkml:trace contextRef="#ctx0" brushRef="#br0" timeOffset="-193036.84">26017 14658 0,'0'0'16,"124"-18"-16,-71 18 15,17-35-15,-17 35 16,-17-35-16</inkml:trace>
  <inkml:trace contextRef="#ctx0" brushRef="#br0" timeOffset="-191887.12">23407 14270 0,'0'-35'15,"17"-1"1,72-17 0,-54 53-16,0 0 15,36 18-15,-36 35 16,-35-35-1,35 123 1,-105 53 31,-71-194 0,141-18-32,35 18 1</inkml:trace>
  <inkml:trace contextRef="#ctx0" brushRef="#br0" timeOffset="-191451.46">24059 14129 0,'0'0'0,"0"-36"16,-17 36 31,-36 0-47,0 0 15,0 0 1,53 18 0,-35 17-1,35 71 1,0-53-16,0 53 16,0-71-16,0 1 15,0 16 1,88-52-16,-53 0 15,1 0-15,16 0 16,1 0-16,18-17 16,-18-36-1,-18 18 1</inkml:trace>
  <inkml:trace contextRef="#ctx0" brushRef="#br0" timeOffset="-176287.41">26988 14235 0,'35'0'47,"0"0"-47,0 0 16,1 0-16,34-18 15,-52 18-15,17 0 16,-70 0 15,-18 18-31,-123 17 31,105-35 1,89 0-17,17 0 1</inkml:trace>
  <inkml:trace contextRef="#ctx0" brushRef="#br0" timeOffset="-175614.51">27164 13794 0,'0'0'0,"0"-36"31,0 1-16,35 35-15,0-35 16,89 35 0,-18 0-1,17-53 1,-70 18 0,-53-1-1,0 19 32,0 52-31,0 18-1,0 17-15,18 160 16,-18-124 0,53 17-1,-53-52-15,0 17 0,35-53 16,-35 0-16,0-105 47</inkml:trace>
  <inkml:trace contextRef="#ctx0" brushRef="#br0" timeOffset="-175437.4">27499 14129 0,'370'-124'63,"-634"248"-63,581-248 0,-740 248 0,882-248 0</inkml:trace>
  <inkml:trace contextRef="#ctx0" brushRef="#br0" timeOffset="-175021.97">28310 14005 0,'0'0'15,"-35"-35"1,35 53 46,0 70-46,0-18 0,0 36-16,0 176 15,0-123-15,0-18 16,35 0-16,-35-17 0,0-54 16,0 36-1,0-70 1,0-72-1</inkml:trace>
  <inkml:trace contextRef="#ctx0" brushRef="#br0" timeOffset="-174581.19">28734 14429 0,'-18'0'0,"-17"0"31,0 0-15,-36 70-1,71 18-15,-71 18 16,71 0-16,0 123 31,0-158-31,0-18 0,53 17 16,53-34-1,-35-36 1,-36-141 0,-35 52-1,-88 54 1,53 0 15,-71 70-15,106 36-16,-53-1 15,53 18-15,0-35 16</inkml:trace>
  <inkml:trace contextRef="#ctx0" brushRef="#br0" timeOffset="-174189.25">29404 14570 0,'0'0'0,"0"-53"16,0 18-16,0-1 0,0 1 16,0 106 30,0 34-46,0 72 16,0 70-16,53-36 16,-53 36-16,0-35 0,0-36 15,0-70-15,0 18 16,18-89 0</inkml:trace>
  <inkml:trace contextRef="#ctx0" brushRef="#br0" timeOffset="-173971.3">29968 14623 0,'0'88'0,"0"-176"0,0 299 16,-35-17-16,35-17 0,0-1 15,0 1-15,0-1 16,0-35-16,-53-18 16,53-70-16,0-17 15</inkml:trace>
  <inkml:trace contextRef="#ctx0" brushRef="#br0" timeOffset="-78140.58">370 11042 0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0:50.5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10460 12665 0,'0'35'15,"-18"-35"79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0:51.3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10971 12859 0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0:53.8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11589 12823 0,'0'36'1890,"-18"-36"-1561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0:55.6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10548 12647 0,'35'0'47,"-35"35"1078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0:56.38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11853 12629 0,'-17'0'31,"-19"0"1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1:32.3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17321 17939 0,'-35'35'16,"0"-35"0,35 35-1,-35-35 1,35 36 0,70-72 15,-17 1-16,35 0 1,89-1 15,-248 36 1,-88 18-17,-17 53 1,70-36-1,53 18 1,124-53 0,105-71-1,-88 36 1,-158 35 15,-89 35-15,53 18-1,71 0 1,88-53 15,53-17-15,17-19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1:33.9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15434 14499 0,'-35'0'31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1:34.0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15399 14499 0,'-36'0'0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1:45.0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26952 17480 0,'0'0'0,"-159"0"15,159-53 1,89-35 0,17-53-16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1:45.1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27076 17304 0,'0'0'0,"-71"0"0,36 35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7T10:06:35.4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12629 3704 0,'565'-106'390,"-530"106"-343,-52 0 78</inkml:trace>
  <inkml:trace contextRef="#ctx0" brushRef="#br0" timeOffset="1979.8">11642 3951 0,'17'0'188,"19"0"-157,-19 0-16,19 0 1,-1 0 0,0 0-1,0 0 1,1 0 0,-1 0-1,0 0 1,0 0-1,1 0 1,-1 0 0,0 0-1,18 0 1,-18 0 0,1 0-1,17 0 1,-18 0-1,0 0 1,1 0 0,-19 0 15,18 0-31,36 0 16,-36 0-1,-17 0 1,17 0-1,0 0 1,1 0 0,-1 0-1,53 0 1,-53 0 15,1-18-31,-1 18 16,0 0 15,18 0-15,0 0-1,18 0 1,-54 0 0,19 0-1,-1 0 1,0 0 15,0 0 16</inkml:trace>
  <inkml:trace contextRef="#ctx0" brushRef="#br0" timeOffset="4471">10795 4145 0,'18'0'47,"17"0"-16,0 0 0,0 0 0,1 0-15,-1 0 0,0 0-1,1 0 1,-1 0-1,0 0 1,-17 0 15,52 0-15,-34 0 0,-19 0-1,19 0 1,34 0-1,-17 0 1,-18 0-16,1 0 31,-1 0-31,-18 0 16,54 0 0,-18 0-1,0 0 1,-18 0 15,0 0-31,1 0 31,17 0-15,0 0 0,-18 0 15,0 0-16,0 0 1,1 0-16,-1 0 16,0-35-1,0 35 1,1 0 0,-1 0-1,-17 0 1,17-35-1,0 35 1,1 0 0,-1 0 15,0 0 0,0 0-15,1 0-1,-1 0 1,0 0 0,0 0 15,18 0 0,-17 0-15,17 0-1,-18 0 17,0 0-17,0 0-15,1 0 16,-1 0 0,0 0 15,-17 0-16,17 0 1,0 0 0,1 0 15,-1 0-15,0 0-1,1 0 32,-1 0-16,0 0 1,0 0-1</inkml:trace>
  <inkml:trace contextRef="#ctx0" brushRef="#br1" timeOffset="35481.21">776 5997 0,'0'-35'31,"0"53"63</inkml:trace>
  <inkml:trace contextRef="#ctx0" brushRef="#br1" timeOffset="36446.03">723 6403 0,'0'-18'31,"0"-35"-31,35 18 15,-35 0-15,0 0 16,0-1-16,0 1 16,0 0-16,0-1 15,0-16 1,0 16 0,-17 36-1,17-35 1,-35 35-1,-1 0 1,1 0 15,35 18-31,-35 17 16,35 0 0,0 0-1,0 1 16,17-36 1,19 0-1,-1 0-15,-35-18-16,35 18 15,18-35 1,35 0-1,-17-1 1,-36 36 0,-35 18 15,0 0-15,0 17-1,0 0 1,0 36-1,0-18 1,0-18 15,35-35-15,1 0 0,-1 0-1,0 0 1,1 0 15,-36-18-15</inkml:trace>
  <inkml:trace contextRef="#ctx0" brushRef="#br1" timeOffset="36907.82">582 5750 0,'0'0'15,"18"0"63,88 18-62,-71-18 0,18 0-16,17-35 15,-34 35-15,17 0 16,-18 0-1</inkml:trace>
  <inkml:trace contextRef="#ctx0" brushRef="#br1" timeOffset="37756.08">1499 6191 0,'18'0'32,"35"0"-17,17 0 1,-17-17 0,-17 17-1,17 0 1</inkml:trace>
  <inkml:trace contextRef="#ctx0" brushRef="#br1" timeOffset="38012.11">1552 6385 0,'18'0'32,"17"0"-17,0 0-15,1 0 16,17-17-16,-18 17 16,0 0 15</inkml:trace>
  <inkml:trace contextRef="#ctx0" brushRef="#br1" timeOffset="50834.91">2399 6015 0,'0'-35'31,"-35"35"32,-1 0-32,1 0-15,35 17-1,-70 54 17,70-18-17,0 0 1,0-18-16,0 35 31,0-17-15,17-17-1,18-36 1,18 0 0,18-18-1,-1 18-15</inkml:trace>
  <inkml:trace contextRef="#ctx0" brushRef="#br1" timeOffset="51433.92">2769 6103 0,'0'-35'16,"-17"35"15,-19 0 0,1 17 0,35 19-15,0-1-16,0 0 16,0 1-1,0-1 1,18-35 0,17 35-1,0-35 1,1 0-1,-36-18 1,0-52 0,0 35-1,0-1 1,-18 36 0,-17 0 15,-1 0 0</inkml:trace>
  <inkml:trace contextRef="#ctx0" brushRef="#br1" timeOffset="52017.05">3140 5997 0,'-18'0'31,"-17"0"-15,35 36 0,-35-36-16,35 52 15,-36-52-15,36 36 16,0-1 0,18-35 30,35 0-30,0 0 0,17 0-1,-34 0 1,-36 35 0,0 1-1,0 16 16,0 1-15,-18-53-16,-17 36 16,-1-36-1,1 0 1,0 0 0</inkml:trace>
  <inkml:trace contextRef="#ctx0" brushRef="#br1" timeOffset="52558.13">3440 5927 0,'0'-36'15,"35"36"-15,-35 36 79,0-1-79,0 0 15,35 1-15,-35-1 16,0 0-16,0 0 15,0 36 1,35-18 0,-35-18-1,36-35 32,17 0-31,-53-18-1,35 18-15,0-35 32</inkml:trace>
  <inkml:trace contextRef="#ctx0" brushRef="#br1" timeOffset="52791.51">3422 6244 0,'0'-35'15,"35"35"1,-35-35-16,53 35 15,18-36 1</inkml:trace>
  <inkml:trace contextRef="#ctx0" brushRef="#br1" timeOffset="53325.12">4057 6332 0,'35'0'31,"-17"0"-16,-18-17-15,53-19 16,-53-34 15,0-18-15,0 17 0,0 54-1,0-19 1,0 54 31,-35 17-32,35 18 1,0 0 0,0 0-1,35-18 1,0-35-1,-35 35-15,53-35 16,0 0 0,-18-35-1,-35 0-15</inkml:trace>
  <inkml:trace contextRef="#ctx0" brushRef="#br1" timeOffset="53897.96">3986 5786 0,'0'0'0,"0"35"31,0 0-16,-35-35 1,35-18 62,18-52-15,17 70-48,0 0 1,1 0 0,17 18-1,-1-18 1,-16 0-1</inkml:trace>
  <inkml:trace contextRef="#ctx0" brushRef="#br1" timeOffset="55006.44">4974 6015 0,'0'35'62,"0"0"-46,0 1-16,0-1 16,0 0-1,35 89 17</inkml:trace>
  <inkml:trace contextRef="#ctx0" brushRef="#br1" timeOffset="55225.87">4868 6227 0,'0'-36'31,"89"1"-15,-54 35 0,18 0-16,17 0 15,-17 0-15,18 0 32</inkml:trace>
  <inkml:trace contextRef="#ctx0" brushRef="#br1" timeOffset="55756.11">5592 5944 0,'0'0'0,"-36"0"16,1 18-1,-18 17 1,0 1 0,53-1-1,-35-35 1,35 35-16,18-35 31,52 0 0,-17 0-15,53 0 0,-89 35-1,54-35-15,-71 36 31,-18-1-15,18 0-16,-53-35 16,-52 18-1,87-18 1,-17-35 15</inkml:trace>
  <inkml:trace contextRef="#ctx0" brushRef="#br1" timeOffset="56042.36">5786 5980 0,'35'17'63,"-35"19"-47,0-1-16,35 0 15,-35 0-15,0 1 16,35-36-1,-35 17 1</inkml:trace>
  <inkml:trace contextRef="#ctx0" brushRef="#br1" timeOffset="56214.89">5680 5768 0,'0'18'31</inkml:trace>
  <inkml:trace contextRef="#ctx0" brushRef="#br1" timeOffset="56689.74">5944 5997 0,'36'0'31,"-1"18"-31,0 17 16,36 36 0,-36-36-1,-35-53 48,0-52-48,-18 35 1,18-1-16,0 1 16,18 35-16,17-35 15,1 35 1,-1 70 15,0-34-15,-35-1-16,35 35 15,-35 1 1,36-71 0,-36 18-1</inkml:trace>
  <inkml:trace contextRef="#ctx0" brushRef="#br1" timeOffset="57107.42">6526 5891 0,'0'18'78,"0"17"-78,18 18 16,-18 18-16,0-18 15,0 0-15,0 17 16,35-35-1,1-35 17,34-17-1,-35-36-31,1 18 16</inkml:trace>
  <inkml:trace contextRef="#ctx0" brushRef="#br1" timeOffset="57331.8">6456 6174 0,'0'-18'31,"35"18"-31,0-53 16,1 53-16,52 0 16,-70 0-1,-18-35-15</inkml:trace>
  <inkml:trace contextRef="#ctx0" brushRef="#br1" timeOffset="57867.37">7126 5891 0,'-35'0'16,"35"18"78,17 17-94,-17 1 0,0 17 15,36 70 1,-36-105 0,53 35-16,-53-1 15,0-16 1,-18-36 46,-17 0-46,-1 0 0,1 0-1,0 0 1</inkml:trace>
  <inkml:trace contextRef="#ctx0" brushRef="#br1" timeOffset="58353.75">7038 5680 0,'0'0'0,"-53"-53"0,53 70 47,0 19-47,-35-36 15,35 70 1,0-52-1,0-53 64,0-36-64,0 36 1,17 35-1,19 0 1,-1 0 0,-35 17-16,35-17 15,-35 36-15,53-36 32,18 0-32</inkml:trace>
  <inkml:trace contextRef="#ctx0" brushRef="#br1" timeOffset="59671.14">7620 5909 0,'0'18'94,"0"17"-94,0 18 15,18-18-15,35 124 47,-53-124-31</inkml:trace>
  <inkml:trace contextRef="#ctx0" brushRef="#br1" timeOffset="59854.27">7461 6085 0,'18'0'16,"17"0"0,124-35-1,-71 35 1,-53-35 0</inkml:trace>
  <inkml:trace contextRef="#ctx0" brushRef="#br1" timeOffset="60371.24">8237 5768 0,'0'35'62,"0"0"-46,0 1-16,53-1 15,-53 0-15,0 18 16,0 0-16,0-18 16,0 54 15,53-89-16,-53-36 1,53-17 0,0 53-1,-53-35 1,35 35-16,1 0 31</inkml:trace>
  <inkml:trace contextRef="#ctx0" brushRef="#br1" timeOffset="60602.41">8220 6015 0,'35'-35'32,"0"35"-17,36-36 1,-36 1-16,0 35 16,1 0-16</inkml:trace>
  <inkml:trace contextRef="#ctx0" brushRef="#br1" timeOffset="60921.34">8714 5680 0,'0'70'47,"0"-17"-31,17 0-16,-17 18 16,36 17-1,-36-53-15,0 18 16,52-18 15</inkml:trace>
  <inkml:trace contextRef="#ctx0" brushRef="#br1" timeOffset="61292.32">9013 5768 0,'-17'0'31,"-36"35"-15,18 0-1,-1-35-15,1 53 16,0-17-1,52-36 32,19 0-31,-1 35 15,0-35-15,-35 35-1,36-35-15,-1 0 16</inkml:trace>
  <inkml:trace contextRef="#ctx0" brushRef="#br1" timeOffset="61899.61">8731 5450 0,'106'36'312,"-212"-72"-312,265 125 0,-124-89 16</inkml:trace>
  <inkml:trace contextRef="#ctx0" brushRef="#br1" timeOffset="62928.42">8643 5450 0,'0'18'93,"0"35"-93,-35 18 16,-18-19 0,53-16 15,0-72 16,35-34-32,0 35-15,-35-36 16,0 89 62</inkml:trace>
  <inkml:trace contextRef="#ctx0" brushRef="#br1" timeOffset="65536.07">2399 6615 0,'-35'0'32,"52"0"140,1 0-157,17 0-15,0 0 16,1 0-1,34-36 1,-34 36-16,105-53 31,-18 53 1,-88 0-17,1 0 16,-1 0 1,0 0-17,1 0 17,-1 0-17,0 0 1,18 0-1,0 0 1,0 0 0,0 0-1,17 0 1,-34 0 0,-19 0-1,19 0 1,-1 0 15,0 0-15,0 0-1,1 0 1</inkml:trace>
  <inkml:trace contextRef="#ctx0" brushRef="#br1" timeOffset="66746.45">5715 6579 0,'18'0'78,"52"0"-62,-52 0-16,17 0 15,89-35 1,17 35-1,-53 0 17,-18 0-17,-17-53 1,0 53 0,0 0-16,-18 0 31,1-35 0,-1 35-15,0 0-1,1 0 1,-1 0 31,0 0-32,0 0 1,-35-18 0,-17 18 31</inkml:trace>
  <inkml:trace contextRef="#ctx0" brushRef="#br1" timeOffset="67596.6">8220 6473 0,'35'0'78,"0"0"-78,1 0 16,34-17 0,89 17 30,-177 0 17,-35 0-47</inkml:trace>
  <inkml:trace contextRef="#ctx0" brushRef="#br1" timeOffset="70017.67">829 7549 0,'0'-17'31,"0"-1"16,0-17-32,18 35 1,35 0 0,-18 0-1,35 53 16,-70 35-15,-17-35 0,-54-53-16,18 35 15,18-35 17,35-17-17,0-19 1</inkml:trace>
  <inkml:trace contextRef="#ctx0" brushRef="#br1" timeOffset="70380.27">1147 7408 0,'0'-35'31,"-18"35"-31,-17 0 31,35 18-15,-36 52-1,36-17-15,0-18 16,0 36 0,18-36 15,70-35-15,-53 0-16,1-17 15,-36-19-15</inkml:trace>
  <inkml:trace contextRef="#ctx0" brushRef="#br1" timeOffset="70616.63">1464 7391 0,'35'0'16,"-17"0"-1,53 0 1,-36 0 0,0 0-16,0 0 15</inkml:trace>
  <inkml:trace contextRef="#ctx0" brushRef="#br1" timeOffset="70789.17">1570 7585 0,'0'0'16,"70"0"30,-70-18-46,53 18 16,-17 0-16</inkml:trace>
  <inkml:trace contextRef="#ctx0" brushRef="#br1" timeOffset="71229">2240 7320 0,'0'0'0,"-35"0"16,0 0 15,-1 0-15,36 18-1,-35 35 1,35 35-1,0 0 1,0-35 0,53-53-16,-18 0 15,36 35 1,35-70 0</inkml:trace>
  <inkml:trace contextRef="#ctx0" brushRef="#br1" timeOffset="71677.66">2487 7408 0,'0'-35'31,"-18"35"-15,18 35 31,-35 36-32,35-53 1,0 52 0,18-70-16,17 35 15,0-35 1,1 0-1,-1-35 1,-35 17 0,0-52 15,0-1-31,-35 71 16,-1-35-1,-87 53 1,123 17 15,0 0-31</inkml:trace>
  <inkml:trace contextRef="#ctx0" brushRef="#br1" timeOffset="72142.19">2840 7267 0,'-18'0'32,"-35"18"-17,53 17 1,0 0-1,18-35 17,17 0-17,1 0 1,-36 36-16,35-36 16,0 70 15,-35-52-16,0 52 1,-35-17 0,-18 0-1,18-17 1,-1-36 0,1-18-1,35-17 1</inkml:trace>
  <inkml:trace contextRef="#ctx0" brushRef="#br1" timeOffset="72574.32">3228 7285 0,'0'0'0,"0"-35"15,0 52 32,0 54-31,0-36-1,0 0-15,0 18 16,0-17-16,0-1 16,0 53-1,0-53 17,18-35-17,52-17 1,-52-36-1,17 53 1,-35-36 15</inkml:trace>
  <inkml:trace contextRef="#ctx0" brushRef="#br1" timeOffset="72800.7">3175 7479 0,'0'-35'31,"18"35"-31,52-53 16,18-18-1,-52 36 1</inkml:trace>
  <inkml:trace contextRef="#ctx0" brushRef="#br1" timeOffset="74599.16">3775 7638 0,'0'-36'16,"35"36"0,0 0 15,-35 18-16,0 35 1,0 0 0,-17-53-16,17 35 15,0-53 17</inkml:trace>
  <inkml:trace contextRef="#ctx0" brushRef="#br1" timeOffset="75391.03">4128 7232 0,'0'0'0,"0"-35"0,35 52 78,0 72-62,0-37 0,1-16-1,-1-36 17,-35-18-17,0-35-15,0 0 16,0 0 15,0 71 63,0 35-79,0-18-15,0 0 16,35 36 0,18 0-1,-53-1 1,0-52-16,35 88 31,-35-71-15,-17-35-1,-19 0 1,1 0 0,-18-18-1,18 18 1,35-35 31</inkml:trace>
  <inkml:trace contextRef="#ctx0" brushRef="#br1" timeOffset="75713.78">4904 7355 0,'35'0'63,"18"-17"-63,0 17 15,35 0 1</inkml:trace>
  <inkml:trace contextRef="#ctx0" brushRef="#br1" timeOffset="75905.8">4921 7479 0,'53'0'16,"-18"0"-1,1 0 1,34-18-1,-52 18-15</inkml:trace>
  <inkml:trace contextRef="#ctx0" brushRef="#br1" timeOffset="76439.23">5644 7161 0,'-88'18'16,"88"17"-1,-17-35 1,-36 53-16,53-17 31,17-36 1,36 0-17,18 0 1,-36 35 15,-35 35 0,0-52-31,0 53 16,-53-36 0,36-35-1,-19 0 1,1 0-1,35-35 1,0-1 0</inkml:trace>
  <inkml:trace contextRef="#ctx0" brushRef="#br1" timeOffset="76719.5">5838 7285 0,'0'70'47,"0"-17"-32,0-17 17,0-1-17</inkml:trace>
  <inkml:trace contextRef="#ctx0" brushRef="#br1" timeOffset="76903">5856 7091 0,'-18'0'0</inkml:trace>
  <inkml:trace contextRef="#ctx0" brushRef="#br1" timeOffset="77420.34">6138 7303 0,'0'0'0,"53"52"47,-17-16-47,-36-1 0,35 0 16,-35 1-1,0-1 1,0-18-16,-18-17 47,18-35-47,0 0 16,0-36-1,0 18 1,18 53-1,17 0 1,0 0 15,1 0-31,-1 18 16,-35 17 0,35 1-1,-35-1-15,0 0 31</inkml:trace>
  <inkml:trace contextRef="#ctx0" brushRef="#br1" timeOffset="77801.73">6668 7126 0,'0'18'47,"0"17"-47,0 0 15,0 18-15,0 0 16,0-18-16,0 1 16,-18 70-1,18-89 1,18-17 15,34-17-15,-16-19-1,-1 1 1</inkml:trace>
  <inkml:trace contextRef="#ctx0" brushRef="#br1" timeOffset="78009.78">6562 7355 0,'17'-35'15,"19"0"1,17 35 0,17 0-1,-17 0 1</inkml:trace>
  <inkml:trace contextRef="#ctx0" brushRef="#br1" timeOffset="78303">7108 7479 0,'18'0'16,"-18"35"-1,35 0 1,-35 18 0,-53 53-1,18-106 1,18 88-1,-19-88-15,36-35 32</inkml:trace>
  <inkml:trace contextRef="#ctx0" brushRef="#br1" timeOffset="79020.84">7743 7161 0,'18'0'32,"17"0"-17,1 0-15,122 0 47,-158 18-16,-35-18-15,-71 124 15,0 70 16,142-194 0,105-18-16,-106 18-15,18-35 0,-18 35-16</inkml:trace>
  <inkml:trace contextRef="#ctx0" brushRef="#br1" timeOffset="79283.16">8273 7144 0,'53'0'47,"-18"-18"-47,0 18 0,36 0 15,-71-35 1,53 35-1</inkml:trace>
  <inkml:trace contextRef="#ctx0" brushRef="#br1" timeOffset="79461.82">8361 7214 0,'0'36'15,"17"-36"1,19 0 0,-1 0-1,89-18 1</inkml:trace>
  <inkml:trace contextRef="#ctx0" brushRef="#br1" timeOffset="80002.73">8908 6985 0,'0'-35'0,"0"88"78,0-18-78,0 0 16,0 0-1,0 71-15,0-35 16,-53-36 0,53 36-1,-36-1-15,36-34 31,53-72 1,-17 36-17,34-35 1,-35 35 0,-35-35-1,36 35-15</inkml:trace>
  <inkml:trace contextRef="#ctx0" brushRef="#br1" timeOffset="80277.92">8731 7214 0,'106'-35'47,"-53"35"-47,-18 0 15,53-53 1,-17 18-1</inkml:trace>
  <inkml:trace contextRef="#ctx0" brushRef="#br1" timeOffset="84311.19">864 8502 0,'0'-35'31,"0"-1"16,-17 36-32,-19 0 1,1 0 15,-18 0-31,-35 106 63,35 71-16,106-142-16,-18-35-15,36-18-1,-36-17 1,0-71-1,-35 36 1,-17-36 15,17 53-15,-36-18 0,36 18-1,0 18 1,0 0 15,-35 35 0,35 17-15,0 19 15,0-1 0,0 0-15,18-35 0,-18 53-16,0-18 0,0 36 15,35-36 1,-35 1 0,0-1-1,35 53 1</inkml:trace>
  <inkml:trace contextRef="#ctx0" brushRef="#br1" timeOffset="84929.9">794 8520 0,'35'17'63,"-35"71"-48,0-52-15,0-19 16,35 89 15,1-71 0,34-87 1</inkml:trace>
  <inkml:trace contextRef="#ctx0" brushRef="#br1" timeOffset="85578.77">1094 8625 0,'0'-35'63,"-36"35"-17,36-35 48,0 0-63,18 35-31,17 0 32,1 17-17,-1 19-15,-35 16 16,0-16 0,0-1-1,-18-35 16,18 35-31,-35-35 16,0 0 0,35-17-1</inkml:trace>
  <inkml:trace contextRef="#ctx0" brushRef="#br1" timeOffset="85904.63">1341 8502 0,'-18'0'16,"-17"0"15,35 18-31,0 17 15,-36-35 1,36 35 0,0 36-16,0-36 15,0 0-15,0 18 16,36-53 0,34 0-1,36 0 1,-71-17-1</inkml:trace>
  <inkml:trace contextRef="#ctx0" brushRef="#br1" timeOffset="86177.9">1658 8537 0,'53'0'47,"-18"0"-32,1 0-15,-1-53 16,0 53-16</inkml:trace>
  <inkml:trace contextRef="#ctx0" brushRef="#br1" timeOffset="86387.61">1711 8608 0,'35'0'31,"18"0"-15,18 0-1,-36 0 1</inkml:trace>
  <inkml:trace contextRef="#ctx0" brushRef="#br1" timeOffset="86737.67">2152 8573 0,'0'-18'47,"35"18"-31,36 0-1,-36-35 1,18 35 0,-18 0-1</inkml:trace>
  <inkml:trace contextRef="#ctx0" brushRef="#br1" timeOffset="87342.09">2681 8449 0,'-18'0'16,"-17"0"15,0 0-15,0 18-1,35 17-15,-18-35 16,18 35 0,0 1 15,71-36 0,-19 0-15,1 0-1,-17 0 1,-36 35 0,35 0-16,-35 0 31,0 1-31,-18-1 16,-35 0 15,18-35-16,0 0 1,0-17 0,35-19-1</inkml:trace>
  <inkml:trace contextRef="#ctx0" brushRef="#br1" timeOffset="87620">2910 8520 0,'0'17'31,"0"36"-15,0-18 0,0 1-16,36-1 15,-36 0 1,0-52 15</inkml:trace>
  <inkml:trace contextRef="#ctx0" brushRef="#br1" timeOffset="87798.55">2858 8308 0,'35'18'47</inkml:trace>
  <inkml:trace contextRef="#ctx0" brushRef="#br1" timeOffset="88276.25">3069 8625 0,'0'0'0,"35"0"32,1 0-17,17 53 1,-53 0-1,35-53 1,-35 36-16,0-1 16,-18-35-1,18-53 1,0 0 0,0 18-1,0-18 1,0 18-16,18-18 31,17 53-15,0 35-1,18 18 1,-17 0 0,-36-18-1,0 0 1</inkml:trace>
  <inkml:trace contextRef="#ctx0" brushRef="#br1" timeOffset="88775.31">3616 8431 0,'0'18'94,"0"17"-79,0 1-15,0-1 16,0 35-1,18 1 1,-18-18 0,0-18-1,35-35 1,0 0 0,0-17-1,1-36 16</inkml:trace>
  <inkml:trace contextRef="#ctx0" brushRef="#br1" timeOffset="89008.28">3581 8643 0,'35'0'62,"36"-35"-46</inkml:trace>
  <inkml:trace contextRef="#ctx0" brushRef="#br1" timeOffset="90459.97">4251 8678 0,'-35'0'156,"35"-35"-140,-36 35-1,1 0 1,-71 18 31,106 52 15,71-70-30,70-35-1,-88-36-16,-53 19-15,0-37 32,0 54-17,-35-36 1,35 36-16,-36 35 0,36-35 31,0 53 0,0 34-15,0-16 0,0 34-16,0 1 31,0-1-15,0-34-16,0 34 15,36-34 1,-1-36 15,-17 0-31,17-18 16,-35-17-1</inkml:trace>
  <inkml:trace contextRef="#ctx0" brushRef="#br1" timeOffset="90941.11">4498 8326 0,'35'17'78,"-35"54"-62,0-36-1,0-17 1,0 52-16,35-34 15,-35-1 17,36-35-17,-36 35 1,0 0 0,35-35-1,-35-17 1,53 17-1,-53-71-15,35 36 16,-35 17 15</inkml:trace>
  <inkml:trace contextRef="#ctx0" brushRef="#br1" timeOffset="91214.55">4463 8590 0,'0'-17'31,"17"17"-15,19-89-16,34 36 15,1-17 1</inkml:trace>
  <inkml:trace contextRef="#ctx0" brushRef="#br1" timeOffset="92245.33">5151 8678 0,'52'18'46,"-16"17"-30,-36 1 0,0 34-16,-18-35 15,18 1 17,-35-36-17,35-18-15</inkml:trace>
  <inkml:trace contextRef="#ctx0" brushRef="#br1" timeOffset="92908.82">5856 8555 0,'0'0'0,"0"-35"16,-53 35-16,18-36 15,-36 36 1,18 0-1,-35 36 17,18 34-17,70-17-15,0-18 16,17-35 15,36 0-15,18-17-1,17-107 1,-35 89 0,-53-36-1,0 36-15,0-71 16,-18 36 0,-17 34-1,35 54 32,0 17-47,0 71 16,53-35-1,-53-18 1,35 53 0,-35-71-16,35 18 15,1-36 1,-1-17-1</inkml:trace>
  <inkml:trace contextRef="#ctx0" brushRef="#br1" timeOffset="93422.05">6015 8361 0,'0'17'31,"35"-17"-15,-35 71-16,35-71 0,1 18 16,-1-18 15,0 0-16,-35-36 1,0 1 15,0 53 1,0 17-32,36 36 15,-36 34 1,35-69-1,-35 34 1,0-17 0,0-18-1,-18-35-15,-17 0 32,-53 0-32,88-17 15,-53 17 1,18 0-1,35-35 1</inkml:trace>
  <inkml:trace contextRef="#ctx0" brushRef="#br1" timeOffset="93680.33">6526 8484 0,'36'-35'15,"34"35"1,-34-35-16,-1 35 15,0 0-15,0 0 32</inkml:trace>
  <inkml:trace contextRef="#ctx0" brushRef="#br1" timeOffset="93842.92">6615 8590 0,'17'0'16,"1"0"-1,35-17-15,-18 17 16,-17 0-16,52 0 16</inkml:trace>
  <inkml:trace contextRef="#ctx0" brushRef="#br1" timeOffset="94165.07">7285 8290 0,'0'0'0,"-53"0"15,-18 0 1,71 18 0,-35-18-16,0 123 15,35-52 1,17 0 0,72-36-1,-54 0 1,53-35-1,-53 0 1</inkml:trace>
  <inkml:trace contextRef="#ctx0" brushRef="#br1" timeOffset="94510.76">7461 8326 0,'0'0'0,"-35"0"0,35 17 16,-35 36 0,35 18-1,0-54 1,35-17 0,0 0-1,36 0 1,-54 0-1,-17-70 1,0 17 0,0 0-1,-17 18-15,-18-1 16,-1 89 15,36-17-15</inkml:trace>
  <inkml:trace contextRef="#ctx0" brushRef="#br1" timeOffset="94937.34">7920 8255 0,'0'0'15,"-18"0"-15,-17 0 16,-18 0 0,18 35-1,35 36 1,0-54 0,0 19-1,17-36 1,36 0-1,0 35 1,0 0 0,-18 18-1,-35 18 17,-17-36-32,-71 0 15,35-35 1,-18 0 15,71-35-31,-35-18 16</inkml:trace>
  <inkml:trace contextRef="#ctx0" brushRef="#br1" timeOffset="95319.29">8237 8255 0,'-17'-53'0,"17"106"47,0-18-47,0-17 16,0 17-16,0 36 15,0 17 1,0-17 0,0-19-1,17-52 16,72 0-31,-54-52 16,0 52 0,0-71-16,1 18 15</inkml:trace>
  <inkml:trace contextRef="#ctx0" brushRef="#br1" timeOffset="95521.75">8061 8414 0,'53'0'32,"-18"-36"-32,36 36 15,-18 0 1,0 0-16,-18 0 15</inkml:trace>
  <inkml:trace contextRef="#ctx0" brushRef="#br1" timeOffset="96151.69">8802 8378 0,'-35'0'0,"-1"0"32,1 0-1,35 18-31,-35-18 15,35 35-15,-36 18 16,36 18 0,0-36-1,71-35 1,-36 0 0,1-53-1,16-53 1,-16 36-1,-36-1 1,0 1 0,-18-36-1,18 53 1,-35 53 0,35 35 15,0 1-16,0 16-15,0 1 16,35 177 15,-35-195-15,0 36 0,0-19-1,35-52 1,18 0-1,-53-35-15</inkml:trace>
  <inkml:trace contextRef="#ctx0" brushRef="#br1" timeOffset="96456.06">9066 8202 0,'0'53'47,"0"-18"-32,0 18-15,0-18 16,0 18 0,-17 18-16,17-18 15,17-18 32,19-35-47,-1-17 31,0-19-31</inkml:trace>
  <inkml:trace contextRef="#ctx0" brushRef="#br1" timeOffset="96670.05">8890 8431 0,'35'-35'15,"1"35"-15,16-53 16,19 53-16,-18 0 15,18-35 1,-36 35-16</inkml:trace>
  <inkml:trace contextRef="#ctx0" brushRef="#br1" timeOffset="96918.37">9402 8431 0,'17'36'16,"18"-1"0,-35 0-1,0 36 1,-17-71-1,17 17-15,-53-17 0,18 53 16</inkml:trace>
  <inkml:trace contextRef="#ctx0" brushRef="#br1" timeOffset="98099.99">10107 8326 0,'0'0'0,"-18"0"16,-17-36 0,0 36-1,35-35-15,-35 35 16,-36 35 0,36 1-1,35-1 1,-53 35-16,53-34 15,18-1 17,70-35-17,-35-35 1,35-36 0,-53 1-16,0-54 15,-35 1 16,-17-1-31,-19 36 32,1 53-17,35 52 17,0 19-17,0-1-15,0 71 16,0 52-1,18-34 1,-18-54 0,70 1-1,-34-71 17,17 0-32</inkml:trace>
  <inkml:trace contextRef="#ctx0" brushRef="#br1" timeOffset="98586.98">10354 8149 0,'0'0'0,"18"0"16,17 0-16,36-35 15,-1 35 1,-17-35 0,-71 70 46,-17 35-46,35-34-16,-53-1 15,0 36 1,18-1 0,35-17-1,0-18 1,53-35-1,-35 0-15,70-35 16,-18-36 0,-17 36-1,-18 35 1</inkml:trace>
  <inkml:trace contextRef="#ctx0" brushRef="#br1" timeOffset="98875.71">11130 8167 0,'18'0'31,"-18"-35"-31,70 35 16,-34 0-16,34 0 15,-70-36 1</inkml:trace>
  <inkml:trace contextRef="#ctx0" brushRef="#br1" timeOffset="99058.22">11130 8308 0,'71'0'63,"-18"-18"-63</inkml:trace>
  <inkml:trace contextRef="#ctx0" brushRef="#br1" timeOffset="100648.29">11818 8220 0,'-35'0'391,"35"-36"-345,-35 36-30,-1 0 15,1-35 1,0 35-17,-71 53 32,71 71 16,52-89-48,71-35 1,-35 0-16,36-18 15,-19-52 1,-70-19 0,35 19-1,-35 35-15,0-1 16,0-52 0,-17 53-1,17 0 16,-36 70 16,36 0-31,0 0-16,0 1 16,0-1-1,-35 71 1,35-53-1,-35 0-15,35-18 16,0 18 0,18-18-1,34-35 1,-16 0 0,-1-18 15,0-17-16</inkml:trace>
  <inkml:trace contextRef="#ctx0" brushRef="#br1" timeOffset="101082.73">12136 8043 0,'0'18'62,"0"35"-46,0 17-1,0-34-15,-18-1 16,18 0-16,0 18 16,-35 0-1,35 0-15,17 53 32,19-106-17,69-18 1,-69 18-1,52-106 1,-88 71 15</inkml:trace>
  <inkml:trace contextRef="#ctx0" brushRef="#br1" timeOffset="101331.43">11942 8184 0,'17'0'31,"36"0"-31,0 0 15,0 0-15,17-35 16,54 0 0,-71 35-1</inkml:trace>
  <inkml:trace contextRef="#ctx0" brushRef="#br1" timeOffset="121763.43">353 10566 0,'35'35'16,"-35"36"0,35 34-1,1 1 1,-1 0 15,-53-194 16,18 35-31,-88-212 15,88 177-16,0 35 1,18 53 15,52 71-31,54 88 16,70-18 0,-18-71-1,-141-35 1,1-35-1,-36-70 1,0-54 0,-18-52 15,-52 123-31,17 0 0,53 18 31,-36 35-31,36 88 16,0-53-16</inkml:trace>
  <inkml:trace contextRef="#ctx0" brushRef="#br1" timeOffset="122160.48">1270 10566 0,'-35'0'32,"35"35"-17,-36 0 1,36 53 0,0-52-16,53-1 15,-17-35 16,17-53-15,-18-70 0,-35 70-16,-18 0 15,-52 18 1,34 35 0,36 17-1,0 36 1,36-53 15</inkml:trace>
  <inkml:trace contextRef="#ctx0" brushRef="#br1" timeOffset="122631.23">1482 10478 0,'0'17'16,"0"71"-1,0-52 1,0-1 0,35 35-1,0-70 1,1 0-16,-1-52 31,-35 16-31,35-17 16,-35 36-16,0-19 15,-18-16 1,18 69 31,0 54-47,0-36 0,18-17 31,17-18-15,54 0-1,-37 0 1,-16-89 0,-36 37-1,-88-19 1,52 71 0,36 53-1,0 17 1</inkml:trace>
  <inkml:trace contextRef="#ctx0" brushRef="#br1" timeOffset="122860.65">2081 10795 0,'0'0'0,"36"0"16,17 35 0,-53 1-1,0 16 1,-53-52-16,0 71 16,53-53-16</inkml:trace>
  <inkml:trace contextRef="#ctx0" brushRef="#br1" timeOffset="123692.49">3034 10654 0,'0'0'0,"0"-35"15,-35 35-15,35 17 63,0 36-63,35 0 16,-35 35-1,35 0-15,-35 18 16,35 18 15,1-159 0</inkml:trace>
  <inkml:trace contextRef="#ctx0" brushRef="#br1" timeOffset="123914.89">3052 10901 0,'17'0'16,"-17"-35"-16,35 35 16,18 0-1,18-36 1,-36 36-16,36 0 15,-36 0 1</inkml:trace>
  <inkml:trace contextRef="#ctx0" brushRef="#br1" timeOffset="124191.15">2893 10689 0,'35'-53'47,"36"53"-47,-18-53 15,88 53 1,-53 0 0</inkml:trace>
  <inkml:trace contextRef="#ctx0" brushRef="#br1" timeOffset="124464.43">2716 10442 0,'18'0'31,"17"0"-15,18-35-16,18 35 16,-1 0-16,19 0 0,69 0 15,-105 0 1</inkml:trace>
  <inkml:trace contextRef="#ctx0" brushRef="#br1" timeOffset="125208.37">4022 10901 0,'0'0'0,"-53"0"16,0 0-1,0 0 1,-35 17 15,35 160 16,264-195 0,-175-17-47,-1-36 31,-35-52-31,-18-71 31,-35 70-15,36 89 0,17 18-1,0 52 17,0 35-17,35 160 1,18-160-16,-53-17 15,35 35 1,18-17 0,-17-71-1</inkml:trace>
  <inkml:trace contextRef="#ctx0" brushRef="#br1" timeOffset="125882.56">4269 10989 0,'35'0'46,"18"-53"-30,-53 18 0,53 0-16,-53-1 15,0-17-15,0 18 16,0 0-16,-18-36 31,-17 54-15,0 17-1,-36 17 1,36 19 0,35 16-1,0-16 1,17-1 0,142-53 15,-106-70-16,18 35 1,-19 53 0,-16 0-1,-36 18 1,0 35 0,0 17-1,0 1 1,0-53-1,0 52 1,35-70 0,0 0 15,18 0-31,-17 0 16,-36-18-1</inkml:trace>
  <inkml:trace contextRef="#ctx0" brushRef="#br1" timeOffset="126193.72">4198 10407 0,'35'0'31,"1"0"-31,-1-35 15,0 35-15,0 0 16,124-53 0,-141 53-1</inkml:trace>
  <inkml:trace contextRef="#ctx0" brushRef="#br1" timeOffset="126506.28">5080 10724 0,'53'0'32,"-18"0"-32,18-17 0,53-18 15,-71 35 1</inkml:trace>
  <inkml:trace contextRef="#ctx0" brushRef="#br1" timeOffset="126709.67">5115 10901 0,'36'0'15,"-1"0"-15,0 0 16,18 0-16,0-18 16,53-35-1,-71 53-15</inkml:trace>
  <inkml:trace contextRef="#ctx0" brushRef="#br1" timeOffset="131462.12">19703 3775 0,'0'-36'31,"17"36"-15,19 0 93,-1 0-78,0 0-31,18 0 16,53 0 0,0 0-1,17-35 16,-88 35-15,1 0 0,-1 0-1,0 0 1,1 0 0,16 0-1,1 0 1,-17 0-1,-1 0 1,0 0 0,18 0-1,0 0 1,18 0 0,-36 0-1,-17 0 1,17 0 15,35 0-15,-34 0-1,17 0 1,-1 0 0,-16 0-1,-1 0 1,0 0 15,18 0-15,0 0-1,-18 0-15,36 0 16,-36 0 0,1 0-1,69 0 1,-69 0-1,17 0 1,35 0 0,35 0-1,-87 0 1,69 0 0,-69 0-1,17-35 1,-18 35-1,0 0 17,53 0-32,0 0 15,36 0 17,-36 0-32,-53 0 31,1 0-16,52 0 1,-18 0 0,1 0-1,17 0 1,53 0 0,-52 0-1,-54 0 1,0 0 15,36 0-15,52 0-1,-52 0-15,-18 0 16,-18 0 0,0 0 62,-35 18-47,-18-18-31</inkml:trace>
  <inkml:trace contextRef="#ctx0" brushRef="#br1" timeOffset="134358.41">5786 10689 0,'0'35'0,"17"-35"125,71 0-110,-52 0-15,-1 0 16,0-17-16,1 17 15,52 0 17,-106 0 30,18 35-62,-106 18 16,0 35-1,36-53 1,17 1 0,18-1-16,-1 18 15,72-53 17,17 0-32,-1 0 15,107-35 1,-88-1-1,-36 36 1,0 0 0,-52 0 46</inkml:trace>
  <inkml:trace contextRef="#ctx0" brushRef="#br1" timeOffset="135201.34">6562 11024 0,'35'-17'78,"-35"-19"-62,35 36 0,-35-70-16,0-89 47,-17 141-1,17 89-14,0 35-1,0-71-31,0 18 31,17-18-31,19-35 16,16 0 15,1 0-15,18-17-1,-71-19-15</inkml:trace>
  <inkml:trace contextRef="#ctx0" brushRef="#br1" timeOffset="135672.26">6473 10495 0,'-35'0'31,"35"18"-15,-35 17 0,35 0-1,-35-35 1,52 0 31,-17-35-47,36 0 15,-1 35 32,0 0-31,18 17-1,-18-17 1,1 0 0</inkml:trace>
  <inkml:trace contextRef="#ctx0" brushRef="#br1" timeOffset="136381.03">7232 10760 0,'-18'0'15,"18"35"32,0 0-31,18 53-1,-18-52-15,35 52 32</inkml:trace>
  <inkml:trace contextRef="#ctx0" brushRef="#br1" timeOffset="136566.17">7126 10883 0,'0'0'0,"35"0"15,1-17 1,-1 17-16,71-36 16,-36 36-16</inkml:trace>
  <inkml:trace contextRef="#ctx0" brushRef="#br1" timeOffset="136898.79">7585 10707 0,'0'-35'15,"17"35"1,54 0-1,-36 0-15,0 0 16,1 35 0,-1 18-1,-35 0 1,-106 17 0,71-35-1,0-70 16</inkml:trace>
  <inkml:trace contextRef="#ctx0" brushRef="#br1" timeOffset="137184.04">7902 10566 0,'-35'0'16,"0"0"-1,35 35 1,-36 53 0,36-70-1,0 17-15,36 36 31,52-71-15,-18 0 0,-34 0-16</inkml:trace>
  <inkml:trace contextRef="#ctx0" brushRef="#br1" timeOffset="137572.99">8202 10636 0,'-18'0'16,"36"53"46,-18-18-46,0 1-16,0 17 15,35-18-15,-35 18 16,0-18 0,0 18-16,0-18 31,0 1 0,-35-36-15,0 0-1,0 0 1,-1 0 0,36-18-1</inkml:trace>
  <inkml:trace contextRef="#ctx0" brushRef="#br1" timeOffset="137998.04">8026 10283 0,'0'0'0,"0"18"31,0 53-15,-36-71-1,36 53-15,0-18 16,0-53 31,0-17-47,18 0 15,-18-36-15,35 36 16,1 35 15,-1 17 1,18-17-32,-18 36 15</inkml:trace>
  <inkml:trace contextRef="#ctx0" brushRef="#br1" timeOffset="138678.54">8731 10689 0,'0'53'47,"0"-35"-31,0 52-16,0-17 15,0 0-15,36 18 16,-36-36-16,0 0 15</inkml:trace>
  <inkml:trace contextRef="#ctx0" brushRef="#br1" timeOffset="138882.99">8643 10901 0,'88'-18'15,"-35"18"1,0 0-16,0-35 16,18 35-16,-19 0 15,-16 0 1</inkml:trace>
  <inkml:trace contextRef="#ctx0" brushRef="#br1" timeOffset="139477.63">9137 10636 0,'0'36'63,"35"-36"-63,-35 70 16,36-70-1,-36 35-15,35-35 16,0 0-1,0 0-15,-35-53 32,0 18-17,0 18-15,0-54 0,0 18 32,0 88 14,0 36-30,36 35 0,-36-71-16,35 0 15,-35 1-15,0 34 16,0 1 0,0-36-1,-18 18 1,-52-18 15,34-52-31,36-19 16,-35 36 15,35-35-15</inkml:trace>
  <inkml:trace contextRef="#ctx0" brushRef="#br1" timeOffset="139803.37">9666 10513 0,'0'0'16,"18"53"47,-18 17-63,0-17 15,53 0-15,-53 0 16,0 18-16,35-1 31,-35-35-15</inkml:trace>
  <inkml:trace contextRef="#ctx0" brushRef="#br1" timeOffset="140109.57">9948 10530 0,'-17'18'15,"-19"-18"1,1 35 0,0 1-1,-18 17 1,53-18-1,18-35 1,70 0 0,-53 0-16,0 0 15,1 0 1,-1 0 0</inkml:trace>
  <inkml:trace contextRef="#ctx0" brushRef="#br1" timeOffset="140565.94">9666 10072 0,'-35'53'31,"35"-18"-31,0 0 16,0 1-16,0-1 16,0-88 30,0 18-30,0-1 0,0 19-16,17-19 15,19 36 17,-1 0-17,-35 18 1,88 35-16,-35 35 31,-53-53-31,71 36 16,-36-36-1</inkml:trace>
  <inkml:trace contextRef="#ctx0" brushRef="#br1" timeOffset="140911.07">10089 10336 0,'18'0'15,"17"0"1,1 36 0,-36 52-1,35-53 1,-35 0-16,0 1 0,0 17 16,0 35-1,-18-18 1,-123 19-1,0-54 1</inkml:trace>
  <inkml:trace contextRef="#ctx0" brushRef="#br1" timeOffset="141958.23">5821 10425 0,'-35'0'32,"-1"17"-1,36 19-15,0-1-16,0 0 15,-53 18-15,53 0 16,0 35-16,0-17 0,0 17 15,106 194 17,265-247-1</inkml:trace>
  <inkml:trace contextRef="#ctx0" brushRef="#br1" timeOffset="145388.93">10566 10442 0,'-18'0'78,"-17"18"-63,0 70 1,35 53 0,0 71 31,176-159-16</inkml:trace>
  <inkml:trace contextRef="#ctx0" brushRef="#br1" timeOffset="146889.06">10989 10901 0,'0'-18'47,"0"-17"-32,18 35 1,-18-71-16,0-17 31,0 53-31,0 0 0,0-18 47,-18 53 0,18 70-16,53 71 0,-18-141-15,1 36 0,-1-54 15</inkml:trace>
  <inkml:trace contextRef="#ctx0" brushRef="#br1" timeOffset="147670.34">10954 10301 0,'-36'-35'15,"36"52"48,0 19-63,-35-1 0,35 18 16,0-71 46,0-35-46,18 0-1,70 18 48,-35 70-48,-53 1-15,123-36 16</inkml:trace>
  <inkml:trace contextRef="#ctx0" brushRef="#br1" timeOffset="148306.25">11624 10777 0,'-18'-35'15,"-17"35"1,0-35 0,0 35-1,-1 17 1,36 19-1,0-1 17,0 0-32,18-35 31,35 0-15,-18-17-16,-35-19 15,71-34 1,-36-18-1,-35-36 1,-18 36 0,-17 88-1,0 18 1,35 87 0,17 89-1,36-88 1,18-70-1,-18 34 1</inkml:trace>
  <inkml:trace contextRef="#ctx0" brushRef="#br1" timeOffset="148570.87">11853 10672 0,'71'0'31,"-36"0"-15,0 0-16,-17 0 16,-18 17-16,35 36 15,-35 0 1,-17-18-1,-19 1 17,36-72-17</inkml:trace>
  <inkml:trace contextRef="#ctx0" brushRef="#br1" timeOffset="148836.18">12171 10530 0,'0'36'47,"-35"-36"-47,35 70 16,0-34-1,-36-1-15,36 0 16,0 0-16,36 18 16,34-53-1,36 0 1</inkml:trace>
  <inkml:trace contextRef="#ctx0" brushRef="#br1" timeOffset="149110.44">12771 10372 0,'0'0'0,"0"17"47,0 19-47,17 69 16,36 19-1,-53-89 1,0 36-16,0-36 16</inkml:trace>
  <inkml:trace contextRef="#ctx0" brushRef="#br1" timeOffset="149292.94">12629 10583 0,'71'-53'31,"-18"53"-31,0 0 15,70-35 1,-87 35 0</inkml:trace>
  <inkml:trace contextRef="#ctx0" brushRef="#br1" timeOffset="149642">13264 10354 0,'0'18'47,"0"17"-47,0 18 16,18 17-1,-18-17 1,0 0-16,35 0 0,-35 18 15,0 17 1,-53-106 47,1-17-48,16 35 1,36-35-1</inkml:trace>
  <inkml:trace contextRef="#ctx0" brushRef="#br1" timeOffset="150036.94">13070 10125 0,'0'0'0,"0"35"47,0 0-47,0 36 16,0-36 0,-35-35-1,35-35 16,0 0-31,0-1 16,0-34 0,0 52-1,35-17 1,71 52 0,-88-17-1,35 53-15,-18-17 16,18 34-1,-18-35-15</inkml:trace>
  <inkml:trace contextRef="#ctx0" brushRef="#br1" timeOffset="150586.04">13794 10672 0,'-71'-89'15,"36"89"1,0 0-1,35 18 1,-36 70 15,36-17-31,0-54 16,18-17 0,88-17-1,-71-71 1,36-36-1,-71 1 17,0-1-17,-53 54-15,35 70 16,18 35 15,0 0-15,0 18-16,0 106 15,18-53 1,35-71 0,-18 18-1,0-53 1</inkml:trace>
  <inkml:trace contextRef="#ctx0" brushRef="#br1" timeOffset="151054.93">14005 10389 0,'0'18'32,"36"35"-17,-36-18 1,52-35-16,1 35 15,0-35 17,0-17-32,-53-107 15,0 89 1,0 17 0,0 54 30,0 52-46,0-35 16,0 35-16,0-17 31,0-36-15,0 18 0,0-18-16,-17-35 31,-54 0-16,18 0 1,53-18 0</inkml:trace>
  <inkml:trace contextRef="#ctx0" brushRef="#br1" timeOffset="151356.24">14746 10283 0,'0'36'31,"0"17"-15,0 0 0,0 35-16,18 18 15,-18-18 17</inkml:trace>
  <inkml:trace contextRef="#ctx0" brushRef="#br1" timeOffset="151534.76">14570 10583 0,'0'-35'16,"35"35"-16,0 0 0,1-35 15,-1 35 1,18 0-16,35 0 15,18-35 1</inkml:trace>
  <inkml:trace contextRef="#ctx0" brushRef="#br1" timeOffset="151805.16">15117 10301 0,'0'18'47,"0"35"-47,35 35 15,-35-18-15,0-17 16,35 18-1,-35-36 1</inkml:trace>
  <inkml:trace contextRef="#ctx0" brushRef="#br1" timeOffset="152081.6">15399 10336 0,'-18'0'16,"18"18"-16,-35-18 15,-36 35 1,36 1 0,35-1-1,0 0 1,0 0-1,35-35-15,89 36 32,-89-36-17</inkml:trace>
  <inkml:trace contextRef="#ctx0" brushRef="#br1" timeOffset="153202.51">15946 10372 0,'-18'-36'32,"18"19"171,-35 17-203,-1 0 31,19 0 0,-19 0 47,1 0-62,35 35 15,0 0-31,0 1 16,0-1 15,18 0-31,17-35 16,0 0-1,18-70 17,-17 34-32,-36 1 15,35-36 1,-35-34-1,0 34 1,-18 36 0,1 35-1,17 35 17,17 89-17,-17-72 1,0 1-1,0 71-15,35-54 32,-35-17-32,36-53 15</inkml:trace>
  <inkml:trace contextRef="#ctx0" brushRef="#br1" timeOffset="153648.34">16140 10283 0,'17'0'46,"19"0"-46,-1 0 0,35 0 16,-34 0 0,-1 0 15,-88 18 0,18 53 0,35-36-31,-36 0 16,1 18 0,35-18-1,0 1 1,18-36 0,70 0-1,-53 0 1,36-53-16,-1-35 15</inkml:trace>
  <inkml:trace contextRef="#ctx0" brushRef="#br1" timeOffset="153914.59">16581 10001 0,'52'0'31,"-52"36"-31,53-1 16,0 124 0,-53-54-1,-35 19 1,-53-1-1,-89-17 1</inkml:trace>
  <inkml:trace contextRef="#ctx0" brushRef="#br1" timeOffset="154656.17">15134 10054 0,'-17'18'31,"17"17"-15,-36-35-16,36 35 15,18-70 48,52-18-48,-34 0 1,-1 53 47,18 18-48,17 17 1,-17 36-1</inkml:trace>
  <inkml:trace contextRef="#ctx0" brushRef="#br1" timeOffset="167902.87">4745 12136 0,'-35'0'31,"52"0"16,19 0-47,34 0 16,-35 0-1,54 0 16</inkml:trace>
  <inkml:trace contextRef="#ctx0" brushRef="#br1" timeOffset="168094.6">4745 12400 0,'176'0'63,"-123"0"-63,0-35 15,35 35-15,-17 0 16</inkml:trace>
  <inkml:trace contextRef="#ctx0" brushRef="#br1" timeOffset="182323.95">5697 12153 0,'-35'0'0,"53"0"1812,17 0-1796,18 0 0,0 0-1,17 0 1,-34 0-1,-19 0 1,-52 53 125,0 0-126,-18 35 1,53-52 0,-53-1-1,18 18-15,35-18 16,17-35 62,36 0-62,-18-18-1,1 18-15,17 0 16,-53-35-1,35 35 32</inkml:trace>
  <inkml:trace contextRef="#ctx0" brushRef="#br1" timeOffset="183079.56">6350 12241 0,'-18'0'15,"-17"0"1,35-35-16,-35 35 16,0 18 15,-18 17-16,0 18 1,0 35 0,53-35-1,0 0 1,35-53 0,36 0-1,34-88 1,-16-18-1,-89 35 1,0 1 0,0 17-1,-36 0 1,1-53 0,35 53-1,0 89 32,0-1-47,0 0 16,0 71-1,18 17 1,-18-17 0,35-18-1,53 18 16,-88-70-31,35 34 16,-35-35 0,36-88 15</inkml:trace>
  <inkml:trace contextRef="#ctx0" brushRef="#br1" timeOffset="183464.18">6562 12241 0,'0'-35'0,"0"70"0,0-105 31,35 70-31,36-18 16,-54 18 0,71 35-16,-52 36 31,-1 0-15,-35-18-1,-18 17 1,-17-70-1,0 0 1,-1 0 0,36-18-1,0-17 1</inkml:trace>
  <inkml:trace contextRef="#ctx0" brushRef="#br1" timeOffset="183837.18">6985 12065 0,'0'0'16,"-35"18"-1,-1 17 17,36 0-17,0 0 1,0 1 0,0 17-16,0 17 15,0-34 1,18 16-1,70-52 17,-35 0-32,-18-17 31,36 17-31</inkml:trace>
  <inkml:trace contextRef="#ctx0" brushRef="#br1" timeOffset="186682.6">7655 12118 0,'0'-35'15,"-17"35"16,17-36-15,0 54 31,0 35-47,0 0 16,0 0-16,35 141 31,0-159 0</inkml:trace>
  <inkml:trace contextRef="#ctx0" brushRef="#br1" timeOffset="186884.55">7549 12312 0,'36'0'31,"-1"0"-31,0 0 16,18 0-16,53-35 15,-71 35 1</inkml:trace>
  <inkml:trace contextRef="#ctx0" brushRef="#br1" timeOffset="187299.52">8220 12118 0,'0'-35'31,"35"-1"-15,0 36-1,1 0-15,-1 0 16,35 0 0,-17 53-1,-53 0 1,0 18 0,-17-36-1,17 0-15,-53-35 16,17 0-1,36-70 17</inkml:trace>
  <inkml:trace contextRef="#ctx0" brushRef="#br1" timeOffset="187625.51">8696 11959 0,'0'0'0,"-35"0"16,-1 0 0,1 0-1,35 18 1,0 35-1,-35-53-15,35 106 16,0-36 0,0-35-1,35-35 1,106 0 0,0-17 15</inkml:trace>
  <inkml:trace contextRef="#ctx0" brushRef="#br1" timeOffset="188280.89">9260 12012 0,'-35'0'0,"0"0"16,0 0-1,-18 0 1,17 0 0,36 18-16,-35 35 31,0 17-15,35-17-1,17-53-15,19 0 16,34 0-1,1-53 1,-36-17 0,-35 34-16,0-87 15,-17 17 1,-36 18 15,-18 17-15,18 36-16,88 141 31,-35-53-15,53 35-1,18 71 1,-36-36 0,-35-88-16,35 18 15,-35-17 1,36-36-1</inkml:trace>
  <inkml:trace contextRef="#ctx0" brushRef="#br1" timeOffset="188941.36">9437 11994 0,'35'0'47,"0"18"-31,18 35-1,-17-18 1,-1-35-1,0 0 17,18-35-17,-53-18 17,0-17-32,0 52 15,0 53 63,0 0-62,0 1-16,0-19 16,35 54-1,-35-18-15,0 35 16,0-17-1,0-1 1,-17 1 0,17-36-1,-36-35 17,1 0-17,-18 0 1,-88-18-1,106 18 1</inkml:trace>
  <inkml:trace contextRef="#ctx0" brushRef="#br1" timeOffset="189548.23">10283 11959 0,'0'-35'31,"0"88"16,0-36-32,0 19 1,36 17-16,-36-36 16,35 71-1,0 1 17,-35-54-1,0-88-16</inkml:trace>
  <inkml:trace contextRef="#ctx0" brushRef="#br1" timeOffset="189749.99">10160 12136 0,'18'0'16,"17"0"0,18 0-16,17-53 15,-17 53 1,0-36-16,71 36 16,-89-35-1,0 35-15</inkml:trace>
  <inkml:trace contextRef="#ctx0" brushRef="#br1" timeOffset="190621.97">10971 11906 0,'0'-35'15,"-35"0"17,53 52 46,35 54-63,-18-18 1,0-18-16,1-35 31,-1 0-31,0-18 16,-35-34 15,0-1-15,0 17-16,-18-69 31,18 122 0,0 71-15,18-52 0,17 34-1,-35 1 1,53-1-1,-53-34 1,0 69-16,0-16 31,0-19-15,0-35 0,-17-35 15,-54-17-16,71-18-15,-53 35 16,0-36 0,18 36-1,35-35 17,-35 35-17</inkml:trace>
  <inkml:trace contextRef="#ctx0" brushRef="#br1" timeOffset="191464.84">11994 12083 0,'-88'-36'32,"35"1"-17,-52 35 16,69 0-31,-17 88 47,194 18-15,1-88-1,-107-124-16,-35 35 1,0-52 0,-18-53 15,-17 140-15,35 1-1,0 53 63,0 17-78,0 0 16,0 18-16,0 0 16,18 70-1,70 54 1,-88-142-1,0 0 1,53 1 0,-53-1-1,35-35-15,0-18 16</inkml:trace>
  <inkml:trace contextRef="#ctx0" brushRef="#br1" timeOffset="192036.34">12330 11924 0,'0'-35'31,"35"35"-15,0 0-1,36 0-15,-36 0 32,18 0-32,-18 0 31,-52 0 16,17 17-32,-36-17-15,36 53 16,-88 18 0,18-1-1,34-34 1,36 34-1,0-52 1,18-18 0,52 0-1,36-18 17,-70 18-32,-1 0 15,0 0 16</inkml:trace>
  <inkml:trace contextRef="#ctx0" brushRef="#br1" timeOffset="195686.14">4286 13617 0,'18'0'31,"70"0"-15,-35 0-16,0 0 15,0 0 1,70-35-16,-87 35 16</inkml:trace>
  <inkml:trace contextRef="#ctx0" brushRef="#br1" timeOffset="195879.81">4357 13899 0,'0'0'15,"17"0"1,36 0-16,71 0 16,-54 0-1,-34-17 1</inkml:trace>
  <inkml:trace contextRef="#ctx0" brushRef="#br1" timeOffset="198090.81">9754 6950 0,'71'0'63,"-1"-18"-48,-17 18-15,0-35 16,0 35-16,18-53 15,-36 53-15,36-18 47</inkml:trace>
  <inkml:trace contextRef="#ctx0" brushRef="#br1" timeOffset="198489.75">9737 6826 0,'-36'18'94,"36"17"-79,-53 18 17,18 0-32,0 18 15,35-36 1,18-35 31,34 0-47,1 0 15,71 0 1,-106 35 0,52-35-16,-70 18 15</inkml:trace>
  <inkml:trace contextRef="#ctx0" brushRef="#br1" timeOffset="199996.98">5380 13494 0,'0'35'47,"0"36"-31,35-36-1,-35 35-15,35 177 32,1 0 30,175-423-15,-158 141-31,0 35-1,-53-36 1</inkml:trace>
  <inkml:trace contextRef="#ctx0" brushRef="#br1" timeOffset="200254.29">5256 13952 0,'0'0'0,"36"0"31,17-35-15,-36 35-16,19 0 16,87-35-1,-70 0-15</inkml:trace>
  <inkml:trace contextRef="#ctx0" brushRef="#br1" timeOffset="203342.81">2187 9648 0,'18'0'141,"17"0"-125,0 0-1,1 0 1,17 0-1,17 0 17,1-52-1,-1-19 0,-34 36-15,-1-1-1,-35 1 17,0 0-1,0 0-15,0-1-1,0 1 48,-18 35 62,18 18-125,-35-18 0,35 35 15,-35 0 1,17-35 0,18 36-16,-35-36 15,35 35 1,17-70 46,-17-1-46,36 36 0,-36-17-16,35-36 15,0 17 1,0 36 15,-35-35-15,36 35-1,-1 0 17,-35 18-17,35 17 1,1 18-1,-1-53 1,-35 18-16,35-18 31,-35 35-31,35-35 32</inkml:trace>
  <inkml:trace contextRef="#ctx0" brushRef="#br1" timeOffset="205392.56">6279 13600 0,'0'-36'16,"0"1"-1,-17 35 48,-18 0-47,35 18-1,-36 52 1,-34 195 31,70-142-32,0-87 1,17-1-16,36 0 16,0-35 15,18-106-16</inkml:trace>
  <inkml:trace contextRef="#ctx0" brushRef="#br1" timeOffset="205699.29">6385 13776 0,'36'0'46,"-1"-35"-46,35 35 16,-70-36 0,53 36-1</inkml:trace>
  <inkml:trace contextRef="#ctx0" brushRef="#br1" timeOffset="206200.1">6897 13635 0,'-18'0'16,"18"18"-1,-35-18-15,-18 35 32,0 0-32,53 0 15,-35-17 1,52-18 15,19 0-15,34 0-1,-52 0-15,17 0 16,36 35 0,-71 36-1,0-36 1,0-17 0,-36 35-1,-16-53 1,-19 0-1,53 0 17,18-18-32,0-17 15</inkml:trace>
  <inkml:trace contextRef="#ctx0" brushRef="#br1" timeOffset="206466.07">7091 13723 0,'0'0'16,"0"35"31,0 1-47,0-1 15,0 0-15,0 0 16,0 1 0,0-1-16,17 0 15,-17-52 1</inkml:trace>
  <inkml:trace contextRef="#ctx0" brushRef="#br1" timeOffset="206652.13">6985 13547 0,'0'0'0,"53"0"46</inkml:trace>
  <inkml:trace contextRef="#ctx0" brushRef="#br1" timeOffset="207165.77">7303 13758 0,'17'0'47,"54"18"-32,-36 35 1,-35 0-1,0-18 1,0-53 31,0-34-31,0-19-1,0 0 1,53 36-1,-18 35 17,0 0-17,-35 35 1,36 18-16,-36-35 16,53 35-1,-18 0 1,-35-18-1</inkml:trace>
  <inkml:trace contextRef="#ctx0" brushRef="#br1" timeOffset="207584.67">7849 13617 0,'0'36'62,"0"-1"-46,0 0-16,0 18 15,0 70-15,0-70 32,0-17-17,36-36-15,17 0 31,-18-18-15,-35-17 0,35 35-1,-35-36 1</inkml:trace>
  <inkml:trace contextRef="#ctx0" brushRef="#br1" timeOffset="207783.17">7796 13864 0,'36'-35'32,"17"35"-17,0-53 1,-1 18-1,-16 35-15</inkml:trace>
  <inkml:trace contextRef="#ctx0" brushRef="#br1" timeOffset="209162.72">8167 13494 0,'0'17'329,"35"-17"-283,0 0-14,-35 36-32,36-36 15,-36 35 1,35 0 0,0 71 15,-35 88 16,0-176-47,-17 17 31,-19 0-15</inkml:trace>
  <inkml:trace contextRef="#ctx0" brushRef="#br1" timeOffset="209929.69">8996 13723 0,'0'-35'31,"-18"35"0,18-35-15,-35 35 0,0 0-1,-1 0 1,-17 17-1,18 36 1,35 0 0,0-18-1,0 1 1,18-36 0,35 0-1,17 0-15,1-53 16,-18 0-1,-53-18 1,0-17 0,-18-36 15,18 89-31,-35-35 16,35 87 46,0 71-46,0-52-16,0-1 15,0 18 1,17 53 0,19-53-1,-36 53 16,35-106-31,0 0 32</inkml:trace>
  <inkml:trace contextRef="#ctx0" brushRef="#br1" timeOffset="210351.13">9278 13406 0,'0'35'47,"0"35"-32,0-17-15,0 0 16,0 0-16,0 18 15,0-18 1,0-18 0,35-35-1,1 0 32,-1 0-31,0 0-1,-17 0 1,17 0 0,-35-18-1,0-17 1,0 0 0</inkml:trace>
  <inkml:trace contextRef="#ctx0" brushRef="#br1" timeOffset="210599.49">9190 13688 0,'18'0'15,"17"0"1,0-53-16,0 53 16,1-35-16,-1 35 15,35-124 1</inkml:trace>
  <inkml:trace contextRef="#ctx0" brushRef="#br1" timeOffset="-214424.19">9895 13776 0,'0'-35'15,"53"-18"16,18 53-31,-18 0 0,0-35 16,-18 35-16,0 0 16,1 0-1</inkml:trace>
  <inkml:trace contextRef="#ctx0" brushRef="#br1" timeOffset="-213791.89">9984 13441 0,'0'-18'0,"0"53"47,35 18-31,-35 0-16,0 18 16,35-18-1,-35 0-15,0-18 0,35 0 16,-35 106 15,0-105-15</inkml:trace>
  <inkml:trace contextRef="#ctx0" brushRef="#br1" timeOffset="-212174.57">10813 13458 0,'0'-35'31,"0"0"0,-36 35 0,-17 53-15,53 17 0,0-34-1,89 211 32,-54-247-31,35 35-1,1-88-15</inkml:trace>
  <inkml:trace contextRef="#ctx0" brushRef="#br1" timeOffset="-211740.91">11095 13476 0,'-18'18'15,"-17"52"1,35-34-1,0 17 1,0 17 0,0 1-1,35-36 1,1-35 0,34 0-1,-17-71 1,-53-17-1,0 0 1,-18 53 0,-35-1-1,18 36 1,0 18 0,35 35-1</inkml:trace>
  <inkml:trace contextRef="#ctx0" brushRef="#br1" timeOffset="-211285.64">11412 13423 0,'-17'18'16,"-54"35"15,71-18-31,-35-35 16,35 71-16,53-71 46,0 0-30,-53 17 0,53 19-1,-18-36-15,-35 35 0,0 0 32,0 0-17,0 1 1,-35-1-1,-1-35 1,1 0 0,0-18-1,35-17 1</inkml:trace>
  <inkml:trace contextRef="#ctx0" brushRef="#br1" timeOffset="-210858.99">11677 13317 0,'0'36'62,"0"-1"-46,0 0-16,0 36 16,0 35-1,0-71-15,0 35 16,35-34-1,-35-1 1,53-17 15,-18-18-15,-35-36 0,36 36-1,-36-35 1</inkml:trace>
  <inkml:trace contextRef="#ctx0" brushRef="#br1" timeOffset="-210592.56">11518 13617 0,'0'-35'16,"35"0"0,36-18-1,-36 53 1,18-53-16,0 53 15,35-35-15</inkml:trace>
  <inkml:trace contextRef="#ctx0" brushRef="#br1" timeOffset="-207677.49">12277 13247 0,'-18'0'31,"-17"0"-15,35 17-1,0 19-15,0-1 16,-36 0-16,36 124 31,106 70 16,-35-246-31</inkml:trace>
  <inkml:trace contextRef="#ctx0" brushRef="#br1" timeOffset="-207379.6">12559 13353 0,'-18'0'31,"-35"17"-15,53 19-1,-17-36-15,17 52 16,0 37 0,0-54-16,17 36 15,72-36 17,-37-35-17</inkml:trace>
  <inkml:trace contextRef="#ctx0" brushRef="#br1" timeOffset="-206948.25">12771 13441 0,'-18'0'15,"18"17"1,0 19-16,0 17 31,0-18-31,35 18 16,-17-53 0,52 0-1,-17 0 1,-53-71-1,0 36 1,0-36 0,0 1-1,-17 17 1,-19 53 0,1 18-1,-18 17 1</inkml:trace>
  <inkml:trace contextRef="#ctx0" brushRef="#br1" timeOffset="-206524.14">13159 13264 0,'-18'36'15,"-35"34"1,53-17 0,-35-53-1,35 35-15,0 1 31,53-36-15,0 0 0,-18 0-1,0 0-15,0 35 32,-35 0-32,0 36 15,-17-36 1,-36 18-1,18-18-15,-18-35 16,0 0 15,18-35-15,35-18 0</inkml:trace>
  <inkml:trace contextRef="#ctx0" brushRef="#br1" timeOffset="-206142.96">13511 13212 0,'0'52'78,"0"-16"-78,0-1 0,0 0 16,0 1-1,0 34 1,0-17-1,18-18 1,17-35 0,1 0-1,-1-35 1,-35 0 0</inkml:trace>
  <inkml:trace contextRef="#ctx0" brushRef="#br1" timeOffset="-205929.53">13423 13458 0,'18'-35'31,"35"35"-15,-53-35 0,70 35-16,-70-35 15</inkml:trace>
  <inkml:trace contextRef="#ctx0" brushRef="#br1" timeOffset="-203351.07">14235 13476 0,'0'-35'32,"-18"35"-17,-17 0 32,-1 0 0</inkml:trace>
  <inkml:trace contextRef="#ctx0" brushRef="#br1" timeOffset="-202618.28">13794 13141 0,'17'0'47,"-17"18"-32,71 17-15,-36 0 16,0 0-16,54 142 47,-89-36-16,-53-35 16</inkml:trace>
  <inkml:trace contextRef="#ctx0" brushRef="#br1" timeOffset="-201944.63">14358 13335 0,'-35'0'15,"0"0"1,-1 0 0,1 53-1,-18 0 1,53 0-1,-35-18 1,35 53 0,0-52-16,53-1 15,0-35 1,-18 0-16,35-18 16,-34-52-1,17 17 1,-53 0-1,0 17-15,0-16 16,0-107 0,-18 88-16,18 18 15,-35-17 1,-1 17 0,1 18-1,35 70 32,18 53-31,17 0-16,18 71 15,-53-106 1,0 17 0,35 19-1,1-19 1,-1-17-1,-35 0 1,0 18 0</inkml:trace>
  <inkml:trace contextRef="#ctx0" brushRef="#br1" timeOffset="-201518.13">14711 13159 0,'0'17'47,"0"19"-32,0 69-15,0-52 16,0 0 0,0 18-16,0-18 15,0 17 1,0 18 0,0-52-1,35-36 1,18 0 15,-18-18-15,1 18-1,-1-35 1,-35 0 0</inkml:trace>
  <inkml:trace contextRef="#ctx0" brushRef="#br1" timeOffset="-201286.11">14570 13476 0,'0'0'0,"35"0"16,0-35-16,1 35 0,34-35 16,-17-1-1,0-17 1</inkml:trace>
  <inkml:trace contextRef="#ctx0" brushRef="#br1" timeOffset="-199271.94">15505 13070 0,'0'18'31,"0"17"-31,0 18 16,0 0-16,35 18 15,-35-18-15,35 0 16,-35-18-16,0 35 16,35-52-1</inkml:trace>
  <inkml:trace contextRef="#ctx0" brushRef="#br1" timeOffset="-199018.34">15381 13406 0,'35'0'32,"36"-36"-17,-36 36 1,1-35-16,34 0 16</inkml:trace>
  <inkml:trace contextRef="#ctx0" brushRef="#br1" timeOffset="-197354.92">16316 13070 0,'-35'0'78,"-36"0"-62,36 18-16,0-18 15,-1 88 1,1-52-16,0 52 31,158-53 16,-87 0-31,52 1-1,-53 34 16,-35-35-15,0 18 0,-71-17-1,19-1 1,-1-35 0,17-18-1,36-35 1,18 0-1</inkml:trace>
  <inkml:trace contextRef="#ctx0" brushRef="#br1" timeOffset="-197087.65">16475 13212 0,'0'35'31,"0"0"-15,53 18-1,-53-18-15,0 18 16,0 18 0,0-36-16,0 0 31,0-70-16,0 0-15</inkml:trace>
  <inkml:trace contextRef="#ctx0" brushRef="#br1" timeOffset="-196945.05">16457 13018 0,'-35'0'16,"70"35"-16,-35-70 0,-18 52 47</inkml:trace>
  <inkml:trace contextRef="#ctx0" brushRef="#br1" timeOffset="-196538.44">16616 13176 0,'0'36'0,"35"-1"15,-35 0-15,35 0 16,-35 1-16,36 34 16,-36-35 15,0 18-31,0-70 47,0-89-47,0-18 31,0 72-31,35 16 16,0 36-1,1 0 1,-1 124-1,0-54 1,-35-34 0,0-1-1</inkml:trace>
  <inkml:trace contextRef="#ctx0" brushRef="#br1" timeOffset="-196187.52">17092 13088 0,'0'35'31,"0"1"-15,0-1-16,0 0 16,0 36-1,0-1 1,0-17 0,0-18-1,35-35 1,1 0-1,17-17 1,-18-18 0</inkml:trace>
  <inkml:trace contextRef="#ctx0" brushRef="#br1" timeOffset="-195971.98">17022 13300 0,'35'-36'16,"35"1"-1,-17-18 1,-53 18-1,53 0-15</inkml:trace>
  <inkml:trace contextRef="#ctx0" brushRef="#br1" timeOffset="-194338.25">17780 13141 0,'-18'0'578,"-17"0"-547,0 0-15,0 0 15,-1 35-16,36 142 32,18-142-15,105-53-1,-70-17-31,-53-36 15,36 1 17,-36-1-32,0-70 31,0 53-15,0 53-1,0-18 1,0 18-1,0 52 48,0 1-47,0 52-16,0 36 15,0-18 1,17 1-1,-17 16 1,35-34 0,-35-36-1,0 18 1,36-18 0,-36-52 15,0-18-16,0-36 1</inkml:trace>
  <inkml:trace contextRef="#ctx0" brushRef="#br1" timeOffset="-193584.94">18098 13035 0,'17'0'46,"18"0"-46,1 0 16,-1 0 0,18 0-1,17-35 1,-34 0 0,-1-1-1,-35 54 63,0 17-62,-18-35-16,18 53 16,-35-53-16,0 88 15,35-17 16,-35-71-31,35 53 16,0 17 0,-36-34-1,36-19 1,18-17 15,17 0-15,18 0-1,0-53 1,0 53 0,-18 0-1,0 0 1,1 0 15,-36-35 0</inkml:trace>
  <inkml:trace contextRef="#ctx0" brushRef="#br1" timeOffset="-186552.12">4216 15522 0,'35'0'31,"18"-17"-31,-35 17 16,17 0-16,0 0 16,0 0-16,1 0 15,-1-36-15</inkml:trace>
  <inkml:trace contextRef="#ctx0" brushRef="#br1" timeOffset="-186039.39">4180 15275 0,'53'0'63,"-17"-17"-63,-1 17 15,18 0 1</inkml:trace>
  <inkml:trace contextRef="#ctx0" brushRef="#br1" timeOffset="-184422.29">5715 15187 0,'53'0'593,"-18"0"-577,18-53-16,0 53 16,-18 0-16,1 0 15,-1 0 1,-35-35-1,35 35 48</inkml:trace>
  <inkml:trace contextRef="#ctx0" brushRef="#br1" timeOffset="-183852.09">6456 14887 0,'0'-35'0,"0"53"63,0 17-63,0 265 31,0-71 0,0-158-15,0-18-16,53-53 31,0-18-31,-18-35 16,53-35 0,-53 52 15</inkml:trace>
  <inkml:trace contextRef="#ctx0" brushRef="#br1" timeOffset="-183641.54">6297 15363 0,'71'-35'16,"-18"0"0,-1 35-16,19-53 15,17 18 1,-52 35 0</inkml:trace>
  <inkml:trace contextRef="#ctx0" brushRef="#br1" timeOffset="-183183.34">7197 15028 0,'-106'36'31,"53"17"-31,0 17 16,53-35-1,35-35 32,1 0-47,-1-17 31,106 17-15,-141 17-16,53 36 16,-18-53-1,-35 53-15,0-18 32,-88 1-32,-18-1 31,71-35-16,-18-18 1,71-70 0,17 88-1</inkml:trace>
  <inkml:trace contextRef="#ctx0" brushRef="#br1" timeOffset="-182942.03">7444 15011 0,'0'0'16,"35"70"15,-35-34-15,0 16-16,0 19 15,0-36 1,35 1-1,-35-72 17</inkml:trace>
  <inkml:trace contextRef="#ctx0" brushRef="#br1" timeOffset="-182776.47">7426 14834 0,'53'18'63</inkml:trace>
  <inkml:trace contextRef="#ctx0" brushRef="#br1" timeOffset="-182337.53">7602 14958 0,'36'35'15,"-1"36"1,-35-36-16,35 0 15,0 18 1,-35-18 0,0 1-1,0-89 32,0 17-47,36-34 16,-36 35-1,53-1 1,0 54 0,-53 17-1,35 36 1,0-1 0,0-17-1,-35-70 16</inkml:trace>
  <inkml:trace contextRef="#ctx0" brushRef="#br1" timeOffset="-182018.77">8220 14887 0,'0'53'47,"0"0"-47,0 18 16,0-1-16,0-17 15,0 71 1,0-72-16,53-16 15,-18-1 1,-17-35 0,52-35-1,-35-36 1</inkml:trace>
  <inkml:trace contextRef="#ctx0" brushRef="#br1" timeOffset="-181793.57">8132 15222 0,'0'-35'31,"35"35"-31,0-35 0,0 35 16,36-35 0,-36-1-1</inkml:trace>
  <inkml:trace contextRef="#ctx0" brushRef="#br1" timeOffset="-180655.72">8696 15169 0,'18'0'32,"17"0"-17,18 0-15,0 0 16,0 0-16,17 0 15,-35 0-15,-17 0 0,35-35 16,-35 35-16,17 0 16</inkml:trace>
  <inkml:trace contextRef="#ctx0" brushRef="#br1" timeOffset="-180400.39">8767 14958 0,'0'17'15,"0"19"1,17 17-16,-17 17 15,35 1-15,-35 35 16,53-36 15,-53-35-31</inkml:trace>
  <inkml:trace contextRef="#ctx0" brushRef="#br1" timeOffset="-180047.11">9684 14781 0,'-18'0'0,"-17"0"16,0 0-1,35 18 1,0 17-16,-36 18 16,36 0-1,0 88 1,0-35-16,18-53 15,35-35 1,0 35-16,-18-53 16,89-53-1</inkml:trace>
  <inkml:trace contextRef="#ctx0" brushRef="#br1" timeOffset="-179671.14">9984 14940 0,'-36'0'16,"1"71"0,35-36-1,0 0-15,0 1 16,0-19-16,0 54 31,35-71-31,18 0 16,0 0-1,0-88 1,-53-1 15,-35 19-31,-18 70 16,18 0 15,-1 0-31,36 17 31</inkml:trace>
  <inkml:trace contextRef="#ctx0" brushRef="#br1" timeOffset="-179269.51">10460 14887 0,'-53'0'0,"0"18"15,-18 35 1,71 17-1,0-34 1,18-36 0,17 0-16,1 0 0,70 0 31,-71 35 0,-35 0-15,-35 18-1,-36 0 1,0 18 0,-17-36-1,88-88 1,35-71 0</inkml:trace>
  <inkml:trace contextRef="#ctx0" brushRef="#br1" timeOffset="-178767.16">10583 14411 0,'0'-35'0,"18"35"15,35-36 1,-18 36 15,-35 18-15,0 17-16,0 1 16,-17 140-1,-72-141 1,54 1-1,35-1-15,53-35 32,-18 0-32,-17 0 15,52 0 1,1 0 0</inkml:trace>
  <inkml:trace contextRef="#ctx0" brushRef="#br1" timeOffset="-178397.55">11007 14781 0,'17'36'63,"-17"-1"-63,0 18 15,0 0-15,0 17 16,0-17 0,0-17-16,0-1 0,-17-35 15,17 53-15,0-18 47,17-35-47,19-18 16,-1-17-1,0 35 17,-35-35-32</inkml:trace>
  <inkml:trace contextRef="#ctx0" brushRef="#br1" timeOffset="-178190.09">10813 15046 0,'53'-35'16,"-18"35"-1,18-71-15,70 36 16,-52 0 0</inkml:trace>
  <inkml:trace contextRef="#ctx0" brushRef="#br1" timeOffset="-176859.33">12083 14834 0,'0'0'0,"0"18"47,0 35-47,0 17 16,17 36-1,-17-53-15,0 18 16,0-36 0,0 18 15,-17-53-31</inkml:trace>
  <inkml:trace contextRef="#ctx0" brushRef="#br1" timeOffset="-176657.55">11871 15134 0,'71'0'16,"-19"-17"-16,1 17 16,36 0-16,-37 0 15,1-36 1,18 36-16</inkml:trace>
  <inkml:trace contextRef="#ctx0" brushRef="#br1" timeOffset="-175348.99">12982 14676 0,'-17'0'31,"-19"0"-15,-17 0-1,-17 17 1,35-17-16,35 53 15,-53-18 17,70-35-1,19 0-31,16 0 16,1 0-16,18 0 31,0 36-31,-36-1 15,-35 53 17,-18-35-17,-88 18-15,36-71 32,34 0-17,36-53 16,36 17-31</inkml:trace>
  <inkml:trace contextRef="#ctx0" brushRef="#br1" timeOffset="-175110.06">13194 14711 0,'35'35'15,"-35"0"1,0 18 0,35 18-16,-35-18 0,0 35 31,0-35-15,0-88 15</inkml:trace>
  <inkml:trace contextRef="#ctx0" brushRef="#br1" timeOffset="-174963.94">13123 14517 0,'0'0'0,"0"-35"0,36 87 47</inkml:trace>
  <inkml:trace contextRef="#ctx0" brushRef="#br1" timeOffset="-174540.9">13406 14834 0,'0'18'15,"35"17"1,-35 1-16,0-19 16,35 36-16,-35-18 15,0 18 16,0-70-15,53-54 0,-53-35-1,35 53 1,-35-17-16,36 70 16,-1 17 15,18 54-16,35 35 1,-35-71 0,-18 18-1</inkml:trace>
  <inkml:trace contextRef="#ctx0" brushRef="#br1" timeOffset="-174226.75">14076 14623 0,'0'35'15,"0"0"1,0 18-16,0 35 15,0-17 1,-18 70 0,18-88-16,0 17 15,18-70 1,17 0 0,18-35-1,18-53 1,-71 53-1</inkml:trace>
  <inkml:trace contextRef="#ctx0" brushRef="#br1" timeOffset="-174027.65">13899 14993 0,'0'0'0,"0"-35"15,53 35 1,-35 0-16,17 0 16,89 0-1,-71 0-15,0-53 16</inkml:trace>
  <inkml:trace contextRef="#ctx0" brushRef="#br1" timeOffset="-173679.6">14446 14446 0,'0'-35'31,"18"35"-31,0 0 16,105 88-1,-52-35-15,-36 35 16,18 159 0,-89-88-1,-69 17 1,-1-52-1,35-89 17</inkml:trace>
  <inkml:trace contextRef="#ctx0" brushRef="#br1" timeOffset="-173024.73">15275 14834 0,'0'0'0,"-17"0"0,-19 0 16,-34 0 0,17 0-1,53 53 1,-53-17-16,-18 69 16,71-34 15,0-36-16,194-70 1,-105-71 0,-1-70-1,-53 17 1,-35 0 0,-18-70-1,-17 123 1,0 53 15,35 124 0,0-1-31,0 18 16,18 106 0,-18-35-16,52 0 15,-52 35 16,0-123-15,18-36 0,35-88 15,-18 18-31</inkml:trace>
  <inkml:trace contextRef="#ctx0" brushRef="#br1" timeOffset="-172721.55">15681 14605 0,'0'0'16,"0"-35"-16,0 70 47,0 18-47,0 0 15,0 35-15,0-17 16,0 70 0,0-35-1,0-18 1,35-88 0,18 35-1,18-53 16,-54 18-31</inkml:trace>
  <inkml:trace contextRef="#ctx0" brushRef="#br1" timeOffset="-172508.53">15575 15046 0,'0'0'16,"53"-35"0,-18-1-16,1 36 15,69-35 1,1-71 0,-70 106-1</inkml:trace>
  <inkml:trace contextRef="#ctx0" brushRef="#br1" timeOffset="-170510.59">5539 15028 0,'0'-35'0,"-36"0"32,1 88 46,35 17-78,0-17 15,-53 106 1,53-71-16,159 124 31,-124-177-15,89 0 0,-89 1-16</inkml:trace>
  <inkml:trace contextRef="#ctx0" brushRef="#br1" timeOffset="-151917.54">212 4921 0,'-36'-17'15</inkml:trace>
  <inkml:trace contextRef="#ctx0" brushRef="#br1" timeOffset="-151280.3">335 5256 0,'0'36'63,"0"-1"-48,0 0-15,0 1 16,18-1-16,-18 18 16,35-18 15</inkml:trace>
  <inkml:trace contextRef="#ctx0" brushRef="#br1" timeOffset="-150998.89">564 5115 0,'53'0'16,"0"0"15,-17 0-31,-36 18 0,52 70 16,-52-35-1,0 35 1,0-17-16,0 70 16,-17-71-1,-71-34-15</inkml:trace>
  <inkml:trace contextRef="#ctx0" brushRef="#br1" timeOffset="-150575.49">0 5239 0,'0'53'62,"0"-18"-46,0 18-16,0 17 16,0-17-1,0 0-15,18 35 16,17-35-1,71-17 1,-89-36-16</inkml:trace>
  <inkml:trace contextRef="#ctx0" brushRef="#br1" timeOffset="-148909.52">512 9878 0,'-18'-35'15,"36"105"48,-18-35-63,52 1 15,-16 122 32,-19-158-31</inkml:trace>
  <inkml:trace contextRef="#ctx0" brushRef="#br1" timeOffset="-148735.33">318 9754 0,'0'0'0,"-36"-35"16,72 35 15</inkml:trace>
  <inkml:trace contextRef="#ctx0" brushRef="#br1" timeOffset="-148492.22">741 9878 0,'0'0'0,"35"35"0,-35 0 16,35 1-1,-35-1-15,36 18 16,-36 0 0,35-18-16</inkml:trace>
  <inkml:trace contextRef="#ctx0" brushRef="#br1" timeOffset="-148318.75">582 9560 0,'-35'0'0,"70"0"0,-53 0 31,54 0-31</inkml:trace>
  <inkml:trace contextRef="#ctx0" brushRef="#br1" timeOffset="-148079.34">882 9613 0,'0'0'0,"53"0"0,-18 53 0,18-53 16,71 106 0,-72-71-16,1 18 15,-53 106 16,0-106-31,-141 141 16</inkml:trace>
  <inkml:trace contextRef="#ctx0" brushRef="#br1" timeOffset="-147603.65">282 9984 0,'-17'0'32,"17"17"-17,53 124 17,264 0-1</inkml:trace>
  <inkml:trace contextRef="#ctx0" brushRef="#br1" timeOffset="-145554.89">17604 5398 0,'0'35'94,"-53"18"-79,53-18-15,0 0 16,35 71 15,0-106-31,124 0 31</inkml:trace>
  <inkml:trace contextRef="#ctx0" brushRef="#br1" timeOffset="-145306.03">17992 5433 0,'0'35'32,"53"0"-17,-53 18-15,0 0 16,0 18-1,35-18 1,18-53 0</inkml:trace>
  <inkml:trace contextRef="#ctx0" brushRef="#br1" timeOffset="-145145.89">17886 5327 0,'-35'-35'16,"70"70"15,0 0-15</inkml:trace>
  <inkml:trace contextRef="#ctx0" brushRef="#br1" timeOffset="-144928.46">18344 5486 0,'0'0'16,"0"53"-16,0 17 0,36 1 15,-1-1 1,-35-34 15</inkml:trace>
  <inkml:trace contextRef="#ctx0" brushRef="#br1" timeOffset="-144744.91">18133 5274 0,'0'-35'0,"0"70"0,53-70 47</inkml:trace>
  <inkml:trace contextRef="#ctx0" brushRef="#br1" timeOffset="-144503.59">18644 5398 0,'36'105'31,"-36"-34"-31,35-36 16,-35 0-16,35 1 15,-35-1 1,0-53 15</inkml:trace>
  <inkml:trace contextRef="#ctx0" brushRef="#br1" timeOffset="-144290.18">18591 5151 0,'-53'-36'15,"89"72"32</inkml:trace>
  <inkml:trace contextRef="#ctx0" brushRef="#br1" timeOffset="-143913.95">18962 5345 0,'-18'0'0,"36"0"62,-18 35-46,35-35 0,0 35-16,1 36 15,-36-18 1,35-53 0,0 123-1,0-70 1,-35-18-1,-70 36 1,-1-1 0,36-34-1,35-1-15</inkml:trace>
  <inkml:trace contextRef="#ctx0" brushRef="#br1" timeOffset="-140655.28">19844 5327 0,'0'0'0,"-36"0"0,36 18 78,0 35-62,18 35-16,-18-18 16,0 71-1,35-35 16,-35-212 16,0 53-47</inkml:trace>
  <inkml:trace contextRef="#ctx0" brushRef="#br1" timeOffset="-140257.72">19773 5380 0,'0'-35'31,"0"-1"-15,0 1-1,35 35-15,1 0 16,-1 53 0,-35 53-1,53-18 16,-53-53-31,0 1 16,-18-1 0,-52-35-1,70-18 1,0-35 0,0 18-16</inkml:trace>
  <inkml:trace contextRef="#ctx0" brushRef="#br1" timeOffset="-139543.68">20408 5468 0,'-17'-53'16,"-19"53"-1,1 0 1,0 53 0,-1 35-1,36-70-15,0 52 31,0-34-31,36-36 32,17 0-17,17-36 1,-52-69 0,-18 52-1,0 70 16,0 19-15,70 34 0,-17-35-1,18-35 1,-36 0-16,0-17 16,36-89 15,0 18-31,-71 35 15,-18-53 17,-35 53-17,53 124 17,0-18-17,0 0 1,0 17-16,35 36 15,1-36 1,-36-34 0,0 17-1</inkml:trace>
  <inkml:trace contextRef="#ctx0" brushRef="#br1" timeOffset="-139027.52">20638 5574 0,'17'0'31,"54"-35"-15,-18 35-16,52-36 15,-34-34 1,-36 17-16,1 0 31,-36 18-15,-36-1-1,19 36 1,17 36 0,0-1-1,0 53 1,0-35-16,0 35 15,0-52 1,0 16 0,70-52 15,1-88-15,-18 18-1,-18 70 1,0 0 15,-35 35-31,36 36 16,-1-54-1,53-17 1</inkml:trace>
  <inkml:trace contextRef="#ctx0" brushRef="#br1" timeOffset="-138626.49">21802 5433 0,'-18'0'0,"-17"0"15,-1 0 16,36 35-15,0 18-16,0-18 16,0 1-16,0 34 15,53-35 17,-17-35-32,34-53 15,-17-17 1,-53-1-1,-88-34 17,53 105-17,-1 0 1,36 70 0,0-35-1</inkml:trace>
  <inkml:trace contextRef="#ctx0" brushRef="#br1" timeOffset="-138260.47">22225 5186 0,'0'-35'15,"-18"35"1,18 17 15,0 18-15,0 18-16,0 0 16,106 212-1,-106-212-15,0 17 31,0-17-15,-35-53 31,0-17-47,-1 17 16,-17-71-16,18 71 0</inkml:trace>
  <inkml:trace contextRef="#ctx0" brushRef="#br1" timeOffset="-138077.95">22119 5486 0,'71'0'15,"-36"0"1,18 0-1,0-53-15,0 53 0,0-88 16,-18 52-16</inkml:trace>
  <inkml:trace contextRef="#ctx0" brushRef="#br1" timeOffset="-137613.1">23001 5415 0,'-35'0'0,"35"18"47,0 17-47,17 89 31,-17-89 16</inkml:trace>
  <inkml:trace contextRef="#ctx0" brushRef="#br1" timeOffset="-137470.28">22931 5221 0,'0'0'0,"0"18"31</inkml:trace>
  <inkml:trace contextRef="#ctx0" brushRef="#br1" timeOffset="-137029.22">23107 5468 0,'88'0'31,"-53"53"-15,1-18-16,-1 1 15,0-1 1,-35 18-1,0-89 48,0 1-63,0 0 16,0-36-16,0 18 15,36 53 1,16 18-1,-16 17 1,52 71 15,-88-88-15</inkml:trace>
  <inkml:trace contextRef="#ctx0" brushRef="#br1" timeOffset="-136781.08">23707 5327 0,'0'0'0,"0"53"46,17-18-46,-17 0 16,36 1-16,-36 34 16,35-70-1,-35 36-15</inkml:trace>
  <inkml:trace contextRef="#ctx0" brushRef="#br1" timeOffset="-136597.58">23636 5468 0,'18'0'32,"17"0"-32,0-35 15,1 35-15,-1 0 16,0-35-16,18 35 15</inkml:trace>
  <inkml:trace contextRef="#ctx0" brushRef="#br1" timeOffset="-134728.65">24042 5486 0,'53'0'31,"0"-18"-15,-18 18-16,0-53 15,18 0 1,-53 18 0,-18 0-1,-17 35 1,0 0-16,-18 0 16,-18 35-1,71 18 1,0 70-1,124-87 17,-71-36-17,17 0 1,1-18 0,-36 18-1,18-71-15,-18-34 31,-35 52-31,0 17 32,-17 36-17,-36 18 1,0 17 0,53 36-1,0-18 1,53-18-1,0-35 1,-18-53 0,-35 18-1,35 88 48,-35-18-63,89 71 31,-19 17-31,-70-70 16,71 124-1,-71-54 1,0-17 0,-71-71-1,1-35 1,34-53-1,36-35 1,0 18 0,0 17-16,18-71 15,35 54 1,-18-1 0,-35 18-1,35-35 1,-35-18 15,0 53-15,36 53 62,17 0-63,-1 18 1,-16 35 0,-36 0-16,0 0 31,53 0-15,-53-18-1,35-35-15,18 35 16,0-35-1,0 0 1,-18 0 0,-35-35-1,0-36 1,0 18 0,0 18-1,-35 35 1,-1 0-1,1 53 1,35-18-16,0 18 16,0 18-1,71-71 17,-36 0-17,-35-18-15,35-52 31,-35 52-15,36 18 15,-1 0-15,-35 35 0,35-35-16,0 53 31,1-53-31,-1-35 31,0-53-15,18 17-1,-53 18-15,0 0 16,0-17 0,0 34-16,0 19 31,-18 34-16,18 19 1,0 52 0,0 18-1,0 0 1,0-1 0,18-69-1,-18-54 16</inkml:trace>
  <inkml:trace contextRef="#ctx0" brushRef="#br1" timeOffset="-134449.97">25347 5486 0,'0'0'0,"35"-36"0,1 36 15,-1-35-15,35 35 16,-34-35 0,52 35 15,-88 35-15,0 18-16,35-18 15,-35 36 1,0-36-1</inkml:trace>
  <inkml:trace contextRef="#ctx0" brushRef="#br1" timeOffset="-134283.15">25788 5256 0,'0'18'47</inkml:trace>
  <inkml:trace contextRef="#ctx0" brushRef="#br1" timeOffset="-133899.92">25876 5539 0,'-35'0'16,"35"35"15,0 0-15,0 36-16,18-18 15,35-53 17,-18 0-17,0-53 1,-35-18-1,0 36-15,0 0 16,-18-1 0,18 1-16,-35 35 15,35 18 1,0 35 0</inkml:trace>
  <inkml:trace contextRef="#ctx0" brushRef="#br1" timeOffset="-133467.08">26176 5450 0,'53'0'15,"-53"18"-15,0 17 16,35 1-1,-35-1-15,0 53 16,0-35 0,36-106 31,-36 18-32,53-36 1,-18 1-16,0-1 15,0 36 17,1 123-1,-36-35-15,35-18-16,-35 1 15,0-1 1</inkml:trace>
  <inkml:trace contextRef="#ctx0" brushRef="#br1" timeOffset="-130150.33">26106 3669 0,'-18'0'16,"53"0"187,0 0-187,1 0-16,17 0 15,17 0 1,124 0 15,141-35 16,-299 35-31,105 0 15,88-53 0,-141 53-15,-52 0 0,16 0-1,90 0 1,-107 0-1,71 0 1,-36 0 0,18 0 15,-52 0-15,-1 0-16,36 0 15,-19 0 1,37 0-1,-19 0 1,18 35 0,-52-35-1,52 0 1,-18 35 0,1-35-1,35 0 1,-53 0-1,17 0 1,1 0 0,-18 36 15,0-36-31,53 0 31,-54 0-15,-16 35-1,52-35-15,-35 0 16,-18 0 0,53 35-1,-52-35 1,17 0 0,-1 0-1,72 0 1,-54 0-1,36 0 1,71-35 15,-142 35-31,18 0 32,-18 0-17,0 0 1,-35-35 46,-35 35-62,-53 0 16,-18 0-16</inkml:trace>
  <inkml:trace contextRef="#ctx0" brushRef="#br1" timeOffset="-123274.27">27182 5697 0,'17'0'94,"18"0"-78,-35-35-1,0-35 1,0 34-16,0-52 31,-17 88 16,-18 18-16,35 17-15,17 0-1,18 1 1,1-36 0,17 0-1,17-18 1,-17-17-16,-53-1 16,35 1-16,-35-35 15,0-1 1,-17 36-1,17 70 32,35 0-47,53 89 32,-52-89-32,-36 0 15,35 36 1,-35-36-1,-71 0 1,36-35 0,-36-35-1,-34-71 1</inkml:trace>
  <inkml:trace contextRef="#ctx0" brushRef="#br1" timeOffset="-123111.49">27376 5186 0,'-18'0'16,"36"35"-16,-18-70 0,0 88 31</inkml:trace>
  <inkml:trace contextRef="#ctx0" brushRef="#br1" timeOffset="-122460.59">28205 5415 0,'0'0'16,"0"18"15,0 35-31,0 0 16,17 0-16,-17 17 15,53-17-15,-18 18 32,-35-19-32</inkml:trace>
  <inkml:trace contextRef="#ctx0" brushRef="#br1" timeOffset="-121775.47">28116 5680 0,'0'0'0,"18"0"16,35 0-1,35-36-15,-17 36 16,17-35 0,-35-18-16,-53 18 15,0 17 1,-35-52 0,-1 17-1,36 71 16,0 34-15,0 19-16,0 70 31,18-17-31,17-36 32,0-88-17,-35-36 1,71-140-1,-71 141 1,35 0 0,53 70 15,-52 35-15,34-34-16,1-36 15,-36-36 1,18-34-1,-18-18 1,-35 35 0,0-18 15,-35 71-15,-18 35-1,18 124 1,35-106-1,18-18 1,34 36 0,54-36-1,-70-52 1</inkml:trace>
  <inkml:trace contextRef="#ctx0" brushRef="#br1" timeOffset="-119937.11">29968 5362 0,'0'-35'47,"0"17"-16,-17 18-31,-18 0 32,-36 18-17,0 105 16,71-52 1,0 0-17,36-19 1,34-16 0,18-36-1,-35-36 1,-17-34-1,-36-1-15,0 1 32,0 35-32,0-1 0,-18 1 15,18 106 17,0-36-17,0 0 1,0 36-1,18-71 1,70 35 0,-35-53-1,17-17 1,-70-18 0,0 18-16,0 0 15,-35-89 1,35 89 15,18 35-15,70 88-1,-53-35 17,-35 0-32,35-18 15,1-35 1,-1 0 15,18 0-31,-53-35 16,53-53-1,-18 52 1,-35-34 0,0 17-1,0 18 1,35 35-1,1 0 1,-54 17 93,-17 18-93,35 1 0,0-1-1,-36 0-15,36 1 16,0 34-16,18-17 31,35-18-31,0-35 31,18 0-15,-36-17 0,0 17-16</inkml:trace>
  <inkml:trace contextRef="#ctx0" brushRef="#br1" timeOffset="-119479.34">31291 5292 0,'0'0'0,"-17"0"15,-19 0-15,36 17 32,-35-17-32,35 53 15,0 18 1,0-18 0,0-18-1,18-35-15,35 0 31,53-53-15,-36-17 0,-70-1-1,-53 0 1,36 71 0,-19 18-1,36 53 1</inkml:trace>
  <inkml:trace contextRef="#ctx0" brushRef="#br1" timeOffset="-119181.14">31644 5062 0,'-53'-53'0,"53"124"47,36-18-47,-36 35 16,35 18-16,-35-18 16,53 53-1,-53-53 1,0-35-1,-18-53 1,-17 0-16,-71-53 31</inkml:trace>
  <inkml:trace contextRef="#ctx0" brushRef="#br1" timeOffset="-119009.55">31521 5398 0,'0'35'16,"17"-70"-16,-34 35 0,123-71 31,-71 71-31,35-35 16,1-18 0</inkml:trace>
  <inkml:trace contextRef="#ctx0" brushRef="#br1" timeOffset="-97594.8">31168 7073 0,'-670'635'562</inkml:trace>
  <inkml:trace contextRef="#ctx0" brushRef="#br1" timeOffset="-94502.47">18927 6315 0,'-36'0'16,"36"-18"-16,-35 18 31,0 0 0,35 35-15,-36 1-16,36-1 15,0 18 1,0 0-16,0 0 0,36 53 47,-1-106-31,0-36-1,-35-52 1,36 0-1,-36 53 1,-18-1-16,-17-34 31,-1 34-15,36 54 0,0 17-1</inkml:trace>
  <inkml:trace contextRef="#ctx0" brushRef="#br1" timeOffset="-93310.79">19085 6279 0,'0'-35'32,"-17"0"-1,17 0 16,0 52 125,0 19-157</inkml:trace>
  <inkml:trace contextRef="#ctx0" brushRef="#br1" timeOffset="-92749.24">18838 6332 0,'-53'-70'31,"53"17"-31,0 18 16,0 52 46,36 54-46,-36-36-16,0 0 15,35 1-15,-35 87 32,0-70-32,0 0 15,0 70 1,0-70 0,0-17-1,53-36 16,0-18-15,-18 18-16,0 0 16,-35-35-16,53 35 15,-17-36 1,-36 1 15</inkml:trace>
  <inkml:trace contextRef="#ctx0" brushRef="#br1" timeOffset="-91722.89">18750 6615 0,'0'-36'31,"18"36"-31,17-35 0,0 35 16,36-35 0,-1-36-1,19-17 1,-54 88 0,0-71-1,-35 54 1,0-18-1,-17-18 1,-36 17 0,53 107 46,0-18-62,0 88 16,35 53-1,-35-88 1,35-36 0,0-34-1,1-36 17,-36-36-17,0 1-15,35 0 16,-35-71-1,35 35 1,36 107 0,-53-1 15,34 18-31,-16-53 16,122 53 15,-105-88-16,-53 17 1,0-17 0,0-36-1,0 36 1,0-18 0,0 18-1,-17 35 16,-19 0-15,36 17-16,-35 36 31,35-18-15,0 1-16,0 34 16,18 36-1,17-88 1,0 52-1,18-70 1,-17 0-16,34 0 16,1-17 15,-18 17-31,-53-36 31,35 36-15</inkml:trace>
  <inkml:trace contextRef="#ctx0" brushRef="#br1" timeOffset="-89122.45">20567 6403 0,'0'-18'31,"35"18"-31,-35-35 63,0 17-48,-17 18 48,-72 53-32,89 53 0,53-18 16,-53-52-47,89-36 16,16 0-1,1-71 1,-35-17 0,-71 17-1,0 1 1,0 34 0,-18 36-1,18 18 32,0 17-31,0 18-16,18-17 31,17-36-15,0 35-1,1-35 1,-1-18-1,0-35 1,-35 0 0,0 71 31,0 35-32,35-53-15,-35 35 16,36-35-1,34 0 1,1 0 0,-1 0-1,-70-17 1,0-19 0,0 1-1,-17-18 1,17 0-1,17 53 17,1 0-17,35 18 1,-53 35 0,35 0-1,-35 17 1,0-35-1,35 1 1,71-36 15,-70-18-31,16 18 16,37-88 0,-89 35-1,-36 0 1,1-17-1,53 122 32,-18-16-47,70-1 16,-70 0 0,36 1-16,-1 16 15,0-52 16,0-17-15,-35-107 0,0 89-1,0-71-15,0 71 32</inkml:trace>
  <inkml:trace contextRef="#ctx0" brushRef="#br1" timeOffset="-88737.11">22278 6421 0,'0'0'15,"35"0"17,-35-18-32,71-17 15,-36-1 1,-35 1 15,-18 35-31,-52 0 31,17 71-15,18-36-16,35 18 16,0 88-1,17-88 1,19-53 0,87-35 15,-123-1-31</inkml:trace>
  <inkml:trace contextRef="#ctx0" brushRef="#br1" timeOffset="-87798.05">23160 6615 0,'0'0'16,"-35"0"-16,35 35 15,17-35 17,-17-18-17,36-35 1,-1 18-16,-35-141 31,-18 140-15,-35 1-1,18 35 1,-18 35 0,0-35-1,53 36 1,0-1-1,0 0 17,35-35-17,36 0 1,0-17 0,-1-19-1,1 36 1,-54 0-1,19 0 1,-1 36-16,-35 69 31,0-52-15,0-17 0,35-36-1,0 35 1,1-35-1,52 0 1,-71-18 0,-17-17-1</inkml:trace>
  <inkml:trace contextRef="#ctx0" brushRef="#br1" timeOffset="-87482.9">23089 6138 0,'36'-35'47,"-1"35"-47,0 0 16,18 0-16,71 0 15,-36-53 1</inkml:trace>
  <inkml:trace contextRef="#ctx0" brushRef="#br1" timeOffset="-86619.26">23636 6332 0,'18'0'15,"17"0"1,0 0-16,1 0 16,17 0-16,-1-17 15,19 17-15</inkml:trace>
  <inkml:trace contextRef="#ctx0" brushRef="#br1" timeOffset="-86434.74">23707 6544 0,'53'0'0,"0"-18"16,-1 18-1,72-53 1,-71 18-16,17 35 16</inkml:trace>
  <inkml:trace contextRef="#ctx0" brushRef="#br1" timeOffset="-85291.76">24853 6332 0,'-17'0'16,"-19"0"15,1 18-15,-36 70 0,19-17-1,52-36-15,0 71 47,264-53-16</inkml:trace>
  <inkml:trace contextRef="#ctx0" brushRef="#br1" timeOffset="-84944.96">25135 6438 0,'-17'0'16,"34"35"-16,-17-70 0,-52 35 15,52 18 17,-36 35-32,36 17 15,0-17 1,18-53-1,35 36 1,35-36 0,-35-71-1,-53-88 1,0 124 0,-18 17-1,-17 18 1,0 36-1,-1 34 1,36-35 0</inkml:trace>
  <inkml:trace contextRef="#ctx0" brushRef="#br1" timeOffset="-84551.52">25506 6403 0,'0'0'0,"-35"0"15,-1 0-15,1 0 16,0 18 0,35 17-1,0 0 1,35-35-1,124 35 1,-106 18 0,-53 0-1,0-17 17,-53-36-32,-71 70 15,1-35 1,105-35-1,18-70 1,35 35 0,1 35-1</inkml:trace>
  <inkml:trace contextRef="#ctx0" brushRef="#br1" timeOffset="-84246.35">25894 6227 0,'0'-36'31,"0"72"0,0-1-15,0 18-16,0 123 31,0-123-31,-35-18 16,35 36-1,88-71 1,-35 0 0,0-53-1,-18-18-15</inkml:trace>
  <inkml:trace contextRef="#ctx0" brushRef="#br1" timeOffset="-84082.78">25823 6438 0,'18'-35'31,"70"0"-31,-35 35 16,18 0-16</inkml:trace>
  <inkml:trace contextRef="#ctx0" brushRef="#br1" timeOffset="-83678.61">26317 6544 0,'71'-35'47,"-36"35"-47,-35-53 0,35 53 15,-35-106 16,0 71-31,0-36 16,-17 36 0,17 105 15,-36 1-15,36-18-16,0 17 15,0-34 1,18 17-1,0-53 1,52 0 0,-34-36-1</inkml:trace>
  <inkml:trace contextRef="#ctx0" brushRef="#br1" timeOffset="-83293.24">26282 6033 0,'0'0'15,"0"52"-15,-35-16 0,35 17 31,0-18-15,0-53 15,0-17-15,0 0-16,17-53 16,19 17-1,-1 71 16,0 0-31,18 18 16,-18-18 0,1 0-1</inkml:trace>
  <inkml:trace contextRef="#ctx0" brushRef="#br1" timeOffset="-81845.88">27093 6297 0,'0'0'0,"0"-35"15,0 88 32,0-18-47,0 53 16,0-35-16,18 106 47,-18-124-47</inkml:trace>
  <inkml:trace contextRef="#ctx0" brushRef="#br1" timeOffset="-81681.34">26899 6526 0,'0'0'0,"53"-53"31,18 53-31,17 0 16,-17 0-16,87-35 15</inkml:trace>
  <inkml:trace contextRef="#ctx0" brushRef="#br1" timeOffset="-81330.26">27623 6403 0,'0'0'0,"-53"0"15,0 0 1,0 18 0,53 17-1,0 0 1,70 0-1,-17-35-15,35 36 16,-88-1 0,71 0-1,-71 1 1,-88-1 15,0 0-15,35-35-16,17-18 31,36-52-31</inkml:trace>
  <inkml:trace contextRef="#ctx0" brushRef="#br1" timeOffset="-81132.8">27852 6438 0,'0'35'16,"0"18"-1,35 0-15,-35 0 16,0-17 0</inkml:trace>
  <inkml:trace contextRef="#ctx0" brushRef="#br1" timeOffset="-80973.23">27764 6244 0,'0'0'0,"0"53"62</inkml:trace>
  <inkml:trace contextRef="#ctx0" brushRef="#br1" timeOffset="-80580.27">27940 6456 0,'0'35'31,"18"0"-15,-18 1-16,35-1 16,-35 0-16,35 18 31,-35-88 0,0-36-15,0 1-1,35 70-15,1 0 32,17 106-17,-18-36 1,0-35-1,-35 1 1</inkml:trace>
  <inkml:trace contextRef="#ctx0" brushRef="#br1" timeOffset="-80280.79">28452 6385 0,'0'18'32,"0"52"-17,0-17 1,0 18-16,0-18 15,0 0-15,35-18 16,-35 18 0,35-53-1,0-35 1</inkml:trace>
  <inkml:trace contextRef="#ctx0" brushRef="#br1" timeOffset="-80090.71">28328 6597 0,'71'0'16,"-18"0"-16,-1-35 15,1 35 1,18 0-16,-36-53 0,0 53 15</inkml:trace>
  <inkml:trace contextRef="#ctx0" brushRef="#br1" timeOffset="-79750.69">28910 6403 0,'0'18'47,"0"17"-47,0 0 15,35 36-15,-35-18 16,0 0-16,0-18 16,0 35-1,0-17 1,-17-53 15,-18 0 0,35-17-15,-18 17-16,-17-36 16,35 1-1</inkml:trace>
  <inkml:trace contextRef="#ctx0" brushRef="#br1" timeOffset="-79332.19">28893 6244 0,'-18'0'32,"18"18"-17,0 17-15,-35-35 16,35 35-16,0 1 31,0-54 0,0-17-15,0-1-16,17 1 16,-17 0-16,36 0 15,-1 35 17,-35 35-17,35 18-15,0 53 16,-35-53-1</inkml:trace>
  <inkml:trace contextRef="#ctx0" brushRef="#br1" timeOffset="-78946.19">29245 6385 0,'0'18'47,"0"0"-47,0 52 16,0-17-1,18 0-15,-18 18 16,0-36 0</inkml:trace>
  <inkml:trace contextRef="#ctx0" brushRef="#br1" timeOffset="-78750.73">29104 6544 0,'18'-35'16,"105"35"15,-52 0-31,17 0 16,53-36-1,-106 36-15</inkml:trace>
  <inkml:trace contextRef="#ctx0" brushRef="#br1" timeOffset="-78464.88">29792 6191 0,'0'18'31,"-18"35"-31,18 17 16,0-17-16,0 88 31,0-35-15,18-18 0,17-88 15,36 0-31,-36-35 15,0-18-15</inkml:trace>
  <inkml:trace contextRef="#ctx0" brushRef="#br1" timeOffset="-78284.34">29722 6526 0,'17'0'0,"-17"-35"16,53 35 0,-18 0-16,1-35 15,52 35 1,-35-53-16</inkml:trace>
  <inkml:trace contextRef="#ctx0" brushRef="#br1" timeOffset="-78050.44">30198 6262 0,'0'88'31,"0"-35"-15,0 0-16,0 17 15,0-17 1,0-17-16,0-1 0,0 18 16</inkml:trace>
  <inkml:trace contextRef="#ctx0" brushRef="#br1" timeOffset="-77762.21">30392 6403 0,'35'0'16,"-70"35"-16,-18-35 15,106-35-15,-177 105 16,89-17-16,-18-53 16,53 36-1,18-72 32,17 36-31,0 0-1,1 36 1,-1-36 0</inkml:trace>
  <inkml:trace contextRef="#ctx0" brushRef="#br1" timeOffset="-77001.23">30233 5997 0,'-18'0'31,"-17"88"-31,35-70 16,-35 35-16,35-18 16,0-105 31,0 34-32,18-34 1,52-36 31,-35 177-32,36 52 1,-18-52 0,0-71-1</inkml:trace>
  <inkml:trace contextRef="#ctx0" brushRef="#br1" timeOffset="-74836.66">30992 6103 0,'0'0'0,"-18"0"16,-17-35-1,35 88 16,0 70-15,17 265 47,-52-335-32,-88-123 0</inkml:trace>
  <inkml:trace contextRef="#ctx0" brushRef="#br1" timeOffset="-74667.09">30762 6473 0,'0'0'0,"0"-35"16,71 0 0,-36 35-16,0-35 15,1 35-15</inkml:trace>
  <inkml:trace contextRef="#ctx0" brushRef="#br1" timeOffset="-73985.8">30974 6297 0,'106'0'63,"0"53"-32,-318-106-31,459 106 0,-247 0 16,0 17-1,-35-17 1,-1-53-1,1-70 1,35-54 15,0 89-31,53 0 16,17-18 0,36 53-1,-70 35 1,-36 0-1,35-35 32,-35-17-31,-18 34 62,18 19-62,-53 34-1,53-34-15,0 34 16,18 1 0,53-36-1,-36-35 1,35-18-1,-17-17-15,0-36 16,-53 1 0,-53-1-1,-17 36 1,34 35 0,1 0-16,0 18 15,35 17 1</inkml:trace>
  <inkml:trace contextRef="#ctx0" brushRef="#br1" timeOffset="-73454.22">31768 6244 0,'0'0'0,"35"0"31,0 53-15,-35-18-16,71 1 15,-36 69 1,-35-69 0,0-89 30,0 35-46,0-17 16,0-36 0,35 71-1,1 0 1,-1 36 15,-35-1-15,35-35-16,0-35 31,-35-1-15,36 36-16,-36-35 31,35 0-31,0 52 31,18-17-15,18 53-1,-1-53-15</inkml:trace>
  <inkml:trace contextRef="#ctx0" brushRef="#br1" timeOffset="-70459.4">18397 7355 0,'-35'-35'31,"35"0"-31,0 53 47,0 17-47,0 18 16,0 264 15,0-246-31,71-18 62,-18-142-46</inkml:trace>
  <inkml:trace contextRef="#ctx0" brushRef="#br1" timeOffset="-70276.16">18186 7743 0,'0'0'0,"17"-35"32,19 35-17,87-35 1,-70 35-16,-18-35 16</inkml:trace>
  <inkml:trace contextRef="#ctx0" brushRef="#br1" timeOffset="-69713.33">18874 7549 0,'0'0'16,"17"0"15,19 0-31,-1 0 16,0 0-16,18 0 15</inkml:trace>
  <inkml:trace contextRef="#ctx0" brushRef="#br1" timeOffset="-69519.83">18856 7779 0,'18'0'47,"17"0"-47,0-18 15,71-17 1,-106 0 0</inkml:trace>
  <inkml:trace contextRef="#ctx0" brushRef="#br1" timeOffset="-69042.56">19526 7408 0,'0'0'0,"-35"18"62,35 17-46,-35 18-16,35-35 16,0 17-16,0 0 15,0 36 1,17-53-1,36-18 17,18 0-32,-36 0 0,18-36 31,0-52-15,-88-35-1,-18 87 1,17 1-16,1 35 15,0-35 1,-36 52 0,71 36-1</inkml:trace>
  <inkml:trace contextRef="#ctx0" brushRef="#br1" timeOffset="-68344.2">20355 7338 0,'0'-35'16,"0"-1"31,0 54 0,0 123-32,0-35 1,0-53 0,0 17-1,0-17-15,36-53 32,16 0-1,19-17-31,-36-36 15</inkml:trace>
  <inkml:trace contextRef="#ctx0" brushRef="#br1" timeOffset="-67828.58">20232 7567 0,'0'-35'16,"35"0"-1,36 35 1,-18-36-16,88 1 31,-88 35-31,35 0 16,-53-35-1,18 35 1,-71 17 15,18 19-15,0-1 15,53-35-31,-53 18 16,88-18-1,-35 0 1,-17-18 0,-36-35-1,0 0 1,0 0 0,-36 53-16,1-70 31,-53 140-16,88-35 1</inkml:trace>
  <inkml:trace contextRef="#ctx0" brushRef="#br1" timeOffset="-66696.08">21661 7073 0,'0'35'47,"0"18"-47,0 0 16,0 0-16,0 18 15,0-18-15,0-18 0,0 0 16,17 1 0,-17-1-16,35 0 15,36-35 16,-36-53-15</inkml:trace>
  <inkml:trace contextRef="#ctx0" brushRef="#br1" timeOffset="-66450.53">21590 7355 0,'0'0'0,"71"-35"47,-36 35-47,18 0 16,0 0-1,17-35-15,-17 35 16</inkml:trace>
  <inkml:trace contextRef="#ctx0" brushRef="#br1" timeOffset="-66052.28">22595 7408 0,'36'0'47,"-1"0"-31,0 0-16,1 0 0,-1-17 15</inkml:trace>
  <inkml:trace contextRef="#ctx0" brushRef="#br1" timeOffset="-65430.56">22472 7232 0,'53'0'31,"-35"0"-16,17 0-15,0 0 16,0 0-16,1 0 16,-1 0-16,0 0 15</inkml:trace>
  <inkml:trace contextRef="#ctx0" brushRef="#br1" timeOffset="-64876.96">23089 7126 0,'0'0'0,"0"-53"31,18 53-15,-18-35-1,71 35-15,-36 18 16,-35 70-1,0-18 1,0-34 0,-18-1-1,-52 35 1,34 1 0,89-71 30,-17 0-46,-1 0 16,0 0-16,0-35 16,36 35-1,-53 0 1,17 0 15</inkml:trace>
  <inkml:trace contextRef="#ctx0" brushRef="#br1" timeOffset="-64613.43">23742 7161 0,'0'36'31,"0"-1"-15,0 0-16,0 18 15,0-18 1,0 1-16,0 17 31,0-18-15</inkml:trace>
  <inkml:trace contextRef="#ctx0" brushRef="#br1" timeOffset="-64298.55">23513 7161 0,'0'-35'16,"35"35"-1,0-35-15,18 35 16,71-35 0,-54-1-1,-17 36 1,-18 18 15,1 70-15,-36-35-16,0-18 15,0 71 1,0-71-16,35 18 31,-35-17-31</inkml:trace>
  <inkml:trace contextRef="#ctx0" brushRef="#br1" timeOffset="-61183.36">6368 16175 0,'35'0'0,"35"0"15,-34 0 1,34 0-16,-17 0 0,0 0 16,35 0-1,36 0-15,35 0 31,52 0-31,54-35 16</inkml:trace>
  <inkml:trace contextRef="#ctx0" brushRef="#br1" timeOffset="-59075.99">7532 16193 0,'53'0'16,"-18"0"-16,0 0 15,1 0 1,-1 0-16,35 0 16,107 0 15,299 35 16,-370-35-32,-53 0 1,35 0 0,141 0-1,-70 35 1,-71-35-16,-17 0 15,158 0 1,-105 0 0,34 0-1,1 0 1,17 53 0,-52-53-1,-71 0-15,70 0 16,-17 0-1,18 0 17,34 0-32,72-35 31,-54-1-15,-70 36-1,-36-35 1,54 0-1,-1 35 1,142-106 0,-106 53-1,-89 53-15,54-35 16,-71 35 0,105-35-1,-16-1 1,16-17-1,54 18 1,123 35 15,-106-53-15,-70 53-16,-18-35 31,-35-18-15,53 53-1,-71-35 1,53 35 0,-106 0-1,107 0 1,-72 0 0,-35-36-1,18 36 1,-17 0-1,-36-35 1</inkml:trace>
  <inkml:trace contextRef="#ctx0" brushRef="#br1" timeOffset="-56752.84">21361 8749 0,'0'-35'16,"-18"35"62,-17 0-62,0 0-1,-18 0 1,17 0-16,-17 17 31,53 1-15,0 17-1,0 0 1,18 36 0,17-71-16,1 53 15,17 0 17,-18 17-32,-35 1 15,0 17 1,-18-35 15,-52-18-15,17-35-1,0 0 1,0-17 0,-18 17-1,36 0 1,17 0-1,18-36 32,36 36 0,-36 18-47</inkml:trace>
  <inkml:trace contextRef="#ctx0" brushRef="#br1" timeOffset="-54588.67">21149 9596 0,'0'-36'15,"-18"36"1,-17 0 15,0 0-15,-18 36-1,18 34 1,35-35-16,-36 124 31,230-53 32,-88-159-48,-53 18-15,-18-18 0</inkml:trace>
  <inkml:trace contextRef="#ctx0" brushRef="#br1" timeOffset="-53957.76">21819 8784 0,'0'0'0,"0"-53"15,0 18 16,0 53 16,0 35-47,0 70 16,0-17 0,0-71-16,36 0 15,-36 18 1</inkml:trace>
  <inkml:trace contextRef="#ctx0" brushRef="#br1" timeOffset="-53755.26">21837 8943 0,'88'-35'31,"-53"-1"-15,36 36-16,-53 0 16,35-35-1</inkml:trace>
  <inkml:trace contextRef="#ctx0" brushRef="#br1" timeOffset="-53521.09">21784 8661 0,'88'0'32,"-52"0"-32,-1 0 15,18 0-15,-18-36 16,0 36 0</inkml:trace>
  <inkml:trace contextRef="#ctx0" brushRef="#br1" timeOffset="-53291.72">21713 8467 0,'0'-36'31,"53"36"-15,-17 0-16,-1 0 16,18 0-16,0 0 15,17 0-15</inkml:trace>
  <inkml:trace contextRef="#ctx0" brushRef="#br1" timeOffset="-52607.52">22578 8925 0,'-18'0'16,"-17"-17"-1,0 17 1,-1 0 15,1 0-31,-18 0 31,18 35-31,35 35 16,0-17 0,0-17-1,17-36 1,54 0-16,35-53 31,-106 17-15,35-34-1,-35-89 1,0 53 0,-17-17-1,-19 88 1,1-18 0,35 70 15,0 19-16,0-1 1,18 71-16,17 35 16,0-88-1,18 70-15,-18-88 32,1 18-17,-1-17 1,0-54-16</inkml:trace>
  <inkml:trace contextRef="#ctx0" brushRef="#br1" timeOffset="-52002.69">22860 8978 0,'0'-17'31,"18"17"-31,-18-53 16,35 53-16,-35-89 16,0 19-1,0-1 1,0 36-1,0-18 1,-18 53 0,-35 0-1,18 18 1,35 17 0,18-35-1,35 0 1,0 0-1,35-18 17,-35 54-17,-18-36 1,18 141 0,-53-124-1,0 72 1,0-36-1,0 17 1,35-35 15,0-35-15,1-35 0,-36 0-1</inkml:trace>
  <inkml:trace contextRef="#ctx0" brushRef="#br1" timeOffset="-51542.72">23601 8749 0,'17'0'31,"36"0"-15,194-53 15,-194 53-15</inkml:trace>
  <inkml:trace contextRef="#ctx0" brushRef="#br1" timeOffset="-51356.92">23707 8961 0,'0'0'0,"35"0"0,36 0 16,52-36 0,-35 36-1,-53-35 1</inkml:trace>
  <inkml:trace contextRef="#ctx0" brushRef="#br1" timeOffset="-47430.86">24747 8484 0,'-35'-35'16,"0"35"15,17 0-15,18 18 15,-35-18-15,35 335 15,53-88 16,-53-230-32,0 89 17,0-70-1,-35-36 0,-18 0-31,17 0 31,1 0-31,35-18 32</inkml:trace>
  <inkml:trace contextRef="#ctx0" brushRef="#br1" timeOffset="-46291.39">24712 9684 0,'0'-36'16,"-35"36"31,0 0 265,-1 0-280,1 0-17,35 18 32,0 70-16,0-17 1,0-1-32,18-34 15,17-1 1,18-35-1,17 0 1,1-88 0,-71 17-1,0 36 1,0-18 0,-18 0-1,-17 18 1,-18 0-1,18 35 17,0 0-1</inkml:trace>
  <inkml:trace contextRef="#ctx0" brushRef="#br1" timeOffset="-45178.4">24253 8114 0,'0'0'0,"0"-35"31,0-1-15,18 36 15,17 0-15,18 18 0,-17 141 30,-54-71-30,-17-88 0,35 35-1,-36-35 1,54 0 15,35 0-15,18-17-1,-36 17 1,0-36 0,36 36-16,-71-35 15</inkml:trace>
  <inkml:trace contextRef="#ctx0" brushRef="#br1" timeOffset="-44891.65">24606 7990 0,'0'36'62,"0"-1"-62,53 0 16,-53 18-16,35-18 16,-35 1-16,36 34 15</inkml:trace>
  <inkml:trace contextRef="#ctx0" brushRef="#br1" timeOffset="-44509.6">24430 8096 0,'-35'0'0,"35"-35"16,53 0-1,-1 35 1,1-36-16,18 36 15,-18-35-15,35-18 16,-53 53 0,-35-17-1,0-19 1,-17 36 31,17 36-32,0-1-15,35 71 16,-35-53 0,35 35-1,18-18 1,0 1 0,0-36-1</inkml:trace>
  <inkml:trace contextRef="#ctx0" brushRef="#br1" timeOffset="-42442.34">22013 9613 0,'-35'0'16,"0"0"15,70 0 47,18 0-62,18 0-16,34 0 16,354-35 15,-336 35 16,-87 0-32,34 0 1,-52 0 15,-53 0 79</inkml:trace>
  <inkml:trace contextRef="#ctx0" brushRef="#br1" timeOffset="-40564.82">15187 16528 0,'-35'0'31,"52"0"32,-17 35-48,53-35 1,-53 35-16,106-35 31,-106 18-31,124-18 32,-71 0-17,35 0 1,-18 0-1,71-53 17,-88 53-17,18-35 1,-18 35 0,0-36-1,17 1 1,1-18-1,-36 36-15,89-19 32,-71 1-17,17 0 1,1-18 0,-1 18-1,-35-1 1,142-70-1,-36 53 1,-35 1 0,-71 52-1,-35-18 1,0-17 15,35-18-15,-35 35-1,36 18 1,-36-35 15,35 35 16,-53 0 0,-17 0-31</inkml:trace>
  <inkml:trace contextRef="#ctx0" brushRef="#br1" timeOffset="-39718.01">15205 16387 0,'0'-18'16,"0"-17"0,0-1 30,-36 36 17,1 0-32,35 18-15,-35-18-1,0 53 1,-1-18 0,1-35-1,35 35 1,-35-35-16,35 36 78,0-1-62,17-35-16,-17 53 15,53-18 1,0 18 0,18-18-1,-36-35 1,-35 36-16</inkml:trace>
  <inkml:trace contextRef="#ctx0" brushRef="#br1" timeOffset="-37138.47">25012 8819 0,'-35'0'31,"52"0"16,19 0-47,17 0 15,-53-17 1,52 17-16,-16 0 31</inkml:trace>
  <inkml:trace contextRef="#ctx0" brushRef="#br1" timeOffset="-36638.39">25647 8502 0,'0'0'16,"0"-35"-16,0 70 62,0 0-46,0 1-16,0-1 16,0 18-16,0 0 15,0 0-15,0 17 16,0 54 15,0-89-31,35-35 31,18-18-15,-53-35 0,71 53-1,-18-53 1,-18 53 0</inkml:trace>
  <inkml:trace contextRef="#ctx0" brushRef="#br1" timeOffset="-36439.82">25541 8767 0,'0'0'0,"18"-36"16,70 1-1,-70 35-15,17 0 16,35-35-16,1 35 16</inkml:trace>
  <inkml:trace contextRef="#ctx0" brushRef="#br1" timeOffset="-35908.66">26211 8625 0,'0'-35'15,"-17"35"1,-19 0 0,36 18-1,-35-18-15,0 88 32,0-35-17,35-18 1,53-35 15,-1 0-15,19 0-1,-36 35 1,54 1 0,-89-1-1,-36 18 1,-17 0-1,-17-53 1,70 35 0,-36-35-1,36-70 1</inkml:trace>
  <inkml:trace contextRef="#ctx0" brushRef="#br1" timeOffset="-35663.32">26511 8678 0,'0'0'0,"0"71"31,0-36-15,0-17-16,36 35 15,-36-18 1,0 18-16</inkml:trace>
  <inkml:trace contextRef="#ctx0" brushRef="#br1" timeOffset="-35484.77">26370 8414 0,'0'0'16,"18"17"31</inkml:trace>
  <inkml:trace contextRef="#ctx0" brushRef="#br1" timeOffset="-35059.51">26635 8643 0,'35'0'0,"0"35"16,18 18 0,-53 35-1,35-52 1,-35 17 0,0-71 30,0-17-30,0-1-16,0 1 16,0 0-16,36-53 31,-1 88-15,18 35-1,18 53 1,-71-53-1,35 36 1,-35-18 0</inkml:trace>
  <inkml:trace contextRef="#ctx0" brushRef="#br1" timeOffset="-34717.68">27234 8502 0,'-17'0'15,"17"53"1,0-18-16,0 0 15,0 18-15,0 0 16,17 53 0,-17 0-1,53-36 1,0-70 15,35-35-31,-35 0 16,-53-18-1</inkml:trace>
  <inkml:trace contextRef="#ctx0" brushRef="#br1" timeOffset="-34509.2">27146 8819 0,'53'-35'16,"0"0"-1,71 35 1,-72-35 0,-16-1-16</inkml:trace>
  <inkml:trace contextRef="#ctx0" brushRef="#br1" timeOffset="-34140.18">28011 8608 0,'0'17'62,"0"19"-62,0 17 16,0-18-16,17 35 16,-17 1 15,0-53-31,0 52 16</inkml:trace>
  <inkml:trace contextRef="#ctx0" brushRef="#br1" timeOffset="-33921.77">27869 8802 0,'0'-35'0,"18"35"16,17-36-16,1 36 15,17 0 1,70-35-16,-17 35 31,0-35-31</inkml:trace>
  <inkml:trace contextRef="#ctx0" brushRef="#br1" timeOffset="-33641.51">28522 8520 0,'0'0'0,"-35"0"16,35 17-1,0 71 1,0-17-1,0-18 1,17 0 15,36-53-31,18 0 16,-18 0 0,-18 0-16</inkml:trace>
  <inkml:trace contextRef="#ctx0" brushRef="#br1" timeOffset="-33350.53">28804 8696 0,'0'18'31,"0"-36"-31,-35 36 0,35 17 16,0 0-1,18 0 1,35-35-1,0 0 1,-53-52 0,35-1-1,-35 0 1,0 0-16,-18 53 31,-17 0-31,0 17 31</inkml:trace>
  <inkml:trace contextRef="#ctx0" brushRef="#br1" timeOffset="-32983.03">29192 8573 0,'-35'0'16,"0"0"0,0 0-1,35 35 1,0 18 0,17-18-1,18-35 1,36 53-1,-36-53 1,-35 35-16,0-17 16,0 17-1,-17 0 1,-72-35 0,54 36-1,0-89 16</inkml:trace>
  <inkml:trace contextRef="#ctx0" brushRef="#br1" timeOffset="-32521.25">29175 8061 0,'0'0'0,"0"-35"0,0-1 16,17 36-1,19 18 1,-36 17 0,0 1-1,53 34-15,-53 1 16,-53-36 15,17 36-15,36-36-1,53-35 17,18 0-17,-36 0-15,-17 0 16</inkml:trace>
  <inkml:trace contextRef="#ctx0" brushRef="#br1" timeOffset="-32175.63">29651 8467 0,'0'17'47,"0"19"-31,0 17-16,0 17 15,0 36 1,0-53-16,0-18 16,35 36-1,-35-36 1,18-35-16,17 0 15,36 0 1,-18 0 0,-53-35-1</inkml:trace>
  <inkml:trace contextRef="#ctx0" brushRef="#br1" timeOffset="-31978.05">29563 8749 0,'17'0'31,"19"0"-31,-1-35 16,36 35-1,-36-53-15,35 17 16</inkml:trace>
  <inkml:trace contextRef="#ctx0" brushRef="#br1" timeOffset="-30947.01">30233 8537 0,'0'18'47,"18"52"-31,-18 1-16,0-18 15,35 17 1,-35-34-16,0-1 0,0 53 47</inkml:trace>
  <inkml:trace contextRef="#ctx0" brushRef="#br1" timeOffset="-30793.33">30092 8837 0,'0'-35'0,"71"-36"31,-19 71-15,37-70-16,-1 70 15,-35-36-15,-18 36 0</inkml:trace>
  <inkml:trace contextRef="#ctx0" brushRef="#br1" timeOffset="-30389.4">30762 8484 0,'-17'18'16,"-36"35"-1,53-18 1,-53 36-1,0-18-15,70-53 47,36 0-31,18-36 0,-18 72-1,-53 17-15,0-18 16,35 18-1,-88 0 1,-35 0 0,17-53-1,36 0 1,0-18 0,35-53-16</inkml:trace>
  <inkml:trace contextRef="#ctx0" brushRef="#br1" timeOffset="-30180.97">30956 8661 0,'0'0'0,"0"17"15,0 19 1,36 34-1,-36-35-15,0 1 16,0-1 0</inkml:trace>
  <inkml:trace contextRef="#ctx0" brushRef="#br1" timeOffset="-30010.41">30780 8343 0,'0'0'15,"0"-35"-15,18 35 32,17 18-32</inkml:trace>
  <inkml:trace contextRef="#ctx0" brushRef="#br1" timeOffset="-29609.67">31097 8573 0,'0'35'0,"0"-70"0,36 105 0,-36-35 15,0 1-15,53-1 16,-53 0 0,0 18-1,0-123 32,0 34-47,0-70 16,35 54-1,-35 16-15,35 36 16,0 0 0,18 36-1,-17 69 17,-36-69-32,35-1 31</inkml:trace>
  <inkml:trace contextRef="#ctx0" brushRef="#br1" timeOffset="-29281.02">31679 8378 0,'0'36'31,"0"-1"-15,0 0-16,0 18 16,0 0-16,0 71 15,0-89 1,18 0-1,-18 0-15,53-87 32,18 16-1,-36-17-31</inkml:trace>
  <inkml:trace contextRef="#ctx0" brushRef="#br1" timeOffset="-29081.56">31538 8643 0,'18'0'16,"-36"0"-16,54 0 0,34-35 15,-17 35-15,71-53 31,-54 18-15</inkml:trace>
  <inkml:trace contextRef="#ctx0" brushRef="#br1" timeOffset="-28797.3">31944 8237 0,'18'0'32,"52"18"-32,-17 53 15,18-19-15,35 125 16,-71-1 15,-35-123-31,-124 124 16,71-142-1,-17 18-15</inkml:trace>
  <inkml:trace contextRef="#ctx0" brushRef="#br1" timeOffset="-27099.75">25012 8520 0,'-18'0'15,"-17"0"17,0 0-1,-1 35-16,36 0-15,-35 18 16,-18 229 15,53-229-31,53 71 16,53-18 0,-71-71 15,89-35-16</inkml:trace>
  <inkml:trace contextRef="#ctx0" brushRef="#br1" timeOffset="-24610.49">32720 8678 0,'0'0'0,"-17"0"16,-19 0 0,1 0 15,0 0-16,-18 89 17,17-1-1,160-159 16,-89-35-32,36 36-15,-71-36 16,0-18 15,0 19-15,-35 52-16,35-18 16,-36 36-1,36 123 16,0 0-31,0-17 16,36 88 0,-1-18-1,0 0 1,0-106 0</inkml:trace>
  <inkml:trace contextRef="#ctx0" brushRef="#br1" timeOffset="-24265.66">33038 8378 0,'0'0'16,"0"36"15,0 17-15,0 0-16,0 0 16,0 17-16,0-17 15,35 88 1,-35-106 15,0 1-31,35-1 0,0 0 16,54-105 15,-89 34-15</inkml:trace>
  <inkml:trace contextRef="#ctx0" brushRef="#br1" timeOffset="-24067.18">32932 8749 0,'0'-35'16,"35"35"-16,36-36 15,34-17 1,-52 53-16,0-52 16</inkml:trace>
  <inkml:trace contextRef="#ctx0" brushRef="#br1" timeOffset="112861.54">28504 9472 0,'-35'0'16,"53"0"93,17 0-78,18 0-31,-18 0 16,1 0-16,52 0 31,-35 0-15,35 0 15,-53 0-31,0-18 16,1 18-16,-1 0 15,71 0 1,-36-35 0,1 35-1,-1 0 1,-17-35-1,-17 35 1,-1 0 15,0 0-15,1 0 0,-1-35-1,0 35 16,0 0-31,1 0 16,-19 0 0,19 0-1,-1 0 1,0 0 31</inkml:trace>
  <inkml:trace contextRef="#ctx0" brushRef="#br1" timeOffset="201220.52">20955 10760 0,'-35'0'0,"70"0"31,53 0 1,-53 0-32,1 0 15,-1 0-15,0 0 0,89-18 47,-124-17-16</inkml:trace>
  <inkml:trace contextRef="#ctx0" brushRef="#br1" timeOffset="201567.81">20955 11095 0,'35'0'47,"1"0"-47,16-18 16,-34 18-1,17 0 1,1 0-16,70-35 15,-54 35 1,-16 0 0</inkml:trace>
  <inkml:trace contextRef="#ctx0" brushRef="#br1" timeOffset="-195233.96">21802 10989 0,'0'0'0,"-36"0"125,72 0 0,-1 0-125,18 0 16,0 0-1,-18 0 1,-53 18 109,-17-18-109,-18 0-1,18 0 1,0 0-1,-1 0 17,54 0 124,17 0-156,1 0 16,-1 0-16,0-18 15,0 18-15,36 0 16,-36 0 15</inkml:trace>
  <inkml:trace contextRef="#ctx0" brushRef="#br1" timeOffset="-127079.65">22348 10636 0,'0'18'1766</inkml:trace>
  <inkml:trace contextRef="#ctx0" brushRef="#br1" timeOffset="-126482.72">22384 10601 0,'0'-35'219,"0"-1"-172</inkml:trace>
  <inkml:trace contextRef="#ctx0" brushRef="#br1" timeOffset="-91936.4">22401 10566 0,'0'35'125,"0"0"-110,0 71 1,0-35-16,18 140 47,-18-122 0,0-54-16,0 35 0,0-34-15,0 17-1,0-18 1,0-70 15,0-36-15,0-52 0,0 70-1,0-18 1,0-52-1,-18-19 1,18 90 0,-35-19-1,35 53 1,0-17 0,0 0-1,0 70 32,0 0-47,-35-35 16,35 53-16</inkml:trace>
  <inkml:trace contextRef="#ctx0" brushRef="#br1" timeOffset="-90241.44">22860 10760 0,'0'-36'656,"0"1"-609,0 53 47,53 35-79,-53-18 1,0 0-16,0 53 16,0 18-1,0-88 1,0 17-1,0 1 1,35-36 15,18 0-15,0 0 0,-18-18-1</inkml:trace>
  <inkml:trace contextRef="#ctx0" brushRef="#br1" timeOffset="-90024.05">22772 11024 0,'-35'0'15,"105"-35"17,-35 35-32,1-35 15,34 35 1,1-36 0</inkml:trace>
  <inkml:trace contextRef="#ctx0" brushRef="#br1" timeOffset="-89667.78">23354 10672 0,'0'0'0,"-35"0"16,-1 0 15,36 17-15,-35 18-16,35 71 15,-53 35 1,53-35-1,53-53 1,53-53 0,35-35-1</inkml:trace>
  <inkml:trace contextRef="#ctx0" brushRef="#br1" timeOffset="-89470.32">23530 10901 0,'0'-18'16,"18"18"15,17-53-31,0 53 16,1 0-16,-1-35 15</inkml:trace>
  <inkml:trace contextRef="#ctx0" brushRef="#br1" timeOffset="-89172.08">24059 10742 0,'-35'0'32,"-18"35"-17,53 36-15,0-36 16,0 0-16,0 1 15,18 17 1,52-53 0,-34 0-1</inkml:trace>
  <inkml:trace contextRef="#ctx0" brushRef="#br1" timeOffset="-88868.78">24236 10813 0,'17'0'0,"-34"0"16,-18 0-1,35 53 1,0-36 0,17-17-1,18 0 1,1 0-1,-36-35 17,0 0-17,-18 35-15</inkml:trace>
  <inkml:trace contextRef="#ctx0" brushRef="#br1" timeOffset="-88532.68">24500 10672 0,'-17'0'16,"17"52"15,0-16-15,17-1-1,54 0 1,-18 1 0,-53-1-1,0 0 1,-18 0-1,-52-35 1,34 36 0,-16-54-1,52-70 1</inkml:trace>
  <inkml:trace contextRef="#ctx0" brushRef="#br1" timeOffset="-88183.11">24871 10601 0,'0'0'0,"0"-35"0,0 52 62,0 19-62,0 17 16,0 17-16,0-17 16,0 0-16,0 17 15,0-34 1,17-36-1,54-18 1,-36-17 0</inkml:trace>
  <inkml:trace contextRef="#ctx0" brushRef="#br1" timeOffset="-87988.6">24730 10795 0,'0'0'0,"0"-35"15,17 35-15,19 0 16,17-36 0,17 36-16,-35 0 15,1 0-15,-36-35 0</inkml:trace>
  <inkml:trace contextRef="#ctx0" brushRef="#br1" timeOffset="-87692.42">25100 10495 0,'53'35'31,"-18"1"-31,1 34 16,-1-17 0,-35 0-16,70 88 15,-70-106 1,-17 1-1,-54-1 17</inkml:trace>
  <inkml:trace contextRef="#ctx0" brushRef="#br1" timeOffset="-86622.59">25559 10777 0,'0'0'0,"-36"0"0,54 0 62,35 0-30,35 0-32,-52 0 15,34 0 1,-35-17 0</inkml:trace>
  <inkml:trace contextRef="#ctx0" brushRef="#br1" timeOffset="-86042.8">26211 10513 0,'-70'17'63,"35"72"-47,35-54-16,0 0 15,-36 89 1,107 17 15,141-53 16</inkml:trace>
  <inkml:trace contextRef="#ctx0" brushRef="#br1" timeOffset="-85826.61">26335 10724 0,'0'-35'0,"18"35"15,34-35 1,-16 35-16,34 0 15,-34 0 1,-1-35-16</inkml:trace>
  <inkml:trace contextRef="#ctx0" brushRef="#br1" timeOffset="-85436.7">26882 10442 0,'-36'0'31,"-17"0"-15,53 18-16,-52-18 15,52 70-15,0-17 16,0-17-1,17-36 1,36 35 0,0 0-16,-18 18 31,-35-18-15,-17 1-1,-36-36 1,17 35-1,36-70 17,0-1-32</inkml:trace>
  <inkml:trace contextRef="#ctx0" brushRef="#br1" timeOffset="-85220.3">27023 10566 0,'0'0'16,"35"17"0,-35 19-1,0-1-15,0 0 16,0 18 0,0-18-1,0-52 16</inkml:trace>
  <inkml:trace contextRef="#ctx0" brushRef="#br1" timeOffset="-85059.66">27040 10178 0,'0'-36'16,"36"72"-16,-72-36 0,36 0 31,0 35-15</inkml:trace>
  <inkml:trace contextRef="#ctx0" brushRef="#br1" timeOffset="-84680.09">27287 10442 0,'0'36'15,"0"16"-15,0-16 16,0-1-16,0 36 16,0-36-1,0 0 1,36-35 15,-36-18-15,35 18-16,-35-88 15,35 18 1,0 34 0,1 54 15,-36 53-16,35 17 1,-35-53-16,35-35 16</inkml:trace>
  <inkml:trace contextRef="#ctx0" brushRef="#br1" timeOffset="-84396.86">27675 10283 0,'0'18'32,"0"17"-32,0 18 15,0 88 1,-35-52-16,0 52 15,35-71 1,0-52 0,18-18-1,87 0 1,-34-71 0</inkml:trace>
  <inkml:trace contextRef="#ctx0" brushRef="#br1" timeOffset="-84203.38">27570 10636 0,'70'-35'15,"107"-18"16,-107 53-15</inkml:trace>
  <inkml:trace contextRef="#ctx0" brushRef="#br1" timeOffset="-82048.5">28169 10336 0,'0'18'94,"18"-18"609,-18 35-688,35-35-15,-35 36 16,36-1 0,-36 0-16,35 0 0,-35 107 47,0-90-47,-53-16 46,-18-54-14</inkml:trace>
  <inkml:trace contextRef="#ctx0" brushRef="#br1" timeOffset="-80614.11">28434 10160 0,'18'-53'46,"17"53"-30,0 0-16,0 0 31,-35 18-15,0 52 0,0-34-1,36 34 1,-36-52-1,0 88-15,0-53 16,0-1-16,35 37 16,-35-19-1,0-35 17,0 18-32,0-17 15,0-1 16,-18-35 16,-17 0-31,-18 0 0,-17-18-1</inkml:trace>
  <inkml:trace contextRef="#ctx0" brushRef="#br1" timeOffset="-77104.8">22401 10478 0,'18'0'16,"0"0"0,17 0-1,18-36-15,-35 36 16,17-17-1</inkml:trace>
  <inkml:trace contextRef="#ctx0" brushRef="#br1" timeOffset="-76571.28">22454 11395 0,'71'-36'31,"-1"-16"-16,-34 52 1,-1 0-16,18 0 16</inkml:trace>
  <inkml:trace contextRef="#ctx0" brushRef="#br1" timeOffset="-75022.43">28893 10918 0,'0'-35'16,"-36"70"62,36 1-63,0-1-15,0 0 16,0 1-16,0 34 16,0-35-1,18-35 1,35 0 0,17-52-1,-34-19 1,-36 0-1,-18 18 1,-17 18 0,-1 35-1,1 18 1,35 35 0</inkml:trace>
  <inkml:trace contextRef="#ctx0" brushRef="#br1" timeOffset="-74178.64">28698 9913 0,'0'-70'31,"36"70"-15,-36-36-16,35 36 15,0 0 1,-35 36-16,0-1 15,0 0 1,0 71-16,-17 0 47,17-124-16,70 18 0,-17 0-15,0 0 0,-53-35-16</inkml:trace>
  <inkml:trace contextRef="#ctx0" brushRef="#br1" timeOffset="-73928.7">29157 9843 0,'0'-36'15,"0"72"-15,0-36 32,0 70-17,18 1 1,-18-36-1,0 18 1,0-18 15</inkml:trace>
  <inkml:trace contextRef="#ctx0" brushRef="#br1" timeOffset="-73672.36">29051 9843 0,'36'35'16,"-72"-106"0,36 107-16,0-89 15,18 53-15,-18-36 16,53 36-16,17 0 16,1 0-1,-18 71 1,17 52-1,-34 1 17,-1-54-32,-35-34 15</inkml:trace>
  <inkml:trace contextRef="#ctx0" brushRef="#br1" timeOffset="-71190.75">21943 11994 0,'0'0'0,"-35"0"47,35 71-16,0-18-15,0 123 15,17-123-31,18 106 47</inkml:trace>
  <inkml:trace contextRef="#ctx0" brushRef="#br1" timeOffset="-71038.16">21819 12365 0,'36'-35'47,"-72"70"-47,107-70 0,-36 35 16,0-36-1,89 36 1</inkml:trace>
  <inkml:trace contextRef="#ctx0" brushRef="#br1" timeOffset="-70602.26">22737 12259 0,'-36'-35'15,"1"35"1,0 0 0,35 53 15,0 88-15,35-53-1,-35 18-15,71 88 16,-36-71-1,-35-87 1,0 17 0,0-18-1,-35-35 1,-18 0 0,17-18-16,1-17 31,0 35-16</inkml:trace>
  <inkml:trace contextRef="#ctx0" brushRef="#br1" timeOffset="-70193.24">22789 13511 0,'-35'36'31,"35"17"-31,0-18 0,18 35 16,-18-34-1,35 17 1,0-53 15,-35-53-31,0 17 16,0-34 0,-35-1-1,0 36 1,-18 70 15,53 18-15</inkml:trace>
  <inkml:trace contextRef="#ctx0" brushRef="#br1" timeOffset="-69316.84">22348 11977 0,'0'0'0,"0"-35"16,0-1 15,18 36-31,17 0 31,1 0-15,-36 18-16,0 52 15,0-17 1,0 0 0,0-17-1,-18-36 1,36 0 15,35 0-15,0 0-1,-53-18 1,52 18 0</inkml:trace>
  <inkml:trace contextRef="#ctx0" brushRef="#br1" timeOffset="-69095.2">22666 11977 0,'0'35'16,"0"-70"-16,35 52 47,-35 19-47,0 34 16,36-34-1</inkml:trace>
  <inkml:trace contextRef="#ctx0" brushRef="#br1" timeOffset="-68843.86">22613 11942 0,'0'-36'0,"0"1"31,35 35-31,1 0 16,-1 0-16,0 0 15,18 53 1,-18 35 0,1 18 15,-1-71-16,0-35-15</inkml:trace>
  <inkml:trace contextRef="#ctx0" brushRef="#br1" timeOffset="-67578.09">23830 12224 0,'-17'-36'32,"17"72"-1,17-1-15,-17 18-16,0 0 15,35 17-15,-35-17 16,0 0-16,53 18 31</inkml:trace>
  <inkml:trace contextRef="#ctx0" brushRef="#br1" timeOffset="-67313.29">24183 12188 0,'0'36'32,"0"-1"-17,0 0 1,35 1-16,-35 34 0,35-35 15,-35 1 17</inkml:trace>
  <inkml:trace contextRef="#ctx0" brushRef="#br1" timeOffset="-67123.78">24130 12383 0,'0'0'15,"0"-36"-15,18 36 16,87-70 0,-69 70-1</inkml:trace>
  <inkml:trace contextRef="#ctx0" brushRef="#br1" timeOffset="-66859.73">24659 12118 0,'0'0'0,"-35"0"16,0 0 15,35 18-15,0 52-1,0-35-15,0-17 16,0 53 15,35-36-31,71-35 16</inkml:trace>
  <inkml:trace contextRef="#ctx0" brushRef="#br1" timeOffset="-66544.74">24871 12100 0,'0'0'15,"0"18"1,0 35-1,0 0 1,17-18 0,36-35-1,0-35 1,-17-1 0,-36-16-1,-53-19 1,53 18-1,-53 53-15,53 18 32</inkml:trace>
  <inkml:trace contextRef="#ctx0" brushRef="#br1" timeOffset="-66259.88">25312 11977 0,'-35'0'16,"-36"0"-1,71 17 1,0 19 0,0-19-1,35 36 1,1-17-1,-36-1 1,0 0 15,-36 0-31,1-35 16,0 0 0</inkml:trace>
  <inkml:trace contextRef="#ctx0" brushRef="#br1" timeOffset="-65895.88">25382 11994 0,'0'-35'31,"18"35"-15,17 0-1,1 0 1,-36 35 0,0 54-1,0-54-15,-18 35 16,18-34-1,35-36 32,18 0-31,-18 0-16,36 0 16</inkml:trace>
  <inkml:trace contextRef="#ctx0" brushRef="#br1" timeOffset="-65580.63">25806 11924 0,'0'-35'16,"0"88"15,35-18-15,-35 18-16,0 0 15,35 70 1,-35-35 0,36-52-1,-1-36 1,0-53-1,-35 17 1</inkml:trace>
  <inkml:trace contextRef="#ctx0" brushRef="#br1" timeOffset="-65395.96">25665 12171 0,'17'0'32,"36"0"-32,35-53 15,1 53-15,-1-71 16,0 71-16</inkml:trace>
  <inkml:trace contextRef="#ctx0" brushRef="#br1" timeOffset="-64977.2">24306 12965 0,'0'0'16,"-70"0"-1,87 0 32,36 0-47,36-18 16,-19 18-16,195-53 15,123-18 1,88 19 0,-229 52-1,212-53 1,-354 53-16</inkml:trace>
  <inkml:trace contextRef="#ctx0" brushRef="#br1" timeOffset="-63831.02">25594 12841 0,'53'-70'31,"-18"70"-15,1 0-16,-1 0 0,0 17 15,-35 54 1,0-36-1,0 0-15,-106 195 47,159-230 0,247-18-16</inkml:trace>
  <inkml:trace contextRef="#ctx0" brushRef="#br1" timeOffset="-63048.89">26494 11853 0,'-36'-35'31,"107"35"1,-36 0-32,0 53 15,1-18-15,-36 18 16,35-18-16,-35 18 15,0 124 1,-53-89 0</inkml:trace>
  <inkml:trace contextRef="#ctx0" brushRef="#br1" timeOffset="-62383.33">23513 12100 0,'0'0'0,"-36"0"16,36 18-1,-35 52 1,35 213 15,0-230-31,265 70 32,-142-123-32</inkml:trace>
  <inkml:trace contextRef="#ctx0" brushRef="#br1" timeOffset="-60335.01">27270 12118 0,'0'18'672,"-18"-18"-657,18 17-15,-35 54 16,35-18 0,-35-18-1,35 0-15,0 1 0,0-1 16,17 0 0,107-35 15,-19-212 0,-193-264 16,35 370-31,53 89-1,0 52 32,0 53-47,0 18 31,18 17-15,17-70-16,1 18 16,-36-1-1,35-34 1,-35 17-1</inkml:trace>
  <inkml:trace contextRef="#ctx0" brushRef="#br1" timeOffset="-60045.19">27623 11906 0,'35'0'32,"-35"53"-32,0-18 15,0 1 1,35 52-16,-35-35 16,0 53-1,35-36 1,-35-17-1,36-53 1,-1-35 0</inkml:trace>
  <inkml:trace contextRef="#ctx0" brushRef="#br1" timeOffset="-59867.95">27570 12188 0,'17'0'0,"-34"0"0,122-52 16,-69 52-16,-1-36 16,36 36-1,-1-53-15</inkml:trace>
  <inkml:trace contextRef="#ctx0" brushRef="#br1" timeOffset="-59404.21">28328 11977 0,'0'70'62,"0"-17"-62,35 0 16,-35 88 0,0-105-16,0 17 15</inkml:trace>
  <inkml:trace contextRef="#ctx0" brushRef="#br1" timeOffset="-59211.27">28240 12277 0,'0'0'0,"18"0"0,17 0 16,88-53-1,-35 17-15,71-16 16,-18 16-1</inkml:trace>
  <inkml:trace contextRef="#ctx0" brushRef="#br1" timeOffset="-57022.07">29192 11889 0,'0'-36'16,"0"89"312,0-17-328,0 16 15,0 19-15,0 0 16,0 17-16,0-35 16,0 0-16,0 0 15,0-18-15,0 0 16,0 18-1,0-88 17,0-1-17</inkml:trace>
  <inkml:trace contextRef="#ctx0" brushRef="#br1" timeOffset="-56723.86">29457 12136 0,'35'0'47,"36"0"-31,-54 0-16,36-36 15</inkml:trace>
  <inkml:trace contextRef="#ctx0" brushRef="#br1" timeOffset="-56387.74">29951 11924 0,'0'0'0,"-18"0"47,18 18-47,0-1 16,-35 36-16,35 35 15,-35 0 1,35-52 0,35 17-1,0-53 1,36 0 0,-1 0-16</inkml:trace>
  <inkml:trace contextRef="#ctx0" brushRef="#br1" timeOffset="-56080.48">30145 12065 0,'-18'0'31,"36"0"-15,-36 35-16,18 1 15,0 16-15,0 1 16,18-53-1,70 0 17,-53-53-17,-35 18 1,0-35 0,-17 17-1,-19 53 1,1 0-1</inkml:trace>
  <inkml:trace contextRef="#ctx0" brushRef="#br1" timeOffset="-55736.39">30586 11994 0,'-53'0'0,"106"0"16,-141 0-1,88 18-15,0 17 16,17 18 0,107 71 15,-124-54-16,0-34 1,0-19 0,-71-17-1,54 0-15,-19 0 16,-34 0 0,70-35-1</inkml:trace>
  <inkml:trace contextRef="#ctx0" brushRef="#br1" timeOffset="-55455.14">30850 11924 0,'0'18'15,"0"17"1,0-18 0,0 89-1,0-88-15,0 52 16,0-34 0,36 17-1,-1-53 16,18-36-15</inkml:trace>
  <inkml:trace contextRef="#ctx0" brushRef="#br1" timeOffset="-55249.68">30798 12171 0,'0'-35'31,"35"35"-31,-35-18 16,123-35 0,-52 18-1</inkml:trace>
  <inkml:trace contextRef="#ctx0" brushRef="#br1" timeOffset="-53884.2">29263 11889 0,'18'0'47,"-36"0"31,36 0 16,17 0-63,0-18-15,0 18 15,-35-35-31,-53 35 63,18 17-48,0-17-15,35 36 16,-35-36-16,-1 35 15,1 0 17,35 0-17,0 36 1,0-18 0,0-18-16,-35 53 15,35-52 1,0 34-1,-35 1 1,35-1 0,17 1-1,18-18 1,1-18 0,-36 0-1,0 1 16,0-1-15,35-35 0,53 0-1,18 0 17,-35-35-32</inkml:trace>
  <inkml:trace contextRef="#ctx0" brushRef="#br1" timeOffset="-52818.83">30974 11589 0,'0'17'47,"18"-17"-32,-18 36-15,35-36 16,-35 53-16,35-18 0,53 124 31,-17 123 32,-71-247-63,0 142 47,0-54-16,-18-70-16,18 17 1,-35-34 0,0-1-1,-1 53 17,36-35-17,-35 0-15,35-18 31,0-52 1</inkml:trace>
  <inkml:trace contextRef="#ctx0" brushRef="#br1" timeOffset="-52160.74">31485 12735 0,'0'-35'62,"-17"35"-30,-18 0-17,35 18 1,-36-18 0,36 17-16,0 54 15,0-18 1,0-18-1,18-35 1,17 0 0,18 0-1,18-53 1,-71 18-16,0 0 16,0-18-1,0-18 1,-18 36 15,-17 35-31,-1 106 31,1-71-31</inkml:trace>
  <inkml:trace contextRef="#ctx0" brushRef="#br1" timeOffset="-50640.51">31150 11412 0,'0'0'0,"0"-35"16,0 0-1,36 0 17,-19 35-17,18 0 1,-35 35 15,0 106 16,-70-35-16,105-106 0,0 0-31,36 0 16,0 0 0,-1 0-1,-35 0 1,1 0 0</inkml:trace>
  <inkml:trace contextRef="#ctx0" brushRef="#br1" timeOffset="-50394.15">31627 11430 0,'17'71'62,"-17"-19"-62,0 19 16,0-53-16,35 70 15,-35-70 1</inkml:trace>
  <inkml:trace contextRef="#ctx0" brushRef="#br1" timeOffset="-50127.88">31521 11430 0,'35'35'16,"-70"-105"-16,52 34 15,-34 107-15,105-177 16,-53 106-16,0 0 15,54 0 1,-54 106 0,-35 17-1,35 1 1,18-36 0,-35-88-1</inkml:trace>
  <inkml:trace contextRef="#ctx0" brushRef="#br1" timeOffset="-48181.42">19279 15099 0,'18'0'31,"35"-18"-15,0 18-16,-18 0 15</inkml:trace>
  <inkml:trace contextRef="#ctx0" brushRef="#br1" timeOffset="-47997.91">19297 15346 0,'-18'0'16,"107"-71"-16,-160 142 0,89-71 15,35-35-15,-1 35 16,37-36 0,69-34-16</inkml:trace>
  <inkml:trace contextRef="#ctx0" brushRef="#br1" timeOffset="-47550.05">20338 15152 0,'35'0'47,"0"0"-47,0-18 16,18 18-16,0 0 15</inkml:trace>
  <inkml:trace contextRef="#ctx0" brushRef="#br1" timeOffset="-47189.36">20990 14870 0,'0'0'0,"-17"-36"0,-19 36 32,1 0-32,0 18 15,0 88 17,35-53-32,0 17 15,0 36 1,35-71-16,35 1 15,54-36 1,-89-36 0</inkml:trace>
  <inkml:trace contextRef="#ctx0" brushRef="#br1" timeOffset="-47013.32">21149 15046 0,'0'-35'31,"35"35"-31,1 0 16,-1-36 0,0 36-16,0 0 0</inkml:trace>
  <inkml:trace contextRef="#ctx0" brushRef="#br1" timeOffset="-46614.39">21502 14870 0,'0'0'0,"0"-36"32,17 1-32,36 35 15,-17 18 1,-36 105 0,-36-52-1,-17-36 16,18 18-15,35-18 0,35-35-1,36 0 1,-36-17 0,1 17-16,-1 0 15</inkml:trace>
  <inkml:trace contextRef="#ctx0" brushRef="#br1" timeOffset="-45940.6">21996 14799 0,'0'53'47,"0"0"-31,0 0-1,35-18 1</inkml:trace>
  <inkml:trace contextRef="#ctx0" brushRef="#br1" timeOffset="-45615.78">21855 14781 0,'123'142'15,"-246"-284"-15,140 107 16,54 35-16,-1-35 16,-34 35-1,-1 0 1,18 0-1,-18 0 1,0 0 0,1 17-1,-1 89 1,-35-70 0,35-1-16,-35 0 15,53 18 1</inkml:trace>
  <inkml:trace contextRef="#ctx0" brushRef="#br1" timeOffset="-25351.49">22384 14552 0,'35'0'47,"53"53"-16,-52-18-31,34 18 0,36 106 31,-71-106-31,-35-18 0,35 106 47,-123 53 0</inkml:trace>
  <inkml:trace contextRef="#ctx0" brushRef="#br1" timeOffset="-24934.52">23195 14552 0,'35'71'47,"-35"-18"-31,53 17-16,-17 71 15,-36-53 1,0-52-1,0 17 1</inkml:trace>
  <inkml:trace contextRef="#ctx0" brushRef="#br1" timeOffset="-24753.08">23072 14905 0,'17'-53'47,"142"0"-31,-71 53-16,53-35 16,-105-1-1</inkml:trace>
  <inkml:trace contextRef="#ctx0" brushRef="#br1" timeOffset="-4979.13">23971 14252 0,'-35'0'47,"0"0"-31,-1 0-1,1 0 1,35 18 0,-35-18-1,35 35-15,-35 0 32,35 1-17,0-1-15,0 0 16,0 71 15,0-35-15,0-36-16,0 0 15,0 36 1,0-1 0,17 36-1,-17-35 1,36-1-1,-36 1 1,0 52 15,52-52-15,-52-1 0,0 1-1,18-36 1,-18 53-1,35-52 1,-35-1 0,36 0-1,-1-35 17,0 0-17,36-53 1,-36 18-1</inkml:trace>
  <inkml:trace contextRef="#ctx0" brushRef="#br1" timeOffset="-4404.33">24236 14182 0,'0'0'16,"0"17"15,0 19-15,0 87-1,0-35-15,0-17 16,53 105 15,123-229 16</inkml:trace>
  <inkml:trace contextRef="#ctx0" brushRef="#br1" timeOffset="-4181.13">24130 14552 0,'18'-35'31,"-18"0"-31,53 35 0,-18 0 15,71-36 17,-71 36-32</inkml:trace>
  <inkml:trace contextRef="#ctx0" brushRef="#br1" timeOffset="-3811.13">24165 15011 0,'0'0'0,"36"0"31,-1 0-15,0 0-1,18-18-15,-18 18 16,36-35 0</inkml:trace>
  <inkml:trace contextRef="#ctx0" brushRef="#br1" timeOffset="-3406.38">24289 15293 0,'0'-18'16,"17"-17"-1,19 35 1,17 0-1,-18 0 1,-35 35 0,0 36-1,0-36-15,-18 18 16,18-18-16,-35 1 16,35-1-1,35-35 16,71-53 1,-71 53-32,18-35 15,-17-1 1</inkml:trace>
  <inkml:trace contextRef="#ctx0" brushRef="#br1" timeOffset="-1724.77">25012 14587 0,'0'36'62,"0"17"-46,0 52-1,53 107 17,-53-159-1</inkml:trace>
  <inkml:trace contextRef="#ctx0" brushRef="#br1" timeOffset="-1531.31">24924 14852 0,'35'-35'16,"0"35"0,1-36-1,105 1 1</inkml:trace>
  <inkml:trace contextRef="#ctx0" brushRef="#br1" timeOffset="-140.61">25735 14182 0,'0'0'0,"-17"0"16,-19 0 0,1 17 15,0 36-15,35-17-1,-36-36-15,36 17 16,106 18 46,-35-35-46,-36 0 0,0 0-16,-35 36 15,0 87 1,-17-88-1,-54 18 17,54-53-17,-19 0-15,36-53 16,0 18 0</inkml:trace>
  <inkml:trace contextRef="#ctx0" brushRef="#br1" timeOffset="122.66">25982 14288 0,'35'35'31,"-35"53"-15,36-53-1,-36 18 1</inkml:trace>
  <inkml:trace contextRef="#ctx0" brushRef="#br1" timeOffset="300.39">25894 14023 0,'0'0'15,"18"0"16,-18 35-15</inkml:trace>
  <inkml:trace contextRef="#ctx0" brushRef="#br1" timeOffset="723.57">26229 14270 0,'0'18'47,"35"17"-47,-35 0 15,53 18 1,-53-18-16,36-35 15,-36 71-15,0-124 47,0 18-47,0-18 16,0-18 0,0 36-16,35-36 31,0 71-16,0 0 1,1 89 0,-1-1-1,0-53 1</inkml:trace>
  <inkml:trace contextRef="#ctx0" brushRef="#br1" timeOffset="1822.92">26705 14182 0,'0'0'0,"0"-36"15,18 1 17,17 35-32,0 0 15,-35 18 1,36 52-1,-36 19 1,-18-54 0,-17 35-1,17-70 48,177 0-48,-124 0-15,1 0 16,16 0 0,-16 0-1</inkml:trace>
  <inkml:trace contextRef="#ctx0" brushRef="#br1" timeOffset="2257.84">27146 13988 0,'0'0'0,"0"-36"0,0 54 79,0 17-64,0 1-15,0-1 16,0 18-16,0-18 15,0 18-15,0-18 32,36-35-1,16 0-31,1-35 16,-17 0-1</inkml:trace>
  <inkml:trace contextRef="#ctx0" brushRef="#br1" timeOffset="2456.34">27005 14182 0,'18'0'15,"17"-36"1,0 36-16,36-35 16,-36-18-1,0 53-15</inkml:trace>
  <inkml:trace contextRef="#ctx0" brushRef="#br1" timeOffset="3139.05">26176 14746 0,'35'0'31,"1"0"-15,17 0-16,0 0 15,35 0-15,-18 0 16,71-18-16,0 18 16,124-52-1,-177 52-15,53-53 32,-105 53-17</inkml:trace>
  <inkml:trace contextRef="#ctx0" brushRef="#br1" timeOffset="4036.21">26705 14905 0,'0'18'78,"0"34"-62,0-16-16,0 70 31,71-18 16,-1-124-31,-34-34-1,17 35 1,0-1-1,-53 54 17,0 17-32,35 1 15,-35-1 1,0 71 0,0-71-1</inkml:trace>
  <inkml:trace contextRef="#ctx0" brushRef="#br1" timeOffset="5528.5">27534 13952 0,'0'0'0,"0"-35"31,0 0 0,18 35-15,17 0-1,1 0 17,-1 317 15,-35-246-47,88 264 31,-53-229-16,-35 70 17,0-105-32,0-36 31,0 18-15,0-18-1,0 1 1,-17-36 140,-19 0-140,19 0-1,-19 0 1</inkml:trace>
  <inkml:trace contextRef="#ctx0" brushRef="#br1" timeOffset="6287.77">28046 14975 0,'0'-35'31,"-53"88"32,53-18-48,0 1 1,0 17-16,0-18 16,70-35 15,89-177 16,-176 89-32,17 35 1,-71 18 0,18 35-1,18 0 1,0 18-1,35 35 1</inkml:trace>
  <inkml:trace contextRef="#ctx0" brushRef="#br1" timeOffset="7104.32">27764 13600 0,'0'0'16,"0"-36"-16,-36 36 15,36-35-15,0 0 16,18-1 15,17 36-15,1 53-1,-36-17-15,0 34 16,0-34-16,-18 69 31,-17-69 16,211-54 0</inkml:trace>
  <inkml:trace contextRef="#ctx0" brushRef="#br1" timeOffset="7332.46">28046 13476 0,'-35'35'16,"70"1"15,-35-107-31,0 195 0,0-71 15,0 17 1,53 18 0</inkml:trace>
  <inkml:trace contextRef="#ctx0" brushRef="#br1" timeOffset="7582.88">27958 13494 0,'0'0'15,"0"-18"-15,53-52 16,17 34 15,-52 36-31,70 71 16,-17 17-1,-1 18 1,-35-36 0,-35 1-1,36-71-15</inkml:trace>
  <inkml:trace contextRef="#ctx0" brushRef="#br1" timeOffset="12512.75">28593 14376 0,'17'0'63,"19"0"-48,16-18 1,-16 18-16,-1 0 16,-35-35-1</inkml:trace>
  <inkml:trace contextRef="#ctx0" brushRef="#br1" timeOffset="13211.8">28487 14411 0,'0'0'16,"17"0"31,19 0-32,34-18-15,-34 18 16,-36-35-1,52 35-15,-16 0 47</inkml:trace>
  <inkml:trace contextRef="#ctx0" brushRef="#br1" timeOffset="14960.84">29139 14023 0,'0'-35'31,"-17"35"-15,17 17-1,-106 318 17,247-17 30,0-265-31</inkml:trace>
  <inkml:trace contextRef="#ctx0" brushRef="#br1" timeOffset="16876.59">29528 14076 0,'0'0'0,"-36"0"31,36 17-31,0 19 15,-35-1 1,35 18-16,53 194 31,70-177 1,-52-70-17</inkml:trace>
  <inkml:trace contextRef="#ctx0" brushRef="#br1" timeOffset="17203.29">29863 14217 0,'-36'0'31,"1"18"-15,35 52-1,71-158-15,-142 229 16,71-88 0,18-18-16,35-35 15,0 0 17,-18-35-17,-35-88 1,-18 87-1,-52 1 1,70 106 15</inkml:trace>
  <inkml:trace contextRef="#ctx0" brushRef="#br1" timeOffset="17525.49">30198 14093 0,'-18'0'0,"36"0"0,-106 0 16,52 0 0,36 18-16,0 35 15,71 35 1,-1-17-1,-17-18 17,-53-18-17,0 0 1,-35-35 0,-18 0-16,18 0 15,35-17 1,0-19-16</inkml:trace>
  <inkml:trace contextRef="#ctx0" brushRef="#br1" timeOffset="18093.9">30480 14041 0,'0'-53'16,"0"-18"-1,0 36 1,18 35-16,17 0 31,-35 17-15,0 107-16,0 35 15,-35-18 1,35-106 0,-71 18-1,89-71 32,52-35-31,-17 53-16,0 0 31,-18 36-15,18-1-1,-35-35 1</inkml:trace>
  <inkml:trace contextRef="#ctx0" brushRef="#br1" timeOffset="18317.3">30850 14023 0,'0'53'32,"0"-36"-17,0 54-15,0-36 16,0 18-1,0-17 1</inkml:trace>
  <inkml:trace contextRef="#ctx0" brushRef="#br1" timeOffset="18580.59">30727 13970 0,'0'-35'16,"0"70"-16,35-70 0,1 35 16,34-53-1,-35 53 1,1 0-16,-1 0 16,18 17-1,17 107 1,-34-54-1,-36-34 1,35 17 15</inkml:trace>
  <inkml:trace contextRef="#ctx0" brushRef="#br1" timeOffset="20304.59">31450 14058 0,'18'0'63,"35"-35"-48,-18 35-15,0 0 16,1 0-16,-1 0 15</inkml:trace>
  <inkml:trace contextRef="#ctx0" brushRef="#br1" timeOffset="20626.55">31962 13705 0,'0'-35'32,"-36"53"-1,36 17-31,0 0 15,-53 36-15,53-18 16,0 35 0,0-53-1,36 18 1,17-53 0,-18 0-16,0 0 15</inkml:trace>
  <inkml:trace contextRef="#ctx0" brushRef="#br1" timeOffset="20921.9">32156 13758 0,'-18'0'16,"-17"0"-16,88 0 0,-141 36 31,88 34-31,0-35 15,0 1-15,0-1 16,0 0 0,35-35-16,35 0 15,-17-17 1,-17-72 0,-36 37-1,0-19 16,-18 71-15</inkml:trace>
  <inkml:trace contextRef="#ctx0" brushRef="#br1" timeOffset="21279.58">32473 13705 0,'-17'0'31,"52"0"-15,-106 0-16,124 0 0,-159 71 16,106-36-16,0 36 15,53-36 1,0 0 15,0 1-15,-18-36-1,-35 35-15,-53 0 32,18-35-32,-18 0 31,89-17-16</inkml:trace>
  <inkml:trace contextRef="#ctx0" brushRef="#br1" timeOffset="21637.67">32773 13723 0,'-35'0'16,"-18"53"-1,53-18 1,0 36 0,0-36-16,0-17 15,18-18 1,52 0-1,-35-36 1,1-34 0,-36-36 15,-18 71-31,-53 35 16,19 53-1</inkml:trace>
  <inkml:trace contextRef="#ctx0" brushRef="#br1" timeOffset="21938.29">32949 13370 0,'36'0'31,"52"36"-15,-53 16-16,18 19 16,-18 88-1,-35-89 1,0 124-16,-123 89 31,70-213-15,-70 54-16</inkml:trace>
  <inkml:trace contextRef="#ctx0" brushRef="#br1" timeOffset="24056.59">19756 16916 0,'35'-18'31,"35"18"-16,-17 0-15,0-35 16,0 35-16,-18 0 16</inkml:trace>
  <inkml:trace contextRef="#ctx0" brushRef="#br1" timeOffset="24218.15">19791 17145 0,'53'-35'16,"-18"52"0,-123 1-16,264-36 15,-17-35 1,-106 53-16</inkml:trace>
  <inkml:trace contextRef="#ctx0" brushRef="#br1" timeOffset="25151.91">21167 16686 0,'0'0'0,"0"-35"0,17 35 16,19-35-1,-1 35-15,0 0 16,-35 17-16,53-17 16,-53 53-16,0-17 15,0-1-15,-88 88 31,-18-17 1,141-88 15,18-18-47,71-35 15,-18 35 1,-71 0-1</inkml:trace>
  <inkml:trace contextRef="#ctx0" brushRef="#br1" timeOffset="25390.25">21766 16669 0,'0'0'0,"0"35"16,0 0-1,0 36 1,36-1 0,-36-34-16,0 17 31</inkml:trace>
  <inkml:trace contextRef="#ctx0" brushRef="#br1" timeOffset="25652.2">21608 16704 0,'-18'71'16,"71"-195"-16,-88 177 15,105-106-15,-17 0 16,71 18 0,-89 35-1,18 53 1,-18-18-16,-35 18 16,35 88-1,-35-106 1</inkml:trace>
  <inkml:trace contextRef="#ctx0" brushRef="#br1" timeOffset="32280.47">22525 16334 0,'0'0'0,"0"53"16,0-18-1,0 0-15,0 0 16,0 1-16,18-1 16,-18 0-16,35 36 15,-35-18 1,0-18-1</inkml:trace>
  <inkml:trace contextRef="#ctx0" brushRef="#br1" timeOffset="32513.06">22401 16598 0,'18'0'16,"17"-35"-1,36 35 1,-18 0-16,-18-35 16,36 35-1,-1-36 1</inkml:trace>
  <inkml:trace contextRef="#ctx0" brushRef="#br1" timeOffset="48229.7">23372 16422 0,'-36'0'15,"36"-35"-15,0-1 32,0 1-17,36 35-15,69-35 47,-87 282 16,-53-212-48,35 18 1,35-53 31,0-18-47,36 18 15,-18-35 17</inkml:trace>
  <inkml:trace contextRef="#ctx0" brushRef="#br1" timeOffset="48479.73">23777 16369 0,'0'53'78,"0"-18"-62,53 0-16,-53 1 15,0-1-15,18 0 16,-18 0 0</inkml:trace>
  <inkml:trace contextRef="#ctx0" brushRef="#br1" timeOffset="48744.65">23636 16422 0,'0'-71'32,"0"18"-17,0 177-15,71-248 0,-36 71 16,88 53-1,-17 18 1,-70 70 0,-1 0-1,0-17 1,-35-36 0,0 1-1</inkml:trace>
  <inkml:trace contextRef="#ctx0" brushRef="#br1" timeOffset="48978.03">23354 16969 0,'88'0'31,"-17"0"-15,34 0-16,19-18 16,-18 18-16,-18 0 15,18-53 1,-71 53 0</inkml:trace>
  <inkml:trace contextRef="#ctx0" brushRef="#br1" timeOffset="49314.15">23742 17180 0,'0'0'16,"71"-17"-1,-19 17 1,19 0-16,-53 0 15,35 17 1,-53 71 0,0-17-1,-89 0 1,89-36 0,71-35 15,-18 0-16,0 0-15,105-71 32,-69 1-32</inkml:trace>
  <inkml:trace contextRef="#ctx0" brushRef="#br1" timeOffset="54139.15">25806 16439 0,'0'-17'15,"17"17"1,19 0 0,-1 0-16,0-35 0,0 35 15,1 0-15</inkml:trace>
  <inkml:trace contextRef="#ctx0" brushRef="#br1" timeOffset="54341.49">25718 16722 0,'0'0'0,"105"0"47,-16 0-31,-19 0-1</inkml:trace>
  <inkml:trace contextRef="#ctx0" brushRef="#br1" timeOffset="57703.28">26988 16051 0,'0'0'0,"-53"0"16,53-35 0,-36 35-16,1 0 15,35 35 1,-53 36-16,53-18 0,-53 35 16,53-35-1,-35 88-15,35-17 31,123-72 1,-17-140 15,-194 0-32,35 88 1,0 0-1,0 0 1,53 35 0</inkml:trace>
  <inkml:trace contextRef="#ctx0" brushRef="#br1" timeOffset="57921.71">27182 16087 0,'0'53'32,"0"-18"-32,0 0 15,0 0-15,0 36 16,0-18-1</inkml:trace>
  <inkml:trace contextRef="#ctx0" brushRef="#br1" timeOffset="58170.88">27058 16104 0,'0'-53'15,"0"106"-15,0-141 16,18 88-16,17-35 16,0 35-16,36-53 15,-1 53 1,1 0 0,-1 141-1,-34-70 1,-36 17-16,35 0 31,-35-53-31</inkml:trace>
  <inkml:trace contextRef="#ctx0" brushRef="#br1" timeOffset="58429.23">26793 16916 0,'53'0'16,"0"0"0,53 0-16,88-18 15,-123 18 1,17-53-16,53 53 15,-53-35 1</inkml:trace>
  <inkml:trace contextRef="#ctx0" brushRef="#br1" timeOffset="58770.51">27040 17216 0,'0'-18'31,"53"18"-31,-17-35 16,-1 35 0,0 0-16,0 17 15,-35 71 1,-35 1 15,35-72-31,-70 36 0,175-88 47,-52 35-31,0-35-16,0 35 15,71-36 1,-36-17-16</inkml:trace>
  <inkml:trace contextRef="#ctx0" brushRef="#br1" timeOffset="59054.34">28469 16369 0,'18'-35'16,"35"-1"-1,0 36-15,17 0 16,-17 0-16</inkml:trace>
  <inkml:trace contextRef="#ctx0" brushRef="#br1" timeOffset="59223.88">28487 16616 0,'0'0'16,"35"0"0,71-18-1,-36-17-15,-17 35 16</inkml:trace>
  <inkml:trace contextRef="#ctx0" brushRef="#br1" timeOffset="60268.18">29369 16051 0,'0'-17'31,"17"-36"-31,19 53 16,-1 0-16,0 0 16,18 53-1,-53-18-15,0 0 16,0 36-1,0-53 1,-35-18-16,-71 105 31,265-140 16,-89 35-31,-17 18-1,-53 88 1,0-89 0,0 18-16,-17-35 15,-54 71-15,-17-36 32,70-35-32,-17-70 31,53 34-31</inkml:trace>
  <inkml:trace contextRef="#ctx0" brushRef="#br1" timeOffset="60500.5">30004 16016 0,'0'0'0,"0"18"31,0 35-31,35 35 16,-35-18-1,0-17 1,0-17 0</inkml:trace>
  <inkml:trace contextRef="#ctx0" brushRef="#br1" timeOffset="60771.11">29810 15981 0,'0'0'0,"0"-71"15,70 36-15,-17 35 16,35-71-16,71 36 15,-71 35 1,-52 53 0,-36 159 15,0-124-15,88 53-16,-35-88 31,-18-53-31</inkml:trace>
  <inkml:trace contextRef="#ctx0" brushRef="#br1" timeOffset="67210.48">31750 16245 0,'0'142'47,"-35"175"-47,35-176 0,-71 18 15,71-18-15,-106 18 16,53 35 0,18-124-16,35 1 15</inkml:trace>
  <inkml:trace contextRef="#ctx0" brushRef="#br1" timeOffset="67437.88">32173 16298 0,'0'36'0,"-123"722"31,52-529-15,1 159-1,-1-229-15,71-18 16,-70 71 0</inkml:trace>
  <inkml:trace contextRef="#ctx0" brushRef="#br1" timeOffset="86239.31">12947 3545 0,'-35'0'32,"35"-35"-1</inkml:trace>
  <inkml:trace contextRef="#ctx0" brushRef="#br1" timeOffset="118162.7">22860 9825 0,'-18'0'16</inkml:trace>
  <inkml:trace contextRef="#ctx0" brushRef="#br1" timeOffset="131877.84">3210 11501 0,'0'35'16,"18"-35"15</inkml:trace>
  <inkml:trace contextRef="#ctx0" brushRef="#br1" timeOffset="132364.87">4568 11271 0,'0'36'63</inkml:trace>
  <inkml:trace contextRef="#ctx0" brushRef="#br1" timeOffset="134890.27">6809 16016 0,'17'0'62,"1"0"-46,52 0-16,-17 18 16,0-18-16,0 0 0,229 53 31,1-18 0,105 0 32,0-35-17,-335 0-46,70-17 16,-17 17 0,70-36 15,-123 36-31,124-53 31,-54 18-15,1 0-1,-1 0 1,124-18 0,-106 17-1,18 1 1,-89 0 0,36 35-1,-53 0-15,71-53 16,-18 53-1,-36 0 1,1 0 0,-1 0-1,54 0 1,-19 0 15,19 0-31,-36 0 31,0 0-15,-35 0 0,18 0-1,-1 0 1,36 0 0,-88 0-1,88 0 1,-53 0-1,70 0 1,-17 0 0,-71 0-1,53 0 17,-17 0-17,-36 0-15,0 0 0,36 0 31,-18 0-15,35-35 0,-35 35-1,88 0 1,-70 0 0,-1 0-1,-17 0 1,0 0-1,53 0 1,-88 0 0,105-36 15,-35 1-15,-17 35-1,-54 0 1,54 0-1,-18 0 1,-18 0 15,0 0-31,18 0 32,-17 0-17,17 18 1,35-18-1,-35 0 1,-18 0 0,0 35-1,1-35 1,-1 0 0,0 0-1,0 0 1,1 0-1,-1 0 17,-106-53 30,-87-17-46,-36-54-16</inkml:trace>
  <inkml:trace contextRef="#ctx0" brushRef="#br1" timeOffset="137651.6">25118 8625 0,'0'18'156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1:45.3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28081 17198 0,'-53'0'0,"106"0"0,-106-18 15,71-88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1:45.4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28452 17127 0,'-71'0'15,"89"-35"-15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0:11:45.6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29139 17039 0,'0'0'0,"-35"0"16,35-35-1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09:45.81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106 756 61,'0'0'392,"0"0"-336,0 0-36,0 0 50,0 0 20,0 0-39,0 0-12,5 0-13,-1-4-1,0 0 4,0-2 14,-2 0-20,2-2-3,0 0-14,1-2 2,1-4-3,4-2-1,-4-6-4,3-6 5,2-6-5,-2-5 0,-2-2 4,-1-2-3,-4 5 0,0 0 2,-2 8-3,0 0 2,0 2 0,0 0-4,0 0 3,0 8-1,0 0 4,0 2-4,0 1 0,0 2 2,0 5-2,-2 3-1,2 7-2,-4 0 2,2 0-7,-5 0-1,-4 17 2,-9 11 5,-5 6 3,-1 6-1,-1 0 7,4-2-7,8 4-2,-1-2 0,5-2 4,3 5-5,5-3 3,3-6-2,0 0 0,0-8 4,0-6-2,13 0 0,6-6 1,-2-2-1,5-6 4,3-4-3,4-2 3,4 0-4,5 0-17,-5 0-40,1 0-43,-7-8-127,-3-2-55</inkml:trace>
  <inkml:trace contextRef="#ctx0" brushRef="#br0" timeOffset="652">439 499 402,'0'0'111,"0"0"-111,0 0 0,0 0 13,0 0 2,0 0-9,31 0 2,-13 0-2,1 0 18,2 0 16,1 0-8,2 0-8,-1-10-15,1-4 5,1-2 5,-2 2-11,-2-4-2,-3 3-2,-7 0-1,-2-1 5,-4 4-8,-5 2 1,0 4-1,0 2-8,-5 4 8,-12 0 4,-6 0-3,-2 4 1,2 12-2,-2 0 0,-2 0-2,5 4 2,-1 2 0,4 1 0,2 0 3,2-2 5,4 0-8,4 0 0,3-3 2,4-2-1,0-2-2,0-3 1,0 0 0,11-1 6,7-4 5,4 0 0,5-4-7,-1 0-2,1 0 1,-2 0-3,-1 0-3,-3 2-49,-2 0-87,2 0-33,-6-4-68</inkml:trace>
  <inkml:trace contextRef="#ctx0" brushRef="#br0" timeOffset="1177">885 660 404,'0'0'105,"0"0"-101,0 0 11,0 0 73,0 0-17,0 0-50,17-14-18,1 0 0,-3-7 28,-1 0 1,-3-5-18,3-4 12,-5-2-4,-5-3-5,0 3-11,1 0 1,-1 0 4,-1 2-5,-1-2-2,0 2-3,-2 4 0,3 2 4,-3 8-4,0 2-1,0 6 3,0 4 7,0 2 1,0 2-7,0 0-4,0 0-1,0 4-16,0 16 15,0 8 2,-7 4 0,-5 2 1,4 2 0,-1 2 0,-1 6 1,4-2-2,4 1 0,0-3 0,2-6 0,0-3 2,0-2-3,8-3 2,6-8-1,-1-4 2,3-4-2,1-8 2,4-2-2,6 0-36,-3-2-36,2-14-80,-5-8-95,-11-2-78</inkml:trace>
  <inkml:trace contextRef="#ctx0" brushRef="#br0" timeOffset="1696">949 503 275,'0'0'241,"0"0"-212,0 0-26,0 0 44,0 0 24,0 0-38,47-10-26,-9 5-5,2-2 2,-4 3-4,-5 0-3,0 1-90,-6-1-114,-3-5-96</inkml:trace>
  <inkml:trace contextRef="#ctx0" brushRef="#br0" timeOffset="2001">1720 357 592,'0'0'125,"0"0"-112,0 0 20,0 0 46,0 0-8,0 0-25,-17-96-27,17 86-6,11 0-1,-1 0 7,9-3 1,-4 0-10,5 4-5,-2 2 3,-2 3-2,0 4-3,-1 0-3,1 0 0,1 0-1,-1 14-1,-1 4 1,-1 2-2,-3 4 3,-5 0 0,2 0-3,-4 2 3,-2 2 0,-2 0 4,0 0-4,0 2 0,0 1 0,0-4-2,-11 1 2,-4-1 0,-4-3 1,-2-2-1,-2 2 4,-6-2-1,-6-2-2,-1-4 3,-5-6-3,-3-2 4,3-4 7,-1-4-12,5 0 8,8 0-6,4-16 4,10-6-2,3-6-4,6-4 0,1-4 5,3-7-1,2 3-3,0 0-1,2 4 0,14 4-2,2 6 2,2 4-14,0 4 5,0 6-10,0 2-6,0 0-21,0 4-12,-3 0-12,2 2-28,-6 4-77,-4-2-29,0-2-104</inkml:trace>
  <inkml:trace contextRef="#ctx0" brushRef="#br0" timeOffset="2686">1666 60 383,'0'0'72,"0"0"-60,0 0 49,0 0 66,0 0-38,0 0-30,-6-58-33,6 56 8,0 2-9,0 0-12,0 2-13,0 8-4,0 6 4,0 6 13,9 6 1,2 8 10,2 3-5,-3-3-4,-1 2-8,-1 2 0,-1-2 4,0 2-4,0-2-5,-5 6 20,0 0-12,2 2 0,1-3-2,1-3-7,4-2 8,-4-2-9,1-4 2,-1-4-1,1 0 1,-2-4-1,-1-5-1,-4-1 0,2-9 1,0-3-1,-2 2 0,0-2 3,0-3 0,0 1 1,0-3-4,0-1 1,0 0 0,0 3 0,0-3-1,0 0 9,3 0-9,-1 0 1,-2 0-1,0 0 0,0 0-5,0 0 4,0 0-10,0 0-6,0 0-12,0 0 2,0 0-10,0 1-33,0-1-2,0 0-56,2 0-90,8 0 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09:49.22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27 33 448,'0'0'124,"0"0"-111,0 0 3,0 0 102,0 0-15,0 0-60,0 0-28,-27-21 1,27 21-7,8 0 3,11-1 14,8-2-6,2-1 3,0 4-15,0 0-5,-2 0-2,-2 0-1,-6 0-4,-1 0-48,-5 7-64,-3 4-117,-6 1-13</inkml:trace>
  <inkml:trace contextRef="#ctx0" brushRef="#br0" timeOffset="273">66 145 379,'0'0'81,"0"0"-78,0 0 2,0 0 45,0 0-10,0 0-37,-8 10 2,8-8 18,5 0 34,6 2-2,2-4-18,8 2-10,-1 0-21,2-2 0,2 0-6,-1 0-38,-4 2-107,-3-2-93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09:49.83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138 161 496,'0'0'115,"0"0"-95,0 0 74,0 0 6,0 0-26,20-110-12,-11 98-49,5 0 8,-6 4 4,1 0-12,3 2 4,-6 2-13,3 4-3,1 0-1,-2 0-7,5 4 5,-4 6 1,0 4 0,2 4-2,-7 2 3,1 2 0,-5 2-2,0 2 1,0 0 0,-7 0-2,-13 4 3,-4 0 8,-3-2-8,-4 1 0,0-5 2,2-4-2,0-4 0,2-4 0,6-4 2,2-2 8,5-6-10,5 0 2,3 0 9,6 0-8,0-8-3,0-2-1,0-2-1,4 0-1,9 1-3,1 2 1,-3 3 5,-2 2-10,0 0 6,0 4-4,-1 0 1,1 0 1,1 4 2,-2 11-2,1 0 6,-2 3-4,0-2 4,-3 2 0,3-2 0,-3 0 0,0-2 0,4-2 0,-4 0 0,7-2 1,1-2-2,-2 0-2,9-4-19,-2 0-22,8-4-43,4 0-66,0 0-58,2-2-128</inkml:trace>
  <inkml:trace contextRef="#ctx0" brushRef="#br0" timeOffset="652">524 261 561,'0'0'102,"0"0"-95,0 0 69,0 0 22,0 0-22,0 0-43,-7-88-20,22 80-7,1 0 4,-1 2 3,1 0-6,0 4-1,-3 2-6,-2 0 0,0 0 0,1 0-2,-4 10-3,3 8 2,-5 2 0,-2 3 3,-4 0 0,0 1 1,0 1 0,0 1-1,0-2 0,0-4 0,-12 0 0,-3-4 5,-1 0-3,-4-2-1,4-4 4,1-4-3,4-2 0,8-2 0,-1-2-1,4 0 6,0 0-7,0-12-6,0-6-8,11-4 3,9-2-3,5 2-9,0-1 5,2 5 12,-2 3 4,-2 1 2,2 2-3,-3 2 3,-5-1-1,4 1-4,-3 2 5,-3-2 0,1-2 0,-5 2 3,-2-2 0,-3 2-3,-3 2 2,2 0 1,-5 2 11,0 2 8,0 4-7,0 0-2,0 0-1,0 0-12,-16 0-1,-4 16-9,-7 4 10,3 8-2,1 2 0,3 0 2,5 2 4,1-1-3,7-7-1,7 0-4,0-6 4,0-4-2,18 0 2,5-6 0,3-2 0,5-2-12,5-4-29,0 0-43,-1 0-68,-3 0-70,-5-6-80</inkml:trace>
  <inkml:trace contextRef="#ctx0" brushRef="#br0" timeOffset="1387">1165 155 369,'0'0'253,"0"0"-190,0 0-4,0 0 34,0 0-4,0 0-64,0-26-25,0 26-10,0 0-4,0 12 12,0 6 2,-4 8 10,-2 0 6,-2 0-14,2 6 14,1-1-14,3-1 4,0-1-1,0-4-5,2-3 0,0-4 4,0-6-1,0 0-6,0 0-14,0-4-59,0-4-36,4-2-114,-4-2-12</inkml:trace>
  <inkml:trace contextRef="#ctx0" brushRef="#br0" timeOffset="1731">878 337 392,'0'0'106,"0"0"-95,0 0 11,0 0 32,0 0-54,0 0 2,103-21 4,-72 14-6,-4-1 1,-1 4 1,-1-2-2,-3 1-20,0 2-56,1 2-37,-4-2-32</inkml:trace>
  <inkml:trace contextRef="#ctx0" brushRef="#br0" timeOffset="2002">1504 169 294,'0'0'231,"0"0"-190,0 0 30,0 0 47,0 0-30,0 0-39,-2-54-24,4 46-10,7 2 10,2-2-3,2 0-4,4 2-12,-2 0 5,1 2-7,1 4-2,1 0-2,3 0 0,-4 0 0,-1 0-1,-1 0 1,-5 0-1,-2 6-1,-6 4 1,-2-2 0,0 4-4,0 4 5,-8 2-1,-10 2 2,-7-1-1,3-1 0,2-5 0,4-1 3,5-4-3,5-1 0,1-7 2,5 0-2,0 0 1,0 0 10,0 0-2,0 0-6,9-8-3,6 1 0,1-3-1,-1 6 1,1 2-5,-1 2 4,1 0-8,3 0 9,-4 9-4,3 6 4,-3 2 0,1 2-3,-5 3 3,-2-1 1,-2-1 0,-1 0-2,-6-2-1,0-2 2,0-2-1,0 0 3,-2 0-2,-16-4 0,-2 0 1,-6-4 0,-5-4 0,-6 2 0,-3-4 6,1 0-6,-4 0 1,7 0-2,9 0-4,8 0 4,7-2-6,8-4-8,4-4-5,0-2-56,20-4-67,9 0-133,0-4-99</inkml:trace>
  <inkml:trace contextRef="#ctx0" brushRef="#br0" timeOffset="2812">1975 183 449,'0'0'59,"0"0"-51,0 0 79,0 0 55,0 0-77,0 0-36,-10-26 0,10 18 5,8 0-3,7 0-13,5 0-15,-5 0 2,6 4-5,-1 0 1,-5 4 0,-4 0-1,1 0 0,-6 0-5,-6 0 1,5 0 4,-5 6-6,0 8 1,0 2 4,0 0 2,-7 2 1,3-1-2,0-4 0,4 1 2,0 0-2,0-1 0,0-4 2,10 0-1,11-5 1,0 0 0,10-4 2,-2 0 0,6 0-4,-4-4 0,-5-13 8,1 3-8,-7-2 3,-4-2-2,-3 2-1,-4 3 9,-5-2-7,-4 1 0,0 4 9,0-2-1,0 0 2,0 6 1,0-4-4,0 6 2,0 2-2,0 2 0,0-2-3,0 2-6,0 0-3,-2 0-11,0 6 7,0 10 7,2 4 0,0 6 0,-3 0 3,3 4-3,0 2 0,-2 0-1,2 5 1,0 1 0,0 4 0,0 0 0,0 4 2,0 0-2,0 2-1,0 3 1,-4-4 1,2-2-1,-5-3 0,-2-8 0,2 0 2,-6-8-1,-5-4 0,-2-8-1,-4-6 0,-3-8 6,0 0-6,0 0 2,1-6 0,3-10-2,8-6-4,6 4-9,9-6-20,0-2-22,2 2-13,30 2-32,1 0-89,5 3-21,4 1-75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09:53.57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129 35 646,'0'0'106,"0"0"-104,0 0 57,0 0 28,0 0-46,0 0-41,17-16-12,-15 28 12,-2 8 0,0 7 2,0 2 5,0 7 5,0 8-4,0 1 4,0 0-8,0 0 3,0-3-2,0-4-1,0-6-1,0-2 2,0-5-5,0-7 0,0-3 0,0-5 0,0-2-15,0-4-66,4-4-80,2 0-46,-1-5-116</inkml:trace>
  <inkml:trace contextRef="#ctx0" brushRef="#br0" timeOffset="338">0 296 331,'0'0'131,"0"0"-119,0 0-10,0 0 64,0 0 36,0 0-74,40-4-25,-5 4 0,0-4 1,3-2-2,-3 0-1,3-2-1,-2 2 0,-7 0-1,-1 4-38,-5-2-133,-3 0-95</inkml:trace>
  <inkml:trace contextRef="#ctx0" brushRef="#br0" timeOffset="617">685 146 311,'0'0'86,"0"0"-47,0 0 27,0 0 21,0 0 38,0 0-52,13-101-9,-13 89-44,0 4 7,-2-2 3,-4 4-13,-1 2 4,-3 0-15,2 4 0,-3 0-6,-3 0-3,-1 0 1,-3 2 2,-3 12 2,6 4 5,-1 2 0,1 4-3,1 4 6,1 2-9,2 1 0,0 5 3,0-3-3,2 4 1,0-5-1,4 0 0,1-4-2,4 0 1,0-6 0,0-4 0,0-4 0,6-4 0,11-2 3,4-6 6,4-2 3,0 0-10,1 0 1,1-2-3,0-8-13,0-2-4,-5 0-12,-2-2 5,-9 2 7,1 0-4,-8-2 2,-2 0 16,-2 0-2,0 2 2,0-2-9,-2 4-2,-14 2 11,-6 2-8,-3 4 11,-6 2-1,0 0 2,2-2-1,0 2 3,2 0-3,5 0 0,2 0 1,4 0 1,5 0-2,7 2-1,2 4-1,2 0-6,0 2 7,0-4-2,2 0-9,17-2 3,6-2-21,4 0-83,2 0-27,3 0-23,-5 0-181</inkml:trace>
  <inkml:trace contextRef="#ctx0" brushRef="#br0" timeOffset="1395">972 47 407,'0'0'73,"0"0"-48,0 0 98,0 0 9,0 0-57,0 0-26,-22-22 0,22 22-9,0 0-7,0 0 0,18 0-21,7 0-6,12 0-4,1-2-1,5-2 5,-1 0-6,-2 0 0,3 2-2,-6 0 5,-6 2-4,-4 0 1,-14 0 0,-1 0-4,-8 0 2,-4 0-12,0 4 1,0 6-1,-10 6 14,-11 6 0,-1-2 2,1 2-2,0 0 0,-2 5 0,3-4 3,0 4-2,2-4-2,1 2 2,-6 1-1,7-2 0,-1 0 0,3-4 0,8-2-3,-1-4 3,7-6-1,0-2-1,0-2 2,0-2 0,0 2-2,13-2 2,5 0 9,7-2-8,2 2-1,-1 0 1,3 0-1,-2 0 2,2 0-2,-3-2 0,-1 0-2,2 2 6,-2-2-7,1 0 5,-4 0-3,1 0 1,-3 0-15,-3 0-33,-3 0-19,-1 0-41,-2-2-123,-1-6-116</inkml:trace>
  <inkml:trace contextRef="#ctx0" brushRef="#br0" timeOffset="2476">1855 146 378,'0'0'240,"0"0"-169,0 0 33,0 0 24,0 0-31,0 0-44,10 9-25,7-9-16,3 0-3,0 0 7,2 0-15,1 0-1,4 0 1,2 0-1,0 0 2,0 0-2,-6 0-9,0 0-28,-3 0-55,-5 0-79,-3-1-167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09:56.39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18 421,'0'0'200,"0"0"-158,0 0 13,0 0 65,0 0-15,0 0-53,0-18-45,2 18-5,7 4-2,0 12 15,0 2-2,2 4-2,-5 4-7,0 4 7,-2 4-7,-2 0 0,-2 4 1,0 2-5,2-4 2,-2 0 4,2-5-4,3-5-2,-1-6 0,0-2 1,4-6-1,-2-2-2,5-4-28,3-2-38,-1-2-86,5-2-101,-1 0-93</inkml:trace>
  <inkml:trace contextRef="#ctx0" brushRef="#br0" timeOffset="381">437 110 501,'0'0'112,"0"0"-91,0 0 84,0 0-9,0 0-30,0 0-19,40-66-39,-22 58-5,2 4 11,0-4 4,-2 6-11,2 2 0,-3 0-6,-1 0 1,-3 0-2,-3 0 0,-1 6 0,-3 8-1,-4 0-2,-2 2-4,0 4 6,0 4 2,-19 2 3,-8 6-4,0-6 4,0 4-1,0-3-2,3-8-1,2-1 5,6-5-5,5-4-1,2-2 1,4-3 0,1-2 1,4-2 6,0 0-1,0 0-6,0-10 0,0-4-13,9 0 11,2 2-3,-4 5 5,-1 0 0,3 4-1,3 3-1,3 0-4,-1 0-1,1 0 6,-3 3-3,-4 8 4,1 6-5,-5 1 5,1 2-2,-5 0 1,5 4 1,-3-6 0,2 0-4,3-2 5,-5-4-2,4 0 2,4-4-2,3-4 1,3 0-66,3-4-63,4 0-104,2 0-17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09:57.45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0 135 604,'0'0'85,"0"0"-11,0 0 40,0 0-39,0 0-42,0 0-25,100-25-4,-71 23-7,-4 2 3,-5 0-2,-3 0 0,-3 0-26,-5 6-29,-5 4-31,-4 1-125,0 0-9</inkml:trace>
  <inkml:trace contextRef="#ctx0" brushRef="#br0" timeOffset="225">125 257 449,'0'0'59,"0"0"-58,0 0-1,0 0 90,0 0-23,0 0-37,35 22-17,-17-22 1,2 0-7,0 0-4,1 0-3,-2 0-10,4 0-78,-1 0-81,1 0-105</inkml:trace>
  <inkml:trace contextRef="#ctx0" brushRef="#br0" timeOffset="489">650 78 349,'0'0'166,"0"0"-133,0 0 29,0 0 55,0 0-27,0 0-37,65-60-21,-49 52-16,2 4 8,0 0 0,-2 2-17,-3 2-3,1 0 9,1 0-12,1 0 2,-3 6-3,0 6 0,-4 4-1,-2 2 1,-1 4-3,-4 0 0,-2 6 3,0-2-1,0 5-2,-4-4 2,-9 0 0,-5-1 0,5-7 1,-3 0 0,1-5-2,-1-4 1,-3-8 1,-2-2 5,-2 0 11,-1 0-9,-1-14 0,3-2 1,6-2-7,3-6 5,1 6-5,6-5 2,4 1-3,2 0-7,0-2-1,2 4-13,14 4-12,1 2 12,2 2-55,-4 2-24,-1 4-93,-8 2-42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00.00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3 482 193,'0'0'379,"0"0"-314,0 0-46,0 0 29,0 0 56,0 0-41,0 0-28,-5-41-3,8 32-6,5-1-5,0 4 2,0-1-10,5-2 3,-1 1-6,3 0-3,3 0 5,-3-2-12,4 8 1,-2-6 2,1 8-3,0 0-2,-3 0 0,2 0 1,-2 4-4,-1 10 2,-1-4 1,-1 4 1,-2 1-1,-1 0 2,-3 7-2,-6 0-1,2 5 1,-2-1 2,0-2-3,0-1 0,-4 0 5,-2-7-2,-3 2 0,5-8 2,-4-6-1,4-4-1,2 0 1,2 0 6,0 0 0,0 0 9,0-6-2,0-12-8,0-2 1,0-7-6,0 0 1,0-4 0,8-1 0,6 4 0,-1 1-2,-1 2 0,1 3 4,-1 2-4,-2 6 0,1 0-1,3 0 0,-1 4-1,5 2-2,2 0 1,0 6 3,3 2-4,-4 0 3,-1 0 1,-5 0-1,3 0-1,-5 0-3,1 10 0,-6 0 5,1 0-7,-3 4 2,-4 2 4,0 4 1,0 4-2,0 0 2,0 3 0,0 0 2,0 1-2,0 1 0,0-4 2,0-2-2,0-3 1,0-4-1,0 0 0,0-4 2,0-4-2,2 0 0,-2 0 4,0-4-4,0 0-3,0-2-16,0-2-43,0 0-19,0 0-49,0 0-75,0 0-1,0 0-67</inkml:trace>
  <inkml:trace contextRef="#ctx0" brushRef="#br0" timeOffset="1125">90 16 349,'0'0'133,"0"0"-106,0 0-8,0 0 49,0 0 42,0 0-49,89-13-24,-60 13-7,7 0-1,-1 0 19,6 0-26,1 0 2,-2 0-12,-2 0-2,-2 0 1,-9 0-10,-4 4 1,-4 0 6,-11-2-8,0 1-5,-6-2-7,0-1-64,-2 0-61,0 0-145,0 0-152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7T10:23:44.7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7214 5239 0,'-106'0'31,"124"0"16,17 0-31,107 0-1,-37 0 1,54 0 0,-124 0-1,-35-18 1,36 18 0,-177 0 15,35 0-31,-53 35 15,0 1 1,53-1 0,142-35 31,34 0-32,1 0-15,17-18 16,71 18-16,17 0 31,-35-53-31</inkml:trace>
  <inkml:trace contextRef="#ctx0" brushRef="#br0" timeOffset="4635.56">33849 4957 0,'0'0'16,"0"-53"-16</inkml:trace>
  <inkml:trace contextRef="#ctx0" brushRef="#br0" timeOffset="29095.05">653 6509 0,'0'0'0,"53"-36"32,-36 36-1,-17-35-16</inkml:trace>
  <inkml:trace contextRef="#ctx0" brushRef="#br0" timeOffset="30563.17">829 6332 0,'35'0'16,"-35"-35"15,-17 35 751,-19 0-751,36 18-16,-35-18 1,35 35 15,-35-35-15,0 247 46,35-194-46,0-18-16,88 18 31,-35-53-15,17 0 0,-34 0-16,-36-18 15</inkml:trace>
  <inkml:trace contextRef="#ctx0" brushRef="#br0" timeOffset="31062.31">1129 6509 0,'-18'0'94,"18"35"-79,-35-35-15,35 35 16,0 1 15,0-1-31,0 0 16,18-35-1,35 0 1,-18 0 0,18 0-16,-18-17 31,-35-89-16,-18 88 1,18-53 0,-53 71-16,18-35 15,0 53 1,35 17 0</inkml:trace>
  <inkml:trace contextRef="#ctx0" brushRef="#br0" timeOffset="31795.1">1429 6509 0,'0'0'0,"-36"0"16,36-36 15,18 36-15,17 0-1,71 159 32,-88-71-15,-36-123 14,18 0-30,0 0 0,0-1-16,0-17 0,0 18 15,0-35 1,18 70 15,35 0-15,53 141-1,-71-106 1,-35 88 0,35-123-1,-35 36 1</inkml:trace>
  <inkml:trace contextRef="#ctx0" brushRef="#br0" timeOffset="33839.11">829 6720 0,'-35'0'31,"52"0"31,36-35-62,282-18 32,1-35-17,-107 35 16</inkml:trace>
  <inkml:trace contextRef="#ctx0" brushRef="#br0" timeOffset="34293.96">670 6562 0,'88'0'31,"1"0"-31,-19-18 16,71-17-1,-52 35 1,-107 0 15,-17 0-15,-36 17-16,53-17 15,-87 0 1,69 0-16,107-17 47,17 17-47,71-53 16,-71 53-1,-106 17 16,-35-17-15,-35 71-16,0-71 16,-18 35-1,194-35 1</inkml:trace>
  <inkml:trace contextRef="#ctx0" brushRef="#br0" timeOffset="34922.98">2593 6174 0,'0'0'0,"-35"0"0,17 0 16,-17 0 15,-53 141 0,88 106 0,105-106 1,36-141-17,-70-71 1</inkml:trace>
  <inkml:trace contextRef="#ctx0" brushRef="#br0" timeOffset="35108.49">2805 6421 0,'0'0'0,"0"17"31,35 18-15,-35 1 0,35-1-1,-35 0 1,35-35-1</inkml:trace>
  <inkml:trace contextRef="#ctx0" brushRef="#br0" timeOffset="35252.71">2699 6121 0,'0'0'16,"0"53"15,17-18-31,-17 0 16,36 0-16</inkml:trace>
  <inkml:trace contextRef="#ctx0" brushRef="#br0" timeOffset="35591.83">2928 6403 0,'53'0'31,"18"0"-31,-19 0 16,1 70-1,-17-70-15,-1 53 0,-35 36 31,0-36-15,-18-53 0,1 0-1,-19-18 1,36-35-16,0 0 16,0-53-1,36 18 1,69 88-16</inkml:trace>
  <inkml:trace contextRef="#ctx0" brushRef="#br0" timeOffset="36307.65">3563 6368 0,'-18'-36'0,"-17"36"16,-18 18 15,53 53-15,-35-1-1,35-35 1,0 18-16,18-53 15,52 36 1,-35-36 0,18-18-16,-17-17 0,-1-36 15,0 18 1,-35-35 0,-17 53 15,17 105-16,0 1 17,0-1-32,17-70 15,-17 36 1,124-36 0,-54 0-1,-35-18 1,-35-105-1,0 87 1,-17-34 0,17 87 31,0 19-32,0-1 1,17 0-1,19 0 1,-1-35 0,18-17-1,-18 17 1,-35-53 0</inkml:trace>
  <inkml:trace contextRef="#ctx0" brushRef="#br0" timeOffset="36733.51">4145 6121 0,'0'0'0,"0"35"78,0 18-62,0 70-16,18-70 0,-18 0 16,0 18-16,0-18 15,0-18 1,35 18 0,53-53 15,-17-53-31,-71 18 31</inkml:trace>
  <inkml:trace contextRef="#ctx0" brushRef="#br0" timeOffset="37389.91">4604 6385 0,'-53'0'0,"53"-35"15,-35 35-15,-1 0 32,36 18-17,-53-18-15,18 141 31,35-106-31,0 0 16,0 1 0,35-36-1,18 0-15,18-36 32,-71-34-17,35 17 1,-35 70 15,0 19-31,0-1 16,35 0-1,54 1 1,-36-36 0,35-53-1,-35-36 1,-53 1 15,0 0-15,-18-35-16,18 87 31,0 107 0,0-18-31,0 106 16,0-36-1,0-35 1,0-52 0,0-1-16</inkml:trace>
  <inkml:trace contextRef="#ctx0" brushRef="#br0" timeOffset="37641.75">4710 6438 0,'0'-35'0,"35"35"15,0-35-15,36 35 16,35 0-16,-71 0 31,18 35-31,-53 0 16,53 71-1,-53-53 1,0-18 0</inkml:trace>
  <inkml:trace contextRef="#ctx0" brushRef="#br0" timeOffset="37789.37">5045 6332 0,'0'-35'0,"0"70"0,0-35 31,17 0-15</inkml:trace>
  <inkml:trace contextRef="#ctx0" brushRef="#br0" timeOffset="38139.42">5203 6491 0,'0'35'63,"0"1"-63,0-1 15,0 0 1,0 18-16,36-53 31,-1 0-15,-35-35-16,35 0 16,-35-1-1,0-70 1,0 71-1,-17 35 1,-1 18 0,-35 52-16</inkml:trace>
  <inkml:trace contextRef="#ctx0" brushRef="#br0" timeOffset="38634.21">5468 6438 0,'0'0'0,"18"0"46,17 35-30,0 1-16,1-1 0,-36 0 16,70 36-1,-70-36 1,-18-35 15,18-17-15,0-54 15,0 36-31,0-1 16,36-34-1,-1 70 1,18 35 0,-18 53-1,0-35 1,-35-17-1,36-36 17</inkml:trace>
  <inkml:trace contextRef="#ctx0" brushRef="#br0" timeOffset="40003.31">6421 6403 0,'0'0'0,"70"0"31,-17 0-15,0-35-16,141-1 31</inkml:trace>
  <inkml:trace contextRef="#ctx0" brushRef="#br0" timeOffset="40192.41">6579 6579 0,'-35'0'16,"123"0"15,0-17-31,-17 17 16,17-71 0,0 36-16</inkml:trace>
  <inkml:trace contextRef="#ctx0" brushRef="#br0" timeOffset="41762.37">7885 6297 0,'-36'0'344,"36"-18"-344,0-17 31,-35 35-16,35-35-15,-35 0 32,35-1-1,-36 1-31,1 35 16,35-35-1,-35 35 1,0 17 31,35 19-16,-36-1-15,36 18-1,0 0 1,0 17-16,18-17 31,-18 0-15,0-18-16,35 1 15,-35 70 1,53-36 0,-53 36-1,0-71 1,0 18-1,0 0 1,0-18 0,0 1-1,0-1 1,0 0 15,-17-35 16,-19 0-16,1 0-31,0-17 32,-1 17-17,36-36-15,-35 36 16,0-35-1,35 0 1</inkml:trace>
  <inkml:trace contextRef="#ctx0" brushRef="#br0" timeOffset="42637.17">8273 6368 0,'0'53'63,"0"-1"-63,0 1 15,17 124 1,-17-1 31,0-193-16</inkml:trace>
  <inkml:trace contextRef="#ctx0" brushRef="#br0" timeOffset="42843.62">8290 6632 0,'0'-35'31,"71"35"-31,52 0 16,-70-35 0,-17 35-1,-1 0-15,0-53 16</inkml:trace>
  <inkml:trace contextRef="#ctx0" brushRef="#br0" timeOffset="43088.96">8167 6315 0,'53'-53'31,"-18"53"-15,0 0-16,18 0 16,0-35-16,0 35 0,-18 0 31,1 0-31</inkml:trace>
  <inkml:trace contextRef="#ctx0" brushRef="#br0" timeOffset="43326.97">8167 6050 0,'0'0'16,"70"-35"15,-17 35-15,0 0-16,106 0 16,-88 0-1</inkml:trace>
  <inkml:trace contextRef="#ctx0" brushRef="#br0" timeOffset="44120.35">9155 6632 0,'0'0'0,"0"-35"15,-18 35 1,-17-35-16,-1-1 31,1 36-15,0 18 0,-18-18-16,53 35 15,-35 18 1,35 35-1,35-52 17,35-36-17,-34 0 1,-1-18-16,36-70 16,-71 0-1,0-18 16,0 71-31,-18-36 32,18 18-17,-35 18 1,35 88 46,0 0-46,0 17-16,0-17 0,0 0 16,17 71-1,-17-72-15,36 1 16,-1 53 0,-35-71-1,35-35 1,0-17 15</inkml:trace>
  <inkml:trace contextRef="#ctx0" brushRef="#br0" timeOffset="44717.9">9402 6773 0,'0'-35'47,"17"0"-31,-17-18-1,0-18 1,0 18-1,0 0-15,-17 1 16,-19 52 47,72 0-17,16 0-30,1-18 0,18 18-1,-36 0 17,-35 18-17,0 17-15,0 18 16,0 0-1,0 17 1,0-34 0,0-1-1,18-35 1,17 0 0,0 0-1,36-53 1,-71 0-16</inkml:trace>
  <inkml:trace contextRef="#ctx0" brushRef="#br0" timeOffset="45017.75">9313 6050 0,'18'0'31,"53"-35"-31,-19 35 15,54 0 1,18 0 0,-89 0-16</inkml:trace>
  <inkml:trace contextRef="#ctx0" brushRef="#br0" timeOffset="47132.38">7902 7303 0,'-35'0'0,"35"35"47,-18-35-47,18 35 16,0-17-16,-53 70 16,53 35 15,36-87-16,105-36 17,-106 0-32</inkml:trace>
  <inkml:trace contextRef="#ctx0" brushRef="#br0" timeOffset="49428.64">7832 6473 0,'-18'0'156,"18"-35"-140,-35 35-1,-1 0 17,1 0-17,0 0 17,0 0-1,-1 0 0,19 0-15,17 18-1,-36-18 1,1 0 15,35 35 16,-35-35-47,35 35 16,-35-35-1,35 36 32,-36-36-31,36 35-1,0 0 32,0 1-15,0-19-1,18 36 0,17-18-15,-35 1 15,36-36-31,-1 0 31,0 0-15,-35 35-1,35-35 1,1 0 31,-1 0 0,0 35-32,0-35 17,1 0-17,-1 0 17,-35-17-17,35 17 16,-35-36-15,18 36 0,-18-35 15,53 0 0,-53-1 0,18 36-31,-18-35 63,0 0-47,0 0 30,0-1-14,0 1-1,-53 0 16,35 35-16,18-36-31,-35 36 16,-1 0 15,1 0-15,35 18-16</inkml:trace>
  <inkml:trace contextRef="#ctx0" brushRef="#br0" timeOffset="63416.91">582 8784 0,'0'-35'16,"-18"35"0,18-53-16,0 18 15,-35 35 1,35 35 31,0 0-32,0 1-15,0-1 0,18 18 63,-18-71-63</inkml:trace>
  <inkml:trace contextRef="#ctx0" brushRef="#br0" timeOffset="63547.68">423 8502 0,'-35'0'15,"53"0"17</inkml:trace>
  <inkml:trace contextRef="#ctx0" brushRef="#br0" timeOffset="63804.81">688 8520 0,'53'35'16,"-18"0"-1,18 18-15,18-18 16,-1 36-1,-70-36-15,0 0 16,0 1-16,0-1 16,-70 71-1,-36-71 1,18 18 0</inkml:trace>
  <inkml:trace contextRef="#ctx0" brushRef="#br0" timeOffset="64082.11">35 8749 0,'0'0'16,"0"18"-1,0 52 1,0 36 0,0 0-1,53-18 1,53-53 0,-35-35-16,17 0 15,-18-17 1</inkml:trace>
  <inkml:trace contextRef="#ctx0" brushRef="#br0" timeOffset="65030.44">1499 8643 0,'0'0'16,"0"-70"-16,-35 34 31,35 54 16,0 352 0,0-317-47,18 18 31,140-124 0,-34-53-15,-71 35-1,-18 19 1,-35 16 15,-35 1-15,0 35 0,-1 18 15,36 17-31,0 0 15,-35 36 1,35-36-16,0-17 16,88 52-1,-53-70 1,18 0 0,0-53-16,-17 18 15,34-71 1,-70 36-1,0-1 1,-18 1 15,-17 34-15,35 107 15,0 35-15,0-53-16,18-18 15,17 71 1,0-71 0</inkml:trace>
  <inkml:trace contextRef="#ctx0" brushRef="#br0" timeOffset="65203.57">1940 8731 0,'18'-35'32,"35"35"-32,17-35 15,-17 35 1,-17-36-16</inkml:trace>
  <inkml:trace contextRef="#ctx0" brushRef="#br0" timeOffset="65830.81">2681 9049 0,'0'0'0,"18"0"47,-18-53-32,53 18 1,-18-36-1,-35 36-15,0-36 16,0 36 0,-18-18-1,-17 53 1,0 0 0,-1 18 15,36 17-16,18-35 17,35-18-32,18-17 15,-18 35 1,35 0-16,-53 0 31,0 71-15,-35-36-1,0 71 1,0-53 0,0-18-1,53-35 1,88 0 0,-105-35-1,-36-36 1</inkml:trace>
  <inkml:trace contextRef="#ctx0" brushRef="#br0" timeOffset="66165.95">2522 8520 0,'53'0'31,"18"0"-31,-18 0 16,0-36-16,0 36 15,52 0 1,-105-35-16</inkml:trace>
  <inkml:trace contextRef="#ctx0" brushRef="#br0" timeOffset="67063.63">3598 8767 0,'-35'35'0,"53"-35"62,17 0-46,71-18-1,-71 18-15,18-35 16,-35 35 0</inkml:trace>
  <inkml:trace contextRef="#ctx0" brushRef="#br0" timeOffset="67255.12">3634 8996 0,'70'0'31,"-70"-18"-16,53 18-15,0 0 16,-53-35 0</inkml:trace>
  <inkml:trace contextRef="#ctx0" brushRef="#br0" timeOffset="68044.69">4145 8872 0,'0'-17'16,"-17"17"-1,17-36-15,0 1 16,17 35 0,142-17 15,-124 263 31,-176-157-15,141-178-31,0 54-16</inkml:trace>
  <inkml:trace contextRef="#ctx0" brushRef="#br0" timeOffset="68327.07">4533 8696 0,'-35'0'16,"0"0"-16,-36 53 15,36 0 1,35 0 0,0 17-1,35-17 1,36-18 0,-1-35-1</inkml:trace>
  <inkml:trace contextRef="#ctx0" brushRef="#br0" timeOffset="68737.14">4798 9084 0,'35'-53'31,"0"18"-15,36-53-1,-71 52-15,35 1 16,-35-35 0,0-1-1,-17 18 1,-19 53 15,36 18-15,0 88-1,0-71 1,0 35 0,0-52-16,36-18 31,16 0-31,19 0 31</inkml:trace>
  <inkml:trace contextRef="#ctx0" brushRef="#br0" timeOffset="69115.42">4868 8396 0,'0'0'0,"0"35"31,-35 1-31,35 34 16,-53-34 0,53-1-1,0-53 16,0-17-15,0-36 0,35 1-1,-17 70 1,17 0 0,18 35-1,0 0 1,-18 36-1,18-71 1</inkml:trace>
  <inkml:trace contextRef="#ctx0" brushRef="#br0" timeOffset="69410.64">5574 8696 0,'0'-35'16,"-35"35"-16,35 17 31,0 19-15,0-1-1,0 0-15,0 18 0,17 0 16,-17 0 0,0-18-1</inkml:trace>
  <inkml:trace contextRef="#ctx0" brushRef="#br0" timeOffset="69579.7">5398 8890 0,'70'-35'31,"-17"35"-31,35 0 16,53-53-1,-88 53-15</inkml:trace>
  <inkml:trace contextRef="#ctx0" brushRef="#br0" timeOffset="70109.42">5909 8696 0,'0'0'0,"0"18"31,18-18-15,52 53 0,-34-18-1,16-35-15,-16 0 32,-36-18-17,0-35 1,0 0-1,0 71 32,0 17-47,0 53 16,35-35 0,-35 0-1,0 71-15,0-18 31,0-53-31,-18-53 47,-17 0-31,35-18-16,-35-53 16,35 36-1,-35 35 1</inkml:trace>
  <inkml:trace contextRef="#ctx0" brushRef="#br0" timeOffset="70516.34">6509 8784 0,'0'0'0,"0"35"47,0 1-32,0 34-15,17-17 16,-17 53-1,0-71 1,0 1-16,0-1 31,0-53 1,-35-17-17,-35 0 1,34 35-1,36-36-15,-53 1 32,53 0-32</inkml:trace>
  <inkml:trace contextRef="#ctx0" brushRef="#br0" timeOffset="70911.39">6368 8502 0,'0'0'0,"0"18"31,0-1-15,0 19-16,-36 34 31,36-35-31,0-52 31,0-19-15,0 19-16,0-89 16,0 88-1,0-17 1,53 70-1,-53 1 1,159 122 15,-159-122-31,71-36 16</inkml:trace>
  <inkml:trace contextRef="#ctx0" brushRef="#br0" timeOffset="71173.67">7038 8802 0,'0'0'0,"0"53"46,18-18-46,-18 0 16,0 36-16,52-18 16,-52 53 15</inkml:trace>
  <inkml:trace contextRef="#ctx0" brushRef="#br0" timeOffset="71343.11">6879 8996 0,'35'0'32,"1"-35"-32,34 35 0,1 0 15,70-36 1,-35-17-1</inkml:trace>
  <inkml:trace contextRef="#ctx0" brushRef="#br0" timeOffset="71725.6">7355 8819 0,'0'-35'16,"53"-18"0,0 53-16,53 0 15,-71 0 17,18 0-32,-88 0 46,35 18-46,-71-18 16,71 53-16,-35 17 16,35 1-1,0-36 1,0 0 15,18-35-15,52-35-16,1-35 15</inkml:trace>
  <inkml:trace contextRef="#ctx0" brushRef="#br0" timeOffset="72006.84">7920 8608 0,'0'0'0,"0"17"47,0 19-47,35-1 15,-35 0-15,0 71 31,0-35-15,0-36-16</inkml:trace>
  <inkml:trace contextRef="#ctx0" brushRef="#br0" timeOffset="72272.13">8114 8696 0,'0'0'0,"-35"53"0,-1-18 31,36 0 16,36-35-32,34 36 1,-35-36 0,-17 0-1</inkml:trace>
  <inkml:trace contextRef="#ctx0" brushRef="#br0" timeOffset="72714.92">8008 8361 0,'0'0'15,"-35"53"17,35-18-32,0 18 15,-35-53 1,35-18 15,17-17-15,-17-18-1,35 0-15,-35 0 16,36 53 0,-1 18 15,0 35-15,89-18-1,-89-35 1</inkml:trace>
  <inkml:trace contextRef="#ctx0" brushRef="#br0" timeOffset="75922.82">2452 10037 0,'0'0'0,"0"-36"16,0 1 0,0 17 15,-18 18-31,-17-35 16,-106 70 30,70 106-14,71-105-32,0 17 15,18-18 1,70-35 0,36-124-1,-89 1 1,0 17-1,-35-17 1,-35 34 0,0 54 15,35 106-15,0-18 15,0 35-31,17 176 15,36-193 1,-18 17 0,18-53-1,0-35 1,-53-52-16</inkml:trace>
  <inkml:trace contextRef="#ctx0" brushRef="#br0" timeOffset="76405.17">2681 10213 0,'0'35'32,"18"-35"-17,17-17 1,53-72-1,-35 19 1,-53-1 0,0 36-16,0-18 15,-17 53 1,-19 0 0,1 0-1,35 18 16,71-18-15,-1 0 0,-35 0-1,18 35 1,-53 0 0,53 1-1,-53-1-15,0 0 31,35 0-15,1-35 0,-1-17 15</inkml:trace>
  <inkml:trace contextRef="#ctx0" brushRef="#br0" timeOffset="76629.45">2575 9701 0,'36'0'31,"16"0"-16,1-35-15,36 35 16,52 0 0</inkml:trace>
  <inkml:trace contextRef="#ctx0" brushRef="#br0" timeOffset="76877.13">3704 10037 0,'35'0'31,"71"0"-31,-18 0 15,-17-18-15,-18 18 16</inkml:trace>
  <inkml:trace contextRef="#ctx0" brushRef="#br0" timeOffset="77036.22">3863 10283 0,'0'0'0,"53"-17"32,0 17-32,0-53 15,17 53-15,1-35 16</inkml:trace>
  <inkml:trace contextRef="#ctx0" brushRef="#br0" timeOffset="81299.78">4604 10601 0,'0'0'0,"0"-18"31,17-17-15,19-35 0,-36-1-1,53 0 1,-53 1 15,0 35-31,-36 70 47,36 18-31,0-18-1,0 0 1,0 36-1,0-18 1,18-18 0,53-35-1,34-53 1,-105 18 0</inkml:trace>
  <inkml:trace contextRef="#ctx0" brushRef="#br0" timeOffset="81675.75">4604 10001 0,'0'0'0,"0"36"31,-36-1-31,36 18 16,-35-18 0,35-53 31,0-17-32,18 0-15,17-53 16,-35 52-1,35 36 1,1 53 0,17-17-1,70 16 17</inkml:trace>
  <inkml:trace contextRef="#ctx0" brushRef="#br0" timeOffset="82248.34">5327 10354 0,'-18'0'31,"18"-18"-31,-35 18 0,0 0 31,-18 0-15,0 0-1,0 36-15,18 17 16,35-18 0,106 0 15,-54-52-15,-16-19-1,-1-70-15,18 36 16,-53-36 15,0 53-31,0-17 0,-18 52 16,-17 106 31,35-35-47,0 18 15,18-1 1,17-35-16,18 18 15,-18-17 1</inkml:trace>
  <inkml:trace contextRef="#ctx0" brushRef="#br0" timeOffset="82530.55">5503 10283 0,'0'-35'31,"89"35"-15,-37 0-16,-16 18 16,34 35-1,-70 17 1,-17 1-1,-36-36 1,0 18 0,18-88-1,35 0-15</inkml:trace>
  <inkml:trace contextRef="#ctx0" brushRef="#br0" timeOffset="82783.89">5838 10142 0,'0'0'0,"-35"0"0,0 53 31,35-35-15,0 17-16,0 0 15,0 1 1,0-1-16,18 36 16,52-36-1,1-35 1</inkml:trace>
  <inkml:trace contextRef="#ctx0" brushRef="#br0" timeOffset="83016.27">6368 10054 0,'-36'0'0,"36"53"31,0 0-15,0 0-16,18 17 15,-18 1 1,0-36 0,0 1-16</inkml:trace>
  <inkml:trace contextRef="#ctx0" brushRef="#br0" timeOffset="83180.39">6209 10266 0,'70'-35'47,"-17"35"-47,36-36 0,52-17 16</inkml:trace>
  <inkml:trace contextRef="#ctx0" brushRef="#br0" timeOffset="83531.55">6879 10037 0,'0'17'31,"0"18"-16,0 1-15,35 87 16,1-70 0,-36 0-1,0 0-15,0 18 16,0-36-16,-18-35 47,-35 0-32,53-18-15,-53 18 16,-17-35 0,52 35-1,18-35-15</inkml:trace>
  <inkml:trace contextRef="#ctx0" brushRef="#br0" timeOffset="83915.43">6791 9754 0,'-18'0'15,"-17"0"1,35 36-1,-35-1 1,35 18 0,0-71 15,17-52-15,36 34-1,-17 1 1,-1 35-1,0 88 1,0-52 0,-35-1-1,89 0 1</inkml:trace>
  <inkml:trace contextRef="#ctx0" brushRef="#br0" timeOffset="84428.96">7391 10283 0,'0'0'0,"-36"-35"16,1 35-16,-18 0 16,18 0-1,0 35 1,35 1 0,0-1-1,0 18 1,0-18-1,53-35 1,52-141 0,-34 53-1,-71-36 1,0 19 0,0 69-1,-18 36 1,18 89-1,0 34 1,0-35 0,18-17-1,17-18 17</inkml:trace>
  <inkml:trace contextRef="#ctx0" brushRef="#br0" timeOffset="84896.86">7567 10054 0,'0'18'31,"0"52"-15,71-17-1,-18-17 1,-18-36 0,0 0-1,-35-18-15,0-35 16,0 18 0,0-18-1,0 70 16,0 19-15,35 70 0,-35-36-16,0-17 15,53 35 1,-53-52-16,0 16 16,-17-52-1,-54 0 1,-17-17-1,53 17 17,35-35-32</inkml:trace>
  <inkml:trace contextRef="#ctx0" brushRef="#br0" timeOffset="85151.18">8167 10037 0,'0'17'47,"0"36"-47,0 0 0,0 18 15,35 34 1,-35-69 0,0-1-16,0 18 15</inkml:trace>
  <inkml:trace contextRef="#ctx0" brushRef="#br0" timeOffset="85316.14">8026 10266 0,'0'0'0,"17"0"0,36 0 16,71-35 0,-54 35-16,71-53 15</inkml:trace>
  <inkml:trace contextRef="#ctx0" brushRef="#br0" timeOffset="85577.25">8608 9984 0,'0'35'16,"0"18"0,0 17-16,35 1 15,-35-1 1,0 54 0,0-106-1</inkml:trace>
  <inkml:trace contextRef="#ctx0" brushRef="#br0" timeOffset="85855.89">8890 10001 0,'0'0'0,"-35"0"0,35 53 16,-71-53-1,36 35-15,-18 1 32,53-1-32,0 0 15,0 1 1,18-36 0,35 35-1,-1-35 1,1 0-1</inkml:trace>
  <inkml:trace contextRef="#ctx0" brushRef="#br0" timeOffset="86279.1">8467 9666 0,'0'0'0,"-36"-35"0,36 52 32,0 19-17,0-1 1,0 18-1,0-71 17,0-52-17,18-36 1,-18 35 0,35 71 15,18 0-16,-17 71-15,52 35 32,-18 0-17,1-71-15</inkml:trace>
  <inkml:trace contextRef="#ctx0" brushRef="#br0" timeOffset="86843.77">9278 10019 0,'-35'0'0,"35"-18"16,-35 18-16,35-35 16,-53 35-1,17 0 1,1 35 0,35 1-16,-35-1 15,35 35 1,0-17-1,17-53 1,54 0 0,70-141-1,-88 88 1,-18-229 15,-35 176-15,-17 18-1,17 53 1,-36 70 0,36 71-1,0 88 1,0-18 0,18-17-1,17-106 1,1-53-1</inkml:trace>
  <inkml:trace contextRef="#ctx0" brushRef="#br0" timeOffset="87252.8">9525 9931 0,'35'0'31,"1"0"-31,16 0 16,-16 0-16,-1 0 15,36-36 1,-36 36 0,-70 18 30,35 17-46,-36 36 16,1 52 0,-18-34-1,53-54 1,0 18 0,53-53-1,-35 0 1,52 0-1,1-18-15,-36 18 32</inkml:trace>
  <inkml:trace contextRef="#ctx0" brushRef="#br0" timeOffset="91041.19">300 11906 0,'0'18'31,"53"35"-31,-53 17 15,35-34-15,-35-1 16,35 0-16,-35 0 16,36-35-1,-54-17 17</inkml:trace>
  <inkml:trace contextRef="#ctx0" brushRef="#br0" timeOffset="91199.88">265 11642 0,'-36'0'16,"54"0"15</inkml:trace>
  <inkml:trace contextRef="#ctx0" brushRef="#br0" timeOffset="91422.13">494 11730 0,'70'106'31,"-17"-18"-16,0 18-15,-53-71 16,36 0-16,-36 1 16,35-1-1,-35 18 1</inkml:trace>
  <inkml:trace contextRef="#ctx0" brushRef="#br0" timeOffset="91584.72">370 11448 0,'0'0'16,"-35"0"-1,53 35 1</inkml:trace>
  <inkml:trace contextRef="#ctx0" brushRef="#br0" timeOffset="91858.99">776 11624 0,'-18'0'32,"54"0"-32,34 18 15,-17 52-15,35 36 16,-52 141 0,-36-88 15,-18-71-31,-35-35 15,0 0-15</inkml:trace>
  <inkml:trace contextRef="#ctx0" brushRef="#br0" timeOffset="92240.72">0 11924 0,'0'18'47,"0"52"-31,0 36-16,0-18 16,53 0-16,35 89 15,53-71 1,-17-106-1,17 0-15,-35 0 16</inkml:trace>
  <inkml:trace contextRef="#ctx0" brushRef="#br0" timeOffset="92855.12">1887 11942 0,'0'70'16,"0"1"-1,141 281 17,-105-316-1</inkml:trace>
  <inkml:trace contextRef="#ctx0" brushRef="#br0" timeOffset="93039.64">1940 12241 0,'0'-35'15,"36"35"1,-1-35-16,18 35 16,-18-35-16,0 35 15,1-36 1</inkml:trace>
  <inkml:trace contextRef="#ctx0" brushRef="#br0" timeOffset="93241.26">1729 11959 0,'0'-35'31,"35"35"-31,18-53 0,35 53 15,71-71 1,-89 36-16</inkml:trace>
  <inkml:trace contextRef="#ctx0" brushRef="#br0" timeOffset="93454.29">1817 11659 0,'0'-35'16,"35"0"0,18 35-16,18 0 15,-19 0-15,1 0 16</inkml:trace>
  <inkml:trace contextRef="#ctx0" brushRef="#br0" timeOffset="94080.65">3157 12312 0,'-141'-35'31,"282"70"-31,-335-70 16,159 35-16,0 17 31,35 54-31,-35-1 31,35-34-31,70 17 16,-35-53-1,54-71 1,-19-52 0,-35-36-1,-35-18 1,-17-17 0,-107 0-1,89 194 1,35 89 15,0-1-15,71 106-16,17-18 15,0-70 17,-18-35-32,-34-36 31</inkml:trace>
  <inkml:trace contextRef="#ctx0" brushRef="#br0" timeOffset="94557.34">3510 12330 0,'35'-53'46,"-35"35"-46,53-35 0,0-35 16,-53 0 0,0 17-1,-35 18 1,17 53 0,-35 18 15,53 52-31,-35-34 31,53-36-15,17 0-16,89-36 15,-36-16 1,-18 52 0,-17 0-1,-53 17-15,0 71 16,0 18-1,0-71 1,0 1 0,35-36-1,107-71 1,-142 36 0</inkml:trace>
  <inkml:trace contextRef="#ctx0" brushRef="#br0" timeOffset="94856.07">3457 11765 0,'71'-35'31,"35"35"-15,17-53-16,-17 53 0,-36 0 15,1 0-15</inkml:trace>
  <inkml:trace contextRef="#ctx0" brushRef="#br0" timeOffset="112137.95">512 13300 0,'52'0'110,"19"0"-110,-18 0 15,0 0 1,0 0-16,-18 0 16,36-36-16,-36 36 46</inkml:trace>
  <inkml:trace contextRef="#ctx0" brushRef="#br0" timeOffset="112402.25">688 13511 0,'-35'0'16,"52"0"31,54 0-32,-1 0-15,-17 0 16,0 0-1,-17 0-15,16 0 32</inkml:trace>
  <inkml:trace contextRef="#ctx0" brushRef="#br0" timeOffset="114577.11">1464 13176 0,'0'-35'31,"-35"35"0,35-35 0,-36 35-15,36 17 0,-105 142 30,140 106 1,53-230-31,-17-35 0,-36 0-1,0-18 1</inkml:trace>
  <inkml:trace contextRef="#ctx0" brushRef="#br0" timeOffset="115418.6">1799 13212 0,'-17'0'0,"17"-36"62,0 1-46,0 0 0,52-1 31,142 72-1,-194 34-46,-17 89 32,-89-53-1,106-53 0,0-18-15,53-35 15,17 0-31,-34 0 16,-36-18-1,123 18 1</inkml:trace>
  <inkml:trace contextRef="#ctx0" brushRef="#br0" timeOffset="116043.17">2434 13300 0,'0'-36'16,"0"1"-1,0 0 16,18 35-31,35 0 16,53 18 0,-71 193 46,-88-158-46,18-18-1,-1-35 1,36-17 31</inkml:trace>
  <inkml:trace contextRef="#ctx0" brushRef="#br0" timeOffset="116420.77">2875 13123 0,'-17'0'47,"-19"0"-31,1 18 15,-36 53-31,36-1 16,35-35-1,0 1 1,0 17-16,53-18 31,18-35-31,17 0 31,-35-18-15</inkml:trace>
  <inkml:trace contextRef="#ctx0" brushRef="#br0" timeOffset="116985.63">3193 13335 0,'-36'0'16,"107"0"31,-36-18-31,18 18-16,53-35 46,-53 35-46</inkml:trace>
  <inkml:trace contextRef="#ctx0" brushRef="#br0" timeOffset="117613.88">3651 13088 0,'0'0'0,"0"-35"0,0 70 63,36 0-48,-1 1 1,18-36 0,0 0-1,-18 0 1,-35-18 0,0-17-1,0-18 1,0 18-1,0 70 17,0 0-17,0 0-15,0 1 16,35-1 0,0 35-1,1 36 1,-36 0-1,0-53 17,-18-53-17,0 0 17,18-18-32,-35 1 15,0 17 1,35-36 15</inkml:trace>
  <inkml:trace contextRef="#ctx0" brushRef="#br0" timeOffset="117930.05">4322 12965 0,'0'35'62,"0"18"-62,0 17 16,17-17-16,-17 53 16,35 35 15,-35-106-31</inkml:trace>
  <inkml:trace contextRef="#ctx0" brushRef="#br0" timeOffset="118108.57">4216 13282 0,'35'0'47,"36"0"-32,-19-35-15,1 35 16,0 0-16</inkml:trace>
  <inkml:trace contextRef="#ctx0" brushRef="#br0" timeOffset="118504.34">4639 13035 0,'0'0'15,"0"-35"-15,0 0 16,18 35 0,70 0-1,-18 70 1,-70 1-1,0-18 1,0 70-16,-52 1 31,16-89-15,89-35 15,-18 0-15,1 0-1,-1-18 1,0 18-16,124 0 16</inkml:trace>
  <inkml:trace contextRef="#ctx0" brushRef="#br0" timeOffset="118979.33">5133 12965 0,'0'0'16,"53"0"15,-18 0-16,0 0-15,1 0 16,-1 0 0,0 0-1,-52 17 17,-54 54-17,36 17 1,35-17-1,0-19 17,17-52-1,19 0-31,17 0 31,-18 0-31,35 0 16,-17 0-1</inkml:trace>
  <inkml:trace contextRef="#ctx0" brushRef="#br0" timeOffset="119281.53">5503 12735 0,'36'0'31,"17"36"-15,17-1-16,-35 35 0,1-17 15,-36 0 1,35 88-1,-70-17 1,-36 17 0,36-106-1</inkml:trace>
  <inkml:trace contextRef="#ctx0" brushRef="#br0" timeOffset="119715.55">5997 13423 0,'71'0'46,"-36"-53"-46,0 18 16,18-36 0,-53 1-1,0-1 1,0 36-16,0-18 16,0 88 30,-53 18-46,53-35 16,0 53 0,0-36-16,36 35 31,-1-70-15,-17 18-1,70-36 1,-88-17-16</inkml:trace>
  <inkml:trace contextRef="#ctx0" brushRef="#br0" timeOffset="120061.61">6050 12700 0,'0'0'0,"0"88"15,0-53 1,-35 1 0,35 34-1,0-34 1,0-72 0,0-87 15,18 17-16,-18 71 1,35 35 0,0 17-1,0 19 1,36 17 0,-36-53-1</inkml:trace>
  <inkml:trace contextRef="#ctx0" brushRef="#br0" timeOffset="120975.38">6879 13106 0,'0'0'0,"0"-36"15,-17 54 48,17 35-63,0-18 0,0 18 16,0-18-16,0 1 15,0-1-15,0 0 16,0 1-16,0-1 15</inkml:trace>
  <inkml:trace contextRef="#ctx0" brushRef="#br0" timeOffset="121160.14">6685 13300 0,'194'-106'47,"-123"106"-47,17-53 15,-35 53 1</inkml:trace>
  <inkml:trace contextRef="#ctx0" brushRef="#br0" timeOffset="121461.88">7355 12894 0,'0'0'0,"-35"0"16,0 0-1,-18 18 1,53 35 0,-53 70-16,53 36 31,53-89-15,35 1-1,-53-71-15,1 0 16</inkml:trace>
  <inkml:trace contextRef="#ctx0" brushRef="#br0" timeOffset="121697.4">7479 13123 0,'0'-35'15,"35"35"16,0 0-15,1 18-16,17 35 16,-53-36-1,0 54 1,-71-18 0,36-53-1</inkml:trace>
  <inkml:trace contextRef="#ctx0" brushRef="#br0" timeOffset="121944.04">7743 12929 0,'-35'0'31,"-141"247"-31,317-476 15,-71 211-15,-193 89 16,123-36 0,0 0-16,0 36 15,18 17 17,105-88-17,-52 35-15</inkml:trace>
  <inkml:trace contextRef="#ctx0" brushRef="#br0" timeOffset="122176.4">8061 12929 0,'0'36'31,"0"-1"-31,0 18 16,0 17-16,0 36 31,0-18-31,0-52 16</inkml:trace>
  <inkml:trace contextRef="#ctx0" brushRef="#br0" timeOffset="122364.93">7920 13212 0,'35'0'47,"89"-36"-47,-71 36 15,-1-35-15</inkml:trace>
  <inkml:trace contextRef="#ctx0" brushRef="#br0" timeOffset="122879.26">8308 12982 0,'0'36'47,"0"-1"-32,18-35 1,-18 53-16,35-53 16,0 35-1,0-53 1,-35-17-1,53-88 1,-53 105 0,0 71 31,0 17-32,0-34 1,0 52-1,0-35-15,36 35 16,-36-17 0,0-1-1,-18 1 1,-53-71 15,54-36-31,-54 1 16,36-35-1,0 34 1</inkml:trace>
  <inkml:trace contextRef="#ctx0" brushRef="#br0" timeOffset="123116.14">8837 13106 0,'18'0'31,"35"0"-16,0 0-15,52-36 16</inkml:trace>
  <inkml:trace contextRef="#ctx0" brushRef="#br0" timeOffset="123568.22">9155 12912 0,'17'0'32,"19"0"-32,16 0 15,19 0 1,-36 0-16,1 0 15,-54 0 32,18 17-31,-35-17 0,-36 212-1,71-177-15,-53 18 16,71-53 31,52 0-47,1 0 31,-36-17-31,0 17 31</inkml:trace>
  <inkml:trace contextRef="#ctx0" brushRef="#br0" timeOffset="123930.27">9490 12735 0,'53'53'32,"-18"-18"-17,0 1 1,18 87-16,-53-70 15,0 18-15,0 70 16,-18-53 0,-34-53-1,52 36 1,-36-71 0</inkml:trace>
  <inkml:trace contextRef="#ctx0" brushRef="#br0" timeOffset="124373.4">10089 12947 0,'0'0'15,"0"18"17,0 35-17,36-1-15,-36 1 16,0 18-16,0-36 16,0 0-1,0-17-15,0 53 31,0-36-15,-18-35 15,-17-35-15,-18 35 0,0 0 15,53-18 0</inkml:trace>
  <inkml:trace contextRef="#ctx0" brushRef="#br0" timeOffset="124777.48">10001 12700 0,'-35'0'16,"-18"18"15,0 52-15,53-52-1,35-71 32,-35 18-31,36-1 0,-36 1-16,35 35 15,-35-18-15,35 18 16,-17 0-1,52 71 1,-17-36 0,0-35-1</inkml:trace>
  <inkml:trace contextRef="#ctx0" brushRef="#br0" timeOffset="126336.67">10566 13035 0,'0'-17'32,"0"-19"-17,0 54 32,0 35-31,17 0-16,-17 70 15,36-17 1,-36-53 15</inkml:trace>
  <inkml:trace contextRef="#ctx0" brushRef="#br0" timeOffset="126506.8">10425 13247 0,'17'0'31,"54"0"-16,52-53-15,-17 53 16,0 0-16,-18-35 0</inkml:trace>
  <inkml:trace contextRef="#ctx0" brushRef="#br0" timeOffset="126990.17">11113 12876 0,'0'-35'0,"-36"35"47,36 124-32,-53-36 1,53 265 15,194-283 0</inkml:trace>
  <inkml:trace contextRef="#ctx0" brushRef="#br0" timeOffset="127405.62">11307 12982 0,'0'0'15,"0"-35"1,0 0 0,105 35-1,-69 35 1,-36 0-16,0 1 16,-36 34-1,36-17 1,-35-53 15,53 0-15,17 0-1,18 0 1,17 53-16,-70 0 31,0 17-15,0-17-1,-88-17 1,35-1 0,18-35-1,35-35 1</inkml:trace>
  <inkml:trace contextRef="#ctx0" brushRef="#br0" timeOffset="127721.34">11659 13123 0,'0'-70'31,"53"70"-16,-17 0-15,-1 0 16,0 17-16,18 72 31,-53-54-31,-18 0 16,-52 18 0,70-18-1,0-70 16</inkml:trace>
  <inkml:trace contextRef="#ctx0" brushRef="#br0" timeOffset="127974.68">12047 12982 0,'0'0'16,"-17"0"-1,-19 0 1,36 36 0,-35-1-16,35 53 15,-35-17 1,35-1 0,106 36-1,-71-106 1,36 0-1</inkml:trace>
  <inkml:trace contextRef="#ctx0" brushRef="#br0" timeOffset="128163.02">12259 13264 0,'0'0'0,"53"-17"47,0 17-32,35-35 1</inkml:trace>
  <inkml:trace contextRef="#ctx0" brushRef="#br0" timeOffset="128505.98">12594 13000 0,'0'0'0,"-17"0"16,17-35-1,17 35 1,36 0-1,18 17 1,-71 36-16,0 18 16,0 52-1,-89-17 1,54-53 0,88-53 15,53-18-16,-36 18-15,-34-53 16,-1 53 0</inkml:trace>
  <inkml:trace contextRef="#ctx0" brushRef="#br0" timeOffset="129119.66">13000 13035 0,'0'0'0,"-35"-35"31,88 35 0,-53 70-31,52-34 16,1-1 0,-53 0-16,36-35 31,-1-35-16,-35 17-15,35-35 16,-35-35 0,0 53-1,0 70 17,0 18-17,0 0-15,53 71 16,-18-36-1,1-18 1,-36-17 0,0 18-1,0-36 17,-18-35-17,-88-53-15,36-35 31,17 53-15</inkml:trace>
  <inkml:trace contextRef="#ctx0" brushRef="#br0" timeOffset="129680.39">13970 13141 0,'18'0'32,"35"-35"-32,-1 35 15,19-53-15,-18 53 16,-18-35-16</inkml:trace>
  <inkml:trace contextRef="#ctx0" brushRef="#br0" timeOffset="130019.49">14482 12859 0,'-36'0'15,"1"0"1,0 0-16,-1 35 15,1 36 1,35-18 0,18 17-1,105 1 1,-70-36-16,-18 0 31,-35 0-15,-17-35-16,-36 36 15,-18-36 1,36 0 0,35-18-1</inkml:trace>
  <inkml:trace contextRef="#ctx0" brushRef="#br0" timeOffset="130455.04">14799 12894 0,'35'0'31,"1"0"-16,17 0-15,35 0 16,-53 0 0,0 0-1,-52 35 17,-19-35-32,1 53 15,0 18 1,-36-1-1,18 1 1,53-36 0,71-35 15,-1 0-15,-34 0-16,-1-17 15,18 17 1</inkml:trace>
  <inkml:trace contextRef="#ctx0" brushRef="#br0" timeOffset="131054.37">15505 12788 0,'-18'0'31,"18"71"-16,0-18-15,0 0 16,0 0-16,18 105 31,17-122 1</inkml:trace>
  <inkml:trace contextRef="#ctx0" brushRef="#br0" timeOffset="131367.1">15875 12823 0,'0'0'0,"-35"36"0,-53-36 15,52 35 1,-17-35-1,18 53 1,35-18-16,-35-35 16,35 36-1,53 16 17,0-52-17,17 0 1,-35 36-1</inkml:trace>
  <inkml:trace contextRef="#ctx0" brushRef="#br0" timeOffset="131836.84">15646 12506 0,'-36'35'31,"36"1"-15,-52 34 0,52-35-1,0-52 17,0-71-17,35 52 1,-35 1-16,35 0 15,-35-36 1,35 36 0,-17 35-1,53 18 1,-36-18 0,35 35-1,-34 0-15,17-35 16</inkml:trace>
  <inkml:trace contextRef="#ctx0" brushRef="#br0" timeOffset="143810.62">1517 14411 0,'-35'0'31,"35"18"0,-36-18 94,1 35-62,35 0-47,18-35 30,-18-17-30,0-19 0,-18 36 15,-17 0 0,35 18-15,0 17-1,17-35 17,19 0-17,-36-17 17,0-19-17,0 1-15,-18 35 47,18 18-31,0 35-1,0-18 1,18-35 0,17-18 15,-35-17-16,0 0 1,-18 35 0,-17 0 15,35 17 0,0 19-31,18-36 16,17 0 15,-35-18 0,0-17-15,-18 35 0,-17 0-1,35 17 1,0 54-1,0-36 1,18-35 0,17 0-1,0-35 1,-35-18-16,0 18 16,-35 35 15,0-36-16,-1 36-15,36 36 32,0-1-32,18-35 31,17-53 0,-35 0-15,-17 53 31,17 18-47,0 17 15,0-53 32,17 18-31,-17-53-1,0 18-15,-17 35 16,-19 0 0,89 35 31,36 54-32</inkml:trace>
  <inkml:trace contextRef="#ctx0" brushRef="#br0" timeOffset="150477.28">4763 11148 0,'-36'0'0,"36"-35"31,18 35 63,17 0-78,0 0-1,71 0 1,-70 0-16,87 0 15,36 0 17,17-53-17,53 53 1,-87 0 0,-37 0-1,72 0 16,-124 0-31,0 0 0,70-36 16,-17 36 0,17 0-1,36 0 17,-35 0-32,-19 0 15,72 0 16,-124 0-15,123 0 0,-70 0-1,0 0 1,17-35 0,-17 35-1,141 0 1,-141 0-1,17 0 1,-17 0 0,71-35-1,-36-18 1,-35 53 0,35 0-1,17 0 16,-34 0-15,-18-35 0,17-1-1,-35 36 1,-52-35 0,-107 35 15,18 18-16,-35-18-15</inkml:trace>
  <inkml:trace contextRef="#ctx0" brushRef="#br0" timeOffset="152221.71">2152 14870 0,'0'35'32,"35"-53"-1,-35-17-16,71-18-15,-36 0 16,-35 18 0,0 0-16,0-159 31,-53 105 16,18 178-32,35 16 1,0-52 0,0-17-16,18 34 31,17-70-15,0 0-1,-17-53 1,52-17-16</inkml:trace>
  <inkml:trace contextRef="#ctx0" brushRef="#br0" timeOffset="152601.71">2099 14199 0,'-35'106'31,"-1"-53"-31,36-71 63,0-34-48,0 16-15,0-52 16,0 53 0,18 35-1,0 0 1,-18 53-16,70 70 16,-17-52-1,88-71 16</inkml:trace>
  <inkml:trace contextRef="#ctx0" brushRef="#br0" timeOffset="153182.97">2734 14587 0,'-53'0'15,"53"36"1,-35-36-16,0 0 16,35 35 15,-36-35-31,36 35 16,0 0-1,0 1 1,18-1-1,70-35 1,-17-141 0,-36 53-1,-53-36 1,-70-17 0,53 88-1,0 53 1,35 88 15,35-35-31,18 106 16,-18-88-1,53 17 1,-52-18 0,16-70-16</inkml:trace>
  <inkml:trace contextRef="#ctx0" brushRef="#br0" timeOffset="153456.7">2999 14534 0,'17'-35'31,"54"35"-31,-36 0 15,0 53 1,-35 53 0,0-36-1,-53-34 1,18-36 0,35-71 15</inkml:trace>
  <inkml:trace contextRef="#ctx0" brushRef="#br0" timeOffset="153736.76">3422 14376 0,'0'0'0,"-35"0"15,-1 53 1,36-18 0,0 0-16,-35 89 31,35-89-31,18 71 31,70-36-15,0-70-1,-53 0-15</inkml:trace>
  <inkml:trace contextRef="#ctx0" brushRef="#br0" timeOffset="153951.65">3881 14446 0,'0'36'32,"0"-1"-17,0 53 1,0-17 0,0-36-16,0 0 15,0 0-15</inkml:trace>
  <inkml:trace contextRef="#ctx0" brushRef="#br0" timeOffset="154133.37">3757 14640 0,'18'0'31,"17"0"-16,18 0-15,35-53 16,0 53-16,-17 0 16</inkml:trace>
  <inkml:trace contextRef="#ctx0" brushRef="#br0" timeOffset="154481.2">4480 14482 0,'36'52'31,"-36"-34"-15,35 70-16,18-35 15,-53 53 1,35-35-16,-35-18 15,0-18 1,-35-35 31,-1-18-31,-34-17-1,35 35 1,17 0-1,18-35-15</inkml:trace>
  <inkml:trace contextRef="#ctx0" brushRef="#br0" timeOffset="154831.13">4445 14270 0,'-35'0'31,"35"18"-31,-36 34 16,36-16 0,0-72 15,0 1-16,0 0-15,0 0 16,18-1 0,17 36-16,-17 0 31,35 18-15,0 17-1,0 36 1</inkml:trace>
  <inkml:trace contextRef="#ctx0" brushRef="#br0" timeOffset="155350.78">5256 14728 0,'-105'-35'32,"52"35"-17,17 0 1,36 18-16,0 35 31,-35-18-31,35 0 16,0 1-16,18-36 15,52-18 17,18-158-32,-35 105 31,-53-158-16,-35 123 1,0 106 15,35 53-31,0 53 16,0-1 0,17 1-1,19-70 1,34 16-16</inkml:trace>
  <inkml:trace contextRef="#ctx0" brushRef="#br0" timeOffset="155831.64">5415 14482 0,'0'35'16,"0"0"-16,0 0 16,53-35-16,-53 53 15,88-53 1,-17 0 0,-36 0-1,-35-70 1,0 34-16,0 1 15,0 0 1,0 70 15,0 18-15,0 71 0,0-19-1,53 19-15,-53-36 31,0-17-15,-35-36 0,-36-35-1,18-35 1,18 35 0,35-18-1</inkml:trace>
  <inkml:trace contextRef="#ctx0" brushRef="#br0" timeOffset="156185.7">6685 14464 0,'0'53'47,"0"0"-47,0 35 16,0-35-16,35 70 15,-35-70 1,0-17-16,0-1 31</inkml:trace>
  <inkml:trace contextRef="#ctx0" brushRef="#br0" timeOffset="156379.28">6597 14693 0,'35'0'0,"124"-35"16,-106 35-1,0 0 1,0 0-16,0-35 16</inkml:trace>
  <inkml:trace contextRef="#ctx0" brushRef="#br0" timeOffset="156646.01">7320 14393 0,'0'18'47,"53"17"-47,-53 36 0,35-18 16,-35 0-16,0 0 15,0 52 1,36-34 15</inkml:trace>
  <inkml:trace contextRef="#ctx0" brushRef="#br0" timeOffset="156943.37">7691 14411 0,'0'0'0,"0"18"0,-36-18 15,36 17-15,-53-17 16,-35 71 0,18-18-1,34-18 1,107-35 15,52 0-15,-17 0-1,-71 0 1,1 35 0</inkml:trace>
  <inkml:trace contextRef="#ctx0" brushRef="#br0" timeOffset="157316.21">7514 14093 0,'0'0'0,"-53"18"31,18 53-15,0-36-1,35-53 32,35-17-31,-35-18-16,53-17 15,-53 34 1,53 1-16,-53 53 31,35 17-15,-35 0 0,35 0-16,36 1 15</inkml:trace>
  <inkml:trace contextRef="#ctx0" brushRef="#br0" timeOffset="157928.57">8378 14446 0,'0'0'0,"-17"0"16,-54-35-16,36 35 15,-18 0 1,18 0-16,0 18 16,-1 87 15,36-69-15,18-36-1,141 0 1,-54-71-1,-105 1 17,53 17-32,-53 0 0,0-71 15,0 18 1,-17 71 0,17 70 15,0 18-31,0 0 15,0 88 1,17 18 15,19-124-31,34 1 16,-34-36 0</inkml:trace>
  <inkml:trace contextRef="#ctx0" brushRef="#br0" timeOffset="158345.01">8608 14199 0,'141'0'31,"-88"0"-31,0-35 16,35 35-1,-53 0 1,-52 0 31,-19 0-31,36 35-16,-35 18 15,35-35 1,-106 105-16,36-87 15,70-1 17,53-35-1,-1 0-15,72-18-1,-54-35 1</inkml:trace>
  <inkml:trace contextRef="#ctx0" brushRef="#br0" timeOffset="158635.23">9313 13882 0,'71'0'31,"-71"53"-31,53 17 16,17 71 0,-70 18-1,0 0 1,-88-18-1,0-70-15,-212 140 16,36-34 0</inkml:trace>
  <inkml:trace contextRef="#ctx0" brushRef="#br0" timeOffset="159711.12">1852 13970 0,'0'18'31,"0"35"-31,-18 35 16,18 53-16,0 0 15,-52 194 1,52-229-16,0 88 16,317 0 15,-229-194-31</inkml:trace>
  <inkml:trace contextRef="#ctx0" brushRef="#br0" timeOffset="160474.23">494 16228 0,'35'0'47,"36"-35"-47,-18 35 15,0-36-15,17 36 0</inkml:trace>
  <inkml:trace contextRef="#ctx0" brushRef="#br0" timeOffset="160627.84">617 16545 0,'106'-194'0,"-212"388"15,106-229-15,53-18 16,159-35-1,17 35 1,-123 53-16</inkml:trace>
  <inkml:trace contextRef="#ctx0" brushRef="#br0" timeOffset="171666.97">1640 16087 0,'0'-36'16,"-17"36"-1,17-35 32,-35 106-15,35-18-17,-53 0-15,53-1 16,0 72-1,0-71 1,0-18-16,17 0 16,54 1-16,35 34 31</inkml:trace>
  <inkml:trace contextRef="#ctx0" brushRef="#br0" timeOffset="172082.45">1887 16228 0,'0'-35'0,"71"-36"47,-36 71-47,0 0 15,1 0-15,-54 370 78,-17-334-62,52-36 15,36 0-15,-17 0 0,-1-18-16,0 18 15,-35-35 1</inkml:trace>
  <inkml:trace contextRef="#ctx0" brushRef="#br0" timeOffset="172413.12">2328 16298 0,'0'0'0,"0"-35"0,106-18 31,-53 53-15,18 0 0,-71 18-16,53 52 15,-53 1 1,-18-36-1,-17 0 1,-1-35 0,1 0 15</inkml:trace>
  <inkml:trace contextRef="#ctx0" brushRef="#br0" timeOffset="172665.23">2734 16122 0,'-18'0'0,"-17"0"31,0 53-15,35-18-16,0 18 15,-35 0-15,35 35 32,0-53-32,70 1 31,54-72-31</inkml:trace>
  <inkml:trace contextRef="#ctx0" brushRef="#br0" timeOffset="172894.81">3122 16281 0,'-35'0'16,"52"-18"-1,36 18-15,106-53 16,-53 53 0</inkml:trace>
  <inkml:trace contextRef="#ctx0" brushRef="#br0" timeOffset="173529.76">3545 16069 0,'0'0'0,"36"0"47,17 53-47,-53-35 15,53 70 1,-1-53 0,-16-35-1,-1 0 1,-35-53 0,35-17-16,-35-19 31,-17 1-16,17 141 32,0-18-31,0 1 0,0-19-16,17 89 15,-17 0 1,36 17-1,-36-34 1,35-1 15,-35-53-15,-18-35 0,1 0-16,-89-18 31,35-17-16,36-18 1,0 53 0,35-35-1</inkml:trace>
  <inkml:trace contextRef="#ctx0" brushRef="#br0" timeOffset="173827.93">4251 16298 0,'0'0'0,"35"0"47,36 0-47,-1 0 16,-17-35-16,0 35 16,0 0-16,-18 0 15,1 0-15</inkml:trace>
  <inkml:trace contextRef="#ctx0" brushRef="#br0" timeOffset="174081.78">4339 16034 0,'0'0'0,"0"35"16,0 0 0,35 1-16,-35 17 15,53 70 1,0 0 0,-53-70-16,0 36 15</inkml:trace>
  <inkml:trace contextRef="#ctx0" brushRef="#br0" timeOffset="174565.12">5009 16051 0,'0'-17'31,"0"-19"-31,36 36 15,52 18 17,-53 17-32,-35 1 0,71 17 15,-71 0 1,-71 17 15,54-35-15,17 1-1,0-1 17,35-35-17,0 0 1,18 0 0,0 0-16</inkml:trace>
  <inkml:trace contextRef="#ctx0" brushRef="#br0" timeOffset="175109.67">5556 16016 0,'53'0'47,"0"0"-31,0 0-16,0 0 15,35 0 1,-17 0 0,-107 53 31,1 0-32,35-18 1,-35 1-16,35-1 15,-71 71 1,18-71 0,53 0-1,53-35 1,53 0 0,-71 0-1,18 0 1,-17 0-1,-1 0 1</inkml:trace>
  <inkml:trace contextRef="#ctx0" brushRef="#br0" timeOffset="175585.42">6085 15893 0,'0'0'0,"36"0"31,-1 0-15,0 17-16,18 36 15,35 53 1,-88-35 0,71 17-16,-71 35 15,-35 1 1,-18-36 0,17-53-1,36-52 1</inkml:trace>
  <inkml:trace contextRef="#ctx0" brushRef="#br0" timeOffset="176169.55">6950 16175 0,'0'-35'16,"0"70"-16,-36-70 0,1 35 15,-18 0 1,0 0 0,53 17-1,-35-17-15,35 53 16,0 18-1,0-54 1,18 36 15,52-53-31,1-70 32,-36 34-32,36-34 15,-71-1-15,0-52 16,0-71-1,-53 17 17,17 89-17,-16 124 17,52 52-32,0 18 15,35 158 1,35-176-16,-34 53 15,-1-52 1,18-19 15,-18-70 1</inkml:trace>
  <inkml:trace contextRef="#ctx0" brushRef="#br0" timeOffset="176692.14">7250 16104 0,'53'-35'31,"-18"35"-31,88 35 47,-87 106-16,-36-105-31,-89 17 31,36-53 1,53-36-17</inkml:trace>
  <inkml:trace contextRef="#ctx0" brushRef="#br0" timeOffset="176994.58">7708 15910 0,'-35'0'15,"0"0"-15,-18 71 32,53-36-32,-36 53 15,36 1 1,0-19 0,0-35-16,71 1 15,0-36 16,-36-18-15,18 18-16</inkml:trace>
  <inkml:trace contextRef="#ctx0" brushRef="#br0" timeOffset="186099.66">8079 15769 0,'0'18'31,"0"17"-31,0 0 16,0 1-1,70 105 17,-35-53-1</inkml:trace>
  <inkml:trace contextRef="#ctx0" brushRef="#br0" timeOffset="186269.21">7990 16016 0,'-35'0'16,"123"0"15,71-53-15,-71 53-16,-17 0 0</inkml:trace>
  <inkml:trace contextRef="#ctx0" brushRef="#br0" timeOffset="186717.87">8802 15734 0,'0'0'0,"0"-35"16,-18 35-1,-35 17 1,53 19 0,-35-1-16,0 194 47,317-52-1</inkml:trace>
  <inkml:trace contextRef="#ctx0" brushRef="#br0" timeOffset="187001.25">8996 15893 0,'0'0'0,"0"-36"0,0 1 32,88 35-32,18 53 31,-71 35-15,-35-35-1,-53 35 1,18-88-16,0 36 15,35-89 17</inkml:trace>
  <inkml:trace contextRef="#ctx0" brushRef="#br0" timeOffset="187251.58">9349 15787 0,'0'0'0,"-36"0"15,1 0-15,0 17 32,35 19-32,0-1 15,0 71 1,0-71-1,17 36 1,72-71 0</inkml:trace>
  <inkml:trace contextRef="#ctx0" brushRef="#br0" timeOffset="187484.95">9684 15734 0,'-18'0'0,"18"18"31,0 17-31,0 71 32,18-53-32,-18 35 15,35-35 1,-35-18-1</inkml:trace>
  <inkml:trace contextRef="#ctx0" brushRef="#br0" timeOffset="187646.51">9613 15928 0,'53'0'16,"-18"0"-16,36-35 16,-18 35-16,-18-36 15</inkml:trace>
  <inkml:trace contextRef="#ctx0" brushRef="#br0" timeOffset="188164.74">10001 15716 0,'-35'0'0,"70"71"47,-35-54-47,36 36 15,-36-17 1,52-19-16,-16-17 15,-1 0 1,-35-35 0,0 0-16,0-53 15,0 17 17,0 89-1,0 35-16,0-1-15,0 90 16,0 16 0,35-52-1,18 18 1,-53-54 0,-17-35-1,-54-35 1,18-17-1,53-18 1,-35-1 0,35 1-16,0 0 31</inkml:trace>
  <inkml:trace contextRef="#ctx0" brushRef="#br0" timeOffset="188400.81">10389 16069 0,'36'0'15,"-1"0"1,0 0-16,18 0 16,-18 0-16,1 0 15</inkml:trace>
  <inkml:trace contextRef="#ctx0" brushRef="#br0" timeOffset="188817.95">10707 15928 0,'53'0'31,"-18"-53"-15,0 53-16,1 0 0,-1 0 15,18 0 1,-89 0 47,36 53-63,-35-18 15,-18 36 1,53-18-16,-35-18 15,35 36 1,18-71 15,87-36-15,-52 36 0,18-53-16,-18 0 15</inkml:trace>
  <inkml:trace contextRef="#ctx0" brushRef="#br0" timeOffset="189133.11">11183 15505 0,'0'17'0,"124"71"15,-89-52 1,35 105 0,-70 0-1,0-35 1,-88 105-1,18-175 1</inkml:trace>
  <inkml:trace contextRef="#ctx0" brushRef="#br0" timeOffset="190264.99">11977 15910 0,'0'-35'0,"-18"35"16,-17-35-1,0-1 1,-212 195 46,247-53-30,17-71-32,72-35 15,34-35 1,-52-71 0,-71 71-16,52-18 15,-52-159 1,0 54-1,-52 34 1,16 89 15,36 52-15,0 125-16,0 16 31,36 1-15,-1-35-1,35-54 1,-34-17 0</inkml:trace>
  <inkml:trace contextRef="#ctx0" brushRef="#br0" timeOffset="190799.17">12188 15734 0,'71'18'47,"-36"-18"-47,-35 88 15,53-88-15,-53 35 16,36-35-1,-1 0 1,0-53 15,-35 18-31,0-36 16,0 36 0,35 70 15,-35 89-16,0-71 1,36 105 0,-36 1-16,35 0 31,-35-141-15,0 52-1,0-17 1,-35-53-1,-36-71 1,18-34 0,18 105-1,0-36 1</inkml:trace>
  <inkml:trace contextRef="#ctx0" brushRef="#br0" timeOffset="191411.51">13070 15787 0,'0'17'31,"0"36"-31,0 0 16,0-17-16,0 34 15,0-17-15,0 0 16,0 0-16,0-18 15,18 0 1</inkml:trace>
  <inkml:trace contextRef="#ctx0" brushRef="#br0" timeOffset="191563.72">12965 16016 0,'17'0'32,"36"0"-17,35 0 1,-35 0-16,88-35 16,-105 35-16,-1 0 15</inkml:trace>
  <inkml:trace contextRef="#ctx0" brushRef="#br0" timeOffset="191877.01">13705 15699 0,'0'0'0,"0"-36"16,-35 36 0,-18 18-1,0 17 1,0 89 0,53-71-16,0 0 15,36 123 1,34-141-1,1 18 1,-36-53 0</inkml:trace>
  <inkml:trace contextRef="#ctx0" brushRef="#br0" timeOffset="192295.53">13847 15716 0,'0'0'0,"35"0"16,-35-35-1,53 35 1,17 18 0,-34 70-1,-72 0 1,-70-53-1,71 1 1,-18-36-16,71 0 31,52 0-15,-34 0 0,17 52-1,-53-16 1,35 17-1,-35-18 1,-18 0 0,-52 1 15,34-36-15</inkml:trace>
  <inkml:trace contextRef="#ctx0" brushRef="#br0" timeOffset="192860.94">14129 15857 0,'0'0'0,"0"-17"15,35 17 1,18 0-1,18 0 1,-36 17 0,0 54-1,-53 17 17,-70-17 14,88-89-30</inkml:trace>
  <inkml:trace contextRef="#ctx0" brushRef="#br0" timeOffset="193162.16">14534 15699 0,'0'0'16,"-35"35"31,35 0-47,-35 0 15,35 1-15,-53 17 16,53 17-1,0-35 1,53 18-16,35-17 16,-35-36-1,-18-18 1</inkml:trace>
  <inkml:trace contextRef="#ctx0" brushRef="#br0" timeOffset="195048.45">14887 15928 0,'71'-53'62,"-18"53"-46,0 0 0,52 0 15</inkml:trace>
  <inkml:trace contextRef="#ctx0" brushRef="#br0" timeOffset="195394.94">15363 15663 0,'0'-35'0,"53"35"31,-17 0-16,-1 0-15,18 18 16,-53 35 0,-71 52 15,36-69-15,0 34-1,123-70 16,-35 0-31,17 0 16,-52 0-16,17-17 16,1 17-1</inkml:trace>
  <inkml:trace contextRef="#ctx0" brushRef="#br0" timeOffset="195933.39">15699 15522 0,'0'0'0,"35"0"32,-35 36-17,35-1 1,0 0-1,18 36 1,18-71 0,-36 0-1,-35-53 1,0 0 0,0 0-1,35 53 1,-35 35 15,0 18-31,0 141 16,36-70-1,-36-89 1,35 0 0,-35 36-1,0-36 1,-18-35-1,-105-35 1,52-1 0,36 36-1,35-35 1,53 35 0</inkml:trace>
  <inkml:trace contextRef="#ctx0" brushRef="#br0" timeOffset="196191.71">16210 15804 0,'18'-35'32,"17"35"-17,18 0 1,18 0-16,-54 0 16,36-35-16</inkml:trace>
  <inkml:trace contextRef="#ctx0" brushRef="#br0" timeOffset="196530.79">16704 15593 0,'-18'0'0,"-35"0"31,1 17-15,52 36 0,0-17-16,0-1 15,70 53 1,-35-53-16,18 1 31,-17 17-31,-36-18 16,-53 0 15,0-35-15,53-53-1</inkml:trace>
  <inkml:trace contextRef="#ctx0" brushRef="#br0" timeOffset="196973.65">16969 15646 0,'35'0'31,"18"0"-15,0 0-16,0 0 15,17 0 1,-17 0-16,-53 17 47,0 36-32,-70-17 1,70-1-16,-53 35 16,53-34-1,0-1 1,35-35 0,88 0-1,-34-18 16,-54 18-31</inkml:trace>
  <inkml:trace contextRef="#ctx0" brushRef="#br0" timeOffset="197258.6">17621 15381 0,'88'18'31,"-52"17"-31,-36 0 0,70 18 16,-34 71-1,-36-71 1,0 70-1,-71-17-15,-17 0 32,0-106-32</inkml:trace>
  <inkml:trace contextRef="#ctx0" brushRef="#br0" timeOffset="210277.33">14958 12647 0,'-35'-53'15,"52"53"79,36 0-63,18 35-15,-18 18-16,70 71 47,-123-89-31,0 18-1,35 18 16,1-36-15,-36 0-16,0-17 16,0 52 15,0-34-31,0-19 31,35 36-15,-35-18-1,0 18 17,0 0-17,-18-17 1,18 16 0,0-16-1,-35-1 1,35 0 15,-35-35 0</inkml:trace>
  <inkml:trace contextRef="#ctx0" brushRef="#br0" timeOffset="212832.73">18292 15769 0,'0'-17'141,"0"-19"-110,-18 36 1,-53 0-17,36 0-15,17 0 16,-52 36-1,35 16 1,35 1 0,0 0 15,88-17 0,0-36-31,-53 0 0,1-18 16,34-70-1,-35-36 1,-35 18 0,-35-17-1,-18 35 1,18 52 15,35 72-15,0 17-1,0 0-15,18 70 32,34-17-17,-16 35 1,-1-70 0,-35-36-1,35 0 1</inkml:trace>
  <inkml:trace contextRef="#ctx0" brushRef="#br0" timeOffset="213245.07">18556 15628 0,'35'0'16,"18"0"0,36 0-16,-19 0 0,54-53 15,-89 53 17,-88 0-17,18 18 1,-36 52-1,18 1 1,18-1 0,35-34-16,0-1 15,0 0 1,18-35 15,70 0-31,0 0 31,-18 0-31</inkml:trace>
  <inkml:trace contextRef="#ctx0" brushRef="#br0" timeOffset="-195841.49">12383 6050 0,'0'18'47,"0"35"-31,0-18-1,35 194 17,53 389 15,18-177-16,-71-283-16,-35-17 1,35-70-16,-35 88 16,0 0-1,53-18 1,-53-18 0,36-17-1,-36 17 16,0-70-31,35 53 16,-35 18-16,0-36 31,35 35-15,-35 1 0,35-36-1,-35 0 1,0-17-1,53 35 1,-53-36 0,36 18-1,-36 1 1,0-19 0,35-17-1,-35 18 16,0 17-31,35 18 32,-35-54-17,0 19 1,0 0 0,0-36-1,0 106 1,0-88-1,0 0 1,0-18 0,35 0 15,-35 1-15,36 17-1,-36-18 1,0 18-1,0 0 1,35 0 0,0-18-1,1 0 17,-1-35-17,0 35 1,0-35-1,1 0-15,69 0 16,-69 0 0,70 0-1,-53 0 1,17 0 0,1 0-1,-1 36 1,54-36 15,-1 0-15,-70 0-1,18 35 1,34-35 0,-16 0-1,34 0 1,-35 0-1,-17 0 1,-36 0-16,18 0 16,35-18-1,-35 18 1,-18-35 0,89 35 15,-71 18-16,35-18-15,0 35 16,89 53 15,-107-35-15,1 18 0,-36-36-1,18-17 1,17 34-1,-34-52 1,-36 18 0,35-18 15,0 0-31,1 0 16,-1 53 15,0-53 0,0 35-15,1 1-1,-36-1 32,35-35-31,-35 35 31,35 0-32,-35 1 17,53-1-17,-53 18 1,0 0-1,35 17-15,-35-17 16,0-17 0,36 16-1,-36 1 17,0 36-17,0-54-15,0 71 16,0-71-1,0 18 1,35 35 0,-35 36-1,0-72 1,53 19 0,-53 53 15,0-54-31,0-35 31,0-17-31,0 53 16,0-1-16,0 36 31,35-36-15,-35 1-1,0 17 1,35-17-1,-35-36-15,0 36 16,36-18 0,-1-1-1,-35 19 1,35 17 0,-35-35 15,0 0-31,36-18 15,-36 36 1,0-18 15,35-18-15,0 0 0,0-35-1,1 0 1,34 36-1,-17-36 1,0 0 0,71 0-1,-54 0 1,1 0 0,-18 0-1,-1 0 1,37 0 15,-19 0-31,1 0 31,17 0-31,159 35 47,-88-35-31,-53 0-1,17 35 1,-52-35 0,-36 53-16,53-53 15,18 35 1,0 1 15,-36-36-31,-34 35 16,34 0-16,-17 0 15,0 18 17,0-17-17,-53 17-15,35 35 32,-17-53-17,-18 18 1,53 53-1,-53-71-15,0 36 16,0-1 0,35 1-1,-35-1 1,35 71 15,0-141-15,-35 89-1,0-54-15,0 0 0,36 36 16,-36 35 15,0-36-15,0 1-16,35 52 31,-35-35-15,0-35-1,35 88 1,-35-105 0,0 52-1,0-53 1</inkml:trace>
  <inkml:trace contextRef="#ctx0" brushRef="#br0" timeOffset="-190577.6">12718 5786 0,'0'88'15,"17"0"1,19-53-16,-1 18 16,18 0 15</inkml:trace>
  <inkml:trace contextRef="#ctx0" brushRef="#br0" timeOffset="-190328.81">12929 5821 0,'36'0'47,"-36"35"-47,35-35 15,0 88-15,-35-17 32,0-18-17,35-53 1</inkml:trace>
  <inkml:trace contextRef="#ctx0" brushRef="#br0" timeOffset="-190124.36">13141 5715 0,'35'35'32,"1"18"-17,-36-18-15,52 1 16,-52-1-16,36 36 15,-36-36 1</inkml:trace>
  <inkml:trace contextRef="#ctx0" brushRef="#br0" timeOffset="-189873.09">13370 5697 0,'0'18'31,"36"-18"-31,-1 53 16,0-18-16,0 18 0,1 18 15,17 35 1,-124 17-1,36-88 1</inkml:trace>
  <inkml:trace contextRef="#ctx0" brushRef="#br0" timeOffset="-189439.48">12312 5803 0,'0'18'47,"0"35"-32,0 0 1,176 335 31,-123-388-31</inkml:trace>
  <inkml:trace contextRef="#ctx0" brushRef="#br0" timeOffset="-188490.35">14305 6085 0,'0'0'0,"0"53"47,18-17-32,-18 17 1,35 123 15,-35-141-15,0-52 15,0-36-15,-18-18-1,-17 1 1,0-19 0,35 54-1,0 0-15,18 0 16,105 35 15,-52 17-31,-36 18 31,-18 1-15,-52-1 0,-35 0-1,34-35 1,1 0-16,88 0 31,-35 0-15</inkml:trace>
  <inkml:trace contextRef="#ctx0" brushRef="#br0" timeOffset="-187849.25">14746 6209 0,'-18'0'0,"18"-35"15,-35 35 1,0 0 0,35 17-1,-35 36 1,35-18-1,0 1 1,17-1 15,54-35-15,-71-18-16,35-35 16,0 18-1,-35 53 48,0 35-48,53-18 1,-17-35 0,-1 0-16,71 0 15,-71-18 1,36-70-1,-36 0 1,-35 17 0,-18 36-16,-17-35 15,35 140 48,0 18-63,18 1 15,17-19 1,-35-17 0</inkml:trace>
  <inkml:trace contextRef="#ctx0" brushRef="#br0" timeOffset="-187356.99">15028 6227 0,'0'0'0,"36"-36"31,-1 36-15,18 0-16,0-35 0,17 35 15,-70-35 1,36-36 15,-36 36-15,0 53 15,0-1-31,0 89 16,0-18 15,0-53-31,0 1 15,52-1 1,-16-88 0,-36 18-1,70-36 1,-34 71 15,-36 18-31,35-18 16,0 53-1,-35-18 1,53-35-16,0 0 16</inkml:trace>
  <inkml:trace contextRef="#ctx0" brushRef="#br0" timeOffset="-186963.15">16298 6138 0,'0'0'0,"-35"0"16,0 0-16,0 18 31,35 53-16,0-19 1,0-16 0,17-1 15,18-35-31,1 0 16,34-88-16,-34 17 31,-36 1-16,-18 34 1,-17 36 0,35 18-1,0 35 1</inkml:trace>
  <inkml:trace contextRef="#ctx0" brushRef="#br0" timeOffset="-186598.81">16739 6033 0,'0'0'0,"0"-36"16,-35 36 0,35 36 30,0-1-30,0 18-16,0 17 16,35-17-16,-35 0 15,89 18 1,-89-36 0,0 0 15,-36 0-31,-52-35 15,17-52 1,19-37 0</inkml:trace>
  <inkml:trace contextRef="#ctx0" brushRef="#br0" timeOffset="-186433.57">16651 6262 0,'53'0'31,"53"0"-15,-18-53-16,-35 53 16,53-53-1</inkml:trace>
  <inkml:trace contextRef="#ctx0" brushRef="#br0" timeOffset="-184885">17621 6174 0,'0'-36'328,"0"54"-265,0 17-63,18 1 0,-18-1 31,53 88 0,-36-123 0</inkml:trace>
  <inkml:trace contextRef="#ctx0" brushRef="#br0" timeOffset="-184334.87">17780 6121 0,'0'35'31,"0"-70"-31,71 123 0,-71-53 16,52 0 0,-52 18-1,36-53-15,-36 36 16,0-54 15,0-53-15,0 36-16,0 0 31,35 0-31,18 35 31,53 53 1,-36-53-32,1 35 15,-1-35 1,-17-18 15,-53-105-15,0 52-1,0 1 1,-17 70-16,17-36 16,0 72 15,0 34-16,0 1 1,17-36 0,19 53-1</inkml:trace>
  <inkml:trace contextRef="#ctx0" brushRef="#br0" timeOffset="-184166.01">18274 6033 0,'18'0'32,"34"0"-32,1 0 15,0 0-15</inkml:trace>
  <inkml:trace contextRef="#ctx0" brushRef="#br0" timeOffset="-182437.11">18750 6191 0,'18'0'47,"17"0"-32,0-35 1,-35 0 0,0-1-16,-17 1 31,-54 35-31,36 18 15,0 17 1,35 53 0,0-52-1,88 34 1,-18-35 0,36-35 15,18-17-16,-89-71 1,-17 35 0,-18-36-1,-36 37 1,1 52 15,35 52-15,0 1-1,0-17 1,18-36 0,35 0-1,-18-53 1,-35 17 0,35 36-1,-35 53 32,35-17-31,-35-1-16,124 53 15,-89-17 1,71 52 0,-106-52-1,-18-18 1,-35-53 15,-17-36-15,70-34-16,-35-1 15,35 1 1,17-1 0,107-35 15,-124 71-16,35-36 1,-35 36 0,-53 18-1,53-19 1,18 36 15,-18 18-15,35-18-1,0 35 1,1 0 0,-36 54 15,0-54-15,35 0-16,18-35 15,17 0 1,-34 0-1,-1-17 1,-35-89 15,0 53-15,0 18 0,-18 35-1,18 17 1,-35 54-16,35-36 15,0 18 1,0-18 0,18-35-1,34-17 1,37-36 15,-89 0-15,0 17-1,0 54 1,0 17 15,35-35-15,-35 36-16,35-36 16,1 0-1,-1 0 1,18-36-1,0-34 1,-53 17 0,0 0-1,0 0 1,0 71 31,0 17-32,0 18-15,53 53 16,-18 0 15,-35-71-31,0 0 16,0 0 0,-18-35-16</inkml:trace>
  <inkml:trace contextRef="#ctx0" brushRef="#br0" timeOffset="-182171.38">20108 6033 0,'18'-18'15,"17"18"-15,1 0 16,-1 0-1,0 0-15,18 0 16,-18 0 0,-35 35-1,36 18 1,-36-18 0,0-52-1</inkml:trace>
  <inkml:trace contextRef="#ctx0" brushRef="#br0" timeOffset="-182057.68">20408 5803 0,'0'0'0</inkml:trace>
  <inkml:trace contextRef="#ctx0" brushRef="#br0" timeOffset="-181736.48">20602 6015 0,'-17'35'15,"17"0"1,0 18-1,-36-53 1,36 71 0,0-36-16,18-35 15,17 0 1,18 0 15,-18-35-15,-35-18-16,0-18 0,0 36 31,-17 35-15</inkml:trace>
  <inkml:trace contextRef="#ctx0" brushRef="#br0" timeOffset="-181345.57">20955 6121 0,'0'35'31,"0"0"-31,0 1 16,35-1-16,-35 0 15,0 0 1,53-52 15,-18-36 1,1-18-32,-36 36 15,35 35 1,-35 35-1,35 36 1,18-1 0,18-70-1,-36 36 1</inkml:trace>
  <inkml:trace contextRef="#ctx0" brushRef="#br0" timeOffset="-181074.77">21784 6315 0,'0'53'63,"0"-18"-63,18-35 15,-18 70 1</inkml:trace>
  <inkml:trace contextRef="#ctx0" brushRef="#br0" timeOffset="-180906.67">21731 6068 0,'0'0'16,"18"0"15,17 0-31</inkml:trace>
  <inkml:trace contextRef="#ctx0" brushRef="#br0" timeOffset="-180570.83">22066 6209 0,'-17'0'16,"17"35"-1,-53-35-15,53 35 16,-36-35-16,36 18 16,0 17-1,71-35 17,0 53-17,-36-53 1,-35 36-1,0-19 1,-18-17-16,18 35 16,-88-35-1,35 0 1</inkml:trace>
  <inkml:trace contextRef="#ctx0" brushRef="#br0" timeOffset="-178625.39">22648 5997 0,'-17'0'16,"70"71"31,-53-1-31,35-17-16,-35 159 46</inkml:trace>
  <inkml:trace contextRef="#ctx0" brushRef="#br0" timeOffset="-177939.09">22595 6262 0,'0'0'0,"18"0"31,53 0-15,-18 0-16,-1-35 15,37-1 1,-36-17-16,-53 0 31,0 18-15,0-18-1,-36 89 17,36 34-17,0 36 1,0-53-16,0-18 16,0 18-1,18-53 16,17 0-15,0 0 0,-35-35-1,36-18-15,17 70 32,17-17-17,-34 53 1,87-53-1,-70 0 1,-53-17 0,0-19-1,0-52 1,-18 53 0,-17 35 15,0 71-16,35-36-15,0 0 32,35 0-17,18-35 1,17 0 0,1 0-16</inkml:trace>
  <inkml:trace contextRef="#ctx0" brushRef="#br0" timeOffset="-177601.99">24112 6103 0,'0'-35'0,"-17"35"16,-19 0-16,-16 0 31,16 0-15,36 35-16,-35-35 16,35 106-1,0-53 1,0-18-1,123 36 1,1-71 0,-36-36-1</inkml:trace>
  <inkml:trace contextRef="#ctx0" brushRef="#br0" timeOffset="-177407.52">24342 6138 0,'0'18'15,"0"-36"-15,0 54 47,0-1-47,0 0 16,0 18 0,35-18-1,0-35 1</inkml:trace>
  <inkml:trace contextRef="#ctx0" brushRef="#br0" timeOffset="-177259.8">24236 5803 0,'35'0'15,"-70"-35"-15,35 70 0,17-35 31</inkml:trace>
  <inkml:trace contextRef="#ctx0" brushRef="#br0" timeOffset="-176936.08">24571 6015 0,'141'18'31,"-88"17"-31,-18 0 16,1 36 0,-1-1-1,-35-35 1,-18-35-1,-35 0 1,18 0-16,35-88 31,0 35-15,18-70-16,70 88 16</inkml:trace>
  <inkml:trace contextRef="#ctx0" brushRef="#br0" timeOffset="-176167.25">25347 6068 0,'0'0'0,"-35"0"0,0 0 15,-18 35 32,53 36-47,0-1 32,0-35-32,0 18 15,70-53 1,36 0-1,-35 0-15,34-17 16,-69-36 0,-1-35-1,-35 35 1,-18-88 0,-17 105-1,0 1 1,35 106 15,0-18-15,17 105-1,19-52-15,-1-71 32,-35-17-32,53-18 15,88 0 1,-53-35-1,-17-18 1,-36-18 0,-35 36-16,0-36 15,0 19 1,-18 52 15,-17 0-31,-18 0 31,53 35-31,-35 53 16,35-17 0,0-36-1,0 0-15,35-35 0,53 35 32,-17-35-32,-36-17 15</inkml:trace>
  <inkml:trace contextRef="#ctx0" brushRef="#br0" timeOffset="-168581.98">26741 6085 0,'0'18'47,"0"53"-32,17-36 1</inkml:trace>
  <inkml:trace contextRef="#ctx0" brushRef="#br0" timeOffset="-168433.37">26670 5733 0,'0'70'47,"18"-35"-47</inkml:trace>
  <inkml:trace contextRef="#ctx0" brushRef="#br0" timeOffset="-168082.27">26917 5997 0,'71'88'31,"-71"-52"-31,35-1 15,-35 0 1,0 18 0,35-53-1,0-35 1,-35 0 0,36-71-1,-1 71 1,0 35 15,-35 35-31,0 18 16,141 0-1,-105-53 1</inkml:trace>
  <inkml:trace contextRef="#ctx0" brushRef="#br0" timeOffset="-167868.29">27658 6050 0,'17'0'16,"-17"35"-1,53-35-15,0 53 16,35 18-1,1-36 1</inkml:trace>
  <inkml:trace contextRef="#ctx0" brushRef="#br0" timeOffset="-167648.87">27869 5980 0,'-52'17'16,"16"36"-1,36-18-15,0 1 16,-35 34 0,35-34-16,-35-36 15,35 52-15,0-16 16</inkml:trace>
  <inkml:trace contextRef="#ctx0" brushRef="#br0" timeOffset="-167401.55">28187 5962 0,'35'0'16,"1"35"15,34 89-31,-17-54 16,0-52-16,-53 52 15,53-70 1</inkml:trace>
  <inkml:trace contextRef="#ctx0" brushRef="#br0" timeOffset="-167200.06">28504 5980 0,'-35'70'31,"35"-17"-31,0 35 16,0-17-16,0 17 16,0 53-1,0-106-15,0-17 16</inkml:trace>
  <inkml:trace contextRef="#ctx0" brushRef="#br0" timeOffset="-166700.02">28981 6227 0,'0'0'0,"0"52"31,0 1-15,0 53-1,0-18 1,53-35 0,-53-35-16,0-53 46,-36-36-46,1-88 16,35 1 0,0-1-1,0 106 1,18 18 0,35 35-1,0 53 1,-1 52-1,-52-69 1,-52-1 0,-1-35-1,17 0 1,36-18-16</inkml:trace>
  <inkml:trace contextRef="#ctx0" brushRef="#br0" timeOffset="-166460.36">29333 6033 0,'0'35'31,"36"18"-31,-36 0 0,53 52 31,-53 19-15,0-54-1,0-34 1</inkml:trace>
  <inkml:trace contextRef="#ctx0" brushRef="#br0" timeOffset="-166049.95">29669 6156 0,'0'0'16,"0"-35"-16,-18 35 15,-35 35 1,18 36 15,35-1-15,0-17-1,35-53 1,36-18 0,-36-35-1,0-17 1,-35 105 31,0 0-32,0 1-15,53 52 16,-18-88 0,1 0-1</inkml:trace>
  <inkml:trace contextRef="#ctx0" brushRef="#br0" timeOffset="-165482.46">29968 6121 0,'0'35'15,"0"0"1,18 36-1,17-36 1,-35 18 0,0-88 31,0-1-32,36-34 1,-1 35-16,0 35 31,1 0-15,-1 17-1,0-17-15,18 36 16,123-36 0,-70 0-1,-71 0 1,36-71-1,-89-35 1,-17 71 0,0 35 15,0 53-15,35 35 15,0-53-31,0 36 15,70-36 17,18-35-32</inkml:trace>
  <inkml:trace contextRef="#ctx0" brushRef="#br0" timeOffset="-165120.15">31080 6033 0,'0'0'16,"-36"0"15,36 35-15,0 0-16,-35 0 15,35 18-15,0 0 16,0 18-1,18-18 1,52-53 0,-34 0-1,-19-71 1,-17 1 0,-17-1-1,-19 36 1,1 35-1,0 53 1,35 17 0</inkml:trace>
  <inkml:trace contextRef="#ctx0" brushRef="#br0" timeOffset="-164770.75">31609 6033 0,'0'0'0,"-35"-36"16,35 54 15,0 35-16,0 35-15,0-17 16,0 17-16,0-18 16,0 89-1,0-106 17,-36-53-17,-34 0 1,17-88-1,53 35-15</inkml:trace>
  <inkml:trace contextRef="#ctx0" brushRef="#br0" timeOffset="-164602.15">31380 6332 0,'35'0'46,"18"-35"-46,-18 35 0,36-35 16,-18 35-16,17 0 16,-35-35-1</inkml:trace>
  <inkml:trace contextRef="#ctx0" brushRef="#br0" timeOffset="-164254.81">32015 6050 0,'0'0'0,"0"-53"0,0 18 15,17 35 1,54 0-1,-36 71 1,-35-36 0,0 35-1,0-34-15,-70 34 16,70-17 15,52-53-15,90 0-1,-72 0 1,18 0-16</inkml:trace>
  <inkml:trace contextRef="#ctx0" brushRef="#br0" timeOffset="-162452.59">13106 6914 0,'0'0'16,"0"18"31,0 0-31,0 52-1,17 1 1,160-106 31,-177-142 0,0 195-1,0 52-46,17 1 16,-17-36 0,36 36-1</inkml:trace>
  <inkml:trace contextRef="#ctx0" brushRef="#br0" timeOffset="-162122.42">13458 6950 0,'0'0'15,"0"17"17,36-17-17,-36 36-15,17-1 16,36-88 46,-53 35-62,36 18 16,-1 0 0,-17 0-1,-18 36 1,35-1-1,0-35-15,0 35 16</inkml:trace>
  <inkml:trace contextRef="#ctx0" brushRef="#br0" timeOffset="-161923.99">13829 6897 0,'-18'0'15,"18"17"1,0 19 0,0-19-16,18 36 15,-18 0 1,35-18 0</inkml:trace>
  <inkml:trace contextRef="#ctx0" brushRef="#br0" timeOffset="-161763.42">13688 6650 0,'-35'0'31,"52"18"-15,18 34-1</inkml:trace>
  <inkml:trace contextRef="#ctx0" brushRef="#br0" timeOffset="-161537.02">14023 6826 0,'0'18'32,"0"70"-17,0-35 1,35 18-16,-35-19 0,0 1 16,0-17-1,0 17 1</inkml:trace>
  <inkml:trace contextRef="#ctx0" brushRef="#br0" timeOffset="-161382.42">13935 7091 0,'106'-71'31,"-54"71"-16,54 0 1</inkml:trace>
  <inkml:trace contextRef="#ctx0" brushRef="#br0" timeOffset="-159703.39">14781 7020 0,'0'-35'94,"18"35"-79,70 0 32,-52 0 781,-1 0-750,-53 0 1</inkml:trace>
  <inkml:trace contextRef="#ctx0" brushRef="#br0" timeOffset="-158834.33">14905 7144 0,'0'-18'16,"18"18"-1,17-35 1,-35-18-16,53 0 16,-53 0-1,0 18 1,-36 0-16,-52-36 31,53 71-15,0 18 15,35 17-15,17-35-1,72 0 1,-54 0-16,0 0 16,71 0-1,-36 35 1,1 36-1,-71 35 17,0-71-17,35-35 1,18 0 0,18 0-1,-36 0 1,18-18-1,-53-105 1,0 70 0,0 18-1,-18 35 1,-17 0 0,-18 35-1,18 53 1,35-53-1,17-35 17,1 0-17,88-35 1,-88 0 0,17 35-1,-35 17 1,53 19 15,-53-1-31,17 0 31,54-35-31</inkml:trace>
  <inkml:trace contextRef="#ctx0" brushRef="#br0" timeOffset="-158222.98">15804 7020 0,'0'-35'16,"0"70"0,0-105-16,-17 70 0,-18 0 15,-1 0 32,1 0-47,35 35 16,0 0-1,18 1 17,52-36-32,-52 0 15,70-71 1,-53 0 0,-35 1-1,0-1 1,0 36-1,0 17 17,0 54-32,0 70 31,0 17-31,88-35 31,-35-53-15,36-35-1,-54-52 1,0-19 0,-35 36-1,0-1-15,0 1 16,-17 35 0,17 18-1,0 52 1,17-34-1,-17 34 1,35-70 0</inkml:trace>
  <inkml:trace contextRef="#ctx0" brushRef="#br0" timeOffset="-158084.79">16157 6738 0,'0'0'0,"18"0"47</inkml:trace>
  <inkml:trace contextRef="#ctx0" brushRef="#br0" timeOffset="-157456.06">16492 6862 0,'-35'35'16,"35"35"15,0-17-15,0-17-16,18-36 0,17 52 31,0-52-15,18 0-1,-53-17-15,35 17 16,-35-106 0,0 141 46,36 1-46,-36-1-1,35-35-15,18 0 16,0-18 0,0-88-1,-18 71 1,-35-18 15,0 18-15,0 53-1,0 17 1,0 35 0,35 1-1,1-36-15,-36 18 16,0-18-1,-36-35 1,-17 0 0,-17-17-1,35-54 1</inkml:trace>
  <inkml:trace contextRef="#ctx0" brushRef="#br0" timeOffset="-156311.86">17586 6862 0,'0'-36'0,"-18"36"15,-35 0 1,18 0 0,0 0-1,35 18 1,-35 52 0,-1 1-1,36-18-15,18-53 31,105 0-15,-52-106 0,-18 71-1,-18-89 1,-35 89 0,0 88 15,0 0-16,53 0 1,0-18 0,0-35-1,0 0 1,0-53 0,-53 0-1,0 18 1,17 35-1,36 18 17,-53 17-17,36-35 1,-1 35 0,0-35-1,0 0-15,-17 0 31,-18-35-31,106 35 32,-53 0-17,0 18-15,0-18 16,-18 0 15,-35-18-31,0-17 31,0-1-31,0 1 16,-18 35 0,-17 0 15,0 18-31,35 35 16,-36 17-1,36-35 1,18-35-1,106 0 17,-89 0-32,18-17 31,-53-71-31,35 17 0,-35-70 16,0 53-1,-18 52 16,18 54-31,0 123 32,0 18-17,0-106-15,0-18 16,18 36 0,17-36-1</inkml:trace>
  <inkml:trace contextRef="#ctx0" brushRef="#br0" timeOffset="-154630.47">19420 6844 0,'-88'-35'31,"88"70"1,0 0-32,0 0 15,0 71 1,212-53 46,-177-70-46,36-125 0,-71 72-1,0 52-15,0-17 31,-18 35-15,-52 35 0,70 18-1,-36 0 1,36 18 0,36-71-1,52 35-15,0-35 31,-53 0-31,18-18 16,-18-52 0,-35 17 15,0 18-15,36 87-1,-36 1 1,35-53-1,-35 36 1,35-36 0,1 0-1,-1 0-15,35 0 32,-34-18-32,-36-17 31,35 35 0,0 0-31,36 17 16,-18-17 15,-18 0-31,0 0 16,18-35-1,-53-18 1,0 18-1,0 0-15,-35-36 16,35 36 0,0 52 31,0 54-47,0-18 15,0-18 1,35 0-16,-17 1 0,-18 34 31</inkml:trace>
  <inkml:trace contextRef="#ctx0" brushRef="#br0" timeOffset="-154212.52">20302 6791 0,'-17'0'15,"87"0"-15,-123 0 16,142 0-16,-19-35 16,1 35-1,-1 0 1,-52 17 15,17-17-15,-35 53-16,35-53 0,18 53 31,0 0-15,0 53-1,-70-71 17,-54-35-32,36-17 31,35-72-16,0 36-15,53-17 16,17-18 0,-35 88-1,18 17 1</inkml:trace>
  <inkml:trace contextRef="#ctx0" brushRef="#br0" timeOffset="-153893.87">21096 6950 0,'18'0'31,"17"0"-31,0 0 16,1-18-16,17 18 15,-53-35 1,0 0-1,-36 35 1,1 0-16,-18 0 16,18 17-1,35 89 17,17-106-32,54 53 31,-18-53-31,0 0 0,17 0 15</inkml:trace>
  <inkml:trace contextRef="#ctx0" brushRef="#br0" timeOffset="-152732.72">22419 6809 0,'0'0'0,"-18"0"0,-52 0 16,-71 88 31,194 0 0,52-211 15,-105 87-31,36 89-15,17 0 0,-53-18-16,70-35 15,-52 0-15,17 0 16,36 0 0,-18-17-1,-53-36 1,0-71-1,-18 1 17,18 88-32,0 70 47,0 106-47,0-88 15,18 53 1,17-36-1,-35-52 1</inkml:trace>
  <inkml:trace contextRef="#ctx0" brushRef="#br0" timeOffset="-152571.15">22560 6826 0,'0'-35'31,"0"70"-31,35-70 0,18 35 16,0 0-16,0 0 15,18 0-15,17 0 32</inkml:trace>
  <inkml:trace contextRef="#ctx0" brushRef="#br0" timeOffset="-152299.85">23460 6720 0,'0'36'47,"0"-1"-47,0 18 15,35 17-15,0-34 16,-35-1 0</inkml:trace>
  <inkml:trace contextRef="#ctx0" brushRef="#br0" timeOffset="-151600.15">23407 6844 0,'0'0'16,"17"0"0,19 0-1,17 0 1,105-35-16,-105 35 15,53-71 17,-106 36-17,0 0 1,0-1 15,0 72-15,0-1-1,0 71 1,0-18 0,0-53-16,0 0 15,35-35 1,-17 0 0,53-17-1,-18-71 1,-18 88-1,0 0 1,18 0 0,18 88 15,-1-88-15,1 0-16,-18 0 31,0-36-16,-53 1 1,-53-18 0,53 18-1,-36 35 1,36 18 0,0 87-1,0-34 1,0-18 15,124-18-31,105-35 31,-123 0-31</inkml:trace>
  <inkml:trace contextRef="#ctx0" brushRef="#br0" timeOffset="-151244.8">25347 6809 0,'0'0'16,"-35"0"-1,-18 0 1,0 53 0,18 17-1,35-35 1,0 36-1,35-36 1,36-35 0,-1 0-16,-35-17 31,36-89-31,-71-18 31,-71 89-15,1 106 15,35-36-31</inkml:trace>
  <inkml:trace contextRef="#ctx0" brushRef="#br0" timeOffset="-150811.66">25541 6914 0,'35'-35'15,"1"35"1,-1 0 0,-35 35-1,35 1-15,-35 70 16,0-54 15,0-16-15,0-54-1,0 0 1,0-52 0,36 70-1,-36-53-15,52 0 31,1 53-15,-17 0-16,-1 18 16,-35 17-1,35 36 1,0-36-16,1 0 16</inkml:trace>
  <inkml:trace contextRef="#ctx0" brushRef="#br0" timeOffset="-150648.09">25964 6650 0,'36'35'62</inkml:trace>
  <inkml:trace contextRef="#ctx0" brushRef="#br0" timeOffset="-149935.72">26264 6879 0,'-35'-35'31,"-18"35"-15,18 18-1,35 17 1,0 18 0,0-18-16,35-35 31,18-18-16,-53-35 1,35 1 0,-35 104 31,53-16-47,-53 70 15,36 17 16,-36-70-31,0 0 16,0 17 0,0-34-1,-18-36 1,-17 0 0,35-88-1,-36 17-15,36-35 16,0 18 15,18 17-31,88 36 31,-36-18-15,-17 0 0,-53 18-1,0 53 48,36 17-63,-36 35 15,35-70 1,-35 53 0</inkml:trace>
  <inkml:trace contextRef="#ctx0" brushRef="#br0" timeOffset="-149790.08">26441 6509 0,'0'0'16,"53"35"15,-18 0-31</inkml:trace>
  <inkml:trace contextRef="#ctx0" brushRef="#br0" timeOffset="-149452.25">26758 6738 0,'0'35'31,"0"1"-31,0-1 32,35-35-17,1 0 17,-1 0-17,0-35-15,18-1 31,0 36-15,-18 18 0,-35 17-1,53-35 1</inkml:trace>
  <inkml:trace contextRef="#ctx0" brushRef="#br0" timeOffset="-149309.65">27340 6862 0,'0'0'0,"0"-18"31,-53 18-15</inkml:trace>
  <inkml:trace contextRef="#ctx0" brushRef="#br0" timeOffset="-145311.72">14746 7867 0,'-35'0'31,"52"18"0,19 87 1,-36-69-17,0 17-15</inkml:trace>
  <inkml:trace contextRef="#ctx0" brushRef="#br0" timeOffset="-145152.09">14711 7726 0,'0'35'0,"0"-70"0,-35 35 16,52 0-1,18 0 1,1 53-1</inkml:trace>
  <inkml:trace contextRef="#ctx0" brushRef="#br0" timeOffset="-145007.46">15187 8132 0,'-18'0'31,"36"0"-31,-18 0 47</inkml:trace>
  <inkml:trace contextRef="#ctx0" brushRef="#br0" timeOffset="-144620.48">15381 8043 0,'35'-70'16,"1"70"0,-1-53-1,18 18-15,-18-1 0,-35-17 16,-17 18 15,-72 35-15,54 0-1,-36 35 1,36 18 0,35-17-1,0 52 1,141-18-1,-17-34 1,-54-36 0</inkml:trace>
  <inkml:trace contextRef="#ctx0" brushRef="#br0" timeOffset="-144499.25">15787 8079 0,'-18'-18'31,"36"36"-16,17-36 1</inkml:trace>
  <inkml:trace contextRef="#ctx0" brushRef="#br0" timeOffset="-116730.27">16792 7973 0,'0'0'0,"0"-35"16,0-1 15,18 36-31,52 0 16,-52 0-1,88 36 17,-106-1-32,0 106 31,-53-88 0,18-53-15,-18 0-1,18 0 1,35-35 0,88-18-1</inkml:trace>
  <inkml:trace contextRef="#ctx0" brushRef="#br0" timeOffset="-116365.47">17304 7761 0,'-18'0'31,"-17"0"-16,0 0 1,-1 0 0,36 18-1,-35 105 1,35-87-16,-35 52 16,35-18-1,53-34 1,88-54-1,35-123 17</inkml:trace>
  <inkml:trace contextRef="#ctx0" brushRef="#br0" timeOffset="-115928.64">17410 7497 0,'0'-53'16,"0"106"-16,0-142 16,17 54-1,19 35-15,-1 0 16,18 0-16,-53 88 31,0-17-15,0-1-1,-18 1 1,18-36 0,18-35 15,17-17-31,0 17 16,1 0-16,-1 0 0</inkml:trace>
  <inkml:trace contextRef="#ctx0" brushRef="#br0" timeOffset="-115697.39">17921 7708 0,'0'35'31,"0"36"-16,53 35 1,-53-53 0,35 17-16,-35-34 15,0-1 1</inkml:trace>
  <inkml:trace contextRef="#ctx0" brushRef="#br0" timeOffset="-115531.08">17798 7938 0,'35'0'16,"-70"-36"-16,35 72 0,53-72 16,17 1-1,36 35 1,-18-35-16</inkml:trace>
  <inkml:trace contextRef="#ctx0" brushRef="#br0" timeOffset="-114990.9">18344 7761 0,'-35'0'0,"35"18"31,18-18-31,17 53 16,18 0-1,-18-18 1,36-35 0,-1 0-1,-34-35 1,-36-18-1,-18-18 1,-17 36 0,35 52-1,0 89 17,17-70-32,-17 34 15,36 1 1,-36-1-1,0-17 1,0-18 15,-36-35-15,-34 0 0,52 0-1,-17 0 16,-18-17-15</inkml:trace>
  <inkml:trace contextRef="#ctx0" brushRef="#br0" timeOffset="-114534.45">18733 7408 0,'0'0'0,"0"-35"0,17 0 47,54 35-47,-36 0 16,0 35-1,18 36-15,-53-54 16,0 19-16,-17-1 15,-36 35 1,17-34 0,54-36 31,70 0-47,-53 0 15,36 0 1,-53 0-16</inkml:trace>
  <inkml:trace contextRef="#ctx0" brushRef="#br0" timeOffset="-113866.43">19121 7938 0,'35'0'31,"53"0"-15,-17 0-1,17 0 1</inkml:trace>
  <inkml:trace contextRef="#ctx0" brushRef="#br0" timeOffset="-113666.5">19156 8167 0,'0'0'0,"35"0"32,0 0-17,36-18 1,17 18 0,-53 0-16,1-35 15</inkml:trace>
  <inkml:trace contextRef="#ctx0" brushRef="#br0" timeOffset="-113103.06">19950 7743 0,'0'0'0,"-18"0"16,18 36 62,0-1-78,0 18 0,0 0 16,0 0-16,0 35 15,0-53 1,35 1 0,18-36-1,0-18 1,0-35 15,-53-18-15,0 54-16,35 17 15,-35 88 17,0 18-17,0-36 1,0-34-16,36-36 15,-36 35 1</inkml:trace>
  <inkml:trace contextRef="#ctx0" brushRef="#br0" timeOffset="-108387.66">16757 4957 0,'-247'35'47,"494"-70"-47,-547 70 0,300 0 16,35-35 30,212 35-14,-17-35-1,-19 0-15,-70 0-16,124 0 15,-53 0 1,-18 0-1,-88 0 1,17 0 0,-35 0-1,36 0 1,-19 0 0,72-17-1,-107 17 1,1 0-1,0 0 17,-19-36-17,-69 36 48,-36 18-48,18-18 1,-54 53-16,19-53 16,-159 35-1,-89-35 1,18 0 0,53 0-1,141 0-15,-105 0 16,-36 0 15,176 0-31,-105 0 31,70 0-31,-70 0 32,140 0-17,-34 0 1,70-17 15,35 17-15,36 0-1,-18 0-15,70-36 16,71 36 15,124 0-31,387 36 16,-317-36-1,-88 0 1,-247 0 15,-18 0-31,-52 0 47,-54 70-31,36-70-1,-1 35-15</inkml:trace>
  <inkml:trace contextRef="#ctx0" brushRef="#br0" timeOffset="-103958.79">20726 8184 0,'-18'0'16,"36"0"77,17 0-61,-35 36-32,18 87 31,-18-52-16,-36-18 1,-17-53 0,18 53-1,35-71 1</inkml:trace>
  <inkml:trace contextRef="#ctx0" brushRef="#br0" timeOffset="-101337.25">21519 7708 0,'-35'-35'32,"0"35"-17,-18 0 1,18 0 0,35 18-16,-53-18 15,53 52-15,-18 195 47,195-370 16,-125-53-17,-52 317 1,0-88-31,53-18 0,0-35-1,0 0 1,-18 0-1,-35-35-15,36-18 32,-1 0-17,-35-18 1,35 124 15,1 18-15,-36-36-1,53 18-15,-1-53 32,-52-18-17,36-35 1,-36 0 0,35 53 15,0 71 0,-35-36-15,36-35-16</inkml:trace>
  <inkml:trace contextRef="#ctx0" brushRef="#br0" timeOffset="-100845.73">22490 7761 0,'0'0'0,"-36"0"15,36-18-15,-35 18 16,0 0-1,-36 18 1,18 70 0,53-52-16,-70 34 31,70-17-15,70-53-1,18 0 1,54-141-1,-142 88-15,35-18 16,-35-34 0,-18-36-1,-17 193 32,35 37-31,0-19-16,35 54 15,-35-71 1,36 17 0,-1-35-1,-35 1-15</inkml:trace>
  <inkml:trace contextRef="#ctx0" brushRef="#br0" timeOffset="-98034.45">23618 7726 0,'53'0'140,"18"0"-124,-18 0-16,17 0 16,1-18-1,-18 18-15,17 0 32,-211 71 61,106 17-77,0-17 0,-36-36-16,71 0 15,-35 36 16,106-71-15,-19 0 0,1 0-16,106-18 31,-141 18-15,88 0-1</inkml:trace>
  <inkml:trace contextRef="#ctx0" brushRef="#br0" timeOffset="-97566.97">23424 8114 0,'71'0'31,"-71"18"-15,0 52-1,0-35 1,0 18 0,-53-17-1,18-36 17</inkml:trace>
  <inkml:trace contextRef="#ctx0" brushRef="#br0" timeOffset="-97061.93">25012 7655 0,'-35'0'31,"35"36"-15,53-36-1,17 0 1,-35 0 0,36 0-1,-53 0 1,-18 35-16</inkml:trace>
  <inkml:trace contextRef="#ctx0" brushRef="#br0" timeOffset="-96848.52">24853 7920 0,'53'0'47,"0"0"-47,0 0 15,18 0 1,-1 0-16,18 0 16,0 0-16,-52 0 15</inkml:trace>
  <inkml:trace contextRef="#ctx0" brushRef="#br0" timeOffset="-96349.18">25876 7761 0,'0'0'0,"-35"0"16,0 0 0,-1 18 15,-16 35-15,52-18-1,-36 36-15,36-36 16,0 0-1,0 0 1,124 71 0,-54-106-1,1-53 1,-18 0 0,-53-70-1,-53 52 1,-18 36-1,-17 35 1,18 18 0,34 17-1</inkml:trace>
  <inkml:trace contextRef="#ctx0" brushRef="#br0" timeOffset="-82891.51">27446 653 0,'-70'0'0,"70"-36"16,-36 36-1,36 36 79,0 87-78,141 636 31,-141-601-32,36-17 1,-36-17 15,0-195 0,0 36-31</inkml:trace>
  <inkml:trace contextRef="#ctx0" brushRef="#br0" timeOffset="-82396.19">26864 1376 0,'-35'0'16,"70"0"15,36 0-31,-1 0 15,142 0 1,-53-53 0,123 53-16,18-53 15,-142 53 1,-69-35 0,-89-1 15,-36 36-16</inkml:trace>
  <inkml:trace contextRef="#ctx0" brushRef="#br0" timeOffset="-78531">28063 1199 0,'0'0'0,"0"-35"47,-35 0-31,35 0 15,-35 35-15,35-36-16,-35 36 15,35-35 1,-36 35-16,1-35 16,0 35-16,0-35 31,-1 35-15,1-36-1,0 36 1,-1 0-1,1 0 1,18 0 0,-19 0-16,1 0 31,-18 0-15,18 0-1,-1 0 1,1 0-1,0 0 1,35 18 0,-53-18-1,0 35 1,35 0 15,-17 1-15,0-36-1,35 35 1,-35 0 0,-1-35-1,36 36-15,-35-1 32,35 0-1,0 0-16,0 18 1,0 0 15,0-18-31,0 1 16,0-1 15,0 0-15,0 1-1,0-1 1,18 0 0,17 0-1,-35 1 1,35-36-16,-35 35 16,36-35-1,-1 0 1,-18 35-1,19-35 17,34 0-32,-34 36 31,-1-36-15,0 0-1,18 0 1,18 0-1,-18 0 1,-18 0 0,35-18-1,-34 18 1,17 0 0,-1-35-1,-16-1 1,-1 36-1,0-35 1,1-18 15,-36 18-15,35 17 0,0-17 15,-35 0-16,0-18 1,0 17 15,35-16-31,-35 34 16,0-17 15,0-1-15,0-34 15,0 52-15,0-17-16,-17 35 15,17-35 1,-36-1 0,36 1 15,-35 35-31,35-35 31,-35 35-15,0 0-1,35-35-15,-36 35 16,19-36 0,-19 36-1,1 0 1,0 0-1,0-35 1,-1 35 0,1 0 15,0 0-15,0-35 15,-1 35-16,1 0 1,0 0 0,-1 0-1,36 17 1,-35-17 0,0 0 15,0 36-31,-1-36 47,36 35-32,-35-35 1,0 35 0,-1-35 15,36 35-16,-35-35 1,35 36 0,-35-1-1,35 0 17,-35-35-1,35 36-31,0-1 15,0 0 1,-18-35 0,18 35-1,0-17 1,0 17 15,0 1-15,0-1 15,0 0-15,0 0 15,0 1 0,0-1 0,0 0 1,0 1-1,35-36 0,-35 35-15,36-35-1,-1 35 1,-35 0 31,35-35-47,0 0 31,1 0-15,-36 36-1,35-36-15,0 0 32,0 0-17,1 0 1,-1 0 0,-35 35-1,35-35 1,1 0-1,-1 0 1,-17 0 15,17 0-15,0 0 0,0 0-1,1 0 16,-1 0-15,-35-18 0,35 18-1,0 0 1,-35-35 0,36 35-16,-36-35 31,35 35-16,0-36 1,1 36 15,-36-35-15,0 0 0,35 35-1,-35-35 1,35 35-1,-35-36 17,35 36-32,-35-35 0,36 0 31,-36-1-15,0 1 15,35 35-31,-35-35 31,0 0-15,0-1-1,0 1 1,0 0 15,0 17-15,-18 18-1,18-35-15,-35 35 32,35-35-17,-35-1 1,-1 36 0,36-35-1,-35 0 1,-18 0-16</inkml:trace>
  <inkml:trace contextRef="#ctx0" brushRef="#br0" timeOffset="-42417.66">27411 282 0,'-35'0'15,"35"-35"1,0 70 46,0 159-30,0-88-17,0-53 1,0 0-16,0 123 31,17-35-15,-17-35-1,0 0 1,0-35 0,0-1-1,0-17 1,0 53 0,0-53-1,35 53 16,-35-71-15,0-17 0,0 17-1,0 0 1,0 0 0,0 1 15,0-1-16,0 0 1,0 1 0,36-36-1,-36 35-15,0-53 32,0-17-17,-18-36 1</inkml:trace>
  <inkml:trace contextRef="#ctx0" brushRef="#br0" timeOffset="-41442.57">26564 1411 0,'0'0'0,"0"35"0,-35-35 16,0 0-1,52 0 63,54 0-62,-36 0 0,18 0-1,18 0-15,-19 0 16,19 0-16,0 0 16,34-17-1,19 17-15,35-36 31,-89 36-15,36-35 0,-53 35-1,53-53 1,-53 53-16,0 0 16,88 0-1,-71-35 1,-34 35-1,87 0 1,18 0 15,-106 0-15,1 0-16,34-35 16,1 35 15,-18 0-31,0 0 31,-18-36-31,-88 54 63,-35-18-63</inkml:trace>
  <inkml:trace contextRef="#ctx0" brushRef="#br0" timeOffset="-40684.78">27499 1887 0,'0'36'47,"0"-1"-31,0 0-16,0 0 15,0 1-15,0-1 16,18 0-16,-18 124 62</inkml:trace>
  <inkml:trace contextRef="#ctx0" brushRef="#br0" timeOffset="-32510.99">28452 1429 0,'0'0'0,"-36"0"32,36 17 15,-35 19-32,35 87 32,18-123-47,17 0 16,0 0-1,18-70 1,-53 17 0,-18-18-1,-52 71 1,17 0-1,53 71 1</inkml:trace>
  <inkml:trace contextRef="#ctx0" brushRef="#br0" timeOffset="-31646.01">27552 476 0,'0'18'47,"35"35"-31,-35-18 0,0 0 15</inkml:trace>
  <inkml:trace contextRef="#ctx0" brushRef="#br0" timeOffset="-31309.31">27411 529 0,'0'0'0,"0"-35"0,35 0 16,0 35 0,1 0-16,-1-36 15,36 36 1,-54-35 15,-17 53 0,53 35-15,-53 0 0,0-18-1,35-35 1,-35 35 0,0 18-1</inkml:trace>
  <inkml:trace contextRef="#ctx0" brushRef="#br0" timeOffset="-31092.3">27905 476 0,'0'18'0,"0"17"16,0 18-1,35-18 1,-35 1-16,35-1 16,1-35-1</inkml:trace>
  <inkml:trace contextRef="#ctx0" brushRef="#br0" timeOffset="-30774.17">28081 494 0,'0'0'16,"35"0"0,18 0-1,0 0 1,-53 35-1,0 53 1,0-17-16,-35-18 31,106-53 1,-19 0-17,72-18 1,-106 18-16</inkml:trace>
  <inkml:trace contextRef="#ctx0" brushRef="#br0" timeOffset="-27028.14">26758 1588 0,'0'52'47,"0"1"-32,0 53 1,0-88 46</inkml:trace>
  <inkml:trace contextRef="#ctx0" brushRef="#br0" timeOffset="-26767.57">26652 1746 0,'0'-35'31,"36"70"-31,-72-105 0,36 140 0,53-176 15,18 71 1,-36 35 15,0 0-15,1 53 0,-36 35-1,35-35 1,0-18-1,53-35-15</inkml:trace>
  <inkml:trace contextRef="#ctx0" brushRef="#br0" timeOffset="-24861.52">28258 1499 0,'0'18'78,"0"35"-63,-36-53 1,36 53 0,-17-53-16,17 35 31,0-53 0,70 54 16,-35-1-31</inkml:trace>
  <inkml:trace contextRef="#ctx0" brushRef="#br0" timeOffset="-24653.09">28416 1623 0,'0'17'31,"0"1"-15,0 17 15</inkml:trace>
  <inkml:trace contextRef="#ctx0" brushRef="#br0" timeOffset="-24443.63">28399 1552 0,'0'0'0,"17"0"16,19-35 15,-1 35-15,0 18-1,-35 35-15,35 17 16,-35-35 0</inkml:trace>
  <inkml:trace contextRef="#ctx0" brushRef="#br0" timeOffset="-5768.06">2223 17463 0,'35'0'63,"53"0"-48,124 0 1,546 0 46,-617 0-62,388-36 32,-282 1-17,-53 35 1,-105 0-16,69-53 15,-17 53 1,-35 0 0,0 0-1,70 18 17,-52-18-17,-18 0 1,0 0-16,17 0 31,53-18-15,-70 18-1,35-35 1,-70 35 0,211 0-1,-176 0 1,18 0-1,17-36 1,35 36 0,-105 0-1,17-52-15,123 52 16,-34-36 15,-18 36-15,-1-53-16,72 53 31,-107-35-15,-17 35-1,141-35 1,-159 35 0,71 0-1,-36-35 1,1 35-1,105 0 1,-17 0 0,-54 0-1,1 0 1,-18 0 15,-88 0-15,106 0-16,-36 0 31,72 0-15,-37 0-1,36 0 1,-70 0 0,176 0 15,-159 0-31,106 0 15,88 0 1,-176 17 0,193-17-1,-175 0 1,211 0 15,-265 0-15,-70 0-1,-53-17-15</inkml:trace>
  <inkml:trace contextRef="#ctx0" brushRef="#br0" timeOffset="-4148.04">12823 17092 0,'0'-35'16,"36"35"-1,-1 0 1,0 0 0,1 0-16,-1 0 15,35 0 1,-34 0-16,-1 0 16,194 0 15,-176 0-31,194 0 31,-123 0-15,-19 0-1,37 0 1,-54 0 0,35-35-1,54-1 16,-107 36-15,107-53 0,-72 53-1,19 0 1,-36 0 0,124 0-1,-71 0 1,-53 0-1,18 0 1,17 0 0,18 0-1,-17 0 1,-18 0 0,88 36 15,-88-36-31,-36 0 31,36 0-15,0 0-1,-71 0 1,89 0 0,123 0-1,-36 0 1,1 0-1,70 35 1,-229-35 0,-18 0-1,18 0 17,-18 0-17,18 0-15,36 0 16,-54 0 15,35 0-15,19 0-1,-54 0 17,-35-18-17,-53 18 1,-53 0-1</inkml:trace>
  <inkml:trace contextRef="#ctx0" brushRef="#br0" timeOffset="3181.78">3087 17463 0,'35'0'31,"18"0"1,0 0-32,35 0 15,-53 0 1,89 0 15,140-18 16,125-88-16,-266 106-15,-35 0-1,-53 0-15,36 0 16,-18 0 0,70 0-1,89 0 17,-141 0-17,140-53 1,-105 53-1,-35 0 1,-1 0 0,18 0-1,89 0 1,-124 0 0,70 0-1,-88 0 1,89 35-1,-18-35 1,0 36 0,17-36-1,-70 0 17,176 0-17,-105 0 1,35 0-1,-1 0 1,89-36 0,-141 36-1,53 0 1,-18 0 0,53-35-1,-35 35 1,-1 0-1,72-35 1,-124 35 0,-36 0-16,159-53 15,-105 53 1,35 0 0,17-35-1,53 35 16,-88-53-15,18 53 0,0 0-1,-71 0-15,-35 0 16,1464-36 156,-1464 36-157,88 0-15,-70 0 16,70 0 0,-18-35-1,-35 35 1,-17 0 0,35 0-1,-53 0-15,0 0 16,123 0-1,-70 0 17,-36 0-32,-17 0 0,159 0 31,-71 0-15,-17 0-1,34 0 1,1 0-1,-18 0 1,106 0 0,-106 0-1,18 0 1,70 0 0,-176 0-1,71 0 1,-18 0-1,17 0 1,-17 0 0,53-35-1,-71 35 17,-53 0-32,53 0 15,-52 0 1,-1 0-1,53 0 1,-53 0 0,53 0-1,-17 0 1,-36 0 0,-17 0-1,17 0 63,0 0 0,1 0-62,-1 0 0,0 0 15,18 0-15,0 0 15,-18 0-16,1 0-15,17 0 32,17 0-17,-17 0-15,-18 0 16,1 0 0,17 0-1,17 0 1,1 0-1,17 0 17,-53 0-17,18 0 1,-53-35 0,35 35-16,36 0 15,17 0 1,-17 0-1,-36 0 17,-17 0-17,17 0 1,0 0 0,18 0-1,-18 0-15,-70-53 94,-53 0-78</inkml:trace>
  <inkml:trace contextRef="#ctx0" brushRef="#br0" timeOffset="16235.79">15416 9296 0,'-35'0'47,"35"35"47,0 18-94,0 17 15,0-17-15,18 0 16,-18 0-16,0 18 16,0-18 15,0-106 0,0-35-15,0 35-16,0-18 15,-18-52 1,18 17 0,-35 35-1,35 36 1,17 35-16,19 0 15,17 18 1,-18 17 0,-35 18-1,-18 17 1,-35-52 0,18-18-1</inkml:trace>
  <inkml:trace contextRef="#ctx0" brushRef="#br0" timeOffset="17265.14">15822 9331 0,'-18'-53'31,"-17"53"-15,35 18 0,-35 70-1,-36-53-15,71 36 31,0-18-31,53-18 32,0-53-17,-18-52 17,-35-18-17,0 123 32,36 18-31,17-18 15,0-35-31,-1 0 31,-52-18-31,36 18 0,-36-53 16,0-52-1,0 52 17,0 17-32,0 1 15,53 35 1,0 18 0,-18-18-1,-35 53 1,70 0-1,-17-18 1,18-35 0,-1 0-1,19-35 1,-89-36 0,0 18-1,0 18 16,-18 35-31,-17 0 32,17 0-17,18 18-15,-35-18 16,35 52 0,0 72-1,35-124 1,18 0-1,0 0 1,-18-18 0,-35-52-1,0 52 1,0 71 15,0-18-15,35 18-1,18 18-15,-17-36 32</inkml:trace>
  <inkml:trace contextRef="#ctx0" brushRef="#br0" timeOffset="19356.44">16792 9402 0,'18'0'469,"17"17"-454,0 36 1,-35 0-1,0 0-15,0-18 16,0-52 47,0-72-63,0 54 15,0 0-15,36 35 47,17 35-31,-18 18-1,18 0 1,-18-53 0,-35-71 46,0 36-46,35 35 15,-17 0-15,17 0-16,89 35 15,-71-35 1,17 0-16,1 0 15,52 0 1,-87 0-16,-1 0 31,-35-17-15,-18-71-16,-17 35 31,0 70 47,35 19-62,0-19-16,0 18 109,17-35-77,-17 36-32,36-36 31,-36 35-31,35-35 15,0 0 17,0 0-1,-35-18-31,18 18 16,17-35-1,-35 0 1,36 35 15,-36-53-15,0-18-1,0 18 1,-18-17 0,18 35-16,-35-18 15,-1 0 1,36 70 15,0 36-15,18 71-1,17-36 1,18 18 0,-53-71-16,35 18 15,1 0 1,-1-53-1</inkml:trace>
  <inkml:trace contextRef="#ctx0" brushRef="#br0" timeOffset="19820.53">17815 9419 0,'-53'-35'15,"106"70"16,-106-123-31,124 88 16,-18-35 0,70 35-16,-17 0 31,0 53-31,-53 17 16,-53 18 15,0-52-16,-18-36 32,18-18-31,0-53-16,0 36 16,36-18-1,34 53 1,18 0-1,-17 18 1,-1 35 0,-70-71 46</inkml:trace>
  <inkml:trace contextRef="#ctx0" brushRef="#br0" timeOffset="19971.72">18450 9190 0,'18'0'63,"17"0"-48</inkml:trace>
  <inkml:trace contextRef="#ctx0" brushRef="#br0" timeOffset="20249.14">18997 9278 0,'-18'0'0,"-17"0"16,0 0-16,-18 53 16,18 18-1,35-19 1,0 1 0,53-53-1,70 36 1,36-36-1,-71-18 1</inkml:trace>
  <inkml:trace contextRef="#ctx0" brushRef="#br0" timeOffset="22307.46">20267 9384 0,'53'0'63,"-53"-18"-48,88-35 16,-88 18-15,0 0 0,-88 0 15,35 35-15,53 17-16,-35-17 15,35 124 1,0-71-1,0 17 1,53-35 0,70-35-1,-70 0 1,0-53 0</inkml:trace>
  <inkml:trace contextRef="#ctx0" brushRef="#br0" timeOffset="22869.88">20832 9190 0,'-18'0'31,"18"-35"-31,18 70 0,-71-70 16,17 35-1,1 35 1,35 18-1,-35 0-15,35-18 16,0 18 0,17-53-1,19-18 1,17-52 0,17-1-1,-52 36 1,17 35-1,18 106 1,-18 52 15,-35-122-15,36-36-16,-36 53 16,35-106 15,-35 17-31,0-16 15,0-54 1,35-71 0,0 177 31,-35 36-47,36-1 0,-1 35 31,18-34-16,35-1-15</inkml:trace>
  <inkml:trace contextRef="#ctx0" brushRef="#br0" timeOffset="23108.25">21678 9472 0,'0'-18'16,"-17"18"46</inkml:trace>
  <inkml:trace contextRef="#ctx0" brushRef="#br0" timeOffset="24038.85">22789 9190 0,'0'-35'15,"0"-1"1,-17 36 0,-18 0 15,17 0-15,-17 0-1,35 36-15,-53 105 31,176-88 1,-17-53-17,-71-53 17,1 17-32,-36-34 15,-53-1 1,17 36-1,-34 35 1,52 35 0,18 36-1</inkml:trace>
  <inkml:trace contextRef="#ctx0" brushRef="#br0" timeOffset="24353.67">23160 9066 0,'0'0'0,"-35"-35"0,35 88 31,0 18-16,0-1-15,0 18 16,0-17-16,0 17 16,17 53-1,-17-123 1,0 52 0,-17-70-1,-19-53 1,-17-17-1</inkml:trace>
  <inkml:trace contextRef="#ctx0" brushRef="#br0" timeOffset="24503.28">22983 9419 0,'124'-35'31,"-71"0"-31,-230 105 0,442-140 15,-159 17 1,-36 0-16</inkml:trace>
  <inkml:trace contextRef="#ctx0" brushRef="#br0" timeOffset="25517.19">24518 8961 0,'-18'-53'31,"-17"53"-15,0 35-16,35 18 15,0-18 1,0 0-16,0 18 16,106 88 30,-53-141-46,105-17 32</inkml:trace>
  <inkml:trace contextRef="#ctx0" brushRef="#br0" timeOffset="25668.87">24783 9049 0,'0'-53'47,"0"212"0,35-124-32,-70-176-15,70 247 16</inkml:trace>
  <inkml:trace contextRef="#ctx0" brushRef="#br0" timeOffset="25814.2">24712 8714 0,'0'0'47,"0"35"-47,18 18 15</inkml:trace>
  <inkml:trace contextRef="#ctx0" brushRef="#br0" timeOffset="26135">24941 8908 0,'0'0'0,"36"-18"0,52 18 15,-35 0 1,0 18-1,35 35 1,-88-18-16,35 35 16,-35 1-1,-17-71 17,-19 0-32,1-124 31,70 54-16,1 70 1,-1 0-16,71 0 16</inkml:trace>
  <inkml:trace contextRef="#ctx0" brushRef="#br0" timeOffset="26869.1">25629 8943 0,'0'-35'47,"0"70"-31,-35-70-1,0 35 1,35 35-16,-36-35 16,1 123-1,35-70 16,53-17-31,-18-36 16,1 0 0,70 0-16,-71-71 31,0 0-31,-35-17 16,0-18 15,0 71-16,-18 35 17,18 35-17,0 1-15,0 17 16,0 70 0,53-52-1,106-18 1,-106-53 15,53 0-31,-71 0 16,-35-106-1,0 53 17,-18-18-17,-17 89 16,35 17-15,0 0 0,-35 1-16,35 34 15,0-34 1,88 17 0,0-53-1,89-18 1,-177-70 15,0 52-31</inkml:trace>
  <inkml:trace contextRef="#ctx0" brushRef="#br0" timeOffset="27174.62">26917 9013 0,'0'-35'15,"0"70"16,0 1-15,0-1-16,0 18 16</inkml:trace>
  <inkml:trace contextRef="#ctx0" brushRef="#br0" timeOffset="27325.23">26864 8714 0,'0'-36'16,"35"72"-16,-70-36 0,35 0 31,53 0-31</inkml:trace>
  <inkml:trace contextRef="#ctx0" brushRef="#br0" timeOffset="27683.42">27287 8855 0,'-53'0'0,"18"0"0,-35 0 31,-19 35-15,89 0 0,0 1-1,71-36 1,0 0 0,-1 35-1,-35 35 1,-35-34-1,-53-1 1,-52-35 15,69 0-15,36-18-16</inkml:trace>
  <inkml:trace contextRef="#ctx0" brushRef="#br0" timeOffset="28566.92">27640 9208 0,'53'0'47,"-53"35"-31,18-35-16,-18 35 15,0 18 1,0 53 15,-106-71-15,35-35-16,1 0 16,17 0-16</inkml:trace>
  <inkml:trace contextRef="#ctx0" brushRef="#br0" timeOffset="29731.77">17233 10407 0,'0'-35'15,"0"17"1,35 18-16,1 0 15,-1 35 1,18 1-16,-53 105 31,-106-71 16,71-105-16</inkml:trace>
  <inkml:trace contextRef="#ctx0" brushRef="#br0" timeOffset="30017">17621 10231 0,'-17'-36'31,"34"107"-31,-123-142 0,212 107 0,-282-54 16,176 53-1,-53-35-15,53 53 16,0 71 0,0-54-1,88-17 16,0-53-15,-52 0 0,-1 0-16</inkml:trace>
  <inkml:trace contextRef="#ctx0" brushRef="#br0" timeOffset="30316.2">18168 10319 0,'53'0'31,"18"0"-15,17 0-16,-35 0 16,35 0-1</inkml:trace>
  <inkml:trace contextRef="#ctx0" brushRef="#br0" timeOffset="30512.22">18274 10495 0,'35'0'31,"36"0"-16,-1 0-15,1 0 32</inkml:trace>
  <inkml:trace contextRef="#ctx0" brushRef="#br0" timeOffset="31837.76">19103 10160 0,'-35'0'0,"35"-35"16,0-1 0,35 36 15,0 0-31,0 0 15,54 89 1,-54 16 15,-53-52-31,-176-17 47,159-36-31,106 53 31,-19-53-32,19 35 17,35 0-17,-88-35 1</inkml:trace>
  <inkml:trace contextRef="#ctx0" brushRef="#br0" timeOffset="32136.99">19650 10248 0,'0'0'0,"-36"0"47,36 18-31,-35-18 0,35 53-16,0 17 15,0-17 1,35-17-1,54 34 1,-19-70-16,54 0 16</inkml:trace>
  <inkml:trace contextRef="#ctx0" brushRef="#br0" timeOffset="32444.14">20020 10301 0,'-17'0'15,"-1"0"1,53 0 0,-105 0-16,70 18 15,0 88 17,17-106-17,19 35-15,-1-35 16,18 0-1,-18-71 1,-35 18 0,-35-17-1,-36 35 1,36 52 0,53 36-1</inkml:trace>
  <inkml:trace contextRef="#ctx0" brushRef="#br0" timeOffset="32816.36">20479 10213 0,'-88'-35'15,"176"105"1,-247-140-16,318 105 15,-353-53 1,194 89-16,0-18 31,53-18-31,35-35 16,-18 35 0,-34 1-1,-1-1 16,-88 0-15,-18 0-16,19-35 31,16 0-15,36-52 0,18-1-16</inkml:trace>
  <inkml:trace contextRef="#ctx0" brushRef="#br0" timeOffset="33311.56">20990 10107 0,'0'0'0,"-17"0"15,-19 0-15,1 0 16,0 0 15,35 18-31,-35-18 16,35 141-1,0-18 1,88-87 0,0-1-1,-18-53 1,36-88-1,-106 36 1,0-1 0,-70-52-1,-1 52 1,-35 71 0,36 0-1,70 71 1,53 35 15,0-106-15,70 0-1,-52-18 1,-36-35 0,-35 18-16</inkml:trace>
  <inkml:trace contextRef="#ctx0" brushRef="#br0" timeOffset="35041.34">23777 9984 0,'0'53'62,"0"-1"-46,36-52 0,-36 53-16,35-53 31,18 0-31,-18 0 15,-35-53 1,35-17 0,-35-1-1,0 36 1,0 123 15,0-17-15,0-1-1,0 89-15,0 0 32,0-124-32,36-35 31,-36-17-31</inkml:trace>
  <inkml:trace contextRef="#ctx0" brushRef="#br0" timeOffset="35300.25">24306 10107 0,'71'0'31,"-18"0"-15,0-35-16,17 35 15,-34 0-15,-1 0 32</inkml:trace>
  <inkml:trace contextRef="#ctx0" brushRef="#br0" timeOffset="35459.81">24412 10248 0,'0'0'15,"0"35"-15,36-35 16,69 0 0,54-52-1,-106 52 1</inkml:trace>
  <inkml:trace contextRef="#ctx0" brushRef="#br0" timeOffset="36007.07">25435 9825 0,'0'-35'15,"0"-1"1,18 36-1,35 0 1,-53 18 0,53 70-16,-53 36 31,0-19-31,-106-34 31,35 0-15,36-71-1,-35-53 1,70 0 0,35-35-1,18 88 1,-18 0 0,18 35-1,0 18 1,70-18-1,-70-35 1,-17 0 0</inkml:trace>
  <inkml:trace contextRef="#ctx0" brushRef="#br0" timeOffset="36440.57">26000 9895 0,'0'0'0,"-18"0"31,-52 0-15,34 18 0,-34 35-1,17 0 1,53-35-1,35-18 1,53 0 0,0-18-1,-52 18 1,34 18-16,-70 52 31,0 1-15,0-18-1,-123-1 1,70-52 0,-18 0-1,71-52 1,18-19 0,17 36-16</inkml:trace>
  <inkml:trace contextRef="#ctx0" brushRef="#br0" timeOffset="36673.48">26247 9895 0,'35'71'31,"-35"-36"-31,0 1 15,0-1 1,0 18-16,35-53 47</inkml:trace>
  <inkml:trace contextRef="#ctx0" brushRef="#br0" timeOffset="36818.08">26211 9701 0,'0'18'47,"71"17"-47</inkml:trace>
  <inkml:trace contextRef="#ctx0" brushRef="#br0" timeOffset="37207.61">26494 9966 0,'35'18'31,"-35"17"-16,0 0 1,0 0-16,53 1 16,-53 17-1,35-53 32,-35-36-47,35-34 16,18 35-1,-17-1 1,-1 36 0,0 53 15,18 18-15,-18-36-1,1 0 1</inkml:trace>
  <inkml:trace contextRef="#ctx0" brushRef="#br0" timeOffset="37805.87">27146 9931 0,'0'0'16,"-35"0"15,35 17-31,0 19 16,0 34 0,0 1-1,0-36-15,0 0 31,35-35-15,1 0-16,34-53 16,-35 0-1,36-17 1,-71-18 15,0-18-15,0 71-1,-18-1 1,-88 1 0,54 35-1,16 35 1,36 36 0,0-1-1,18-17 1,17-17-1,18-36 1,0 0 0,-18 0-1,1 0 1,-36-18 0</inkml:trace>
  <inkml:trace contextRef="#ctx0" brushRef="#br0" timeOffset="44269.16">17110 11289 0,'-36'-35'16,"1"35"-1,35-36 17,-35 36-32,-18 18 15,53 17 1,-88 124 15,88-88-15,17-71-1,54 0 1,0-71 0,-19 18-16,-16-70 15,-36 17 1,0 0-1,-18 18 1,-52 70 15,70 89-15,0 35 0,35 17 15,-35-70-31,35 35 15,0-53 1,1 54 0,-1-89-1</inkml:trace>
  <inkml:trace contextRef="#ctx0" brushRef="#br0" timeOffset="44615.44">17286 11236 0,'0'0'16,"-35"-35"-16,70-1 31,36 36-16,-36 18 1,36 70 0,-71-17-1,-53-36-15,53 18 16,-18-18 0,-17-35-1,35-35 16,17-36-31</inkml:trace>
  <inkml:trace contextRef="#ctx0" brushRef="#br0" timeOffset="44864.52">17709 11060 0,'-35'0'15,"123"0"-15,-193 0 16,157 0-16,-157 17 16,105 71-16,0-70 15,-36 106 1,36-54 0,36-35-1,69 1 1,-34-36-1,-71-18 1</inkml:trace>
  <inkml:trace contextRef="#ctx0" brushRef="#br0" timeOffset="45547.25">18274 11130 0,'18'0'32,"52"-17"-17,-17 17-15,-18 0 16,1-36 0</inkml:trace>
  <inkml:trace contextRef="#ctx0" brushRef="#br0" timeOffset="45781.42">18380 11307 0,'17'0'62,"36"0"-62,-17-18 16,-1 18-16,18 0 16,0-35-16,17 35 15,-17 0-15</inkml:trace>
  <inkml:trace contextRef="#ctx0" brushRef="#br0" timeOffset="46414.36">19173 11183 0,'0'0'0,"-35"0"16,70 0 15,1 0-16,-1 0 1,36 0 0,87 0 15</inkml:trace>
  <inkml:trace contextRef="#ctx0" brushRef="#br0" timeOffset="46814.31">19720 11095 0,'0'0'0,"0"-35"15,36 35 1,16 0 0,-16 0-1,-36 88 1,0-18 0,-18-34-1,-17-1 1,-36 35-16,107-70 47,-1 0-32,0 0 1,0-17-16,1 17 16,-1 0-16</inkml:trace>
  <inkml:trace contextRef="#ctx0" brushRef="#br0" timeOffset="47246.28">20320 11113 0,'-18'0'15,"-35"0"1,18 0-16,-35 17 31,17 18-15,53 1 0,35-36-1,0 0 1,1 0-16,16 0 15,90 70 1,-107-17 0,-35 0-1,-18-18 17,-70 1-17,17-36-15,36-18 31,35-53-15</inkml:trace>
  <inkml:trace contextRef="#ctx0" brushRef="#br0" timeOffset="47453.73">20602 11148 0,'0'0'31,"0"17"-15,0 19-16,36-1 15,-36 53 1,0-53 15,35-35-31</inkml:trace>
  <inkml:trace contextRef="#ctx0" brushRef="#br0" timeOffset="47604.33">20549 10936 0,'0'-35'16,"36"105"-1,-72-105 1,36 17-16,18 71 15</inkml:trace>
  <inkml:trace contextRef="#ctx0" brushRef="#br0" timeOffset="47945.02">20779 11060 0,'0'35'31,"-36"-70"-31,107 70 0,-106-70 0,70 140 0,-35-69 16,0-1 0,35 0-1,-35 1-15,35-36 47,-35-36-31,36-34-16,-1 34 15,-35 72 17,35 34-17,1-17 1,-1-53 0,18 0-1</inkml:trace>
  <inkml:trace contextRef="#ctx0" brushRef="#br0" timeOffset="48385.84">21325 11077 0,'-35'0'16,"70"0"-16,-105 18 15,70 35 16,0-18-31,0 36 16,18-36 0,-18 0-16,35-35 31,0 0-31,18-70 31,-18-1-31,-35 18 16,-17-53 15,-19 71-15,36 0-1,-53 35 1,18 17 0,35 19-1,0 17 1,18 0-1,141-53 17,-107 0-32</inkml:trace>
  <inkml:trace contextRef="#ctx0" brushRef="#br0" timeOffset="48863.39">21872 11113 0,'-17'0'32,"17"-18"-32,17 36 0,-70-36 31,18 18-15,-18 35-1,0 36 1,53-54-16,0 19 15,0 69 1,18-105 0,52 0-1,-17-70 1,36-124 15,-89 35-31,0 53 31,-36 0-15,19 106 15,17 71-15,0-18-16,17 70 16,19-17-1,-36-70-15,35-1 16,-35 18-1,88-18 1</inkml:trace>
  <inkml:trace contextRef="#ctx0" brushRef="#br0" timeOffset="49318.18">22207 11024 0,'0'36'15,"0"-72"1,-17 54 0,17 53-1,0-19 1,0-16 0,0 17-1,17-18 1,54-35-1,-18-53 1,-18 18-16,-35-1 16,0-69-1,-18 34 1,-34 18 15,-1 53-15,17 0-1,36 35 1,0 18 0,36-17-1,34-36 17,36-89-17</inkml:trace>
  <inkml:trace contextRef="#ctx0" brushRef="#br0" timeOffset="50861.28">23901 11148 0,'0'0'0,"-71"-35"16,36 35 0,0 0-1,17 0 1,-35 52 0,53 1-1,0 0 1,0-17-1,71-36 17,123-283 15,-318-34-1,124 370-14,0 0-17,0 105 1,35-87-16,-35-18 16,36 35-1,34-17 1,-17-71-1,-18 0-15</inkml:trace>
  <inkml:trace contextRef="#ctx0" brushRef="#br0" timeOffset="51275.68">24201 10971 0,'0'0'0,"0"18"47,35-18-47,-35 53 16,35 0-1,18-53-15,18 35 16,-18-35-1,-53-35 1,0-36 0,0 1-1,0 34 1,0 107 15,0 35-15,0 17-1,35-34 1,18-37 0,-18-52-1</inkml:trace>
  <inkml:trace contextRef="#ctx0" brushRef="#br0" timeOffset="51692.94">25153 10954 0,'71'0'63,"34"0"-47,-34 0-16,-36 0 0</inkml:trace>
  <inkml:trace contextRef="#ctx0" brushRef="#br0" timeOffset="51875.18">25118 11218 0,'88'-88'0,"-176"176"15,123-88 1,18 0-16,18-17 15,70 17 1,-106-36-16</inkml:trace>
  <inkml:trace contextRef="#ctx0" brushRef="#br0" timeOffset="53465.9">25859 10883 0,'0'-35'62,"17"0"-30,19 35-17,-1 0 1,0 35-1,-35 53 1,0-17 0,-18-1-1,-52-34 1,-1 34 15,18-70-15,53-35-1,0 0 1,36 35 0,34 0-1,-17 0 1,0 17 0,18 18-1,-36-35 1,0 0-16</inkml:trace>
  <inkml:trace contextRef="#ctx0" brushRef="#br0" timeOffset="53757.45">26441 10813 0,'0'0'0,"-36"0"32,-16 17-17,52 19 1,0-1-16,-36 53 16,36 36-1,71-54 16,35-35-31,17-52 32,-88-19-32</inkml:trace>
  <inkml:trace contextRef="#ctx0" brushRef="#br0" timeOffset="54073.6">26758 10883 0,'-53'18'47,"106"-36"-47,-141 89 15,88-1 1,0-17-16,18-53 31,17 0-15,18 0-1,-53-17-15,35-36 16,-35 17 15,0 1-15,-53 35 0,18 0-16,35 35 15</inkml:trace>
  <inkml:trace contextRef="#ctx0" brushRef="#br0" timeOffset="54448.62">27146 10883 0,'-35'-35'16,"0"35"-1,123 70-15,-212-122 16,230 69-16,-212 1 16,106 52 15,0-52-15,71 17-1,-18 1-15,-18-36 16,-35 35-1,0 0 1,0 0 0,-35-35-1,-36 0 1,36 0 0,35-17-1</inkml:trace>
  <inkml:trace contextRef="#ctx0" brushRef="#br0" timeOffset="54963.49">27464 10866 0,'-36'-53'15,"1"53"17,35 70-17,-35-35-15,35 36 16,0-36 0,18 18-1,70-53 1,-18 0-1,-17-35 1,-53-89 0,0 72 15,0-19-31,-17 0 31,-36 36-31,0 35 16,-18 18 15,71 17 0,0 0-31,0 18 16,53-17 0,0-36-1,0 0-15</inkml:trace>
  <inkml:trace contextRef="#ctx0" brushRef="#br0" timeOffset="55571.56">28187 10866 0,'0'-18'0,"-35"18"31,35-35-15,-53 35-1,17 0-15,-16 0 16,52 35-1,-71 18 1,71-18 0,0 18-1,53-18 1,17-52 0,19-36-1,-54 17 1,-35 1-1,53-71 1,-53 36 0,0 35-1,0-1-15,-18-17 16,18 89 15,0-1-15,0 18-16,0 0 15,0 70 1,0-35 0,18-17 15,17-36-15,0-35-1</inkml:trace>
  <inkml:trace contextRef="#ctx0" brushRef="#br0" timeOffset="56188.8">28540 10724 0,'0'-35'31,"-18"35"-15,18 18 0,-35-18-1,35 53-15,0-18 0,-35 36 16,35 34 0,0-87-1,17-18 16,71 0-15,-35 0 0,-53-106-1,36 36 1,-36-19 0,0 19-1,-18 17 1,18 18-1,-35 35 1,-1 0 0,1 17 15,0 19-15,35 52-1,-35-53 1,35 18-16,17-18 15,18-35 1,18 0-16,18-35 31,-71 0-31,70 35 16,-34-36 0</inkml:trace>
  <inkml:trace contextRef="#ctx0" brushRef="#br0" timeOffset="66010.45">17145 8467 0,'18'0'125,"35"0"-93,-18 0-32,0 0 0,36 0 15,-18 0 16,17 0-15,-35 0-16,36 17 16,17-17-1,-17 0 1,-18 0 0,17 0-1,1 0 1,-1 53 15,-52-53-31,88 0 16,-53 0-1,17 0 1,-17 0 0,0 0 15,0 0-31,70 0 31,-70 0-15,-17 0-1,17 0 1,0 0 0,17 0-1,18 0 1,-35 0-1,18 0 1,-54 0 0,107 0-1,-54 0 1,-17 0 0,-17 0 15,-1 0-16,0 0-15,18 0 32,0 0-17,-18 0 1,1 0 78</inkml:trace>
  <inkml:trace contextRef="#ctx0" brushRef="#br0" timeOffset="82874.78">19720 8625 0,'-35'0'0,"53"0"94,35-17-79,141-36-15,35 0 31,-17 53-31,-71-35 16,-106 35 15,-88 0-15,0 0 0,-17 0-16,17 0 15,-53 17 1,35-17-1,54 0 1</inkml:trace>
  <inkml:trace contextRef="#ctx0" brushRef="#br0" timeOffset="92853.07">17022 12171 0,'0'0'0,"0"-35"15,-18 35 16,36 17 1,17 248 15,0-195-16</inkml:trace>
  <inkml:trace contextRef="#ctx0" brushRef="#br0" timeOffset="93020.15">17074 12418 0,'18'0'47,"17"-53"-47,1 53 16,-1-35-16,0-1 15</inkml:trace>
  <inkml:trace contextRef="#ctx0" brushRef="#br0" timeOffset="93240.13">17022 12259 0,'0'-53'31,"35"0"-31,35 18 16,89 35-1,-106-53-15</inkml:trace>
  <inkml:trace contextRef="#ctx0" brushRef="#br0" timeOffset="93619.69">17480 12171 0,'0'0'0,"-35"0"15,35 17 1,-35-17 0,35 53-16,-36 18 15,36-36 16,53-35-15,18-35 0,-36-36-1,0 71-15,-35-53 16,-53 1 0,-17 16-1,35 36 16,70 71-15</inkml:trace>
  <inkml:trace contextRef="#ctx0" brushRef="#br0" timeOffset="93956.9">17674 12118 0,'-35'35'16,"70"-105"-16,-35 105 0,35-70 16,71 35-1,-70 17 1,16 54 0,-52-18-1,0 35 1,-17-53-1,-18-35 1,-1-53 15,36-53-15,36 71 0,52-18-1,-18 0-15</inkml:trace>
  <inkml:trace contextRef="#ctx0" brushRef="#br0" timeOffset="94203.26">18591 11942 0,'0'35'16,"0"0"0,36 89-1,17-72-15,-53 1 16,35 36 0,18-54-1</inkml:trace>
  <inkml:trace contextRef="#ctx0" brushRef="#br0" timeOffset="94885.04">18450 12241 0,'0'0'15,"53"0"1,18-53-16,176-17 15,-71-18 1,-176 52 15,0 1-31,0-35 16,-18 34 0,18 125 30,0-37-46,18 37 16,-18 16 0,35-34-1,1-18 1,-1-53 0,18-124-1,-53 72 1,35-54-1,0 106-15,1 35 32,52 53-32,35-35 31,-70-53-31,141 0 16,-158-18-1,-1-52 1,-35-36-1,-18 0 1,-17 106-16,0 0 16,-1 0-1,1 159 17,35-124-32,0 1 15,0 34 1,53-17-16,18-53 31,-1 0-15,71-18-16</inkml:trace>
  <inkml:trace contextRef="#ctx0" brushRef="#br0" timeOffset="95611.74">20743 11836 0,'0'0'0,"0"-36"31,-17 36-15,-36 0 0,0 0-1,18 89 1,35-54-1,0 18-15,0 0 16,0 35 0,17-53-16,71 18 15,18-53 1,18-35 0,-18-36-1,-106 36 16,35-106-15,-35 123-16,-18-17 16,-17 53 15,35-1-31,-35 71 16,52-17-1,36-36 1,18-35-1,-18 0 1,-18-88 0,-35 18-1,0 34 1,-18 1 0,1 106 15,17-36-16</inkml:trace>
  <inkml:trace contextRef="#ctx0" brushRef="#br0" timeOffset="96553.93">21343 11959 0,'0'0'16,"0"35"15,53 1-31,-18 34 16,-35 1-1,0-142 48,36 36-63,-36-18 15,0-35-15,35 88 16,35 70 15,-34 19-15,17-54-1,-53 18-15,52-53 16,-16 0 0,-1-106 15,-35 53-31,0-70 16,0 87-1,0 107 16,35-18-15,18-18 0,53 0-16,18-35 31,-54 0-31,-17-35 16,0 35-16,0-106 15,-53-17 1,-71 35-1,1 52 1,70 107 15,0-36-31,35 18 16,0 88 0,-35-17-1,36-1 1,-1-88-1,-35-70 17,0-35-17,0-54 1,35 54-16,-35 52 31,53 18-15,-18 18-1,-35 17 1,0 0 0,-53 0-1,36-35 1,-19 0-16</inkml:trace>
  <inkml:trace contextRef="#ctx0" brushRef="#br0" timeOffset="96767.4">22684 11800 0,'0'18'16,"0"17"-1,0 1 1,0 52-1,35-53-15,-35 18 16,53-18 0,17-35-16</inkml:trace>
  <inkml:trace contextRef="#ctx0" brushRef="#br0" timeOffset="97318.96">22983 11924 0,'0'0'31,"36"0"-31,17 0 16,17-53 0,-34 18-1,-36-1 1,-18 36-1,-17 0-15,-36 0 16,36 0 0,-1 71-1,36-18 1,0 0 0,36-18-1,17 18 1,70-53-1,-17 0 1,0-106 15,-71-17-15,-35 70-16,0-35 0,0 52 31,0 72 0,0-1-15,0 18-16,0 0 16,0 35-1,0-18 1,0-17 0</inkml:trace>
  <inkml:trace contextRef="#ctx0" brushRef="#br0" timeOffset="97665.53">23389 11906 0,'388'-229'157,"-776"458"-142,776-440-15,-423 281 16,35-35-16,0 36 15,0-53 1,53 35 0,0-53-1,53 35-15,-18-35 16</inkml:trace>
  <inkml:trace contextRef="#ctx0" brushRef="#br0" timeOffset="99183.17">24941 11889 0,'0'-18'359,"-17"18"-343,-19 0 0,1 0 31,0 18-32,35 35 1,106 123 31,-18-176-32,18 0 1,-71-18 0</inkml:trace>
  <inkml:trace contextRef="#ctx0" brushRef="#br0" timeOffset="99373.48">25188 11906 0,'36'36'79,"-72"-72"-79,72 124 0,-1-88 15,-35 36 1</inkml:trace>
  <inkml:trace contextRef="#ctx0" brushRef="#br0" timeOffset="99521.56">25206 11695 0,'-35'0'15,"70"0"-15,-70 17 16,35 54 0,35-54-1</inkml:trace>
  <inkml:trace contextRef="#ctx0" brushRef="#br0" timeOffset="99832.04">25347 11836 0,'0'0'16,"53"0"0,18 35-1,-19 0 1,-16-35-16,-19 36 16,-17-1-16,0 0 31,0 0-16,-35-35-15,-18-88 32,53 53-32,35-18 31,36 0-31,0 53 16,70 0-1,-106 0-15</inkml:trace>
  <inkml:trace contextRef="#ctx0" brushRef="#br0" timeOffset="100531.95">25876 11818 0,'0'-18'16,"-17"18"15,34 18 0,-70-36-31,18 18 16,35 36 0,0 17-1,0 0 1,53-1 0,18-52 15,-1-35-31,-70 0 0,35 0 15,-35-54 1,0-87 0,0 88-1,0 53 1,-17 35 0,-19 52 15,36 37-16,18 34 1,53-52 0,-36-36-16,35 0 15,1-35 1,-18 0 0,-18-17-1,18-54 1,-53 36-16,0-18 31,0 18-31,-17 35 47,17 17-47,-36-17 16,36 88-1,0-35 1,0-17-1,36 17 1,16-53-16,37 0 16,34 0-1,-70 0-15</inkml:trace>
  <inkml:trace contextRef="#ctx0" brushRef="#br0" timeOffset="101194.9">27340 11730 0,'0'-35'31,"-17"35"-31,-19 0 16,1 0 0,0 0-1,35 35 1,-35 53 0,35-17-1,0-18 1,17 17-1,36-70 1,35 0 0,-52 0-1,-1-53-15,0-17 32,0-36-32,-35 0 31,0 88-16,-17 18-15,-19-53 32,1 53-17,0 0 1,17 0 0,18 53-1,0 53 1,0-53-1,36-53 1,16 35 15,19-52-31,0-36 16,-36 0 15</inkml:trace>
  <inkml:trace contextRef="#ctx0" brushRef="#br0" timeOffset="102703.53">28028 11677 0,'0'0'0,"0"-35"16,0 52 46,0 1-62,0 17 16,35 36-1,36 35 17,-36-106-17,1-36 1,-36 1-1,35-35 1,-35 17-16,0-36 16,0 54-1,0 0 1,53 52 15</inkml:trace>
  <inkml:trace contextRef="#ctx0" brushRef="#br0" timeOffset="103593.45">28575 11606 0,'-18'0'31,"18"18"-15,-35-18-1,35 53-15,-53 0 16,53-18-16,0-17 16,0 17-1,53-35 1,88-18 15,-141-70-15,0 53 15,0 0-31,0 52 31,0 19-15,0-1-1,35 18 1,1-18-16,-1-35 16,0 0-1,36 0 1,-36-18 0,-35-70-1,0 18 1,0-1-1,0 53 17,53 18-17,-18 0 1,36 53 0,-36 18-1,-35-36 1,0 18-1,35-53 17,1 0-32,34-35 15,36-18 1,-35 18 0,-71-1-1,-18 36 16,18 36 16,0 34-47,18-34 32,17-36-1</inkml:trace>
  <inkml:trace contextRef="#ctx0" brushRef="#br0" timeOffset="103745.04">29333 11307 0,'0'0'31,"0"17"-16,18-17-15</inkml:trace>
  <inkml:trace contextRef="#ctx0" brushRef="#br0" timeOffset="104693.73">29598 11748 0,'35'0'47,"-35"-18"-47,89-53 31,-107-70 16,-70 159 0,88 35-47,0 17 15,0-17 1,0 18 0,35-36-1,36-35 1,-1 0-16,18-18 16,-17-52 15,-18-36-16,-53 71-15,0-1 32,0 89-17,0-17 1,0-1 0,0 18-1,35 17 1,-35-17-1,0-17 17,-18-36-32,-35 0 15,18 0 1,35-18 15</inkml:trace>
  <inkml:trace contextRef="#ctx0" brushRef="#br0" timeOffset="105027.38">30656 11359 0,'0'0'0,"0"-35"16,0 106 31,0-1-47,18 54 15,-18 87 1,0-158-16,0 36 16,35-89-1,-35 35 1,-88-106 31,88 36-47,-35 35 15</inkml:trace>
  <inkml:trace contextRef="#ctx0" brushRef="#br0" timeOffset="105734.06">30586 11836 0,'53'-71'31,"141"1"16,-441 211-47,529-353 16,-282 177-16,35 35 47,1 0-32,-1 0 1,-35 17 0,35 19-16,-35 17 15,35 17 17,-35-17-32,0-18 15,0-52 32,-35-71-31,35 52-1,0 1-15,0 0 16,53-18 0,0 53-1,35 0 1,-53-36-1,1 36 1,-54 18 31,18 17-47,-35-35 16,35 53-1,0-17 1,17-1-1,36-35 1,-17-18 0,17-35-1,0 18-15,-53-36 16,0 36 0,-36 0-1,-17 88 16,18-18-31</inkml:trace>
  <inkml:trace contextRef="#ctx0" brushRef="#br0" timeOffset="106293.19">31574 11465 0,'0'18'31,"0"52"-15,0-34-16,0-1 0,0 0 16,0 1-1,35-36 32,-35-18-47,70-35 16,-70-18-1,36 71 32,-36 53-31,35-17-1,0-36 1,1 0 0,-36-36-1,0 1 1,35 35-16,-35-35 16,0 0-1,35 35 1,18 0-1,-18 52 17,36-52-17,-36 0 1</inkml:trace>
  <inkml:trace contextRef="#ctx0" brushRef="#br0" timeOffset="107591.71">17410 12894 0,'0'0'0,"-53"0"15,17 0 1,1 0 15,35 35-15,0 1-1,0-1-15,0 0 16,0 0-16,0 1 16,53 17-16,-18-53 15,71-18 1,-18-88 15,-229-88 16,106 194-31,35 71-1,0-18 1</inkml:trace>
  <inkml:trace contextRef="#ctx0" brushRef="#br0" timeOffset="107974.69">18045 12682 0,'-18'0'32,"18"53"14,0-35-30,0 52-16,0-17 16,0 0-1,0-17-15,18-1 16,17 18 0,18-53-1,-18 0 1,18-18-1</inkml:trace>
  <inkml:trace contextRef="#ctx0" brushRef="#br0" timeOffset="108473.95">17709 12947 0,'18'-53'15,"17"53"1,1 0 0,69 0-1,-16 0-15,52-35 16,-53-1 0,-53 1-1,-52 35 48,17 18-48,0 35 1,0-18-16,0 18 16,35-18-1,35-35 1,1-17 15,-71-19-31,35-17 16,-35 0-1,-70 1 1,-1 16 0,1 72-1,34 69 1,36-69-16</inkml:trace>
  <inkml:trace contextRef="#ctx0" brushRef="#br0" timeOffset="108955.21">19015 12788 0,'0'0'0,"0"-35"16,0 0 15,17 35-31,19 0 16,-1 0-1,0 70 17,-35-35-32,0 1 15,-17 34 1,-36 1-1,-18-36 1,89-35 15,70 0-15,0 0 0,71-17-1</inkml:trace>
  <inkml:trace contextRef="#ctx0" brushRef="#br0" timeOffset="109195.58">19614 12788 0,'-35'0'0,"35"18"15,0 17 1,0 36-16,35-1 31,-35-17-15,0-18 0</inkml:trace>
  <inkml:trace contextRef="#ctx0" brushRef="#br0" timeOffset="109521.7">19403 12841 0,'0'0'16,"35"0"-1,0 0-15,1-35 16,34 0-1,1-1 1,-36 36 0,36-35-1,-36 35 17,-35 35-17,35 53 1,-35-17-1,0-36-15,0 1 16,35 17 0,18-18-1</inkml:trace>
  <inkml:trace contextRef="#ctx0" brushRef="#br0" timeOffset="109670.95">20197 13088 0,'0'0'16,"-18"-18"-1,18-17 1,0 0-16</inkml:trace>
  <inkml:trace contextRef="#ctx0" brushRef="#br0" timeOffset="122248.45">18468 13864 0,'-35'0'47,"-1"0"31,36 18-63,-17-18-15,17 88 32,0-17-17,53-36 1,0-35-1,17 0 1</inkml:trace>
  <inkml:trace contextRef="#ctx0" brushRef="#br0" timeOffset="122435.95">18697 13847 0,'0'17'31,"0"-34"-31,0 87 16,36-70-16,-36 53 0,35 0 31</inkml:trace>
  <inkml:trace contextRef="#ctx0" brushRef="#br0" timeOffset="122591.14">18609 13670 0,'-35'0'15,"70"0"1,18 18-16</inkml:trace>
  <inkml:trace contextRef="#ctx0" brushRef="#br0" timeOffset="122908.81">18874 13811 0,'35'0'15,"0"0"1,0 0-16,18 0 0,-17 36 16,17 16-1,-53 19 1,0-18 0,-18-53-1,18 35 1,-35-70-1,35-89 1,0 89 0,53-18-1,17 53 1</inkml:trace>
  <inkml:trace contextRef="#ctx0" brushRef="#br0" timeOffset="124328.16">19368 13741 0,'0'0'16,"0"35"15,-18-35-15,18 71-16,-35-1 15,35-17 1,0-18 0,17-35-1,89 36 1,-53-54 0,0-70-1,-53 17 1,0 36 15,0 70-15,0 18-1,35-18 1,53-35 0,-17-17 15,-18-36-16,-53 18 1,0-18-16,0 17 31,0 54 1,0 17-17,0 1 1,35-36-1,0 0 1,1 0 0,52 0-1,-53 0 1,-17-18 0,52-70-16,-70 35 31,-17-18-16,-54-17 1,18 35 0,53 71 31,0 35-32,106 123 1,-106-141-1,53 1-15,0 17 16,70-53 15,-17-36-31,-18-17 32,-52 0-17,-36 18 1,-18 35 15,-17 0-15,-1 0-1,1 18-15,35 17 16,0 0 0,0 1-1,18-36 1,35 0-1,0 0 1,35-89 0,-88 54 15,35 53-15,0 17-1,71 0 16,0-35-15,-35 0-16,-1-70 16,-70 35-1,-17-71 1,-54 35 0,0 18-1,71 36 1,0 105 15,18 35-15,35-52-1,-18-71 1,-35 53 0,0-18-1</inkml:trace>
  <inkml:trace contextRef="#ctx0" brushRef="#br0" timeOffset="124542.56">20796 13653 0,'106'-71'31,"-212"142"-31,247-142 0,-70 71 16,-36 18-1,-35 35 1,35 17 0,1-17-1,-1-53 1</inkml:trace>
  <inkml:trace contextRef="#ctx0" brushRef="#br0" timeOffset="124690.14">21096 13511 0,'0'0'31,"18"0"-15</inkml:trace>
  <inkml:trace contextRef="#ctx0" brushRef="#br0" timeOffset="124993.78">21361 13582 0,'0'0'0,"-36"35"0,-16 18 31,52 18-16,0-1 1,17-17 0,18-53-1,36-17 1,-71-72 0,0 1-1,0 53 1,-35 0-16,-1 35 15,36 17 1</inkml:trace>
  <inkml:trace contextRef="#ctx0" brushRef="#br0" timeOffset="125359.53">21625 13476 0,'0'53'16,"0"-18"-1,36 36 1,-36-36 0,0 18-16,35-123 46,0-36-30,0 17 0,18 37-1,-17 104 17,-36 19-32,35 0 15,0-71 1,-35 35-1</inkml:trace>
  <inkml:trace contextRef="#ctx0" brushRef="#br0" timeOffset="126138.7">22260 13511 0,'71'0'32,"-36"0"-17,0 0-15,18 0 16,0 0-16,-17 0 15,-1 0 1</inkml:trace>
  <inkml:trace contextRef="#ctx0" brushRef="#br0" timeOffset="126316.48">22260 13705 0,'0'0'32,"18"0"-32,35 0 15,0 0 1,35-17-16,-17 17 16</inkml:trace>
  <inkml:trace contextRef="#ctx0" brushRef="#br0" timeOffset="128399.54">10037 7250 0,'0'0'15,"0"35"-15,-36 0 31,1-35-15,35 35 15,18-35 16,105 0-16,-88 0-31,248-123 47,-213 17-31,-35 71 0,89-53 15,-89 35-16,0 17 1,1 1 0,-1 35-1,0-35 1,-35 0 15,36-1 0,-72 54 126,-17 35-142</inkml:trace>
  <inkml:trace contextRef="#ctx0" brushRef="#br0" timeOffset="129291.59">10001 7161 0,'18'0'31,"-18"-35"-15,0 53 46,-18 35-46,-35 0-1,0-53 1,53 35 0,-52-35-1,16 0-15,1 0 32,35 35-17,0 0 63,0 1 32,35-36-110,-35 35 15,71-35-15,-18 35 32,-18 1-17,0-1 1</inkml:trace>
  <inkml:trace contextRef="#ctx0" brushRef="#br0" timeOffset="133365.37">23036 13370 0,'-53'-70'32,"18"70"-17,0 0 48,35 70-48,0-17 1,0 0-16,0 0 16,18 212-1,70 52 32,-88-264-31,-18-53 15,-17 0-15,-36 0-1,1-18 1,34-17-16,1 35 16,0-35-1,70 35 16</inkml:trace>
  <inkml:trace contextRef="#ctx0" brushRef="#br0" timeOffset="134002.19">22860 14728 0,'-53'-52'0,"35"52"46,-17 0-30,35 17 0,-35-17-1,35 71 1,0-18 0,18 53-1,17-106 1,0 35-16,36-35 15,-36 0 1,18-35 0,-53-54 15,0 19-15,-35 34-16,-71 1 31,70 35-16,1 0 1,35 18-16</inkml:trace>
  <inkml:trace contextRef="#ctx0" brushRef="#br0" timeOffset="134931.12">22507 12894 0,'-17'-35'31,"17"-1"-15,35 36 0,18 0-1,-18 0 1,-53 212 46,-52-35-30,105-195 14,0 18-46,1-35 16,-1 35-16,0 0 16,36-36 15,-36 36-15</inkml:trace>
  <inkml:trace contextRef="#ctx0" brushRef="#br0" timeOffset="135197.29">22948 12929 0,'-17'0'0,"34"0"0,-34 18 47,52 35-31,-35 0-16,35 70 15,-35-87 1,35-1 0,-35 0-1</inkml:trace>
  <inkml:trace contextRef="#ctx0" brushRef="#br0" timeOffset="135495.76">22666 12929 0,'0'-35'16,"0"70"-16,53-105 15,0 70 1,35-53-16,71 53 15,-71 0 1,-17 0 15,-71 53-15,35 17 0,18 1-1,-18-36 1,0 0-1</inkml:trace>
  <inkml:trace contextRef="#ctx0" brushRef="#br0" timeOffset="144328.67">2646 16933 0,'0'0'0,"-35"0"16,52 0 62,18 0-63,1 0-15,17 0 16,0 0-16,52 0 16,-69-70 15,-1 70-16,-53 0 1,-158 53 0,35-18-1,70-35 1,36 0 0,70 0 30,36 0-30,-54 0 0,-52 0 62,-35 35-63,34-35-15,230 18 63,-88-53-47,-35 35-1,35 0 1,-177 0 15,36 0-15,0 0-16,-1 0 15,1 0 1,70 53 15,-17-53-31</inkml:trace>
  <inkml:trace contextRef="#ctx0" brushRef="#br0" timeOffset="150158.57">23460 13529 0</inkml:trace>
  <inkml:trace contextRef="#ctx0" brushRef="#br0" timeOffset="153014.2">23460 13476 0,'0'-35'15,"-18"35"110,-17 0-109,35 17 0,-35-17-16,-1 36 15,36 17 1,-17 0-1,-36 17 1,53-35-16,0 1 16,0-1-16,0 18 15,0 53 1,53 52 31,35-158 0</inkml:trace>
  <inkml:trace contextRef="#ctx0" brushRef="#br0" timeOffset="154039.24">23742 13582 0,'0'0'0,"0"-35"31,0-1 0,35 36-15,-35 53 0,53 0-1,-53 0 1,0 35-1,-106 18 32,-88-35-15,177-71-17,17-18-15,0-17 31,35 35 1,18 0-17,0 0 1,-18 17 0,0-17-1,1 36 1,-1-1-1,18 18 1,-18-53 0,0-53-1</inkml:trace>
  <inkml:trace contextRef="#ctx0" brushRef="#br0" timeOffset="154505.62">24077 13758 0,'-18'0'141,"18"18"-141,18-18 47,-18-18 0,-18 18-16,18 36-16,-35-36-15,35 53 16</inkml:trace>
  <inkml:trace contextRef="#ctx0" brushRef="#br0" timeOffset="163030.01">24412 13600 0,'-35'0'219,"35"-36"-156,0 1-17,0 0-14,18 35-17,17 0 17,0 17-17,-35 54 1,35-71-1,-35 53-15,0-18 16,0 0 0,0 1-1,-17-36 1,-18 35 0,-1-35-1,1 0 1,0 0-1,35-18 17,17 18-1,19 0-15,-1 18-1,18 17 1,-18 1-1,0-36 17</inkml:trace>
  <inkml:trace contextRef="#ctx0" brushRef="#br0" timeOffset="163471.97">24906 13564 0,'-18'-53'16,"-17"53"15,0 36 0,35-19-15,0 54 0,-35-1-1,35 1 1,17-71-16,-17 35 16,53-35-16,-18 0 15,71-35 1,-70 35-16</inkml:trace>
  <inkml:trace contextRef="#ctx0" brushRef="#br0" timeOffset="163856.68">25135 13582 0,'-17'0'16,"34"0"15,-34 18-31,17 35 16,0-1 15,0 1-15,17-17-1,36-36 1,-17-36-1,-1-17 1,-35 1 0,-53 16-1,18-17 1,-1 53 0,1 0-1,0 53 1,35-17-16,18-36 15</inkml:trace>
  <inkml:trace contextRef="#ctx0" brushRef="#br0" timeOffset="164302.47">25541 13476 0,'-18'0'32,"18"18"-17,-35 17 17,35 0-32,-35-35 15,35 36 1,18-36 15,34 0-15,1 0-1,18 35 1,-36 0 0,-35 0-1,0 1-15,0-1 16,-53 0-1,18-35 1,0 0 0,-1 0-1</inkml:trace>
  <inkml:trace contextRef="#ctx0" brushRef="#br0" timeOffset="164935.4">25876 13476 0,'0'-35'0,"-17"35"31,-36 0 0,53 35-31,-36 0 16,36 18 0,0-17-1,0 17 1,89-18-1,-36-35 17,-1 0-32,1-35 15,-53-18 1,0 0 0,0-18-1,0 1 1,-17 34-1,-54-17 17,18 53-17,-17 36 1,34-1 0,36 0-1,0 0 1,18-35-1,-18 36 17,35-36-32,1 0 15,17 0 1,-18-18 0</inkml:trace>
  <inkml:trace contextRef="#ctx0" brushRef="#br0" timeOffset="167002.13">26476 13653 0,'-35'0'31,"70"0"47,124-36-62,-18-17 15,-159 53 63</inkml:trace>
  <inkml:trace contextRef="#ctx0" brushRef="#br0" timeOffset="167719.51">27058 13458 0,'0'-35'0,"53"0"31,-18 35-15,1 0 0,-1 88 15,-88 89 0,-35-89 0,123-88 32,36 0-47,-36 0-16,0 0 15,18 0 1,-18-18-16</inkml:trace>
  <inkml:trace contextRef="#ctx0" brushRef="#br0" timeOffset="168259.98">27711 13441 0,'0'-35'31,"-18"35"-31,-17 0 15,-18 0 1,18 0 0,-18 17-16,35 18 15,-17-35 1,35 36 0,17-1-1,36-35 1,18 0-1,-1 35 1,-34 36 15,-36-53-15,-18 34 0,-52-16-1,-1-36 1,18 0-1,18-36 1,35-34 0</inkml:trace>
  <inkml:trace contextRef="#ctx0" brushRef="#br0" timeOffset="168492.06">27887 13458 0,'-35'0'0,"70"0"0,-35 36 47,35-36-31,-35 70-16,0-17 15</inkml:trace>
  <inkml:trace contextRef="#ctx0" brushRef="#br0" timeOffset="168645.64">27834 13282 0,'0'18'16,"0"-36"-16</inkml:trace>
  <inkml:trace contextRef="#ctx0" brushRef="#br0" timeOffset="169082.06">28046 13441 0,'0'35'31,"53"-35"-31,-53 53 16,35-18-16,-35 1 15,35 17 1,-35-89 31,0 1-31,0 0-16,0-18 15,0 17 1,53 1-1,-35 35 17,17 88-17,36-52-15,-71-1 16,53 36 0,-18-71-16,0 35 15</inkml:trace>
  <inkml:trace contextRef="#ctx0" brushRef="#br0" timeOffset="169682.7">28646 13476 0,'0'-35'16,"-18"35"0,-17 17 15,35 19-15,-36-36-16,36 70 15,0 1 1,0-36-16,0 0 15,18-35 17,0 0-32,52-17 15,18-71 17,-88 17-17,0 36 1,0-18-1,0-35 1,-88 88 15,18 0-15,34 0 0,1 17-16,35 19 31,0-1-31,18 0 15,35 0 1,17-35 15,-17 0-31,18-17 32,-36-54-32</inkml:trace>
  <inkml:trace contextRef="#ctx0" brushRef="#br0" timeOffset="184866.17">28681 13106 0,'35'0'78,"0"17"-78,1-17 0,34 36 16,-17 34 15,-18-17-15,-35-18-16,36 1 15,-36-1 1,35 18 0,-35 0-1,35-18 17,-35 0-32,0 18 15,0-17 1,0-1 15,0 0-15,-17 0-1,-19 18 17,36 18-17,-35 17 1,0-35-1,35-18 1,-35 0 0,-1-35-1,36 36-15,-35-36 47,35-18 0</inkml:trace>
  <inkml:trace contextRef="#ctx0" brushRef="#br0" timeOffset="188163.37">2734 17127 0,'18'0'78,"17"0"-62,0 0-1,1 0-15,-1 0 16,0 0-16,0 0 16,18 0-16,0 0 15,88 53-15,212-53 32,-106 0-1,-88 0-16,-53 0 1,-36 36-16,36-36 16,53 35-1,-1-35 1,19 53 0,-1-53-1,-17 0 1,0 0-1,35 0 1,106 35 15,-71 18-15,-35-18-16,35-35 31,-70 0-15,70-17-1,-88 17 1,-35 0 0,53 0-1,0 0 1,35 0 0,-53-36-1,18 36 1,-1-53-1,-69 53 1,69 0 0,-52 0-16,18 0 31,87-35-15,-105 35-16,159 0 31,-89-35-16,-52 35 1,-1-53 0,18 53-1,36 0 1,-36 0 0,0 0-1,18-35 1,88-1-1,-89 36 1,-17 0 0,0-53-1,71 18 17,-159 35-32,0 0 15,70-35 1,19 35-1,16-53 1,19 53 0,70-35-1,-106-1 1,-53 36 0,212-52-1,0 16 1,-142 36-1,-16-53 1,16 18 0,125-18 15,-125 53-31,54 0 31,53-35-15,-213 35-1,125 0 1,-36 0 0,71 0-1,87 0 1,-228 0 0,229 0-1,-124 0 1,-17 0-1,17 17 1,-123-17-16,-17 0 16,52 0-1,0 0 17,18 53-32,17-53 31,-70 0-16,0 36 1,0-36 0,0 35-1,0-35 1,-18 0 0,0 0-1,-52-18 63,-18 18-62,-18-70-16</inkml:trace>
  <inkml:trace contextRef="#ctx0" brushRef="#br0" timeOffset="203020.04">29475 13141 0,'-18'0'31,"-17"0"47,-18 35-62,53 1 0,-36-1-16,-16 141 15,52 71 17,0-194-32,0 0 15,35 18 1,88-36 15,-87-35-15,-1-18-1</inkml:trace>
  <inkml:trace contextRef="#ctx0" brushRef="#br0" timeOffset="209585.45">7179 16757 0,'-71'0'16,"142"35"109,-18-35-125,88 0 16,-53 0-1,18 0-15,70-17 63,-246 52-63,-1 0 31,18-35-15,-52 53-1,34-53 1,1 0-1,34 18 1,-17-18 0,18 35-1,88-35 32,18 0-31,52-35-1,-35-1-15,0 36 16,1-52-16,-54 52 31,-53 0 16,18 17-31,-35-17-16</inkml:trace>
  <inkml:trace contextRef="#ctx0" brushRef="#br0" timeOffset="214015.59">29475 13600 0,'-36'0'15,"89"0"95,-35 0-110,17 0 15,18-36-15,-35 36 16,17 0 0,0 0 15,-88 0 0</inkml:trace>
  <inkml:trace contextRef="#ctx0" brushRef="#br0" timeOffset="214522.23">29951 13406 0,'0'-36'15,"-35"1"-15,35 0 32,17 35-17,-17-36-15,71 36 32,-36 0-17,-35 18-15,35-18 16,-35 88-1,0-17 1,-88 17 0,0 0-1,106-88 32,17 0-31,18 0-1,0 0 1,-18 0 0,-35-17-1</inkml:trace>
  <inkml:trace contextRef="#ctx0" brushRef="#br0" timeOffset="-214509.94">30374 13353 0,'0'0'0,"-35"0"46,-36 17-30,71 19 15,-35-36-31,35 35 16,53-35 0,-18 0-1,36 35 1,-1 0-1,1 18 1,-71-17 0,-35-1-1,-1-35 1,-105 35 0,106-52 15,35-19-16</inkml:trace>
  <inkml:trace contextRef="#ctx0" brushRef="#br0" timeOffset="-214308.48">30586 13388 0,'0'0'16,"0"35"-1,0 0 1,0 1 0,35-36-16,-35 53 15,0-18 1</inkml:trace>
  <inkml:trace contextRef="#ctx0" brushRef="#br0" timeOffset="-214148">30445 13123 0,'0'0'16,"35"0"30</inkml:trace>
  <inkml:trace contextRef="#ctx0" brushRef="#br0" timeOffset="-213758.41">30727 13300 0,'0'0'0,"0"35"15,0 0-15,35-35 16,-35 71 0,36-18-1,-36-18-15,0-53 63,35-17-48,-35-35-15,0 34 16,35 1 15,18 53-15,-53 52 0,18-70-1,-18 71-15,35-54 16,0-17-1</inkml:trace>
  <inkml:trace contextRef="#ctx0" brushRef="#br0" timeOffset="-213156.22">31274 13370 0,'-18'0'31,"18"36"-15,-35-1-16,35 35 31,0-34-31,0-1 31,17 36-15,72-71 0,-54-18-1,-35-53 1,0 1-1,0-36 17,0 71-17,-18-36-15,-17 36 32,-36 35-17,54 0 1,-18 0-1,35 35 1,0 0 0,17 1-1,36-36 1,0 0 0,-18 0-1,1 0 1</inkml:trace>
  <inkml:trace contextRef="#ctx0" brushRef="#br0" timeOffset="-212475.11">31873 13476 0,'0'0'0,"-17"-35"31,-18 35-16,-1 0 1,1 0 0,0 17-1,-1 36 1,36-17 0,0-19-16,18-17 31,-18 36-31,53-36 15,0 0 1,17-36 0,-34-34-1,-36 34-15,0-69 32,0 52-32,0-106 15,-18 106 1,18 88 31,0 1-32,0-1-15,0 18 16,0 70 0,0-17-1,18-18 1,17-35-1,0-53 17,1 0-17</inkml:trace>
  <inkml:trace contextRef="#ctx0" brushRef="#br0" timeOffset="-211873.67">32279 13282 0,'0'35'16,"0"-105"-16,0 105 0,-17-70 31,-19 70-15,36 0-1,0-17-15,-35 35 16,35 35 0,0-17-1,18-18 1,70 0 15,-53-53-31,89-36 31,-89-34-15,-35-19 0,0-16-1,-18-1 1,-35 71 0,36 35-1,-19 0 16,1 0-15,35 17 0,0 36-1,0 0 1,18-18 0,17 1-1,53-36 16,-53-18-31,18-53 16</inkml:trace>
  <inkml:trace contextRef="#ctx0" brushRef="#br0" timeOffset="-211560.95">32650 12912 0,'0'0'15,"17"0"1,71 17 0,-52 36-16,-1-17 15,0 16-15,36 90 16,-71 16 15,35-70-31,-35 1 16,-53-19-1,-35-17 1,17 0 0</inkml:trace>
  <inkml:trace contextRef="#ctx0" brushRef="#br0" timeOffset="-208528.6">23354 15152 0,'-53'53'15,"53"-36"1,0 54-16,0-18 16,53 0-16,-53 0 0,35 0 15,-35-18 1,0-17-16,0 17 31</inkml:trace>
  <inkml:trace contextRef="#ctx0" brushRef="#br0" timeOffset="-208310.03">23195 15416 0,'35'36'0,"-70"-72"0,106 1 32,-18 35-32,0 0 15,105 0-15,-34-35 32,-89 35-32</inkml:trace>
  <inkml:trace contextRef="#ctx0" brushRef="#br0" timeOffset="-203195.9">8961 16722 0,'-36'0'32,"54"0"108,17 0-46,0 0-78,1 0 30,-19 0-14,19 0-17,34 0 1,-34 0-16,16 0 16,1 0 15,0-18-31,0 18 31,18 0-15,17 0-1,-18 0 1,-17 0 0,53 0-1,-53 0 1,-18 0-1,89 0 1,-71 0 0,53 0-1,-18 0 1,-18 0 0,-17 0-1,18 0 16,-36 0-31,36 0 16,17 0-16,-18 0 31,36 0-15,-70 0 0,52 0-1,-18 0 1,-17 0-1,18 0 1,-18 0 0,53 0 15,-36 0-31,1 0 31,-18 0-15,35 0-16,-53 0 31,18 0-15,18 0-16,-36 0 15,35 0 1,36-35 0,-35 35-1,-36 0 1,0 0 15,-52 0 110,-19 0-141,1 0 31,-53 0-31,0 0 16,-36 0-1,54 0-15,-1 0 16,-17 0-16,-71 0 15,53 0 1,36 0 0,17 0-1,-53 0 1,35 0 0,1 0-1,-36 0 16,71 0-31,0 0 16,-36 0 0,36 0 15,-18 0-15,0 0-16,-18 0 31,1 0-31,34 17 15,-16-17 1,16 0 0,1 0-1,-18 0 1,-53 53 15,71-53-31,-36 18 31,-52-18-15,52 0 0,18 0-1,-52 53 1,34-53 0,1 35-1,17-35 1,-18 0-1,36 0 1,17 0 15,-17 0-15,0 0 15,-1 0-15,72 0 78</inkml:trace>
  <inkml:trace contextRef="#ctx0" brushRef="#br0" timeOffset="-200011.54">24007 14834 0,'0'0'0,"-18"18"125,-17-18-125,35 35 16,-36 1-1,36-1 1,-53 18 0,53 17-1,0 1 1,-35 35 0,35-53-1,0 17 1,0-35-1,0 1-15,53 34 16,-18 1 15,1-18-15,-1 0 0,18 17-1,0-17 1,-18-18-1,0-35 1,1 36 0,-72-36 77</inkml:trace>
  <inkml:trace contextRef="#ctx0" brushRef="#br0" timeOffset="-193074.12">24236 15240 0,'0'35'1594</inkml:trace>
  <inkml:trace contextRef="#ctx0" brushRef="#br0" timeOffset="-185102.43">9066 16492 0,'53'0'125,"-17"0"-125,-1 0 0,0 0 15,18 0 1,-18 0 0,-70 0 46,-35 0-46,-54 0-1,106 0 1,18 36 15,36-36-15,34 0-16,18 0 31,-17 0-15,-89 0 15,-17 0-15,0 0-1,0 0 1,52 0 31,36 0-32</inkml:trace>
  <inkml:trace contextRef="#ctx0" brushRef="#br0" timeOffset="-183230.49">15963 10372 0,'0'0'0,"-35"0"31,0 0-15,-1 0 0,72 0 62,-1 35-63,0-35 1,18 0-16,106 0 16,-53 0-1,17 0-15,-17 0 16,-141 0 31,-1 0-47</inkml:trace>
  <inkml:trace contextRef="#ctx0" brushRef="#br0" timeOffset="-182971.18">16281 10283 0,'0'36'31,"35"-72"-15,-70 36-16,105 0 0,1 36 16,-18 52-1,-53 0 16,-71 18-15,1-71 0,-19 1-1,54 34-15</inkml:trace>
  <inkml:trace contextRef="#ctx0" brushRef="#br0" timeOffset="-181022.86">27675 9807 0,'-17'53'109,"-18"0"-93,35-18-1,-36-35 1,36 36 15,18-1 0,17-35-15,18 35 0,-18-35-1,36 0 1</inkml:trace>
  <inkml:trace contextRef="#ctx0" brushRef="#br0" timeOffset="-180680.7">27905 10001 0,'53'-35'47,"-18"35"-47,-17 0 16,17 0-16,35 0 15,36 0 1,141-35-1,-159-1 1,-88 1 31,-17 35-31</inkml:trace>
  <inkml:trace contextRef="#ctx0" brushRef="#br0" timeOffset="-178292.1">16122 11412 0,'-35'0'0,"70"0"63,36 0-48,-36 0 1,0 0-16,-35 36 16,71-36-16,-18 0 31,-18 0-31,0-18 16</inkml:trace>
  <inkml:trace contextRef="#ctx0" brushRef="#br0" timeOffset="-178055.59">16404 11324 0,'0'0'15,"18"0"1,35 35-1,17 36-15,-70 0 16,0-19 15,0 37-15,0-19-16,-17 18 16,-19-88-16</inkml:trace>
  <inkml:trace contextRef="#ctx0" brushRef="#br0" timeOffset="-176393.48">28963 10583 0,'0'53'62,"0"0"-46,-18-53 0,-52 177 30,105-177 1,36 0-31,-1 35 0,1-35-1,-36 0 1</inkml:trace>
  <inkml:trace contextRef="#ctx0" brushRef="#br0" timeOffset="-176127.48">29192 10795 0,'0'-35'16,"36"-18"0,-1 53-16,35 0 15,19-53-15,17 53 16,88-53 0,-142 53-1,37 0-15,-54-35 31</inkml:trace>
  <inkml:trace contextRef="#ctx0" brushRef="#br0" timeOffset="-170891">24077 15117 0,'-18'0'16,"18"-36"93,0 1-93,0 0 15,36 35-16,-1 0-15,0 0 16,1 0 0,-36 35-1,0 0 1,0 1 0,0-1-1,-18 0 1,-17 0 15,-1 18-31,36-17 16,-35-36-1,35 17 1,18-17 31,52 0-32,1-17 1,35 17 0,-71-36-1,0 36 1</inkml:trace>
  <inkml:trace contextRef="#ctx0" brushRef="#br0" timeOffset="-170516.02">24677 14993 0,'0'-35'15,"-18"35"1,-35 17-1,53 54 17,-35-36-32,35 1 15,0-1-15,-35 88 32,52-123-17,36 0 1,53 0-1,-106-17-15</inkml:trace>
  <inkml:trace contextRef="#ctx0" brushRef="#br0" timeOffset="-170115.55">24836 15046 0,'-36'0'16,"72"0"15,-72 71 1,36-19-32,-35-52 0,35 53 15,18-53 16,35 0-31,35-17 32,-53 17-32,-35-36 15,-18 1 17,-52 0-32,35 0 31,35 52-16,0 19 17</inkml:trace>
  <inkml:trace contextRef="#ctx0" brushRef="#br0" timeOffset="-169634">25153 14923 0,'-18'17'47,"18"18"-31,-35-35-1,35 36-15,0-1 32,18-35-17,17 0 17,0 0-32,1 35 15,-36 1 1,35-1-1,-35 0 1,-35 36 15,-1-71-15,1 0-16,35 17 16,-70-17-1,87 0 32</inkml:trace>
  <inkml:trace contextRef="#ctx0" brushRef="#br0" timeOffset="-168842.12">25523 14940 0,'0'0'0,"-17"0"62,-18 0-46,35 35-16,0 1 15,0-1 1,0 18 0,0-18-1,35-35 1,0 0 0,18 0-1,0 0-15,-18 0 31,1-53-15,-36-35 15,0 53-31,0 0 16,0-54 0,-18 54-1,-53 0 16,36-18-15,0 53 0,-18 0 15,53 17-15,-35-17-16,35 36 15,0-1 16,0 18-31,0-18 16,0 1 15,17-1-15,18-35-16,18 0 31,0-18-31,-17-17 31,-36 53 16</inkml:trace>
  <inkml:trace contextRef="#ctx0" brushRef="#br0" timeOffset="-167169.13">26176 14834 0,'0'0'0,"0"-35"31,0 106 32,0 193-32,35-176 16</inkml:trace>
  <inkml:trace contextRef="#ctx0" brushRef="#br0" timeOffset="-166881.81">26017 15099 0,'18'-35'32,"17"35"-17,1 0-15,-1 0 16,35-36 0,1 36-1,-18 0 1,-18 0-1</inkml:trace>
  <inkml:trace contextRef="#ctx0" brushRef="#br0" timeOffset="-165944.76">26635 14728 0,'0'-17'16,"0"-18"-1,0-1 16,17 36-31,89 18 32,-88 211 30,-89-141-15,89-88 16,0 0-48,17 0 1,35 0-1,-34 0 1,-19 0 0,19 0-1</inkml:trace>
  <inkml:trace contextRef="#ctx0" brushRef="#br0" timeOffset="-165346.72">27234 14693 0,'0'0'0,"-17"0"32,-18 0-1,-1 0-16,1 18 1,35 17 0,-35-35-16,35 35 15,0 1 17,35-36-17,36 0 1,-1 0-16,-35 35 15,1-35-15,-1 35 16,-35 1 15,0-1-15,-35-35 0,-18 0-1,0 35 1,18-35-1,-1 0 1,36-18 0,18 18-1</inkml:trace>
  <inkml:trace contextRef="#ctx0" brushRef="#br0" timeOffset="-165064.47">27411 14728 0,'0'18'47,"0"35"-31,53-18-1,-53 1 1,0-1 0</inkml:trace>
  <inkml:trace contextRef="#ctx0" brushRef="#br0" timeOffset="-164887.95">27358 14482 0,'53'35'0,"-106"-70"16,53 52 46</inkml:trace>
  <inkml:trace contextRef="#ctx0" brushRef="#br0" timeOffset="-164428.16">27570 14693 0,'35'35'31,"0"18"-15,-35-35 0,35-18-1,-35 71-15,0-36 16,0-53 46,0-52-46,0 52-16,36 18 16,-36-71-1,35 36 1,0 35-1,1 0 1,-36 18 0,35 17-1,-35 0 1,35 1-16,-35-1 31</inkml:trace>
  <inkml:trace contextRef="#ctx0" brushRef="#br0" timeOffset="-163478.12">28187 14587 0,'-18'-35'31,"-17"70"16,35-17-15,0 17-32,0 1 15,0 34 1,0-17-1,0-18 1,35-35 0,1 0-16,-1 0 15,0 0 1,-17-17 0,-18-36-1,35 53 16,-35-124-15,0 89 0,0 0-1,-18-1 1,18 1-16,-35 35 16,35-35-1,-35 0 1,0 35-1,17 0 17,-17 0-17,-1 0 1,36 17 0,0 19-1,0-1 1,0 18-1,0-18 1,18 0 0,35-35-1,18 0 1,-36 0 0,53-17-1,-106 17 63</inkml:trace>
  <inkml:trace contextRef="#ctx0" brushRef="#br0" timeOffset="-161688.33">28787 14693 0,'0'18'16,"70"-18"671,-17 0-671,-18 0-16,1 0 0,-19 0 15,19 0 1,17-18 0,-36 18-16</inkml:trace>
  <inkml:trace contextRef="#ctx0" brushRef="#br0" timeOffset="-138017.81">28469 14411 0,'0'18'938,"35"17"-907,-35 0-16,18-35 1,17 71 15,-35-36-15,0 18 0,0 0-1,0-18 1,0 36-1,0-18 1,0-18 0,-17 0-1,17-17 1,-18-18 0,18 35-1,-35-35 1,0 0-1,35 35 17,-36 1-1,36-72 31</inkml:trace>
  <inkml:trace contextRef="#ctx0" brushRef="#br0" timeOffset="-137138.92">28857 14305 0,'-17'0'141,"17"53"-141,-36 0 15,36 0 1,-35-18 0,35 0-16,0 1 0,0 228 62,0-228-62,0-1 16,18 18-1,17 17 1,0-34 0,1-1-1,-19-35 16,18 0-15</inkml:trace>
  <inkml:trace contextRef="#ctx0" brushRef="#br0" timeOffset="-136478.37">29087 14446 0,'0'0'0,"0"-17"15,0-19 17,17 36-17,36 36 1,-53-1-1,0 71 1,0-36-16,0-52 16,0 17-1,0 36-15,-18-36 16,-123 0 0,-17-35 15,105 0-31,53-70 15,0-18 1,88 17 0,-18 71-1,19 53 1,-36 17 0,-18-17 15,35 0-16,-34-53 1,-1 0 0,0 0-1</inkml:trace>
  <inkml:trace contextRef="#ctx0" brushRef="#br0" timeOffset="-136182.18">29528 14534 0,'-18'0'16,"-17"0"15,35 36-16,0-1-15,-36 0 16,36 36 0,0-36-1,36 18 1,105-53 0,-106 0-16</inkml:trace>
  <inkml:trace contextRef="#ctx0" brushRef="#br0" timeOffset="-135866.03">29792 14552 0,'-18'0'16,"1"18"0,52-36-1,-123 89 1,88-18-16,18-18 31,34-35-15,19 0-1,-36-18 1,-35-70 0,0 53-16,-35-18 31,0 53-16,-1 0 1</inkml:trace>
  <inkml:trace contextRef="#ctx0" brushRef="#br0" timeOffset="-135429.18">30286 14464 0,'0'0'0,"-35"0"0,-1 0 32,-16 0-17,52 18 1,-36 17-16,36 0 15,0 0 1,18-35 0,17 0-1,36 36 1,-36-36-16,18 53 16,-53-1 15,0-16-16,-106 17 1,53-18 0,36-35-1,17-18 1,0-35 0,17 18-16</inkml:trace>
  <inkml:trace contextRef="#ctx0" brushRef="#br0" timeOffset="-134613.15">30727 14499 0,'0'-17'32,"-18"17"-32,-17 0 46,0 0-30,35 35 0,-53-35-16,18 106 15,35-36 1,0 1 0,0-36-1,105-35 1,-34 0-1,0-35 1,-36-36 0,-35 1-1,53-36 17,-53 53-17,-53-18-15,18 71 31,-18 0-15,17 0 0,36 53-1,0 0 1,0 0 0,18-18-1,70-35 1,18 0 15,-88 0-15,-18-17-16</inkml:trace>
  <inkml:trace contextRef="#ctx0" brushRef="#br0" timeOffset="-133780.86">31521 14676 0,'0'-18'0,"0"-17"32,-18 35-17,18-36-15,-35 36 16,-18 0 15,-35 0-15,52 0-16,-17 18 15,53 35 1,-35-53 0,35 35-16,53 0 31,18-35-31,-1-35 31,-34 35-31,-1-88 16,0 17-1,-35 1 1,0-18 0,-18 52-1,18 89 16,0 0-15,0 18 0,0 17-1,0-17-15,0-19 32,0-16-17,18-36-15,53 0 16</inkml:trace>
  <inkml:trace contextRef="#ctx0" brushRef="#br0" timeOffset="-133227.13">31785 14552 0,'0'-35'16,"0"70"-1,-17-53 17,17 54-32,0-1 0,0 36 15,0-36 1,17 18 15,36-53-15,18-18 15,-36-88-15,0 18-1,-35 18 1,0 34 0,0-17-1,-17 18 1,-36 35-1,17 0 1,1 18 0,35 17-1,0 0 1,18 1 0,-18-19-1,35-17 1,0 53-1,1-71 17,17 18-32,17-105 15</inkml:trace>
  <inkml:trace contextRef="#ctx0" brushRef="#br0" timeOffset="-132956.36">32226 14252 0,'0'-35'16,"18"70"-16,-36-35 0,71-35 31,-18 53-15,36 35-16,-18 52 15,17 160 16,-70-124-15,-70-35 0,-54-71-1,54-35 1</inkml:trace>
  <inkml:trace contextRef="#ctx0" brushRef="#br0" timeOffset="-128872.71">20302 16775 0,'-53'0'16,"89"0"15,17 0-15,17 0-16,-17 0 16,71-71-1</inkml:trace>
  <inkml:trace contextRef="#ctx0" brushRef="#br0" timeOffset="-128665.77">20355 16863 0,'512'-18'109</inkml:trace>
  <inkml:trace contextRef="#ctx0" brushRef="#br0" timeOffset="-125687.36">18344 16422 0,'-35'0'31,"35"-18"0,-35 18-15,53 0 31,34 0-47,37 0 15,-19-53-15,248 18 63,-354 35-48,-16 0 1,-266 71 0,124-19-1,-18-52 1,248 0 15,158-35-15,70-18-1,54 18 1,-230 35 0,-53 0-1,-105 0 1,-36 0 0,-18 53-1,-105 17 1,141-70-16,35 36 15,71-36 17,140-53-32,-70 18 15,54-1 1,-195 36 15,-18 0-15,-123 53-1,141-18-15,-17-35 16,158 0 31,0 0-47,-35 0 16</inkml:trace>
  <inkml:trace contextRef="#ctx0" brushRef="#br0" timeOffset="-106094.88">26000 14111 0,'35'0'219,"0"0"-204</inkml:trace>
  <inkml:trace contextRef="#ctx0" brushRef="#br0" timeOffset="-104968.73">30498 13776 0,'17'0'266,"-52"0"-173,0 0-93</inkml:trace>
  <inkml:trace contextRef="#ctx0" brushRef="#br0" timeOffset="-104277.53">28310 13917 0,'18'0'219</inkml:trace>
  <inkml:trace contextRef="#ctx0" brushRef="#br0" timeOffset="-103476.47">30709 13864 0,'36'0'156</inkml:trace>
  <inkml:trace contextRef="#ctx0" brushRef="#br0" timeOffset="-102703.56">27393 15628 0</inkml:trace>
  <inkml:trace contextRef="#ctx0" brushRef="#br0" timeOffset="-85413.35">21131 16263 0,'0'18'141,"0"17"-126,0 18 1,0 17-1,0-34 1,0-1 0,0 18-1,0 0-15,18-53 157,-18-18-157,18 18 15,17 0 1,36 0-1,-19 0 1,-52-35 0,36 35-1,-36-35 17,-18-1-1,18 54 63,0 35-79,0 0 1,0 17-1,0-52 17,0 17-32,0 1 15,0-1 1</inkml:trace>
  <inkml:trace contextRef="#ctx0" brushRef="#br0" timeOffset="-74905.34">21908 16193 0,'0'0'0,"0"-36"0,-36 36 16,36-35 0,-17 35 15,-19 0 0,1 88 16,35 124-16,18-106-15,35-36-16,-53-17 16,53 35-1,-53-17 1,0-18-1,0-18 1,-53 0 15,-36-35-31,1-53 32,53 18-17,53 35 1</inkml:trace>
  <inkml:trace contextRef="#ctx0" brushRef="#br0" timeOffset="-74403.97">21855 17445 0,'0'0'0,"-18"0"16,-17 0-1,-1 0 1,1 18 31,35 17-47,0 35 16,35-34-1,18-1 1,-17-35-1,-1-35 1,-35-89 0,0 36-1,-35 53 1,-1-1 0,1 89-1,-18 18 1</inkml:trace>
  <inkml:trace contextRef="#ctx0" brushRef="#br0" timeOffset="-73467.3">21484 15804 0,'0'0'0,"0"-35"0,0 0 31,18 35-31,35 0 16,-18 0 15,-35 35-15,0 89-1,-18-89 1,-17 35-16,53-70 62,17 0-62,36-17 16,-1 17 0,-17 0-1</inkml:trace>
  <inkml:trace contextRef="#ctx0" brushRef="#br0" timeOffset="-73224.44">21855 15716 0,'-18'0'0,"18"18"31,0 17-31,18 0 16,-18 1-1,35 17 1,-35-18 0</inkml:trace>
  <inkml:trace contextRef="#ctx0" brushRef="#br0" timeOffset="-72974.09">21713 15716 0,'0'-17'16,"36"-54"-1,17 36 1,-18 35-16,53 0 31,-17 35-15,-1 53-1,1-17 1,-71-36 0,35 36-16,-35-36 15</inkml:trace>
  <inkml:trace contextRef="#ctx0" brushRef="#br0" timeOffset="-70343.05">22472 16334 0,'0'0'0,"0"-36"16,0 1-1,-18 0 1,-17 35 15,-18 35-15,53 0 0,-53 1-16,0 69 15,53 54 16,0-88-15,141-1 0,-88-34-1,106-36-15</inkml:trace>
  <inkml:trace contextRef="#ctx0" brushRef="#br0" timeOffset="-69450.56">22737 16510 0,'-36'0'63,"1"0"31,53 0 265,17 0-359,0-35 16,0 35-1,1 0-15,-1 0 16,0-53-16,1 53 15,-54 0 64</inkml:trace>
  <inkml:trace contextRef="#ctx0" brushRef="#br0" timeOffset="-68784.66">23319 16351 0,'0'-35'15,"-36"35"-15,36-35 32,0 17-17,0-17 1,53 35 0,-17 0-1,-1 35 1,0 36-1,-35-36-15,0 0 16,0 71 0,-18-71-1,-17 18 1,35-18 0,18-35 30,17 0-46,0-17 16,54 17 15,-37 0-31,1 0 16,18 0 15</inkml:trace>
  <inkml:trace contextRef="#ctx0" brushRef="#br0" timeOffset="-67310.99">23989 16263 0,'0'-35'94,"-35"35"0,-1 0-63,1 0-15,35 17 15,-35 19 31,35-1-30,-35-35-32,35 35 46,0 1 1,0-1-15,17-35-1,-17 35-31,35-35 15,-35 35 1,36-35 0,-1 0-1,0 0 1,1-17 0</inkml:trace>
  <inkml:trace contextRef="#ctx0" brushRef="#br0" timeOffset="-66903.52">24201 16334 0,'0'35'0,"-18"-70"16,36 35-16,-71 0 47,53 17-32,0 89-15,0-53 16,53-53 0,-1 0 15,-16 0-16,-36-71 1,0 1 0,-18 52-1,-17 18-15,17 0 16,-17 0 0,53 0 30</inkml:trace>
  <inkml:trace contextRef="#ctx0" brushRef="#br0" timeOffset="-66527.63">24536 16298 0,'-18'0'15,"36"0"-15,-71 0 16,18 0 0,35 18-16,0 17 31,35 1-15,53-1-1,-35 0 1,-53 0-16,35-35 15,-35 36 17,-35-1-17,-36-35-15,54 0 32,17-18-17,0-17 1</inkml:trace>
  <inkml:trace contextRef="#ctx0" brushRef="#br0" timeOffset="-65898.45">24959 16334 0,'-18'0'15,"36"0"-15,-36-36 16,-17 36 0,-18 0 15,53 18-31,-35 17 16,35 18-1,0-18 1,35 18 15,-35-17-31,88-36 16,1 0-1,-54-18 1,-35-17 0,0-53-1,0 35 1,0-18-1,0 18 1,-18 18 0,-17 0 15,-18-1-15,18 36-1,-1 0 1,36 18-1,-35 17 1,35 1 0,18-19 15,35-17-15,35 0-1,-17 0 1</inkml:trace>
  <inkml:trace contextRef="#ctx0" brushRef="#br0" timeOffset="-64212.94">25506 16104 0,'-18'0'16,"-17"0"15,0 0-15,-71 89 15,159-37 16,0-52-31,17 53-1,1-17 1,-71 17 15,-18-18-31,-52 0 31,-1-35-15,36 0 0,35-18-1,53-17 1</inkml:trace>
  <inkml:trace contextRef="#ctx0" brushRef="#br0" timeOffset="-63990.83">25665 16193 0,'0'0'31,"35"0"-31,-35 35 16,0 53-1,0-17 1,0-54 15</inkml:trace>
  <inkml:trace contextRef="#ctx0" brushRef="#br0" timeOffset="-63834.17">25647 15998 0,'-35'0'16,"105"36"-16,-176-72 16,177 36-16,-106 18 31</inkml:trace>
  <inkml:trace contextRef="#ctx0" brushRef="#br0" timeOffset="-63449.32">25841 16245 0,'0'36'16,"35"-1"-1,18 18 1,-53 0-1,18-53-15,-18 35 16,0-53 15,0-52-15,53-1 0,-53 36-1,53 35 1,-18 0-16,0 35 31,0 1 0,-35-1-15,36-35-16</inkml:trace>
  <inkml:trace contextRef="#ctx0" brushRef="#br0" timeOffset="-62917.57">26511 16087 0,'0'35'15,"-35"-70"-15,70 35 16,-105 0-16,34 35 15,36 0 1,-35 1 0,35 87-1,35-52 1,18-36 0,53-35-1,-71-18 1,18-105 15,-53 87-31,0-34 16,0 35-16,0-18 31,-70-36-31,17 89 16,0-52-1,18 52 16,-1 35-31,36 18 32,0 17-17,0-17 1,89-53 0,16 0-1,-52 0 1</inkml:trace>
  <inkml:trace contextRef="#ctx0" brushRef="#br0" timeOffset="-60936.39">27252 15910 0,'0'0'0,"-35"0"0,35-35 15,0 53 48,0 17-48,0 18-15,0 211 32,0-228-17,0 34 17</inkml:trace>
  <inkml:trace contextRef="#ctx0" brushRef="#br0" timeOffset="-60746.89">27058 16175 0,'141'-106'31,"-282"212"-16,353-212-15,-159 106 16,35-53-16</inkml:trace>
  <inkml:trace contextRef="#ctx0" brushRef="#br0" timeOffset="-60228.07">27922 15769 0,'-70'18'31,"17"-18"-15,53 35-16,-71 0 15,36 36 1,35-18 0,0-18-1,18-35 1,70 0-1,-18 0 1,-34 0-16,-1 0 16,18 106-1,-53-35 1,-53-36 15,-18-35-15,1 0-16,35 0 31,35-18-15,0-17-1</inkml:trace>
  <inkml:trace contextRef="#ctx0" brushRef="#br0" timeOffset="-59942.34">28293 15928 0,'0'18'46,"0"17"-46,0 0 16,0 18-16,0-18 16,0 1-16,53-1 15,-53-53 17</inkml:trace>
  <inkml:trace contextRef="#ctx0" brushRef="#br0" timeOffset="-59766.66">28205 15593 0,'0'0'31,"17"0"0,-17 17-31</inkml:trace>
  <inkml:trace contextRef="#ctx0" brushRef="#br0" timeOffset="-59359.63">28416 15893 0,'0'0'0,"0"70"16,0-35-16,53 1 15,-18 52 1,-35-35 0,36-53-1,-36-18 16,0-17-31,0-53 32,0-18-17,35 71-15,0-1 16,1 89 15,-36-17-31,0-1 16,35 35-1,0-34-15,0-1 16</inkml:trace>
  <inkml:trace contextRef="#ctx0" brushRef="#br0" timeOffset="-58887.9">28698 15487 0,'0'0'0,"0"-35"0,0-1 15,18 36 1,17 0 0,1 36-1,-36 34 1,0-34-1,0-1-15,-36 53 16,1-53 15,35 1-15,53-36 0,71 0-1,-54 0 1,-52 0-1</inkml:trace>
  <inkml:trace contextRef="#ctx0" brushRef="#br0" timeOffset="-58286.8">29210 15857 0,'106'0'0,"-212"0"15,71 71 17,35-18-17,0-18 1,0 36-1,0-54-15,0 19 16,35-1 0,36-35-1,-1-18 1,-35-35 0,1-53-1,-1 36 1,-35-1 15,0 36-31,-18-35 16,18 17-1,-53 17 1,-17 36-16,17 0 31,0 0-15,18 71-1,35-1 1,0-17 0,17-17-1,54-36 1,70 0 0,-106-18-1,1-17 1</inkml:trace>
  <inkml:trace contextRef="#ctx0" brushRef="#br0" timeOffset="-55107.47">30057 15646 0,'0'17'62,"0"19"-46,0-1-16,0 18 16,0 0-16,0 53 31,0-54-16,35-52 17</inkml:trace>
  <inkml:trace contextRef="#ctx0" brushRef="#br0" timeOffset="-54901.92">29968 15840 0,'0'-36'15,"0"72"-15,71-72 16,-36 36 0,1-35-16,69 35 31,-69 0-31</inkml:trace>
  <inkml:trace contextRef="#ctx0" brushRef="#br0" timeOffset="-54491.04">30762 15646 0,'-17'-36'15,"-19"36"17,1 18-17,35 17 1,-35 54 0,-18-37-1,53 72-15,17-36 16,54-53-1,53-35 1,-19-17 0</inkml:trace>
  <inkml:trace contextRef="#ctx0" brushRef="#br0" timeOffset="-54142.43">31027 15804 0,'-18'0'16,"-17"71"31,35-36-47,53-141 0,-106 265 16,71-124-1,17-35 1,18 0-1,-18-17-15,36-54 16,-71 1 0,0 17-1,0 18 1,-18 35 0,-88 0 15,106 17-16</inkml:trace>
  <inkml:trace contextRef="#ctx0" brushRef="#br0" timeOffset="-53758.94">31468 15716 0,'-18'0'32,"-17"0"-32,-18 0 15,53 36 17,0-1-17,35-35 1,36 35-16,-71 0 15,70-35 1,-70 71 0,0-36-1,-53 0 1,-17-35 0,35 0-1,17-35 16,36 0-31</inkml:trace>
  <inkml:trace contextRef="#ctx0" brushRef="#br0" timeOffset="-52060.84">31538 15293 0,'0'-35'93,"18"35"-77,17 0 0,1 0-1,-19 0 16,-17 53 1,-35 35 15,0-53-1,52-35-46,19 0 32,16 0-17,1 0 1,-17 0 0</inkml:trace>
  <inkml:trace contextRef="#ctx0" brushRef="#br0" timeOffset="-51421.41">32050 15558 0,'0'17'31,"-18"-17"-15,18 35-16,-35 36 15,35-36 1,0 18 0,0 18-1,0-36 1,35-35 15,36 0-31,-18 0 16,-18 0-1,-35-53 1,35 0 0,-35-88 15,0 88-16,0-17 1,0 34-16,-17 36 31,-72-35-15,54 35 0,0 35 15,35 18-16,0 0 1,0-18 0,35-35-1,53 0-15,-70 0 16,105 0 0,-87-17-1</inkml:trace>
  <inkml:trace contextRef="#ctx0" brushRef="#br0" timeOffset="-49460.22">24412 17145 0,'0'-35'31,"0"17"16,0 53 0,0 1-32,0 17-15,0-18 16,36 35-1,-36-34 1,35-1-16,-35 18 16,0-18 15</inkml:trace>
  <inkml:trace contextRef="#ctx0" brushRef="#br0" timeOffset="-49244.24">24324 17392 0,'-35'0'32,"70"0"-17,53-53 1,-17 53-16,-1-35 15,71 35 1,-105-36-16</inkml:trace>
  <inkml:trace contextRef="#ctx0" brushRef="#br0" timeOffset="-48939.75">25100 17092 0,'-17'0'16,"-19"0"15,1 18-15,35 35-1,0-18-15,0 0 16,0 36 0,53-18-1,106-53 1,-106-36 0</inkml:trace>
  <inkml:trace contextRef="#ctx0" brushRef="#br0" timeOffset="-48594.65">25453 17074 0,'-18'0'16,"-17"89"31,35-1-47,53-265 15,-88 407 1,88-230-16,-18 0 16,35-53-1,-34 18 1,-54-54 0,-105 1 15,87 53-31,1 35 15,35 35 17,35 36-32,-17-71 15</inkml:trace>
  <inkml:trace contextRef="#ctx0" brushRef="#br0" timeOffset="-48277.96">25823 17022 0,'-88'0'47,"88"52"-15,88-104-32,-176 140 15,106-88 1,52 35-16,-17 18 15,0-18 1,-53 0 0,0 1-1,-35-36-15,-18 0 32,-18 0-32,71-18 31,0-35-31</inkml:trace>
  <inkml:trace contextRef="#ctx0" brushRef="#br0" timeOffset="-47805.36">26247 17039 0,'-18'-35'31,"36"70"-16,-107-70 1,54 53 0,35 87-1,0-69 1,0-19-16,18 19 31,-18-1-31,35-35 0,89-53 31,-71 18-15,-18-36 0,-35-35-1,-35 36 1,-18 34 0,-18 1-1,53 35 1,-17 18 15,35 35-15,0 0-16,18 0 31,88-53-15,-36 0-1</inkml:trace>
  <inkml:trace contextRef="#ctx0" brushRef="#br0" timeOffset="-47448.4">26829 16845 0,'-71'0'15,"142"0"1,-177 0-16,35 0 15,36 53 1,35-18 0,0 1-1,35-36 1,36 35 0,-1 0-16,-34-35 31,-36 35-16,0 1 1,-36-1 0,-16-35-1,16 0 1,36-35-16</inkml:trace>
  <inkml:trace contextRef="#ctx0" brushRef="#br0" timeOffset="-47266.16">27040 16880 0,'0'71'31,"0"-142"-31,0 177 0,36-106 16,-36 53-16,0-18 15</inkml:trace>
  <inkml:trace contextRef="#ctx0" brushRef="#br0" timeOffset="-47080.64">26917 16651 0,'35'35'32,"-70"-35"-17,35-35-15,0 106 0,18-71 16</inkml:trace>
  <inkml:trace contextRef="#ctx0" brushRef="#br0" timeOffset="-46731.27">27111 16828 0,'35'88'31,"18"18"-15,-18-71-1,-35 0 1,-123-299-16,282 528 31,-159-282-15,35-17-1,-35 0-15,0 17 16,35-35 0,1 53-1,-36 53 1,0 0-1,52-53 1,72 53 0</inkml:trace>
  <inkml:trace contextRef="#ctx0" brushRef="#br0" timeOffset="-46214.56">27728 16898 0,'0'0'31,"-17"0"-15,17 18-1,0 17 1,0 0-16,0 1 0,0-19 31,17 54-15,72-71-1,-1-53 1,-88 18 0,0-54-1,0 19 1,-18-1-1,-35 1 1,-70 34 0,87 36-1,1 0 1,0 71 15,35-36-15,18 18-1,105-53 1,-52 0 0,-19-35-1</inkml:trace>
  <inkml:trace contextRef="#ctx0" brushRef="#br0" timeOffset="-44744.14">28152 16598 0,'35'0'46,"18"18"-46,-18 17 16,0 36-16,89 246 31,-124-123 16,-53-194-47,18 0 47,35-17-47</inkml:trace>
  <inkml:trace contextRef="#ctx0" brushRef="#br0" timeOffset="-44166.46">28840 16898 0,'-18'0'31,"0"0"-31,-17 0 16,0 0-1,-1 18 1,36 35 0,0 17-1,0-35 1,71-35 0,0 0-1,-54 0-15,54-17 16,-71-89-1,35 18 1,-35-18 0,-18 35-16,-34 1 15,-1 35 1,53-1 0,0 89 15,0 53-16,0-71 1,17 89 0,36-36-1,-53-17 1,35 17 0,-17-88-1,17 0-15</inkml:trace>
  <inkml:trace contextRef="#ctx0" brushRef="#br0" timeOffset="-43582.13">29281 16792 0,'0'36'31,"0"-72"-15,-18 36-1,18 18 1,0 17-16,0 0 0,0 1 16,0 34-1,0-17 1,18-53-1,87 0 1,-52-53 15,-17 18-31,-36-36 16,35 36 0,-35-35-16,0 17 15,-18 0 1,-17 17-1,-18 36 1,-18-35 15,54 35-15,-36 35 0,53 54-1,0-36 1,35 35-1,18-53 1,0-35 0,0 0-1,18-35-15,-71 0 16</inkml:trace>
  <inkml:trace contextRef="#ctx0" brushRef="#br0" timeOffset="-41186.89">22172 18433 0,'35'0'31,"1"0"-15,-1 0-16,71-18 15,-89 18 1,19 0 0</inkml:trace>
  <inkml:trace contextRef="#ctx0" brushRef="#br0" timeOffset="-40994.39">22137 18591 0,'-35'0'32,"264"18"-1,-423-36-16,476-17-15,-229 35 16,0 0-16</inkml:trace>
  <inkml:trace contextRef="#ctx0" brushRef="#br0" timeOffset="-40421.82">23301 18239 0,'0'35'47,"0"0"-32,0 0 1,0 18-1,53 36 1,-18-89-16,89-18 31,-89-35-15,0 53-16,-35-53 16,0 71 46,0-1-62,0 19 16,0-1-1,0 0-15,0 36 16,35-71 0,18 35-1</inkml:trace>
  <inkml:trace contextRef="#ctx0" brushRef="#br0" timeOffset="-39955.9">24183 18186 0,'0'-36'15,"-18"36"-15,18-35 16,-35 0 0,0 35 15,35 70-16,0-34 1,17 122 0,19-87-16,-36-36 15,35 36 1,0-36 0,-70-35 30,-36 0-30,36 0-16,-18 0 16</inkml:trace>
  <inkml:trace contextRef="#ctx0" brushRef="#br0" timeOffset="-39523.52">24183 18838 0,'-35'0'0,"35"18"31,0 0-15,0 17 0,17 18-1,19-53 1,-1 0 15,-35-106-15,0 35-1,-18 36 1,-17 0 0,0 53-1,35 52 1</inkml:trace>
  <inkml:trace contextRef="#ctx0" brushRef="#br0" timeOffset="-38937.33">24395 18662 0,'53'-53'16,"-106"106"-16,158-106 16,-69 53-16,34 0 15,-70 18 17,0 17-17,-17-35 32,17-18 78</inkml:trace>
  <inkml:trace contextRef="#ctx0" brushRef="#br0" timeOffset="-38240.89">24589 18644 0,'0'-35'31,"-36"35"32,1 0-32,0 0 0,0 0 1,-1 0-32,-34 18 46,-1 52 1,36-34-15,0 34-1,52-35-16,-17 1-15,35-36 16,71 35 0,-53-35-1,53 0 17,-18 0-17,-35-18-15,-18-70 31,-35 18-15,0-1 0,0 18-1,-17 18 1,-107 35 0,-52 17 15,141 19-31,35 70 31</inkml:trace>
  <inkml:trace contextRef="#ctx0" brushRef="#br0" timeOffset="-37198.9">23883 17745 0,'0'-18'63,"18"18"-48,35 0 1,17 18 15,-70 70 0,-159 106 16,301-212 0,-54 18-31,-53 0-16,0-35 15</inkml:trace>
  <inkml:trace contextRef="#ctx0" brushRef="#br0" timeOffset="-36950.06">24271 17833 0,'-35'0'31,"70"18"-15,-35-36-16,35 71 0,-35-18 15,0 36 1,0 17 0,36-88-1</inkml:trace>
  <inkml:trace contextRef="#ctx0" brushRef="#br0" timeOffset="-36634.28">24236 17851 0,'0'-36'32,"0"1"-17,70 0 1,1 35-1,-177 141-15,247-318 16,-317 319-16,405-284 16,-194 160-1,1-18 1,-36 88 0,0-52-16,35-36 15,-35 52 1,53-16-16,-18-36 15</inkml:trace>
  <inkml:trace contextRef="#ctx0" brushRef="#br0" timeOffset="-32310.99">25329 17956 0,'-35'0'16,"35"18"172,0 17-188,0 18 15,0 0-15,0-18 16,0 54-1,35-36-15,-35-36 16,36 54 0,-1-71 171</inkml:trace>
  <inkml:trace contextRef="#ctx0" brushRef="#br0" timeOffset="-27301.42">25770 18133 0,'-35'0'156,"70"0"141,18-35-281,0 35-16,18 0 15,-1-36-15,19 36 16,-37 0-16,19-35 16,-18 35-1</inkml:trace>
  <inkml:trace contextRef="#ctx0" brushRef="#br0" timeOffset="-16909.88">26952 17674 0,'-17'0'78,"-19"0"-62,1 0 0,-53 88 15,123-35 16,89-53 0,-107 0-32,-17 36-15,53-1 16,-53 0-1,-35 18 1,17-53 0,18 18-1,-70-18-15,34 0 16,1 0 15,88-36-15</inkml:trace>
  <inkml:trace contextRef="#ctx0" brushRef="#br0" timeOffset="-16624.64">27234 17727 0,'36'35'31,"-36"1"-15,-71-72-16,142 107 0,-107-177 0,72 247 16,-36-106-16,53 18 31,-53-17-16,0-1 1</inkml:trace>
  <inkml:trace contextRef="#ctx0" brushRef="#br0" timeOffset="-16436.7">27199 17498 0,'53'35'47,"-106"-53"-31,53 1-16</inkml:trace>
  <inkml:trace contextRef="#ctx0" brushRef="#br0" timeOffset="-16039.67">27411 17727 0,'0'88'31,"35"0"-16,-35-70-15,-70-247 0,175 458 16,-175-423-16,140 459 16,-34-265 15,-1-53-15,-35-18-1,35 36 1,-35 0-1,36 35-15,-1 70 32,0 1-17,0-18 17,1-53-17</inkml:trace>
  <inkml:trace contextRef="#ctx0" brushRef="#br0" timeOffset="-15676.65">27852 17692 0,'0'-53'15,"53"212"-15,-106-265 0,70 18 16,36 88 0,0 35-1,-17 71 17,-36-71-32,-18 36 31,-17-36-31,-1-35 31,36 35-15,53-35-1,-17 0 1,16 0 0,1 0-16</inkml:trace>
  <inkml:trace contextRef="#ctx0" brushRef="#br0" timeOffset="-15143.72">28328 17604 0,'0'0'46,"-18"0"-30,-34 53 0,52 17-1,0-35-15,0 36 16,0-36 0,17 0-1,36-35 1,-18-17-1,36-36 1,-36 53-16,-35-159 31,0 142-15,0-19 0,-70-70-1,34 106 1,1 0-1,-18 0 1,18 0 0,35 18-1,18 17 1,34 1 0,19-36 15,-53 0-31,52 0 15,-70-18-15</inkml:trace>
  <inkml:trace contextRef="#ctx0" brushRef="#br0" timeOffset="-14527.94">27376 18327 0,'-36'0'16,"36"-18"31,88 18-47,1 0 15,17 0-15,35-53 16,17 53-16,689-106 47,-812 106-31,-88 0 30</inkml:trace>
  <inkml:trace contextRef="#ctx0" brushRef="#br0" timeOffset="-14060.77">28046 18521 0,'17'-35'31,"-34"70"-31,87-70 0,1 35 15,-36 35 1,-35 18 15,0 0-31,0-18 16,-35 36 0,-36-71-16,71 17 15,53-17 16,0 0-15,0 0-16,53 0 16,0-17 15,-53 17-15</inkml:trace>
  <inkml:trace contextRef="#ctx0" brushRef="#br0" timeOffset="-11796.1">25224 17674 0,'-36'-35'31,"1"35"0,-35 18 0,34-18-31,36 70 0,-88 36 32,53 441 14,211-18 1,159-406 0</inkml:trace>
  <inkml:trace contextRef="#ctx0" brushRef="#br0" timeOffset="-10692.72">28945 17480 0,'0'-35'32,"18"35"-1,53 35 0,-36 18-31,53 88 16,106 283 15,-194-107 0,-18-194-15,-52-52 15,35-36-15,-1-35-1,36-17 1,0-36-16</inkml:trace>
  <inkml:trace contextRef="#ctx0" brushRef="#br0" timeOffset="-10026.49">29686 17921 0,'-17'-35'16,"34"70"-16,-70-123 16,18 88-1,0 0 1,0 0 0,35 53-16,-36-53 15,36 53 1,0 0-1,0 0-15,0-18 32,18-35-32,105 0 15,-87-35 17,34-89-32,-70 18 15,0 36 16,0-18-31,-35 17 32,0 36-17,35-1 1,0 54 15,0 17-15,0 142-1,35-71 1,-35 17 0,35-52-1,0-36 1,36 18 0,-36-53-1,-35-35 16</inkml:trace>
  <inkml:trace contextRef="#ctx0" brushRef="#br0" timeOffset="-9393.44">29986 17745 0,'0'-36'31,"0"72"-15,0-107-1,-18 71 1,-17 35 15,35 54-15,0-54-1,0 35-15,0-34 16,18-1 15,17-35-15,0 0-16,18-18 31,0-70-15,-53 53-16,0 0 15,0-36 1,-17 1 15,-36-1-31,17 53 16,-69 18 15,105 36 16,0-1-31,17-35-1,-17 35-15,35 0 16,1-35 0,-1 0-1,0 0 1</inkml:trace>
  <inkml:trace contextRef="#ctx0" brushRef="#br0" timeOffset="-8872.75">30427 17639 0,'18'0'47,"17"0"-31,18 0-1,-18 0 1</inkml:trace>
  <inkml:trace contextRef="#ctx0" brushRef="#br0" timeOffset="-8652.25">30409 17798 0,'89'0'47,"-178"0"-47,213 0 0,-89 0 16,0 0-16,1 0 15,-1 0 1</inkml:trace>
  <inkml:trace contextRef="#ctx0" brushRef="#br0" timeOffset="-4189.57">30921 17427 0,'0'-35'15,"0"53"142,0 35-142,0-18-15,0 18 16,0-18 15,18-35-31,-18 35 16,35-35-1,-17-17 1,17 17-16,-35-36 16,53-17-1,-53 18 1,0 53 31,0 52-47,0-52 15,0 17-15,0 1 16,0 34 15</inkml:trace>
  <inkml:trace contextRef="#ctx0" brushRef="#br0" timeOffset="-3424.42">31327 17039 0,'0'-35'15,"-18"35"1,-17 35 62,35-17-62,0 17-1,0 89 16,17-54-15,-17-35-16,0 1 16,0 34-1,0 1 1,36 35 0,-36-53-1,35-18 1,18 0 31,-35-35 0,17 0-32</inkml:trace>
  <inkml:trace contextRef="#ctx0" brushRef="#br0" timeOffset="-2604.56">31644 17163 0,'0'-36'16,"-35"36"0,0 18 15,35 35-15,0-18-1,0 0-15,0 1 16,0-1-16,0 0 15,0 18 1,17-17 0,107-36-1,-107 0 17,-17-36-17,53-17 1,-53-70-16,0 70 31,0-18-15,0 36-1,-17 0 1,-19 17 0,-34-17-1,70 0 1,-35 35-1,-1 35 17,36 18-17,0 0 1,0-18 0,36-35-1,-1 0 1,35 0-16,-17 0 31,-17 0-15,-36-18-16</inkml:trace>
  <inkml:trace contextRef="#ctx0" brushRef="#br0" timeOffset="-2198.1">32120 17127 0,'36'0'62,"17"0"-62,0-35 16,-18 35 0</inkml:trace>
  <inkml:trace contextRef="#ctx0" brushRef="#br0" timeOffset="1687.66">32103 17180 0,'0'-35'16,"17"0"31,19 35-32,17-36 1,0 36 0,70 0 15,-123-35 16</inkml:trace>
  <inkml:trace contextRef="#ctx0" brushRef="#br0" timeOffset="1956.96">32209 16898 0,'35'106'46,"-35"-53"-30,0 17-16,35-17 16,-35 18-16,0-36 31,35-35-15,1 0-1</inkml:trace>
  <inkml:trace contextRef="#ctx0" brushRef="#br0" timeOffset="2460.64">32632 16669 0,'0'-18'16,"0"36"-16,-35-36 16,35-17-16,-36 35 46,36 17-46,-35 54 16,35-36 0,0-17-16,0 88 31,0-89-15,35-17-1,89 0 1</inkml:trace>
  <inkml:trace contextRef="#ctx0" brushRef="#br0" timeOffset="2783.65">32791 16686 0,'-36'-35'31,"1"35"-31,35 159 47,71-283-47,-124 318 16,88-194-1,0 0 1,-35-17 15,0-18-31,0-36 16,0 36-1,0-1 1,-17 36 15</inkml:trace>
  <inkml:trace contextRef="#ctx0" brushRef="#br0" timeOffset="3079.12">32932 16581 0,'-18'-36'63,"36"72"-63,-36-54 0,18 88 15,0-34 1,0 17-16,18 17 15,17-17 1,-35 0 0,-18-53 46,18-18-46</inkml:trace>
  <inkml:trace contextRef="#ctx0" brushRef="#br0" timeOffset="3475">33020 16492 0,'0'71'0,"0"-142"16,53 71 0,0 0-1,-53 18 1,0 53 0,0-19-1,0 19 1,-35-71-1,35 18-15,17-18 63,18 0-47,1 0-1,17 0 1,-18 0-1</inkml:trace>
  <inkml:trace contextRef="#ctx0" brushRef="#br0" timeOffset="4037.97">33302 16510 0,'0'194'94,"124"-176"-32,-71-18-62,-230-212 0,354 371 16,-142-230-1,-35 36-15,0 17 16,0-17-16,-106-177 47,71 177-32,0 35 1,-1 0 0,1 18-1,35 17 1,0 36 0,18-54-1,17 18 16,18-35-31,0 0 32,17-17-32,-34-18 15</inkml:trace>
  <inkml:trace contextRef="#ctx0" brushRef="#br0" timeOffset="5284.72">32755 17251 0,'-35'0'78,"53"0"78,-18-35-156,35 35 32,0 0-17,-35-36-15,36 36 16,-1 0 0,-35-35-16,53 35 15,17 0 1,1-35-1,-36 35 1,-35-36-16,53 36 16,0 0-1,18-35 1,-18 35 0,-1 0-16,-16-35 31,-54 35 16,18 18-32</inkml:trace>
  <inkml:trace contextRef="#ctx0" brushRef="#br0" timeOffset="7930.12">33108 17339 0,'0'35'63,"-17"54"-32,17-37-31,0-16 16,35-36 15,18 0-15,17-36-1,-17 1 1,-53 106 78,0-18-79,36-53-15,-36 35 0</inkml:trace>
  <inkml:trace contextRef="#ctx0" brushRef="#br0" timeOffset="9690.94">33267 16069 0,'0'-35'15,"18"35"95,17 0-95,0 0 1,-35 17 0,53 19 15,-18 34 16,18-34-47,-35-1 31,-18 18-31,53 17 47,-36-34-47,-17-1 31,36-35-15,-36 35-16,0 0 31,35 1-15,-35-1-1,0 0 1,0 0 0,0-17-1,0 17-15,35 1 16,-35-1 15,0 0-15,0 1-1,0-1 1,0 0 0,0 0-1,0 1 1,0-1-1,0 0 17,-17 0-17,17-17 17,-36 53-17,36-36 1,-35 0-1,35 0 1,-35-35-16,35 53 16,0-17-1,-35-1 1,35 0 0,-36 1-1,1-1 48,35-70-1</inkml:trace>
  <inkml:trace contextRef="#ctx0" brushRef="#br0" timeOffset="12132.34">33126 15646 0,'-35'0'16,"35"-36"0,52 36-1,-16 0 1,-19 0 15,-17 18-31,0 53 16,-70 34 31,87-105-16,19 0 0,-1 0-31,18-17 16</inkml:trace>
  <inkml:trace contextRef="#ctx0" brushRef="#br0" timeOffset="12367.34">33355 15593 0,'0'123'63,"0"-246"-63,53 282 15,-53-124-15,35 18 16</inkml:trace>
  <inkml:trace contextRef="#ctx0" brushRef="#br0" timeOffset="12597.74">33355 15505 0,'141'-71'63,"-282"142"-63,318-124 0,-142 88 0,35 36 16,-70-36-1,53 35 1,-53 19-16</inkml:trace>
  <inkml:trace contextRef="#ctx0" brushRef="#br0" timeOffset="13669.28">33743 17410 0,'-17'0'32,"-19"0"-17,36 17 1,0 19-1,-35 16 1,35-16 0,123-36 46,-87-53-62,-36 0 31,0-18-15,-18 36-16,-17 35 31,0 18-15</inkml:trace>
  <inkml:trace contextRef="#ctx0" brushRef="#br0" timeOffset="24799.69">30656 18838 0,'-35'0'32,"53"0"-1,17 0-31,0 0 0,18 0 15,0-35 1,-18 35 0,-35-35-1</inkml:trace>
  <inkml:trace contextRef="#ctx0" brushRef="#br0" timeOffset="25292.71">30586 18697 0,'17'-35'31,"54"35"-15,-36-35 0,18-1-1,-17 36 1</inkml:trace>
  <inkml:trace contextRef="#ctx0" brushRef="#br0" timeOffset="26031.93">31591 18415 0,'-53'0'32,"0"0"-32,53 18 15,-52-18-15,-19 53 16,18-1 0,18 1-1,52-53 16,19 0-31,70 0 32,-36 0-32,-17 0 15,106 0 1,-124 18 0,0 53-1,-35 17 1,-17-35-1,-19 0 1,1-53 0,0-18-1,-18-53 1,0-87 15,106 52-15,0 0-1,17 35-15,-34 36 32</inkml:trace>
  <inkml:trace contextRef="#ctx0" brushRef="#br0" timeOffset="26331.12">32032 18450 0,'0'18'31,"0"17"-15,36 0-1,-1 36 1,-35-36-16,35 1 16</inkml:trace>
  <inkml:trace contextRef="#ctx0" brushRef="#br0" timeOffset="26755.47">31821 18433 0,'0'-36'31,"35"36"-15,0 0 0,0 0-16,1 0 15,87-35 1,-88 0 0,18-18-1,-17 0 1,-36 88 62,0 1-78,35 16 0,35 107 16,1-35-1,-71-71 16,35 17-31,1-17 16</inkml:trace>
  <inkml:trace contextRef="#ctx0" brushRef="#br0" timeOffset="27114.5">32967 18292 0,'0'35'32,"0"35"-17,0 1-15,0 35 16,53 17 0,-53 71-1,0-88-15,0-71 16</inkml:trace>
  <inkml:trace contextRef="#ctx0" brushRef="#br0" timeOffset="27352.6">33285 18221 0,'0'0'0,"0"35"0,0 36 15,35 123 1,-35 18 0,0-89-1,0 0-15,0-70 16</inkml:trace>
  <inkml:trace contextRef="#ctx0" brushRef="#br0" timeOffset="48330.37">2540 16880 0,'0'36'47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01.83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22 485,'0'0'161,"0"0"-128,0 0 60,0 0 12,0 0-25,0 0-52,33-14-24,-6 12 1,-6-2 2,1 4-5,-2 0 3,-7 0-5,7 0 0,-4 0 0,-3 2-3,1 6-59,-8 2-69,-6-2-136,0 2 14</inkml:trace>
  <inkml:trace contextRef="#ctx0" brushRef="#br0" timeOffset="242">27 142 377,'0'0'182,"0"0"-167,0 0 24,0 0 66,0 0-31,0 0-55,54 7-16,-30-7 3,5 0-6,-5 0 1,1 0-2,-1 0-2,-5 0-64,0 0-148,-3 0-109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03.24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9 159 415,'0'0'107,"0"0"-87,0 0 60,0 0 47,0 0-41,0 0-11,0-52-33,0 50 3,0 2-13,0 0-13,0 0-13,0 0-6,0 2-7,0 10 1,2 3 6,7 6 18,2 3-12,0 0-4,5 4 9,-1 0-6,1 0 1,-1 2-4,1 0 1,-3 0 2,-1 1-2,-3-2-3,-1 0 4,2-5-4,-1 0 3,-1-2-3,-1-4 4,0-2-3,0-4-1,-1-2 0,-2-2 2,1-4-2,0-2 0,-5 0-2,2 0-13,-2-2-1,0 0-14,0 0-10,0 0-22,0 0-71,2-14-153,1-2 12</inkml:trace>
  <inkml:trace contextRef="#ctx0" brushRef="#br0" timeOffset="502">434 62 396,'0'0'57,"0"0"-23,0 0 60,0 0 17,0 0-11,0 0-49,25-62-11,-25 62 1,0 0-19,0 0-16,0 2-6,0 18-3,0 5 3,-6 3 15,-3-2 4,-1 4-8,2 0 1,-1 2 4,-3 2-9,-3-2-1,1 4 10,1-2-15,0-2 5,4 3-2,-2-4 3,2 0-5,0 1-2,0-6 0,3-2 3,-1-4-3,2-2 0,1-2 1,1-6 2,-1 0-3,2-4 0,2-2 0,0 0 2,0-4-2,0 2 0,0 0 0,0-2-2,0 0-1,0 0-5,0 0-7,0 0 3,0 0-12,0 0 2,0 0 0,0 0-3,0 0-12,0 0-19,0 0-20,2 0-130,9-10 8,-4-8-131</inkml:trace>
  <inkml:trace contextRef="#ctx0" brushRef="#br0" timeOffset="1161">20 179 323,'0'0'36,"0"0"-27,0 0 23,0 0 34,0 0 0,0 0-23,-20-30-4,20 28 34,0 0 2,0 2-10,0 0-20,0 0-11,6 0 3,15-4-21,1 2-6,0 2 5,1 0 4,1 0-6,5-5-10,2 2 3,3 1 9,-1-2-3,3 4-8,-1-4 4,6-2-6,1 0 5,-4-1-7,2-1 0,-4 3 2,-5-5-2,0 2 1,-6 3-1,-6 4 2,-9 1-4,-4 0 1,-6 0-16,0 0-13,0 0-49,-18 8-18,-6 12-28,-2-1-213</inkml:trace>
  <inkml:trace contextRef="#ctx0" brushRef="#br0" timeOffset="1762">862 267 432,'0'0'104,"0"0"-88,0 0 76,0 0 25,0 0-38,0 0-31,-13-70-4,13 58-17,0 0-3,9 0-1,7 0-8,-1 6-5,1-4 9,1 2-3,-3 4 1,-1-1-9,6 5 0,-4 0-2,-1 0-6,3 0 0,-3 7 2,3 1-2,1 0 0,-2 8 2,-3 0 0,0 2-4,3 4 0,-5-2 2,3 2-1,-5 2 2,-7 0-1,4 2 0,-4 0 5,4-2-5,-6 0-5,0 4 5,0 1 2,-21 0-2,-3 0 0,-3 1 3,-2-6-1,0 2-1,4-6-1,-1 0 1,-3-6 1,0 0-2,0-6 0,2-6 2,0-2 0,0 0 3,5 0-5,5 0 0,-2-10 7,7-4-6,-2-2-1,5-2 2,0-6-2,5-2 2,4-2-2,0-4-1,0-1 0,0 4-4,0 0-1,0 1-5,2 5-4,2 2 2,3 3-4,-1 8-5,1 0-8,-2 0-6,2 0 1,-1-2-48,7 0-21,3-2-49,-1 0-14,3 0-38</inkml:trace>
  <inkml:trace contextRef="#ctx0" brushRef="#br0" timeOffset="2490">864 75 338,'0'0'116,"0"0"-101,0 0 25,0 0 50,0 0-47,0 0-28,-2 12 31,2-1 9,0 6-8,8 1-10,-4 0 0,3 2 14,-3-2-22,2 4-7,2 2 1,-2 0-8,1 6 0,-1-2-4,-2 1-4,4-2 11,-4 5-13,1 0 3,1 3-4,-2-1-1,4-2 4,-2-4-7,1 2 1,-1 0 4,3-2-3,-2-4-1,0-4 2,-1-4 0,-1-2-1,-1-2-2,1-4 0,-5 1 2,4-2-1,-1-1-1,-1 3 1,-2-8 0,0 5-1,0-3 0,0 1 0,0 0 1,0-3 0,0 2-1,0-2 0,0-1 0,2 0-5,0 0-14,-2 0-24,4 0-18,-1-1-79,8-16-247</inkml:trace>
  <inkml:trace contextRef="#ctx0" brushRef="#br0" timeOffset="3171">1580 396 450,'0'0'117,"0"0"-91,0 0 73,0 0 28,0 0-36,0 0-43,-10 0-24,10 0-5,0 0 18,15 0-20,7 0 4,5 0-9,2 0-1,0 0-3,0 0-8,0 8 0,-2-1-1,-7 1 1,-7 0-19,-4 1-36,-5-1-77,-4 2-68,0-2-99</inkml:trace>
  <inkml:trace contextRef="#ctx0" brushRef="#br0" timeOffset="3465">1583 562 559,'0'0'119,"0"0"-119,0 0 0,0 0 86,0 0-46,0 0-26,31 28 10,-4-24 4,0-4-1,-3 0 2,5 0-17,0 0-11,-2 0 2,-5 0-2,0 0-2,-9 0-64,1 0-113,-5 0-187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10.29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15 411 372,'0'0'86,"0"0"-71,0 0-5,0 0 65,0 0 46,0 0-52,-15-48-16,15 44-21,0 4-8,0-5 5,11 5-13,7-1-3,2 1-10,0 0 3,5 0 1,-1 0-2,4 4-1,7 7-2,0 2-1,1 1 5,-5 0-5,-2 4-1,-6 0 0,-4 2 1,-3 4 0,-12-2-1,1 4 0,-5-2-1,0 4 1,-5 0 0,-8 0 5,-3-2-5,-4-4 0,-4-1 2,-3-6-1,-2-2 7,0-5-7,2-4 1,-2-4 2,0 0-3,5 0 2,-1-8-1,10-4-1,1-2 4,10-3-2,1-2-1,3-8-1,0 4-2,9-4 0,14 1-4,6 6-10,0 0 14,2 4-7,-2 2 4,-2 6-6,-3-2-15,-1 6-15,-6 2-18,2 2-51,-7 0-45,-7 0-20,4 0-112</inkml:trace>
  <inkml:trace contextRef="#ctx0" brushRef="#br0" timeOffset="915">613 397 359,'0'0'126,"0"0"-86,0 0-12,0 0 83,0 0-6,0 0-44,2-65-30,13 60-23,6 2-4,1 3 22,3 0-10,-4 0-2,2 0-2,-3 0-10,-4 8 7,-3 9-9,-2-2 0,-4 6-3,0 3 3,-7 2 0,0 6 2,0 0 3,0-2-4,-7 2 0,-4-2 0,-5-4 1,-1 4 0,-4-2-2,-4-4 0,0-3 1,-8-7 7,4-5-5,4 0-1,0-5 3,2-4-4,-1 0 5,2 0-3,4-2-2,0-10-1,9-5 0,2-5-8,1 0 6,6-3-20,0-6-2,0 5-2,0 2-21,0 2 10,0 4-29,4 2-47,3 0-22,1 2-34</inkml:trace>
  <inkml:trace contextRef="#ctx0" brushRef="#br0" timeOffset="1448">561 327 397,'0'0'84,"0"0"-84,0 0 7,0 0 5,0 0 51,0 0 30,17 14-25,-7-6-16,-1 0-8,3 2-9,-2 5-8,-3 6-4,-3 3-3,2 2-5,-2 4-5,0 4-4,1 2-2,-1-2-4,0 2 10,4-3-10,-4-1 0,0-6 0,1-6 2,-1-4 0,0-2-2,4-4 0,-2 2-1,3-6-12,-3-1-51,1 2-40,-2-5-108,-5 0-32</inkml:trace>
  <inkml:trace contextRef="#ctx0" brushRef="#br0" timeOffset="1898">20 946 402,'0'0'130,"0"0"-104,0 0 40,0 0 63,0 0-47,0 0-35,0 2-14,2-2-9,18 0-10,5 0-5,8 0-2,9 0 9,8 0 0,12-2-4,0-2 9,7 2-7,5-2-4,-9 2 0,1 0-5,-7 0 2,-8 0-2,-7 2-4,-6-2 2,-4 2-3,-6 0 0,1-2 0,-2 2 4,0 0-8,0 0 4,-5 0 0,-9 0-2,-1 0 0,-8 0-15,-4 6-37,0 4-19,-9 4-7,-19 2-77,-11-4-120</inkml:trace>
  <inkml:trace contextRef="#ctx0" brushRef="#br0" timeOffset="2354">303 1103 339,'0'0'100,"0"0"-76,0 0 31,0 0 112,0 0-69,0 0-48,-5-26-19,21 17 2,2 4-10,-3-2 13,4 5-17,0 2-5,6 0-5,0 0-5,1 5-1,-3 8-3,-4 7 2,0 1-1,-6 5-1,-4 4-1,-5 0 1,-4 4 1,0-6-1,0 2 1,0 0 3,-13-4-5,-3 0 1,-2-6 0,1-4 3,1-4-1,-1 1 1,-4-8-3,1-1 0,-3-4 9,0 0-8,-4 0 1,2 0 0,0-4 1,8-8-2,3-2-1,3-2 0,2-2-1,9 2 1,0-2-9,0 2 2,11 0-2,14 2-5,-1 2-14,7 4 4,3 2-12,-12 0-21,7 6-23,-11 0-87,-3-2-43,4 2-107</inkml:trace>
  <inkml:trace contextRef="#ctx0" brushRef="#br0" timeOffset="2894">613 1269 370,'0'0'157,"0"0"-119,0 0 12,0 0 79,0 0-38,0 0-51,9-22-37,7 18 12,-1 0 4,1 0 12,-5 2-13,-3 2-6,0 0-2,-2 0-8,5 0-2,-2 8-1,0 4 1,0 8-2,-7-2 2,0 4 0,-2 2 1,0-2 0,0-2 0,0-2-1,-8-4 0,-3-1 5,-1-3-2,6-5-3,-1-1 4,5-1 0,2-3-2,0 0 0,0 0 2,0-3-4,9-13-3,9 0-33,1-4 28,-1 4 3,-2 0-2,2 0-11,-5 2 15,3 2 0,-1 0 2,1 0 1,-5 2 0,3-2 0,-4 0 0,-1 2 0,3 2 0,-8 2 3,-2 2 0,-2 2 11,0 2-3,0 0-4,0 0-7,0 0-4,-2 0-4,-14 8 8,1 10 0,-1 0 0,5 0 0,0 0 3,4 0 1,3 0-4,1-2 1,3 0 1,0-2-2,0-2-1,0 0 1,5-3 3,11-4-3,1 0 1,6-4-1,1 2-12,3-3-48,4 0-118,-4 0-77,2-4-192</inkml:trace>
  <inkml:trace contextRef="#ctx0" brushRef="#br0" timeOffset="3810">1433 1139 447,'0'0'185,"0"0"-167,0 0 41,0 0 34,0 0-51,0 0-20,25-25-14,-16 14 4,-1-6-4,-1-1 1,0 0 5,-2-1-9,-3 1 5,2-3-4,0-1 2,-2 4-1,1 0-4,-3 4 5,0 4 5,0 2-11,0 4-1,0 2 9,0 2-4,0-2 7,0 2-13,0 0-4,0 0 3,0 0-8,0 0-2,0 0-1,0 12 12,0 8 5,0 0-5,0 4 0,-3 0 2,3-2 3,0 4 2,0-1-7,0-3 1,0-4 2,0-3-3,0-2 0,12-1 3,1-5 1,1 2-2,6-3 1,4-6 0,1 0-3,2 0-2,-6 0-25,0 0-25,-5-6-17,-3-8-42,-7-4-97,-4-4-72</inkml:trace>
  <inkml:trace contextRef="#ctx0" brushRef="#br0" timeOffset="4357">1502 631 311,'0'0'207,"0"0"-157,0 0 6,0 0 92,0 0-42,0 0-67,-6-24-37,6 24-2,0 0-2,0 0-9,0 0-43,0 0-14,4 4-84,2 2-47,-1 2-39</inkml:trace>
  <inkml:trace contextRef="#ctx0" brushRef="#br0" timeOffset="4644">1425 433 401,'0'0'101,"0"0"-71,0 0 74,0 0 15,0 0-55,0 0-40,-10-24-24,6 24-5,-3 2 3,-3 12 3,-7 4-1,4 4 2,0-6 2,2 2-1,1-2-3,2-2 1,3 0 3,3-4-4,0-4 0,2-2 0,0-4 2,0 0-2,0 0 8,0 0 0,9-6-2,9-10-6,1-4-1,2-2 1,-5 0 1,1 2-1,-1 2 0,-3 1 0,1 2 3,-3-3-3,2-4 0,1 5 0,-2 2-1,5 1 1,-5 3 0,5 4 3,-7 0-3,-1 3 1,5 3 4,-3 1-3,3 0-2,-4 0 0,1 4 0,-1 11 0,-2 6-2,1 2 4,-1 5-6,-4 3 6,2 5-2,1-2 3,1 0-3,0 0 0,0-4-5,-1-2-34,2-6-139,0 0-111</inkml:trace>
  <inkml:trace contextRef="#ctx0" brushRef="#br0" timeOffset="5414">2131 756 407,'0'0'73,"0"0"-13,0 0 23,0 0 44,0 0-38,0 0-38,-14-39-16,14 39-18,0 0-5,0 0-8,0 3-2,0 11 6,0 8 8,0 4-8,0 0 2,0 4-2,0 0-6,0-2 5,0 0-7,0-2 1,0-4 1,0 0-2,8-6 3,-4 1-3,0-6 2,1-3-7,-1 0 1,2-2-24,0 1-30,-2-2-47,-4-5-72,2 0-37,-2 0-42</inkml:trace>
  <inkml:trace contextRef="#ctx0" brushRef="#br0" timeOffset="5768">2048 860 220,'0'0'225,"0"0"-194,0 0 14,0 0 76,0 0-66,0 0-25,31-16-16,-12 16 5,-2 0 0,3 0-6,12 0-1,-3 0-12,2 0 2,4 0-2,-4 0-21,1 0-109,-3-4-141</inkml:trace>
  <inkml:trace contextRef="#ctx0" brushRef="#br0" timeOffset="6441">2860 463 392,'0'0'116,"0"0"-85,0 0 81,0 0 23,0 0-37,0 0-51,-36-78-7,36 68-4,3-1-6,10 1-9,7-1-1,-3 4-3,6 2-12,-1 1 8,1 1-5,1 1-6,2 2 7,-1 0-8,0 6 0,-5 12 2,0 3-3,2-2 0,-3 6-1,-4 3 1,3 2 1,-5 0-1,3 0 0,-5-2 0,-3 0 1,-3-2-1,-5-2-1,0-2 1,0-1-3,-11-6 5,-10 3-2,0-1 0,-4-3-1,-4-4 1,-2-5 1,-2-5 0,-1 0 4,5 0-5,2 0 0,3-10 2,5-3 0,4 0 0,7-5-2,3-1 1,5-2-3,0-1 2,0 0-7,18-2 5,4 2-3,3 0-1,-1 2-8,-2 2 6,-4 6 2,0 2-14,-2 8-6,-5 2-12,-2 0-44,-2 0-33,-1 0-62,3 6-30,0 0-63</inkml:trace>
  <inkml:trace contextRef="#ctx0" brushRef="#br0" timeOffset="7132">3373 429 283,'0'0'298,"0"0"-236,0 0 2,0 0 56,0 0-28,0 0-40,46-112-15,-32 98-15,-1 2 1,3-1 4,-3 1-11,3 6 1,1 5-5,4-4-11,-4 5 4,1 0-1,-2 0-4,-1 12 1,1 4-1,2-6 0,-2 7 2,-1-2-1,1 6-2,-3-3 1,1 1 0,-6 3-1,-3-1 0,-3 3 1,-2-2-3,0 2 3,0-4 0,0 4 1,-11 0 0,-1-4-1,-1 2 0,-5-6 0,1-2 1,-3-2-1,-1-2 0,6-6 1,-5 1 0,-2-5 6,0 0-6,-5 0 0,2 0 5,2-10-5,2-5-1,0-3 3,5 2 0,1 0-2,4-2-2,2 2 2,2-2 0,3 0-1,2 0-8,0 2 0,2 2-1,0 0-2,0 0-19,0 2-25,4-2-35,7 2-55,5 0-38,1-4-21,-3-4-123</inkml:trace>
  <inkml:trace contextRef="#ctx0" brushRef="#br0" timeOffset="7723">3379 176 14,'0'0'371,"0"0"-326,0 0-16,0 0 81,0 0 28,0 0-77,-13-12-38,13 12-4,13 8 24,2 6 4,1 2-22,1 4 1,-2 4-14,1 2 11,-3 1-11,5 5-3,-7 0 2,7 2-1,-5-4-1,-2 2-2,0-2-6,-6-4 9,6 0-9,-5 0 3,4-2-3,0-2-1,-5 0 4,1-4-4,-1 0 0,0-4 3,-1 3-3,-2-5 0,0-2-1,-2 0 0,0-8-8,3 1-8,-3 1-13,0-4 6,0 3-23,0-2-13,0-1-10,0 0-90,0 0-33,-3 0-59</inkml:trace>
  <inkml:trace contextRef="#ctx0" brushRef="#br0" timeOffset="8331">2748 964 280,'0'0'200,"0"0"-156,0 0-9,0 0 113,0 0-28,0 0-47,-8 0-23,8 0-6,0 0-1,22 0-22,7 0-21,9 0 2,6 0 18,7 0-7,5 0-3,7 0 3,-1 0-6,3 0 0,-1 0-3,1 0 0,-3 2 4,-2-2-8,-4 0 0,-6 0 2,-11 0 0,-7 0-2,-8 0 0,-11 0 1,-3 0-1,-8 0 0,-2 0 0,0 0-3,0 0-19,0 0-37,-10 8-11,-11 4 3,-6 0-82,-2-1-129,0-2-59</inkml:trace>
  <inkml:trace contextRef="#ctx0" brushRef="#br0" timeOffset="8893">2820 1136 403,'0'0'86,"0"0"-15,0 0 63,0 0-35,0 0-30,0 0-37,34-29 1,-22 29-18,2 0 9,1 0 1,-2 0-18,3 7-1,1 10-6,-2 3 2,3 0 2,-3 2-2,-1-2-1,1 2-2,-4 0 5,3 2-4,-3-4 0,-5 0 1,1-2-1,-2-2 0,-5 0 0,0-2-3,0 0 3,0 2 0,0-2 0,-5 0 0,-8-1 4,-5-4-3,-2 0-1,-1-4 6,-2 0-2,-2-3-4,2-2 0,1 0-1,7-2-2,-1-12-1,7-7 4,5-1 0,2-3 0,2-2-2,0 1 0,0 4 2,2 4-1,9 2-5,3 4-10,-2 4 6,7 2-18,-2 2-8,3 2-12,3 2-5,-4 0-51,4 0-82,-1 0 4</inkml:trace>
  <inkml:trace contextRef="#ctx0" brushRef="#br0" timeOffset="9479">3155 1217 249,'0'0'240,"0"0"-198,0 0 20,0 0 97,0 0-109,0 0-13,50-46-20,-29 40 5,-1 2 13,-5-3-21,-4 6 0,-2-1 1,-4 2-2,-3 0-12,0 0-1,0 0 0,3 0-1,-5 8-2,2 4 3,-2-2 3,0-1-3,2 0-1,0-1 1,3-2 2,0 0 0,1-2-2,1-2 0,4 2 7,4-4-6,4 0 2,2 0-3,2 0 6,-1-4-4,-4-8-2,-2 0 0,-6-2 1,-4 2 3,-4 0-3,-2 2 4,0 2-5,0-1 14,0 4-10,0 1 2,-8 2 7,6-1-10,2 2 10,0 1-8,0 0 1,0 0-6,0 0-2,0 0-9,-2 0 6,-2 10 5,2 6 0,-3 0 4,5 0-3,-2 4 7,2 0-8,0 0 0,0 4 4,0 0-4,0-2 1,0 4 0,7 0-1,3-2 2,0 0-2,3-2 0,1 0 5,-3 3-4,2-6-1,-2 2-2,-2-1 2,-5-4-1,1-2 0,-5-6-2,0-2 1,0-4 1,0 0 0,0-2-5,-13 0 6,-8 0 4,-6 0-2,4 0-2,-2 0 1,0-6-1,3-2 0,1-2-5,4-2 5,3 0 0,10 0-5,2 0-21,2-2-23,0 0-45,6-1-47,15 1-102,-1-1-22</inkml:trace>
  <inkml:trace contextRef="#ctx0" brushRef="#br0" timeOffset="10634">4171 754 426,'0'0'86,"0"0"-46,0 0 29,0 0 63,0 0-12,0 0-57,-7-88-29,14 83-8,-1 5 2,-2 0-2,4 0-9,-6 0-17,2 0 0,3 14 0,-3 7 1,3 4-1,-4 8 0,1 3 12,0 0-11,-4 0 0,2 2 0,-2-2 1,0 0-2,0-2 0,0-2 0,0-3 4,-6-6-4,-1-2 0,4-7 0,-1-7 1,2 1 0,0-5-1,-3-3 0,3 0 2,-6 0-1,-2 0 9,-5-8-10,-3-5 0,-2 0-3,-2-4-10,-1 2-11,-2-3 7,8 4-3,1 1 0,5 1-4,5 2-1,6 0-4,0 2-30,0 0-75,21 0-87,6-2 18</inkml:trace>
  <inkml:trace contextRef="#ctx0" brushRef="#br0" timeOffset="11226">4200 447 483,'0'0'102,"0"0"-44,0 0 14,0 0 46,0 0-36,0 0-58,-5-18-24,5 18-4,0 0-7,0 0 11,2 0-6,3 10 6,-1-2-65,-2 4-81,0-4-89,8 0-115</inkml:trace>
  <inkml:trace contextRef="#ctx0" brushRef="#br0" timeOffset="11512">4124 264 295,'0'0'67,"0"0"-41,0 0 6,0 0 16,0 0-8,0 0-16,-36 2-1,25 18-6,-5 0-1,-1 6 25,-2-8-4,9 0-21,3-5 1,0-3-16,7 0 5,-2-2 2,2 0-5,0-4 4,0-4-1,0 0-4,0 0 13,0 0-4,0-6 3,5-8-10,1-5-3,3 4 1,5-6-2,-1-1 0,2 1 1,-1-4 2,-6 6-3,-1-2 0,3 3 1,-2 4 0,3 0-1,1 4 0,-1 0 1,-3 4-1,4 0 0,-1 2 1,-1 4-1,4-2 0,-3 2-1,1 0 1,-1 0-1,0 0 0,0 4 1,-2 8 0,5 8 0,-3-6 4,-1 4-4,4 4 0,-3-3 5,5 2-4,-5 4-1,2-3 1,1 0 2,-1 0 1,1-4-4,-1 0 0,-3 0 0,-4 0 0,-2-4-72,0 0-164,-1 0-208</inkml:trace>
  <inkml:trace contextRef="#ctx0" brushRef="#br0" timeOffset="12605">4748 601 360,'0'0'73,"0"0"-3,0 0 65,0 0-17,0 0-56,0 0-11,18-46-2,-18 46-14,0 0-11,0 0-19,0 0-5,0 6 0,0 12 0,0 8 9,0 4 6,0 2-4,0 4-11,0 0 4,0 3 3,0-3-7,0 0 0,0-4 5,0-4-5,4-2 2,-1-6-2,-3-2 0,2-4-3,-2-4 1,0 1-16,2-7-23,0-1-34,-2 1-60,0-4-148,0 0-104</inkml:trace>
  <inkml:trace contextRef="#ctx0" brushRef="#br0" timeOffset="13004">4559 836 363,'0'0'76,"0"0"-29,0 0 16,0 0-38,0 0 12,120-30-6,-87 26-22,-6-4 5,-2 0 24,-6 4-12,2 0-22,-8 2-4,1 2-2,-1 0-10,1 0-101,1 0-77,1 0-120</inkml:trace>
  <inkml:trace contextRef="#ctx0" brushRef="#br0" timeOffset="13634">5238 158 325,'0'0'75,"0"0"-43,0 0 37,0 0 40,0 0-20,0 0-25,-21-72-16,21 64-4,0 0-7,0 2 16,0 0-27,0 0 8,8 0-13,5 0-13,3 4-1,1-2-4,4 4-1,-1 0 4,0 0-5,2 0-1,-1 8 0,-2 4 0,-3 4 0,1 6-1,-3 2 1,-1 6-5,3 0 6,-3 4-1,-1 2 0,-1 2 4,-3 0-4,0-3-1,-2-1 1,-3-6-1,-3 0 1,0-2-2,0-4 2,0-4 2,0 0-2,-12-6-4,1-4 3,0 0-2,-3-4 6,-3-2 0,-3-2 2,-3 0-3,2 0 4,-6-2-6,0-8 0,2-4 8,2 2-8,4-6 2,3 0-1,5 0 3,-1-4 0,10 2 0,2-7-3,0 2 3,0-4-3,5 1-1,13 1 0,2 0 0,5 1-2,-1 6-8,-2 2-6,-1 6 8,-6 4-14,-1 0-1,-4 2-2,-3 4-19,-3 2-26,2 0-28,-2 0-68,2 0-10,1 0-18</inkml:trace>
  <inkml:trace contextRef="#ctx0" brushRef="#br0" timeOffset="14444">5689 164 377,'0'0'135,"0"0"-86,0 0 55,0 0 16,0 0-39,0 0-9,55-60-48,-46 56-8,9 0 19,2 2-13,-2-2-10,9 0 0,-10 2 2,4 2 2,-3 0-14,-5 0 4,5 0-3,-5 0-1,5 0-2,-5 12 0,-1 0 0,1 2 0,-2-4 0,2 8-1,-2 0 1,-4 4-1,0 2 1,-2 4-2,-3-2 2,-2 1 2,0 2-2,0-3 0,0 5 1,-2-5-1,-15 0 0,-2-6 0,-1-2 0,-3-4-2,-6-6 7,2 0-5,3-8 3,-5 0 2,3 0 0,1 0-4,-4-6-1,4-6 9,8-4-9,-1-6 2,3-2 1,7-6-3,-1 0 2,7 1-2,2 0 0,-4 0-1,4 1-2,0-2-4,0 8-11,2-2-1,7 8-10,-3 4-41,6 2-27,-6 2-81,3 0-48,1-2-119</inkml:trace>
  <inkml:trace contextRef="#ctx0" brushRef="#br0" timeOffset="15060">5676 0 263,'0'0'147,"0"0"-99,0 0 3,0 0 25,0 0-32,0 0 11,10 28-13,1-6 4,-5 2-6,0 2-15,5 0-9,-3 8 8,0 0-2,3 4 7,-7 7-16,5-8-2,0 8-1,-2-3-2,1-2-7,-1 0 7,0-8-6,0 0-1,-1-6 0,5-4-1,-1-4 2,2-2-2,0-2-27,-1-2-33,2-2-62,-1-6-145,-4-1-76</inkml:trace>
  <inkml:trace contextRef="#ctx0" brushRef="#br0" timeOffset="15539">5252 716 292,'0'0'142,"0"0"-116,0 0 12,0 0 65,0 0-8,0 0-35,2 1-29,9-1-6,3 0 15,-1 0-3,3 0-1,1 0-2,6 0-18,1 0 1,3 0-4,1 0 2,5 0-4,4 0-3,5 0 0,10 0 7,-1 0-6,10 0 3,-2 0-1,6 0-5,0 0 1,-7 0-7,-8-1 0,-4 1 2,-5 0 0,-3 0-4,-1 0 2,-6 4 0,-4 1 4,-6 2-4,-3-3 0,-9 2-6,-2-5 10,-5 3-8,-2 1-5,0-3-25,0 1-27,-11 1-4,-14 5-20,-4-5-79,0-2-130</inkml:trace>
  <inkml:trace contextRef="#ctx0" brushRef="#br0" timeOffset="16101">5466 926 330,'0'0'84,"0"0"-44,0 0 58,0 0 29,0 0-45,0 0-34,11-26-28,5 26 2,3 0 15,-3 0-5,4 0-10,-4 0-7,2 4-3,-3 10-3,1 6-9,-1 0 3,1 2 2,-5 2-5,-2 0 6,1 1-5,-6-1 1,0-1 4,-4 2-6,0-3 1,0 2 2,0-2-1,0 0-2,0-2 0,-4-2 1,-4-4-1,0-4-1,-3-4 0,4-2-1,-9-4 4,1 0 6,-3 0 0,-5-4-1,2-8-2,-2-2-5,1-2 0,4-2-2,7-2 3,-2 2-2,11-4-5,2-1-7,0 0-4,8-2-19,17 5-4,4 7-8,2 0-43,3 5-21,-5 6-32,-5-2 14,0 4-2</inkml:trace>
  <inkml:trace contextRef="#ctx0" brushRef="#br0" timeOffset="16723">5778 970 342,'0'0'114,"0"0"-87,0 0 31,0 0 21,0 0 16,0 0-48,69-30-30,-53 30-5,3 0 9,-1 0 0,1 0-8,0 0-12,4 0 2,-1 0 0,0 0-2,0 0-1,-1 0 2,-4 0-1,1 2 4,-7-2-5,-6 2 0,-5-2 3,0 2-3,0 2 0,0 0-2,-3 6 2,-8-2 3,-2 2 0,2 4-3,2 0 4,-6 0 0,1 4 0,-1 0-2,-1 0 3,3 3-4,-3-2 0,3-1 2,-3 0 3,7-1-6,-3-3 4,6-2 1,4-2-5,0-2 7,2-2 0,0-4 9,16-2 21,11 0 2,4 0-18,4 0-11,1 0-10,-3 0 3,-4 0-3,-2 0 3,-10 0-4,-1 0 3,-7 0-2,-5 0 0,-2 0 1,-2 0-1,0 0-18,0 0-20,0 0-27,0 0-42,2-2-117,2-4-71</inkml:trace>
  <inkml:trace contextRef="#ctx0" brushRef="#br0" timeOffset="17435">6534 607 292,'0'0'229,"0"0"-171,0 0 52,0 0 6,0 0-13,0 0-38,0-36-29,0 34-17,0 2 0,0 0-11,0 0-8,0 0-8,0 2 4,0 14 4,6 4 18,1 4-13,4 6-1,-2-2 0,-3 4 0,1 1 0,-2-1-4,-5 0 0,2-4 3,-2 0-1,0-4-2,0-4 0,0-2-1,0-6 1,0-4-18,0-2-21,0-2-32,0-4-44,0 0-58,7 0-32,4-6-105</inkml:trace>
  <inkml:trace contextRef="#ctx0" brushRef="#br0" timeOffset="17834">6823 597 339,'0'0'55,"0"0"13,0 0 45,0 0-1,0 0-57,0 0-33,0-6-3,0 6-8,0 0-2,0 0 4,-2 8 0,-13 6 0,-4 4-4,0-2-8,-1 3 10,-1 0-11,0-1 1,0 3 1,3-6 2,3 2-1,5-5-3,4-6 1,4-1 2,2-2-3,0-1 0,0-2 9,0 0 3,6 0 15,12 0-24,3-8-1,-4 2 4,-1 2-6,-1-1 0,-1 4-1,-3 1-1,-3-4 1,0 4-2,-4 0 0,1 0-1,-1 5 1,0 10 1,-2-1 1,1 4-3,-3 0 4,0 2-1,2 0 1,-2-2-1,2 0 3,3-2-2,2-2 3,-1-4-3,3 2 0,0-6-2,6 0 2,2-4-4,0-2-55,1 0-57,2 0-100,-5-14-46</inkml:trace>
  <inkml:trace contextRef="#ctx0" brushRef="#br0" timeOffset="18553">6598 140 298,'0'0'71,"0"0"-17,0 0 26,0 0 27,0 0-20,0 0-36,-4-24-16,4 24-15,0 0 5,0 0-25,-4 0-3,-6 12-2,-5 8 5,-1 4 2,3 0 6,0 2-3,3-4-2,4-2 4,4-2-7,-1-5 3,3-4-3,0-3 2,0-2 5,0-4-5,0 0 0,3 0 12,7 0-8,4-8-3,1-10-3,1-2 0,0-2-2,-5 0 2,0 4-8,-4 0 7,-1 4 1,-1 0-1,2 4 2,-1 0-1,1 0 0,-1 2 0,4 2 0,1 0 1,0 0-1,2 2-3,0 4 1,-1 0 2,-3 0-3,-1 0 3,2 0-3,-1 4 1,-1 6 4,2 4-4,-2 6 4,1 0 0,2 8 1,1-2-2,1 0 0,3 8 3,-1-2-1,3 0-2,-1-1-1,-1-9 0,3-2-36,-4-4-206,1-8-276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31.73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0 0 377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31.37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116 60 258,'0'0'67,"0"0"-61,0 0 0,0 0 38,0 0 41,0 0-16,0 0-2,-43-21 4,41 18-4,0 3-15,2-1 3,0-2 0,0 3-16,0-1 2,0 1-1,0 0-18,0 0 9,0-3-13,14 1-5,15-4-3,4 0-10,1 0 0,-3 2 1,-2 2 0,-7 2 4,0-2-5,-8 2-5,-3 0 4,-7 0-33,-4 0-76,0 10-58,0 2-126,-9-2-179</inkml:trace>
  <inkml:trace contextRef="#ctx0" brushRef="#br0" timeOffset="389">116 60 377,'-116'143'218,"116"-143"-202,0 0-12,2 0 98,21 0-25,8 0-60,7 0-8,-1 0 22,2-4-5,-6 0-11,5 2-4,-5 0-9,-1 2-4,-3 0-2,-5 0-65,-1 0-55,-4 0-116,-3 4-51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33.26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150 694 379,'0'0'166,"0"0"-134,0 0 41,0 0 48,0 0-47,0 0-38,8-27 0,8 15-22,2-2 19,2-2-4,5 0-1,-4 0-6,4 2-6,2 0 0,-5 3-6,1 4-9,-4 6-1,-3 1 1,-3 0-1,-4 0 0,1 0-3,-6 10-7,-4 4 9,0 6-1,0 1 2,-2 5 0,-16 3 0,-4-1 0,-7 0 2,-2 0-2,0-1-1,-4-3 1,0-2 0,4-2 2,-5-6-2,3 0 2,2-4 0,2-1 1,4-2-6,4-5 3,11-2-2,5 0 1,3 0 2,2 0-1,0-5 2,0-9-2,11-4-5,16 2 1,0 0 0,0 0 1,-3 3 1,-4 4-1,2 1-2,-1 7 4,-2-2-6,-3 3-2,-3 0-7,-1 0 1,-3 8 2,-3 4 2,0 4 10,0-2-11,-4 2 7,0-2 2,0 0 3,-2 0-1,0-1-1,5-1-3,1-1-5,0-2-31,8-2-7,1-4-29,6 1-53,6-4-22,2 0-29</inkml:trace>
  <inkml:trace contextRef="#ctx0" brushRef="#br0" timeOffset="729">698 878 332,'0'0'105,"0"0"-94,0 0 56,0 0 40,0 0-34,0 0-28,6-26-24,1 14 5,3-4 7,-4 0-15,3 0-4,1 0 12,0-4-14,-1 4-3,-1-2 3,1 2-3,-3 4-9,-1-1 5,-3 6 5,0 0 6,-2 6-5,0-1 5,0 2-2,0 0-2,0 0-12,0 0-7,0 0-10,0 2 8,0 10 8,-2 5 0,-9 3 2,0-2 0,0 3-1,3 1 0,-2-2 3,4 4 1,1-5-4,5 1 0,0-1 2,0-5-2,0 2 3,5-4-2,11-1 0,3-2 9,1-4-9,4-2 4,-1-1-5,-6-2 0,-1 0-5,-3 0-16,1 0-38,-3-7-39,0-7-188,0-7-89</inkml:trace>
  <inkml:trace contextRef="#ctx0" brushRef="#br0" timeOffset="1299">855 404 387,'0'0'126,"0"0"-111,0 0 66,0 0 75,0 0-67,0 0-42,-2-13-17,10 12-13,4 1-8,-3-2 4,0 2-1,0 0-11,0 0 0,-3 0-2,-1 0-1,-3 2-1,0 10-1,-2-1-8,0 3-25,0-3-13,-2-3-13,-7 0-50,0-4-34,5-4-15,-1 0-139</inkml:trace>
  <inkml:trace contextRef="#ctx0" brushRef="#br0" timeOffset="1705">828 162 218,'0'0'158,"0"0"-114,0 0 8,0 0 43,0 0 46,0 0-80,-6-38-29,6 38-21,-2 0-10,-3 0-1,-4 20 7,-2-2-6,-4 5 11,2 4-10,-2-8 5,3 4-5,1-2-1,3-5 4,0 3-5,2-5 0,6-5 1,-5 2 1,5-9-1,0-1-1,0 1 0,0-2 6,0 0-2,0 0 11,0-7-4,7-7-11,5-4-1,0 1-2,-1-3-6,1 1 4,1 1-5,0 1 9,-2 3 0,-1 0-3,2 1 4,-3 1 0,2-2 1,-2 2-3,2 8 2,-2-1-1,0 1 0,2 1 0,-4 1-5,4 2 3,-2 0 3,0 0-1,2 9 1,-2 0-3,-3 8 3,3-1 3,-2 7-2,2 1 4,-2-1-3,-3 2 2,2 1-4,2-1 1,0-2 5,-1 1-6,3-7 0,2 2-1,1-4-66,3-5-200,0 1-154</inkml:trace>
  <inkml:trace contextRef="#ctx0" brushRef="#br0" timeOffset="2587">1401 625 153,'0'0'315,"0"0"-245,0 0 19,0 0 60,0 0-34,0-97-35,0 91-31,0 5-12,0-1-8,0 0 2,0 1-14,2 1-16,0 0-1,-2 0-4,0 9-13,0 6 17,0 7 2,0 4 0,0 2-2,0 2 2,0 0-1,0-2 0,-2 1-1,0-1 0,0-1 1,-2-2 1,2-4-2,-3-3 0,5-1 0,-2-3 1,2-5-1,0-4 0,0-1-4,0-1-20,0 1-29,0-2-24,15-2-27,-1 0-93,-5-2-82</inkml:trace>
  <inkml:trace contextRef="#ctx0" brushRef="#br0" timeOffset="3007">1270 734 385,'0'0'93,"0"0"-66,0 0 86,0 0 8,0 0-96,0 0-17,42-9-5,-22 9 2,0 0 6,2 0-11,3-3 1,0 3 4,-1 0-5,0 0-6,1 0-70,0 0-123,-1 0-44</inkml:trace>
  <inkml:trace contextRef="#ctx0" brushRef="#br0" timeOffset="3276">1802 593 446,'0'0'73,"0"0"-50,0 0 130,0 0-52,0 0-50,0 0-32,56-49 3,-38 49 23,2-2-16,-4 0-4,-1 2-10,3 0-7,-5 0 3,5 0-11,-2 6 0,-3 8 0,0 0 0,-5 0-4,-4 0 4,-4-2-4,0 1 3,0 1-2,-4-2 3,-17 1 4,-10-3-3,4-1 3,3-2-4,2 0 1,10-3 0,4-3-1,8-1 0,0 0 4,0 0 0,0 0 0,8 0 1,15 0-3,-1-5 2,-4 1-4,-2 3 0,-3-1-2,-2 2 2,0 0-3,2 0-5,1 3 5,-3 10 3,1-1-3,-4 4 3,1 0-2,-3 1 2,2-1-2,-8 0 2,0 0-2,0-1 2,0-3-2,0-4 2,-8 0 0,-5-2 1,-3-1 3,1-3 1,-5-2-1,-3 0 13,-3 0-10,-3 0-5,0 0 4,0-7-6,5-2 5,3 0-5,2 1 2,3 2 1,7 1-3,3 0 0,6 2-2,0 2-8,0 1-9,0 0-19,0 0-37,0 0 2,0 0-44,0 0-102,8 0 97,5 0-78</inkml:trace>
  <inkml:trace contextRef="#ctx0" brushRef="#br0" timeOffset="4170">2390 583 416,'0'0'108,"0"0"-69,0 0 71,0 0 10,0 0-36,0 0-25,0-39-6,0 39-18,0 0-8,0 0-27,0 0-17,0 10 9,0 12 8,2 4 14,5 2-9,4 4-5,3-2 9,-1 3-9,3-1 2,-3-1 0,-2-2-1,-4 0 1,-5-2-2,0-3 0,-2-1 0,0 0 4,-4-3-4,-12-5 2,1-2-2,-1-4 6,-2-4-5,-2-2 0,-3-3 7,-1 0-6,-1 0-2,-2-1 0,0-12-5,7 3 1,2-4-5,4-1-8,6 1 0,4-1-7,4 0-36,0 0-39,15 0-93,9 0-89</inkml:trace>
  <inkml:trace contextRef="#ctx0" brushRef="#br0" timeOffset="4725">2457 349 593,'0'0'102,"0"0"-43,0 0 58,0 0-15,0 0-56,0 0-33,0-9-1,0 9-9,6 0 0,3 0-3,3 0 0,-6 6-3,-1 2-16,-1 5-26,-2-2-47,0 2-67,-2-2-94,0-7-110</inkml:trace>
  <inkml:trace contextRef="#ctx0" brushRef="#br0" timeOffset="4995">2457 349 343,'-9'-95'99,"6"84"-79,3 4 67,0 2 85,0 2-74,0 3-48,0-2-17,0 2-11,0 0-18,0 0-4,-6 2-6,-3 10-1,-4 5 7,-5 6 6,0-3-6,3-3 1,1 5-1,5-5 0,4-4 3,0 0-3,1-11 0,4 2 1,0-2 0,0-1-1,0-1 1,0 0 1,0 0 16,0 0-14,6-13-4,9-4-15,-4 2 15,4-1 0,-3-2 0,-1-3-2,0 3 2,-4-3 0,2 5-4,-1 0 4,3 1 0,3 0 1,-5 3-1,3 0 0,-2 3 5,1-1-5,1 3 0,-1 1 0,-5-1 4,-2 4 3,0 3-5,-2 0-2,4 0 0,-1 0-7,1 12 7,0 2 0,2 5 0,-2 3 2,3 4-2,0-1 1,5 1 3,-1-1-4,0-2 0,-2-4 2,5-1-2,-3-1 1,1 1-2,-1-2-48,0 0-120,3-2-190</inkml:trace>
  <inkml:trace contextRef="#ctx0" brushRef="#br0" timeOffset="5923">3203 522 461,'0'0'97,"0"0"-72,0 0 108,0 0-2,0 0-46,0 0-50,0-13-15,0 13-16,0 0-2,0 8 1,0 7 7,0 0 8,0 8 0,0 4-4,0 3 4,0 3-13,0-1-2,0 1-2,0-1 0,0-4 3,0-2-4,0-5 0,0-5 2,0-4-2,0-1-3,0-4-12,0-4-29,0-1-31,0-2-57,0 0-94,0 0 2</inkml:trace>
  <inkml:trace contextRef="#ctx0" brushRef="#br0" timeOffset="6276">3049 701 474,'0'0'62,"0"0"-43,0 0 128,0 0-20,0 0-63,0 0-51,56-11-12,-22 9 3,-1-1-2,1 1-2,-8 2 2,1 0 1,0 0-3,0 0 0,-3 0-10,1 0-56,-5 0-116,-2 0-99</inkml:trace>
  <inkml:trace contextRef="#ctx0" brushRef="#br0" timeOffset="6630">3970 551 406,'0'0'52,"0"0"-10,0 0 54,0 0-3,0 0-30,0 0-36,0-46-8,-2 44 19,-1 2-10,-4 0-12,0 0 1,-3 0-3,-4 0-3,-1 0 10,0 9-6,-1 4-6,0 2 14,1 3-15,-3 1 1,3 4 5,-1 2-3,3 0-9,1 3 4,4-2-6,-1-1 5,2 0 0,7-3-5,0-3 0,0 0 1,0-3 2,7-2-1,8-3-1,-1 0 7,3-4-8,4-2 1,-3 0 7,3-3-7,-2-2 7,-4 0-8,0 0 1,-2-5 10,-4-8-11,-2 1-1,-3-3-7,-4 2 6,0-3-7,0 0-4,0 0 7,0 1 3,-16 3 2,-3 0 0,-5 1-2,-3 4-2,-2 3 5,2 3 0,2 1-1,4 0-4,3 0 5,3 1-6,1 6 2,7 2 3,1 2-1,1-2-4,5 1-4,0-1-1,0-2-26,0 1-4,0-4-10,9 3-23,14-5-62,3 2-30,6-4-22</inkml:trace>
  <inkml:trace contextRef="#ctx0" brushRef="#br0" timeOffset="7334">4213 597 340,'0'0'114,"0"0"-69,0 0 88,0 0-2,0 0-54,0 0-6,17-41-13,-17 41-1,0 0-23,0 0-18,0 0-16,0 0-8,0 9-4,2 7 12,0 5 6,1 2-3,0 3 3,1 4-4,2-1 8,-1-3-9,-1-1-1,0-1 0,2-1 2,-2-2-2,2-6 0,-1-2 0,-1-4-1,2-1-14,2-4-25,-2-1-27,1-3-44,1 0-84,6 0-93</inkml:trace>
  <inkml:trace contextRef="#ctx0" brushRef="#br0" timeOffset="7695">4529 599 387,'0'0'80,"0"0"-53,0 0 60,0 0 48,0 0-64,0 0-37,0-37-13,0 37-4,0 0-8,0 0-9,0 0-7,-5 5 7,-7 5 0,-9 4 12,3 4 1,-1 2-2,-2 1-3,3-2-5,1-1 7,3-2-9,7-4 0,1-5 0,4-1-1,2-5 3,0-1-2,0 0 1,0 0 18,0 0-7,0 0 1,2 0-14,9-9 0,-2 4-2,2 0 2,-2 1 0,0 4-1,0 0-2,-3 0-2,5 0 5,-3 0-3,0 0-3,-1 0 3,-1 11-1,2 1 2,-4 3-1,2 1 3,1 0-2,-1 3 4,4-1-1,-2-2-1,1-2 0,1-5 3,-2 1-3,1-5-1,1 1-24,-2-3-39,1-3-23,2 0-89,-2 0-26</inkml:trace>
  <inkml:trace contextRef="#ctx0" brushRef="#br0" timeOffset="8332">4415 222 300,'0'0'84,"0"0"-28,0 0 24,0 0 21,0 0 5,0 0-36,-2-28-29,2 28 1,0 0 3,0 0-17,0 0-4,0 0-14,-2-3-7,-1 3-3,-7 0-15,-6 12 11,-4 7 4,0 1 1,1-3 0,4 1-1,1-4 0,8 0 0,0-2 2,3-5-4,1-1 2,2-5-4,0 1 4,0-2-2,0 0 2,0 0 7,0 0-3,0 0 1,5 0-5,7-10-16,5-1 15,-2 2-2,1-1 0,0-3 0,1 1 3,-1-2 0,-3 2-3,3-1 6,-3-1-4,-2 4 1,-1 3 0,-2-1 2,-1 3-2,-1 2-2,-1 1 2,-2 0 3,-1 2-3,0 0-10,0 0-3,4 0 6,3 2 5,1 8-5,-2 6 7,3 4 0,1 1 1,-1 5-2,3-3 2,1 2-3,1 0 2,-1-4 0,1-2 0,-3-5-11,5 0-185,-3-8-236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1:08.90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0 792 452,'0'0'86,"0"0"-61,0 0 67,0 0 25,0 0-47,0 0-15,0 0-35,-4-6 3,6 6 15,14-4-14,3 0-6,4-3 4,0 1 7,3 2-5,8-1-19,1 0 13,5 1-11,5 3 4,1-2-1,6 2-10,0-2 3,3 2 8,-2-4-9,5 3 5,5 0-1,-3 1 1,2 1-2,-2-3-5,-2 2 0,3 1 3,-5 0-2,2 0-1,0 0 0,2 0 0,2 0-1,5 4 1,2-1 0,1 4 2,3-6-2,-2 2 0,3-3-1,-3 0 1,-2 0 2,0 0-1,-4 0 0,0 0 0,-3-4 1,-2-3-2,2 4 0,-4-4 0,1 3 0,-1-2 0,0 1 0,-3 0 0,-2 1 1,-3 2-2,-6 0 2,-1 0-1,-6 0 0,3 2-3,-4 0 3,2 0 1,0 0 0,0 0-2,1 0 0,2 0 1,1 0 1,-1 0-1,-1 0 0,0 0-1,-1 0 2,-2 0-1,-2 2 0,1 0 1,-1 0 0,-1-2-1,-3 0 0,0 0-2,-4 0 7,-2 0-5,-1 0 0,3 0 0,0 0 0,2 0 0,0 0 0,-1 0 0,-3 0 1,-3 0-1,-1 0 0,-4 0 0,-3 0-1,-3 0 1,-7 0 0,0 0 1,2 0 0,-2 0-2,7 0 0,0 0-2,5 0 1,2 0-4,-3 0 2,3 0 2,-3 0 0,-4 0 1,1 0-1,-1 0 2,-5 0 0,6-2-4,-1 0 4,5-1 0,3-2 4,6-3-4,2 2 0,-2-2 1,-1-2 2,-2 2-3,-2 2 0,-2 0 6,-5 2-6,-2 2 1,1 0 0,-3-2-1,7 2 1,-1 0-1,3 0 0,4 0-1,-2 2 2,-2-2-2,-3 2 1,-1 0 0,-9-2 0,-1 2 0,-4 0 0,0-2-4,0 2-2,0 0-11,0 0-21,-4 0-42,-19 0-52,-6 0 61,-7 0-178,3 0-209</inkml:trace>
  <inkml:trace contextRef="#ctx0" brushRef="#br0" timeOffset="5759">272 1176 317,'0'0'103,"0"0"-95,0 0 19,0 0 40,0 0-9,0 0-30,0 0-19,-2 0 36,2 5 20,0 3-43,0 4 16,0 0-13,0 4 2,0 6 24,0 0-32,4 6-7,1 2 7,4 2-5,-4 4 4,1 0-10,5-2 3,-4 0 4,0 1-14,-1-1 8,-1 0-6,-1-3-2,3-2 6,-5-3-6,3-2 1,-5-4-2,0-4 3,0-4-3,0-4 0,4-4 2,-2-2-2,0 0 0,-2-2 3,3 0-3,3 0-4,6 0-6,-1-12-10,1-2-37,0-2-27,-1-4-131,1-2-93</inkml:trace>
  <inkml:trace contextRef="#ctx0" brushRef="#br0" timeOffset="6306">654 1058 295,'0'0'172,"0"0"-145,0 0-14,0 0 36,0 0 22,0 0 13,-27 30-31,15-14-24,1-2 13,1 7 3,-2-2-14,3 4-2,-2 3 0,0 0-18,0 6 2,2 0-2,0 4-5,0 2 1,-2 4-3,-3 2 0,1-2 4,-1-2-3,1-5-3,0-3 3,2-2 0,2 0 0,-3-4-5,2 0 1,3-8 4,-2-2-4,0-4-1,5 0 2,-3-2-2,5-4 4,2 2-4,0-6 1,0 0-3,0-2 5,0 0-3,0 0 1,0 0 1,0 0 4,0 0-3,0 0-3,0 0 0,0 0-18,0 0-8,2-4-27,9-10-43,5-2-43,-1-4-115,1-8-114</inkml:trace>
  <inkml:trace contextRef="#ctx0" brushRef="#br0" timeOffset="6959">683 1090 214,'0'0'148,"0"0"-115,0 0 25,0 0 23,0 0-25,0 0-22,0 0-3,0 0 66,8 0-56,-1 4-23,5-2 32,3 2-6,1-1-20,8-2 5,0 1-18,5 0-3,0-2-2,2 0-3,1 0 1,-3 0-4,0 0 2,0 0 2,-2 0-4,4 0 0,0 0 2,2 0 1,3 0-3,-1 0 0,6 0 1,1 2-1,3-2 0,-1 0 0,0 0 2,2 3-2,-5-3 0,5 0 0,-4 4 0,1-4 1,-2 0-1,1 1-2,-3-1 1,1 0-4,-2 0 3,-1 0-1,2 0 3,1 0-1,-1 0 0,7 0-4,-4 0 4,-2 0-6,0 0-2,0 0-1,1 0-6,-1 0 10,-3 0-9,1 0-5,0 0 15,2 0-1,-2 0 5,2 0-5,-4 0-4,2 0 9,-1 0-5,1 0 5,1 0-1,-6 0 3,0 0-1,3 0 0,-5 0 1,2 0-4,-1 0 3,1-1 0,2 1 2,4-3-2,-6 2 0,3-2 1,2 1-1,-3 0-1,2-1 1,-4 3 0,-2-4 0,-2 4 1,0-3-1,2-1 1,1 0-1,1 0 4,0 1-4,1-2 0,1 1 0,0-2 0,-1 4 0,0 1-1,0-2 1,-3 1 3,0 0-3,0 2 1,0 0-2,-2 0 2,-4 0 0,-1 0 0,-4 0 2,0 0 3,0 0-4,0 0 8,1 0 1,-2 0-3,-3 0-3,-3 0 0,1 0-5,-7 0 6,1 0-5,-6 0-1,-2 0 4,0 0-2,0 0-1,0 0-1,0 0 0,7 0 0,-2 0 0,2 0 0,-3 0 0,0 0 0,-2 0-1,-2 0-13,0 0-11,0 0-22,0 2-93,-4 3-16,-19-2 47,2 1-45</inkml:trace>
  <inkml:trace contextRef="#ctx0" brushRef="#br0" timeOffset="8752">905 1492 544,'0'0'123,"0"0"-120,0 0 50,0 0 42,0 0-69,0 0-26,27-13 34,-25 12 15,-2-2 2,0 2-21,0-2-3,0 3 4,0 0-16,0 0-11,0 0-4,0 0-4,0 0-10,0 14 6,-8 7 8,-8 1 5,1 0-3,-4 0-1,-1 3 5,-2 0-5,2-5 1,2 0 2,5-2-4,-1-4 0,10-2 0,-3-4 1,5-6-3,2 2 3,0-4-1,0 2 1,0-2 0,0 0 3,0 0 0,2 0-3,21 0 8,8 0-5,2 0-2,0-4-1,5-2 1,1 2 0,3 0-2,0 0-2,-6 2 0,0 2 2,-5-2 0,-2 2 0,-4 0 0,-6 0 0,-3 0-1,-5 0 0,-2 0-1,-4 0-21,-5 0-14,0 0-27,0 4-5,0 2-74,-14-2 43,-4-2-98,-4-2-92</inkml:trace>
  <inkml:trace contextRef="#ctx0" brushRef="#br0" timeOffset="9351">961 1600 224,'0'0'283,"0"0"-228,0 0 58,0 0 16,0 0-64,0 0-54,0-6-2,7 9 13,-3 10 26,-2 5-15,-2 2-13,0 4-1,0 6 6,0-2-17,0 0 2,0 0-8,-6-4 2,4-3-1,2-3-2,0-5 0,0-4-1,4-6-6,12-3-15,1 0-50,6 0-71,4-3-116,0-12-81</inkml:trace>
  <inkml:trace contextRef="#ctx0" brushRef="#br0" timeOffset="9704">1427 1497 334,'0'0'239,"0"0"-175,0 0 52,0 0 9,0 0-49,0 0-67,4-1-2,0 6-5,2 9 31,0 7-3,1 0-5,-3 5-6,-2 3-2,0-1-2,0 0-11,-2-2 3,3-2-6,0-4 1,-3-2-1,0-2 0,0-4-1,0-2 0,2-2-4,0-4-10,0-2-29,-2-2-31,0 0-76,5 0-92,-3 0-19</inkml:trace>
  <inkml:trace contextRef="#ctx0" brushRef="#br0" timeOffset="10042">1256 1606 220,'0'0'325,"0"0"-281,0 0 52,0 0 35,0 0-113,0 0-8,127-12 0,-90 12-1,-3 0-4,-5 0-4,-2 0 5,-3 0-6,-6 0-2,-2 0-8,-1 0-62,1 0-149,1 0 6</inkml:trace>
  <inkml:trace contextRef="#ctx0" brushRef="#br0" timeOffset="10306">1790 1524 481,'0'0'67,"0"0"31,0 0 78,0 0-72,0 0-59,0 0-7,18-41-2,-7 36-1,3-4-6,-1 5-9,2 0-14,1 2-4,-3 2 5,-3 0-7,-2 0 2,1 0-4,-1 0 4,0 8-2,-1 0 0,1 5 0,0 0-1,0-3 1,-3 3 0,1-4 1,1 1-1,-7-2-3,0 1 2,0-5-10,0 0 7,0 0 0,-3-2 4,1 2-4,-4-3 8,4-1 1,2 0 1,-3 0-6,3 0 6,0 0-4,0 0 0,0 0 7,0 0-7,-2 0 1,2 0-3,-2 0 0,2-1 0,0 1-1,0 0-6,0 0-1,0-2-6,-2 2-11,2 0-2,0 0-4,0 0 4,0 0-10,0 0-15,-2 0-14,0-2-51,-4 2-76,2-2-27</inkml:trace>
  <inkml:trace contextRef="#ctx0" brushRef="#br0" timeOffset="10980">1884 1532 161,'0'0'274,"0"0"-206,0 0 30,0 0 73,0 0-74,0 0-35,0-26-27,4 23-3,8 1-16,5 0-2,1 2 0,3 0-1,-2 0 1,-3 0 6,1 2-9,-3 11-5,-1-6 8,-4 5-8,1 2-4,-6 3-2,0 1 0,-4-3 2,0 4-1,0-5-1,0 0 0,0-2-2,0-2 2,-11-2 0,-3-2 1,-3-2 15,-1 0-13,-2-4-2,-2 0 6,-1 0-3,1 0-3,5 0 4,-2-10-4,9-4 6,-4-4-7,7 0 1,1-2 0,-1-5 2,5 2-3,-3 1 0,3 1 0,0 1 1,2 6-1,0 0-1,0 2-1,0 4 2,0-2-4,2 2 4,7 0 1,0 4 2,2 2-3,0 2-1,0 0 1,0 0 0,5 0 0,-3 0 0,3 0 0,4 0-3,-2 6 4,2 0-1,0 3 1,-4-2-1,-3 4 0,-4 0-1,0 1 1,-3 5-3,3-3 3,-4 4-1,0 0 0,-3 4 0,-2 2 1,0 0 0,0 0 0,0-2-1,0 4 2,0 0-1,0-2 0,0 2 1,0-2 1,0 2-2,0-2 0,0 0 3,0 3 0,0-8-1,0 2 0,6-3-1,-1-3 1,-1-2-2,3-5 0,-5-6 1,3-2-1,-3 0 0,-2 0 3,2 0-1,5 0-1,-1 0-1,4-9-7,-2 0-9,1 0-47,1 4-69,-4-9-98,-2-3-127</inkml:trace>
  <inkml:trace contextRef="#ctx0" brushRef="#br0" timeOffset="11976">2510 1533 437,'0'0'171,"0"0"-130,0 0 95,0 0-27,0 0-64,0 0-34,5 5-8,1 14 16,1 2 18,-4 5-11,-1 2-1,5 2-3,-5 0-8,0 2-1,2-4-5,-2 2-8,7-4 12,1-2-12,-2-2 0,-1-4 5,-1-5-4,4-4 0,-6-4-2,5-4-2,-9-1 2,0 0-26,0 0-15,0 0-31,0-8-147,0-6-171</inkml:trace>
  <inkml:trace contextRef="#ctx0" brushRef="#br0" timeOffset="12351">2370 1694 363,'0'0'60,"0"0"-55,0 0 42,0 0 12,0 0-26,143-18-21,-110 16 23,0 0-17,1-2-14,-7 2 1,-1 2-3,-3 0-2,-4 0-32,0 0-77,-1 0-53</inkml:trace>
  <inkml:trace contextRef="#ctx0" brushRef="#br0" timeOffset="12638">3003 1521 360,'0'0'184,"0"0"-98,0 0 55,0 0-3,0 0-42,0 0-32,-11-22-15,11 22-29,0 0-2,7 0-17,8 0 0,7 0 7,1 0-5,-1 0-3,-4 4 0,0 4 0,-1 2 0,-3 2 0,-1 1 0,1-2-1,-8 0 2,-1 0-2,-3 2 0,-2-1-4,0 2 0,0-2-5,-4 2 2,-9-2 7,-1 0-2,1 0 3,-1-2-6,3-2 6,2-6 2,4-2-2,3 0 0,2 0 3,0 0-1,0 0 4,0 0 0,0 0-6,0 0 6,0 0-6,10 0 0,0 0-1,6 0-2,-3 0 1,6 0 1,-2 0 1,-1 4 1,3 10-1,0 0 0,-4 0 0,1 2 0,-3-2 0,-2 0 0,-2 4 0,-2-4-2,-3 0 2,-4 0-1,0-4 1,0 2-5,0-3 4,-2-1-2,-9-1 3,-7-3 2,-2-4 0,-2 0 5,-1 0-3,-4 0 1,-2 0 3,0-6-7,1-3 0,4-4 5,-1 3-5,9 2-1,3-2 2,4 8-1,5-4-1,4 2-1,0 0-2,0-4-11,0 2-39,11-2-45,4 0-36,3-2-104,0 0-34</inkml:trace>
  <inkml:trace contextRef="#ctx0" brushRef="#br0" timeOffset="13513">3663 1445 461,'0'0'102,"0"0"-23,0 0 72,0 0-51,0 0-44,0 0-20,0-38-9,0 38-7,-2 0 2,2 0-9,-4 0-7,-8 2-3,-1 6 8,-5 10 0,0-2 2,2-2-3,3 2 3,4-1-8,2 3 1,1 4 2,1 2-7,-1-1 2,1 4-2,0-3 1,3 2-1,2 0-1,0-2 0,0 2 1,0-6 2,0 2-6,12-4 6,3-2-3,1 0 4,-1-2-4,6 0 0,-2 1 0,1-5 0,1-2 0,-4-5-1,3-1-5,-1-2 5,-2 0-4,-1 0 2,-7-2 0,-1-8 3,-1-1-1,-2-4 2,4-1-2,-7 4 1,0-2-4,-2 2-3,0 2 2,0-4-17,0 6 1,-6 2-4,-8-2-6,1 6 9,-6-4 8,0 2 3,-4 4 10,1-4-1,3 4 2,-2-2 1,3 2-1,1 0 0,1 0-3,5 0 3,-3 0 1,3 0-1,2 6 0,0-2 0,2 2 0,1 2 0,2-6-1,-3 4-64,5-2-126,2-4-129</inkml:trace>
  <inkml:trace contextRef="#ctx0" brushRef="#br0" timeOffset="29684">4677 733 555,'0'0'182,"0"0"-164,0 0 14,0 0 80,0 0-15,0 0-50,0 0-24,-7-9-3,7 9 7,0 0-8,0 0-1,0 0-6,0 0 2,0 0-1,0 0-4,0 0 1,19 0-4,10 0 2,4 0 1,5 0-8,-1 0-1,-1 0 0,-1-3 2,0 2-2,-4 1-1,-10-3-2,-7 3 3,-5-2-10,-9 0-13,0 2-7,0 0-50,-11 0-89,-14 2-99,-1 11-58</inkml:trace>
  <inkml:trace contextRef="#ctx0" brushRef="#br0" timeOffset="30041">4782 833 330,'0'0'321,"0"0"-285,0 0-26,0 0 79,0 0 32,0 0-72,-16 0-32,20 0 6,15 0-3,1 0 5,2 0 2,0 0-14,1 0-4,-2 0-4,4 0-3,0 0 0,-1 0-2,-1 0-12,-4-4-40,2 1-63,-6-3-183,-3-3-144</inkml:trace>
  <inkml:trace contextRef="#ctx0" brushRef="#br0" timeOffset="30903">5767 228 446,'0'0'204,"0"0"-182,0 0 5,0 0 88,0 0-4,0 0-63,-15-62-19,15 52 6,6-2-5,7 0-2,-1 2-16,1-2 12,-2 6-12,1-1-2,-4 2 0,1 1-4,3 4-6,1 0 1,-2 0-3,0 0 4,0 2-5,1 10 2,-6 4 0,1 0 1,-7 4-1,0 4 1,0 2 0,0 8-4,-18 0 1,-2 0 4,-5-4-1,1-3 0,-3-5 2,1-3-2,3-5 0,1 0 0,1-6 1,6-5-1,-3 1 0,5-4-3,1 0 5,6 0-2,1 0 1,5-7 0,0-4-2,0-1-5,0-1 6,0 2 1,14 0-1,-5 0 0,4 4 0,1 1 0,-3 4 1,-1 0-1,2 2-1,-5 0 0,1 0-1,-3 0 2,0 2 0,-1 10-1,-2 1 1,-2 2 0,0 2 0,0-1 0,0 0-1,0 0 1,3-1 0,3-2 4,3-3-7,7 0 6,2-6-3,1 0 3,6-4-3,0 0 0,-6 0-1,-1 0 4,-7 0-7,-3 0 1,-8 0-24,2 0-21,-2 0-52,0 0-83,0 0-149,-23 0 12</inkml:trace>
  <inkml:trace contextRef="#ctx0" brushRef="#br0" timeOffset="32425">5576 814 289,'0'0'224,"0"0"-189,0 0-32,0 0 80,0 0 48,0 0-60,-21-7-30,21 7-3,0 0-5,0 0 14,0 0-7,0 0-4,0 0 2,0 0-18,5 0-7,13 0-7,11-3 4,8-1 2,3 0-6,3 0-2,-1 0 1,3 2-5,-1-1 0,-4 3 0,-1 0 0,-10 0 2,-2 0 0,-8 0-3,-1 0 1,-5 0 0,-6 0-1,-2 3 1,-1-1-7,-1 2 4,1 0-7,0 0-7,-4 2-17,2 2-37,-2 2-66,0-1-81,0 2-89</inkml:trace>
  <inkml:trace contextRef="#ctx0" brushRef="#br0" timeOffset="33071">6305 764 252,'0'0'135,"0"0"-101,0 0 10,0 0 66,0 0 11,0 0-44,2-8-26,-2 8-12,0 0 7,0 0-7,0 0-6,0 0-1,0 0-11,0 0 4,0 0 3,0-5-11,0-3-8,4-6-3,2-2-6,1-2 6,-2-2-6,2 0 0,-1-2 5,1 2-5,-5 2 1,0 0 0,1 6-1,-3 2 4,2 6-2,0 4 5,-2 0 3,0 0-9,0 0-1,0 0-3,0 8-3,0 12 6,0 2 0,0 0 1,0 2 3,0 0-4,0 2 2,0-2 0,-4 1 0,4-3 1,0-2-3,0-2 0,0-4-1,0-1 2,0-4-2,0 0-1,9-2 2,2-5 4,2 0-3,7-2-1,0 0 4,3 0-4,-4 0-2,-1 0-10,1-4-25,-6-3-33,-5 0-27,-1-4-46,-7 0-135,0-5-201</inkml:trace>
  <inkml:trace contextRef="#ctx0" brushRef="#br0" timeOffset="34084">5655 1100 288,'0'0'99,"0"0"-57,0 0 50,0 0 59,0 0-47,0 0-46,0 0-8,0 0 27,0 0-17,0-4-19,6 0-9,6 0-14,5 0-3,2 2-9,4 1-2,3-2 3,6 1-6,3 2 1,1-2-2,-7 2 0,-5 0 3,-9 0-3,-5 0 0,-4 0 0,-6 0 2,0 0 0,0 0-2,0 0 0,0 0 1,0 0 0,0 0 0,0 0 3,-6 12-2,-4 2-4,4 4 1,-1 3 1,-3 1 4,0 2-4,1 4 0,1 0 3,-2 4-2,2 2-1,1-2 2,1-2-2,1-4 2,0-2-2,5-8 0,0-4-2,0-8 1,0 1-1,0-5-2,0 0-3,7 0-4,6-5-33,6-13-47,0-6-67,4-2-191</inkml:trace>
  <inkml:trace contextRef="#ctx0" brushRef="#br0" timeOffset="34842">6392 296 467,'0'0'88,"0"0"-75,0 0 96,0 0 23,0 0-73,0 0-39,0-4-18,0 4 11,6 0 6,3 0 7,-7 0-2,0 3-11,-2-3-2,0 1-2,0 1-7,0 0 0,0 2-2,0 0 0,0 1 3,0-4-3,0 1-3,0 0-10,-2-2 4,-7 0 4,3 0-19,-1 0 20,0-2 3,3-6-2,4 0-2,0 0-14,0 0-1,0-2-13,11 4-18,2 0-62,-4 4-78,-5-2-59</inkml:trace>
  <inkml:trace contextRef="#ctx0" brushRef="#br0" timeOffset="35263">6358 116 430,'0'0'79,"0"0"-66,0 0 102,0 0 19,0 0-76,0 0-43,-9-4-15,2 4 4,-1 16 25,-4 2 2,-1 0-12,0 4-10,-3 0 3,3-4-6,-1 2-1,3-6 2,7-2-6,-1-4 0,2-4 0,3-2 0,0-2-1,0 0 0,0 0 1,0 0 5,0 0-3,21-10 1,-3-6-2,1 0-2,0 0 0,-4 2 0,-1-4-2,-4 6 1,0-2 1,-1 2 0,-3 0 2,1-2-1,-1 4-1,2 0 0,-4 2 1,2 4-1,-1 0 0,-1 2 0,3 0 2,-2-2-2,1 4 0,3 0-2,0 0 2,2 0 2,-2 9-2,0 6 0,2 3 3,-2 0-3,0 2 3,0 0-3,0 2 1,-1 2-1,4 0 1,-1 0-1,0-2 0,1-2-6,-4 1-83,-1-3-146,0-5-105</inkml:trace>
  <inkml:trace contextRef="#ctx0" brushRef="#br0" timeOffset="36102">6957 503 255,'0'0'263,"0"0"-215,0 0-11,0 0 110,0 0-32,0 0-54,-21-20-28,21 20 2,0 0 0,-3 0-8,0 0-4,-1 14-12,-5 6 27,1 2-15,-2 4-9,6-2-3,-1 2-4,3 0-4,2 0 1,0 2-3,0 1 1,0-4-1,0 1-1,0-1 0,0-3 1,0-4-1,0-4 0,5-4-7,1-4 3,-1-4-17,-2 0-28,1-2-49,0 0-58,3 0-138,-3-8-205</inkml:trace>
  <inkml:trace contextRef="#ctx0" brushRef="#br0" timeOffset="36475">6757 673 12,'0'0'681,"0"0"-622,0 0-44,0 0 93,0 0-41,0 0-59,65-14-6,-34 14 0,-2-2 4,-2 2-5,-6-2-1,0 2 0,-7 0 0,-1 0 0,-3 0-1,-2 0-51,0 0-84,-3 0-156</inkml:trace>
  <inkml:trace contextRef="#ctx0" brushRef="#br0" timeOffset="37011">7426 176 465,'0'0'91,"0"0"-75,0 0 93,0 0 21,0 0-38,0 0-47,-16-58-3,16 50 19,0 0-14,0 0-19,0 2-12,6 1-8,2 1 0,0 3-8,3-1 2,3 2 1,-1 0-3,1 0 1,-3 0-1,-5 6 0,4 2-2,-6 6 1,-4 0 1,0 2 1,0 2-1,0-2-1,-2 0 0,-6-6 2,2-2-1,2 2 0,2-8-1,-1 2 1,1-2-3,2-2 3,0 0 0,0 0 1,0 0 3,0 0-4,0 0 2,0 0-6,0 0 4,11 0-2,5 0 1,-1 0 2,1 0-4,-3 8 1,-1 8 2,-1 2 1,0 0-1,-5 0 0,-1 2 0,-5 0 0,0 0 0,0-2-4,0 2 4,0-3-3,-9-4 2,-9 1 1,-4-1 0,-3-5 0,-2-4 0,0-2 0,2-2 0,2 0 3,0 0-1,3 0-3,9 0 1,3 0-11,-2-2-23,8-5-6,-2 6-20,1-2-29,3 2-35,0 1-55,-2 0-7,-2 0-36</inkml:trace>
  <inkml:trace contextRef="#ctx0" brushRef="#br0" timeOffset="37736">7233 645 593,'0'0'134,"0"0"-125,0 0 101,0 0 15,0 0-52,0 0-30,-4 0-17,4 0-4,0 0-2,4 0-7,19 0-6,6 0 6,7 0-4,6 0 3,3 0-7,2-2-2,3-2 5,4-2-6,-4 2 0,-2-2-2,1 2 0,-9-2 2,-1 4-2,-10-2 1,-10 4-3,-7-2-2,-5 2-2,-5 0-8,-2 0-9,0 0-6,0 0-72,0 2-54,-14 10-68,-6 2-75</inkml:trace>
  <inkml:trace contextRef="#ctx0" brushRef="#br0" timeOffset="38351">7439 890 295,'0'0'96,"0"0"-55,0 0 73,0 0 55,0 0-58,0 0-31,0 0-14,0 0-13,0 0-14,0 0-12,4 0-5,8 0-12,1 0-2,5 0-5,1 0 1,6 0-3,-2 0 2,-5-2-3,-3 0 0,-4 2 3,-6-2-3,-3 2 0,-2 0-1,0 0 3,0 0-4,0 0 0,0 0-1,0 4 3,0 12 6,0 0-5,0 2 0,-2 4 3,-1 2-3,1 2 0,-5 0 1,1 4 3,-3 0-3,2 0 0,-2-2 0,3-3-2,-1-1 1,3-6 0,2-4-1,-1-5 0,3-4 0,0-3-1,0-2-1,0 0-8,0 0-9,11-4-41,9-10-86,0-6-189</inkml:trace>
  <inkml:trace contextRef="#ctx0" brushRef="#br0" timeOffset="38957">8132 472 437,'0'0'234,"0"0"-198,0 0 33,0 0 57,0 0-30,0 0-29,0-27-34,0 27-3,0 0-11,0 0-12,0 0-5,0 0-2,0 8 0,0 6 11,0 6-7,0 2 1,0 0 1,7 4-5,4-2 5,2 2-6,3 0 0,-3 0 2,-2 0 3,3-2-5,-5 2 0,-3-1 1,0-6-1,-4 2 0,-2-3 0,0-3 0,0-1 0,0-1 0,-10-3 0,-5-2 0,-3-2 3,-5-4-1,-1 0-2,0-2 3,-1 0-1,5 0-4,5-2 1,3-8 1,3-2-4,5-1-4,4-6-4,0-2-11,0-4-43,16-4-51,-1 3-19,1 1-63,-3 0-6,3 3-122</inkml:trace>
  <inkml:trace contextRef="#ctx0" brushRef="#br0" timeOffset="39522">8182 228 541,'0'0'154,"0"0"-123,0 0 95,0 0 13,0 0-54,0 0-52,-6-20-22,6 20-1,0 0-4,0 0-3,0 0-2,0 0-1,0 0 0,0 0 0,3 6-2,0 4-58,-1 4-121,-2-6-157,0 0-184</inkml:trace>
  <inkml:trace contextRef="#ctx0" brushRef="#br0" timeOffset="39815">7989 86 325,'0'0'174,"0"0"-129,0 0 52,0 0 50,0 0-62,0 0-50,-6-12-35,6 12 3,-2 14 1,-5 6 29,-5 2-20,-1 0-3,3 0-7,-4 0-2,3-4 1,2 0 0,0-2 0,7-6-2,2-4-2,0-4 1,0-2-14,0 0 0,18 0 12,3-6 1,2-12-1,2-2-1,-5 0 4,-1-2 0,0 0-8,-6 0 8,1 0 1,-6 2 0,-1 0 4,-3 4-1,1 1 4,-3 5 7,3 2 5,-1 1-4,0 3 5,1-3-3,2 3-3,-5 3-10,5 1 5,-1 0-4,3 0-5,-5 0 0,4 0-1,-2 5 0,1 9 4,3 4-4,-2 1 0,-2 1-1,3 2 5,-3 2-4,8 2 0,-3-2 1,3 2-1,-1-2 1,1 0 0,-1 2-2,-2 0-26,3 0-39,-2 1-70,0-6-206</inkml:trace>
  <inkml:trace contextRef="#ctx0" brushRef="#br0" timeOffset="40585">8665 489 535,'0'0'100,"0"0"-47,0 0 86,0 0-4,0 0-64,0 0-38,-11-8-10,11 8-13,0 0-9,0 10 12,0 8-7,0 2 5,2 2-1,2 6-5,-1 0-1,2 4-4,-5 0 1,2-2 4,-2-2-5,0-4 0,0-2 2,0-5-2,0-5-4,0-2-3,0-4-26,0-4-26,0-2-73,0 0-53,0-2-152</inkml:trace>
  <inkml:trace contextRef="#ctx0" brushRef="#br0" timeOffset="40925">8540 635 648,'0'0'121,"0"0"-111,0 0 79,0 0 18,0 0-86,0 0-20,78-8-1,-49 8 7,2-4-7,-4 2 0,2-2 0,-2 2-13,-2 0-28,-4 0-59,0 2-97,-6-2-56</inkml:trace>
  <inkml:trace contextRef="#ctx0" brushRef="#br0" timeOffset="42078">9365 54 370,'0'0'181,"0"0"-159,0 0 39,0 0 68,0 0-48,0 0-39,0-34-12,0 32 7,0-1 8,-2 3-4,0 0-11,-1 0-17,-4 0-7,-3 0-4,-6 14-1,-6 7 8,2 3-4,-1-1-5,4 4 9,1-1-8,3 4 0,-1-2 0,5 0 0,3 0 0,2-2-1,1 0 1,0-2 5,3-1-6,0-5-7,0-4 7,6-1 0,7-3 3,7-2 2,-1 1-1,4-5 4,-1-3-8,-1-1 4,-8 0-5,0 0 1,-4-4-3,0-7 1,-5-3-4,1-1 5,-5 1-4,0 0-4,0 0-4,0 2 8,-3-2 4,-12 0-9,-3 2 9,-2 2 0,-2 0-2,2 4 2,-1 2-1,6 4 2,-1 0 0,5 0-3,3 0 1,-2 10-1,6 3-6,2 0 8,2 3-17,0-2-41,0 1-37,0-1-53,6-3-136</inkml:trace>
  <inkml:trace contextRef="#ctx0" brushRef="#br0" timeOffset="42767">8932 625 535,'0'0'142,"0"0"-129,0 0 107,0 0-11,0 0-57,0 0-27,105 6 17,-65-6-4,-2 0-3,-2 0-14,-2 2-6,-1-2 0,0 0-6,1 0 5,1 0-3,-1 0-8,-1 0-2,3 0 3,-4 0-3,-3 0-1,-6 0 0,-9 0-1,-5 0 1,-7 2-13,-2 0-5,0 2-8,0 2-49,-4 4-97,-15 0-106,2 0-225</inkml:trace>
  <inkml:trace contextRef="#ctx0" brushRef="#br0" timeOffset="43346">9166 864 349,'0'0'198,"0"0"-145,0 0 84,0 0-13,0 0-42,0 0-53,7-8-17,7 8-5,1 0 0,1 0 10,3 0-10,2 0-2,4 0 3,-5 0-4,-3 0-3,-3 0 1,-7 0-2,-3 0 5,-4 0-1,0 0 9,0 0 17,0 0-18,0 0-9,0 0-3,0 0-3,0 2 3,-4 10 1,-3 0-1,0 2 4,-2 4-2,5 0 4,-1 4-6,1 0 0,0 4 8,1 0-5,-2 0-1,3 2-2,0-4 0,2 1 1,0-6-1,-2-5 2,2-3 2,0-4-4,0-3-8,0-4 7,0 0-22,0 0-15,14 0-33,5-10-90,4-8-218</inkml:trace>
  <inkml:trace contextRef="#ctx0" brushRef="#br0" timeOffset="43902">9690 525 305,'0'0'258,"0"0"-183,0 0 45,0 0 39,0 0-50,0 0-55,0-20-38,0 20 4,5 6-3,-2 12-1,1 0-4,-4 6-5,0 2-2,0 0 5,0 4-8,0-2 3,0 2-1,0-3-3,0-1 2,0-4-3,0-2 0,0-4-1,0-2 1,4-4-1,3-5-6,-3 0-12,2-5-9,4 0-50,1 0-46,3 0-106,-1-16-95</inkml:trace>
  <inkml:trace contextRef="#ctx0" brushRef="#br0" timeOffset="44246">9911 547 555,'0'0'56,"0"0"-43,0 0 103,0 0-25,0 0-58,0 0-33,0-14-5,0 14 5,-9 8 1,-4 10 18,-5 2-10,-2 0-7,0-2 13,-1 2-12,4-2 0,3-4-2,6-2 0,3-5 2,3-4-3,2-3-1,0 0 1,0 0 3,0 0 10,0 0 2,7-6-13,3-4 2,0 4-3,-6 2-1,1 2 3,-1 0-1,-4 2 10,2 0-5,0 0-7,3 0 0,2 0 2,-3 6-2,3 6 5,-1 0-5,4 0 6,-1 2-4,1 0-2,2 1 3,-3-4-3,-1 2 0,1-5 2,1 0-2,-2-5 0,-3 1-2,1-1-16,2-3-51,0 0-67,1 0-135,-1-14-114</inkml:trace>
  <inkml:trace contextRef="#ctx0" brushRef="#br0" timeOffset="44831">9771 208 388,'0'0'82,"0"0"-28,0 0 71,0 0-17,0 0-51,0 0-37,-19-16-12,11 16-5,-5 10 14,-3 6 1,1 2-7,1 2-3,1 2-4,-3 0-1,5 2 4,-3-3-5,10-2-4,2-7 5,-1-2-6,3-3 3,0-5-2,0-1 2,0-1 7,0 0 3,16 0 12,2-7-14,2-10-2,-5 1 1,3-2-6,-5-2-1,1 2 0,-5 0 2,-5 2 1,2 4-1,-6 2-1,2 0 4,0 2-5,2 0-1,1 2 1,1 2 1,0 0-1,4 0-1,-1 2 1,1 0-1,-2 2 1,-2 0-2,3 0-1,-2 0-1,2 0 4,0 6 0,-3 4 1,3 4-1,-2 2 0,2 6-1,0 2 1,2 2 0,0 5 1,2-4-1,1 1 2,-1 1-5,1-5-70,1-8-119,5-9-232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2:49.07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2259 1526 144,'0'0'42,"0"0"-16,0 0-9,0 0 40,0 0-30,0 0-20,0-14 7,0 14 4,0 0 18,0 0-1,0 0 1,0 0 10,0 0 7,0 0-12,0 0-1,0-2-9,-4 0-19,-2 0-9,-3 2-3,2 0 0,0 0 0,1 0-1,4 0 1,2 0 0,0 0-2,0 0 2,0 0 15,0 0 20,0 0-21,0 0-4,0 0 5,0 0 5,2 0 1,6 0-4,2 0-12,3 0 13,0 0-13,3 0 4,-1 0 2,3 0 0,3 0-2,0 0 3,0 0-11,1 0 13,3 0-11,-6 0 5,4 0 4,-3 0-12,7 0 5,1 0-5,4 0 6,-1 0-7,3 0 2,-1 0-1,0 0 4,3 0-3,-3 0-2,3-4 5,-3 0-4,-2 0 4,4 0-1,-2 2 1,0 0 0,3 0-1,-1-3-1,3 2 1,1-1-1,0 0 3,1 0 3,1-2-8,-3 4 14,-1 0-13,-1-2 5,-3 4-1,4 0-4,-2 0 7,1 0 1,1 0-9,3 0 7,1 0-5,1 0-1,1 0-1,1 0 8,0 0-8,1 0 3,-1 0-1,-1 0 8,-3 0-6,0 0 4,-2 0-6,0 0-1,2 0 12,-1 0-9,-2 0 6,5 0-6,3 0-3,-3 0 5,0 0-6,1 0 4,-5 0-4,2 0 0,5 0 0,-6-2 6,4-3-6,-5 4-6,-2-3 5,-3 2 1,0 0 2,-2 2 2,1 0-7,-1 0 3,0 0 0,0 0 0,2-5 2,2 4-2,-2-3 0,1 1 0,-1 2 5,2-1-5,-1-2-2,1 1 0,-2 3 3,4 0-1,-2 0 0,1 0 1,4 0-2,1 0 4,-2 0-4,3-1 2,1 1-1,-3-3 0,2 3 0,1-1-2,1-2 6,1 3-9,-5-1 13,2 1-14,-1 0 6,-1-2 0,5 0 3,-3-3-3,7 1-3,0 0 3,-2 0 0,1 2 0,-3-2 0,-3 0 0,1 0 0,-3 0 0,0 2-10,1 1 7,-4-2 3,3 2-4,3 1-4,1-3 8,3 3-5,0 0 0,0 0 5,-5 0 0,-2 0 3,3-1-6,-3 1 3,-1-4-2,2 1-2,-3-1 6,-1 2-4,1-2 0,-1 4 0,-4-4-1,-4 2 5,-8 2-2,-4 0 2,-7-2 0,-2 2-2,-4 0 0,-4 0-1,2 0-3,-2 0 4,0 0 0,0 0-4,0 0-3,0 0-1,0 0-19,0 0-28,0 0-22,-9 0-14,-11 0-7,-4 0-172</inkml:trace>
  <inkml:trace contextRef="#ctx0" brushRef="#br0" timeOffset="3172">2284 1590 107,'0'0'111,"0"0"-81,0 0 5,0 0 10,0 0 5,0 0-19,0 0-13,4 0 16,-1 0 7,-3 0 17,0 0 10,0 0-6,0 0 5,0 0-26,0 0-9,0 0-11,0 0-10,0 0-8,0 0-3,0 0 1,0 0 1,0 0-2,0 0-2,0 0 0,0 0 0,0 0 2,0 0 6,0 0-1,0 0-5,0 0-4,-3 2 4,-1 8 6,-4 0-4,1 0-1,2 0-1,-6 0 2,2 2-2,-2-2 1,0 0-1,0 2 2,1-2-1,2 3 3,-3-4-4,-1 1 0,1 3 0,3-1 1,-2-2-1,-1 2 4,1-1-4,-2 2 0,-1 1 0,1 0 4,-1-2-3,2 0 0,2-2 0,-2-2-1,2 0 0,-2 2 3,2 2-1,-2-2 1,2 4 2,0-2-5,0-2 0,-2 4 0,2-4 0,-2 2 3,2-2-1,0 4 0,-2-2-3,3 2 3,-4 0-1,-1-4 2,1 1-3,-1-2-3,-1 5 3,1 0 5,-3 0-3,1 3-2,-1-4 0,-1 4 6,1-2-2,1 2 3,-4-2-3,4 2 2,-3 3 4,-1-2-5,-2 0 7,-1 2 2,-1 0-7,4 2 3,0-2-5,-1 2-4,3 0 6,-1 0-7,-2 0 0,0 1 5,1-5-5,2 0 1,-1 0 0,-1 1 0,0-1 3,-1 0-4,1 0 3,-2 1-1,-1-1-1,4 0 0,0-2-1,3 2 0,1-4 2,-1 2-2,1-2 0,1 0 0,-1 0 3,3 2-3,-3-2 0,2 0 0,-1 2 5,-4 2-5,5-1 1,-5 1 3,5-3-4,-2 2 4,3-3-4,-5-2 0,3 2 6,-1-3-6,3 2 0,0 3 1,0-2 2,-2-2-3,-6 6 1,9-6 1,-1 2 4,-1 0-6,3-4 0,-5 4 3,4-2-3,-3 0 0,-1 2 2,3 0-2,-7 0 5,1 2-4,-4 0-1,-4-2 0,4 3 1,-2 1-1,5-3 0,-1 3 0,-2 0 1,5 3-1,-1-3 0,1 0 1,1 1 0,-4 2-2,4 1 1,-3 0 0,0 0 0,5 2 0,-2 0 0,-1-2 1,3-2-1,-3-2 0,3 0-1,-1 0 3,-1-1-3,3-2 1,-1 2 0,-1-1 1,3-2-1,1 0 0,0-6 0,1-1 0,3 2 1,-1-3 0,0 1 0,0-2-1,-1 4 0,-1 2-1,-5-3 1,4 4 0,-2 0 4,-1 0-4,2 0 0,1-2 0,0-2 1,3 0-2,1 2 1,-2-2 0,4 0 0,-3 2 0,1-2 0,0 0 0,0-2 1,2-2-1,2 0 0,0-2 0,-1-2 0,3 0 0,0 0 0,0 0-1,0 4 1,-4 0 0,0 0 1,0 0-1,0-4 2,2 2-2,0 0-6,0-2 3,2 0-25,0 0-9,0 0-21,0 0-69,0 0-215,-2-8-21</inkml:trace>
  <inkml:trace contextRef="#ctx0" brushRef="#br0" timeOffset="4994">60 3639 334,'0'0'135,"0"0"-116,0 0 18,0 0 60,0 0 14,0 0-59,0 0-25,0-19-13,0 19-6,0 0-5,0 0-2,0 9 0,0 8 29,0 5-2,0 3-7,0 2 0,-2 3-11,-6 0-1,2 0-8,-1 4 0,-1-4 9,1 0-1,-2-4-3,2 0-1,3-4-3,2-4 0,2-6-1,0-3-1,0-4 0,0-1 2,0 1 2,0 0 0,0 4-2,2-1 5,2 0-6,3 2-1,-1 1 3,1 0-3,0-1 0,-3 0 1,3-4 0,2 0-1,2-2 0,6-4 0,8 0 17,4 0 3,4 0-11,1 0-8,-5-3 4,-7-4-4,-8 1-1,-9-3-28,-5 2-81,0-5-265</inkml:trace>
  <inkml:trace contextRef="#ctx0" brushRef="#br0" timeOffset="7920">7126 1175 292,'0'0'130,"0"0"-69,0 0 17,0 0 60,0 0-35,0 0-45,-3-22-1,3 18-13,0 2-12,-2 0 13,2 2-15,0 0-2,0 0-12,0-2-9,0 2 4,0 0-6,0 0-4,0 0 0,0 0 0,0 0-1,0 0-5,0 0-2,0 0 2,0 12 3,5 6 2,6 4-1,0 0 2,5 2-1,-1 0 0,3 0 0,5 3 3,-1-5-2,0 0 3,3-3-1,-3-2-3,0-2-2,-4-2 1,-5-3-1,-3-4 2,-4-3-13,-6 0 10,0-1 0,0 0-4,0 0 6,0-2-8,0 0 3,0 0-2,0 0-2,0 0 4,0 0-3,0 0 4,0 0 4,0 0 0,0 0-1,0 0 1,0 0 0,-4 0 0,-10 4 1,-5 0 3,-6 6 0,-2 2-3,-2 6-1,0-2 0,-2 2 1,2 2 0,2-4 0,2 4 0,6 2-3,-2-2-3,8 0-46,-1 0-39,1-6-57,4-5-199</inkml:trace>
  <inkml:trace contextRef="#ctx0" brushRef="#br0" timeOffset="17962">4234 1464 455,'0'0'79,"0"0"-77,0 0 41,0 0 95,0 0-53,0 0-63,0 0-9,19-6 5,-19 6 0,0-2-11,0 2-7,0 0 0,0 0-6,2 0 0,-2 5 2,0 8 4,0 1 1,0 0 2,0 0-3,0 0 0,0 0 0,-4-4-35,-3 0-68,0-6-147</inkml:trace>
  <inkml:trace contextRef="#ctx0" brushRef="#br0" timeOffset="19808">4390 1835 304,'0'0'104,"0"0"-60,0 0 15,0 0 19,0 0-11,0 0-29,0-6-8,0 6 8,0 0 10,0 0-4,0 0-9,0 0-17,0 0-10,-10 0 14,-9 7-16,9 4 2,-3 5-2,-1 8 1,-1 2 6,-4 6-9,4 0-2,1 0 5,4 0-6,5 0 3,3-3-3,2-3-1,0-4 8,4-2-8,9-4 0,6-5 5,0 0-1,1-5 1,5-2-5,-2-4-11,-4 0-51,1 0-56,-1 0-132,-6-7-154</inkml:trace>
  <inkml:trace contextRef="#ctx0" brushRef="#br0" timeOffset="21082">4890 2152 406,'0'0'203,"0"0"-198,0 0-5,0 0 42,0 0-19,0 0 27,-4 34-30,2-16-7,0 2 3,-1 0 0,-2 2-2,1-2-10,2 0 0,0-2-4,-1-4 0,3-2-44,0-8-131,0-4-65</inkml:trace>
  <inkml:trace contextRef="#ctx0" brushRef="#br0" timeOffset="21382">5127 1985 419,'0'0'86,"0"0"-31,0 0 107,0 0-65,0 0-30,0 0-14,42-48-22,-32 46-10,4 2-7,1 0-4,-1 0-3,-1 0-2,1 2-2,-3 6-1,-2 2-2,0 6 2,-4 0 1,-5 2-3,0 0 0,0 0 0,0-2 5,0 0-3,-9-1-2,-5-4 0,-1 0 2,-1-4 0,1 0-2,-1-6 0,3 2 8,-1-3-7,3 0-1,1 0 3,2-4 9,1-7-12,1 0 0,4-2 0,0-1-1,2-4-6,0 6-11,0-4-1,0 4 8,0 6-26,2-2 1,4 4-18,1 4-52,3 0-50,4 0 1,-1 0-11</inkml:trace>
  <inkml:trace contextRef="#ctx0" brushRef="#br0" timeOffset="21908">5459 2107 476,'0'0'121,"0"0"-109,0 0 72,0 0-10,0 0-49,0 0-23,0 39 28,0-25 3,0 4-16,0 0-3,0 2 3,-2 0-15,-6-2 1,4-2 3,2-2-5,0 0-1,2-4-5,0-4-109,2-6-90,14 0-107</inkml:trace>
  <inkml:trace contextRef="#ctx0" brushRef="#br0" timeOffset="22210">5673 1965 472,'0'0'95,"0"0"10,0 0 27,0 0-37,0 0-12,0 0-61,31-34-10,-20 32 2,-3 0 1,2 2-6,-3 0-1,-1 0-5,3 0 2,-2 0-3,2 0-2,-1 10 0,-1 4-2,0-2 2,-5 6 0,1-4 0,-3 2 0,0 0 0,0-2 0,0-2 1,0-2-4,-14-2 5,-1-2-2,-4-2 0,-2-4 9,-2 0-9,3 0-4,3 0 3,0 0 1,9-4-3,0-7 0,8-2 3,0-3-9,0-2-2,0 0-8,14 2-7,-1 2 1,3 0-13,-3 4-49,-1 0-78,1 4-86,-7 2-125</inkml:trace>
  <inkml:trace contextRef="#ctx0" brushRef="#br0" timeOffset="22711">5908 1815 57,'0'0'504,"0"0"-437,0 0-46,0 0 36,0 0 18,0 0 22,35 46-50,-20-28-4,-1 6-19,1 0 2,1-2-7,-5 6-9,-3-4 2,2 6-10,-8 2 1,-2-4 1,0 6-2,-7-2-2,-13 0 0,-7 3-39,1-7-140,1-10-342</inkml:trace>
  <inkml:trace contextRef="#ctx0" brushRef="#br0" timeOffset="42909">2180 0 74,'0'0'69,"0"0"-44,0 0-1,0 0 13,0 0-2,0 0-3,0-2-9,0 2 4,0 0 8,0 0 10,0 0-12,0 0-12,0 0-5,0 0 0,0 0-4,0 0 0,0 0-4,0 0-1,0 0-2,0 0 2,0 0 3,0 0-1,0 0 3,0 0 5,0 0-7,0 0 3,0 0-9,0 0 3,0 0 5,0 0-11,0 0 1,-2 6 5,-6 0-5,4 0 1,-5 0 3,3 0-4,2 4 11,-4-2-11,6 0 3,-2 0 3,1 0-7,1 0 0,-2 0 7,0-2-8,-2 2 5,2 0-3,2 2-2,-2 0 13,-1 0-12,1 2 1,-3-2 1,0 3 0,3-2-2,-3 1 0,3-3-1,0-5 6,-1 1-5,-2-1 3,3 5-1,-1-1-2,-1-1 3,1 0-3,-2 1 5,-2-1-5,3 4 2,-3-1-1,0 1-2,0 0 2,0-3 3,3 0-4,-2 2 1,2-2 3,0 2 0,-3-2-4,4-2 3,-4 2 0,2 0 0,3 0-4,-4 2 3,0 0-3,2 0 2,-1 2 1,-1-2-1,0 2 1,2-2 5,-3 2 2,0-2-5,0 2 6,0 2-9,3-2-1,-4 2 4,4 1-3,-1-1 6,-2 0-8,2-1 0,3 1 7,-5 0-7,3 4 7,-3-1 0,1-2-7,0 4 12,1-1-9,-2-2 3,-2 4 3,0 0-7,-1 0 2,4-2 0,-1 0 1,1-2-1,0-2-3,-1 0-1,3-4 6,0 2-5,-2 0 1,2 0 1,-1 1 1,-1-2 0,-2 1-1,1 2-3,-1 0 4,-2 0-2,-1 2-2,1-2 5,1 3-5,0-3 7,2 2-6,-2 0 0,0 0 2,2 0-1,-2 0 1,0-2-3,-1 2 2,4-2 3,-1 2-5,-1 0 4,2-2 0,1 0-2,-1 0 0,-2 0-1,4 0 0,-1 2 3,1-2-4,-2 1 0,2-1 3,-1 0-3,1-1 1,-1 0-1,0 1 2,3-2-2,-3-2 1,1 1 0,-1 4-2,2-1 3,1 2-2,-3-3 0,3 0 0,-3 1 2,0-4-2,0 4 1,1-2 0,-1 0-1,3 2 2,-3-2-2,0 2 0,1 0 0,-1 0 0,1 2 0,-2 0 1,2 2 0,-1-2-1,3-2 0,0-2 0,1 2 0,-2 0 0,-1 0 0,-3-2 0,3 2 2,-2 0-2,2 1 0,2 1 0,-3 0 0,3 0 0,-4-2 0,4-2-1,0 2 1,-3 0-2,1-2 2,-2 4 3,0 0-3,1 0-2,1 2 2,-1-4 1,0 0-1,-2 0 0,1-2 0,0 2 1,2 0-1,-3 1-2,2-1 2,-4-3 2,2 4-2,3-5 0,-3 4 0,2-5 0,0 1 0,-2 3 0,-2-4 0,2 4 0,3 1 0,-5-2-1,3 0 1,2 0 0,-3 0-1,1-2 3,0 4-2,2-4 0,-1 0-1,5 4 1,-2-2 0,2-2 0,-1 2-1,-2-2 1,3 2 0,-2 2 0,-1-2 2,3 2-2,-4-2 0,1 2 2,-2 1-3,3-4 1,-1 3 0,1-2 0,2 1 0,-2-1 0,-4-1 0,4 2 0,-1 1 2,-1-2-2,2-2 0,-1-2 2,-2 2-2,3-2 0,-1 2 0,1 0 0,0-2 1,-1 2-1,1-2 0,-3 2 0,0-2 0,1 2 0,-1-2 0,-2 2 0,4-2-1,-1 2 1,1 0 0,-1 0 0,-1 0 2,0 0-2,3-2 0,-1 2 0,1 0 0,-2 0 0,-2 0 0,2 2-1,1 1 1,1 0 0,0 0 0,-1 1 1,2-3-2,-3 0 1,2 3 0,-1-4 1,3 2-1,-4-1 0,3 2-1,-2-4 2,1 2-2,4-1 1,-2-2 0,-1 4 0,-1-2 1,0 2-2,0-2 1,-1 0 0,2 4 1,-1 0-1,2 0 0,-3 2-1,1 0 2,2-2-1,0 0 0,-3-2 0,5-2-1,-2 0 1,0-2 0,2 0-1,0-2 2,-3 3-2,3-4 1,-2 4 0,0 0 0,2 0 0,-3 2 0,1 1 0,0-2 0,0 1 0,2-1 0,-2-2 1,2 2-1,0-2 0,-2 0 0,2-1 1,-2 0 0,-1-1-1,3 4 0,0-2 1,0 0 0,-2 2-1,0 0 0,0 0 0,-1 2 1,1 2-1,-1-4 0,3 2 0,-2 0 5,2-4-5,-2 2 0,2 0 5,0 0-4,0 0 0,0 0 0,0-4 0,0 2 2,0-2-3,0 0 0,-2 2 3,2-2-1,-2 4-2,2 1 0,0-4 1,0 4 1,0-10-2,0 3 0,0 0 1,0-4 0,0 2-1,-2-2 0,2 4 2,0-1-4,0-3 4,0 1-2,0-1 1,0 3-1,-3-3 0,3 1-1,-2-1 2,2 0 0,0 0-1,0 0 0,0 0 1,0 0-1,0 0-6,0 0-12,0 0-17,0 0-40,0-5-66,0-17-269</inkml:trace>
  <inkml:trace contextRef="#ctx0" brushRef="#br0" timeOffset="46913">2311 18 26,'0'0'10,"0"0"10,0 0-1,0 0-9,0 0 15,0 0-5,0 0 22,-31 26 40,31-26-16,0 0 1,-2 0-11,0 0-23,2 0 9,0 0-8,0 0-7,0-2-12,-3 2 4,3 0-4,0 0-7,0 0 4,0 0-2,0-2 2,0 2 8,0 0-4,0 0 0,0 0 0,0 0-5,0 0 1,0 0 3,0 0 2,0 0 3,0 0-4,0 0-2,0 0 0,0 0-5,0 0 0,0 0-4,0 0-4,0 0 6,0 0-7,0 0 0,7 0 5,1 2 3,4 4 0,-3 4 1,2-4-7,0 4 8,-4 0-10,2 0 5,-5 4-1,5-2-2,-2 2 3,2 2-3,5 2-1,-8-2 6,3 0-6,-1-3-1,0-2 3,2 1-2,1 1 1,1-3-2,-1 2 0,-3-1 4,4 2-4,-3 1 0,-1-2 0,9 3 0,-2 0 3,5 1-3,0 4 0,-2-6 3,4 4-2,3-2 0,-6-2-1,2 0 0,-1 2 3,-5 0-3,3 0 0,0 4 0,-2-2 0,4 4 0,-3-1-1,2 0 2,0 5-4,4-4 3,1-1 0,1-1 2,0 0 0,-1-4-2,0 2 0,1-2 4,0-2-4,-1 0-2,-2-2 2,-2 2 3,1-4-3,-4 4 0,1-2 0,-1 0 1,0 0-1,-2 0 0,-1 0 1,1 1-1,1-4 0,-3 4 0,1-2 0,1 0 1,-1-4-1,-1 1 0,3-2 2,-6 2-1,4-1 0,-1-4 2,-2 5 1,3-1 0,-3 0-2,1 1 1,1 1-1,-1-1 4,5 0-6,-2-1 4,1 2-1,-1-1 0,3 0-2,-2-2-1,-3-1 1,-2 4 1,1-5-1,-4 2-1,5 0 1,-1 0 0,-1 0-1,3 0 1,-4 0 1,7 0-4,-4 0 4,-1 2 0,2-2-2,-1 0 0,-1 2 1,3-2-1,-1 2 0,3-2 1,-1 0-1,2 2 0,2-2 3,1 0-3,-2 0 6,-1-2-4,-1 4-1,-1-4 1,-3 0-2,4 2 0,-7-4-1,2 2 4,-1 0-5,-3 0 3,4 0-1,-3 0 0,2 2-1,-4 0 1,2 0 0,-1 0 1,1-2-1,1 2 0,-2 1 0,-1-3 0,2-1 0,2 4 0,0-2 0,-2-1 1,-2 2-2,2 1 1,-1-6 0,2 6 0,1-1 0,-3-1 0,2 2 2,1-1-1,-3-1 0,2 2 0,-1 0 0,-3 0 3,0-1-4,-1 0 0,0-3 1,-3 2 0,0-1 0,1 0-1,-1 0 0,2 0 0,0 0 0,1 2 0,2-1 1,0 2 0,-1-1-1,-2 0 0,1-2 2,-1 0-1,-1 0-1,4 0-1,-3 0 0,-2 0 2,5 2 0,-1-2-1,6 2 0,-1 0 0,-5 0 0,1-2 0,-7-2 1,0 0 0,0-2-1,0 0 0,0 0 0,0 0 4,0 0-3,0 0-1,0 0 2,0 0-1,0 0 0,0 0-1,0 0-1,0 0 1,0 0-22,0 0-17,-11 0-63,-14-2-167,-4-8-286</inkml:trace>
  <inkml:trace contextRef="#ctx0" brushRef="#br0" timeOffset="50056">527 3688 114,'0'0'116,"0"0"-60,0 0-11,0 0 12,0 0 2,0 0-43,0 0-10,9-14 8,-6 14 34,-1 0-4,1-4-2,-3 4 4,0 0-8,0 0-1,0 0-7,2 0 4,0 0-2,-2 0-4,2 0-16,2 0 11,3-5-9,2 1-6,0 0 3,2 0 2,-2 3 7,2-4-9,0 1-2,-1-1 10,0 0-18,1 1 4,-1 0 0,1 0-4,-1-2 0,2-2 0,3 0 0,-1 4 2,1-2-3,1 5 1,-1-2 0,2-1-1,-2 0 2,1-2-2,-6 2 0,9 0 2,-4 0-2,-1 0 0,3-2 2,-1-4-2,-1 4 2,6 0-2,-3-2 0,3 2 0,0-4 0,-6 2-1,5 0 1,-4-2 0,2 4 0,0-4 1,-3 4-1,3 0 1,-1-4-1,0 6-1,1-4 0,-1 2 2,1-2 0,4 0-1,0-2 0,3 0 1,-2 2-1,1-4 0,2 1 0,-1 2 1,-2-1-1,1-4 1,1 4 0,-1-5-1,0 0 0,1 5 0,0-3-1,-3 1 4,0 2-1,-2-4-2,3 2 2,-2 2-3,2 0 2,0 0-1,-3 2 0,-3-2 0,4 4 0,-4-4 0,-1 4 0,1-2 6,-1-2-3,3 2-2,-2 0 1,1 0 0,1 0 2,2 0-4,-3 2 3,-1-2 10,4 0-13,-6 2 3,5-4 5,-2 2-8,0 0 11,2 0-7,0 0-4,-2 0 5,2 0 0,1 2-2,-6-5 0,5 4 0,-3-1 9,2 0-9,1-1-3,-3 0 10,4 0-10,-4 1 1,3 1 3,-2 0-4,0-1 1,2 2-1,-5-2 3,3 2-2,-5 1-1,6-2 0,-3 0 1,1 0-1,3-1 1,-2-2-1,0 0 0,-1 0 3,-1 2-3,2-2 0,2 2 1,0-2-1,1-2 1,-4 2-1,-1 0 1,-1 0-4,-1 2 3,1-2-2,1 0 2,-1-2 2,1 2-1,-1 2-2,4-2 2,-4 2 0,1 0-1,-1-2 0,-1 2-1,1-2 2,1 2-2,-3 0 1,1 2 0,-1 0 4,3-1-4,-3 0 0,1-1 2,-3 0 0,2 0-2,3-2-3,-1 0 3,3-1 5,0 0-5,2-2 0,0 1 4,-3 1-4,4-2 0,-5 4-1,-1 0 4,-1-1-4,1 0 3,-1-2-2,3-2 2,-1 0-2,4 2 4,-2 0-4,2 0 1,-3 2 0,4 0 0,-2-2-1,-1 2 0,1-2 1,-4 4 1,3-2-2,-5 2 1,-4 2-2,2 0 2,-4 2-1,1-2 4,4 0-3,-1 0-1,0 0 0,1-2 1,1-2-1,0 2 0,3-3 0,0 2-1,-1-1 1,1-2 0,-1 2 0,-1 0 1,1-1-1,3 0 0,-5 0-1,1 1 1,-1 2 3,-1 1-3,-1-4 0,-3 4 0,4-2-2,-3 1 2,1 0 0,2-2 3,-3 0-3,4 0-1,-2 0 1,0-2 0,2 0-2,1 4 3,-3-4-1,1 4 0,-2-2 1,-1-2-1,3 4 0,-4-4 4,3 0-3,-1 2-1,-1 0-1,-3 2-3,-2 0 8,4 2-3,-2-4-1,1 4-1,-1-2-3,1 0 7,0 0-3,2 2 0,-1-2-2,1 0 1,1-1 1,0 1 0,-1 2 0,3 1 0,-4-2 0,1-3 1,1 5-1,-2-4 0,1 1 0,0 2 2,2-2-4,-2 0 2,1 0 0,-2 1 0,1-2 2,-3-1-2,4 4 0,-2-4 0,3 2 0,-1 0 0,-1-2 0,-1 2 0,-1 0 1,-2 2-1,1-2 0,-1 2 0,1 2-3,1-2 3,4 2 0,-6 0 0,1 2 2,1-2-2,0-2 0,4 0 0,-2-2-2,-1 4 2,2-2 0,-4 4 0,-1-2 0,-1 2 3,-4 0-3,4 0 1,-2 0-3,4 2 2,-4-2 0,0 2 1,-2-2-1,2 2 0,-2 0-1,2 0 1,0 0 0,-2 0 0,0 0 0,0 0 0,0 0 1,3 0-2,3 0 1,-2-2 0,2 2-2,-6 0 2,2 0-1,-2 0 1,0 0 1,0 0-1,0 0-6,0 0-5,0 0-12,-2 0-16,-17 0-4,-7 14-9,-8-2-136,-3-2-242</inkml:trace>
  <inkml:trace contextRef="#ctx0" brushRef="#br0" timeOffset="210109">4687 1919 273,'0'0'103,"0"0"-78,0 0 6,0 0 36,0 0 27,0 0-38,0 0 16,0 0-51,0-52 20,0 52 13,0-4-21,0 2 4,0 0-9,0 2-3,0 0-16,0 0-5,0 0 3,0 0-6,0 0-1,0 0 0,0 0 0,0 0 0,0 0 0,0 0 1,0 0 2,0 0-3,-2 0 0,2 0-2,-2 0 2,0 0 0,2 0 0,-3 0 0,1 0-2,-6 6 1,-2 4 1,-1 0 5,-3 2-4,4 0-1,-3 0 0,-1 4 1,1-2 1,-1 0-2,3-2 0,-2 2-3,1 2 4,4 2-1,-4-2 0,3-2 3,3 1-4,-1-4 1,3 1 0,-1 1-2,3-3 2,-1-1 0,-1 5 4,2-1-4,0 1 0,0-2-4,2-2 4,0-2-2,0 4 4,0-4-2,0 4 0,0 0 0,0-2 0,4 0 0,2 0 0,2 0 0,1-4 0,1 2 2,4 0-4,-3-4 5,2 2-4,-1 0 1,1-2 0,-2-2 5,2 0-4,0-2-1,1 0 1,-3 0 0,-4 0 5,0 0-5,-1-8 2,1-4 2,-1 0-5,0-4 0,-4 0-2,0 2 2,-2-2-2,0 0-4,0 2-4,0-2 4,0 1-11,0 4-5,0-3 10,-12 2-1,4-1 2,-1 2 7,-3 3-1,4 1 2,-1 1 3,2 5-1,-2-2 1,2 2-4,-1 1 4,-8 0-4,1 0 4,1 0-7,-1 0 8,3 1-2,1 5 1,0 0-1,-1 0 1,4 1-2,-1-1 0,5-2 1,-1 0-20,0-4-7,5 4 9,0-3-49,0 1 5,0 2 5,0-4 11,0 4-48,0-1-14,0-3-80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44.36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26 449,'0'0'268,"0"0"-235,0 0-25,0 0 73,0 0 15,0 0-45,69-22-24,-65 20-26,-4 2 2,0-2 0,0 2-2,0 0-1,0 0-50,0 0-78,0 0-194,0 0 90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43.92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278 28 681,'0'0'199,"0"0"-157,0 0-3,0 0 44,0 0-16,0 0-59,0 0-7,36-26-1,-24 24 3,-4 2-3,-6 0 0,-2 0-17,0 0-11,0 0-59,0 10-26,0 12-40,-18 0-106,-6 2-73</inkml:trace>
  <inkml:trace contextRef="#ctx0" brushRef="#br0" timeOffset="217">27 285 168,'0'0'177,"0"0"-159,0 0-12,0 0 6,0 0 26,0 0-5,-27 20-5,27-20 30,13 0-9,5 0-7,-2 0-32,3 0-10,0 0-59,-4 0-92,3 0-92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07T10:39:45.32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12453 3739 0,'0'0'0,"53"-17"78,-18 17-62,1 0-16,-1-35 15,0 35-15,0 0 16,1 0-1,-1-36 17,-88 36-1,35 0-31,-123 18 31,106-18-15,70 0 31,53 0-32,1 0 1,-54 0 0,0-18-1,-70 36 16,0-18-15,35 35-16,-53-35 0</inkml:trace>
  <inkml:trace contextRef="#ctx0" brushRef="#br0" timeOffset="2422.98">18450 3863 0,'0'0'0,"18"0"78,17 0-63,18 0 1,-18 0-16,1 0 16,17 0-16,105 0 31,-87 0-31,123 35 31,159-35 16,-18 0 0,-265 0-16,1 0-31,35 0 31,17 0-15,-70 0 0,124 0-1,-125 0 1,125 0 0,-71-35-1,17 35 1,-35 0 15,1 0-15,34 0-16,-17 0 31,17 0-15,36 0-1,70-35 1,-105 35-1,17 0 1,-106 0 0,89 0-1,-1-36 1,36 36 0,0 0-1,-89 0-15,-17-35 16,124 35-1,-72 0 17,1 0-32,53-53 31,-71 53-15,36 0-16,-36 0 31,-18 0-16,36 0 1,0 0 0,-35 0-1,-1 0 1,1 0 0,52 0-1,-52 0 1,17 0-1,-17 0 1,34 0 15,-34 0-15,-36 18 0,-17-18-16,17 0 31,89 53-16,-54-53 1,1 0 0,-18 0-1,17 0 1,36 35 0,-18-35-1,36 0 1,17 0-1,70 35 1,-69-35 0,-107 0-1,0 0 1</inkml:trace>
  <inkml:trace contextRef="#ctx0" brushRef="#br0" timeOffset="4077.39">11730 4233 0,'0'0'0,"35"0"47,0 0-31,107-70 15,-160 70 16,-123 88-16,88-88-15,53 35 0,18-35-1,17-35 1,0 35-1,0-35-15,1 35 0,-1-36 32,0 36-17,-105 0 17,-1 18-17</inkml:trace>
  <inkml:trace contextRef="#ctx0" brushRef="#br0" timeOffset="8685.68">2117 5362 0,'0'0'0,"0"-35"31,53 35 47,-18 0-62,0 0-16,0 0 15,18 0-15,0 0 16,-17 0-16,-1 0 16,71 0-1,-36 0 1,1 0 0,-18 0-1,53 0 1,-71 0-1,0 0 1,36 0 0,-1 0-16,36 0 31,-53 0-31,53-35 16,-36 35-1,-17 0 1,18 0-1,-1 0 1,71 0 0,-70 0-1,0 0 1,-1 0 0,1 0-1,-36 0 1,36 0-16,-54 0 15,107 0 1,-54 0 15,-35 0-31,18 0 0,18 0 32,-18 0-17,-18 0 1,0 0-1,36 0 1,17 0 0,-35 0-1,18 0 1,-36 0-16,35 0 16,1 0-1,35 0 1,17 0-1,-17 0 17,-53 0-32,18 0 15,52 35 1,-17-35 0,-53 0-16,17 0 15,36 0 1,-53 0-16,35 0 15,1 0 1,-19 0 0,1 0-1,34 35 1,-34-35 0,0 0-1,34 0 16,-69 0-31,70 0 32,-36 0-32,18 0 31,-52 0-15,69 0-1,-34 0 1,17 0-1,106-35 1,-88 35 0,88 0-1,53 0 1,-124 0 0,-70 0-16,71 0 15,-89 0 1,18 0-1,-18 0 1,1 0 15,-1-35-15,0 35 0,18 0-1,0 0 1,0 0-1,106 0 1,-71 0 0,53 0-1,-88 0 1,17 0 0,-34 0-16,52 0 15,-35 0 1,17 0-1,-34 0 17,-19 0-17,54 0-15,-18 0 32,17 0-17,1 0 1,-18 0-16,70 0 15,36-36 1,35 36 0,-53 0-1,71 0 17,-177 0-32,0 0 15,1 0 32,-1 0-47,18 0 16,-18 0-1,18 0-15,106 0 32,-89 0-32,54 0 15,17 0 1,18 0-1,-71 0 1,-53 0 0,-141-35 15,0-35-15</inkml:trace>
  <inkml:trace contextRef="#ctx0" brushRef="#br0" timeOffset="10305.7">11395 5274 0,'0'-35'0,"35"35"63,18 0-32,123 0-15,-52 0-1,-54 0 1,19 0-1,69 0 1,1 0 0,-88 0-1,34 0 17,-34 0-32,-18 0 15,17 0 1,1 17-1,0-17 1,34 36 15,-52-36-31,36 0 32,-54 0-17,35 0 1,107 0-1,-107 0 1,1 0 0,17 0-1,18 0 1,0 0 0,158 0 15,-246 0-31,52 0 15,36 0 1,-17 0 0,52 0 15,-36 0-15,-16 0-16,34 0 31,36 0-16,-36 0 1,-34 0 0,52 0-1,-53 0 1,-18 0 0,1 0-1,35 0 16,35 0-31,-35 0 16,35 53 0,0-53-1,-18 0 1</inkml:trace>
  <inkml:trace contextRef="#ctx0" brushRef="#br0" timeOffset="11706.89">16175 5309 0,'35'0'47,"18"0"-31,0 0-16,18 0 16,158 0-1,88 0 16,1 0 1,-159 0-17,-89 0 1,89 0-16,0 0 31,-1 0-15,-69 0-16,-19 0 15,71 0 1,-88 0-16,71 0 16,-19-17-1,-16 17 1,-19 0 0,71 0-1,-17 0 1,-18 0-1,-18 0 1,35 0 0,36 0-1,-35 0 1,17 0 0,0 0 15,88 0-16,-105 0 1,17 0 0,-36 0-1,19 0 1,-89 0-16,71 0 16,-35 0-1,-36 0 1</inkml:trace>
  <inkml:trace contextRef="#ctx0" brushRef="#br0" timeOffset="21780.44">13635 3757 0,'-35'0'0,"35"35"15,-36-35 79,36 36-78,18-36 30,35 0-30,0 0-16,35 0 16,-17 0-16,370 0 47,-494 0 15,17 0-46,1 35-1</inkml:trace>
  <inkml:trace contextRef="#ctx0" brushRef="#br0" timeOffset="22755.7">12718 4004 0,'-36'0'16,"54"18"78,53-18-79,-36 0 1,-18 0-16,107 0 0,-18 0 31,17 0-15,-17 0-1,0 0 1,123 0 0,-70 0-1,0 0 1,-1 0-1,-52 0 1,-35 0 0,-89 0 93,-35 0-93</inkml:trace>
  <inkml:trace contextRef="#ctx0" brushRef="#br0" timeOffset="33010.17">723 6350 0,'0'0'0,"-35"0"15,35-35 1,0 52 93,18 36-109,34 230 47,-16-231-47,-36 54 31</inkml:trace>
  <inkml:trace contextRef="#ctx0" brushRef="#br0" timeOffset="33267.48">741 6597 0,'70'-53'31,"-34"53"-31,-1 0 15,0-53 1,1 53-16,16-35 16</inkml:trace>
  <inkml:trace contextRef="#ctx0" brushRef="#br0" timeOffset="33517.86">617 6350 0,'18'0'31,"17"0"-31,18-35 15,53 35 1,-35-36 0,-36 1-1</inkml:trace>
  <inkml:trace contextRef="#ctx0" brushRef="#br0" timeOffset="33801.11">512 6050 0,'17'0'31,"18"-35"-15,1 35 0,34 0-16,-17 0 15,0 0-15,18 0 16</inkml:trace>
  <inkml:trace contextRef="#ctx0" brushRef="#br0" timeOffset="34518.8">1782 6756 0,'0'0'0,"-36"0"15,36-36-15,-35 36 0,-18-35 16,0 0-1,0 35 1,-17 0 0,52 18-1,-17 34 1,35 19 0,0-18 15,35-53-16,0 35-15,36-35 16,17-53 0,-53-17-1,-35-36 1,0-71 15,-53 125-31,53-19 16,-52-17-16,16 53 15,36 52 32,0 18-47,18 54 16,-18 52 15,53-53-31,-18 18 16,0 0-1,1-53 1,34-53 0,-52 0-16</inkml:trace>
  <inkml:trace contextRef="#ctx0" brushRef="#br0" timeOffset="35167.81">1905 6685 0,'18'0'32,"52"-35"-17,-35-36 1,-35 18-1,0 18 1,0 0-16,0 0 0,0-1 16,-17 19-1,-18-19 1,-1 36 0,1 0-1,0 18 1,35 17 15,35-35-15,36 0-1,-1 0 1,1 0 0,-1 0-1,18-17 1,-88 34 15,0 36-15,36 35-1,-36-52 1,35 17 0,-35-18-16,35 0 31,1-35-16,-1-17 1,-35-19 0,35 36-1,-35-35 1,0 0-16</inkml:trace>
  <inkml:trace contextRef="#ctx0" brushRef="#br0" timeOffset="35534.36">1887 6156 0,'0'0'0,"71"0"47,-18 0-47,0 0 15,0 0 1,17-53-16,-34 53 16,16-18-1,-16 18 1</inkml:trace>
  <inkml:trace contextRef="#ctx0" brushRef="#br0" timeOffset="35880.65">2946 6350 0,'0'0'0,"35"0"32,0 0-17,1 0 1,69 0-16,1-18 15,-71 18 1</inkml:trace>
  <inkml:trace contextRef="#ctx0" brushRef="#br0" timeOffset="36085.11">2963 6632 0,'0'0'16,"36"0"15,69-35-15,37 0 0,-90 35-1,19-36-15,-36 36 16</inkml:trace>
  <inkml:trace contextRef="#ctx0" brushRef="#br0" timeOffset="56278.56">4075 6473 0,'-18'0'31,"18"-17"-15,88-18 15,53 87 0,-141 19-15,0 0 0,-17-71-1,17 53 1,-106-1-1,71-52 1,35-17 15</inkml:trace>
  <inkml:trace contextRef="#ctx0" brushRef="#br0" timeOffset="56605.48">4480 6368 0,'-17'0'16,"-19"0"-1,1 0 16,35 17-15,-18-17 0,18 53-16,0-18 15,-52 1-15,52 34 16,0-34 0,88 34-1,18-70 1,-18-53-1</inkml:trace>
  <inkml:trace contextRef="#ctx0" brushRef="#br0" timeOffset="56961.39">4516 5980 0,'0'0'0,"0"-53"15,0 17 1,17 36-16,18 0 16,1 0-1,-1 36 1,-35 87-1,0-52 17,-18-1-32,18-34 15,36-36 17,-1 0-17,0 0-15,36 0 16</inkml:trace>
  <inkml:trace contextRef="#ctx0" brushRef="#br0" timeOffset="57211.24">4904 6262 0,'0'17'31,"0"19"-15,0 34-16,0-17 16,0 0-16,35 71 15,-35-71 1,0-18 0</inkml:trace>
  <inkml:trace contextRef="#ctx0" brushRef="#br0" timeOffset="57381.78">4815 6562 0,'18'0'15,"17"0"1,1 0-16,17 0 15,123-36 1,-88 1 0</inkml:trace>
  <inkml:trace contextRef="#ctx0" brushRef="#br0" timeOffset="57861.1">5256 6421 0,'0'17'47,"0"36"-47,36-53 15,-36 53-15,53-53 16,-18 35 0,0-35-1,0-17 1,-35-36-1,0 0 1,-17 18 0,17-1-16,0 89 31,0 35-15,17 1-1,-17-36 1,36 52-1,17-34-15,-53-1 32,0-34-17,-18-36 1,-53 0 0,36-53-16,0 18 15,0-1 1,35-17-1</inkml:trace>
  <inkml:trace contextRef="#ctx0" brushRef="#br0" timeOffset="58255.17">5609 6103 0,'0'-53'31,"18"53"-16,35 0 1,-18 0 0,-35 71-1,-18-1 1,18-34 0,-70-1-16,70 0 15,70-35 16,107-18 1</inkml:trace>
  <inkml:trace contextRef="#ctx0" brushRef="#br0" timeOffset="58476.58">5962 6279 0,'35'0'16,"36"18"0,-18 70-1,-53-52 1,53-1-16,-53 18 16,0 0-16,0 105 15,-89-34 16,-87-89-31</inkml:trace>
  <inkml:trace contextRef="#ctx0" brushRef="#br0" timeOffset="59097.2">3951 6403 0,'0'-35'15,"-35"35"16,35 35-15,-35 0-16,35 106 16,0 18 15,88-53-15,53-71-1,-71 18-15,124-53 16</inkml:trace>
  <inkml:trace contextRef="#ctx0" brushRef="#br0" timeOffset="60157.9">6650 6615 0,'-18'-36'0,"-17"36"31,0-35-15,-1 35-1,36 18-15,-35-18 0,35 53 32,0-18-32,-35 35 15,35 19 16,176-72 1,-123-70-17,-53-17 1,35-107 0,-52-34 15,17 158-16,-35-35 1,35 70 0,0 53 15,0 1-15,17 105-1,-17-88-15,53 105 16,-18-34-1,1-36 1,-36-53 0</inkml:trace>
  <inkml:trace contextRef="#ctx0" brushRef="#br0" timeOffset="60469.42">6879 6491 0,'0'0'0,"35"0"16,18-35-1,18 35 1,-71 17-16,53 54 15,-53-36 1,0 1-16,-18 34 16,-52 18-1,17-52 1,17-36 0,36-18-1,0-88 1</inkml:trace>
  <inkml:trace contextRef="#ctx0" brushRef="#br0" timeOffset="60779.27">7267 6403 0,'0'0'16,"-35"0"-16,0 0 31,-1 18-15,1 52 0,35 36-1,0-35 1,0-36-16,18 0 15,17 0 1,36-35 0,-1-17-1,-35-19-15</inkml:trace>
  <inkml:trace contextRef="#ctx0" brushRef="#br0" timeOffset="62625.12">7638 6597 0,'0'0'0,"17"0"63,19 0-63,34 0 16,54 0 15</inkml:trace>
  <inkml:trace contextRef="#ctx0" brushRef="#br0" timeOffset="63058.97">8079 6438 0,'0'-17'0,"0"-19"31,88 36-15,-53 0-16,-17 0 15,52 0 1,-34 18 0,-36 35-16,0-18 15,-18 36 1,-35-1 0,-18-17-1,71-18 1,18-35 15,70 0-15,-52 0-1,16 0-15,19-17 16,-18-18 0</inkml:trace>
  <inkml:trace contextRef="#ctx0" brushRef="#br0" timeOffset="63441.95">8590 6385 0,'0'0'0,"18"0"62,17 0-46,-35 18 0,35-18-16,-35 35 15,36-35-15,-36 53 16,0-18-1,0 1 1,-53-1 0,17-35-1,1 0 1,0 0 0,35-18-1</inkml:trace>
  <inkml:trace contextRef="#ctx0" brushRef="#br0" timeOffset="63754.09">8837 6297 0,'0'-35'16,"-18"52"15,18 36-15,-35 0-1,35 18 1,0-1 0,0 19-1,18-89 1,70 0-1,0 0 1</inkml:trace>
  <inkml:trace contextRef="#ctx0" brushRef="#br0" timeOffset="64430.99">9155 6315 0,'0'0'0,"17"35"47,-17 0-31,0 36-1,36-71 1,-36 53-16,35-53 15,0 0-15,0 0 32,-35-36-17,0-16 1,0-1 0,0 17 15,0 54 16,0 17-32,0 18 1,36 0 0,-36 18 15,35-1-16,-35-52-15,0 52 16,35-70-16,-35 36 16,0-1-1,-17-35 17,-36 0-17,0 0 16,-18 0-15,36 0 0,35-18-1,53-35 17</inkml:trace>
  <inkml:trace contextRef="#ctx0" brushRef="#br0" timeOffset="66096.16">9948 6385 0,'0'-17'0,"-17"17"15,-19 0 1,1 0 0,0 0 15,0 0-16,-1 35 1,1 0 0,35 0-1,0 1 1,18-1 0,35-35-1,-18 0-15,0 35 16,0-35-1,36-17 1,-36-19 0,-35-87-1,0 70 1,0-18 0,0 36-1,0-18 1,0 18 31,-17 35 0,17-35-47,0 52 578,0 19-547,0-19-15,0 19-1,0-1 1,0 0 15,0 0 0,0 1 1,0-1-17,0 0 1,0 0 31,0 1-32,17-1 32,19-35-16,-1 0-15,0 0 0,0 0 31,1-18-16,-36-17-16</inkml:trace>
  <inkml:trace contextRef="#ctx0" brushRef="#br0" timeOffset="67304.56">10319 6209 0,'0'-35'16,"0"70"78,17-35-79,-17 53-15,0 0 16,36-18-1,-1 18 1,0-53 15,71-88 16,-106 52-31,0 1-1,0 18 1,0-19 15,0 1 1,0 53 77,0 17-93,53 18-1,-53 0 1,0 35-1,35-53-15,-35 0 16,0 36-16,36-53 16,-36 70 15,0-35-31,0 17 31,0-34 0,-18-36-15,-53 0 0,18 0-1,-17 0 1,52 0 0</inkml:trace>
  <inkml:trace contextRef="#ctx0" brushRef="#br0" timeOffset="72991.56">19897 3792 0,'17'0'109,"19"0"-93,-1 0-16,88 0 15,142-35 1,-89 35 0,159-53-1,-17 0 1,-53 53-1,-142 0 1,-88 0 0,18 0-1,-70 0 48,-1 0-48,-53 0-15,-87 18 16,-107 35 0,36-18-1,158-35 1,-158 53-16,70-53 31,53 0-15,36 35-1,105-35 32,0 0-31,89 0 0,-18 0-16,193 0 15,19-35 1,-18 35-1,-141 0 1,-54 0 0,-16 18-1,-54-18 17,-70 0-1,-54 0-16,-122 0 1,-142 0 0,-106 0-1,1 0 1,281 0-16,-52-36 16,194 36-1,105-35 16,19 35-31,-19 0 16,159 35-16,36 18 16,17-53 15,36 0-31,-124 0 16,-106 0 15,-106 0-16,-35 0 1,-35 36 0,-124-36-1,18 0 1,71 0 0,88 35-1,-1-35 1,89 0-1,106 0 1,176 0 15,-194 0-15,-105 0-16,-54 0 31,-70 0-15,0 0 15,35 0-31</inkml:trace>
  <inkml:trace contextRef="#ctx0" brushRef="#br0" timeOffset="74811.28">23936 3916 0,'-53'0'16,"106"0"15,18 0-16,-1 0-15,89 0 32,194 0-1,-283 35-31,177-35 47,-653 0 0,124 0-32,-53 0 1,53 0 15,88 0-31,300 35 31,141-35 1,-106 0-32,176 0 15,-87 0 1,-72 0 0,-70 0-1,-158 0 16,-106 0-15,70 0-16,0 0 16,-159 0-1,212 0 1,53 36 0,89-36-1,52 0-15,300 0 31,-283-18-15,-299 18 15,-35 0-15,-159 35 0,229-35-16</inkml:trace>
  <inkml:trace contextRef="#ctx0" brushRef="#br0" timeOffset="87389.59">176 8043 0,'0'0'0,"0"-35"0,0 106 109,0-54-109,0 19 16,18 16-1,-18 1 1,35-53-16,-35 71 15,0-53 1</inkml:trace>
  <inkml:trace contextRef="#ctx0" brushRef="#br0" timeOffset="87698.25">141 7990 0,'0'-88'47,"0"53"-47,18 35 0,35 0 15,-18 0 16,-35 35-15,0 36-16,0-36 16,0-17-1,-18-18 1,-17 0 0</inkml:trace>
  <inkml:trace contextRef="#ctx0" brushRef="#br0" timeOffset="88366.46">582 7938 0,'0'0'0,"-35"0"15,0 0 32,35 70-47,0-35 16,-53 36 0,17-36-1,36 18-15,18-53 31,35 0-15,0-53-16,-53 0 31,35 18-15,-35 53 46,35-18-62,-35 35 16,53-35 0,35 0-16,-52 0 15,17 0-15,0-53 32,0-18-17,-53 36-15,0-35 16,-53-1-1,0 36 1,53-1 0,0 72 15,0 70-31,0-36 16,35 36-1,53-35 16,-88-36-15</inkml:trace>
  <inkml:trace contextRef="#ctx0" brushRef="#br0" timeOffset="88872.08">794 8008 0,'-36'0'0,"72"0"32,34-35-32,-17 35 15,18 0-15,-1-71 16,-17 71-16,-17-35 16,-1 0 15,-35-1-16,0-52-15,0 123 63,0 36-63,35 0 31,-35-36-15,53 18-16,-18-71 47,-35-52-32,36 34 1,16 36 0,1 36-1,-17 17-15,34-1 31,-70-16-31</inkml:trace>
  <inkml:trace contextRef="#ctx0" brushRef="#br0" timeOffset="89696.8">265 5450 0,'-36'-52'15,"36"16"1,18 124 31,-18-17-47,35-18 15,18 35 1,-53-17 15</inkml:trace>
  <inkml:trace contextRef="#ctx0" brushRef="#br0" timeOffset="90687.49">282 5574 0,'0'0'47,"18"-35"-32,17 35-15,0 0 16,54-89 0,-89 37-1,0-19 1,0 18-1,-18 71 32,18 17-31,0 18-16,0 70 31,18-70-31,17-17 16,35 16-1,-17 1 1,0-53 0,-17-88-1,-36 35 1,0-17 0,0-1-1,0 36 1,-18 35-1,-17 18 17,35 34-17,0-16 1,0 34 0,17 1-16,54-18 31,-36-53-16,18 0 1,35-18 0,-88-17-1,0-71 1,0 35 0,0 36-1,36 35 16,-1 0-15,-35 35 0,0 1-16,35 70 15,0-71 17,36-35-1,-18-18-31,0-70 15,-53 35 1,0-17 0,0-1-1,-18 36 1,-17 35 15,35 53-15,0-36-1,0 19-15,0 34 0,17 1 16,19-36 0,17 0-1,35-35 1,-53 0 0</inkml:trace>
  <inkml:trace contextRef="#ctx0" brushRef="#br0" timeOffset="90865.02">1588 5592 0,'35'17'16,"0"18"0,-35 1-1,0-1 1,0 0-16,-18 53 15,-17-17 1</inkml:trace>
  <inkml:trace contextRef="#ctx0" brushRef="#br0" timeOffset="91964.2">2011 7761 0,'-35'0'16,"-1"0"-1,36 71 17,0 35-1,106-36 16,-53-88-47,-53-193 47,-53 175-32,0 36 17,18 0-32,35 18 15,53-18 1</inkml:trace>
  <inkml:trace contextRef="#ctx0" brushRef="#br0" timeOffset="92298.9">2487 7549 0,'-35'-35'0,"0"35"16,35 18 31,0 35-47,52 17 16,-52-17-16,36 106 15,34 35 1,-70-106-1,0-53 1,-106 18 15,106-70-15,-52-36-16,16 18 0</inkml:trace>
  <inkml:trace contextRef="#ctx0" brushRef="#br0" timeOffset="92447.5">2328 7955 0,'36'0'0,"-1"-35"16,0 35-16,36-53 16,52-35-1,-88 52-15</inkml:trace>
  <inkml:trace contextRef="#ctx0" brushRef="#br0" timeOffset="93294.67">2963 7761 0,'0'0'0,"0"18"63,0 17-63,0 0 15,36 1-15,-36 34 16,0-17 15</inkml:trace>
  <inkml:trace contextRef="#ctx0" brushRef="#br0" timeOffset="93423.34">2946 7549 0,'0'-35'0,"0"53"47</inkml:trace>
  <inkml:trace contextRef="#ctx0" brushRef="#br0" timeOffset="93995.82">3052 7779 0,'35'0'16,"-35"17"-1,35-17-15,-35 53 16,35 18-1,1-36 1,-36 0-16,53-87 47,-53 16-31,0 1-1,0 17-15,17 18 16,36 18-1,-53 17 1,18 18-16,88-53 31,-53 0-15,35-53 0,-35-17-1,-53-1 1,0 1-1,-18 34-15,18 1 16,-35 0 0,35 70 15,0 0-15,0 18-16,53 124 15,-53-107 1,0-17-1,35-53 1</inkml:trace>
  <inkml:trace contextRef="#ctx0" brushRef="#br0" timeOffset="94184.3">3440 7832 0,'0'-36'32,"35"36"-32,35-35 15,-17 35-15,0-35 16,-17 35 0</inkml:trace>
  <inkml:trace contextRef="#ctx0" brushRef="#br0" timeOffset="95860.3">3863 7902 0,'18'0'31,"34"-17"-31,-16 17 0,-1-53 16,0-18 0,-35 18-1,0 18 17,-70 35-32,17 0 15,18 18 1,35 70-1,0-53 1,0 36 0,0-1-1,35-52 1,88-18 0,-70 0-1,141-106 1,-158 35-1,-1 1 1,-35-1 0,-18 71-1,-17 0 1,0 0 0,35 53-1,0-18 16,0 1-15,17-36 0,19 0-16,-1-18 31,-35-17-15,35 35 15,0 35-16,-35 36-15,71 52 16,-1 54 0,-34-36-1,-36-53 1,-18-53 0,18 0-1,-88-35-15,17 0 31,36-53-15,35-17-16,0 35 16,18-36-1,70 1 1,-53-1 0,18-17-1,-53 70 1,0-52-1,-18-1 1,18 36 15,18 35-15,88 0 0,-35 17-1,-36 19 1,-35 87-1,0-88 17,0-17-32,53-18 15,0 0 1,-18 0 0,0-18-1,0-34 1,-35-1-1,0 0 1,0 17 0,-17 36-1,-18 18 17,35 0-17,0 52 1,0-34-1,17-36 1,18 0 15,-35-18-31,53-17 16,-17 35 0,-36 17 15,35-17-16,-35 36 1,159-36 0,-124 0-1,-17 0 1,35-53-16,-53-18 16,-18-70-1,-35 53 1,53 17-1,0 142 32,0-36-31,0 124 0,35-89-1,-35 19 1,0-54-16,0 0 15</inkml:trace>
  <inkml:trace contextRef="#ctx0" brushRef="#br0" timeOffset="96126.58">5309 7796 0,'0'-35'0,"0"0"16,36 35 0,17-53-16,52 53 15,-52 0 17,0 35-17,-53 89 1,0-89-1,0 0-15,35-35 16</inkml:trace>
  <inkml:trace contextRef="#ctx0" brushRef="#br0" timeOffset="96282.08">5592 7549 0,'0'0'0,"17"18"31</inkml:trace>
  <inkml:trace contextRef="#ctx0" brushRef="#br0" timeOffset="96632.15">5838 7743 0,'-17'0'0,"17"36"16,0 17-1,-35-18-15,35 0 16,0 1-16,35 34 15,0-70 1,-17 0 0,35-35-1,-53-53 1,0 35 0,0 17 15,-18 36-31,-17-35 15,-1 88 1,36 35 0</inkml:trace>
  <inkml:trace contextRef="#ctx0" brushRef="#br0" timeOffset="97089.92">6209 7743 0,'0'0'0,"18"0"15,52 18 1,-35 17 0,-35 18-16,36 18 15,-36 17 1,0-53-1,0 1 1,0-54 0,0-17-1,35-18-15,18-53 16,-18 71 0,-35-1-1,53 72 1,-18 70-1,36-1 17,-36-105-17,53 0 1,-52 0 0,17-105-1,-1 69 1</inkml:trace>
  <inkml:trace contextRef="#ctx0" brushRef="#br0" timeOffset="107948.36">25523 5450 0,'-17'0'16,"17"-35"-1,0 53 142,0 176-142,0-88-15,0-1 16,35 125-1,0 34 1,-35 19 0,53-160-1,-53 71 1,0-18 0,0-17-16,53 0 31,-53-36-16,0-52 1,0 17 0,0 0-1,0-35 1,0 0 0,0 35-1,36 1 1,-36-19-1,0 1 1,0 17 0,0-18-1,0-17 1,0-17 0,0-1 15,0 36-16,0-36 17,35 18-17,-35 17 1,0-34 15,0-1-15,0 0-16,0 0 31,0-70 32,-18-88-63,18 52 15,-35 1-15</inkml:trace>
  <inkml:trace contextRef="#ctx0" brushRef="#br0" timeOffset="110311.71">25118 8184 0,'-35'0'16,"70"0"15,35 0-15,-34 0-16,17 0 16,17 0-1,36-35 1,17 35-1,-17-35 1,18 35 0,193-35 15,-193-1-15,-18 36-1,17 0 1,18-53-1,-70 53 1,17 0 0,88-35 15,-70 35-15,-18 0-1,-17 0 1,17 0-1,-17-35 1,70 35 0,-35-35-1,17 35 1,-70 0 0,17 0-1,-34 0-15,34 0 16,1-36-1,35 36 1,52 0 15,-105 0-31,88-53 16,-35 53 0,-53 0-1,18 0 16,-36 0-31,89-35 16,-19 35 0,-16 0-1,52-35 1,-53 35 0,18-35-1,-18 35 1,0 0-1,-17 0-15,-18 0 16,70 0 0,-17-36 15,-36 36-15,-34 0-16,17 0 15,-53-35 1,35 35-1,0 0 17,0 0-17,-70 0 17</inkml:trace>
  <inkml:trace contextRef="#ctx0" brushRef="#br0" timeOffset="111710.65">30145 7408 0,'0'0'0,"-35"0"15,35 71 17,35-71-17,18 88 17,70-88-17,-87 0 1,-36 35 15,-18-35-31,18 53 16,-71-17-16,18 34 15,18 1 1,35-36 0</inkml:trace>
  <inkml:trace contextRef="#ctx0" brushRef="#br0" timeOffset="111959.51">30533 7444 0,'35'0'15,"18"35"1,35 53 0,-17-17-1,-36-1 1,0-35-16,36 36 31,-71-106-15</inkml:trace>
  <inkml:trace contextRef="#ctx0" brushRef="#br0" timeOffset="112160.52">30833 7338 0,'-35'0'16,"35"53"-1,-36 17 1,36 18-16,-70 71 15,-1-35 1,36-36 0,-106-18-1</inkml:trace>
  <inkml:trace contextRef="#ctx0" brushRef="#br0" timeOffset="113214.16">25488 5327 0,'0'-35'32,"-35"35"-1,0 106-16,-1-18 48,36-124-47,18-16-1,-18-1 1,35 0-1,1 53 1,-36-36 0,35 36-16,35 0 31,-34 0-15,-1 0-1</inkml:trace>
  <inkml:trace contextRef="#ctx0" brushRef="#br0" timeOffset="113749.71">24624 5256 0,'0'-35'31,"18"35"0,17 0-31,0 35 16,0-35-16,1 71 15,17-36 1,-18-35 0</inkml:trace>
  <inkml:trace contextRef="#ctx0" brushRef="#br0" timeOffset="113994.71">24871 5098 0,'35'17'31,"-35"36"-15,0 18-16,0 70 16,0 53-1,0-124 1,0 124-1,0 89 1</inkml:trace>
  <inkml:trace contextRef="#ctx0" brushRef="#br0" timeOffset="114742.88">24977 7902 0,'0'18'16,"0"52"15,0-17-16,-18-53-15,18 53 16,-35-17 0,-1 34 15,54-35 0,35-35-15,35 53 15</inkml:trace>
  <inkml:trace contextRef="#ctx0" brushRef="#br0" timeOffset="115306.93">25700 8872 0,'18'18'16,"-18"35"0,52-53-1,-52 53-15,36-53 16,-1 35-1,0-70 17,1 0-32,-1-107 47</inkml:trace>
  <inkml:trace contextRef="#ctx0" brushRef="#br0" timeOffset="116276.53">24977 8467 0,'-36'0'16,"36"-18"-1,-35 18 1,0 18 15,35 52 1,0-52-32,17 141 31,19-89-16,17-70 1,0-17 0,-18-19-1</inkml:trace>
  <inkml:trace contextRef="#ctx0" brushRef="#br0" timeOffset="116822.1">25171 8555 0,'0'-35'31,"-18"35"0,-17 0 1,35 17-17,-35-17 1,35 36-16,0-1 31,52 0-15,-16-35-1,-36-35 1,35-36 0,-35 1-1,0 17 1,-18 53-16,18 17 31,0 19-31</inkml:trace>
  <inkml:trace contextRef="#ctx0" brushRef="#br0" timeOffset="117005.61">25329 8608 0,'0'35'0,"0"0"31,36 1-15,-36-1-1,35-35 1</inkml:trace>
  <inkml:trace contextRef="#ctx0" brushRef="#br0" timeOffset="117287.37">25418 8520 0,'-36'53'47,"54"-18"-31,17-35 15,-35-18-15,36 18-16,-36-53 15,0-17 1,-18 70 0,-17 0-1</inkml:trace>
  <inkml:trace contextRef="#ctx0" brushRef="#br0" timeOffset="117537.7">25523 8361 0,'36'17'47,"-36"19"-47,53-1 15,-53 0-15,0 1 16,17-36-16,-17 53 15,0-18 1,-17 0 15,-19 18-15</inkml:trace>
  <inkml:trace contextRef="#ctx0" brushRef="#br0" timeOffset="117955.4">25964 8255 0,'-17'0'31,"-18"53"0,35-18-15,0-17-16,0 17 16,0 0-1,17 36-15,36-71 16,0-18-1,-18-88 17,-35 1-17,-17 16 1,-36 89-16,0-35 16,-18 70-1,71 36 1</inkml:trace>
  <inkml:trace contextRef="#ctx0" brushRef="#br0" timeOffset="134167.64">25841 8167 0,'0'-35'31,"-35"35"-15,-1 0 78,1 0-32,0 0-46,53 0 46,17 0-46,-35-36 15,0 1-15,-35 35 0,35-35-16,-36 35 15,36 35 16,0 18-15,0-18 0,18-35 15,17-35-15,-35 0 15,-17-1-31,-19 36 15,1 0 17,35 18-32,0 17 31,18-35-15,-18 53 93,0-18-109,35-35 0</inkml:trace>
  <inkml:trace contextRef="#ctx0" brushRef="#br0" timeOffset="148495.21">28734 7726 0,'-36'0'46,"-16"35"48,52 0-63,17-35 1,18 0 15,-35-17-47,0-54 15,-17 36 1,-36 35-1,18 0 1,35 18 0,0 17-1,0 18 1,17 17 15,36-34-31,-18-36 16,-35-18-1,36-17 1,-36-36 0,-18 18-16,-35 53 15,18 0 17,35 53-1,18-53-16,17 0 17,-35-18-17,0-17 1,-18 35 15,-17 0-15,35 35-1,0 1-15,0-1 16</inkml:trace>
  <inkml:trace contextRef="#ctx0" brushRef="#br0" timeOffset="149876.63">28751 8202 0,'0'-35'16,"0"0"31,-53-1 31,36 36-47,-18 0 0,-1 0-15,1 18 15,35 17-15,0 0 0,0 1-1,0-1 1,0 0-1,35-35 17,1 0-17,-36-17 1,35-19 0,-35-17-1,0 1-15,0 16 31,0 54 16,0 0-31,35 52 0,-35-17-1,35-53 1,-35 35-1,36-35 1,-36-17 0</inkml:trace>
  <inkml:trace contextRef="#ctx0" brushRef="#br0" timeOffset="150801.28">29034 8326 0,'0'35'47,"17"-35"-31,-17 53-1,0-18 1,-17 36 15</inkml:trace>
  <inkml:trace contextRef="#ctx0" brushRef="#br0" timeOffset="151322.29">29192 8202 0,'-17'0'31,"-36"53"16,53-18-32,0 1 1,17-1 0,19-35-1,17-18 1,-53-17-1,0-18 1,0-18 0,-36 36-1,1 35 1,0 18 15</inkml:trace>
  <inkml:trace contextRef="#ctx0" brushRef="#br0" timeOffset="151644.44">29298 8061 0,'18'0'15,"17"0"1,36 35 0,-71 1-1,35 34 1,-35-35-16,0 1 0,0 34 31,-53-17-15,18-53-16,-1 35 0</inkml:trace>
  <inkml:trace contextRef="#ctx0" brushRef="#br0" timeOffset="152489.26">28452 7973 0,'-36'0'0,"36"17"31,0 36-15,-35 18 15,35-36-31,-35 177 31,211-106 16</inkml:trace>
  <inkml:trace contextRef="#ctx0" brushRef="#br0" timeOffset="153255.94">28011 8326 0,'0'17'16,"0"18"-1,0 1 1,0-1-16,35 18 16,-35-18-16,0 1 15,0-1 1,0-53 31,0-88-32,-35-123 32,35 176-31,17 53-1,18 0 17,36 35-17,-36 54 1,-35-54-16,36 35 16,-1 1-1,-35-36 1,0 1-1,35-36 1</inkml:trace>
  <inkml:trace contextRef="#ctx0" brushRef="#br0" timeOffset="153447.44">28011 8520 0,'0'0'0,"52"0"32,-52-36-32,53 36 15,18 0-15</inkml:trace>
  <inkml:trace contextRef="#ctx0" brushRef="#br0" timeOffset="163586.87">25612 6403 0,'0'-18'16,"-18"18"-16,18 36 63,-35-36-63,35 35 15,17-35 48,-17-35-48,0-1 1,0 1 0,0 0-1,-17 35-15,-19 0 31,36 17-15,-35 36-16,35-17 16,0 34-1,0-35 1,18-35 0,35 0-1,-18-53 1,-35-52-1,0 69 1,-18 36 15,-17 0-15,35 36-16,-35-36 16,35 53-16,0-18 31,17 0-16,36-35 1,-17 0 0,-36-18-1,0-17 1,-71 0 0,18 35-1,18 0 1,35 18-1,0 17 1,18 0 0,70-35-1,-88-35 32,0 0-31,-18 35-16,-17 0 15,0 17 1,35 18 15,0-17-15,17-18 0,18-35-1,-35 0 1,-52 52 46,69-17-30,-17-17-1,-35 17 0,35 17-31,0 18 31,18-35 1,17 0-17,18-17-15,-53-18 31,-36-1-15,1 36 0,0 18-1,35 35 1,0-18 0,18-35-1,34 0 1,-52-18-1,0 1 1,-35 17 15,0 0-15,35 35 31,18-35-47</inkml:trace>
  <inkml:trace contextRef="#ctx0" brushRef="#br0" timeOffset="166008.87">25788 5944 0,'0'-35'31,"-18"35"-16,18-35 17,-35 35 15,35-36-32,-35 36 16,35 18-15,-53 35 15,53 35-15,0-52 0,0-1-16,35 0 0,18 0 15,0 1 1,0-36-1,0-18 17</inkml:trace>
  <inkml:trace contextRef="#ctx0" brushRef="#br0" timeOffset="166432">25964 5768 0,'0'18'62,"0"17"-62,0 18 31,0 17-31,0-34 16,36-36 15,-1 0-15,-35-53 0,0 0-1,0-35 1,-35 52-1,-1 36 1,1 0 0,0 18-1,35 35 1,18 0 0</inkml:trace>
  <inkml:trace contextRef="#ctx0" brushRef="#br0" timeOffset="166701.87">26194 5962 0,'17'0'31,"36"35"1,-53 1-1,-17-36-15,-19 0-1</inkml:trace>
  <inkml:trace contextRef="#ctx0" brushRef="#br0" timeOffset="167295.91">26229 5345 0,'0'0'0,"0"-36"15,0 107 32,35-36-31,-35 0-16,36 1 15,-36 34-15,0-17 16,35-53 47,-35-35-48,0-18 1,0 18-1,35 35-15,0 0 32,-35 17-17,36-17-15,-36 53 16,35-53 0,-35 71 15,-18-36-31,-17-35 15,0 35 17,0-35-17,35-17 1</inkml:trace>
  <inkml:trace contextRef="#ctx0" brushRef="#br0" timeOffset="167709.81">26494 5080 0,'35'0'46,"0"0"-46,53 53 16,36 282 31,-230-123 0</inkml:trace>
  <inkml:trace contextRef="#ctx0" brushRef="#br0" timeOffset="174966.26">21467 5256 0,'0'18'110,"70"-18"-95,-35 0 1,18 0-16,106-18 15,17-17 17,71 35 30,-176 0-46,-18-53-16,70 18 15,-34 35 1,-54 0 0,0 0-1,0 0 1,1 0 15,52-35-31,-35 35 16,-18 0-1,0 0 32,1 0-15,-1 0-17,0 0 1,0 0-1,-35 17 1,18-17-16,17 0 31,1 36-15,-1-36 0,0 0-1,0 0 1,1 0 15,-36 35-15,35-35-1,-35 17 48</inkml:trace>
  <inkml:trace contextRef="#ctx0" brushRef="#br0" timeOffset="179978.7">25594 6473 0,'0'18'47,"0"17"-16,0 36-15,0-36-16,18 353 47,-18-105 0,-18-54 15,18-176-46,0-18-1,0 0 1,0-17 0,0 52-1,0-17 1,0 36-1,0-54 17,0 0-32,0 0 31,0 1-31,0-1 31,0 0-15</inkml:trace>
  <inkml:trace contextRef="#ctx0" brushRef="#br0" timeOffset="182850.4">15275 5062 0,'0'36'125,"53"-36"-109,-35 0-1,17 0 1,0 0-16,107 35 31,-1-35 0,-36 0-15,-34 0 0,-18 0-1,-18 0 1,18 0 0,18 0-1,-36 0 1,0 0-16,-17 0 15,52 0 1,19 0 15,-36-18-15,-71 18 46</inkml:trace>
  <inkml:trace contextRef="#ctx0" brushRef="#br0" timeOffset="186537.59">25718 8114 0,'0'0'0,"35"0"140,0 0-108,18 0-17,-18 0-15,1 0 16,34 0 0,18 0 15,18 0 16,-53-35-32,0 35-15,-18 0 32,1 0-32,-1 0 46,18-36-30,-18 36 0,36 0-1,-36 0 1,-18 0 0,54 0 15,-18 0-16,-18-35 1,18 35 0,-18 0-1,1-35 1,17 35 0,-18 0-16,0 0 31,0 0-16,1 0 1,-1 0-16,0 0 31,1 0-15,-1 0 0,-18 0-1,19 0 1,-1 0-1,0 0 1,1 0-16,34 0 31,-35 0-15,1 0 0,-1 0-1,18 0 1,-18 0-1,0 0 1,18 0 15,-17 0-31,-1 0 16,0 0 0,0 0 15,1-35-16,-1 35 1,0 0 0,18 0-1,-18 0 1,18 0 0,-53-36-16,89 36 15,-54 0 1,18 0-1,0 0 17,70 0-32,-52 0 31,-36-35-31,36 35 31,-36 0 0,35-53-31,-34 53 16,52 0 0,35 0-1,-70 0 1,-17 0 0,16 0 15,-16 0-16,-1 0 1,0 0-16,1 0 16,-36-18-1,35 18 1,0 0 31,-17 0-32,17 0-15,0-35 32,1 35-32,-1 0 15,0 0 1,18 0 0,0-35 15,18 35-31,-36 0 15,-18 0 17,19 0-17,-1-35 1,0 35 0,18 0 15,-18 0-16,1 0 32,-1 0-15,0 0-17,1 0 16,-72 0 32</inkml:trace>
  <inkml:trace contextRef="#ctx0" brushRef="#br0" timeOffset="193988.99">28787 7779 0,'0'0'0,"-36"0"15,1 0-15,35 35 16,18-35 15,17 0 0,-35-18 1,0-17-17,-18 35-15,-17 0 16,-18 35 0,0 1 15,71-1-16,35-35 1,-18 0 0,-35-18-1,0-17 1,-18 0 0,-34 35-1,16 0 16,36 70-15</inkml:trace>
  <inkml:trace contextRef="#ctx0" brushRef="#br0" timeOffset="200522.15">28310 5997 0,'0'18'172,"0"17"-141,0 0-15,0 1-1,0 17 1,0-18 0,0 0-1,0 0 17,0 36-1,0-36-16,18 18 17,-18-18-17,0 1 1,0-1 0,0 0-1,0 1 1,35-1-1,-35 0 17,0 0-17,0 1 1,0-1 0,0 0-1,36 1 1,-36-1-1,0 0 1,0-17 0,0 17-1,0 0 1,0 1 0,0-1 15,0 0-16,0 0-15,35 1 32,-35-1-17,0 0 1,0 1 0,0-1-1,0 0 1,0-17-1,0 17 1,0 36 15,0-36-31,0 0 16,35-35 0,-35 35-1,0 1 1,0-1-1,0 0 17,35-35-17,-35 35 1,0 1 78,36-19-63,-36-52 78,0 0-93,0-18 0,-18 0-16,18 18 0,0 17 15,-35-35 1,35 18-16,0-18 15,0-18 1,-35 36 0,35-53-1,0 35 17,0 0-32,-36 18 15,36-18-15,0-18 31,0 54-15,0-19 0,0 1-1,-53 0 1,53-36 0,0 18-1,0 18 16,0 0-15,-35 35 15,35-35-31,0-1 16,0 1 15,0 0 0,0-1-15,-35 1 15,35 0-15,0 0 15,0-1 0,0 1 48,0 0-64,-35 35 32,35-35-31,0 17 31,0-17-16,0-1 0,0 1 94,0 0-47,17 35 157,-17-35-204,-35 35 1141,-18 0-1172</inkml:trace>
  <inkml:trace contextRef="#ctx0" brushRef="#br0" timeOffset="204664.39">25559 6491 0,'-36'0'79,"36"-35"-1,18 35-31,17 0-16,1 0 0,-1-35 0,0 35 1,1 0-17,16 0 1,-16 0-1,-1 0 17,0 0-1,18-36-15,0 36-1,-18 0 1,1 0 46,-1 0-46,0 0 0,0 0-16,1 0 46,-1 0-30,18 0 15,-18 0-15,1 0 0,-1 0-1,-35-35 1,35 35-1,18 0 1,-18 0 0,1 0-1,16 0 1,-16 0 0,-1 0-1,0 0 1,1 0-1,-36-35 1,17 35 0,18 0-1,1 0 1,34 0 15,-52 0-15,35-36-1,-35 36 1,17 0 0,35 0-1,-17 0-15,-17 0 32,-1 0-17,53-35 1,-53 35-1,1 0 1,-1 0 0,-18 0 15,19 0-15,-1 0-1,0-35 1,1 35-1,-1 0 1,0 0 0,0 0 15,1 0-15,-36-35-16,35 35 15,0 0 1,1 0-1,-1 0 17,0-36-17,0 36 17,1 0-17,-1 0 16,0 0-15,-17 0-16,17 0 16,0-35 15,36 35-15,-36 0 15,1 0-16,-19 0 64,18 0-64,1 0 95,-54 0-1,-17 0-78,17 0-15,-17 0 15,35 18 0,-35-18-31,-1 0 32,1 0-32,0 0 31,-1 0 0,1 0 0,0 0 1,0 0-1,-1 0-16,1 0 17,0 0-1</inkml:trace>
  <inkml:trace contextRef="#ctx0" brushRef="#br0" timeOffset="206816.28">25541 6491 0,'0'35'16</inkml:trace>
  <inkml:trace contextRef="#ctx0" brushRef="#br0" timeOffset="210200.84">28487 5644 0,'0'36'47,"0"-1"-47,0 0 15,70 159 1,-70-123 15</inkml:trace>
  <inkml:trace contextRef="#ctx0" brushRef="#br0" timeOffset="210650.17">28452 5556 0,'0'0'0,"0"-35"16,52 35 15,19 0-16,-36 18 1,1 17 0,-36 35-1,-106 19 1,88-89 0,53 0 30,18 0-46,0 0 16,-53 53 0,35 35-1,-35-35 1,-17 17 0,-36-17-1,18-53-15,-18 0 31,17 0-15,54 0 15</inkml:trace>
  <inkml:trace contextRef="#ctx0" brushRef="#br0" timeOffset="211403.77">29051 5592 0,'-17'0'16,"-36"0"46,53 17-46,-36 18 0,36 1-16,0-1 0,-52 18 15,52 53 1,35-71-1,53 18 17,18-53-17,-71 0-15</inkml:trace>
  <inkml:trace contextRef="#ctx0" brushRef="#br0" timeOffset="211833.5">29351 5715 0,'0'0'16,"-18"-35"0,18-1 15,-17 36-15,-18 0-1,-18 36 1,17 34-1,36-17 1,0 18 0,18-36 15,35-35-31,0 0 31,17-88-15,-34 17-1,-36 36 1,0 53 31,0 17-31,35 35-16,0-34 15,1-1 1</inkml:trace>
  <inkml:trace contextRef="#ctx0" brushRef="#br0" timeOffset="212052.61">29739 5891 0,'18'0'31,"-18"18"-31,0 17 16,0 1 0,0-1 15,-71-35-15,36 0-16</inkml:trace>
  <inkml:trace contextRef="#ctx0" brushRef="#br0" timeOffset="212515.73">29880 5539 0,'0'17'16,"0"19"-1,0-1-15,0 18 16,36 53 0,-36-54-1,35-52 17,18-52-17,17 16 1,-34 36-1,-36 36 17,0 34-32,0-17 15,0-18 1,-53-35 15,17 36-15,19-36-1,17-18 1,-53-53-16,53 18 16</inkml:trace>
  <inkml:trace contextRef="#ctx0" brushRef="#br0" timeOffset="212814.91">30268 5468 0,'36'35'46,"34"36"-46,-35-18 16,1 35-16,17 71 16,-53-36-1,-89-52 1,-16-36 0,-19 36-1</inkml:trace>
  <inkml:trace contextRef="#ctx0" brushRef="#br0" timeOffset="-199210.8">25770 8184 0,'18'0'188,"17"0"-157,1 0 16,-1 0-16,0 0-15,0 0-1,18-17 17,-17 17-32,-1 0 31</inkml:trace>
  <inkml:trace contextRef="#ctx0" brushRef="#br0" timeOffset="-190539.09">25012 6174 0,'53'0'203,"-53"105"-187,35-34-16,-35-18 15,35 0-15,-35 17 0,0-34 16,36-1-1,-36 0-15,0-17 32,0-53 15,0-1-32</inkml:trace>
  <inkml:trace contextRef="#ctx0" brushRef="#br0" timeOffset="-189877.8">25153 6262 0,'-35'0'0,"35"-18"15,17 18 110,19 0-93,17 0-17,-18 0 1,18 53 0,-18-18 15,0-35-16,-17 36 1,-18-1 0,0-17 15,0 17-15,-18 18-1,18-36 1,-35-17-1,0 53 1,0-17 0,35-1-16,-36-35 15,36 35 17,0-17-1</inkml:trace>
  <inkml:trace contextRef="#ctx0" brushRef="#br0" timeOffset="-162072.02">7179 7726 0,'0'-35'188,"35"35"-48,-35 70-124,71 124 15,-71-159-15,0 1-16</inkml:trace>
  <inkml:trace contextRef="#ctx0" brushRef="#br0" timeOffset="-161899.96">7197 7655 0,'0'-35'31,"17"35"0</inkml:trace>
  <inkml:trace contextRef="#ctx0" brushRef="#br0" timeOffset="-161214.75">7003 7391 0,'0'17'31,"17"19"0,19-36 1,-36-18-17,-18-17 48,36 105-48</inkml:trace>
  <inkml:trace contextRef="#ctx0" brushRef="#br0" timeOffset="-160717.09">7638 7708 0,'0'0'0,"-18"0"16,-17 0 0,-1 18-1,1-18 1,35 53-1,-35 0-15,35-36 16,18 36 15,52-53-31,-52 0 16,35 36-16,0-36 16,-53 35-1,0 0 16,-53 0-15,35-35 0</inkml:trace>
  <inkml:trace contextRef="#ctx0" brushRef="#br0" timeOffset="-160100.36">8167 7585 0,'0'70'32,"53"-17"-17,-53 35-15,35-17 16,-35 0-16,35-19 15,-35-16-15,0 17 16,0-18 15</inkml:trace>
  <inkml:trace contextRef="#ctx0" brushRef="#br0" timeOffset="-159451.53">8149 7990 0,'0'0'0,"35"-35"32,89 0-17,17-36 1,-53 1 0,-88 34-1,0-87 1,-17 123-1,-19 0 1,36 71 15,0-19-31,36 72 16,-36-53 15,17-71-31,-17 17 16,36-17-1,16-88 1,-34 88 15,53 0-15,-18 35 0,-18-35-1,18 0-15,105 0 16,-16-35-1,-107-36 1,0 1 0,-105-36-1,34 71 1,-34 35 15,34 70-15,36-52-16,0 105 15,18-34-15,17-54 32,1 0-17,-1-35 1,0-70 0</inkml:trace>
  <inkml:trace contextRef="#ctx0" brushRef="#br0" timeOffset="-158533.48">8996 7655 0,'-18'0'46,"18"18"-46,0 17 16,-35 36-16,35 176 31,335-124 16,-282-140-31</inkml:trace>
  <inkml:trace contextRef="#ctx0" brushRef="#br0" timeOffset="-157016.95">176 8767 0,'0'-18'32,"18"18"-17,70 0 1,-52 35 15,16-35-31,-16 194 47,-54-194-31,-17-70-1,-18-36 17,53 88-17,0-52 1,106 70-1,-71 0-15</inkml:trace>
  <inkml:trace contextRef="#ctx0" brushRef="#br0" timeOffset="-156668.25">600 8802 0,'35'-35'47,"18"-36"-31,-53 36 0,-18 35 15,-17 0-16,35 17 1,-35 19-16,35-1 16,-36 0-16,36 0 15,0 36-15,0-18 32,18-53-32,17 35 15,18-35-15</inkml:trace>
  <inkml:trace contextRef="#ctx0" brushRef="#br0" timeOffset="-156219.28">953 8696 0,'-18'-35'0,"18"52"46,0 36-46,-35-17 16,35 16 0,0 19-1,35-36 1,0-35-16,0 0 16,1 0-1,70-88 1,-71 18-1,-35 17 1,0-18 0,-71-52-1,71 176 32,0-1-47,18 107 31,17-18-31,18-70 16,-18-71 0,-35 35-1</inkml:trace>
  <inkml:trace contextRef="#ctx0" brushRef="#br0" timeOffset="-155722.18">1023 8837 0,'0'-35'31,"18"0"-31,17-1 0,71 1 32,-36 35-32,1-71 0,17 36 15,-106 35 48,18 18-48,-52 35 1,52 17-16,0 1 31,0-54-15,35-17-1,0 0 1,-35-52 0,35 16-1,-35 1 1,0 0-16,0 70 47,0 0-47,53 36 15,-17-1 1,-1-70 15</inkml:trace>
  <inkml:trace contextRef="#ctx0" brushRef="#br0" timeOffset="-154429.65">1640 8590 0,'-17'0'16,"17"18"-1,0 17-15,17 36 16,19-36 0,17 35-1,-53-52 1,35-36-1,-35-52 1,0 52 0,0-17-1,35 35 1,36 35 15,17 1-15,53-36-1,-88 0-15,-18-36 16,36-34 0,-71 17-1,-35-18 1,-18 36 0,17 35-16,36 18 31,0 17-16,0 35-15,0-52 16,53 53 15,-17-71-15,-1-18 0,-35-70-1,0 35 1,35 88 15,0 36-31,-35-1 16,71 54-1,17 34 1,-53-69 0,-35-19-1,-53-34 1,-17-36-1,17-53 1,53-36 0,0 19 15,35 35-15,89-36-1,-18-35 1,-36 53-1,-70-17 1,0 34 0,0-16-1,-35 16 1,0 36 0,35 36 15,0 122-16,17-52 1,18-35 0,18-1-1,18-70 17,-36 0-32,89 0 15,-89-106 1,0 18-1,-35-35 1,-17 87-16,-36-16 16,17 52-1,1 0 1,0 0 0,35 194-1,0-89 1,18-34-1,17-36 1,0-35 15,71-17-31,-36-19 16,-34 36 15</inkml:trace>
  <inkml:trace contextRef="#ctx0" brushRef="#br0" timeOffset="-152592.72">3898 8590 0,'-35'0'16,"0"0"15,35 18-15,-36 17 0,36 0-16,0 36 15,0-18 1,18-18-1,70 18 17,-53-53-32,18-71 31,-53-17-15,0 0-16,-35-35 31,-35 87-16,34 54 1,1 70 0,35-53-1,18-35-15</inkml:trace>
  <inkml:trace contextRef="#ctx0" brushRef="#br0" timeOffset="-152186.29">4216 8608 0,'0'17'16,"0"19"-1,0-19-15,35 36 16,-35 0-1,0-18 1,0 1 0,0-107 15,0-52-15,0 70-16,0-35 15,0-36 1,53 142 15,35 123-15,-53-88-1,36 70 1,-71-87 0,70-1-16,-70 0 0</inkml:trace>
  <inkml:trace contextRef="#ctx0" brushRef="#br0" timeOffset="-152007.95">4357 8784 0,'0'0'0,"-53"-35"0,106 35 31,0-35-31,0 35 15,0 0-15,-1-53 16</inkml:trace>
  <inkml:trace contextRef="#ctx0" brushRef="#br0" timeOffset="-151374.09">4815 8608 0,'0'35'16,"0"18"-16,0-18 15,0 18 1,36 18-16,-36-36 16,0-17-16,0 17 15,0-70 16,0-1-15,0-17-16,0-141 16,-18-53 15,18 230-15,18 17-1,35 0 1,35 159-1,-53-89 1,-53-35 0,-34 18-1,-19-53 1,71-17 15,18 17-31,17 0 16,0 0-16,0 0 15,18 17 1,-53 19 0,0 52-1,-53-18 17,-35 19-32,35-54 15,18-70 16,35-36-15</inkml:trace>
  <inkml:trace contextRef="#ctx0" brushRef="#br0" timeOffset="-151077">5292 8431 0,'0'71'31,"17"-18"-16,19 70-15,-36-17 16,35-71 15,-35 36-15</inkml:trace>
  <inkml:trace contextRef="#ctx0" brushRef="#br0" timeOffset="-150810.72">5239 8484 0,'17'0'32,"19"0"-32,17 0 15,35 36-15,0 17 16,-35-1-16,-18 19 15,-35-18 1,0 17 0,-53-34-1,0 34 1,18-70 0,35-17-16</inkml:trace>
  <inkml:trace contextRef="#ctx0" brushRef="#br0" timeOffset="-148706.46">6403 8520 0,'-88'-36'16,"88"54"30,53 53-46,-53-19 16,53 19-16,-18 35 31,-35-71-31,0 0 16,53-140 31,88-19 0,-106 212-16,-35-35-15,0 18-1,-53 35 1,18-106-16,0 0 15,-18 0 1,53-53 0,35-36-1</inkml:trace>
  <inkml:trace contextRef="#ctx0" brushRef="#br0" timeOffset="-148379.87">6897 8608 0,'-53'0'15,"35"0"1,18 17 0,0 54-1,0-18 1,0-18-1,71 0 1,-18-70 0,-18-35-1,-35-1 1,-18 36 0,-17 35-1,-18 35 1,53 36-1</inkml:trace>
  <inkml:trace contextRef="#ctx0" brushRef="#br0" timeOffset="-148030.72">7020 8661 0,'0'35'46,"53"53"-30,-35-53 0,-18 18-1,35-53-15,0 0 16,1-70 15,-36-1-15,0 36-1,0 53 17,0 17-17,0 18-15,53 17 32,0 1-17,-18-71-15</inkml:trace>
  <inkml:trace contextRef="#ctx0" brushRef="#br0" timeOffset="-146647.12">7391 8661 0,'0'0'0,"17"53"31,36 0-15,-53-18 0,36-53 31,-36-17-32,0 0-15,0-1 16,35 1-1,0 35 1,-35 18-16,53 35 16,18-18-1,-19-35 1,-16 0 15,17 0-31,35-35 0,-53-71 31,-35 71-31,-17 35 16,-19 0 15,-17 0-15,0 52-16,18 1 31,35 18-15,18-18-1,17-53 1,0 0 0,36-71-1,-36-52 1,-35 17 0,-35-53 15,0 124-31,35 17 15,0 195 17,0-124-17,17 17 1,36 1 0,0-36-1,18 0 1,105-88-1,-88-17 1,-88-1 0,0 36-1,-88 35 1,70 0 0,18 18 15,0 70-16,0-53-15,0 36 32,71-18-17,-1-53-15,36 0 32,0-106-17,-71 70 1,-35-16-1,0 16 1,-17 36 15,-18 0-15,35 18 0,-36 17-1,36 71 1,0-53-1,18-53 1,17 0 0,18-18-1,71-105 1,-72 35 15,-52-18-15,-35 35-1,-18 1 1,18 70-16,35-36 16,0 177 15,35-52-31,-35-36 16,71 123-1,-36-141 1,0 18-1</inkml:trace>
  <inkml:trace contextRef="#ctx0" brushRef="#br0" timeOffset="-146214.75">9172 8378 0,'36'159'31,"-36"-88"-15,0-36-16,0 18 16,0-124 15,35 36-16,0 0 1,36 35 0,-18 53-1,-18 0 1,-35 17 0,-18-17 15,-35-18-31,-35-35 15,18-52 1,34 16 0,54-52-1</inkml:trace>
  <inkml:trace contextRef="#ctx0" brushRef="#br0" timeOffset="-145644.28">9596 8502 0,'0'18'31,"0"-1"-31,52 36 15,-52-18 1,0-17-16,36 35 16,-1 0-1,0-53 1,-35-18 0,36-88-1,-36 36 1,0 35-1,0 70 32,0 0-47,0 36 16,0-36 15,35 0-31,-35 36 16,0 35-1,0-36 1,-18-35 0,18 18-1,-70-53 17,70-35-32,-36 0 15,1 35 1,-35 0-1</inkml:trace>
  <inkml:trace contextRef="#ctx0" brushRef="#br0" timeOffset="-143031.85">423 9490 0,'0'-36'15,"36"72"95,-36-1-110,0 18 15,35-18-15,-35 0 16,35 36 0,-35-36-16,0 1 31,-35-36-15</inkml:trace>
  <inkml:trace contextRef="#ctx0" brushRef="#br0" timeOffset="-142384.58">318 9613 0,'35'0'16,"-70"0"0,105 0-1,1 0-15,-18 0 16,105-106-1,-122 53 1,-36 1 0,-18 16-1,-17 36 17,35 71-17,0 17 1,17-17 15,-17-36-31,36 18 16,-1-53 15,0 0-31,36-36 31,-36-34-31,0 70 16,1 0-1,69 88 17,-69-53-32,69-35 15,-16-53 1,-54-17 0,-35-1-1,-18-17 16,-35 88-31,0-35 32,53 53-17,-35 52 1,35 18 0,18-52-1,17 34 1,0-70-1,54 0 1</inkml:trace>
  <inkml:trace contextRef="#ctx0" brushRef="#br0" timeOffset="-141699.81">1976 9384 0,'0'0'0,"-36"53"63,36 53-48,-35-36 1,35-52-16,-53 35 16,53-18-1,53-35 17,0 0-17,0 0 16,-18 0-31,18-35 16,0-18 0,-53 0-1,0 18 1,0 52 31,0 19-32,0-1-15,0 53 16,0-53 15,0 18-31,18-53 16,-18 36-16</inkml:trace>
  <inkml:trace contextRef="#ctx0" brushRef="#br0" timeOffset="-141401.95">2593 9349 0,'0'70'47,"0"-52"-47,0 52 15,0-17 1,0 0-16,0 35 16,35-52-1,0-1 1,1-35-1</inkml:trace>
  <inkml:trace contextRef="#ctx0" brushRef="#br0" timeOffset="-141220.35">2840 9525 0,'0'18'16,"0"105"15,0-88-15,35-35-16</inkml:trace>
  <inkml:trace contextRef="#ctx0" brushRef="#br0" timeOffset="-141053.8">2822 9243 0,'0'0'0,"-35"0"31,35 17-15,0 36-1</inkml:trace>
  <inkml:trace contextRef="#ctx0" brushRef="#br0" timeOffset="-140486.86">2981 9525 0,'0'35'15,"0"36"1,0-36-16,53 0 15,-53 1-15,35-1 16,-35 0-16,35-35 16,-35 36-1,36-54 1,-1-53 0,-35 1-1,53-18 16,-18 140 1,-35 1-17,35-53 1,1 71 0,-1-71-1,0-35 1,-35-18-1,0 17-15,0 1 16,-17 0 0,17 0-1,35 88 1,71 17 0,-18 18 15,-53-88-31,1-53 47</inkml:trace>
  <inkml:trace contextRef="#ctx0" brushRef="#br0" timeOffset="-140065.42">3828 9631 0,'17'0'47,"19"0"-47,-1 0 16,35-35-1,-34-18 1,-36-18-16,0 18 16,-18 18 15,-35 35-15,0 0-16,53 35 15,-70 71 1,70 17-1,17-52 1,-17-36 0,88-35-1,54-17 17,-107 17-32</inkml:trace>
  <inkml:trace contextRef="#ctx0" brushRef="#br0" timeOffset="-139743.65">4357 9437 0,'17'0'15,"-69"0"-15,87 0 0,-123 0 16,52 0 0,36 17-1,0 36 1,18-17-1,35 17 1,-18 17-16,18-17 16,0-18-1,-53 1 1,-71-1 15,19-35-31,-37 0 31,89-18-15</inkml:trace>
  <inkml:trace contextRef="#ctx0" brushRef="#br0" timeOffset="-137512.56">2840 9596 0,'0'-36'0,"0"54"93,0 35-77,0-18-16,0 36 16,0-36-1,0 0-15,0 1 16,18-1 0,-1-35-1,54 0 16</inkml:trace>
  <inkml:trace contextRef="#ctx0" brushRef="#br0" timeOffset="-136180.93">2981 9648 0,'0'-17'32,"0"-18"14,35 52-14,18 36-17,18 18 1,-36-18 0,36 141 30,-71-106 1,0-141 16,0 35-63,-18-52 15,18 17 1,0 18 0,0-1-1,18 1 1,17 0 0,0 35-1,0-36 1,1 36 15,-36 36-15,35-36-1,-35 35-15,35-35 16,1 35 0,-36 1 15,0-1-16,0 0 1,0-17 0,35 35-1,-35-106 79,0 17-78,0 19-16,0-18 15,0-1-15,0 1 16,0-18-16,0 18 16,-18 35-1,-17 0 16,35-36-31,-35 36 16,-1 0 15,1 0 1,0 0-17,-1 0 16,36 18-15,0 17 0,-35 1-16,35-19 31,0 19-15,-35 34-1</inkml:trace>
  <inkml:trace contextRef="#ctx0" brushRef="#br0" timeOffset="-134489.65">5009 9578 0,'0'-18'16,"0"-17"15,-35 35 16,0 53-16,35-35-31,0 17 16</inkml:trace>
  <inkml:trace contextRef="#ctx0" brushRef="#br0" timeOffset="-134216.75">5062 10019 0,'0'0'0,"18"0"15,17 0 1,1 0 0,-19 0-16,-17 35 15,0 0 1,-35 1-1,-18-1 1,18-35 15</inkml:trace>
  <inkml:trace contextRef="#ctx0" brushRef="#br0" timeOffset="-133383.08">5345 9596 0,'0'-36'15,"-36"36"1,54 0 46,-18 36-46,0-1-16,53 18 0,-53-36 16,35 36-1,18-17 1,-35-36-1,52 0 1,-70-18-16,53-70 31,-18 17-15,-52 36-16,17-18 31,-35 53-31,35 35 47,17 1-31,-17 16-1,0 1 1,35-17-16,-35 70 16,53-36-1,-53 1 1,36-1-1,-36-17 1,-18-53 15,-35 0-15,-70-18 15,87-17-15</inkml:trace>
  <inkml:trace contextRef="#ctx0" brushRef="#br0" timeOffset="-133110.8">5856 9843 0,'35'-53'31,"1"53"-16,-1 0-15,0 0 16,1 0-16</inkml:trace>
  <inkml:trace contextRef="#ctx0" brushRef="#br0" timeOffset="-132940.72">5874 10001 0,'0'0'0,"53"-35"47,17 35-31,-34 0-16,34-35 16</inkml:trace>
  <inkml:trace contextRef="#ctx0" brushRef="#br0" timeOffset="-132516.99">6403 9701 0,'-35'-35'31,"-1"35"-15,36 18 0,-35 35-1,0-18 1,35 18-16,0 17 16,0 1 15,70-71-31,-34 0 31,-1 0-31,0-35 16,0-89-1,-52 36 1,-71 17 0,52 71-1,-52 18 1,88 17 15</inkml:trace>
  <inkml:trace contextRef="#ctx0" brushRef="#br0" timeOffset="-131312.54">6756 10019 0,'0'-18'31,"17"18"-15,19 0 15,-36 71-15,0-36-16,0 18 31,0 18-15,-36-19-1,1-16 1</inkml:trace>
  <inkml:trace contextRef="#ctx0" brushRef="#br0" timeOffset="-130844.64">7003 9825 0,'0'0'0,"0"-35"31,17 35-31,19 0 16,34 0-1,-35 0 1,1 35-16,17 71 16,-53-36 15,-18-34-31,-53 16 31,71-16-15,0-72-1</inkml:trace>
  <inkml:trace contextRef="#ctx0" brushRef="#br0" timeOffset="-130559.78">7444 9825 0,'-36'-35'31,"1"52"-15,35 36-1,-35-18-15,35 71 16,0-53 0,17-18-1,19 1 1,-1-36 0,0 0-16,36-18 15</inkml:trace>
  <inkml:trace contextRef="#ctx0" brushRef="#br0" timeOffset="-130313.3">7691 9772 0,'52'0'31,"-16"0"-15,-1 0-16,0 0 0,1 0 16</inkml:trace>
  <inkml:trace contextRef="#ctx0" brushRef="#br0" timeOffset="-130130.18">7761 9913 0,'53'0'47,"0"0"-47,0 0 31,-53-18-31</inkml:trace>
  <inkml:trace contextRef="#ctx0" brushRef="#br0" timeOffset="-129577.45">8273 9666 0,'-18'-35'31,"-17"0"-15,-1 35 15,36 35-15,0 0-16,-52 0 15,52 1-15,0-1 16,0 0-16,0 18 31,17-53-15,54 0-1,-18-17 1,-53-36-16,35 53 16,-35-124-1,0 142 48,0 35-63,35-18 15,-35 36-15,35-36 32,1-35-17,-1 0 1,0 0-16</inkml:trace>
  <inkml:trace contextRef="#ctx0" brushRef="#br0" timeOffset="-128198.27">9155 9754 0,'35'0'32,"18"18"-17,-18 35 1,-35-18-16,-70 89 47,70-89-47,-53-35 31</inkml:trace>
  <inkml:trace contextRef="#ctx0" brushRef="#br0" timeOffset="-127599.45">9349 9437 0,'0'35'47,"0"18"-31,0 18 0,35-71-1,-35 35-15,35-35 16,0 0-1,-35-18 1,36-52 0,-36 34-1,0 1 1,0 0 0,0 52-1,0 54 16,0-18-31,35 70 16,-35-17 0,35 0-1,-35-71 1,0 1 0,-35-19-1,0-17 1,-1 0 15,36-35-31</inkml:trace>
  <inkml:trace contextRef="#ctx0" brushRef="#br0" timeOffset="-127366.08">9931 9613 0,'35'0'31,"0"0"-31,1 0 16,-1 0-16</inkml:trace>
  <inkml:trace contextRef="#ctx0" brushRef="#br0" timeOffset="-127215.46">9913 9825 0,'35'0'32,"1"0"-17,34-18 1</inkml:trace>
  <inkml:trace contextRef="#ctx0" brushRef="#br0" timeOffset="-126792.27">10231 9419 0,'0'71'47,"0"-18"-31,0 0-1,0-1-15,0 37 16,0-54 0,35 0-1,0-52 1,-35-19 0,88 1-1,-88 53 1,0 52-1,0 1 1,-35-36 0,0 0-1,-36-35 17,71-70-17,0 35 1</inkml:trace>
  <inkml:trace contextRef="#ctx0" brushRef="#br0" timeOffset="-126439.75">10566 9825 0,'17'70'31,"19"-34"-15,-36 17-1,0-18 1,-36-35 0,36 35-16,-53-35 15,18 0 1,35-17 0</inkml:trace>
  <inkml:trace contextRef="#ctx0" brushRef="#br0" timeOffset="-126114.93">10707 9525 0,'0'0'0,"0"-35"0,0-1 32,17 36-17,36 18 1,-53 17-16,36 1 16,-36-1-16,0 35 15,0-34 1,-71-1-1,36-35 1</inkml:trace>
  <inkml:trace contextRef="#ctx0" brushRef="#br0" timeOffset="-125847.54">10971 9419 0,'-17'0'31,"17"35"1,-36 1-32,36-1 15,0 36-15,0-19 16,0-16-1,0-1-15,18 18 16,70-53 0,-52 0-1</inkml:trace>
  <inkml:trace contextRef="#ctx0" brushRef="#br0" timeOffset="-125657.06">11271 9525 0,'18'-35'47,"70"35"-47,-53 0 16,-17 0-16</inkml:trace>
  <inkml:trace contextRef="#ctx0" brushRef="#br0" timeOffset="-125466.55">11307 9631 0,'0'0'16,"35"0"15,18 0-15,-18 0-1,18 0-15,17 0 0</inkml:trace>
  <inkml:trace contextRef="#ctx0" brushRef="#br0" timeOffset="-125095.55">11765 9437 0,'-17'0'16,"-19"0"-1,36 17-15,0 36 16,-35-17-1,35 34 1,0 1 0,0-54-1,18-17 1,35 0 0,-18-17-16,18-54 15,-18 1 1,-35-1-1,0 36 1,-71 35 0,1 0-1</inkml:trace>
  <inkml:trace contextRef="#ctx0" brushRef="#br0" timeOffset="-118034.43">423 10760 0,'0'-18'15,"-17"18"48,-1 0-32,-17 0 0,35 35-15,-53 36-16,53-1 15,0-52-15,0 17 16,35 142 0,0-107 15,1-34-31,-36 52 31,-18-35-15,-35-53-1,18 0 1,0 0 0,-36-36-16,36 1 31</inkml:trace>
  <inkml:trace contextRef="#ctx0" brushRef="#br0" timeOffset="-117142.78">282 11765 0,'-35'0'188,"35"-17"-173,-18 17 1,-17 0 62,35 17-47,-35-17-31,35 53 16,0-18-16,0 54 15,0-72 1,0 18 0,17 18 15,54-53-31,-36 0 0,36 0 16,-18-17-1,-18 17 16</inkml:trace>
  <inkml:trace contextRef="#ctx0" brushRef="#br0" timeOffset="-114567.45">794 11007 0,'-36'0'219,"36"70"-156,0-17-63,0 0 15,18 18-15,-18-18 16,0-18-16,0 53 62,0-106-46,0 1-16</inkml:trace>
  <inkml:trace contextRef="#ctx0" brushRef="#br0" timeOffset="-114376.95">758 11289 0,'0'-35'16,"18"35"-1,17 0-15,36-36 16,-36 36-1,18-35 1</inkml:trace>
  <inkml:trace contextRef="#ctx0" brushRef="#br0" timeOffset="-114152.64">706 11077 0,'35'0'32,"18"-35"-17,-36 35 1,72-35-16</inkml:trace>
  <inkml:trace contextRef="#ctx0" brushRef="#br0" timeOffset="-113927.24">600 10848 0,'17'0'16,"-17"-35"-1,53 35 1,35 0 0,-35-36-16,0 36 15,0 0-15</inkml:trace>
  <inkml:trace contextRef="#ctx0" brushRef="#br0" timeOffset="-113288.93">1411 11218 0,'0'0'0,"-18"0"16,1 0-1,-18 0 1,-1 0-1,-34 0 1,70 36-16,-18 34 16,-35-17-1,53 0 17,106-18-17,-35-35 1,-54-35-1,54-36 1,-71 36-16,35-88 16,-35-36-1,-18 18 1,-17 70 15,0 71-31,35 18 16,0 70-1,0 36 1,35-19 0,0 1 15,1-18-15,-1-88-1</inkml:trace>
  <inkml:trace contextRef="#ctx0" brushRef="#br0" timeOffset="-112729.71">1640 11395 0,'71'-53'31,"-18"0"-15,-53 18 0,0-1-16,0 1 15,0 0 1,0 0 0,-18 35-1,-17-36 1,53 36 62,17 0-62,0 0-16,53 0 31,-52 0-31,-1 0 15,-35 53 1,0 0 0,0 0-1,0 0 1,0-18 15,35-35-15,0 0-16,1 0 31,-36-17-31,35 17 16</inkml:trace>
  <inkml:trace contextRef="#ctx0" brushRef="#br0" timeOffset="-112379.1">1764 10813 0,'35'0'47,"0"0"-47,18 0 16,0 0-16,71-36 15,-89 36 1</inkml:trace>
  <inkml:trace contextRef="#ctx0" brushRef="#br0" timeOffset="-112129.8">2399 11024 0,'53'0'16,"17"0"15,-34 0-31,-1 0 15,0 0 1</inkml:trace>
  <inkml:trace contextRef="#ctx0" brushRef="#br0" timeOffset="-111980.3">2487 11218 0,'0'-35'0,"0"70"15,53-35 1,-18 0-16,1 0 16,16 0-16</inkml:trace>
  <inkml:trace contextRef="#ctx0" brushRef="#br0" timeOffset="-110782.33">3210 10813 0,'0'-36'15,"-35"36"-15,0-53 32,-1 53-17,36 18 16,0 17-31,0 1 16,0 87 0,36-70-16,34 229 47,-87-88-1,-54-194-14,-52-70-1</inkml:trace>
  <inkml:trace contextRef="#ctx0" brushRef="#br0" timeOffset="-109747.7">2858 11924 0,'-36'0'141,"1"0"-95,0 0-14,35 35-17,0 18-15,-36-53 16,36 71-16,0-1 16,18-35-1,70-35 1,-17 0-1,-18 0 1,-53-88 0,0 0 15,-71 0-15,18 88-1,18 0 1,0 0-1,35 70 1,35-17-16</inkml:trace>
  <inkml:trace contextRef="#ctx0" brushRef="#br0" timeOffset="-109315.35">3140 11977 0,'0'17'31,"0"72"-15,35-54-16,-35 35 15,0-17 1,0-88 31,0-18-32,0-17-15,-18-36 16,18 18 0,0 52-1,53 36 1,0 0-1,18 106 1,-36-35 0,-35-18-1,0 17 17</inkml:trace>
  <inkml:trace contextRef="#ctx0" brushRef="#br0" timeOffset="-109148.8">3175 12100 0,'0'-35'16,"35"35"-16,36-35 15,17 35 1</inkml:trace>
  <inkml:trace contextRef="#ctx0" brushRef="#br0" timeOffset="-108582">3687 11113 0,'0'0'16,"0"-36"-16,-36 36 31,36 18 0,0 105-15,18 160 31</inkml:trace>
  <inkml:trace contextRef="#ctx0" brushRef="#br0" timeOffset="-108416.29">3651 11359 0,'0'-17'16,"71"17"-16,-18 0 16,0-53-16,-18 53 15,35 0 1</inkml:trace>
  <inkml:trace contextRef="#ctx0" brushRef="#br0" timeOffset="-108181.9">3616 11113 0,'18'0'16,"17"0"0,0 0-1,0-36-15,71 1 16,-70 35 0,-36-35-1</inkml:trace>
  <inkml:trace contextRef="#ctx0" brushRef="#br0" timeOffset="-107767.22">3528 10813 0,'53'0'47,"0"0"-47,17 0 15,142-36 1,-195 36-1</inkml:trace>
  <inkml:trace contextRef="#ctx0" brushRef="#br0" timeOffset="-106758.48">4604 11289 0,'-18'-88'31,"-35"88"-31,53-36 16,-70 54 15,17-18-31,-18 229 62,71-193-46,71-36 0,35-53-1,-36-18 1,-35-35 0,-35-123 15,0 123-31,-17 71 15,-19 70 17,36 53-17,0-17 1,0-18-16,0 17 16,36 54-1,-1-36 1,-35-53-16,35 18 31</inkml:trace>
  <inkml:trace contextRef="#ctx0" brushRef="#br0" timeOffset="-106247.78">4868 11448 0,'0'0'0,"18"0"16,17 0-16,1 0 15,-1-53-15,35-53 32,-70 71-32,0-36 31,0 36-31,-53-36 31,18 71-31,-18 18 31,53 17-15,36-35 0,-1 0-1,35 0 1,-34-17-1,17 17 1,-18 52 0,0 1-1,-35 18 1,0-18 0,35-18-1,1-35 1,-1 0-1,-35-53 1</inkml:trace>
  <inkml:trace contextRef="#ctx0" brushRef="#br0" timeOffset="-105992.18">5045 10795 0,'35'0'16,"0"0"-1,18 0-15,53 0 16,18-35-1,-89 35 17</inkml:trace>
  <inkml:trace contextRef="#ctx0" brushRef="#br0" timeOffset="-97657.6">5856 11042 0,'0'-35'15,"-35"35"1,35 17-1,0 54 1,0-1-16,17-17 16,-17 0-16,0 35 15,0 54 17</inkml:trace>
  <inkml:trace contextRef="#ctx0" brushRef="#br0" timeOffset="-97489.35">5609 11342 0,'124'-35'31,"-248"70"-31,336-70 15,-124-1-15,53-17 16,-88 53 0</inkml:trace>
  <inkml:trace contextRef="#ctx0" brushRef="#br0" timeOffset="-95836.61">6597 10760 0,'0'-36'203,"-18"36"172,18-35-359,-35 35 15,0 0 32,35 18-63,0 35 15,0 53 16,0-54-31,123 248 47,-140-141 0,-36-159-31,0 0-1,17-35 17,-34 0-32,70 52 31</inkml:trace>
  <inkml:trace contextRef="#ctx0" brushRef="#br0" timeOffset="-95262.16">6227 11977 0,'0'35'31,"35"0"-15,-35 1-16,0 17 16,0-18 15,0-53-15,-35-229 15,52 0 16,230 618 15,-247-336-46,0 0-1</inkml:trace>
  <inkml:trace contextRef="#ctx0" brushRef="#br0" timeOffset="-95111.56">6332 12083 0,'0'-36'16,"18"1"-1,105-18 1,-70 53-16,36-35 16</inkml:trace>
  <inkml:trace contextRef="#ctx0" brushRef="#br0" timeOffset="-94509.16">6720 11800 0,'0'36'0,"0"-1"16,36 36-1,-36-1 1,0-35 0,0-17-16,0-53 46,0-1-46,0-52 16,0 18 0,0-71-16,35 105 31,0 36-15,1 0-1,-1 71 1,-35-1-1,0-34 1,-18-36 0,-17 35-1,53-35 32,-18 35-31,35-35-16,0 36 15,0-1 1,-35 53 0,-53-35-1,-17 0 1,-1-53 15,36 0-15,35-53-1,35 18 1</inkml:trace>
  <inkml:trace contextRef="#ctx0" brushRef="#br0" timeOffset="-93927.31">7073 10883 0,'0'53'31,"0"0"-15,0 71-1,18-72-15,-18 160 47,0-159-47</inkml:trace>
  <inkml:trace contextRef="#ctx0" brushRef="#br0" timeOffset="-93787.68">7126 11236 0,'88'-35'32,"18"35"-17,-53-36 1</inkml:trace>
  <inkml:trace contextRef="#ctx0" brushRef="#br0" timeOffset="-93580.21">7091 11024 0,'17'-53'31,"36"53"-15,-17-35-16,-1 35 15,0 0 1</inkml:trace>
  <inkml:trace contextRef="#ctx0" brushRef="#br0" timeOffset="-93356.59">7056 10795 0,'0'-35'0,"35"-1"31,0 36-15,159 0 0,-159 0-1</inkml:trace>
  <inkml:trace contextRef="#ctx0" brushRef="#br0" timeOffset="-92814.03">7761 11130 0,'0'-17'16,"-53"-19"15,18 36-15,-18 0-1,53 36-15,-53-36 16,53 88-16,-35-88 16,35 53-1,0 0 1,35-53-1,36 0 1,-1-53 0,1-106-1,-71 0 1,0-17 0,-18 123-1,18 18 1,-70 176 15,70 70-31,35-34 31,35-71-15,19-36 0</inkml:trace>
  <inkml:trace contextRef="#ctx0" brushRef="#br0" timeOffset="-92354.18">8061 11342 0,'35'-35'31,"1"-18"-16,16 17-15,-52 1 16,53-18-16,-53-53 16,0 36-1,0 17-15,-53 18 32,1 70-17,16-35 1,36 88-1,18-88 1,70 0 0,-35 0 15,-18 0-31,-35 35 16,0 54-1,0-19 1,0-17-1,36-18 17,16-35-17</inkml:trace>
  <inkml:trace contextRef="#ctx0" brushRef="#br0" timeOffset="-91849.73">8678 10777 0,'0'18'31,"0"35"-31,0 35 16,0 106 15,0-159-31,0 36 15,0-36 1,0 1 0</inkml:trace>
  <inkml:trace contextRef="#ctx0" brushRef="#br0" timeOffset="-91630.3">8625 11077 0,'0'-35'16,"18"35"-1,17 0-15,1-35 16,34 35-1,-70-36 1</inkml:trace>
  <inkml:trace contextRef="#ctx0" brushRef="#br0" timeOffset="-91316.78">8043 10619 0,'71'0'31,"-36"-36"-15,18 36-16,0-35 16,18 35-16</inkml:trace>
  <inkml:trace contextRef="#ctx0" brushRef="#br0" timeOffset="-90101.39">9208 10548 0,'0'-35'16,"-18"0"31,-17 52 0,35 18-32,-36 1 17,36 17-17,0 0-15,0-18 16,0 35 0,18-34-1,17 34 1,1 36-1,-36-71 1,0 36 0,0-18-1,0 0 1,-53-18 0,17-35-1,1 0 1,0-18-1,-1 18 1</inkml:trace>
  <inkml:trace contextRef="#ctx0" brushRef="#br0" timeOffset="-89194.82">9013 11624 0,'0'71'47,"0"-36"-47,0 18 16,0 0-16,18 0 15,-18 52 17,-18-69-17</inkml:trace>
  <inkml:trace contextRef="#ctx0" brushRef="#br0" timeOffset="-88764.94">8943 11553 0,'0'71'15,"0"-142"-15,35 71 16,0 0 0,1 0-16,34 53 31,-70 71-16,0-54 1,-53 1 0,18-71-1,0 35-15,70-35 47,0 0-31,1 0-16,70 71 31,-106-18-15,-36 0-1,-34 0 1,34-53 0,-34 35-1,35-35-15,35-53 31,35 0-31</inkml:trace>
  <inkml:trace contextRef="#ctx0" brushRef="#br0" timeOffset="-88519.18">9402 11642 0,'0'53'15,"0"-18"-15,0 0 16,0 0-16,35 36 16,-35-36-1,0 18 1</inkml:trace>
  <inkml:trace contextRef="#ctx0" brushRef="#br0" timeOffset="-88250.49">9349 11518 0,'0'0'0,"35"0"47,35 0-31,-17 0-16,0 53 15,53 18-15,-106-1 16,0 1 15,-53-36-31,18 18 16,0-53-1,-1 0 1</inkml:trace>
  <inkml:trace contextRef="#ctx0" brushRef="#br0" timeOffset="-87466.5">9596 10672 0,'0'-36'32,"0"89"-1,0 0-16,17 71-15,-17-72 0,0-16 16,0 70 31</inkml:trace>
  <inkml:trace contextRef="#ctx0" brushRef="#br0" timeOffset="-87286.4">9613 10901 0,'177'-88'47,"-89"52"-32</inkml:trace>
  <inkml:trace contextRef="#ctx0" brushRef="#br0" timeOffset="-87087.93">9631 10672 0,'17'0'31,"72"-36"-31,-54 36 16,0 0-16,1-35 15</inkml:trace>
  <inkml:trace contextRef="#ctx0" brushRef="#br0" timeOffset="-86884.46">9543 10513 0,'0'-18'15,"35"18"1,35-53-16,-17 53 15,0 0 1,0 0-16</inkml:trace>
  <inkml:trace contextRef="#ctx0" brushRef="#br0" timeOffset="-86310.86">10266 10954 0,'-18'-53'16,"-17"18"15,0 35-15,-54 0-1,54 17 1,35 18-16,-53 36 16,18-18-1,35-18 1,18 1-1,70-36-15,-18-18 32,-34-35-32,-36 18 15,53-159 1,-53 35 0,0 53-1,0 71 1,0 70-1,-18 106 1,18 71 0,35-36-1,18-123 1,-53 0-16,88 0 16</inkml:trace>
  <inkml:trace contextRef="#ctx0" brushRef="#br0" timeOffset="-85862.07">10513 11130 0,'0'-35'32,"17"35"-17,54-53-15,-36 0 16,1 18-16,-1-36 15,-35 1 1,0 17 0,-18 53-16,18-36 15,-17 36 1,-54 0-16,71 18 16,0 0-1,0 17 16,18-35-15,35 0 0,-18 0-1,0 35 1,-35 18 0,0-18-16,35 18 15,-35 0 1,53-17-1,0-36 1</inkml:trace>
  <inkml:trace contextRef="#ctx0" brushRef="#br0" timeOffset="-85652.46">10495 10478 0,'35'-36'16,"1"36"0,17 0-16,0 0 15,-1 0-15,19 0 16,-18-35-16</inkml:trace>
  <inkml:trace contextRef="#ctx0" brushRef="#br0" timeOffset="-85388.52">10989 10442 0,'0'0'16,"18"36"-1,-18-1-15,0 35 16,0-17-16,0 106 31,0-18-15,0-106-1</inkml:trace>
  <inkml:trace contextRef="#ctx0" brushRef="#br0" timeOffset="-85201">10848 10724 0,'18'0'16,"87"0"0,-52 0-16,18 0 15,-18 0-15,-18 0 16,0 0-16</inkml:trace>
  <inkml:trace contextRef="#ctx0" brushRef="#br0" timeOffset="-83874.19">11571 10389 0,'0'0'0,"0"-35"15,-35 35 1,0 0 15,35 18 1,-36 52-32,36 1 15,0 17-15,141 247 31,-88-211-15,-53-54 15,-17-35-31,-54-35 32,1-35-17,17 0 1,17 35-1</inkml:trace>
  <inkml:trace contextRef="#ctx0" brushRef="#br0" timeOffset="-82982.78">11395 11465 0,'0'53'172,"0"-18"-157,0 18-15,17-17 16,-17 17 0,0-18-16,36 35 15,-36-34 1,0-54 31,0-52-47</inkml:trace>
  <inkml:trace contextRef="#ctx0" brushRef="#br0" timeOffset="-82680.63">11324 11448 0,'0'53'47,"0"-106"-47,0 17 0,71 36 31,-36 18-15,18-18-16,70 106 15,-87-36 1,-36-34-16,0 34 15,-36 1 1,-17-36 15,18-35-31,53 0 47</inkml:trace>
  <inkml:trace contextRef="#ctx0" brushRef="#br0" timeOffset="-82256.66">11818 11536 0,'0'-35'16,"-18"35"15,18 17-31,0 36 16,0 0 0,0 18-1,18-18 1,53-53-1,-36 0 1,-17 0 0,17-36-16,35-17 15,-70 0 1,0-17 0,-105 35 15,69 35-31,-34 17 15,70 36 1</inkml:trace>
  <inkml:trace contextRef="#ctx0" brushRef="#br0" timeOffset="-81468">11924 10583 0,'0'-35'31,"0"0"-16,-35 35 1,35 70 62,0-17-78,0 18 16,0-18-16,0 17 15,17 18 1,-17-52-16,0 17 16</inkml:trace>
  <inkml:trace contextRef="#ctx0" brushRef="#br0" timeOffset="-81291.89">11853 10813 0,'0'-36'15,"18"36"1,17 0 0,1-35-16,-1 35 0,0-35 15,18-36 1</inkml:trace>
  <inkml:trace contextRef="#ctx0" brushRef="#br0" timeOffset="-81086.41">11818 10530 0,'18'0'31,"17"-35"-15,0 35-16,71-35 15,0-18 1</inkml:trace>
  <inkml:trace contextRef="#ctx0" brushRef="#br0" timeOffset="-80693.04">11783 10354 0,'0'0'0,"0"-35"15,17 35 17,19 0-17,-1 0-15,177-53 32</inkml:trace>
  <inkml:trace contextRef="#ctx0" brushRef="#br0" timeOffset="-79589.61">12541 10583 0,'-17'-35'16,"-19"35"0,1 0-1,0 0 1,-36 106-1,89 17 48,35-123-47,-18 0-16,0 0 0,-35-35 15,71-35 1,-36-72-1,-35-16 1,-17-36 0,-36 105-1,35 89 1,18 36 15,0 34-15,18 248-16,35-124 31,-1-106-15,-16-53-1,-36 1-15</inkml:trace>
  <inkml:trace contextRef="#ctx0" brushRef="#br0" timeOffset="-79155.14">12771 10866 0,'0'0'0,"52"-18"31,-16-53-31,-36 54 16,53-36-16,-53 18 31,0-18-31,0-36 15,0 54 1,0 0 0,-18 35-1,18 18 1,0 17 0,53 0-1,35-35 1,-53 0-1,-35 35 1,0 36 0,0-36-16,-17 0 15,17 36 1,35-71 0,53-35-1,-35-71 1</inkml:trace>
  <inkml:trace contextRef="#ctx0" brushRef="#br0" timeOffset="-78940.72">12753 10107 0,'70'-35'31,"36"35"-15,0 0-16,18-53 16,-71 53-16</inkml:trace>
  <inkml:trace contextRef="#ctx0" brushRef="#br0" timeOffset="-74431.71">9313 12718 0,'36'0'47,"17"-36"-47,17 36 16,-17 0-16,212-35 31,52 53 31,-176-71-15,-141 70-15</inkml:trace>
  <inkml:trace contextRef="#ctx0" brushRef="#br0" timeOffset="-73916.75">10795 12365 0,'0'0'0,"0"-35"16,0 52 46,0 19-62,0-19 16,71 212 31,-71-193-32</inkml:trace>
  <inkml:trace contextRef="#ctx0" brushRef="#br0" timeOffset="-73433.05">10848 12047 0,'0'0'0,"-53"-35"0,18 35 32,-1 0-17,1 0 1,0 71 0,-71 70-1,18 70 1,88-105-16,-71 88 15,71-53 1,106-17 15,35-18-31,36-36 16,-1-70 0,71-282 15,-247 194-16,35-124 1,-229-141 0,-70 159-1,52 71 1,194 123 0,18 88-16</inkml:trace>
  <inkml:trace contextRef="#ctx0" brushRef="#br0" timeOffset="-70875.58">635 14093 0,'-18'0'16,"18"-35"-16,0 70 47,0 54-47,0-19 0,36 248 47,-36-459 0,-141-371-1,141 477 1,52 35-31,1 53-16,106 70 16,-53 1-1,-71-36 1,1-18-1,-36-34 1</inkml:trace>
  <inkml:trace contextRef="#ctx0" brushRef="#br0" timeOffset="-70692.06">564 14252 0,'0'-35'0,"18"-18"16,70 53-1,195-71 1,-178 71 0</inkml:trace>
  <inkml:trace contextRef="#ctx0" brushRef="#br0" timeOffset="-69437.56">318 13847 0,'0'-36'16,"-18"36"0,18 53 15,-53 71-16,53 281 1,88-175 31,89-230-31,-72 0-16</inkml:trace>
  <inkml:trace contextRef="#ctx0" brushRef="#br0" timeOffset="-68887.22">1076 13811 0,'53'0'31,"0"0"-31,0 71 15,17-18-15,1 35 16,-36 0-16,18 0 16,-53 159 15,-123-70 16</inkml:trace>
  <inkml:trace contextRef="#ctx0" brushRef="#br0" timeOffset="-67089.83">2452 12241 0,'0'18'63,"0"35"-48,0-18 1,17 1-16,72 140 47,193 0 0,-70-299-1,-212 88-30,88-71 0,-53 106 15,0-36-15,1 1-1,34 35 1,-17 0-1,18 0 1,-1 53 0,-17 0-1,-53-18 1,35-35 15,1 0 16,-36-17-47,0-36 31,17 53-31,-17-53 16,36 18 0,69 35-1,-34-53 1,-18 53-1,106 0 1,-54 35 0,19-35-1,-18 53 1,70-18 0,-52-35-1,-19 0 1,-34 0-1,0 0 17,-36-35-17,18-18 17,0 0-32,17 18 31,-35 35-31,1-36 15,-54-17 17,-35 53-17</inkml:trace>
  <inkml:trace contextRef="#ctx0" brushRef="#br0" timeOffset="-65305.28">1993 13952 0,'0'71'15,"0"-18"1,0 0-16,18 0 15,-18 17 1,0-17-16,35 18 31,-53-230 16</inkml:trace>
  <inkml:trace contextRef="#ctx0" brushRef="#br0" timeOffset="-65103.71">1993 13899 0,'-17'-123'63,"34"246"-63,18-246 0,1 123 0,34 88 15,-17 0 1,35 89-1,-35-1 1,-53-88 0,0-52-1</inkml:trace>
  <inkml:trace contextRef="#ctx0" brushRef="#br0" timeOffset="-64938.82">1993 14164 0,'53'0'31,"0"0"-15,18 0-16,-1 0 0,-35-35 16</inkml:trace>
  <inkml:trace contextRef="#ctx0" brushRef="#br0" timeOffset="-64714.16">2364 13864 0,'0'71'16,"0"-142"0,53 177-1,-53-35-15,35 17 16,0 53-1,-35-18 17,35-123-32</inkml:trace>
  <inkml:trace contextRef="#ctx0" brushRef="#br0" timeOffset="-64405.64">2734 14111 0,'-35'0'31,"70"0"-31,-70 18 0,35 35 16,0 17-1,35-34 1,0 16-16,18-52 15,-17 0 1,-36-35 0,0-35-1,-36-1 1,-34 71 15,34 0-15,36 18-16</inkml:trace>
  <inkml:trace contextRef="#ctx0" brushRef="#br0" timeOffset="-63570.48">2893 14129 0,'0'17'16,"35"19"-1,-35-1 1,35 0-16,1 18 16,-1-53 15,-35-53-15,35 18 15,-35-36-31,35 71 31,18 0-31,18 0 16,-1 0-1,1 0 1,-36 0-16,1 0 16,-36-35-1,35-18 1,-53-35 15,-17 88-31,0 0 31,35 35-15,17 1 0,19-36-1,-1 0 1,35-36 15,-34-52-15,-36 53-1,0 88 1,35 53 0,-35-54-1,35 72 1,-35-71-16,36 70 15,-1-34 1,-35-54 0,-18 0 15,-35-35-31,0-53 16,18-106 15,35 124-31,0 0 15,18-18 1,35 18 0,52-1-1,-34 36 1</inkml:trace>
  <inkml:trace contextRef="#ctx0" brushRef="#br0" timeOffset="-62290.62">4763 13882 0,'0'0'0,"-36"-35"47,1 35-47,0 0 16,-18 17 0,-18 107 15,36 17 0,211 18 16,-105-159-31,-36-18-1,0 18 1,1-106-1,-36 35 1,0 1 0,-36-1-1,-69 1 1,52 35 0,17 35-1</inkml:trace>
  <inkml:trace contextRef="#ctx0" brushRef="#br0" timeOffset="-61741.86">5151 14005 0,'0'36'47,"0"69"-31,0-16-16,0-36 15,0-1-15,0-16 16,0-1-1,0-53 1,0-35 0,0-70-1,0-36 1,0 89-16,35-71 16,-35 52-1,0 54 16,35 35-15,89 141 15,-89-35-15,-35 17 0,0-70-16,35 18 15,-35-36 1,35 1-1,1-1 1,-36-53 0</inkml:trace>
  <inkml:trace contextRef="#ctx0" brushRef="#br0" timeOffset="-61505.9">5221 14093 0,'35'0'31,"36"-35"-31,-18 35 16,53-35-1,0 0 1</inkml:trace>
  <inkml:trace contextRef="#ctx0" brushRef="#br0" timeOffset="-60744.72">6174 13899 0,'35'0'78,"-53"-17"-47,-17 17 0,35 17 0,0 36-15,18-53-16</inkml:trace>
  <inkml:trace contextRef="#ctx0" brushRef="#br0" timeOffset="-60487.01">6262 14270 0,'0'0'0,"0"-18"47,17-17-31,-34 35 15,-18 0 0</inkml:trace>
  <inkml:trace contextRef="#ctx0" brushRef="#br0" timeOffset="-59711.42">6809 14005 0,'-36'-53'31,"36"36"-16,0-19 17,0 72 30,18-1-62,-18 0 0,53 1 16,-18 16-1,0-52 1,1 36-16,-1-54 31,-35-35-31,0 18 32,0-71-17,-18 71 1,18 70 31,0 36-32,18 17 1,-18-53 0,0 36-1,0-36 1,0 36-16,0 34 31,0-34-31,0-18 16,-18-53 31,-17 0-32,0 0 1,35-18-16,-35 18 15,-1-35 1,1 35 0,35-35-1</inkml:trace>
  <inkml:trace contextRef="#ctx0" brushRef="#br0" timeOffset="-59377.14">7426 14058 0,'53'0'31,"-18"0"-31,-17 0 16,17 0-16,36 0 31,-36 0-31</inkml:trace>
  <inkml:trace contextRef="#ctx0" brushRef="#br0" timeOffset="-59146.76">7444 14217 0,'123'-35'0,"-246"70"16,140 0 15,19-35-31,16 0 16,-16 0 0,-1 0-1,0 0 1</inkml:trace>
  <inkml:trace contextRef="#ctx0" brushRef="#br0" timeOffset="-58555.34">8149 13899 0,'0'0'0,"-35"0"47,-36 0-31,71 18-1,-35 70 1,35-52-16,0-1 15,0 35 1,0-17 0,0 0-1,18-53 1,70 0 15,-35 0-31,17-35 16,-34-53-1,-36 17 1,0 1 0,-18 34-1,-53 36 1,19 0 0</inkml:trace>
  <inkml:trace contextRef="#ctx0" brushRef="#br0" timeOffset="-51336.98">8784 14323 0,'18'0'47,"-18"17"-31,0 19 15,0-1-31,0 0 15,0 1-15,-53 34 32</inkml:trace>
  <inkml:trace contextRef="#ctx0" brushRef="#br0" timeOffset="-50768.4">9243 14005 0,'-35'-53'15,"-1"53"1,1 0 0,0 0-1,35 18-15,-36 17 16,36 1-16,-35 34 16,35 18 15,18-88-16,17-35 1,18-36 0,-18-34-1,-35-36 17,0 52-32,0 1 15,-17 53 1,-19 35-1,36 53 17,0 0-32,36 53 15,-1 17 1,0-35 0,0-17-1,18-1 16</inkml:trace>
  <inkml:trace contextRef="#ctx0" brushRef="#br0" timeOffset="-50288.65">9490 13847 0,'-18'0'15,"18"17"-15,0 18 32,18 18-17,17-17 1,0-36-16,1 0 31,-36-18-15,0-35-1,0 18 1,0 0 0,0 70 15,35 88-31,35 18 31,-34-35-15,-36-70-16,0 34 15,0-35 1,-106-52 15,35-19 1,36 36-32,35-35 15</inkml:trace>
  <inkml:trace contextRef="#ctx0" brushRef="#br0" timeOffset="-50029.28">10072 13988 0,'35'0'32,"18"0"-32,18 0 15,-19-53-15,-16 53 16</inkml:trace>
  <inkml:trace contextRef="#ctx0" brushRef="#br0" timeOffset="-49852.25">10125 14164 0,'35'0'0,"-70"0"16,52 0-1,19 0 1,-19 0-16,71-35 16,-70 35-1</inkml:trace>
  <inkml:trace contextRef="#ctx0" brushRef="#br0" timeOffset="-49422.4">10724 13794 0,'-17'0'16,"-18"0"-1,-1 0 1,36 35-16,0 0 16,-35 0-16,35 18 15,0 36 1,35-1 0,1-88-1,16 0 1,19-53-1,-36-35 1,-35 52 0,0-52-16,-88 53 15,-18 70 17,106 0-17,0 1-15</inkml:trace>
  <inkml:trace contextRef="#ctx0" brushRef="#br0" timeOffset="-33254.5">1129 15081 0,'0'-17'31,"18"17"-15,70 0 15,-88 158 16,-18-105-16,-17-53-15,35-17-1</inkml:trace>
  <inkml:trace contextRef="#ctx0" brushRef="#br0" timeOffset="-32970.73">1376 14940 0,'0'0'16,"-35"0"-16,35 53 31,-36-53-15,36 53-16,-35 53 15,35-36 1,18-17-1,70-53 1,-53 0 0,0 0-1,1 0-15</inkml:trace>
  <inkml:trace contextRef="#ctx0" brushRef="#br0" timeOffset="-32554.2">2011 14993 0,'17'18'47,"-17"17"-47,36 18 16,-36-35-1,35 52 1,0-70-1,-35-35 17,0 0-32,36-36 15,-36 18 1,0-35-16,0 53 16</inkml:trace>
  <inkml:trace contextRef="#ctx0" brushRef="#br0" timeOffset="-31706.56">2487 14923 0,'0'0'0,"-35"0"0,0 0 31,35 17-31,-36 71 31,36-17-15,0-18 0,18-53 15,35-18-16,-53-17-15,35-36 16,-35 36 0,0 53 31,0 17-32,35 18 1,1-18-1,-1-35 1,0 0 0,0-35-1,1-18 1,-36-53 0,0 71-1,0 0 1,0-1-1,70 36 17,-17 71-32,-17-1 31,-36-34-31,0-1 31,70-35-15,-35 0-1,1-18-15,17 18 0,-18-53 16,0 18 0,-35 0 15,0 0-15,0 70 15,0 0-16,0 0-15,0 36 16,35-36 0,-35 1-1</inkml:trace>
  <inkml:trace contextRef="#ctx0" brushRef="#br0" timeOffset="-31555.97">3016 14746 0,'-35'0'16,"53"0"15,17 18-31</inkml:trace>
  <inkml:trace contextRef="#ctx0" brushRef="#br0" timeOffset="-30940.49">3298 15028 0,'53'-35'15,"-106"70"1,71-35-1,35 0 1,-53-17 0,35-36-1,-35 18 1,-17 35 0,-19 0-1,1 52 16,35-16-31,0 17 16,0 17 0,18-70-1,52 35 1,1-35 0,-1-52-1,-34-54 1,-36 53-1,0 70 32,0 1-31,0 17-16,35 36 16,0-1-1,1-17 1,-36-17-1,-36-36 1,-17 0 15,18 0-15</inkml:trace>
  <inkml:trace contextRef="#ctx0" brushRef="#br0" timeOffset="-30636.76">4286 14764 0,'-35'0'31,"35"53"-15,18 0-16,-18 17 15,70 18-15,-70 1 16,35-37 0,-35 90-1,-17-72 1,-18-70-1,17 0-15,-35-53 0</inkml:trace>
  <inkml:trace contextRef="#ctx0" brushRef="#br0" timeOffset="-30477.54">4180 15152 0,'18'-35'15,"35"35"-15,18-36 16,-213 107-16,336-142 0,-105 1 16</inkml:trace>
  <inkml:trace contextRef="#ctx0" brushRef="#br0" timeOffset="-29932.14">4498 14958 0,'35'0'46,"142"88"-14,-142-88-17,0 123 1,-317-334-16,564 458 0,-282-194 16,-17-53 30,17-36-46,-36 1 16,36 0-16,18-36 16,52 36-1,19 35 1,16-53 15,-105 71 0,0 52-15,-17-17 0,17-18-1,17 1 1,36-36 0,0 0-1,-53-18 1,36-17-1,-1-71-15,-53 71 32,-52-1-17,-36 89 1,71-17 0,35 34-16</inkml:trace>
  <inkml:trace contextRef="#ctx0" brushRef="#br0" timeOffset="-29382.53">5309 14975 0,'18'0'31,"17"71"-31,18-36 16,-18 36-1,-35-36 1,0 0 0,0-52 15,36-19-31,-36-87 31,0 88-31,35 35 16,0 17 15,-35 19-31,36 34 16,-1-70-1,18 0 16,-53-17-15,35-125 0,0 142-16,-35-35 31,36 53-15,34 35-1,-35 0 1,54-18-1,-36 18 1</inkml:trace>
  <inkml:trace contextRef="#ctx0" brushRef="#br0" timeOffset="-28942.49">6597 15028 0,'-18'-35'32,"-17"35"-1,0 35 16,35 1-47,0-1 0,0 35 15,0-52-15,0 17 16,17 1 0,89 17-1,18-124 1,-124 0-1,0-17 1,-53 18 15,-18 70-31,-17 0 16,88 70 0</inkml:trace>
  <inkml:trace contextRef="#ctx0" brushRef="#br0" timeOffset="-28239.22">7549 14870 0,'0'-36'16,"-35"36"46,35 18-46,0 17-16,0 18 16,-35 0-16,35 35 15,0 89 17,0-124-17,88-53 16,-53 0-31,1-53 32,-1 17-32</inkml:trace>
  <inkml:trace contextRef="#ctx0" brushRef="#br0" timeOffset="-28039.75">7426 15187 0,'0'-35'0,"71"35"15,-36-35 1,18 35 0,0 0-16,70-36 15,-52 36 1</inkml:trace>
  <inkml:trace contextRef="#ctx0" brushRef="#br0" timeOffset="-27633.32">7955 15011 0,'-17'17'16,"-19"19"0,36 17-1,-35-53 1,35 70-16,0-17 16,18-18 15,17-35-16,0 0 1,-35-17-16,35-36 16,-35-18-1,0 36 1,0 0 0,-17 35-1,-18 0 1,35 17-16,0 19 31</inkml:trace>
  <inkml:trace contextRef="#ctx0" brushRef="#br0" timeOffset="-27172.17">8714 14905 0,'0'-53'15,"-36"53"17,36 35-17,-53 18-15,53 0 16,-70 0-16,70 35 15,0-17 17,18-71-17,52-36 1,-35-34 0,18-1-1,-17 36-15,-36 0 16,35 35-1,-35 35 17,0 0-17,0 36 1,0 35-16,70-71 31,-34-35-31</inkml:trace>
  <inkml:trace contextRef="#ctx0" brushRef="#br0" timeOffset="-27049.99">9190 15222 0,'-18'-35'47</inkml:trace>
  <inkml:trace contextRef="#ctx0" brushRef="#br0" timeOffset="-17269.54">423 16193 0,'-53'-36'31,"18"36"-15,35 18 15,0 52-15,0 19-16,0-19 15,71 212 16,-36-229-31,-35 71 63,-71-142-47,19 1 15</inkml:trace>
  <inkml:trace contextRef="#ctx0" brushRef="#br0" timeOffset="-16868.95">406 17216 0,'-36'0'31,"36"35"0,0 0-31,0 0 16,0 1-16,0-1 15,18-35 17,17-18-17,-35-17 1,0 0 0,0-1-16,0 1 15,-70-35 1,35 70-1,35 35 1</inkml:trace>
  <inkml:trace contextRef="#ctx0" brushRef="#br0" timeOffset="-16500.91">547 17216 0,'0'105'32,"0"-210"-32,0 246 15,53-88-15,-18 35 16,-35-71 0,-18-69 15,18-19-16,-35 0 1,-18-211 0,53 229-1,18 53 1,70 18 0,-35 52-16,70 54 31,-17-54-31,-70-17 15</inkml:trace>
  <inkml:trace contextRef="#ctx0" brushRef="#br0" timeOffset="-16336.38">653 17304 0,'0'-36'15,"35"1"1,35 35 0,36-53-1,-53-17 1</inkml:trace>
  <inkml:trace contextRef="#ctx0" brushRef="#br0" timeOffset="-15204.21">441 17321 0,'0'-35'15,"-35"35"1,-1 0 31,1 0-32,18 18 32,-19-18-47,36 229 47,18-194-31,0 18-1,17-53 1,0-35 0,-35-88 15,0 52-16,-18-70-15,-34 106 32,16 35-17,36 52 1</inkml:trace>
  <inkml:trace contextRef="#ctx0" brushRef="#br0" timeOffset="-14455.06">1058 16528 0,'36'70'31,"-36"-17"-15,35 35-16,-35-17 15,53 17-15,-53-35 16,0 0 0,0-18-1,0 0 1</inkml:trace>
  <inkml:trace contextRef="#ctx0" brushRef="#br0" timeOffset="-14286.78">1129 16845 0,'0'0'0,"70"-53"32,-17 53-32,0 0 0,-17-53 15,34 18 1</inkml:trace>
  <inkml:trace contextRef="#ctx0" brushRef="#br0" timeOffset="-14093.2">864 16581 0,'0'-36'0,"36"72"0,-72-36 15,177-71 1,-52 71-16,-19 0 16,71-53-1</inkml:trace>
  <inkml:trace contextRef="#ctx0" brushRef="#br0" timeOffset="-13883.89">1005 16351 0,'18'-35'31,"17"35"-31,36-35 16,88 35-1,-89 0-15,-17 0 16</inkml:trace>
  <inkml:trace contextRef="#ctx0" brushRef="#br0" timeOffset="-13353.67">2028 16669 0,'0'-18'16,"-17"18"-16,-36 0 15,-18 0 1,18 0-1,18 53 1,-18 18 0,53-36-16,0 18 15,0-18 1,159-88 15,-124 0-15,53-70-16,-52-18 15,-36-18 1,-18 18 0,-52 106 15,52 35-31,-35 17 16,53 124-1,0-53 1,53 71-1,17 0 1,19-88 0</inkml:trace>
  <inkml:trace contextRef="#ctx0" brushRef="#br0" timeOffset="-12920.82">2328 16757 0,'106'0'31,"-71"-53"-31,1 18 16,-36-1-16,35 1 15,-35 0 1,0-18-1,0 18-15,-35-18 16,-36 0 0,36 53-1,35 18 1,18 17 0,52-35-1,36 35 16,-71 0-15,-35 18 0,0-17-16,0 52 31,35-35-31,1-53 31,17 0-31</inkml:trace>
  <inkml:trace contextRef="#ctx0" brushRef="#br0" timeOffset="-12689.42">2364 16263 0,'0'-35'32,"35"35"-1,35 0-31,36 0 16</inkml:trace>
  <inkml:trace contextRef="#ctx0" brushRef="#br0" timeOffset="-12440.62">3228 16387 0,'0'0'0,"53"0"32,-18 0-32,18 0 15,53-36-15,0 1 32,-71 35-32</inkml:trace>
  <inkml:trace contextRef="#ctx0" brushRef="#br0" timeOffset="-12270.77">3404 16616 0,'0'-35'32,"18"70"-17,-36-35-15,71 0 0,0-18 16,0 18-1,0-35-15</inkml:trace>
  <inkml:trace contextRef="#ctx0" brushRef="#br0" timeOffset="-10715.82">4586 16157 0,'0'0'0,"-53"-35"16,36 35-1,17 18 17,-53 17-17,53 0 1,35 247 15,0-193-31,53 158 47,-88-212-31,-53 0-1,-52-35 1,-19-18-1,89-52 1,0 35 0,52 35 15</inkml:trace>
  <inkml:trace contextRef="#ctx0" brushRef="#br0" timeOffset="-8357.96">4657 17357 0,'0'-36'171,"-18"1"626,-17 35-750,-1 0-16,1 0-15,0 18 15,35 17-15,0 18 0,0-18-1,0 18-15,18 0 16,17 0-1,35-53 1,-17 0 0,0-35-1,-17-1-15,-1-52 16,-35 18 15,-35-1-31,-36 1 31,36 70-31,-18 52 32,0-16-32</inkml:trace>
  <inkml:trace contextRef="#ctx0" brushRef="#br0" timeOffset="-7211.96">4374 15663 0,'-35'-35'31,"0"35"-15,-18 0 15,53 18-31,-53 35 16,53-18-16,-35 124 47,229-177-1,-159-141 1,-35 212 0,35-53-31,-35 53-16,53-53 15,0 35 1,53-52 15,-106-19-31,35 36 16</inkml:trace>
  <inkml:trace contextRef="#ctx0" brushRef="#br0" timeOffset="-907.89">4251 7144 0,'-18'0'16,"54"0"78,17 0-79,-18 0 1,0 0-16,36 0 16,123-18 31,-159 18-32,18 0 1,35 0-1,-17 0 1,-1-35 0,1 35 15,-18 0-15,-18 0-1,18 0 1,-18 0-16,89 0 31,-54-35-15,1 35-1,-18 0 1,-18 0 0,18 0-1,17 0 1,-34 0-1,52 0 1,-18 0 0,-52 0 15,53 17-15,-1-17-1,1 0 1,-18 0 15,-18 35-31,0-35 31,18 0-15,-18 0 0,1 0-16,34 0 15,-35 0 1,18 0-1,-17 0 17,-1 0-17,53 0-15,-17 0 32,-18 0-32,52 0 31,-87 0-16,88 0 1,-71 0 0,71 0-1,0 0 1,-53 36 0,-18-36-1,0 0 1,18 0-1,88 0 17,-105-18-32,34 18 15,-52 0 1,17 0 0,0 0 15,107 0-16,-107-35-15,53 35 32,-35 0-17,17 0 1,-34 0 0,17 0-1,35 0 1,-35-53 15,35 53-15,-17 0-16,52 0 31,-52 0-15,-19 0-16,19 0 31,-18-35-16,-18 35 1,18 0 0,0 0-1,0 0 1,18-36 0,34 36-1,-16 0 1,-1 0-1,-18 0 1,-17 0 0,-18 0-1,1 0 1,-1 0 0,18 0-1,0 0 16,35 0-15,-17 0 0,-36 0-1,18 0 1,35 0 0,-17 0-1,17 0 1,35 0-1,-87 0 1,-1 0 47,-53 0 77,-17 18-124,-18-18-16</inkml:trace>
  <inkml:trace contextRef="#ctx0" brushRef="#br0" timeOffset="5465.14">5009 16492 0,'-35'0'32,"35"-35"61,18 35-93,35-35 16,53 35 0,-71 17-1,0 36 16,-35 18-15,-35-18 0,-18 0-16,53-18 15,-88-35 1,35 0 0,53-18 15</inkml:trace>
  <inkml:trace contextRef="#ctx0" brushRef="#br0" timeOffset="5782.84">5398 16387 0,'-18'0'0,"-17"0"47,35 17-47,-36 36 16,1 18 0,35-36-1,-35 0-15,35 36 16,17-18-1,19-53 1,52 0 0,-18 0-16,-34-53 15</inkml:trace>
  <inkml:trace contextRef="#ctx0" brushRef="#br0" timeOffset="6174.81">5274 15981 0,'0'0'0,"0"-35"16,18 35-1,17 0 1,0 0 0,-35 17-1,0 36 1,0 18 0,0-18-16,0-18 31,0 0 0,53-35-15,35-35-1,-17 35 1</inkml:trace>
  <inkml:trace contextRef="#ctx0" brushRef="#br0" timeOffset="6860.54">6085 16492 0,'-17'0'16,"17"-35"0,-35 35-1,-1 0 1,19 0-1,-36 35 1,17 18 0,36-17-16,0 34 31,0-35-31,18 18 16,70-53-1,-52 0 1,16-53-1,1-70 1,-53 17 0,0 18-16,0 35 15,0-53 1,-17 0 0,17 89-16,0 70 62,0 0-46,0-1-16,17 125 15,-17-71 1,36-36 0,-36-35-1,35 54 1,0-89-1</inkml:trace>
  <inkml:trace contextRef="#ctx0" brushRef="#br0" timeOffset="7147.82">6332 16369 0,'0'0'15,"0"-35"-15,0-1 32,53 36-32,18 18 15,-36 17 1,0 36 0,-35-36-16,0 36 15,-35-18 1,35 17-1,-35-70 1,35-18 0,-35-123-1</inkml:trace>
  <inkml:trace contextRef="#ctx0" brushRef="#br0" timeOffset="7458.51">6862 16087 0,'0'0'0,"-53"0"16,17 0-16,1 0 16,35 70-1,-35-34 1,35 87-1,17-35 1,89-17 0,-70-36-1,52-35 1,-53 0 0,18-71-1</inkml:trace>
  <inkml:trace contextRef="#ctx0" brushRef="#br0" timeOffset="9904.76">5644 5715 0,'-35'0'0,"70"-18"63,36-17-47,-36 35-1,1-35-15,16 35 0,72-35 31,-53-18-15,-36 17-16,-53 36 31</inkml:trace>
  <inkml:trace contextRef="#ctx0" brushRef="#br0" timeOffset="10241.53">5662 5503 0,'0'0'16,"0"18"15,0 35-15,0-18-1,-35-35-15,35 88 16,-35-52 0,35-1-1,0 0 17,70-35-17,-35 35 1,1-35-16,34 0 15,-35 0 1</inkml:trace>
  <inkml:trace contextRef="#ctx0" brushRef="#br0" timeOffset="11510.62">10601 5486 0,'0'0'0,"-35"0"63,-18 53-48,53-18 1,-71 0-16,-17 71 47,88-71-32</inkml:trace>
  <inkml:trace contextRef="#ctx0" brushRef="#br0" timeOffset="11771.94">10213 5592 0,'0'0'32,"0"35"-17,0 0-15,0 0 0,0 1 16,0-1 0,18 0-1,-18 18-15,88-53 16,0 0-1,0 0 1,-53-18 0,1 18-16</inkml:trace>
  <inkml:trace contextRef="#ctx0" brushRef="#br0" timeOffset="17266.93">7461 16404 0,'18'0'31,"70"0"-15,-35 0-16,35 0 31,-17-17-15</inkml:trace>
  <inkml:trace contextRef="#ctx0" brushRef="#br0" timeOffset="17454.09">7497 16651 0,'35'0'32,"-53"0"-17,1 0-15,122 0 16,-52 0 0,0 0-1,53-18-15</inkml:trace>
  <inkml:trace contextRef="#ctx0" brushRef="#br0" timeOffset="18471.48">8608 16104 0,'0'-35'31,"17"35"-16,36 0-15,-53 53 16,36 35 15,-177-17 16</inkml:trace>
  <inkml:trace contextRef="#ctx0" brushRef="#br0" timeOffset="18765.7">8872 15998 0,'-53'0'32,"18"18"-17,35 53 1,0-36 0,0-17-16,-53 35 15,53-1 1,53 19-1,0-71 1,18-18 0,-36-17-16</inkml:trace>
  <inkml:trace contextRef="#ctx0" brushRef="#br0" timeOffset="19207.03">9031 15558 0,'0'-18'16,"0"36"-16,18-89 16,17 71-1,36 35-15,-36 36 16,-35-18-1,0-18 1,-53 18-16,18-18 31,88-35 1,-36 0-17,71 35 1,-35 1-1,-53-1 1,0 0-16,-17 1 31,-19-1-15,1-35 0,-35 35-16,34-35 15</inkml:trace>
  <inkml:trace contextRef="#ctx0" brushRef="#br0" timeOffset="19472.34">8520 16598 0,'194'0'31,"-106"-35"-15,-18 35-16,1 0 15,17-35 1,36 35-16</inkml:trace>
  <inkml:trace contextRef="#ctx0" brushRef="#br0" timeOffset="19905.46">8731 16810 0,'18'0'15,"35"0"1,-18 0 0,0 0-16,-17 0 15,35 35 1,-106 71 15,18-35-31,-18-71 16,70 35 15,19-35-15,87 0 15,-123 53-15,0-18-1,-106 36 1,71-36-16,-35 35 15,17-70 1,-18 0 0,36-70-1</inkml:trace>
  <inkml:trace contextRef="#ctx0" brushRef="#br0" timeOffset="20513.59">8202 15963 0,'0'-35'46,"-35"35"-30,0 0 0,-1 18 15,36 34-15,0-16-1,0-1-15,0 18 16,0 35-1,0 18-15,36 141 16,-36 18 0,0-54-1,0-52 1,0-36 0,35-87-1,0-36 1,0 0-1,1 0 17</inkml:trace>
  <inkml:trace contextRef="#ctx0" brushRef="#br0" timeOffset="21437.01">9472 16104 0,'-35'0'15,"52"0"16,54 0 1,-36-35-17,36 211 32,-71 265-16,0-211-15,0-124 0,0 52-1,0-87-15,-35 123 32,35-159-17,0 18 1,-36-71 15,1-34-15,17 16-1,-17 36-15,35-35 32</inkml:trace>
  <inkml:trace contextRef="#ctx0" brushRef="#br0" timeOffset="21826.41">9895 17216 0,'0'0'0,"-52"17"32,52 54-17,0-54-15,0 54 16,0 0 0,17-36-1,18-35 1,1-18-1,17-88 1,-53 71 0,0-18-1,-53-35 1,17 88 0,-16 0-1,16 53-15</inkml:trace>
  <inkml:trace contextRef="#ctx0" brushRef="#br0" timeOffset="22476.69">9966 15857 0,'0'-35'16,"-18"35"-16,-17-35 31,-18 35-15,18 0-1,35 53 1,-35 17 0,35-17-16,0 35 15,0-52 1,17-1 0,54-35-16,35-53 31,-71 0-16,-35-17 1,0 34 0,0 107 15,0-36-31,0 36 16,35-36-1,18 18 1,-53-18-1</inkml:trace>
  <inkml:trace contextRef="#ctx0" brushRef="#br0" timeOffset="22896.47">10407 16369 0,'0'0'0,"18"0"16,70 0-1,-53 0 1,0 0 0,-17 0-16,17 0 15</inkml:trace>
  <inkml:trace contextRef="#ctx0" brushRef="#br0" timeOffset="23128.83">10354 16616 0,'282'-159'93</inkml:trace>
  <inkml:trace contextRef="#ctx0" brushRef="#br0" timeOffset="24051.67">11113 16034 0,'-18'-36'32,"-17"1"-32,-18 35 31,17 0 0,1 35-15,0 177 31,211-282 15,-140-124-15,-36 211-16,0 18-31,0 1 16,0-1-16,0 0 15,35 36 1,0-71 0,0 0-1,1 0 1</inkml:trace>
  <inkml:trace contextRef="#ctx0" brushRef="#br0" timeOffset="24575.08">11377 15381 0,'0'-70'15,"0"17"1,0 17 0,18 36 15,17 18-15,-35 17-1,0 1-15,0-1 0,0 18 16,-53 0-1,18-53 17,52 0-1,36 0-15,-17 0-1,-36 53 1,0 88 15,0-106-31,0 0 16,-18 1-1,-17-36 1,-1 0-16,19 0 31</inkml:trace>
  <inkml:trace contextRef="#ctx0" brushRef="#br0" timeOffset="24999.51">10971 16598 0,'0'0'16,"53"0"-16,-17 0 16,-1 0-16,35-17 15,36 17 1,-53-53-1,-18 53-15,1 0 16</inkml:trace>
  <inkml:trace contextRef="#ctx0" brushRef="#br0" timeOffset="25457.28">11042 16898 0,'18'0'31,"70"0"-15,-35 35-16,-53 36 15,0-36 1,0 18-1,-53 0 1,35-18 0,53-35 31,1 0-47,-1 0 15,18 36 1,-53 16-1,0 37 17,-53-36-17,-18-53 1,1 0 0,35 0-16,-1-53 15,36 17-15</inkml:trace>
  <inkml:trace contextRef="#ctx0" brushRef="#br0" timeOffset="26876.3">11201 15258 0,'-36'0'16,"54"-36"15,17 36 1,-35-35-17,36 35 16,69 106 16,-69-106-31,-36 35 0,0-17 15,0 17-16,-18 18 17,-17-53-17,35 18 1,-35 17 0,-1-35 15,54 0 63,17 0-79,0 0 1,-35 35-1,36 1 1,-1-36 0,-35 35-1,35-35 1,1 35 0,-36 0-1,0 36 1,-18-36-1,-35 0 1,18 1 15,-18-36-15,18 0 0,-36 0-1,36 0 1</inkml:trace>
  <inkml:trace contextRef="#ctx0" brushRef="#br0" timeOffset="41666.68">13406 5750 0,'0'0'0,"17"-35"16,-17 0 15,35 52 32,-35 160-48,0-18 1,0-89-16,0 71 31,53 18-31,-53 17 16,0-17-1,0 88 17,36-106-17,-36-35 1,0 17-1,0-70-15,0 53 16,0-53 0,0 18-16,0-18 15,0 17 1,0 1 0,0 17-1,0-53 16,0 89-31,0-71 32,0-18-32,0 0 0,0 53 31,0-17-31,0-1 16,0 36 15,0-35-16,0-18 1,0 17 0,0 1-1,0-1 1,0-34-16,0-1 16,0 53-1,0-35 16,0-18-31,0 1 188,0-54-79,0 36 126,0 35-220,0-18 1,0 18 0,0 17-1,0-52-15,70 176 47,-70-124-31,0-34-1,0 34 1,0-34-16,0 52 16,0-18-1,0 1 1,36-1-1,-36 1 1,0 35 0,0-36-1,0-17 17,-18 18-17,18-36 1,0 106-1,0-70 1,-35-1 0,35 1-1,0-1 1,0 19 0,0-19-1,0 54 1,0-89-1,-36 88 17,36-52-32,0 0 31,0-1-15,-35 1-1,35-36-15,0 36 0,0-1 31,-35-70-31,35 71 16,0-1 0,-36 36-1,36-18 1,0-17 0,0-18-1,-52-18 1,52 18 15,0-18-31,0 0 78,-53-35-47,53 36-31,-53-36 16,53 53-16,-53 0 16,0-1-1,18 1 1,35-17 0,-36-1-1,1 124 16,35-124-15,0 0-16,0 36 16,0-36-1,0 0 1,0 71 0,0-35-16,18 52 46,-18 1-30,35-54 0,-35-34-16,0-1 15,0 35 1,0-34-16,0 17 16,0 17-1,0 1 1,0 34-1,0 72 17,0-71-17,0 17 1,0-35 0,0 18-1,0-35-15,0 52 0,0-35 31,0 177-15,0-106 0,0-89-16,0 71 15</inkml:trace>
  <inkml:trace contextRef="#ctx0" brushRef="#br0" timeOffset="43790.27">13688 5838 0,'17'36'31,"-17"17"-31,36 35 31,17 194-15,-18-229-16,-35 18 31,-53-195 16</inkml:trace>
  <inkml:trace contextRef="#ctx0" brushRef="#br0" timeOffset="44189.81">13688 6085 0,'0'-105'31,"17"34"16,54 71-47,-159 176 16,211-334-16,-123 211 31,0 17-31,0-35 0,-17 1 31,17-19-15,35-34 31,0 17-47,36 0 16,-18 53-1,-53 35 1,0-53-1,0 36 1,-71-1 0,18-70-1,18 0 1,35-70 0,0-89-1</inkml:trace>
  <inkml:trace contextRef="#ctx0" brushRef="#br0" timeOffset="44458.1">14023 5786 0,'0'-36'0,"18"142"15,52-212 1,-158 142-1,300-19-15,-177 36 16,0 35 0,-35 124-1,0-36 1,-70-70 0,-54-71-1,54-35-15</inkml:trace>
  <inkml:trace contextRef="#ctx0" brushRef="#br0" timeOffset="44789.82">13353 5874 0,'-53'-53'0,"17"53"32,36 17-17,0 54-15,0 0 16,-52 17-16,52-18 15,0 142 1,0-71 0,194-35 15,-89-71-31</inkml:trace>
  <inkml:trace contextRef="#ctx0" brushRef="#br0" timeOffset="46024.34">14852 6085 0,'0'0'0,"0"71"63,0-18-48,0 0-15,0 158 47,0-228-15,0-54-17,0 18-15,0 0 16,0-52-16,0-36 31,0 52-15,0 54-1,53 53 1,0 70 0,35 35-1,-17 1 1,-36 17-1,-35-106 1,0 0 15</inkml:trace>
  <inkml:trace contextRef="#ctx0" brushRef="#br0" timeOffset="46170.94">14852 6262 0,'71'-71'47,"-36"71"-47,-141 106 0,265-247 0,-318 247 16,371-212-16,-159 53 0</inkml:trace>
  <inkml:trace contextRef="#ctx0" brushRef="#br0" timeOffset="46412.13">15187 5750 0,'0'36'32,"0"-54"-32,0 0 0,0 71 15,0-18-15,35 71 16,18 106 15,-17-124-31,-1-53 31,0 1-31</inkml:trace>
  <inkml:trace contextRef="#ctx0" brushRef="#br0" timeOffset="46756.36">15575 5997 0,'-35'0'16,"35"71"15,0-36-15,0 0-16,18 1 31,-18-1-31,52-35 0,19 0 31,-36-35-15,-35-89 0,-17 54-1,-36 34 1,0 36-1,18 53 1,35-17 0</inkml:trace>
  <inkml:trace contextRef="#ctx0" brushRef="#br0" timeOffset="47607.63">15822 5962 0,'0'35'16,"0"-70"-16,0 70 15,0 1 1,35-1 0,-35 18-1,36-53 1,-1 0 15,0-18-15,-35-35-16,35 18 31,1 35-15,17 18-1,0-18 1,35 35-1,-18-53 1,-34-35 0,-36 18 15,0 17-31,-18-35 31,18 71-15,0 53-1,0-54 1,18-17 0,-1 0-1,54 0 1,-71-70 0,0 34 15,0 89 0,0 0-31,70 88 16,36 71-1,-18-18 1,-88-123 0,53 34-1,-53-16 1,-53-36-1,-123-124 1,88-52 0,88-1-1,0 18 1,0 36 0,70 34-1,71 36 1,-88-35-1</inkml:trace>
  <inkml:trace contextRef="#ctx0" brushRef="#br0" timeOffset="48641.25">17251 6015 0,'0'-35'78,"0"52"-78,0 54 16,0 17-16,0-17 15,0 17-15,0-18 16,0 1-16,0-36 16,0-17 15,0-54 0,-18-387 16,89 335 0,-36 88-31,0 53-16,54 70 15,-54 54 16,-35-124-15,0 35-16,0-53 16</inkml:trace>
  <inkml:trace contextRef="#ctx0" brushRef="#br0" timeOffset="48828.75">17233 6279 0,'35'0'31,"18"-35"-31,-141 70 0,265-70 16,-107 35-16,1 0 16,17-53-1</inkml:trace>
  <inkml:trace contextRef="#ctx0" brushRef="#br0" timeOffset="49440.11">17780 6050 0,'0'0'16,"0"71"-1,0-36 1,0 0-16,35 18 15,-35 88 1,0-105 0,0-1-1,0-53 17,0-35-17,36-123 1,-36 123-1,0-18-15,35-17 32,0 88-32,36 0 31,-54 36-31,-17 16 31,0 19-15,-53-36-1,0-35 1,89 0 15,-1 0-15,0 0-16,54 71 16,-54-1-1,-35 1 16,-106-1-31,-70 1 32,140-36-32,-52-35 31,88-88-15,0-71-16</inkml:trace>
  <inkml:trace contextRef="#ctx0" brushRef="#br0" timeOffset="49647.53">18397 6103 0,'89'0'62</inkml:trace>
  <inkml:trace contextRef="#ctx0" brushRef="#br0" timeOffset="49800.13">18468 6456 0,'-35'-18'16,"70"1"15</inkml:trace>
  <inkml:trace contextRef="#ctx0" brushRef="#br0" timeOffset="52468.8">17533 5133 0,'-18'0'16,"71"0"62,36 0-63,16 0-15,36 0 16,-35 0-16,300 0 31,-124 0 16,-264 0-31,-53 0-1,-142 0 1,-87 0 0,17 53-1,123-53-15,1 0 16,70 0 0,-18 0-1,36 0 1,17 0-1,71 0 17,35-35-17,18 35-15,194-53 16,88 53 0,-247 0 15,-176 0 0,-18 0-31,-17 0 16,-89 0-1,-53 0 1,18 0 0,194 17-1,318-17 16,-71 0-15,-159 0-16,-53-17 16,-70 17 15,-53 0-15,-18 0-16,-141 0 31,212 0-31</inkml:trace>
  <inkml:trace contextRef="#ctx0" brushRef="#br0" timeOffset="54249.2">19032 6085 0,'-35'0'16,"35"-35"-1,18 0 1,17 35-1,0 0-15,71 53 32,-71 106-17,-35-142 1,-17 36 0,-36-18-16,18 1 15,-36-36 1,71-106 15,0 71-31</inkml:trace>
  <inkml:trace contextRef="#ctx0" brushRef="#br0" timeOffset="54498.99">19473 5891 0,'-17'-35'32,"-19"35"-32,89 71 15,-141-142-15,176 106 0,-229 54 16,141-36 0,-35-1-1,35 19-15,0 35 0,18-36 31,70-34-15,18-36-16</inkml:trace>
  <inkml:trace contextRef="#ctx0" brushRef="#br0" timeOffset="54715.51">19914 6015 0,'18'0'32,"35"0"-32,0 0 15,0 0-15,17 0 16</inkml:trace>
  <inkml:trace contextRef="#ctx0" brushRef="#br0" timeOffset="54899.43">20003 6174 0,'-36'0'31,"72"-36"-16,-19 72-15,36-36 0,-123 0 0,211 0 16,-88-36 0</inkml:trace>
  <inkml:trace contextRef="#ctx0" brushRef="#br0" timeOffset="55352.75">20726 5909 0,'-36'-35'16,"72"70"-16,-107-70 31,18 52-15,-35 72-1,17 52 1,19-35-1,69-18 1,18-88-16,89 35 16,-1-106-1,-52-34 17,-36 69-32,-35-34 15,0 87 16,0 89-15,0-35 0,0-36-1,124 0 17,-107-35-32,54 0 15,-1-17 1,-34-19-1</inkml:trace>
  <inkml:trace contextRef="#ctx0" brushRef="#br0" timeOffset="74487.07">13988 6967 0,'0'-35'16,"0"0"31,0 52-16,0 19-31,0-1 16,0 0-1,0 18-15,70-18 32,71-52 15,-141-36-47,0-71 31,0 160 31,0-1-46,0 0-16,0 1 16,53-1-1,-53 0 1,36 106-1,-36-70 1,-18-18 0,-17-53-1,-18 0 1,-36-36 0,89 1-1</inkml:trace>
  <inkml:trace contextRef="#ctx0" brushRef="#br0" timeOffset="74952.37">14534 7108 0,'-35'-52'0,"35"69"47,18 36-31,-18-35-16,53 35 0,-53-18 16,70 0-16,-70 1 31,36-36-16,-36-18 1,35-17 0,-35-1-16,0-52 15,0 0 1</inkml:trace>
  <inkml:trace contextRef="#ctx0" brushRef="#br0" timeOffset="75823.1">15064 7126 0,'-53'0'32,"0"159"15,159-318-47,-212 353 15,141-194 32,18-53-31,-18 0-16,-35 18 31,0 53 0,0 17-15,36 18-1,-36-18-15,70-35 16,-17 0 0,-18 0-1,18-17 1,-53-107 0,0 53-1,-17 1 1,17 17-1,35 53 17,35 35-17,-70 1 1,36 34-16,-1 1 31,0-36-15,18-35-1,18-18 1,52-105 0,-88 123-1,-35-35 1,-17-1 0,-18 36 15,35 53-16,0 0 1,17 0 0,-17-35-1,35 52 1,-35-34 0</inkml:trace>
  <inkml:trace contextRef="#ctx0" brushRef="#br0" timeOffset="75954.73">15681 6862 0,'0'0'31,"18"0"-15</inkml:trace>
  <inkml:trace contextRef="#ctx0" brushRef="#br0" timeOffset="76591.57">15910 7073 0,'-35'0'16,"70"0"-16,-70 35 0,53-35 15,17 36 1,0-36 0,18 0-1,0-18-15,-53-17 32,0-18-17,-53 0 1,18 53-1,0 0-15,35 53 16,-36 35 0,36-17-1,53-1 1,35-34 15,1-36-15,-19-18-1,-35-53 1,18-52 0,-53 193 31,0-34-32,53 105 16,-53-106-31,36 18 16,-36-18 0,-89-35-1,36 0 1,18 0 0,35-17-1</inkml:trace>
  <inkml:trace contextRef="#ctx0" brushRef="#br0" timeOffset="76950.03">16933 7056 0,'0'0'0,"0"-36"0,-35 36 16,35 18 31,0 35-47,0 35 15,35 71 1,1-36 0,-1-87-1,-35 16-15,-88-16 32,17-89-17</inkml:trace>
  <inkml:trace contextRef="#ctx0" brushRef="#br0" timeOffset="77714.57">16775 7391 0,'53'-36'15,"-36"36"-15,-87 71 0,193-194 0,-246 211 16,264-176-16,-88 52 15,0 1 1,-53 0 0,0-1 15,35 36-15,71 0-1,-71 0-15,35 53 16,1-17-1,-71 17 1,0-18 0,0 53 15,-18-88-15,18-35-1,0-36 1,18 1-1,53 34 17,-36 36-17,0 0 17,0 0-17,-35 18-15,0 35 31,0 0-15,0 17 0,0-34-1,36-1 1,17-35 0,0 0-1,-53-18 1,52 18-16,-52-35 15,53-36 1,-53 19 0,-35-1-1,0 53 1,-18 0 0,18 35-1,35 18 1</inkml:trace>
  <inkml:trace contextRef="#ctx0" brushRef="#br0" timeOffset="78330.5">17868 7179 0,'0'-35'16,"53"141"31,0-71-47,-53 0 16,35 18-1,-52-71 32,17-17-47,0-35 16,0-1 15,17 36-31,19 35 16,-36 53-1,35-18 1,-35 18-16,88 35 31,-53-88 0,1-18-15,-36-34-16,0 16 16,0-34-1,35-1 1,0 71 15,-35 53-15,35 0-16,-35 0 0,89 17 31,-1-34-31,-18-36 16,-34-53-1</inkml:trace>
  <inkml:trace contextRef="#ctx0" brushRef="#br0" timeOffset="82072.36">19262 7144 0,'0'-36'94,"-36"36"-16,1 0-47,17 0-31,18 18 16,-35 70 31,35 1-32,18-37 1,17-16-1,18-36 1,18 0 0,-36 0-1,18-36 1,-18-16 0,-35-19-1,-18 0 1,-34 1-1,-19 35 1,53 35 0,-17 0 15,-18 52-31,18 19 16</inkml:trace>
  <inkml:trace contextRef="#ctx0" brushRef="#br0" timeOffset="82707.75">19967 7003 0,'-17'-36'0,"17"54"78,0 17-62,0 18-16,0 0 15,0 0 1,0 71-16,0-54 15,0-52 1,70-18 31,-17-18-47,-18 18 31,-35-35-31</inkml:trace>
  <inkml:trace contextRef="#ctx0" brushRef="#br0" timeOffset="83287.55">19808 7303 0,'0'-36'31,"36"36"-31,-1 0 16,36-35-16,70 35 16,-106-35-1,18 35 17,-53-36-32,35 36 15,-35-35 16,-17 35 48,17 18-79,0 17 15,0 18 16,0 18-31,17-36 16,54-35 0,-1 0-1,-34-18 1,-36-52 15,0-1-15,-89 0-1,54 19 1,-18 52 0,0 141-1,53-106 1</inkml:trace>
  <inkml:trace contextRef="#ctx0" brushRef="#br0" timeOffset="84005.28">20761 6932 0,'0'0'0,"-18"0"15,18 35 48,0 1-63,0 34 16,0-17-16,18-18 15,-18 1 1,0 17-1,35-71 32,-35-17-47,53-1 16,-35 1 0,-18 0-1,35 35-15,0 0 16,71 88 15,-106-70-15,35 17-16,-35 0 31,-52-35-15,-37 36-1,54-36-15,0 0 16,-36-18-1,71-17 17</inkml:trace>
  <inkml:trace contextRef="#ctx0" brushRef="#br0" timeOffset="88534.13">21396 6315 0,'18'35'94,"-18"0"-78,0 18-1,0 0 1,-18-18 0,-17-35-16,35 36 31</inkml:trace>
  <inkml:trace contextRef="#ctx0" brushRef="#br0" timeOffset="89187.58">21696 6033 0,'0'-36'16,"0"1"15,-18 35 0,-17 0-31,0 0 16,35 18-1,-36 17 1,36 18 0,0-18-1,18-35 1,17 35 0,18-70-1,-18-71 1,-35 71-1,0 17 1,0-88 0,-17 1-1,-18 69 1,35 54 15,0 35-15,17 35-16,-17 71 15,53-18 1,-18-18 15,-35-87-31,36-36 32</inkml:trace>
  <inkml:trace contextRef="#ctx0" brushRef="#br0" timeOffset="89487.83">21925 6050 0,'0'0'15,"-17"0"-15,17-35 16,35 35 15,18 18-15,0 70-16,-53-53 15,0 0-15,0 36 16,-18-18 0,-70-53 15,88-53-16</inkml:trace>
  <inkml:trace contextRef="#ctx0" brushRef="#br0" timeOffset="89775.14">22313 6015 0,'-35'-35'16,"0"35"0,35 35 15,-36 0-15,36 0-16,0 18 15,-35 18-15,35-36 16,0 18-1,18 18-15,70-71 16,-18 0 15</inkml:trace>
  <inkml:trace contextRef="#ctx0" brushRef="#br0" timeOffset="89963.64">22595 6085 0,'106'-35'47,"-70"35"-31</inkml:trace>
  <inkml:trace contextRef="#ctx0" brushRef="#br0" timeOffset="90109.82">22578 6262 0,'88'-18'47,"-123"-141"-47,105 265 15,-34-106-15,-178-106 0,319 177 16</inkml:trace>
  <inkml:trace contextRef="#ctx0" brushRef="#br0" timeOffset="94757.12">22631 6191 0,'0'0'0,"0"18"15,35-18 110,53 0-109,-35 0 0,0 0-16,35-18 15,-53 18 1,-52 0 46,-54 0-46,36 0-16,-53 0 16,53 0-1,-1 0 1,72 0 78,-1-35-79,18 35 1,-53 18 31</inkml:trace>
  <inkml:trace contextRef="#ctx0" brushRef="#br0" timeOffset="95274.74">22648 6562 0,'0'0'0,"18"0"31,17 0 0,18 0-15,-18 0-16,107 0 31,-107 0-15,-53 0 15,-17 0-15,-18 0-1,18 0-15,-89 0 16,89 0-1,53 0 32</inkml:trace>
  <inkml:trace contextRef="#ctx0" brushRef="#br0" timeOffset="96423.9">23336 6138 0,'-17'0'0,"-19"0"79,36 36-79,-35-36 15,35 70-15,-70-35 31,70 1-31,0 34 16,0 1 0,52-1-16,19-34 15,35-36 1,-18 0 0,-17-71 15,-71-35-16,-89 0 1,19 36 0,17 70-1,-18 141 1,18-88-16</inkml:trace>
  <inkml:trace contextRef="#ctx0" brushRef="#br0" timeOffset="100586.93">14111 8202 0,'0'0'15,"0"-35"95,0 17-79,0-17 0,-18-18 32,-17 53-48,35 71 64,0-36-79,0 0 15,0 0 1,0 18-16,18 0 15,-18 0 1,53 18-16,-18 105 16,-35-141-1,0 18 1,0 18 0,0-36-1,-35-35 16,-53 0-15,52 0-16,1 0 16,35-18-16,-53 18 15,53-35 1,0 0 0,18 35 15</inkml:trace>
  <inkml:trace contextRef="#ctx0" brushRef="#br0" timeOffset="101185.07">13952 9349 0,'-53'-36'31,"53"1"-31,0 53 47,0 17-32,0 36-15,0-1 16,0-52 0,0 17 15,0-88 0,0-35-31,0 17 16,0-17-16,0 18 15,18-72 1,17 107 0,36 70-1,-36 71 1,18 18-1,-18-54 1,-35 1 15,36-71-15</inkml:trace>
  <inkml:trace contextRef="#ctx0" brushRef="#br0" timeOffset="101361.53">13988 9331 0,'0'-35'16,"0"70"-16,0-106 15,70 71 1,-17-35-16,18 0 15</inkml:trace>
  <inkml:trace contextRef="#ctx0" brushRef="#br0" timeOffset="101987.57">14323 9084 0,'0'71'15,"0"-142"1,0 177-16,0-53 0,35-18 16,-35 36-1,0-1 1,0-87 31,0-19-47,-18-17 15,18-17-15,0-54 32,0 54-32,0 52 0,0-17 31,71 35-31,0 0 31,-36 0-15,-35 17-1,0 36-15,-18 0 16,-70-17 0,70-36-1,54 0 32,34 0-31,-35 0-16,1 35 15,17 71 1,-53-71 0,0-17-16,-53 35 15,-35-18 1,-36 18 0,36-53-16,53-18 31,35-17-16,35 35-15</inkml:trace>
  <inkml:trace contextRef="#ctx0" brushRef="#br0" timeOffset="103251.95">14640 8378 0,'0'-35'265,"0"0"-233,0 88 46,0 0-63,0 88 1,0-123 0,0 17-16,0 0 15,36-35 48</inkml:trace>
  <inkml:trace contextRef="#ctx0" brushRef="#br0" timeOffset="103470.92">14676 8502 0,'-18'0'0,"53"-35"32,0 35-32,36-36 31,-36 36-31</inkml:trace>
  <inkml:trace contextRef="#ctx0" brushRef="#br0" timeOffset="103683.93">14658 8326 0,'35'-36'32,"36"-17"-17,-1 53 1,-34-35 0</inkml:trace>
  <inkml:trace contextRef="#ctx0" brushRef="#br0" timeOffset="103918.4">14587 8132 0,'0'-36'47,"71"36"-47,-18-35 15,0 35-15,17 0 16,-34 0-16</inkml:trace>
  <inkml:trace contextRef="#ctx0" brushRef="#br0" timeOffset="104565.69">15275 8414 0,'0'0'0,"-35"0"16,0-36-1,-1 36 1,1 0-1,35 18 1,-35 35 0,0 18-1,35-36-15,0 0 16,0 0 0,105-35-1,54-105 16,-159 69-31,35-87 16,-35-18 0,-35 35-1,0 35 1,35 107 31,0 17-32,0 105-15,35-17 32,0-88-32,-35 0 15,0-17-15,36 34 16,-1-70 15</inkml:trace>
  <inkml:trace contextRef="#ctx0" brushRef="#br0" timeOffset="105103">15575 8573 0,'18'0'47,"-18"-53"-47,35 17 16,-35 1-1,0 0-15,35-36 16,-35 1 0,-17 34-1,-36 36 1,18 18-1,35 17 1,0 1 0,88-36-1,-18-18 17,-34 18-32,16 0 15,-52 88 32,0-35-31,0-18-1,0 1 1,53-36-16,-17 0 16,-1 0-1,-35-36 1</inkml:trace>
  <inkml:trace contextRef="#ctx0" brushRef="#br0" timeOffset="105418.81">15610 8096 0,'-35'-35'15,"53"35"16,17 0-15,0 0-16,1-35 16,17 35-16,-1 0 15,-16-36-15,-1 36 16</inkml:trace>
  <inkml:trace contextRef="#ctx0" brushRef="#br0" timeOffset="105733.07">16210 8220 0,'0'0'0,"35"0"47,36 0-32,-18 0-15,0 0 31,0-18-31</inkml:trace>
  <inkml:trace contextRef="#ctx0" brushRef="#br0" timeOffset="105900.43">16334 8431 0,'0'0'31,"70"0"-15,-52 0-16,52 0 16,19-17-1</inkml:trace>
  <inkml:trace contextRef="#ctx0" brushRef="#br0" timeOffset="107741.77">17057 8290 0,'-18'-35'15,"1"35"16,-36 18 1,53 52-32,0 89 31,-36 0-15,36-89-16,18 107 15,-18-54 1,53-17-1,-53-71-15,-35 18 16,-18-53 0,-18 0-1,1-17 1,34-19 15,-34-34-31,105 70 47</inkml:trace>
  <inkml:trace contextRef="#ctx0" brushRef="#br0" timeOffset="108502.32">16969 9666 0,'0'0'0,"0"-35"15,-18 35 1,18-35 0,-35 35-1,-1 0 1,-34 88 46,88 141-15,34-229-31,-16 0-1,-1 0-15,18 0 16,-18-70 0,-35-1-1,-17-53 1,-36 54 0,-18 35 15,36 35-31,0 17 15</inkml:trace>
  <inkml:trace contextRef="#ctx0" brushRef="#br0" timeOffset="109546.88">16845 7885 0,'0'-36'16,"0"72"46,0-1-62,0 18 16,0-18-16,0 0 15,0 18 32,35-141 0,1 88-47,34 0 31,-34 18-15,-36 17 0,0 0-1,-18-35 1,-17 36-1,-1-1 1,-17-35 0,18 0-1,35-18 1</inkml:trace>
  <inkml:trace contextRef="#ctx0" brushRef="#br0" timeOffset="111626.14">12594 6068 0,'0'0'0,"-176"35"31,123-35-31,18 35 16,-1-35-16</inkml:trace>
  <inkml:trace contextRef="#ctx0" brushRef="#br0" timeOffset="112246.38">11712 6315 0,'-53'0'16,"-105"35"15,105-35-31,17 0 16,89 0 15,-17 0-15,-1 0-16,71 0 31,-36-35-31,124-36 15,36 1 1,34-1 0,-229 71-1,-52 0 17,-18 0-17,-18 0 1,17 0-1,1 0 1</inkml:trace>
  <inkml:trace contextRef="#ctx0" brushRef="#br0" timeOffset="112759.43">11836 6033 0,'-18'-36'31,"-17"36"16,35 53-32,-71-18 1,71 1-16,-53 17 0,53-36 16,-53 36-16,-17-18 31,52 18-15,18-17-1,-35-1 1,0 0-1,35 0 17,35-35-1,0 0-31,0 0 16,-17 0-16,53 0 15,-18 0 1,0 0-1,17 0 1,-35 0 0</inkml:trace>
  <inkml:trace contextRef="#ctx0" brushRef="#br0" timeOffset="140375.94">17410 8714 0,'-36'0'0,"54"0"157,17 0-157,18 0 15,18 0 1,52 0 15,-176 0 16,-53 0-16,1 0-31,16 0 16,54 0 0,0 0-1,35 35 1,35-35 15,0 0-15,36 0-1,17 0 1,-17-18 0,-89 18 46</inkml:trace>
  <inkml:trace contextRef="#ctx0" brushRef="#br0" timeOffset="142393.31">17886 8520 0,'0'0'0,"0"-36"47,17-17 0,19 53-16,-36-17-31,35 17 16,0 0-1,1 0-15,-1 17 32,-35 19-1,0 17 16,0 52 0,0-69-16,-18-36-31,18 35 31,-35 0-31,35 1 31,0-1-15,-35-35 0,35 35-1,0 0 16,0 1 16,0-1 0,17-35-16,19 0-15,-1 0-16,0 0 16,36 0-1,-36 0 1,0 0-16,1 0 16,-19 0-1</inkml:trace>
  <inkml:trace contextRef="#ctx0" brushRef="#br0" timeOffset="145301.57">18733 8502 0,'0'-35'31,"0"-1"0,-18 36-15,-17 0 0,-36 0 31,0 53-16,36 18-16,35 17 1,0-35 0,18-18-1,-18 18-15,35-18 16,0-35 0,1 0-1,-1-17 1,36-71-1,-71 52 17,35-17-17,-35-17 1,0 52 0,0 89 93,0-36-93,0-17-16,0 17 15,0 0-15,53 18 16,0-53-1,0 0 17,17 0-32,-35 0 15</inkml:trace>
  <inkml:trace contextRef="#ctx0" brushRef="#br0" timeOffset="147387.41">19156 8467 0,'0'-36'31,"0"54"16,53 123-16,-18-88 0,18-53-31,0 71 16,-18-71 0,0 0 15,-35-18-15,0-35-16,0 18 15,0-36 1,36 1-1,-36 34 1,0 54 62,35 35-47,-35-18-31,0 1 16,0-1-16,0 18 0,0 0 16,35 17-1,-35 1 1,36-36-16,-36 36 16,0-54 15,0 18-31,0 1 15,-36-36 95,-34 0-110,52 0 15,18-18 1,0-17 0</inkml:trace>
  <inkml:trace contextRef="#ctx0" brushRef="#br0" timeOffset="148642.2">20249 8520 0,'0'0'0,"-17"-36"16,-18 36 15,35-35-15,-36 35-1,-52 71 17,53 140 15,246-193 15,-175-124-46,-36 71-1,35-124 1,-35 36 0,0 70-16,-18 17 15,18-34 1,0 105 46,0 0-62,0 18 16,0 35-16,0 142 16,18-71 15,-18-124-31,0 35 31,35-70-15</inkml:trace>
  <inkml:trace contextRef="#ctx0" brushRef="#br0" timeOffset="149307.87">20496 8414 0,'0'-36'0,"0"72"47,0-1-47,36 0 15,-36 1 1,0-1-16,35 35 16,-35-34-1,71-36 1,-36-36 15,18-87-15,-53 52-1,0 18 1,0 89 62,0-1-78,0 0 16,0 1-16,0 17 15,0-1-15,35 72 32,-35-71-32,0 0 15,0 123 1,35-88 0,1-17-1,-72-71 32,36-18-47,-53 18 16,-17 0-1,35-35 1,-1 35 0</inkml:trace>
  <inkml:trace contextRef="#ctx0" brushRef="#br0" timeOffset="151671.96">16245 10442 0,'0'0'0,"18"0"47,17 0-47,18 0 16,106 0 15</inkml:trace>
  <inkml:trace contextRef="#ctx0" brushRef="#br0" timeOffset="151840.71">16228 10601 0,'0'0'31,"88"0"-15,18 0-16,0 0 15,17 0 1,1 0-16</inkml:trace>
  <inkml:trace contextRef="#ctx0" brushRef="#br0" timeOffset="156988.51">17357 10548 0,'-36'0'62,"1"0"-15,53 0 172,17 0-203,0 0-1,1 0 1,17 0 0,-18 0-16,0 0 15,0 0 1,1 0-16,-1 0 15,-17 0 17</inkml:trace>
  <inkml:trace contextRef="#ctx0" brushRef="#br0" timeOffset="158052.68">18309 10389 0,'0'-35'47,"0"0"-16,-17 35-15,-19 0 15,1 0-15,0 0-1,-18 0 1,53 17-1,-35-17 1,-1 53 0,36 71-1,0-89 1,18-17 0,52-18-1,-17 0 1,36-36-1,-54-52 1,-35 18 0,0 34-1,0-17 1,0 106 31,0-17-47,0 34 31,0 18-15,53-52-1,0-36 1,17 0-16</inkml:trace>
  <inkml:trace contextRef="#ctx0" brushRef="#br0" timeOffset="159161.91">18715 10301 0,'-35'-35'32,"35"52"46,17 36-63,36 18 1,-18-18 0,1-18-1,-1-35 1,0 0-1,1-17 1,-36-72 0,0 36-1,0 18 1,0 53 78,0 17-63,0-17 0,0 17-15,0 0 15,0 1 0,0-1 1,0 0-1,35 0 0,-35 1 0,0-1-15,0 0 15,0 0 0,0 1-15,0-1 31,-18-35-31,-17 0-1,-18 0 1,18 0-1,35-18-15,-36 18 16,36-35 15</inkml:trace>
  <inkml:trace contextRef="#ctx0" brushRef="#br0" timeOffset="159994.76">19015 9895 0,'0'-35'32,"17"35"-1,19 0-16,-1 53 1,-35 53 47,-18-106-63,18 35 15,-35 0 1,35 1-1,35-36 48,1 0-47,-1 0-1,0 0 1,0 0-1,1 0 1</inkml:trace>
  <inkml:trace contextRef="#ctx0" brushRef="#br0" timeOffset="161245.44">19597 10089 0,'17'0'203,"19"0"-187,-19 0-1,19 0 1,-36 18 62,0 17-62,0 18-1,0 53 1,0-53-1,0-18 17,0 1-32,53 69 15,-53-69 1,0 17 0,0 17-1,0-52 1,-36 35 15,1-53-15,17 0 15,-17 0 0,0 0 0</inkml:trace>
  <inkml:trace contextRef="#ctx0" brushRef="#br0" timeOffset="161635.07">19914 10707 0,'0'-18'0,"0"36"47,0 17-31,0 0-1,0 1 17,36-36-17,-36-18 1,35-35 0,-35 0-1,0-17 1,-18 34-1,-17 36-15,-71 53 32</inkml:trace>
  <inkml:trace contextRef="#ctx0" brushRef="#br0" timeOffset="162313.94">19844 9613 0,'0'35'47,"0"18"-47,0 0 16,0 0-16,0 53 31,0-53-31,35-53 47,0-18-32,36-52 17,-36 70-17,-35 53-15,35-53 31,-35 106-31,0-54 32,-17-16-17,-71-36 1,52 0-16,1 0 16,0 0-16</inkml:trace>
  <inkml:trace contextRef="#ctx0" brushRef="#br0" timeOffset="164837.79">17956 9948 0,'-35'0'0,"0"0"16,0 0 15,-1 0-15,1 0-1,0 0 32,-1 124 0,54 52 0,17-35-16,-35-70-15,0-36-16,0 36 15,53-36 1,-17 18 0,-36 17-1,0 54 1,0-54-1,0-17 17,52-53-17,37 0 1,-36 0 0,0 0 15</inkml:trace>
  <inkml:trace contextRef="#ctx0" brushRef="#br0" timeOffset="166356.81">16387 11518 0,'35'0'47,"18"-17"-31,-36 17-16,89 0 16</inkml:trace>
  <inkml:trace contextRef="#ctx0" brushRef="#br0" timeOffset="166509.56">16439 11730 0,'0'0'0,"177"-35"31,-36 35 1</inkml:trace>
  <inkml:trace contextRef="#ctx0" brushRef="#br0" timeOffset="168306.25">17233 11712 0,'35'0'94,"1"0"-94,34 0 16,-34 0-16,52-35 47</inkml:trace>
  <inkml:trace contextRef="#ctx0" brushRef="#br0" timeOffset="169065.48">18115 11571 0,'0'0'0,"0"-35"32,-17 35-32,-19-35 15,1 35 1,0 0-1,-1 0 1,36 17 0,-35 18-1,0-35 1,35 89-16,0-54 16,0 0-1,35-35 16,18 36-15,-18-36 0,71-53-16,-106-18 31,0 36-15,35 35-16,-35 17 46,0 19-46,36-1 16,-36 36 0,35-36-1,0 35 1,1-70 0</inkml:trace>
  <inkml:trace contextRef="#ctx0" brushRef="#br0" timeOffset="169493.12">18450 11430 0,'-35'35'31,"70"-52"-31,-35-1 0,0 89 16,0-1-1,0-17-15,0-18 16,36-35 31,-36-17-31,52 17-1,1 0-15,-17 17 16,-36 36-1,0-17 1,0-1 0,0 53-1,-36-88 1,-69 35 0,69-35-1,1-53 1,35 18-1,35 0 1</inkml:trace>
  <inkml:trace contextRef="#ctx0" brushRef="#br0" timeOffset="170031.87">18768 11254 0,'0'0'0,"0"-36"0,17 36 15,19 0 1,-19 0-1,36 53 1,-53 0 0,-35 0-1,0 0 1,35 18 0,0-36-1,17-35 1,19 0-1,34 0 1,-35 0-16,1-18 31,-1 18-31</inkml:trace>
  <inkml:trace contextRef="#ctx0" brushRef="#br0" timeOffset="173794.58">28628 7973 0,'0'0'16,"-35"0"-16,-1 0 15,36-35-15,-35 35 32</inkml:trace>
  <inkml:trace contextRef="#ctx0" brushRef="#br0" timeOffset="179562.03">13917 12506 0,'-18'0'0,"-17"0"32,0 0-1,0 35-16,-1 36-15,36 70 32,212-71 15</inkml:trace>
  <inkml:trace contextRef="#ctx0" brushRef="#br0" timeOffset="179849.5">14182 12277 0,'17'70'15,"-34"-140"-15,52 70 16,0 53 0,-35 0-1,71 193 1,-71-104 0,0-37-1,-106 37 1,53-142-16</inkml:trace>
  <inkml:trace contextRef="#ctx0" brushRef="#br0" timeOffset="180265.9">13547 12488 0,'0'0'0,"0"-35"16,-36 35-1,1 88 17,35-17-17,0 35 1,0 88-16,0 0 15,18-141 1,52 35-16,54-88 16</inkml:trace>
  <inkml:trace contextRef="#ctx0" brushRef="#br0" timeOffset="181743.95">14658 12682 0,'0'-35'344,"0"53"-219,0 35-109,0 0-1,0-1-15,0-16 0,0 140 47,0-246 16,0-1-63,0-299 46,35 387 1,-35 19-47,35 34 16,18 1 0,18-1-1,-18 1 1,-53-36-16,35 18 31</inkml:trace>
  <inkml:trace contextRef="#ctx0" brushRef="#br0" timeOffset="181930.21">14728 12735 0,'-35'0'16,"229"-53"31,-141 53-31</inkml:trace>
  <inkml:trace contextRef="#ctx0" brushRef="#br0" timeOffset="182160.33">15134 12418 0,'-35'0'16,"70"194"30,-441-71-46,847-70 0,-441 0 16,0 0-16,36 0 16,-107-582-16,177 1093 15</inkml:trace>
  <inkml:trace contextRef="#ctx0" brushRef="#br0" timeOffset="182493.45">15452 12647 0,'-71'106'47,"71"-71"-47,0 0 16,18 1-1,35 34 1,17-70 0,-17-35-1,-53-88 1,-123-107 0,105 230-1,-17-35 1,35 123-1</inkml:trace>
  <inkml:trace contextRef="#ctx0" brushRef="#br0" timeOffset="183341.29">15681 12612 0,'88'141'79,"-176"-282"-79,176 317 0,-53-176 15,1 0 16,-36-53-15,35 18-16,-35 0 16,35-1-1,1 54 17,-1 17-32,18-35 15,-18 0 1,18 0-1,123-35 1,-123-18 0,-53 0-1,-35-17-15,0 70 16,-36-53 0,18 53-1,53 17 1,18 36 15,35-17-31,-18-36 16,89 0 15,-124-18-15,35-35-16,-35 0 31,0 18-31,0 70 31,0 18-31,0 0 16,35 123-1,36-17 1,-71-71-16,70 124 16,-35-71-1,-35-106 1,-158 18 15,34-194-31,89 35 31,0 1-31,52 34 16,54 36 15,-36-18-31,36 17 16</inkml:trace>
  <inkml:trace contextRef="#ctx0" brushRef="#br0" timeOffset="184056.52">14940 12488 0,'0'-35'0,"0"0"15,0 0 1,0-1 0,0 1 15,0 53 16,0 17-47,53 35 15,-53 142 1,0-141 0,35 17-16,-35 53 15,36-70 1,-1-36-1,0-35 1,89-18 0,-54 18-1</inkml:trace>
  <inkml:trace contextRef="#ctx0" brushRef="#br0" timeOffset="185650.64">16880 12665 0,'36'17'31,"-36"19"-31,0-1 16,0 18-16,0 0 16,35 17-16,-35-52 15,0 53 17,0-213 14,-71-210 1,71 281-15,71 71-32,-36 0 31,89 124-16,-124-54 1,0-35-16,-18 1 16,-52 17-1,34-53 1,1 0 0,35-18-1,123 18 1,-17 0-1,-18 35 1,-35 18 15,-53-35-31,0 88 16,-70-18-16,-18-53 16,-36 0 15,124-52-31,-53 17 15,53-36 1,0 1 0,18 0-1</inkml:trace>
  <inkml:trace contextRef="#ctx0" brushRef="#br0" timeOffset="185988.86">17445 12612 0,'0'0'16,"0"17"15,0 72-31,18-19 16,-18 36 0,35-71-1,-35 1-15,0 17 16</inkml:trace>
  <inkml:trace contextRef="#ctx0" brushRef="#br0" timeOffset="186277.2">17321 12559 0,'283'35'62,"-566"-70"-62,636 123 0,-318-17 16,1-18 0,-36 35-1,0-18-15,-36-34 31,-52 52-31,71-35 16,-19-53 15,36 35-31</inkml:trace>
  <inkml:trace contextRef="#ctx0" brushRef="#br0" timeOffset="188277.71">18327 12541 0,'0'18'47,"0"-36"47,-18 18-63,18 18 31</inkml:trace>
  <inkml:trace contextRef="#ctx0" brushRef="#br0" timeOffset="188570.45">18309 12894 0,'71'-88'31,"-142"176"-31,124-88 16,-35 0-1,-18-18 1,-71 18 15,36 0-15,35 18 0,0 17-1</inkml:trace>
  <inkml:trace contextRef="#ctx0" brushRef="#br0" timeOffset="191293.39">20073 5115 0,'-35'0'16,"0"0"0,70 0 46,35-35-46,1 35-16,35 0 15,0 0-15,-1 0 16,125 0 0,-213 0 31,-17-35-47,-176 52 46,-459 89-14,529-106-1,141 0 0,1-17-31,34 17 16,124-53-1,-35 53 1,0-36 0,35 36-1,-106-35 1,-159 35 15,-123 18-15,89-18-1,-1 0-15,-212 53 16,424-53 31,53-36-47,-18 36 16,71-70-1,-195 70 1,-105 0-1,-18 35-15,-35-35 16,-123 53 0,246-53-1,88-35 1</inkml:trace>
  <inkml:trace contextRef="#ctx0" brushRef="#br0" timeOffset="194297.53">18768 12559 0,'0'18'359,"17"-18"-343,-17 35-1,36 0-15,-1-35 31,0 0-15,18 0 0,-18 0-1,-35-53 17,-17-35 30,17 106-31,0 35 1,17-18-17,19 35-15,-36 54 16,53-18-1,-53-18 1,0-53-16,0 18 16,0-18-1,-18-35 32,-53 0-31,19 0-1,16-17 1,36-19 15,0-16-15</inkml:trace>
  <inkml:trace contextRef="#ctx0" brushRef="#br0" timeOffset="194547.86">19244 12735 0,'0'-35'16,"18"35"-16,35 0 16,0-35-1,-1 35-15,54 0 16</inkml:trace>
  <inkml:trace contextRef="#ctx0" brushRef="#br0" timeOffset="194727.95">19297 12912 0,'-35'0'31,"193"-53"-15,-281 106-16,317-106 15,-159 17 1</inkml:trace>
  <inkml:trace contextRef="#ctx0" brushRef="#br0" timeOffset="195197.24">19614 12400 0,'-52'71'15,"104"-142"-15,-52 89 32,0 35-17,36 17-15,-36 54 32,0-36-32,35-53 31,-35 0-31,35-140 31,1 69 0,-1 36-15,0 0-16,0 18 16,-35 53-1,0-1 1,0-17-1,-88 18 1,53-71 0,-18 0-1,53-18 17,35 18-17</inkml:trace>
  <inkml:trace contextRef="#ctx0" brushRef="#br0" timeOffset="195582.31">20197 12876 0,'17'0'46,"18"18"-30,18 70-16,-53-52 16,0 16-16,-17-16 31,-19-36-15,36-18-1</inkml:trace>
  <inkml:trace contextRef="#ctx0" brushRef="#br0" timeOffset="196169.95">20690 12594 0,'-35'0'0,"0"0"16,35-35-16,-53 35 0,18 0 31,-1 0-15,36 18-16,-35 34 15,35 19 1,0-36-1,18 18 1,70-53 0,-53 0-1,71-106 17,-71 36-32,-35-54 15,0 71 1,-17-17-1,-19-18 1,1 88 0,53 70 15,-18-17-15,35 88-1,36-53 1,-36 89-1,18-54 1,-36-123-16,-17 36 16,53-72 15</inkml:trace>
  <inkml:trace contextRef="#ctx0" brushRef="#br0" timeOffset="196761.5">21008 12577 0,'0'0'63,"0"35"-63,0-70 0,35 70 0,-35 35 15,35-34 1,1-36 0,34 0 15,-70-18-31,18-53 16,-36 1-1,-17 17 1,35 124 62,0 87-78,0-105 16,18 88-1,-18-52-15,53-37 16,-53 72-1,0-71 17,-18-53-17,-17 0 1,-71-18 0,88 18-1,18-35 1</inkml:trace>
  <inkml:trace contextRef="#ctx0" brushRef="#br0" timeOffset="197062.69">21502 12753 0,'35'-35'32,"36"35"-17,-1 0-15,71 0 32</inkml:trace>
  <inkml:trace contextRef="#ctx0" brushRef="#br0" timeOffset="197234.25">21555 12912 0,'88'0'31,"-18"0"-15,36 0-1,18-36-15,-54 36 0</inkml:trace>
  <inkml:trace contextRef="#ctx0" brushRef="#br0" timeOffset="199510.31">13935 13723 0,'17'-35'47,"36"35"-47,0 0 16,0 141 15,-88-88-15,-18 17-1,18-34 1,35-54 31</inkml:trace>
  <inkml:trace contextRef="#ctx0" brushRef="#br0" timeOffset="199809.51">14288 13705 0,'0'0'0,"-53"0"0,17 0 16,1 71 15,35-36-16,0 1-15,0-1 16,0 0-16,0 18 16,35 35 15,36-88-15,-36 0-16</inkml:trace>
  <inkml:trace contextRef="#ctx0" brushRef="#br0" timeOffset="200178.02">14711 13758 0,'0'-35'0,"0"70"15,0-52 17,35 105-17,36 35-15,-36-34 16,-35-54 0,35-35 15,-35-35-16,0-54 1,36-34 0,-36 52-16,0-17 15,0 18 1</inkml:trace>
  <inkml:trace contextRef="#ctx0" brushRef="#br0" timeOffset="201142.02">15222 13741 0,'-35'0'0,"0"0"16,35 17 0,-35 19-1,35 34 1,0 1 0,0-18-1,52-53 1,1 0-1,-17-36 1,-36-17 0,0 18-1,0-35-15,0 34 32,0 54-1,0 35-31,0-18 15,0 18 1,35-18 0,18-35-1,0 0 1,-18-35 0,-35-18-1,0 0 1,-35-17-1,35 34 1,17 36 15,36 0-15,0 0 0,-17 18 15,-36 88-16,0-88 1,35 34 0,35-16 15,-17-36-31,-17 0 16,-36-18-16,52 18 15,-16-53 1,-1-35-1,-35 0 1,0 53 0,0 52 15,0 18-15,0 36-1,0-36 1,0 18-1,0-18 1,35-35 0,-35-35-16</inkml:trace>
  <inkml:trace contextRef="#ctx0" brushRef="#br0" timeOffset="201317.55">15787 13529 0,'-35'-35'32,"70"-1"-17</inkml:trace>
  <inkml:trace contextRef="#ctx0" brushRef="#br0" timeOffset="203151.62">22313 12665 0,'0'-36'16,"0"19"15,-17-36 16,-36 53-31,17 141 15,54 18 16,35-124-47,159-106 47,-336-158-1,89 229-14,-18 71-17</inkml:trace>
  <inkml:trace contextRef="#ctx0" brushRef="#br0" timeOffset="206016.15">16210 13829 0,'18'0'62,"-18"-18"-62,35 18 0,-35-88 47,-53 18 0,-53 211 0,106-88 0,89-1-31,-1-52-1,-18 0-15,18-17 16,-52-54-1,-1 18 1,-35 18 0,0-88 15,0 140 0,0 36-15,35 0-1,-35 0 1,36 18 0,-36-19-1,0-16 1,-18-36 15,-17 0 0,-1 0-31</inkml:trace>
  <inkml:trace contextRef="#ctx0" brushRef="#br0" timeOffset="206397.43">17092 13653 0,'-35'0'31,"70"0"-31,-70-36 0,0 36 16,35 88 46,0-35-62,35 36 16,35 69 0,-34 19-1,-36-124 1,-36-53 15,-34-18-15,17-35-1</inkml:trace>
  <inkml:trace contextRef="#ctx0" brushRef="#br0" timeOffset="207104.54">16986 14058 0,'53'-70'31,"-106"140"-31,106-176 16,-18 106-1,-35-35 1,71 0-1,0 35 1,34 0-16,-52 0 31,18 53-15,-71-18 0,0 0-1,0 1 1,-18-36-1,-17 0 1,35-53 0,35-36-1,1 89 1,16-35 0,1 35-1,-17 0 1,-36 35 46,0 1-46,35 34 0,18-34-1,17-36 1,-17 0-1,-17-18-15,-36-123 32,-53 53-17,-18 52 1,18 36-16,18 0 16,0 0-1,-1 106 16,54-106-31</inkml:trace>
  <inkml:trace contextRef="#ctx0" brushRef="#br0" timeOffset="207704.62">17974 13811 0,'0'-35'16,"0"70"-16,35-17 31,1 17-31,-36 0 16,70 36 0,-35-18-1,-35-88 32,0-1-31,0-17-16,0 1 15,0 16-15,36 36 16,-1 0 0,-35 36-1,35 34 1,1-35-1,-1-35 1,0 0 0,0-35-1,-35-88 1,0 70 0,0 17-1,106 72 16,-35 34-15,-36-70 15,71 71-31,-18-71 16,-35-53 0,53-18-1</inkml:trace>
  <inkml:trace contextRef="#ctx0" brushRef="#br0" timeOffset="208770.02">19456 13741 0,'0'-36'63,"0"1"-16,-18 35-16,-17 0-15,-36 71 15,71 123 16,18-159-47,52 0 15,1-35 1,35-53 15,-71-17-31,-35-1 32,-18 1-17,-105 17 1,17 18-1,71 35 1,0 88 0</inkml:trace>
  <inkml:trace contextRef="#ctx0" brushRef="#br0" timeOffset="-214401.64">27305 7761 0,'-35'0'0,"35"35"109,35-35-93,0 0-1,36 36 1,17 34 31,-53-70-16,-35 36 0,0-1-15,-17 18-16,-36 53 16,53-1-1,0-87 1,0 53 0,0-89 15</inkml:trace>
  <inkml:trace contextRef="#ctx0" brushRef="#br0" timeOffset="-213535.32">28310 7073 0,'0'0'0,"0"-35"0,-17 35 62,17 35-46,-53 142 15,18-177 16,35-177 0,35 142-31,-35 0 15,35 35-16,0-36 1,18 36 0,18 0-1,-36 0 1,0 18-16,71 17 16,-53-35-1,-18 0 1,1 0-16</inkml:trace>
  <inkml:trace contextRef="#ctx0" brushRef="#br0" timeOffset="-212518.07">27093 6015 0,'0'18'47,"0"17"-47,-35 159 47,-35-106 0,105-53 0,141 1-16,-88-36-16</inkml:trace>
  <inkml:trace contextRef="#ctx0" brushRef="#br0" timeOffset="-211118.33">25523 7320 0,'-35'0'31,"35"-35"-15,0 53 93,18 17-93,-18 18-1,35-53-15,-35 53 16,35-18-1,1-35 17,-1 0-1,-35-71-31,35 1 16,-35 35-1,53-18 1,0-106-1,-18 159 1</inkml:trace>
  <inkml:trace contextRef="#ctx0" brushRef="#br0" timeOffset="-207555.16">19685 13829 0,'0'0'0,"0"-35"141,0 52-16,0 19-109,0 34-1,0-17 1,0-18-1,0 1 32,53-36-47,0 0 0,-18 0 16,18 0 0</inkml:trace>
  <inkml:trace contextRef="#ctx0" brushRef="#br0" timeOffset="-205513.86">19791 13882 0,'-35'0'31,"35"-18"0,0-17 16,-36 35-16,36-35 47,-35 35-78,35 17 79,0 36-64,0 0 1,0 0-1</inkml:trace>
  <inkml:trace contextRef="#ctx0" brushRef="#br0" timeOffset="-205022.61">20249 13406 0,'0'-36'31,"-17"72"0,17-1-15,0 35-16,0-17 15,0 0-15,0 124 32,17-124-17,-17-18 1,36-35 15,17 0-31,-18 0 16,-35-35-16,53-1 15</inkml:trace>
  <inkml:trace contextRef="#ctx0" brushRef="#br0" timeOffset="-204494.37">20055 13776 0,'0'-35'16,"18"-1"0,35 36-16,-71 71 0,159-177 31,-335 212-31,494-247 0,-247 141 16,-18-35-1,1 35 1,-54 0 31,18 17-32,-35-17 1,35 18-16,0 17 16,17 0-1,19-35 16,-1 36-31,36-36 16,-36 0 0,0-71-1,-35 18 1,-17 0 15,-54 0-31,36 53 31,-1 53-15</inkml:trace>
  <inkml:trace contextRef="#ctx0" brushRef="#br0" timeOffset="-204090.5">21167 13476 0,'-36'0'16,"1"18"15,35 17-16,-35 36 1,35-36-16,0-17 16,0 52-1,35-70-15,18 0 16,18 0 0,-36-88-1,18 53 1,-53-18-1,-106 0 1,35 53 0,36 0-1,0 17-15</inkml:trace>
  <inkml:trace contextRef="#ctx0" brushRef="#br0" timeOffset="-202934.25">19562 13794 0,'0'0'0,"0"-36"0,0 1 47,-36 35-31,1 0 15,0 0-15,17 0 31,-52 0-32,34 18 1,36 35-1,0-18-15,0 53 32,0-53-17,0 1-15,18-1 32,141-35-17,-106 0 1,-18 0-1,18-35 1,-53-18 0,0-71-1,-36 36 1,36 35 15,0 71 32,0 17-48,0 18 1,36 18 0,-1-19-1,-35 1 1,35-53-1,-35 36-15,53-36 16,18-18 0,-1-35-1,-34 53 1,-1 0 0</inkml:trace>
  <inkml:trace contextRef="#ctx0" brushRef="#br0" timeOffset="-201797.25">21149 13494 0,'0'0'0,"-18"-53"47,-17 53-31,0 0 15,0 0-16,-36 159 32,71-106-31,18-1 15,17-52-31,-35 53 16,88-53-1,-35 0 1,-18 0 0,1-53-1,-1 18 17,-35 18-17,0-19 1,0-34-1,-18 34 1,-35 36 0,0-35-16,18 35 31,35 18 0</inkml:trace>
  <inkml:trace contextRef="#ctx0" brushRef="#br0" timeOffset="-200451.64">21819 13847 0,'0'-36'94,"-17"36"-63,17 18 94</inkml:trace>
  <inkml:trace contextRef="#ctx0" brushRef="#br0" timeOffset="-197986">13776 15064 0,'0'-18'15,"0"-17"1,0-1 15,0 1-15,-35 0 15,-1 35 0,1 0-15,35 18 15,0 17-15,0 18-1,18 70-15,17 1 32,-35-71-32,53-1 15,-18 90 1,1-107-1,-36 18 1,0-18-16,-18-35 31,-17 0-15,-18 0 0,-18-53-1,36 53 1,35-35-1</inkml:trace>
  <inkml:trace contextRef="#ctx0" brushRef="#br0" timeOffset="-197101.72">14129 15222 0,'-36'-70'47,"36"35"-47,0 70 47,0 18-31,0 0-16,53 141 46,-53-141-30,0-18 0</inkml:trace>
  <inkml:trace contextRef="#ctx0" brushRef="#br0" timeOffset="-196892.27">14129 15416 0,'0'-70'32,"0"140"-32,70-175 15,-34 105-15,-1-36 16,0 36-16</inkml:trace>
  <inkml:trace contextRef="#ctx0" brushRef="#br0" timeOffset="-196692.82">14076 15205 0,'17'-53'31,"54"18"-15,-36 35-16,1-53 16</inkml:trace>
  <inkml:trace contextRef="#ctx0" brushRef="#br0" timeOffset="-196484.36">14023 14975 0,'18'0'0,"-1"36"0,-52-72 15,53 1-15,34 35 0,-16 0 16,34-35 0,-34 35-16</inkml:trace>
  <inkml:trace contextRef="#ctx0" brushRef="#br0" timeOffset="-195882.91">14711 15363 0,'0'-35'16,"0"70"-16,-35-70 0,-1 0 15,1 35 1,0 0 0,-1 0-1,1 0 1,35 70-16,0-34 16,0 17-1,0-18 1,18-35-1,35 0 1,53-53 0,-36-70-1,-70 70-15,0-53 32,-18-18-32,18 89 15,-70 0 16,70 88 1,0 0-32,53 123 15,-18-88 1,-35-53 0,35 1-1,-35-1 1,36 0-16,-1-35 15</inkml:trace>
  <inkml:trace contextRef="#ctx0" brushRef="#br0" timeOffset="-195356.34">15046 15381 0,'0'-88'32,"0"17"-1,0 230-31,0-388 0,0 176 16,0 18 15,0-1-16,18 1 17,17 35-32,0 0 31,-35 18-31,18 17 31,17-35 16,18 35-31,-35-35 15,-18 36-15,35-36-1,-35 35 1,35-35 31</inkml:trace>
  <inkml:trace contextRef="#ctx0" brushRef="#br0" timeOffset="-194320.59">15028 15399 0,'0'0'15,"-35"0"1,35-36 31,35 1-47,-35 0 16,36-159 15,-142 35 16,-18 194 15,124 18-15,0-17-31,36-36-16,34 0 15,-35-18-15,1 18 16,70-53 0,-18 53 15,-53 18-16,18 17 17,17-35-32,-70 35 31,0 36-15,0-36-1,0 36-15,0-18 31,36-53-15,17 0 0,17-71-1,-17 36 1</inkml:trace>
  <inkml:trace contextRef="#ctx0" brushRef="#br0" timeOffset="-194036.85">14764 14781 0,'53'0'16,"17"-53"-16,1 53 16,158-70-1,-88 35 1</inkml:trace>
  <inkml:trace contextRef="#ctx0" brushRef="#br0" timeOffset="-191712.57">13406 16175 0,'0'0'0,"0"-71"31,0 89 16,0 17-47,0 18 15,0 0-15,17 35 16,-17-52 0,0 34 15,0-158 0,0 17-15,-53-70-16,18 0 15,35 106 1,-35 0 0,35-1-1,70-17 17,-34 53-32,-1-35 15,35 53 1,-34-18-1,-36 141 1,-18-71 0,-17-70-1,35 36 1,35-36 31,0 0-32,1 0-15,-1 0 16,0 0 0,0 70-1,-35 1 1,-17 35 0,-36-71-1,-18-35 1,36 0-16,17 0 15,-35-18 1,53-17 0</inkml:trace>
  <inkml:trace contextRef="#ctx0" brushRef="#br0" timeOffset="-191473.4">13811 15963 0,'0'53'31,"0"-106"-15,36 159-16,-1 18 15,-35-72 1,35-16-16,-35 52 15,35-88 1</inkml:trace>
  <inkml:trace contextRef="#ctx0" brushRef="#br0" timeOffset="-191171.41">13776 15998 0,'0'-35'47,"53"35"-47,-106 35 0,159-70 16,-36 53-16,-17 35 15,35 70 1,-35-87-1,-88 105 17,-53-71-17,88-35 1,-53-35-16,18 36 16</inkml:trace>
  <inkml:trace contextRef="#ctx0" brushRef="#br0" timeOffset="-190297.47">15875 15064 0,'71'0'47,"-1"-53"-47,-35 53 16,1 0-1</inkml:trace>
  <inkml:trace contextRef="#ctx0" brushRef="#br0" timeOffset="-190120.96">15857 15363 0,'71'-17'47,"-36"17"-47,283-71 47</inkml:trace>
  <inkml:trace contextRef="#ctx0" brushRef="#br0" timeOffset="-189507.1">16792 14817 0,'-17'-36'31,"-19"36"-31,1 18 31,35 53-15,0-36 0,0 106-1,35 0 1,18-17 15,0 52-31,-18-105 16,-35-1-1,0-52 1,-17 17 0,-36-35-1,0 0 1,0-18 0,18 1-1,-1 17 1,36-36-1,18 36 1</inkml:trace>
  <inkml:trace contextRef="#ctx0" brushRef="#br0" timeOffset="-187790.52">16986 16069 0,'-35'-71'31,"35"36"-15,-53 35 15,0 0-15,-17 18-1,34 52 1,1-17 0,35-17-1,0 34 1,0-17 0,53 0-1,0-53 1,-18 0-1,0-53 1,-35-35 0,0-53-1,0 105 1,0 1 0,0 141 15,36-18-16,-36-52 1,35-1 0,0 0-16,53-35 15,-52-18 1,52-52 0,-53 17-1</inkml:trace>
  <inkml:trace contextRef="#ctx0" brushRef="#br0" timeOffset="-186942.04">16669 14411 0,'-36'-35'31,"1"35"1,0 17-17,35 54 1,-35-71-16,52 106 31,124 17 0,-70-123-15,0-53 15,-71 18-15,0-88-1,-71 70 1,36 17-16,-36 36 16,36 0-1,0 89 1,35 16 0</inkml:trace>
  <inkml:trace contextRef="#ctx0" brushRef="#br0" timeOffset="-184597.82">11254 10619 0,'0'0'16,"70"0"0,18-53-16,18 53 15</inkml:trace>
  <inkml:trace contextRef="#ctx0" brushRef="#br0" timeOffset="-172104.91">17233 14905 0,'0'-35'1297,"-17"35"-1219,17 17-62,0 19 0,-36 16-1,36 125 32,18-124-31,-18 0-1,35 0 1,-35-36 0,35 54 15,1-71-31,-36 35 15,35 18 1,0-18 0,-35 1-1,36-36 1,-36 35 0,35-35 15,-35 17-31,-18-17 94,-17-17-79,35-36 1,-35 53-16,35-71 15,0 36-15,-36-36 32,1 36-32,35-18 15,0-17 1,0 34 0,0 1-1,0 18 1,0-19-1,0 1 1,0 0 31,0-1-31,0 1-1,-35 35 32</inkml:trace>
  <inkml:trace contextRef="#ctx0" brushRef="#br0" timeOffset="-170723.57">17498 15205 0,'0'-71'31,"17"71"-15,107 0 31,-89 159 0,-88-53-16,-17-106 0,70-18-15,0-17-1</inkml:trace>
  <inkml:trace contextRef="#ctx0" brushRef="#br0" timeOffset="-170384.58">17815 15064 0,'-17'0'31,"34"35"-15,-70-70-16,106 35 0,-141 0 15,88 35 1,-35 0 0,35 18-1,35 18 1,-35-18 0,35-18-16,1 0 31,-1-35-31,0 0 31</inkml:trace>
  <inkml:trace contextRef="#ctx0" brushRef="#br0" timeOffset="-169909.25">17709 14746 0,'0'0'0,"-35"0"0,35-35 15,0 0 1,18 35 0,35 0-16,0 0 31,-18 35-15,-35 35-1,0-34 1,0 17-16,-18 0 15,18-18 17,36-35-1,34-18-15,-17 18-1,0-35 1</inkml:trace>
  <inkml:trace contextRef="#ctx0" brushRef="#br0" timeOffset="-166965.56">18168 15099 0,'0'-35'47,"0"52"31,0 36-62,0 0-16,0 0 15,18 106 16,17-124-15,-35 0-16</inkml:trace>
  <inkml:trace contextRef="#ctx0" brushRef="#br0" timeOffset="-166763.12">17992 15328 0,'0'0'47,"158"-70"-47,-105 70 0,18-36 16,-53 36-16</inkml:trace>
  <inkml:trace contextRef="#ctx0" brushRef="#br0" timeOffset="-166277.48">18397 14975 0,'0'0'15,"0"36"17,0 17-32,0 70 31,0-88-16,36-35-15,-36 36 16,35-36 15,0-18-15,-35-35 0,35 53-16,1-35 15,17 52 1,-18 72-1,-35-36 1,-18-18 15,-70 0-31,53-35 16,-53-18 15,88-17-15</inkml:trace>
  <inkml:trace contextRef="#ctx0" brushRef="#br0" timeOffset="-165777.68">18433 14764 0,'0'-36'16,"0"1"0,17 35-1,36 0 1,18 18 0,-36 52-1,-35-17 1,-18 0-16,-35-17 15,53-1 32,18-35-31,17 0-16,36-18 16,0 18-1</inkml:trace>
  <inkml:trace contextRef="#ctx0" brushRef="#br0" timeOffset="-164988.52">18979 14887 0,'18'0'62,"35"0"-46,18 106-1,52 194 32,-123-265-47,-18 0 32,-17 18-32,35-17 31,-35-36-16,0 0 1,35-18-16</inkml:trace>
  <inkml:trace contextRef="#ctx0" brushRef="#br0" timeOffset="-163016.96">19685 15134 0,'0'-35'32,"-35"35"-17,-1 0 1,1 0 0,-18 0-1,-53 106 32,106-71-47,0 0 16,18 18-1,35 0 17,18-53-17,-1-70-15,-35-36 31,-35 18-31,0-18 32,-35 18-17,-18 35 1,18 0 0,35 88 15,0 0-16,18 36-15,17 35 16,0 17 0,18 1 15,-18-72-15,-35-16-1,36-36 1,-36 35-16</inkml:trace>
  <inkml:trace contextRef="#ctx0" brushRef="#br0" timeOffset="-162689.97">19844 15169 0,'-36'0'16,"54"-35"0,0 70-16,17-70 15,18 70 1,-53 54 0,35-54-1,-35 0-15,-17 18 16,-19-18 15,1-35-15,0 0-1,35-17 1,0-36 0</inkml:trace>
  <inkml:trace contextRef="#ctx0" brushRef="#br0" timeOffset="-162364.69">20108 15046 0,'-141'53'62,"141"-18"-62,-35 0 16,211-158-16,-352 282 0,176-124 16,0-17-1,18 52 1,52-17 0,71-53-1,-88 0 16,-18 0-31,-35-18 16</inkml:trace>
  <inkml:trace contextRef="#ctx0" brushRef="#br0" timeOffset="-157370.15">16069 17057 0,'18'0'31,"17"0"-31,0 0 16,89-18-1,-89 18 1</inkml:trace>
  <inkml:trace contextRef="#ctx0" brushRef="#br0" timeOffset="-157186.1">16016 17268 0,'229'36'47,"-140"-36"-32</inkml:trace>
  <inkml:trace contextRef="#ctx0" brushRef="#br0" timeOffset="-151492.47">17163 16969 0,'35'0'31,"35"0"-31,-34 17 16,-1-17-16,-35 53 16,35-18-16,-35 1 15,0-1-15,-141 53 47,124-123 0</inkml:trace>
  <inkml:trace contextRef="#ctx0" brushRef="#br0" timeOffset="-151208.18">17480 16933 0,'-17'0'15,"-19"0"1,89 36-16,-53-72 0,-53 54 0,18-18 16,35 53-1,-35 17 1,35 36-1,53-53 1,17-53 0,1-17-1,-1-54-15</inkml:trace>
  <inkml:trace contextRef="#ctx0" brushRef="#br0" timeOffset="-150744.46">17639 16457 0,'0'0'0,"35"0"16,0 0-1,-35 18 1,0 35 0,0 0 15,-17-53-15,17 35-16,-35-35 15,52 0 16,18 0-15,1 0 0,-36 35-1,35 0 1,-35 1 0,0-1-1,-18-35 16,-17 0-15,0 0-16,35 35 0</inkml:trace>
  <inkml:trace contextRef="#ctx0" brushRef="#br0" timeOffset="-150294.46">17180 17604 0,'53'0'15,"0"0"-15,18 0 16,17 0 0,71-18-16,-1-17 15,19-18 17,-142 53-17</inkml:trace>
  <inkml:trace contextRef="#ctx0" brushRef="#br0" timeOffset="-149779.15">17568 17851 0,'53'0'47,"0"0"-31,-18 0 0,-35 35-16,0 0 15,0 0 1,-17-35-1,-18 0 1,70 0 31,18 0-31,-53 18-1,35-18-15,0 53 16,-35-35 15,0 17-31,0 35 16,-35-70-1,-18 36 1,0-36 0,18-18-1,35-17 1</inkml:trace>
  <inkml:trace contextRef="#ctx0" brushRef="#br0" timeOffset="-148747.12">18397 16863 0,'0'0'0,"0"53"63,0 0-63,18 88 16,35 88 46</inkml:trace>
  <inkml:trace contextRef="#ctx0" brushRef="#br0" timeOffset="-148536.56">18292 17180 0,'17'0'0,"36"-35"31,71 35-15,-54-53-1,-17 18 1</inkml:trace>
  <inkml:trace contextRef="#ctx0" brushRef="#br0" timeOffset="-148046.45">18750 16704 0,'0'0'0,"0"-35"16,0 52 15,0 19-31,0-1 16,35 159 0,-35-141-16,0-18 31,36 0-16,17-70 17,-53 0-32,53-53 15,-18 88 1,0 0 0,-17 35 15,35 71-31,-53-71 15,-18-35 1,-88 35 0,71-35-1,-18 0 17,53-17-17,0-19-15</inkml:trace>
  <inkml:trace contextRef="#ctx0" brushRef="#br0" timeOffset="-147610.53">18927 16369 0,'0'-35'0,"0"-1"47,35 36-47,35 0 15,-17 36 1,-53 34 0,0-17-1,-17 0 1,-19-18 0,36 1-1,36-36 16,-1 0-31,0 0 16,53-36 0</inkml:trace>
  <inkml:trace contextRef="#ctx0" brushRef="#br0" timeOffset="-147208.58">19279 16916 0,'0'-18'31,"18"-35"-15,35 53-1,-18 0-15,0 53 16,-35 18 0,0-36-1,0 0 1,-35 18-1,0-18 1,0-35 0,35-17-1,0-54 1</inkml:trace>
  <inkml:trace contextRef="#ctx0" brushRef="#br0" timeOffset="-146913.38">19544 16775 0,'0'0'31,"-18"0"-31,18 17 0,-70 54 16,70-54-1,-36 89 17,54-35-17,17-71-15,36 35 16,-1-53 0,-17 18-1,-53-52-15</inkml:trace>
  <inkml:trace contextRef="#ctx0" brushRef="#br0" timeOffset="-146298.42">19632 16457 0,'0'-35'16,"18"35"15,17-35-15,0 35-1,1 0-15,16 0 16,-16 17 0,-36 18-1,35 89-15,-35-18 16,53 17 0,-53-70-1,0 0 1,0 141-1,0-141 1,-35 123 0,35-105-1,0 0 1,0-36 0,-36 0 15,1-35-16,0-18 17,0 18-17,-1 0-15,36-35 32,-35 35-32,35-35 15</inkml:trace>
  <inkml:trace contextRef="#ctx0" brushRef="#br0" timeOffset="-145066.69">20214 17339 0,'-17'0'63,"-1"0"-32,18 106 0,0-53-15,0-18 0,35-35 30,-35-18 17,35-17-32,-35 0 0,0 0 16,0-1 0,0 54 47,0 17-78,53 1 15,-17-1-16,17-35 1,-18 0-16,0 0 16,18 0-1,-18 0 1,-35-18-16</inkml:trace>
  <inkml:trace contextRef="#ctx0" brushRef="#br0" timeOffset="-144313.4">20055 16069 0,'-17'0'16,"-18"0"15,35 18-31,0 17 16,35 106 15,-18-106-15,54 1-1,-18-36 1,-18-53-1,-35-18 1,0 1 0,-17 34-1,-72 36 1,1 106 0</inkml:trace>
  <inkml:trace contextRef="#ctx0" brushRef="#br0" timeOffset="-142967.8">17039 16933 0,'0'0'0,"-17"0"16,-19 0-1,1 36 17,0-36-17,35 17 1,-36 19-1,1-1 1,35 0 0,0 0 15,18 36-31,-18-53 16,0 17-16,35 71 15,0 0 1,-35 35-1,0-36 1,0 1 0,36-18 15,-1-88-15,0 0-1,0 0 1,1 0-1,-1 0 17</inkml:trace>
  <inkml:trace contextRef="#ctx0" brushRef="#br0" timeOffset="-141046.46">20302 16686 0,'53'-17'47,"-17"17"-47,-19 0 16,36-36-16,-35 36 16,17 0-1</inkml:trace>
  <inkml:trace contextRef="#ctx0" brushRef="#br0" timeOffset="-140853.58">20267 16898 0,'71'0'47,"158"0"-16,-229-18-31,-300 36 16,671-36-16</inkml:trace>
  <inkml:trace contextRef="#ctx0" brushRef="#br0" timeOffset="-125425.8">20902 16739 0,'-18'0'16,"89"0"93,-18-53-93,35 53-16,18-53 16,-71 18-1,1 35 1,-54 0 31</inkml:trace>
  <inkml:trace contextRef="#ctx0" brushRef="#br0" timeOffset="-123611.05">21519 15998 0,'-17'0'109,"-18"0"235,-1 0-297,1 0 296,35 18-327,0 17 15,-35-35-15,35 36-1,0 105 17,0 88 30,17-88-31,-17-70-31,36 88 32,-36-89-17,53 36 17,-53-71-32,35 36 15,-35 17 1,0-18-1,70 36 17,-70-53-32,36-17 31,-1-36-15,0 0-1,0 0 1,18 0-1,-53-36 1,36-34 0</inkml:trace>
  <inkml:trace contextRef="#ctx0" brushRef="#br0" timeOffset="-122550.04">21872 15981 0,'0'-18'63,"-17"18"-47,-19 0-1,-34 0 48,-1 265-16,71-230-47,0 0 15,18 18 1,17-53-1,18-53 1,18-70 15,-36-54-15,-35 142-16,0 0 31,0 88-15,0-36 15,0 54-31,35-18 16,18-18 15,-35-35-31,-18 36 16,35-1-16</inkml:trace>
  <inkml:trace contextRef="#ctx0" brushRef="#br0" timeOffset="-121968.47">21996 15399 0,'0'0'0,"0"-36"15,17 36 1,19 0 0,17 18-1,-53 53 1,0-18 0,0 0-1,-18-53 1,53 0 31,18 35-32,18 0 1,-18 18 0,-53-35-16,-53 52 31,-18-35-16,36-35 1,0 0-16,-18 0 31</inkml:trace>
  <inkml:trace contextRef="#ctx0" brushRef="#br0" timeOffset="-121560.98">21802 16792 0,'53'-17'16,"0"17"0,35-71-16,0 36 15,53-18 1,-88 53-16,-18 0 16</inkml:trace>
  <inkml:trace contextRef="#ctx0" brushRef="#br0" timeOffset="-121078.96">22066 16969 0,'71'0'47,"-18"0"-47,-141 0 16,176 53-16,-212-106 0,248 176 47,-124-88-47,-18-35 15,18 36 1,18-36 31,52 0-32,-17 0 1,-53 35-16,35 18 16,-35 0-1,-52 17 1,-1-34 15,0-36-15,53-18 15</inkml:trace>
  <inkml:trace contextRef="#ctx0" brushRef="#br0" timeOffset="-119991.18">22419 16475 0,'0'0'0,"18"0"47,105-36-31,-70 1-16,123 0 47</inkml:trace>
  <inkml:trace contextRef="#ctx0" brushRef="#br0" timeOffset="-119739.16">22437 16210 0,'17'124'63,"-34"-248"-63,87 318 16,-34-88-16,-36-71 15,0 1-15,35-1 16,-35 35 15,35-70-15</inkml:trace>
  <inkml:trace contextRef="#ctx0" brushRef="#br0" timeOffset="-119045.7">22789 16034 0,'-70'176'16,"140"-352"-16,-70 193 62,36-17-46,-36 53 0,35 18-1,36-1 1,-36 1-1,-35 0 1,0-36 0,35 0-1,-35 0 1,0-70 15,0 0-15,35-36-1,-35 36 1,36 0 0,-1 35-1,18 0 1,0 17 0,0 19-1,-53-1 16,0 18-31,-53 17 16,0-70 0,18 18-1,-1-18 17,36-35-32,0-1 15</inkml:trace>
  <inkml:trace contextRef="#ctx0" brushRef="#br0" timeOffset="-118580.82">22948 15610 0,'0'0'0,"0"-70"31,0 35-31,18 35 15,-1 0 1,54 0-16,-36 53 16,-35 52-1,0 1 17,-17-18-32,17-35 15,17-53 16,19 0-15,-1 0 0,0 0-16,0-17 15,36 17-15</inkml:trace>
  <inkml:trace contextRef="#ctx0" brushRef="#br0" timeOffset="-118089.07">23654 16087 0,'-71'-36'47,"36"36"-47,158 36 16,-299-54-16,335 36 15,-371 35 1,212 0 0,0-18-16,53 0 31,0-35-16,0-18 1,17-52 0,-34-1-1,-36 36 1,35 70 15,-35 1-15,0-1-16,35-35 0,1 53 15,16-18 17,1-70-17</inkml:trace>
  <inkml:trace contextRef="#ctx0" brushRef="#br0" timeOffset="-117681.39">23548 15522 0,'70'71'16,"-140"-142"-16,88 71 15,17 0 1,18 0-16,123 106 16,-70 0-1,123 211 1,-88-17-1,-105-70 1,-36 17 0,-106-1-1,18-52 17,88-176-32</inkml:trace>
  <inkml:trace contextRef="#ctx0" brushRef="#br0" timeOffset="-115760.05">23424 15663 0,'0'-35'0,"0"0"31,53-18-31,-17 53 16,-19 0-16,71-35 31,-35 35-15,-17 0 15,17 35-15,0 0-1,-18-35-15,35 35 32,-34-35-17,-36 36 1,0-1-1,0 0 1,0 1 0,35-36-1,-35 35 1,18-35 0,17 53-1,-35 0-15,0 17 31,35 36-15,-35-71 0,106 71-1,-106-71 1,70 71 0,-70-35-1,36 35 16,17-71-31,-53 53 16,0-35 0,17 18-1,-17-18 1,53-1 0,-53-16-1,0-1 1,0 0 31,0 1-16,0-1 125,-17-35-109,-19 0-31,1 35 15,-106 53-15,88-88-16,0 53 15,-70-18 1,87-35-16,36 36 15</inkml:trace>
  <inkml:trace contextRef="#ctx0" brushRef="#br0" timeOffset="-109026.33">22084 5133 0,'-18'0'31,"89"0"94,-1 0-125,19 0 16,34 0 0,18 0-16,53-35 0,335 35 46,-493 0 1,-160 0-15,36 0-32,-529 35 31,405-35 0,159 0-15,18 0-16,52 0 47,89 0-32,-18-35-15,18 35 16,159-36-1,88 36 1,-283 0 0,-87 0 15,-72 0-15,-17 0-1,-264 18 1,35 35-1,229-53-15,159 0 32,141 0-1,35-18-15,-17 18-1,-124 0-15,-53 0 16,-140 0 15,-1 0-15,-159 18-16,124-18 15,-141 53 17,247-53-32,52 0 15,442-53 16,-353 53-15,88 0-16,-177 0 31,-87 0 1,-36 0-32,-106 0 15,-70 0 1,159 18-1,317-18 17,17 0-17,124-36 1,-229 36-16,-53 0 16,-141 0 15,-106 36-31</inkml:trace>
  <inkml:trace contextRef="#ctx0" brushRef="#br0" timeOffset="-103837.52">23848 5944 0,'0'0'0,"0"-35"63,0 70-1,0 1-62,0 17 16,0-1-1,0 19 1,0 0 0,0-36-1,0 71-15,0-36 16,0 36 0,0 18 15,0 34-16,-35-70-15,35-17 32,0 0-32,0-1 31,-53-35-31,53 36 16,0 0-1,-36-1 1,36-17-1,0-18 1,0 1 0,-35 16-1,35-16 1,0 52 15,-35-35-31,35 0 16,-18-18-1,18 89 17,-53-89-17,53 0 1,0 18 0,0 0-1,0 17 1,-35-34-16,35-1 15,0 53 1,0-17 0,0-18-1,-35 17 1,35-17 0,0 35 15,0-35-31,0 0 15,0 18 17,0 35-32,0-36 31,0-35-31,0 18 31,0 36-15,0 16-1,0-34 1,0-1 0,0-17-1,0-17-15,0 34 16,0 1 0,0-1-1,0 1 1,17-1-1,-17 36 17,0-53-17,36 18-15,-36-1 32,52 36-17,-52 0 1,0-71-1,0 53 1,0-35 0,0 0-1,0 18 1,0-36 15,18-35 16,-18 35-31,35-35 31,1 0-16,-54 0 31,36 0 16,-18-17 1,0 34 46,0 54-110,0-36 1,0 0-16,0 1 15,0-1-15,0 18 16,0 18 15,0-36-31,0 0 16,0 18 0,0 53-1,0-36 1,35 1-1,18-1 1,-53 19 0,53-54-1,17 106 1,-70-70 0,36-1-1,-1-35 1,18 54-1,-18-19 1,-35 36 0,53 0 15,-18 53-15,-35-106-1,36 35 16,-36-18-15,52-34-16,-52-1 16,36 53-1,-36-17 1,0 34 0,35-52-1,-35-17 1,0 87-1,35-17 17,-35-71-32,0 0 15,0 18 1,0 18 0,0-18-1,0-18 1,36 36 15,-36-36-15,0 0-16,0 18 31,35 0-31,-35 18 16,53 17-1,-53-53 1,0 18-1,0 0 1,35 0 0,-35 17 15,0-34-15,0 17-1,35 17 1,-35-35-1,0 1 1,36-1 0,-36 0 15,0 1-15,0-1-1,35 18 1,-35-18-1,0 0 1,0 1 0,0-1-1,35-35 1,-35 35 0,0 0-1,0 1 16,0-1-15,35-35 0,-35 18-16,0 17 15,0 35 1,0 19 0,36-19 15,-36-52-16,0 17-15,0 36 32,0-36-17,35 0 1,-35 1 0,35 16-1,-35 1 1,36-17-1,-36-1 1,0 0 0,0 0-1</inkml:trace>
  <inkml:trace contextRef="#ctx0" brushRef="#br0" timeOffset="-101136.76">24271 9913 0,'-35'-35'32,"35"0"-17,-35 35 32,35 52-47,-36 319 47,319-283 0,-248-123-32</inkml:trace>
  <inkml:trace contextRef="#ctx0" brushRef="#br0" timeOffset="-100602.11">24677 9984 0,'-18'-36'63,"-158"195"-1,370-282-62,-388 317 16,194-177-1,53-17 1,-18 0 0,88-53-1,-123-35 1,0 35 0,0 0-16,0 0 15,-52-123 1,16 70-1,36 159 32,0 53-31,36 35 0,-1-17-1,-35-72 1,35 37-1,0-54 1,1 18 0,-1-53-16</inkml:trace>
  <inkml:trace contextRef="#ctx0" brushRef="#br0" timeOffset="-100273.26">24941 9754 0,'0'-35'16,"18"35"-16,35 106 0,-124-177 31,142 36-31,52 176 0,-52-53 16,17 89-1,-88-19 1,0-105-16,-70 53 16,-1-70-1,18-1 1</inkml:trace>
  <inkml:trace contextRef="#ctx0" brushRef="#br0" timeOffset="-99032.88">25700 9948 0,'0'-35'31,"0"53"-15,35 140-1,18-34 32,-53-71-16,0-141 1,-35-36-17,35 71 1,0-105-16,0 52 31,0 35-31,17 71 31,54 35-15,-36 36 0,53 70-1,-17 0 1,-18-70 0,-53-18-1</inkml:trace>
  <inkml:trace contextRef="#ctx0" brushRef="#br0" timeOffset="-98860.81">25682 10089 0,'300'-70'47,"-229"35"-47</inkml:trace>
  <inkml:trace contextRef="#ctx0" brushRef="#br0" timeOffset="-98610.48">26158 9684 0,'18'106'32,"-18"-53"-17,53 123 16,-18-88-31,1-53 32,-1 1-32</inkml:trace>
  <inkml:trace contextRef="#ctx0" brushRef="#br0" timeOffset="-98210.38">26511 9825 0,'-35'18'47,"-283"-177"-47,636 353 16,-318-159-16,0 0 15,0 1 1,0-1 0,106 18-1,-71-88 1,-35-36 0,-106-35-16,212 177 15,-212-177-15,212 176 0,-159-140 31,18 70-31,35-35 0,-53 35 16,18 0 0,35 35-1,0 18-15</inkml:trace>
  <inkml:trace contextRef="#ctx0" brushRef="#br0" timeOffset="-97277.11">26811 9843 0,'-35'0'31,"88"158"16,-53-122-31,35-36-1,0 0-15,1-18 16,-36-106 15,35 89-31,-35 0 31,53 35-15,-53 35 0,106 18-16,-18 0 15,0-53 17,-582-123-17,1023 228-15,-529-175 16,0 17-1,36 0 1,-36 0 0,-18 53 15,18 35-15,0 1-1,35-36 1,18 0 15,-18-18-31,18-17 16,-53-1 15,0 72 0,0 34-15,0-34-1,0-1-15,0 0 16,36 89 0,-36-72-1,70 231 1,-70-177 0,0-18-1,-17-53 16,-54-35-15,-35-71 0,53-17-1,53-35 1,35 17-16,107 18 31,-37 52-15</inkml:trace>
  <inkml:trace contextRef="#ctx0" brushRef="#br0" timeOffset="-92638.47">28328 9613 0,'0'0'16,"-35"0"-16,35-35 16,0 88 62,0 88-63,17 53-15,19 71 63,-36-301-16,0-17-32</inkml:trace>
  <inkml:trace contextRef="#ctx0" brushRef="#br0" timeOffset="-92164.22">28275 9666 0,'-35'-35'47,"70"70"-31,-35-70-1,35 35 1,1 17-1,-1-17-15,71 71 16,0-18 0,-53-53-1,35 141 1,-88-53 0,-53-17 15,-53-18-16,53 17 1,-106-34 0,124-1-1,53-35 32,17-35-31</inkml:trace>
  <inkml:trace contextRef="#ctx0" brushRef="#br0" timeOffset="-91612.92">29069 9701 0,'0'0'16,"-18"0"-16,18-35 15,-17 35-15,-19 0 47,36 18-31,-53 35-16,53 0 15,0 17 1,0 1 0,18-71-1,-18 53-15,124-53 16,-89 0-1,35-53 17,-70 0-1,0 0-31,-17-18 16,-54 18-1,18 18 1,18 35-1,0 35 17,35 1-32</inkml:trace>
  <inkml:trace contextRef="#ctx0" brushRef="#br0" timeOffset="-90816.61">29545 9666 0,'0'-18'63,"0"-17"-48,-17 35 1,-19 0-16,1 18 47,106 52-32</inkml:trace>
  <inkml:trace contextRef="#ctx0" brushRef="#br0" timeOffset="-90530.36">29616 10089 0,'17'0'62,"1"0"-46,-53 0-16,35-17 15,-36 17 1,36 70 15,18-70-31,17 36 16</inkml:trace>
  <inkml:trace contextRef="#ctx0" brushRef="#br0" timeOffset="-89892.22">29933 9737 0,'-53'-53'15,"53"0"1,36 0 0,16 53-1,19 70 1,-71-17-1,35 18-15,-105 105 47,17-176-15,53-17-17,0-19 1,17-16-16</inkml:trace>
  <inkml:trace contextRef="#ctx0" brushRef="#br0" timeOffset="-89566.11">30339 9543 0,'-53'-36'0,"-70"89"62,299-70-62,-352 70 16,140 17-16,36-35 0,0 1 15,-53 52 1,71-18 0,17-70-16,36 36 15,88-36 1,-107-36 0</inkml:trace>
  <inkml:trace contextRef="#ctx0" brushRef="#br0" timeOffset="-89337.69">30498 9631 0,'35'0'31,"0"0"-15,0 0-16,1 0 31,-107 0-31,177-53 0</inkml:trace>
  <inkml:trace contextRef="#ctx0" brushRef="#br0" timeOffset="-89141.39">30515 9737 0,'177'0'78</inkml:trace>
  <inkml:trace contextRef="#ctx0" brushRef="#br0" timeOffset="-88784.75">30921 9578 0,'-18'-35'31,"-17"35"-15,17 17 0,18 71-1,-52-17 1,157-18 15,-493-88-31,812 70 0,-336-70 16,-53-36-1,-35 1 1,-18-1 0,-105 124-16,176-106 15,-88 53 1,-1 0-16</inkml:trace>
  <inkml:trace contextRef="#ctx0" brushRef="#br0" timeOffset="-86106.36">31944 9560 0,'0'-35'47,"0"0"16,-18 35-32,-52 0 16,35 0-32,-1 0-15,1 35 16,35 0 0,0 1 15,0-1-15,18-35-1,17 0 1,18 0-16,-53-18 15,106-35 1,-71-53 0,-35 54-1,0-54 1,-35-53 15,35 124-31,0-18 16,0 70 31,0 1-47,0 17 15,0 36 1,0 35 0,35 17-1,0 1 1,-35-89-1,0 0 1</inkml:trace>
  <inkml:trace contextRef="#ctx0" brushRef="#br0" timeOffset="-85830.57">32138 9278 0,'0'-18'0,"159"142"63,-318-230-63,318 265 0,-159-106 15,-53 17-15,0-34 16,53 16 0,-35-52-16,35-17 31,0-18-31</inkml:trace>
  <inkml:trace contextRef="#ctx0" brushRef="#br0" timeOffset="-85538.13">32456 9278 0,'-124'124'62,"71"-36"-46,230-300-16,-354 494 16,177-229-1,0-18-15,0 1 0,106-1 32,35-35-32,-88-35 15</inkml:trace>
  <inkml:trace contextRef="#ctx0" brushRef="#br0" timeOffset="-85329.45">32773 9366 0,'212'-35'62</inkml:trace>
  <inkml:trace contextRef="#ctx0" brushRef="#br0" timeOffset="-85159.91">32844 9490 0,'53'0'47,"-1"-18"-32,-228-88-15,405 212 16,-193-141-16</inkml:trace>
  <inkml:trace contextRef="#ctx0" brushRef="#br0" timeOffset="-84785.49">33320 9225 0,'-18'0'47,"-440"265"-47,881-530 15,-458 336 1,35-1 0,0-34-16,0-1 31,70-18-16,-34-17 1,-54-229-16,36 423 0,34-264 16,-52 34-1,0-34 1,-35 35 0,-35-1-1,-1 160 1</inkml:trace>
  <inkml:trace contextRef="#ctx0" brushRef="#br0" timeOffset="-83582.88">32632 9384 0,'-35'0'0,"70"0"16,-106 35-16,107-35 31,-1 0-15,106-17 15,-88 17-15,-88 0 31,-1 0-32,1 0-15,0 17 16,0-17-16,52 0 47,19 0-32,34 0 1,-35 0-16,1 0 16,17 0-1,-18 0 1</inkml:trace>
  <inkml:trace contextRef="#ctx0" brushRef="#br0" timeOffset="-83258.16">32650 9666 0,'35'0'31,"0"-88"-15,-35 176-16,35-88 0,-140 0 0,246 0 16,-106 0-16,-17 0 15,17 0 1,-70 0 15,-1 0-15,-17 0-1</inkml:trace>
  <inkml:trace contextRef="#ctx0" brushRef="#br0" timeOffset="-82418.94">33479 9296 0,'0'0'0,"0"-36"0,0 19 31,-36 17-15,36-35-1,-35 35 1,-18 0-16,18 0 16,-18 17 15,18-17-31,35 35 16,-36 18-1,1 0 1,35 18-1,0-18 1,0 0 0,0 0-1,35-18 1,124 18 15,-88-53-31,-36 0 16,0 0-1,-17-18 1,17-17 15,18-36-15,-53 36 0,0 0-1,0-1 1,0-16-1,-18-1 1,-17 17 0,-35 36-1,-19 0 1,89 36 15</inkml:trace>
  <inkml:trace contextRef="#ctx0" brushRef="#br0" timeOffset="-79794.44">25083 10848 0,'0'0'0,"0"-35"0,0-1 31,35 54 16,-35 17-31,35 18-1,53-18 1,-17-52 15,-36-36-31,0 18 16,-35-54 0,-17 72-1,17-18 1,-36 35-1,36 70 1,36 36 0,-1 17-1,0-52 1,-35-36 0,0 18-1,0 18 16,-35-71-31,-18 0 16,-70 0 15,87-18-15,36-17 15,36 35-31</inkml:trace>
  <inkml:trace contextRef="#ctx0" brushRef="#br0" timeOffset="-79444.27">25788 10901 0,'0'17'16,"0"-34"0,53 34-1,-18 36 1,53 71-16,1-36 31,-89-35-15,0-88 15,0-18-31,0 0 16,0-106-1,0 71-15,0 35 16,35 53 0</inkml:trace>
  <inkml:trace contextRef="#ctx0" brushRef="#br0" timeOffset="-78579.43">26458 10936 0,'0'0'31,"-17"-35"-31,-19 35 31,1 0-15,0 70 0,35 1-1,0-36 1,0 18-16,18-53 16,34 0-1,-16 0 1,-1-17-16,18-36 15,-53 0 1,0 17 15,0 54-15,0 35 0,0 0-1,35-18 1,18-35-1,18 0 1,-36-35 0,0-18-1,-35 0 1,-17-70 0,17 70-1,0 17 16,35 36-15,18 18 0,0 35-1,-53 17-15,35-34 32,-35-1-17,35-35 1,106 0-1,-35-35 1,-71-1 0,1 1-1,-54-18 1,-35-17 15,53 105-15,18 36 15,35 17-31,-18-53 16,-35-17-1</inkml:trace>
  <inkml:trace contextRef="#ctx0" brushRef="#br0" timeOffset="-78419.38">27040 10548 0,'89'71'47</inkml:trace>
  <inkml:trace contextRef="#ctx0" brushRef="#br0" timeOffset="-77800.06">27411 10848 0,'17'35'31,"19"-35"-15,-1 0-16,-70-70 0,105 140 0,-70-87 16,-123-1-16,299 36 15,-176-71-15,0 17 16,-17 36 0,-36 0-1,0 36 1,53 17-1,-36-18 1,72 35 0,-36 1-1,106-36 1,-36-35 0,1 0-16,52-106 31,-88 36-31,-35 35 31,0 87 0,0-16-15,0-19 0,0 89-1,36-35-15,-1-18 16,-106-53 15,1 0-15,17 0-1,53-18 1</inkml:trace>
  <inkml:trace contextRef="#ctx0" brushRef="#br0" timeOffset="-77447">28575 10707 0,'-35'-35'16,"70"70"-16,-123-123 16,88 141 15,0-1-15,35 37-16,18 69 15,18-16 1,-71-72 15,0-35-15,-18-35-1,-53 0 1,36-35-16</inkml:trace>
  <inkml:trace contextRef="#ctx0" brushRef="#br0" timeOffset="-76730.23">28504 11042 0,'106'-35'16,"71"-106"15,-460 317-31,566-388 0,-248 177 16,-35-18-1,0 18 17,53 35-17,-18 0 1,36 17-16,-36-17 31,71 124-15,-106-89-16,0 36 15,0-36-15,0 18 16,-18-106 47,18-18-48,0 54-15,18-36 16,17 0-1,0 18 1,1-1 0,-1 36-1,0 18 1,-35 35 0,0 0-1,35 17 1,1-34-1,-1-1 17,36-35-17,-18-18 1,-53-105 0,0 70-16,-18 18 31,-17-36-16,-18 71 1,-18 106 0</inkml:trace>
  <inkml:trace contextRef="#ctx0" brushRef="#br0" timeOffset="-76081.83">29580 10672 0,'0'-36'31,"0"107"-31,0-106 0,0 17 16,71 159-1,-71-53-15,106 89 32,-106-142-17,0-106 17,35-17-17,-35-18 1,0 71-1,35 0-15,1 35 32,-1 70-17,18-34 1,-53 16 0,53-52-1,-18 0 1,0-17-16,-35-36 31,0 0-15,36-35-1,-1 88 1,0 0 0,18 0-1,0 35 1,-18 18-1,-17-53 1,158-18 0,-88-52-1</inkml:trace>
  <inkml:trace contextRef="#ctx0" brushRef="#br0" timeOffset="-73068.02">30992 10407 0,'0'-18'78,"0"-17"78,0 0-125,17-1-15,-17 1 15,0 0 16,35 35-31,-35 35 15,0 0-15,0 18-1,36 71 1,-36-71-16,0-18 0,0 0 15,0 1-15,0 17 32,0-89 15,35-34-32,-35 34 16,53 36-31,-18 0 16,0 53 0,1 18-1,-36-36 1,0 36 15,-71-1-31,36-34 16,-36-36-1,1 0 1,70-18 15,17 18 1</inkml:trace>
  <inkml:trace contextRef="#ctx0" brushRef="#br0" timeOffset="-72484.58">31732 10336 0,'0'0'0,"0"-53"15,-17 18 1,17 88 15,-71 406 16,71-301 0,194-246-16</inkml:trace>
  <inkml:trace contextRef="#ctx0" brushRef="#br0" timeOffset="-72002.63">31503 10724 0,'0'-35'16,"212"-71"15,-424 247-15,459-282-16,-212 71 0,1 70 15,34 0 16,-35-35-15,-35 52 15,-17-17-15,17 35-16,0 18 31,0-17-31,0 34 16,35 1-1,0-71 1,18 0 0,-17-71-1,-36 1 1,0-36 0,-36 71 15,-17 35-16,18 0-15,35 35 16</inkml:trace>
  <inkml:trace contextRef="#ctx0" brushRef="#br0" timeOffset="-71528.88">32367 10460 0,'0'0'0,"-35"0"31,0 0-31,0 0 16,35 53-16,-36 17 15,36-17 17,18 18-32,-18-36 15,88 18 1,-53-53-1,71-35 1,-35-71 0,-71 18-1,-36-18 17,1 71-32,0 35 0,-18 0 31,-18 70-31</inkml:trace>
  <inkml:trace contextRef="#ctx0" brushRef="#br0" timeOffset="-71349.76">32597 10813 0,'0'-36'32</inkml:trace>
  <inkml:trace contextRef="#ctx0" brushRef="#br0" timeOffset="-68437.21">24836 12030 0,'0'-36'16,"0"1"15,-36 35 47,1 0-62,35 18-1,-35-18 1,35 106-1,0-53-15,17 17 16,36 36 0,18 123 15,-71-141-31,0-52 16,-18 17-1,-35-53 1,0 0 15,-17-18-31,70-17 16,-18 35 15,18 17-15</inkml:trace>
  <inkml:trace contextRef="#ctx0" brushRef="#br0" timeOffset="-67722.34">24536 13176 0,'0'-35'16,"0"88"46,0-18-46,53 177 15,-53-177-15,0 18-1,0-71 17,0-17-17</inkml:trace>
  <inkml:trace contextRef="#ctx0" brushRef="#br0" timeOffset="-67296.11">24483 13176 0,'-53'-35'31,"159"35"31,-159 35-62,159-52 0,-89 17 16,36 35-16,-18-35 0,1 35 16,17 18-1,-53 0 1,0 0 0,0-18 15,-18 0-16,-17 1 1,-1-36-16,36 35 16,-35 0-1,53-35 32</inkml:trace>
  <inkml:trace contextRef="#ctx0" brushRef="#br0" timeOffset="-66690.61">24977 13123 0,'0'18'78,"-18"-18"-78,18 71 16,0-19 0,0-16-16,0-1 15,0 18 1,18-18-1,35-35 1,-18 0 0,35 0-1,-34-70 1,-36 17 0,0-18-1,-18-17 1,-35 88-1,18-35 1,-36 35 0,18 0 15</inkml:trace>
  <inkml:trace contextRef="#ctx0" brushRef="#br0" timeOffset="-64467.62">25347 12153 0,'0'-53'16,"0"89"62,0 34-62,0 89-1,0-36 1,0-70-16,0-17 15,0 34 1,0-88 15</inkml:trace>
  <inkml:trace contextRef="#ctx0" brushRef="#br0" timeOffset="-64238.11">25294 12418 0,'0'-35'32,"0"70"-32,53-106 15,-18 71 1,1-35-16,-1 35 15,18-35-15</inkml:trace>
  <inkml:trace contextRef="#ctx0" brushRef="#br0" timeOffset="-63950.62">25277 12065 0,'0'0'16,"-36"0"-16,54 0 31,17-53-15,53 53-1,36-35 1</inkml:trace>
  <inkml:trace contextRef="#ctx0" brushRef="#br0" timeOffset="-63689.01">25241 11836 0,'0'-36'31,"36"72"-31,-54-107 16,0 142-16,71-142 0,53 36 15,17 35 1,-87 0 0</inkml:trace>
  <inkml:trace contextRef="#ctx0" brushRef="#br0" timeOffset="-63031.82">26035 12241 0,'-35'-35'16,"-1"0"-1,1 35 1,-18 0-1,-35 35 1,53-35 0,-18 88-16,53-52 15,0 17 1,18-1 15,17-52-31,18 0 16,0 0-1,52-123 1,-69 35 0,-54-142-1,-17 125 1,0 69 0,35 54 15,0 35-16,0 17 1,17 107 0,36-18-1,-53-71 1,35-18 0,18-34-1,0-54 1</inkml:trace>
  <inkml:trace contextRef="#ctx0" brushRef="#br0" timeOffset="-62478.23">26211 12383 0,'124'-89'62,"-124"1"-46,0 53-16,-124 247 0,248-477 16,-124 230-1,0-18 1,-18 53-1,-17 0 1,35 17-16,-53 19 16,106-1 31,0-35-47,17-35 0,36 35 15,0 0 16,-106 17-15,0 89 15,-18-35-31,18-18 16,18-53 0,35 0 15,35 0-16,-53-18 1,-35 0 0</inkml:trace>
  <inkml:trace contextRef="#ctx0" brushRef="#br0" timeOffset="-62082.39">26300 11730 0,'35'0'46,"18"0"-30,17 0 0,36 0-16,71 0 15,-142 0 1</inkml:trace>
  <inkml:trace contextRef="#ctx0" brushRef="#br0" timeOffset="-61638.5">27428 12206 0,'71'0'47,"-36"0"-47,18 0 15,53-18 1,-88 18-1</inkml:trace>
  <inkml:trace contextRef="#ctx0" brushRef="#br0" timeOffset="-61431.34">27446 12347 0,'35'0'32,"18"0"-17,-141 0-15,335 0 16,-141 0 0,-18 0-1</inkml:trace>
  <inkml:trace contextRef="#ctx0" brushRef="#br0" timeOffset="-59097.41">28540 11942 0,'0'0'0,"-36"0"16,1 0 0,0 0 46,0 52-46,-1 19-1,36-36-15,0 1 16,0 16 0,0 1-1,18 71 16,-18-36-15,53-17 0,-53-36-1,0 35 1,0-17 0,18 0-16,-18 0 31,0 18-16,0-18 1,0 0 0,-18 17-1,-17-35 17,-1 1-17,1-1 1,-18-35-1,-35 0-15,35 0 32,-18-18-32,71-17 15</inkml:trace>
  <inkml:trace contextRef="#ctx0" brushRef="#br0" timeOffset="-30597.39">29175 12488 0,'0'-35'547,"0"0"-516,-18 35 0,-17 0 47,0 0-46,-1 0 15,36 17-16,-35-17-16,35 36 32,0-19-47,0 19 16,0-1 0,35 0-16,-17-35 31,35 53-16,-36-53 1,19 0-16,-36-18 16,0-17-1,0 0 1,0-36 0,-18 18-1,18 18 16,-18 35-31,-52 0 32,17 0-17</inkml:trace>
  <inkml:trace contextRef="#ctx0" brushRef="#br0" timeOffset="-29639.18">29880 12277 0,'0'-36'15,"-17"1"1,-19 35 15,36-35-31,-35 35 31,-53 0-31,17 53 32,18 0-32,53-18 15,-52 36 1,52-1 0,88-17-1,-18-53 1,1 0-1,-36-18 1,18-105 15,-53 35-31,0-36 16,-35 18 0,-1 1 15,-16 34-31,52 36 15,0 52 48,0 19-47,35 34-1,-35-35 1,0 1-16,35 52 15,-35 18 1,35 17 15,1 18-31,-36-52 16,35-54 15,0-35-15,-35-18-1</inkml:trace>
  <inkml:trace contextRef="#ctx0" brushRef="#br0" timeOffset="-28856.66">30092 12118 0,'0'106'16,"-18"-212"-16,36 106 0,-36 53 31,18-18-15,18 0-16,-18 1 15,35-19 1,-35 19 0,36-36-1,-1 0 1,0-18 0,0-35-1,-35-53 1,0 71-1,0-18 1,0 18 15,0 52 16,0 36-31,36-53-16,-36 53 15,0 0 1,0 0 0,0 18-1,0-54-15,0 71 32,0-52-32,0 34 15,0 1 1,0-54-16,0 54 15,0 0 1,0-19 0,0 19-1,-18-71 32,-35-35-47,-17-1 16,17 36-1,53-35 1,-53 35 0,17 0-16</inkml:trace>
  <inkml:trace contextRef="#ctx0" brushRef="#br0" timeOffset="-26709.33">28452 13300 0,'35'0'47,"0"0"219,-35-36-79,0 1 1,0 53-157,35 17-15,-35 18-16,0 0 15,0 17-15,0-17 16,36 53-1,-36-70-15,0-1 16,0 0 15,35-70 1,71-177 14,-71 212-14,36 18-17,-36 70 17,-35-53-17,-18-35 1,-52 53-1,34 0-15,-52-53 32,53 0-17,35-18 1</inkml:trace>
  <inkml:trace contextRef="#ctx0" brushRef="#br0" timeOffset="-25659.76">28169 11448 0,'0'0'0,"-35"0"15,0 0 16,35 35-15,0 18 0,17 141 15,54-141-15,0-53 15,-19 0-16,-52-35-15,36-54 16,-36 19 0,-18-18-1,-105 52 1,17-34 0,35 140-1,71 1 1</inkml:trace>
  <inkml:trace contextRef="#ctx0" brushRef="#br0" timeOffset="-23730.9">30868 12365 0,'-18'0'31,"71"-18"-15,-17 18-16,-19 0 15,54 0 1</inkml:trace>
  <inkml:trace contextRef="#ctx0" brushRef="#br0" timeOffset="-23560.57">30886 12524 0,'0'0'31,"53"0"0,-18 0-31,18 0 0,0-18 16,17 18 0,18 0-16</inkml:trace>
  <inkml:trace contextRef="#ctx0" brushRef="#br0" timeOffset="-22320.06">31732 12065 0,'0'-18'31,"-17"18"-31,17-35 32,-36 35 15,1 0-1,-35 106 1,70-18-15,53-17-17,-1-18 1,54-18-1,-70-35 1,-1 0 0,0 0-1,-35-71 1,0 18 0,0-17-1,0 35 1,-53-36-1,-88 36 17,106-1-17,0 36 1,35 18 0</inkml:trace>
  <inkml:trace contextRef="#ctx0" brushRef="#br0" timeOffset="-5649.73">26829 14252 0,'0'18'47</inkml:trace>
  <inkml:trace contextRef="#ctx0" brushRef="#br0" timeOffset="9058.77">25365 14111 0,'-18'0'47,"-17"18"-16,-18 17-31,18 36 32,-18-18-17,53-18 1,0 0 15,35-35-15,0 0-16,1 0 15,34 0 1,-35 35 0,-17 1-1,-18 17 1,-88-1-1,53 1 1,-18-53 0,17 0-1,36-70 1,36 70-16</inkml:trace>
  <inkml:trace contextRef="#ctx0" brushRef="#br0" timeOffset="9858.28">25418 14217 0,'0'-35'46,"35"88"-46,-35-18 16,-35-88-16,70 159 0,18-71 16,-18 36-1,0-71 1,18 0 0,0-36-1,-53-52 16,0 0-15,0 53 0,0 52-1,36 54 1,-1-1 0,35-34-1,-34-36 16,17-18-31,17-52 16,-70 34-16,35 1 16,-35-36-1,-88-34 1,88 69 0,-35 36-1,35 71 16,0-18-31,18 88 32,34-106-17,-52 0 1,36-35-16,17-88 31,17 53-15,54 35-1,-89 88 1,-35-17 0,0-36-16,-18 0 15,-17-35-15,-36 36 16,1-36 0,-1-71-1,71 0 1,0 36-1</inkml:trace>
  <inkml:trace contextRef="#ctx0" brushRef="#br0" timeOffset="10225.41">26564 14217 0,'-88'0'31,"88"18"1,0 17-32,18 0 15,105-88-15,-193 141 0,193-17 16,-229-265-1,283 423-15,-177-193 32,-18-36-17,-17 0-15,-54 0 16,54 0 0,0-18-1,35-17 1,53-1-16</inkml:trace>
  <inkml:trace contextRef="#ctx0" brushRef="#br0" timeOffset="10465.94">26864 14129 0,'106'159'62,"-71"-54"-31,-52 1-15,-107-476-16,212 740 16,-88-387-1</inkml:trace>
  <inkml:trace contextRef="#ctx0" brushRef="#br0" timeOffset="10703.32">26917 14393 0,'194'-176'94,"-123"282"-47,-336-36-47,530-105 0,-230 106 15,0-18 1,0-53 0,1 0-1</inkml:trace>
  <inkml:trace contextRef="#ctx0" brushRef="#br0" timeOffset="11259.34">26899 14411 0,'0'-35'31,"18"35"-16,88-124 1</inkml:trace>
  <inkml:trace contextRef="#ctx0" brushRef="#br0" timeOffset="11979.42">26758 14111 0,'0'0'0,"0"18"47,0 35-31,0 70-1,124 177 16,-89-265-15,-35 18 0,35-18-1,18-52 1,-18-18 0,36-36-1,-71 18 16</inkml:trace>
  <inkml:trace contextRef="#ctx0" brushRef="#br0" timeOffset="12425.23">27058 14005 0,'0'-17'16,"0"-19"-1</inkml:trace>
  <inkml:trace contextRef="#ctx0" brushRef="#br0" timeOffset="12785.25">26617 14587 0,'0'0'16,"53"-53"-1,0 53-15,0-52 16,17 52-16,-17-71 16,71 36-1,-89 35-15</inkml:trace>
  <inkml:trace contextRef="#ctx0" brushRef="#br0" timeOffset="14356.97">27534 14199 0,'0'-17'16,"0"-19"-1,18 36 1,35 18 31,-53 17-47,0 18 15,35 212 32,0-212-31,1-53 0,17 0-1,-53-18-15,35 18 16,-35-35-16</inkml:trace>
  <inkml:trace contextRef="#ctx0" brushRef="#br0" timeOffset="15086.27">27411 14499 0,'-18'-17'31,"265"-54"16,-194 71-47,0 0 0,-388 88 0,705-176 16,-370 53-16,36 35 31,-36 35 0,0 0-15,35 1 15,0-36-15,0 0-1,1 0 1,-36-18-1,35 18-15,-35-88 16,0 105 47,0 19-48,35-36-15,-35 35 16,35-35-1,54 0 1,52-88 0,-106 17-1,-35 1 1,-88-36 0,17 0-1,36 106 1,35 18 15,0 17-31,18 71 16,70-53-1,-18 17 1,-17-35 0,-53 18-1,0-17 1</inkml:trace>
  <inkml:trace contextRef="#ctx0" brushRef="#br0" timeOffset="15366.01">28240 14358 0,'194'-106'78,"-124"71"-15,-70 106-47,-264-1-16,564-140 0,-300 105 15,35-35 16</inkml:trace>
  <inkml:trace contextRef="#ctx0" brushRef="#br0" timeOffset="15515.23">28452 14076 0,'-18'0'47</inkml:trace>
  <inkml:trace contextRef="#ctx0" brushRef="#br0" timeOffset="16332.13">28663 14129 0,'230'141'125,"-142"-159"-78,-71 18-31,107 18-16,193-18 47,-299-53 0,-1023-88-47,1939 247 31,-969-71 16,-653-123-47,1394 229 15,-706-106 1,35-35 0,0 0-16,1 0 31,17 0-15,35 0 15,-18 71-31,-70-36 15,36 36 1,69 105 0,-52-106-1,-53 1 1,-35 0 0,0-71 15,-1 0-16,-16-71-15,52-70 32,35-53-17,53 18 1,-35 105 0</inkml:trace>
  <inkml:trace contextRef="#ctx0" brushRef="#br0" timeOffset="21992.79">30462 14058 0,'0'0'0,"18"0"31,-18 18-15,53 35-1,-53 0 1,35-18 0,-35 0-1</inkml:trace>
  <inkml:trace contextRef="#ctx0" brushRef="#br0" timeOffset="22443.7">30762 14058 0,'53'0'63,"-106"0"-63,106 53 15,-18-18-15,-35 1 16,36 17 15,-36-71 0,0-17 1,35-36-32,-35 36 15,35 0 1,1 35-1,16 17 1,-52 18 0,71 36-1,-53-71 1,35 106 0</inkml:trace>
  <inkml:trace contextRef="#ctx0" brushRef="#br0" timeOffset="22788.28">31944 13952 0,'-18'-35'31,"1"194"-15,52-283-1,-17 142-15,17 53 16,-35-36-1,0 53 1,35-88 0</inkml:trace>
  <inkml:trace contextRef="#ctx0" brushRef="#br0" timeOffset="23216.74">31962 13564 0,'-230'-70'62,"-17"705"1,247-582-48,36-18-15,105 0 16,159-723-16,-494 1447 16,317-759-16,89 0 15,-142 0 1,36-53-1,-71-35 1,-35 17 0,0-88-16,-70-35 15,-36 18 1,-17 123 0,-1 53-1,89 71-15,35-18 16</inkml:trace>
  <inkml:trace contextRef="#ctx0" brushRef="#br0" timeOffset="26544.87">31962 13794 0,'0'-36'0,"35"36"16,-35-35-16,35 35 0,1-35 31,-89 35 47,17 0-62,1 0-16,35 35 31,-53-35-31,0 53 0,0 70 16,0-52-1,53 0 1,0 34 15,0-87-15,0 53-16,53-71 16,0 35-1,18 0 1,17-35-1,-53 35 1,18-35 0,0 0-1,53-17 1,-18-89 15,-35 71-15,-53-71-16,0 35 15,0 18 1,0-17 0,0-18-1,-18 88 1,-17-53 0,0-18-1,0 36 1,-1 35-1,1-35 1,0 35 0,17 0-1,-52 0 1,17 17 0,0-17-1,-53 88 1,71-35-1,-1 71 17,1-124-17,35 17 1,-35 19 0,35-1-1,-36 36 1,36-19-1,0 37 1,0-54 0,0 36 15,18-71-15,-18 35-1,35-35-15,89 35 31,-71-35-15,-53 35-16,106-35 16,-1 0 15,-69-53-15,34-17-1,-17-1 1,-18 1-1,1 70-15,-36-53 16,0 0 0,0-18-1,0-87 17,0 122-17,0-17-15,-18 18 16,-35 0-1,18 0 17,0-1-17,-1 36 1,1-35 0,-18 35-1,-88 0 1,88 0-1,0 0 1,18 0 0,0 159-1,35-53 1</inkml:trace>
  <inkml:trace contextRef="#ctx0" brushRef="#br0" timeOffset="28849.5">25294 15381 0,'0'-35'16,"0"0"15,-17-1 0,-19 36 1,1 0 14,0 0-14,35 53-17,-36-18 1,36 18 0,0 0-1,0 18 1,18-1-1,-18 1 1,35-36 0,-35 106 15,0-105-15,0-1-1,0 0 1,0 0 15,0 1 16,-17-36 0,-19 0-32,1 0 1,0 0 0,0 0 31,17 0-32,53 0 126</inkml:trace>
  <inkml:trace contextRef="#ctx0" brushRef="#br0" timeOffset="30978.8">25418 16351 0,'0'0'0,"0"-35"31,-18 35 31,-17 0-46,-18 18 0,18 17-1,35 35 1,-36-34-16,36-1 16,-53 71 15,53-71-31,53 18 15,18-18 1,-18-35-16,0 0 16,17-17 15,-70-19 16</inkml:trace>
  <inkml:trace contextRef="#ctx0" brushRef="#br0" timeOffset="31802.52">25576 15346 0,'0'53'47,"18"0"-31,-18 17-16,0-17 16,0 0-16,35-18 15,-35 71 1,0-53 46,0-71-46</inkml:trace>
  <inkml:trace contextRef="#ctx0" brushRef="#br0" timeOffset="32050.72">25647 15610 0,'0'-35'31,"71"35"-31,-142 35 0,247-140 47,-123 105-47,-17 0 16</inkml:trace>
  <inkml:trace contextRef="#ctx0" brushRef="#br0" timeOffset="32402.29">25629 15363 0,'53'0'31,"0"0"-15,-18-35-1,1 35-15,34 0 16,-34 0 0,-36-35-1</inkml:trace>
  <inkml:trace contextRef="#ctx0" brushRef="#br0" timeOffset="32771.87">25594 15134 0,'35'0'47,"1"0"-47,-1 0 15,18 0-15,0 0 16,53-53-16</inkml:trace>
  <inkml:trace contextRef="#ctx0" brushRef="#br0" timeOffset="33648.11">26635 15699 0,'-36'0'16,"36"-89"-16,-35 54 15,-18 0 16,0 35-31,-17-35 16,17 52 0,18 54-1,35-54 1,0 19 0,-36 70-16,72-54 15,34-52 1,18 0 15,1-17-31,-1-142 31,-88 71-31,-18-36 32,-35 19-17,18-1 1,35 70-1,0 72 48,0 17-47,0 35-1,0-53 1,0 0-16,0 71 15,35-53 1,-35 71 0,35-54-1,-35 1 1,36-36 0,-19-35-1,107 0 1,-89-18-1,-35-17 17</inkml:trace>
  <inkml:trace contextRef="#ctx0" brushRef="#br0" timeOffset="34397.75">26935 15752 0,'0'-36'16,"0"1"31,35 0-32,-35-18 1,0-18 0,0 36-16,0 17 15,0-17-15,-35-18 16,-1 18-1,1 35 1,0 0 31,35 17-31,0 19 15,35-1-16,0-35 1,18 0 0,0 0-1,0 0 1,-18 0-16,18 0 16,0 71-1,-53-18 16,0-1-15,0 1 0,0 18-1,0-53 1,18-18 0,88 0-1,-53 0 1,-18-18-1,0 18 17</inkml:trace>
  <inkml:trace contextRef="#ctx0" brushRef="#br0" timeOffset="35472.21">26935 15169 0,'17'0'31,"54"0"0,-54 0-31,19 0 0,-1 0 16,0 0-16,1 0 16,-1 0-1</inkml:trace>
  <inkml:trace contextRef="#ctx0" brushRef="#br0" timeOffset="36684.78">27746 15381 0,'18'0'78,"17"0"-63,18 0 1,-18 0 0,18 0-1,18-35 1</inkml:trace>
  <inkml:trace contextRef="#ctx0" brushRef="#br0" timeOffset="36924.87">27711 15575 0,'141'0'62,"-282"0"-62,388-17 16,-212 17-1,18 0 1</inkml:trace>
  <inkml:trace contextRef="#ctx0" brushRef="#br0" timeOffset="38528.61">28963 15328 0,'0'-35'16,"0"0"31,-18 35-32,-17 0 17,-35 0-32,-19 53 62,54 105-46,88-87 15,-18-71-15,18-18-1,-17-35 1,-36-17-1,0-1 1,0 36 0,0 70 31,0 0-32,35 1 1,-35 17-16,70 17 47,-34-70-32</inkml:trace>
  <inkml:trace contextRef="#ctx0" brushRef="#br0" timeOffset="39043.37">29087 14905 0,'105'-18'63,"-52"18"-48,-211 18-15,316 0 0,-158-1 16,-35-17 0,-18 35-1,71-35 32,35 0-31,-53 36-1,53-36 1,-18 70 0,-35-34-1,0-19 1,-35-17-1,-36 53 1,18-53 0,18 0-1</inkml:trace>
  <inkml:trace contextRef="#ctx0" brushRef="#br0" timeOffset="39363.15">28698 15840 0,'36'0'31,"52"0"-31,0-18 0,-17 18 16,35-53-1,88 53 1,-124-35-16,-35 35 15</inkml:trace>
  <inkml:trace contextRef="#ctx0" brushRef="#br0" timeOffset="39886.04">28963 16104 0,'106'0'63,"-36"53"-48,-246-106-15,352 142 16,-176-54-1,-17-35-15,-18 35 16,-1-35 15,36-18-15,36 18 15,16 0-15,1 18-1,-17 17 1,-36 18 0,-71 18-1,36-36 1,-36-35 0,1 0-1,34-18 1</inkml:trace>
  <inkml:trace contextRef="#ctx0" brushRef="#br0" timeOffset="40539.43">29827 15593 0,'0'0'16,"71"-35"46,-36 35-62,0 0 16,1-53-1,17 53-15</inkml:trace>
  <inkml:trace contextRef="#ctx0" brushRef="#br0" timeOffset="41084.33">30392 15205 0,'-35'-36'32,"105"142"-32,-105-176 15,-36 34-15,18 72 16,-17 34 0,70 1-1,0-1 1,35-70 15,0 0-31,1 0 16,17-88 15,-18 88-31,-35-123 47,0 264 0,35-106-32,-35 18 1,35-18-16,1-35 31</inkml:trace>
  <inkml:trace contextRef="#ctx0" brushRef="#br0" timeOffset="41521.83">30656 15152 0,'0'35'47,"0"177"-16,0-459-15,0 511-1,89-352 32,-36 88-47,-18-35 16,-35 105 15,35-34-31,-35-1 16,0 36-1,0-18 1,-35-18 0,-53-35-1,-1 0 1,89-18-1,18-17 17</inkml:trace>
  <inkml:trace contextRef="#ctx0" brushRef="#br0" timeOffset="42091.49">30868 14852 0,'0'-35'31,"35"35"-31,36 0 16,-53 0 0,-18 17-1,0 19-15,0 17 32,-36 17-17,1-35 1,35 1 15,18-36-15,17 0-16,18 0 15,-18 0-15,36-18 16,-36 18 0</inkml:trace>
  <inkml:trace contextRef="#ctx0" brushRef="#br0" timeOffset="49583.21">31291 15575 0,'0'0'0,"36"0"78,-1-17-62,36 17-1,-36 0-15,0 0 0,-35-36 16,53 36-16,-88 0 78</inkml:trace>
  <inkml:trace contextRef="#ctx0" brushRef="#br0" timeOffset="50582.42">31979 15134 0,'0'-35'15,"-17"35"-15,17-18 16,-36 18 0,1 0 15,-18 0-31,0 0 31,18 36-31,-18 16 16,106 37 31,0-89-32,17 0 1,-70-18 0,18 0-1,-18-17 1,0 53 31,0 35-32,0 0 1,35-18 0,1-35-1</inkml:trace>
  <inkml:trace contextRef="#ctx0" brushRef="#br0" timeOffset="51073.09">32103 14834 0,'0'-17'31,"0"34"-31,17-87 0,36 70 16,-17 0 0,-36 106-1,0-36 1,-18-17-1,-17-18 1,70-35 47,0 0-63,-35 36 31,36-36-31,-36 53 0,0-18 15,0 18 1,-18-18 15,-17-35-31,-1 0 32,-17 0-32</inkml:trace>
  <inkml:trace contextRef="#ctx0" brushRef="#br0" timeOffset="51378.28">31821 15699 0,'88'0'16,"-35"-18"0,0 18-16,0 0 15,17-53 1,-17 53-16,18 0 15</inkml:trace>
  <inkml:trace contextRef="#ctx0" brushRef="#br0" timeOffset="51855.92">31962 15910 0,'88'0'63,"-176"0"-63,211 53 15,-123-35 1,0 17 15,-17-35-15,34 0 46,18 53-46,-35-35 15,0 17-15,-17 18-1,-36-53 1,18 0-16,-1 0 0,-34 0 31,52 0-15,18-53-1,0 18-15</inkml:trace>
  <inkml:trace contextRef="#ctx0" brushRef="#br0" timeOffset="52324.68">32385 15558 0,'35'0'31,"53"-18"-15,-52 18 0,34-35-16,-70-1 15</inkml:trace>
  <inkml:trace contextRef="#ctx0" brushRef="#br0" timeOffset="52764.09">32703 15152 0,'0'123'47,"0"-246"-47,0 299 0,0-70 15,0-71 1,0 1 0,35-36 15,0-18-31,36-17 15,-36 35 17,-35 53-17,0-18-15,0 0 16,0 18 0,-18-18-1,-52-35 1,17 0-1,18-17 1</inkml:trace>
  <inkml:trace contextRef="#ctx0" brushRef="#br0" timeOffset="53200.3">32826 14923 0,'0'-71'16,"0"142"-16,18-177 15,17 106 1,0-36-16,0 36 16,-35 53-1,0 36 17,0-54-17,-17 0-15,-36 36 16,53-36-1,0 0 1,0 0 0,123-35-1,-17 0 1,-71 0 0</inkml:trace>
  <inkml:trace contextRef="#ctx0" brushRef="#br0" timeOffset="53655.74">33302 15240 0,'-35'0'63,"-89"141"-1,124-106-46,159-211-16,-353 405 0,194-193 16,18-36 15,52-18-31,-34 18 15,-36-35 1,53 35-16,-53-36 16,35 1-16,0 35 31,-35 53-15,0-18-16,0 36 31,0-36-16,35 0 1,-35-52 0</inkml:trace>
  <inkml:trace contextRef="#ctx0" brushRef="#br0" timeOffset="55962.41">27940 17480 0,'0'0'16,"88"-35"15,0 35-15,54-35-1,-37 35 1</inkml:trace>
  <inkml:trace contextRef="#ctx0" brushRef="#br0" timeOffset="56198.75">28028 17709 0,'794'-246'78,"-635"157"-78</inkml:trace>
  <inkml:trace contextRef="#ctx0" brushRef="#br0" timeOffset="69575.72">29651 17286 0,'-35'0'391,"35"18"-376,53-36 79,0 18-78,70-53-1,-70 18-15,0 35 16,-18 0 0,0 0-1,-35-35 1,0 52 140</inkml:trace>
  <inkml:trace contextRef="#ctx0" brushRef="#br0" timeOffset="70806.39">30339 16845 0,'0'-35'281,"0"0"-250,18-1-15,34 36 15,-16 0-15,-36 36-16,53-36 16,-53 35-16,35 0 31,-35 71-16,-18-71-15,18 18 16,-70 53 0,70-71-1,-36-35 1,72 0 31,-1 0-47,53 0 15,-17 0 1,-54 0 0,19 0 15,-36-17-15</inkml:trace>
  <inkml:trace contextRef="#ctx0" brushRef="#br0" timeOffset="71363">31186 16810 0,'0'0'0,"-36"-35"15,-34 35 32,-107 211 0,266-123 0,87-229 0,-176 53 0,0 106-32,35 52 17,18 1-32,-53-36 15,35-35 1,-35 18-1</inkml:trace>
  <inkml:trace contextRef="#ctx0" brushRef="#br0" timeOffset="72157.17">31644 16669 0,'0'-36'31,"0"72"-15,0 34-1,18 213 17,52-213 15,124-352-1,-176 282-30,35 88 0,-53 0-1,0-17 17,-53-18-32,-53-53 15,71 0 16,-18 0-15,18 0 0</inkml:trace>
  <inkml:trace contextRef="#ctx0" brushRef="#br0" timeOffset="72829.42">31997 16387 0,'18'-53'0,"35"53"16,-18 0-1,0 0-15,0 0 16,1 53 0,-107 105 30,195-158 17,17 0-32</inkml:trace>
  <inkml:trace contextRef="#ctx0" brushRef="#br0" timeOffset="73881.22">32949 17004 0,'0'0'0,"-52"123"31,-54 71-15,-159 318-1,-141 423 48,477-953-48</inkml:trace>
  <inkml:trace contextRef="#ctx0" brushRef="#br0" timeOffset="74085.88">33373 16933 0,'-371'1006'47,"-123"52"0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44.7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11 703 336,'0'0'92,"0"0"-54,0 0 40,0 0 34,0 0-3,0 0-37,-6-60-20,6 56 16,0 0-22,0-2-17,0 0 9,0-2-18,2 2 7,6-2-14,9 2-7,0 0 4,1 0-9,1 4 0,0 2 9,3 0-10,1 0 6,-6 0-6,3 0 0,-7 10 2,3 4-2,0 2 0,0 0-6,-3 4 7,-5 0-1,2 0 0,-2 3 2,1-5-1,1 1-1,-6-1-1,0-4-1,-2 1 2,-2-8-4,0 0 1,0-5 2,0 0 0,0-2-4,0 0 5,0 0 0,0 0 0,0 0 2,0-16-2,5-2 0,-1-6-1,6-1 1,0-1 0,3-2-3,1 2 7,-1 2-7,1 2 4,-1 4-1,3 4 0,1 0-4,0 4 4,-2 2-5,3 6 5,-1 0-3,-1 2-3,0 0 6,-3 0-1,0 0-4,-1 6 5,1 6-1,-1 4-2,-4 0 1,1 0 2,0 2 0,0 2-2,-2 1 2,-3 2 0,0 1 0,-2 1 4,4-3-6,-2-3 2,-2-2 0,0-2 2,1-1-2,-1-3 0,-2-3-2,0-2 2,0-2 0,0-4-35,0 2-44,0-2-61,0 0-67,2 0-68</inkml:trace>
  <inkml:trace contextRef="#ctx0" brushRef="#br0" timeOffset="907">486 64 483,'0'0'112,"0"0"-87,0 0 40,0 0 39,0 0-55,0 0-24,5-35-16,-5 35-9,0 0-1,0 0-7,0 3-5,0 11 13,0 4 4,-7 0-4,0 2 0,2-2 0,-5-2 0,-4 0 5,9-8-3,-5 0-2,10-2 0,0-4 0,0 0 0,0-2 1,0 0 5,0 0 10,0 0-7,0-2-9,4-8-21,9-2 17,-4 0 2,0-2-10,2 2 12,1 0 2,1-2-1,0 0 4,-2-1-5,0 4 1,-1 1 1,-4-1-2,3 6 0,-1-4 10,2 1-7,-1 7 1,-1-2-3,-2 2 0,2 1 4,-4 0-5,3 0-3,-1 0 0,4 1 1,-1 14 2,-1 1 0,0 0 7,-2 8-6,1-4-1,-1 0 0,3 2 1,-2 0 1,4-2-2,-5 2 1,4 2-1,-6-6 5,1 0-5,-1-1-7,-2-4-15,3 1-92,-1-5-202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46.65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7 742,'0'0'87,"0"0"-76,0 0 77,0 0 25,0 0-67,0 0-46,16-6 4,9 6-4,4 0 9,2 0-8,0 2-1,1 4 1,-3 0-1,0 0-21,-6 4-55,-4 2-52,-3 0-99,-12-4-49</inkml:trace>
  <inkml:trace contextRef="#ctx0" brushRef="#br0" timeOffset="233">72 143 382,'0'0'193,"0"0"-165,0 0 1,0 0 100,0 0-16,0 0-79,-6 6-32,16-2 10,11-2 24,0 1 2,4-3-24,0 1-7,0-1-3,-1 4-4,0 0-5,3 1-50,2 0-90,-7-5-176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48.33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52 56 499,'0'0'133,"0"0"-112,0 0 48,0 0 56,0 0-31,0 0-50,-37-47-14,37 47 11,0 0-14,0 0-3,0 0-10,0 0-5,0 0 4,0 0-13,0 0 1,0 0-3,4 0 6,6 4-4,1 13 5,-3-2-2,6 8-2,-5 1-1,6 2 0,1 0 0,-5 2 3,0-2-3,-4 0 0,-3-2 0,1-4 2,1-2-2,-1-6 0,0-2-3,-1 2 1,-2-3-3,5-2-10,-1 1-6,-1-4-36,4 2-32,0-2-53,-5-1-66,6-3-44</inkml:trace>
  <inkml:trace contextRef="#ctx0" brushRef="#br0" timeOffset="510">365 54 359,'0'0'111,"0"0"-81,0 0 81,0 0 7,0 0-42,0 0-33,-7-45 1,7 41-3,0-1 4,0 5-20,0 0-14,0 0-7,0 0-4,0 0-8,-2 5 8,-9 13 2,0 3 1,1 1-1,2-2-1,1 2 9,-4 0-10,-2 0 3,0 4-1,3 2-1,-1-2 4,1-2-4,2 2-1,2-6 4,3 0-3,3-2-2,0-6 2,0-2 0,-2-2 1,-2-6-2,4 2 0,0-1-1,0-2 0,0 2 0,0-3-14,0 0-3,0 0-7,0 0-15,0 0-24,0 0-10,0 0-33,0 0-61,0-3-11,0-8-90</inkml:trace>
  <inkml:trace contextRef="#ctx0" brushRef="#br0" timeOffset="1591">0 9 263,'0'0'87,"0"0"-40,0 0 34,0 0 26,0 0-15,0 0-35,0-5-24,0 5-4,0 0 5,0 0-8,4 0-4,11 0 17,10 0-5,2 0-1,4 0-10,0 0-9,5 0-1,-1 0-3,-2 0 0,2 0 1,-6 0-11,-8 0 6,-5 0-3,-7 0-2,-2 0 5,-3 0-6,-2 0 0,-2 0 1,0 0-1,0 1-6,0 2-13,0-3-34,0 1-40,0 6-81,0-1-68,0 2 94</inkml:trace>
  <inkml:trace contextRef="#ctx0" brushRef="#br0" timeOffset="2110">779 144 359,'0'0'96,"0"0"-82,0 0 63,0 0 69,0 0-60,0 0-39,-17-50 3,17 42 2,0-2 2,0 2-19,0-1 0,0 2-11,9-1-11,-1-2 0,4 3 3,1 2-4,5-1-8,2 6-3,2 0 3,1 0 3,-4 0-7,2 0 0,-3 0-3,-1 7 6,-1 6-4,-5 1 2,-1 6-1,-4 0 0,-2 4-3,-2 2 3,1-2 3,-3 4-1,0 2-3,0-4 1,0 4 0,-7-2 0,-7-2 0,-3-2 1,-3-1-2,-3-8 4,1 0-3,-2-5 0,-1-5 2,-2 1 1,-2-6-3,0 0 0,0 0 1,2 0 4,-2-7-5,3-7 0,-1-4 1,5 1 0,1 1-1,4 1 0,5 1 2,6-3-1,2 3-1,4-2 0,0-4-2,0 4 1,8-2-10,11 2-8,-4 0-10,3 0-22,0 2-30,-3 0-17,-2 4-43,1 2-64,-5 2 5</inkml:trace>
  <inkml:trace contextRef="#ctx0" brushRef="#br0" timeOffset="2830">735 0 317,'0'0'162,"0"0"-126,0 0 65,0 0 48,0 0-69,0 0-53,-4-6-9,4 6-8,0 0 7,0 0-3,0 0-4,0 10 22,6 2-7,1 2-5,1 6 2,2 0-14,-1 2 5,-3 4-2,4 0-4,-4 2 10,1 2-17,-1 0 3,1 0 9,0 1-11,0-6 3,-1 4-3,3-2 1,-2 1-1,0 0 0,-3-3-1,0-3 5,0-2-5,-1-4 0,-1-2 0,0-2 2,1-2-2,1-2 0,-1-2 0,1-4 4,-4 2-3,2-2-1,0-2-2,-2 2 0,2 0 1,1 0-13,-1 2-18,2-2-4,-2 2-43,-2-2-26,0-2-126,0 0-35</inkml:trace>
  <inkml:trace contextRef="#ctx0" brushRef="#br0" timeOffset="3512">2 707 333,'0'0'56,"0"0"-41,0 0 80,0 0 29,0 0-46,0 0-33,-2 0-10,2 0-4,0 0-3,0 0-15,0 0 12,0 0 18,0 0-12,0 0-2,4 0-13,13 2 15,8-2 0,0 0-15,2 0-5,-8 0 10,8 2-16,2 2 2,0 0-1,4 0-4,4 0 5,0 0-5,3 1-2,5-1 11,8 0-9,5-1 6,7-1-3,4 0-3,0 1 9,2-3-9,-1 4-1,-5-3 6,-7 2-5,-6-2 1,0 2-3,-5 0 0,0 0 4,-2 1-4,-6-3 0,-3 2 2,-7-2-2,-7 2 0,-9-1 0,-6-2 0,-4 0 1,-3 0-1,0 0-2,0 0 1,0 0-2,0 0-12,-5 1-18,-17 3-1,-9 4 10,-10 2-71,-1-1-55,-3-1-154,1-4-134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59.43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248 732 507,'0'0'116,"0"0"-81,0 0 62,0 0 0,0 0-19,0 0-38,0 0-1,-7-66 0,7 56-5,0-2-1,0 0-8,0 2-15,0-4 3,5 2 1,3-2-9,-1-3 3,4 3-4,5 0 6,0 0-10,1 5 0,-5 0 0,-2 5 0,-3 4-1,-5 0-4,2 0 3,-1 0-4,4 2 6,-3 10 0,-2 6-2,-2 4 1,0 1 1,0 7-2,-10-1 2,-11 4 0,-1 1-1,-5-2-1,0-2 0,-6 0-3,-1-2 2,-3-6 0,1-4 6,3-4-6,4-6 1,6-4-4,5-1 6,7-3-5,3 0-1,5 0 4,3-3 2,0-5 0,0-3-2,0-2-2,7-1 0,8 0-13,5 2 14,1-2 2,0 6-7,2 0 3,-5 2 0,-1 2-1,2 2 4,-6 2-3,5 0-5,-7 0 10,3 0-8,-4 6 6,-3 4-16,2-2 4,-4 4 12,1 0-2,-4 2 3,1 2-1,-1 1-4,-2-3 6,2-1-3,2 1-1,4-4-13,2-2-17,6-3-11,2-5 11,6 0-18,8 0-70,-1-2-90,4-10-78</inkml:trace>
  <inkml:trace contextRef="#ctx0" brushRef="#br0" timeOffset="827">636 800 392,'0'0'183,"0"0"-165,0 0 67,0 0 22,0 0-49,0 0-27,0-20-3,0 8-12,0-2-2,0-2 2,0 0-15,0 0 2,0-2 2,6 2-5,1-2 10,-5 4-5,2 6 2,-4 2 5,0 2-1,0 1-7,0 3-4,0 0-2,0 0 1,0 0-20,0 4 6,0 13 11,-2 5 5,-4 0-1,1-2 2,3 2-2,-2-2 1,4 0-1,0-2 0,0-2 0,0-4 2,0 0-3,0-4 1,8 0 0,-1 0 9,2-3-9,-2-4 0,4 1-3,0-2-7,-2 0-14,6 0-23,-3 0-37,1 0-100,0-10-57</inkml:trace>
  <inkml:trace contextRef="#ctx0" brushRef="#br0" timeOffset="1321">711 453 281,'0'0'278,"0"0"-216,0 0-13,0 0 79,0 0-21,0 0-62,-6-58-32,14 52 10,-1 2-16,2 4 6,-4 0-10,1 0 2,1 0-10,-3 2 2,3 10 1,-7 2 1,0 2-8,0-2-16,0 3-37,0-6-25,0 1-73,-7-6-61,-2-6-68</inkml:trace>
  <inkml:trace contextRef="#ctx0" brushRef="#br0" timeOffset="1713">734 204 42,'0'0'419,"0"0"-369,0 0-20,0 0 85,0 0-14,0 0-45,17-65-26,-12 65-8,-5 0 4,0-3-6,0 3-19,0 0-1,0 0-16,-5 10 6,-14 12 10,-4 4 5,0 1 1,4-1-6,1-4 0,7-4 3,-3 0-3,5-6 1,5-2-2,0-6 2,4-2-1,0 0 0,0-2-4,0 0 1,0 0-1,0 0 4,0 0 3,0 0 0,0-6-3,0-10-22,4 0 18,9 2 3,-1 0-3,-1-4 3,4 4-2,-1-4 3,1 3-4,5 1 4,-2 0 0,-3 5 0,-1 0 3,-3 1-3,-2 2 0,-3 5 0,0 1 0,-4 0-1,-2 0-5,6 0 1,-2 0 5,5 11 2,1 3-2,-4 7 1,3-2 1,-3 2-2,6 3 0,-1-2 1,1-4 0,-2 0-2,6-2 1,-3 0-3,3 0-2,2 0-27,-7-4-103,0-2-79,-4 0-166</inkml:trace>
  <inkml:trace contextRef="#ctx0" brushRef="#br0" timeOffset="2903">1311 481 580,'0'0'128,"0"0"-110,0 0 59,0 0 32,0 0-38,0 0-62,0-18-9,0 20-21,0 16 21,2 2 12,0 2-8,-2 7 1,0-1 6,0 4-6,0-2-1,-4-2-4,-2-2 0,0-2 4,0 0-4,1-4 0,1-6 0,0 0 0,2-6-13,2 0-17,0-4-28,0-2-52,0-2-87,0 0-20,0 0-79</inkml:trace>
  <inkml:trace contextRef="#ctx0" brushRef="#br0" timeOffset="3264">1083 622 526,'0'0'60,"0"0"-51,0 0 40,0 0-8,0 0-1,0 0-23,139 0-4,-99 0-7,-3 0-2,0 0 4,-6 0-8,-4 0-5,-4 0-71,-2 0-121,-1 0-41</inkml:trace>
  <inkml:trace contextRef="#ctx0" brushRef="#br0" timeOffset="3551">1641 546 248,'0'0'365,"0"0"-322,0 0 1,0 0 73,0 0-60,0 0-15,27-54-16,-16 49 11,-1 3-23,4 0-3,-1-2 0,6 4-5,-4 0-3,3 0-3,-3 0 0,1 6-2,-3 6 1,-1 1-1,-1-2 4,-7 1-4,0 2 2,-4 3-1,0 1 1,0-6 0,-4 2 2,-9-3-1,-1-2-1,1-1 6,7-4-6,1 0 0,2-4 0,3 0 1,0 0 0,0 0 5,0 0-1,0 0 9,0 0-11,0 0 9,0 0-3,8 0-9,2 0-7,3 0 7,1 0-5,1 0 3,-1 0 0,1 0-2,1 12 4,0 2-3,0 2-1,2 2 4,-5 2 0,-5 0-1,-5 0-1,-3 2-3,0-4 4,-5-2-4,-8-1 3,-5-6 1,1-3 1,-6 2-1,-4-4 7,-2-4-6,3 0 8,-1 0-7,0 0-1,3 0 5,2-8-4,3 0-2,6-2-4,7 2-12,1-2-20,5 2-20,0-2-45,0 0-109,9-2 16,8 2-28</inkml:trace>
  <inkml:trace contextRef="#ctx0" brushRef="#br0" timeOffset="4307">2245 546 218,'0'0'343,"0"0"-286,0 0-1,0 0 62,0 0-24,0 0-18,0-47-30,0 47-16,0 0-12,0 0-3,0 0-15,0 0-1,0 0-11,0 4-14,0 11 26,0 4 6,0 4-1,5 3-1,1 2-1,0-2 0,1 2-3,-5 2 1,3-2 2,0 0-3,-3 0 0,0 0-1,-2-2 2,0-6 1,0 0-2,0-6 0,0-1 1,0-5-1,0-5 0,0-3-1,0 2 0,-9-2 1,-5 0 3,-5 0 2,-1 0-2,-1 0-2,2-4-2,1-4 1,2-2-7,5-2-14,2-2-15,9-4-30,0 0-59,2-6-128,21 0-56</inkml:trace>
  <inkml:trace contextRef="#ctx0" brushRef="#br0" timeOffset="4831">2194 333 439,'0'0'124,"0"0"-76,0 0 56,0 0 21,0 0-63,0 0-25,15-58-10,-8 58-23,2 0 7,-3 0-11,-4 0-2,3 4-2,-5 6 3,0 0 0,0 2-5,0 2-14,0 0-44,0-2-55,0-4-138,0-8-95</inkml:trace>
  <inkml:trace contextRef="#ctx0" brushRef="#br0" timeOffset="5148">2094 162 432,'0'0'134,"0"0"-108,0 0 26,0 0 81,0 0-65,0 0-58,-6-12-10,6 12-12,-2 3 5,-4 12 7,-7 6 1,-1 1 4,-1 0-5,-1 2 1,7-2 1,0 0-2,2-6 0,7-4 0,0-4 0,0-4 0,0-4-20,0 0 7,0 0 4,5-6 6,8-10 3,3-4-3,-1 0 0,1 0 1,2 0-23,-2 0 7,-1-1 17,3 3-1,-3 0 0,1 0 3,-1 6-1,-1-2 2,1 4-2,4 5 0,-2-2 13,1 1-12,0 2 11,-7 3-1,4-4-7,-3 5 3,-8 0-5,7 0-2,-6 0 6,6 8-6,-2 8 1,-5 1 1,2 2 4,-4 5-1,0 5-5,2 3 4,0 0 5,5 2-8,1 0 1,3-2 1,2-4-3,7 2-9,7-6-93,2-3-214</inkml:trace>
  <inkml:trace contextRef="#ctx0" brushRef="#br0" timeOffset="5821">2867 485 565,'0'0'100,"0"0"-80,0 0 56,0 0 16,0 0-35,0 0-57,-5-2-1,5 20 1,0 2 17,0 1 14,0 2-16,0 4-2,3 0 17,-3 6-19,0 1-7,0 2 4,0 0-2,0-2-2,0-2-4,0-6 0,0-5 4,0-6-4,0-7 0,0-2-13,0-3-31,2-2-58,0-1-59,2 0-51,-2-6-152</inkml:trace>
  <inkml:trace contextRef="#ctx0" brushRef="#br0" timeOffset="6181">2630 666 488,'0'0'61,"0"0"-38,0 0 33,0 0-5,0 0-4,116-6-31,-82 6-2,-1 0-6,2 0-4,-2 0-4,-5 0-1,-1 0-28,-3 0-91,-1 0-103</inkml:trace>
  <inkml:trace contextRef="#ctx0" brushRef="#br0" timeOffset="6601">3346 543 364,'0'0'106,"0"0"-82,0 0 65,0 0 8,0 0-19,0 0-31,38-88-19,-38 84 2,0 0 5,0 2-2,0 2-33,-11 0 4,-9 0 2,-5 6-2,0 12 11,2 2-1,0 2-3,0 3 10,6-1-2,5 2-12,4-2 0,1 6-6,5-4 2,0 0 0,2 0-3,0 0 4,0 4-4,0-2 1,6-2 6,7 0-7,1-8 0,-1-1 2,5-8-2,-2-3 1,4-3 0,0-3 7,-2 0-2,0 0-6,-3-17 0,-3 1-7,1-4 4,-7 1-3,-2-2 0,-4 5-16,0 0 20,0 4-13,0 4-6,-12-2 7,-11 2 1,-2 4 12,-1 0-1,0 2 2,1 2-4,2 0 3,6 0-1,3 0 2,8 0-1,1 0-23,5 6-9,0 2-13,0 0-11,7-2-31,15-2-12,5 0-49,2-4-111</inkml:trace>
  <inkml:trace contextRef="#ctx0" brushRef="#br0" timeOffset="7270">3610 496 358,'0'0'151,"0"0"-106,0 0 73,0 0 4,0 0-36,0 0-46,-6-27-33,6 27-7,0 0-10,0 12 10,0 8 13,6 4 7,-2 2-13,-2 2 4,2 3-2,-2-1-1,-2 0-2,3-2-6,-3-6 0,2 0 4,0-6-3,2 0-1,2-2 0,-2-6-12,-2-2-26,2-2-54,5-4-63,0 0-64,5 0-113</inkml:trace>
  <inkml:trace contextRef="#ctx0" brushRef="#br0" timeOffset="7614">3828 489 378,'0'0'59,"0"0"-18,0 0 68,0 0 18,0 0-80,0 0-37,0-24-10,0 28-21,0 12 21,-7 4 31,-2-2-17,-2 5-11,-3-5 7,1 1 3,-3 2-6,-1-6-4,6 2 0,-3-5-2,5-2 0,3-4 2,1-4-3,5-2 1,0 0 1,0 0 6,0 0-2,0 0 13,9-2-19,6-6 4,-1 2-4,-1 0 1,-4 2 0,-4 0 2,2 4-1,-5 0 8,-2 0 2,4 0-11,-2 0 2,5 0-3,-1 0 4,2 4 0,0 6-4,-3 2 0,1 0 0,2 0 0,-2 2 0,0 0 0,1-2 1,-1 0-1,0-6-3,-2 0-10,0-4-30,3-2-48,-1 0-86,2 0-34</inkml:trace>
  <inkml:trace contextRef="#ctx0" brushRef="#br0" timeOffset="8208">3600 60 326,'0'0'94,"0"0"-67,0 0 51,0 0 35,0 0-7,0 0-38,25-60-21,-25 60-14,0 0-7,0 0-26,0 0-5,0 0-3,-13 10 8,-6 6 3,3-2 1,3 2-3,3-2 2,2 4-2,0 0-1,1-3 1,3 0-1,-3-3 2,5-2-2,-1-4 0,3 1-2,0-6-5,0 2-2,0-3-1,0 0 10,14 0 5,3-3 4,4-8-8,-3-4 0,-1 1-1,-1 0 0,-1-1-1,-3 2 0,-3 1 1,-5 2-3,2 2 8,-3 2-5,2 2 1,-3 2 0,-2 0 1,2 2 1,-2 0-2,5 0 4,3 0-4,6 0 4,3 0 0,4 0 3,-1 8 2,0 2-7,-2 2 1,-5 2 7,1 4-8,-4 2-3,-3 2 0,-1 4 0,0-1 0,-4 3-25,-2 4-43,0-4-86,2 2-178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52.65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21 421,'0'0'224,"0"0"-180,0 0 4,0 0 59,0 0-11,0 0-32,0-21-37,0 21-10,0 0 16,0 0-15,0 0-5,2 0-10,0 13 2,2 11 19,-4 7-17,0 2-3,2 6 8,-2 1-9,3 2 2,-3 4-5,2 0 2,0 4 5,-2-3-6,0-6-1,0-5 8,0-5-6,0-5-1,0-2 0,0-4-1,-4-2 1,-1-4 1,3-2-2,0-4 3,2-2-1,0 0-3,0-4 1,0 0-1,0-2 0,0 0-4,0 0 0,0 0 2,0 0-15,0 0-7,0 0-36,0-12-83,0-2-95,6-8-95</inkml:trace>
  <inkml:trace contextRef="#ctx0" brushRef="#br0" timeOffset="749">296 186 31,'0'0'428,"0"0"-362,0 0-30,0 0 104,0 0-25,0 0-28,-14-27-27,14 27-34,0 0-9,0 0 4,0 0-16,0 13 4,3 3 32,6 4-21,2 4-1,0 4-7,0 6-3,0 2 0,0 4-8,1-2 1,-1-3 5,-3-3-6,0-5 0,-2-6-1,-2-1 0,3-4 0,-3-4 0,4-4 1,-4-4-1,-2-2 0,0 2-6,0-4-16,-2 0-30,0 0-14,5 0-16,-1 0-86,6-15-138,-4-3-32</inkml:trace>
  <inkml:trace contextRef="#ctx0" brushRef="#br0" timeOffset="1176">577 162 429,'0'0'117,"0"0"-87,0 0 94,0 0 4,0 0-53,0 0-40,0-14-28,0 14-5,0 0 2,0 11 4,0 10 28,-2 1-2,-5 2-26,2 0 11,1 2-3,-1 0-8,1 4-1,-2 2-6,-4-3 0,1-2 8,3 0-9,-3-4 3,0 0-2,0-3 0,5-2 2,-1-4-3,3-4 0,2-2 3,0 0 0,0-6-3,0 2 0,0-2-3,-2-2-2,2 0-15,0 0-20,0 0-6,-2 2-22,-3 0-26,-2-2-47,3 0 8,-3 0-64</inkml:trace>
  <inkml:trace contextRef="#ctx0" brushRef="#br0" timeOffset="1684">325 130 430,'0'0'128,"0"0"-86,0 0 60,0 0-9,0 0-71,0 0-14,78-3 3,-51 3 23,0 0-20,-1 0 8,-1 0-1,-1 0-2,-2 0-4,-1 0-10,1 0-3,-4 3-2,0-3-8,-1 0-55,1 1-74,1-1-153</inkml:trace>
  <inkml:trace contextRef="#ctx0" brushRef="#br0" timeOffset="2094">965 222 421,'0'0'229,"0"0"-206,0 0 42,0 0 49,0 0-37,0 0-33,44-88-15,-30 73-13,-1 4 10,0-2 18,-3 5-20,-2 4-5,-1 1-2,-3 3-9,3 0 0,4 0-8,2 0 0,3 7 6,-3 7-5,3 3-2,-1-1 0,4 4 1,-1 2 2,-3-2-2,-4 4 0,-2-2-4,0 2 7,-5 2-6,-2 0 5,-2 0-2,0 2 0,0-4-1,0 0 1,-4 0 1,-13-6-1,1 3-1,-5-2 0,-6-5 2,4 1-2,-8-3 1,2-6 0,-3 0 5,3-6-5,0 0 2,2 0-1,3 0 1,1-2 1,6-10-3,-1-2 0,5-2 5,3-2-4,2-5-2,3-3 1,1-3-1,4-4-3,0-1 2,0 2 0,0 2 1,13 2-3,1 4 2,3 0-2,1 4-4,1 0-5,-4 2-9,1 6-12,-6-1-1,1 4-23,-6 3-1,0 2-5,-3 1-47,-2 3-60,0 0-24,0 0-113</inkml:trace>
  <inkml:trace contextRef="#ctx0" brushRef="#br0" timeOffset="2790">905 101 326,'0'0'183,"0"0"-118,0 0 48,0 0 13,0 0-26,0 0-64,8-7-23,-1 7 3,-1 0-1,4 0 1,-1 11-4,-1 6 5,2 6-4,1 8-3,-1 1 8,4 4-4,-1 0-1,1 0 2,1 4-6,1-2-3,-3-2 6,1-1-10,-3-3 3,0-2-5,3-6 3,-3-4 0,-3 2-3,2-4 0,-6 0 1,0-4 1,-4-4-3,0-6 1,0 0-1,0-4 1,0 0 0,0 0-5,0 0 2,0 0-16,0 0-2,0 0-20,0 0-11,0 0-5,0 0-74,0-6-117,0-6-37</inkml:trace>
  <inkml:trace contextRef="#ctx0" brushRef="#br0" timeOffset="3335">1451 40 366,'0'0'99,"0"0"-59,0 0 89,0 0 21,0 0-71,0 0-9,0-39-28,0 39-9,0 0-6,0 0-17,0 0-9,4 0 0,1 14 0,-3 2 20,2 3-2,-4 7-8,2-1-1,0 8-8,-2 1 0,0 6 8,0 2-3,0 4-3,0 2 7,0-2-5,0-2 4,0-3-6,0-5-2,-2-6 4,2-2-5,0-4 2,0-6-2,0-2-1,0-2 4,0-4-4,0 0 0,7-4 4,-4-2-3,-3-2-1,4 0 0,-4-2 2,0 0-2,0 0-3,0 0-1,0 0 2,0 0-13,2 0-5,3-6-75,1-10-109,3-6-140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0:56.75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37 387,'0'0'101,"0"0"-62,0 0 47,0 0 50,0 0-41,0 0-50,0-30-3,0 30-7,0 0 1,0 0 7,0 0-14,18 0-19,4 0-1,5 0-8,-3 0 1,1 0-2,-2 0 0,-2 0-1,0 0-10,-8 4-36,-4 4-33,-4 4-50,-5-2-84,0 3-33</inkml:trace>
  <inkml:trace contextRef="#ctx0" brushRef="#br0" timeOffset="299">38 216 257,'0'0'179,"0"0"-126,0 0 4,0 0 106,0 0-47,0 0-45,70 0-22,-45 0-2,0 0-12,2 0-6,-4 0-9,-1 0-12,-2 0-1,-7 0-7,3 0-2,-5 0-19,0 0-54,-2 6-67,-7-2-132,-2 0-218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2:36.85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1763 259 630,'0'0'110,"0"0"-86,0 0 73,0 0 33,0 0-73,0 0-55,-10-18-2,10 18-9,0 0 9,2 0-3,4 0-11,1 4-77,-1 4-70,-3 2-133</inkml:trace>
  <inkml:trace contextRef="#ctx0" brushRef="#br0" timeOffset="83475">5 557 144,'0'0'114,"0"0"-93,0 0-21,0 0 4,0 0 14,0 0-5,0 0-8,0 0-5,-5 0 2,5 2 0,2 1-2,5 1-3,-3 1 0,4-1-7,-2-2-72,1 1-113</inkml:trace>
  <inkml:trace contextRef="#ctx0" brushRef="#br0" timeOffset="84345">210 363 143,'0'0'212,"0"0"-165,0 0-2,0 0 20,0 0 27,0 0-10,0-42-20,0 34-23,0 2 7,0-1 3,2-2 2,-2 3-13,2 2-13,-2 0 13,2 4-12,-2 0-5,0 0-7,0 0-12,0 0-2,0 0 0,0 0-10,0 12 9,3 12 1,-3 4 0,2 6 0,2 2 3,-1 2-3,1 2 0,-1 6 0,-1-6 5,-2 5-5,0-3 1,0-2-3,0-4 4,0-2-3,0-6 1,0-2 0,0-10 1,0-2 1,0-4-2,0-2 0,0-6 1,2 0-1,-2-2 0,2 0 0,-2 0 4,0 0-1,0 0-3,0 0 12,0 0-10,0-12-2,0-6 0,0-4-1,0-4 0,0-6-9,0 0 10,0-6-3,0-3 0,0 1-1,-2-2-4,-2 4 8,1 4 0,3-2-2,-2 6 2,2-2 0,0 2 1,0-2-1,0 0 0,0 2 0,0 0-2,9 3 2,4 4-1,1 0 0,-1 0 0,1 2-1,1-1-1,3 4 3,-1 4 0,2 0 0,-4 6-5,5 2 3,-2 4-1,4 2 2,-2 0-2,3 2 0,-4 16 0,2 4 0,-3 2 3,-5 4 0,-1 1-2,-8-1 2,-2-1-1,-2 4 1,0-1-1,0-2 1,-18 0-3,-5-4 2,-6 0 1,-2-2-3,-2-4 0,-3-4 0,3-2 0,4-6-7,4-2-6,6 0-10,0-4-5,9 0-3,-2 0-4,8 0 2,4 0 0,0 0-25,0 0-69,0 0-55,6 0 62,10 0-79</inkml:trace>
  <inkml:trace contextRef="#ctx0" brushRef="#br0" timeOffset="85456">620 764 387,'0'0'23,"0"0"-23,0 0 5,0 0 55,0 0-35,0 0 2,3-94 0,3 72-4,-1-1 15,-1 1 2,-4-1-7,4-4-10,-4-1-5,2 2-9,0 0 6,-2 8-11,3 0-3,-1 2 4,-2 6-5,0 4 0,0 4 2,0 0 0,0 2-1,0 0-2,0 0-3,0 0 2,0 4-10,0 10 12,0 4 0,-2-6-1,-3 2 2,5 0-3,0-4 4,0 2-4,5-8 4,13-2-2,0-2 4,1 0-2,6 0 0,2-6-1,0-6 5,0 4-5,-10 2-1,1 2 4,-7 2-8,-4 2 6,0 0-4,-5 0-6,-2 0 8,0 6 0,0 12 0,0 4 0,-6 0 3,-6 2-3,3 1 0,1-6 1,-2 2 0,6-1 1,-3-4-1,5-2-1,2 0 2,0-10-2,0 2 0,0-4-2,9 0 5,5-2 0,1 0-3,5 0 0,-3 0-8,2 0-38,3-6-51,-5-2-36,2 0 4,-6 2-160</inkml:trace>
  <inkml:trace contextRef="#ctx0" brushRef="#br0" timeOffset="86145">1057 501 558,'0'0'72,"0"0"-61,0 0 78,0 0-6,0 0-35,0 0-20,-12-58-15,18 52-6,7-4 16,-3 4-10,0 4-5,1 2-2,0 0-4,2 0 4,0 0-5,1 0 0,-5 0-1,0 10 1,-4 6-2,-1 2 0,-2 4 1,-2 0 1,0 6-1,0-4 0,0 1 0,-16-3 0,3-7 0,-3 2-2,-1-9 2,1 2 5,1-9-4,-1-1 4,1 0 0,1 0-1,1-1 0,3-16-4,6-2 1,4-3-2,0-5-9,0 1-2,0 2-14,12 8-5,3 0-3,1 6-5,3 4-25,4 2-44,1 0-60,1 2 15,0 2-193</inkml:trace>
  <inkml:trace contextRef="#ctx0" brushRef="#br0" timeOffset="86665">1510 371 589,'0'0'89,"0"0"-87,0 0 32,0 0 54,0 0-39,0 0-25,-41-36-8,41 36 15,0 0 3,-2 0-12,2 0-16,0 0 1,0 0-7,0 0-2,0 4-2,0 14 4,0 4 4,2 2-4,3 2 0,0 0 3,-1 0-2,-2 0-1,0 2 0,-2 3 0,0-3 1,0-2-1,0-4 0,0-2-1,0-4 4,-4-2-3,-5-2 0,2-2 0,-4-6 6,2 2-6,-5-2 1,-1-4 4,-3 0-4,-1 0 2,0 0-3,3 0 1,3-8 2,3-2-3,4-4-2,4-4-8,2-3-23,0 2-36,0-2 4,18 2-41,-3-4-66,4 5-49</inkml:trace>
  <inkml:trace contextRef="#ctx0" brushRef="#br0" timeOffset="87210">1460 26 650,'0'0'52,"0"0"-51,0 0 33,0 0 48,0 0-33,0 0-36,0 0-13,-15-26-12,20 26 8,5 0 4,-3 0 0,5 8-21,-2 10-42,1 0-69,3-4-111</inkml:trace>
  <inkml:trace contextRef="#ctx0" brushRef="#br0" timeOffset="87870">1766 571 205,'0'0'251,"0"0"-185,0 0 1,0 0 66,0 0-31,0 0-33,-5-14-31,5 14-17,0 0-14,0 0 0,0 0-2,0 0-5,0 0 0,0 0 0,9 0 1,7 0 7,-1 0-8,8-4 0,-1-4 4,3-2-3,-4-4-1,2 0-3,-3 2 0,-2-6-3,-4 2 3,-8 0 3,-2-2 0,-1 2 0,-3 2 0,0-4 0,0 2 0,0 2 2,-7 0-2,-2 2 0,-2 6 0,0 0 1,0 4 4,-3 2-3,1 0-1,-3 4-2,-3 18 1,1 0 0,1 6 1,2 2 0,7 0-2,-4 2 1,5 4 0,3-1 1,2-3-1,2 0 0,0-6 0,0-7 0,4-1 0,9-1 0,8-9 1,-1-2 1,-1-2-1,4-4-1,-3 0 0,0 0-3,-2 0-7,0-4-25,-3-4-28,-1 2-12,-1 2-66,3-2-75,-1 2-15</inkml:trace>
  <inkml:trace contextRef="#ctx0" brushRef="#br0" timeOffset="88484">2374 459 503,'0'0'84,"0"0"-67,0 0 82,0 0-13,0 0-22,0 0-9,2-70-32,-10 68-12,-3-2 10,-7 4-6,3 0-3,-6 0-11,-1 0 6,4 14 11,-4-4-10,1 4 2,4 4 4,-1 2-7,5 2 3,5 4-9,2 2 1,4 0-1,2 3 0,0-5 0,0-2 3,8-2-3,6 0-1,-1-6-1,3 0-2,2 0 1,0-6-6,-1-2-13,-1 0 7,3-6-30,0-2-9,3 0-24,5 0-65,2-4-95,-4-6-38</inkml:trace>
  <inkml:trace contextRef="#ctx0" brushRef="#br0" timeOffset="88913">2629 684 551,'0'0'76,"0"0"-69,0 0 80,0 0 4,0 0-43,0 0-26,0 0 15,0 0 4,0-9-37,0-2 2,4-5-4,-2-2 1,3-5 3,-1 0-2,-2-4 2,-2 1 5,0-4-8,0 2 0,0-6 6,0 2-4,0 0 6,-2 4-7,-2 4 2,-3 1 10,3 5-6,2 5-3,2 3 8,-3 6-6,3 2 7,0 2-10,0 0-3,0 0-3,0 0-6,0 10-1,0 9 7,0 8 1,0 3 0,0 6 0,0-6-1,0 6 1,0 0 0,0 0-1,0-1 0,5-3 1,1-5-1,1 0 0,1-9 0,2 0 0,1-8 1,-3-2-2,4-4 1,1-4-7,1 0-15,-1 0-17,3-4-10,-3-10-36,-2-4-48,-4 0-60,-2-4-29</inkml:trace>
  <inkml:trace contextRef="#ctx0" brushRef="#br0" timeOffset="89455">2673 477 588,'0'0'114,"0"0"-101,0 0 64,0 0-1,0 0-35,0 0-32,4-8-7,21 8 2,2-2-4,-2 0-12,1 2-30,0 0-24,-3 0-68,-3 0-95,-2 0-58</inkml:trace>
  <inkml:trace contextRef="#ctx0" brushRef="#br0" timeOffset="89696">2978 620 536,'0'0'72,"0"0"-69,0 0 3,0 0 108,0 0-52,0 0-47,9 0 10,-2 0 14,0-13-30,-1 0-4,3-4-5,-4 2 3,0-6 0,-3 3-3,0 0 0,-2 2 1,0 4-1,0 0 0,0 6 3,0-2-3,0 4 6,0 2 5,0 0 6,0 2 3,0 0-18,-2 0-2,0 4-3,-1 10 3,-2 6 3,3 0-2,2 4 0,0 4 4,0-1-4,0 5 2,0-6-3,0-4 3,0-2-1,2-4-2,8-2 0,1-8 2,2-2-2,3-4 0,4 0-17,2-2-28,0-14-20,1-4-45,-8-5-77,1 2-15</inkml:trace>
  <inkml:trace contextRef="#ctx0" brushRef="#br0" timeOffset="90174">3076 241 636,'0'0'129,"0"0"-109,0 0 16,0 0 60,0 0-35,0 0-61,-31-27-6,38 27-25,9 5 20,2 7-36,1 6-44,-3 2-127,-1-2-47</inkml:trace>
  <inkml:trace contextRef="#ctx0" brushRef="#br0" timeOffset="90460">3385 459 544,'0'0'66,"0"0"-53,0 0 85,0 0-2,0 0-33,0 0-27,26-78-10,-17 72 1,0-4 2,-1 6-5,4 0-21,-3 4 4,4 0-5,1 0-2,-1 0 1,3 0-1,-1 12 0,-1 2 0,-1 4 0,-2 0 0,0 4-1,-4 2 1,-5 6-1,-2-4 1,0 6 0,0-4-3,0-2 4,-11 1-1,-3-9 0,1 0 1,-3-10 0,1 2 0,-3-6-1,1-4 9,-4 0-9,6 0 3,-1-4 3,5-14-6,-1-6 1,6-5-1,4 1-6,2-2 4,0 2-11,0 2-6,0 2-25,11 6-23,0 4-6,4 8-50,4 2-47,1 2-7</inkml:trace>
  <inkml:trace contextRef="#ctx0" brushRef="#br0" timeOffset="91041">3776 451 455,'0'0'234,"0"0"-223,0 0 21,0 0 82,0 0-29,0 0-52,-9-10-17,9 6-11,3 4-4,5 0 6,2 0-6,-2 0-1,3 0 2,-1 0-2,-1 0 5,3 6-9,0 6 4,-1 2 0,1 2 1,-4 0-1,1 0 0,0 2 0,-6 0 4,-1-5-8,-2 2 3,0-2 1,0-5 0,0 2-1,0-6 1,0-4 8,0 1-8,0-1 2,-5 0 2,-2 0 0,3 0-2,0 0 4,1-11-2,3-1 1,0-11-5,0 1 2,3 0 0,9-4-2,7 2 2,-1-2-2,1 4 0,2 2 2,-6 4-1,1 2-1,-1 0 1,-1 6 2,-1 0-2,1 6-1,1-2 0,3 2-1,-1 2 3,2 0-4,-3 0 2,-1 0 0,-7 2-1,4 12 0,-7 0 1,-1 4-2,5 4 4,-7 0-2,3 4 0,-5-2 1,2 0 4,-2 4-1,0-6-4,2-4 5,-2 5-4,0-9 3,0-1-4,2 0 0,3-3 3,-3-1-3,0 0 0,0-1 1,0-8-1,1 1 0,-1 2-6,2-3-17,1 0-33,0 0-66,-1 0-103,0 0-133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4:26.79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187 484 360,'0'0'261,"0"0"-213,0 0-18,0 0 64,0 0-1,0 0-48,0 0-13,-9-30-5,9 26 3,0-2 0,0 2-8,0-4 0,0 4-1,0-2-3,0 0-13,0 0-4,4-4 7,8-2-7,3-1-1,1 8 0,2-3 0,0 3-1,-5 5 1,1 0-3,-3 0 2,-3 0-7,2 13-4,-6 5 11,0 8 1,-4-4 3,0 10-3,0-6 1,0 0 0,0 6-1,-2-8 0,-9-2 0,0 0 2,-2-4-2,-6-1 0,2-2 0,-3-3 4,-5 1-3,0-3-1,-1-6 2,2 0-1,-1-4-2,0 0 1,5 0-5,3 0 1,1-13-2,5-9 5,2-4-7,4-2-21,5-4 19,0-2 7,0 2-19,10 4 4,7 2-6,5 4 3,1 0-4,2 4-29,-4 4-15,2 6-20,-5 4-113,-3 2-56</inkml:trace>
  <inkml:trace contextRef="#ctx0" brushRef="#br0" timeOffset="655">531 289 285,'0'0'363,"0"0"-355,0 0 0,0 0 9,0 0 58,0 0-51,-5 23-6,5-5 0,3-2 4,1 2-7,-2 6 1,-2 2 1,0 4-7,0 4 1,0 0-5,0-4-1,0-2 2,-4-4-4,2-6-3,-3-2 1,5-7 0,0-4-1,-3-1 2,3-4-2,-2 0 4,2 0 0,0 0 8,-2 0 6,0 0 25,-1 0-11,-3-12-30,2-4-1,2-6 2,-1-4-2,3-6-1,0-4 1,0-4 0,0-6-1,0-4 0,0 0 0,7 0 4,-1 3-4,5 7 0,1 4 4,1 8-1,3 0-2,-1 6-1,3 2 0,-1 4 1,2 4 0,-5 2-2,-1 6 1,-7 1-8,-2 3-5,4 0-9,-6 0-15,-2 17-12,0 5-44,0 6-75,0 2-113</inkml:trace>
  <inkml:trace contextRef="#ctx0" brushRef="#br0" timeOffset="1225">637 317 646,'0'0'80,"0"0"-77,0 0 7,0 0 42,0 0-41,0 0-8,10 0 0,3 0-1,-2 0-1,0 0-1,-2 0-1,0 0-64,2 4-106,-4 5-76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4:28.32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137 145 443,'0'0'69,"0"0"-66,0 0 52,0 0 92,0 0-85,0 0-39,37-85 14,-35 71 7,1 2 3,-3 6-2,0-8-8,0 8-16,0 0 14,0 4-23,0 2-6,-11 0-4,-5 0-2,-7 10-3,4 12 0,-4 5 2,5 0-1,1-3 3,1 7-2,5-5 1,0-7 0,4 2-1,2-7-2,3-2 2,2 0-1,0-4 0,0 0 2,0-4-1,2-2 1,12-2 2,-1 0 0,5 0 0,2 0 2,2 0-4,1 0 0,-2 2 0,4 8 0,-2-2-1,-1 0-1,-2 4 2,-4 0-2,-1-2 2,-3 2-2,-6-2 1,-2 4-3,-4 2 3,0 2-5,0 0 6,-4-4 2,-9 3 0,-5-4-1,-5-4 3,2 0 3,-4 0 1,-2-4-1,2 0-5,1-1 2,4-4-4,2 0-2,5 0-7,4 0-11,2 0-24,7 0-20,0 0-30,0-10-61,4 2-166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4:29.61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96 132 29,'0'0'683,"0"0"-612,0 0-63,0 0 55,0 0 73,0 0-66,-11-70-24,11 66-23,0-9-4,0 8-3,0-5-4,2 2-3,4 2-8,8-1 1,1 3-2,6 2 0,-1 2-2,2 0 2,0 6 0,1 11-2,-4 2 2,-5 3 0,-3 9-2,-9-5 2,-2 6-1,0-6 2,0 0-2,-13-2 1,-7-2-3,-2-6 3,2 0 0,-3-4 0,1-8-1,0-2 2,0-2 1,-1 0-2,1 0-2,4-2 0,2-12 2,3-2 0,5-2-1,0 0-2,6 0 0,2 0-1,0 0-5,2 2-4,16 6-26,7-2 1,4 6-6,4 2-42,1 0-32,-1 4-91,-2 0-68</inkml:trace>
  <inkml:trace contextRef="#ctx0" brushRef="#br0" timeOffset="517">461 106 760,'0'0'88,"0"0"-84,0 0 1,0 0 78,0 0-72,0 0-11,0 0-1,-19 2 1,27 6 10,1 0-3,1 6 0,2-4 9,2 2 1,-1 2-2,0 2-6,-1 4-6,-3 2 2,-3 4-5,-6-2 0,0 4 4,0 0-4,0-8 2,0 2-1,0-4-1,-2-7 1,-2-5-1,4-6 0,-2 0 11,2 0 6,-3-6 23,3-11-26,0-10-12,0-4 2,0-1-3,7 0-1,7 4 6,-3 4-6,7 2 0,-3-4 0,5 6 0,0 4 0,0 2 0,0 2 0,-2 2-2,0 4 2,-1-1 0,-1 6 0,3 1-2,-7 0 1,1 0 0,1 0-2,-1 14 2,1 0-2,-1 6 3,1 4 0,-1-2 0,1 2 0,-3 2-3,-5 0 3,1 0 1,-2-4 0,-1 0-1,1 2 0,-1 2 0,-2-2 0,0 2-8,0-5-18,1-1-21,3-7-36,4-4-100,0-5-198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4T11:02:40.32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11324 2840 0,'-53'0'15,"18"0"-15,0 0 16,52 0 15,601-71 0,546-70 16,-864 106-31,-230 35-1,-123 0 1,-17 0 0,-36 18-16,-264 70 15,-142 53 1,-35 0 0,71 0-1,176-53 1,247-52-1,159-36 32,353-124-31,-71 71 0,-18 0-1,-123 53 1,-176 0-1,-89 0 1,-123 36 0,-106 87-1,-18-17 1,1-18 0,70 0-1,264-88 16,36 0-31,335-53 16,124-35 0,105 18 15,-511 34-15,-177 36-1,-264 88 1,-89 18-1,-158 35 1,159-88 0,193 18-1,195-71 17,35 0-32,194 0 31,-88-53-31,17 53 0,247-106 15,-370 106 17,-88 0-32,-141 53 31,-160 53-15,-175 0-1,440-53 1,160-53 15,228 0-15,-123 0-16,194-36 15,-194-17 1,-159 53 15,-123 0-31,-106 53 16,124 18-1,193-71 17,318-124-1,-176 72-31,370-72 31,-547 89-31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4:31.18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19 106 539,'0'0'160,"0"0"-141,0 0 31,0 0 70,0 0-16,0 0-57,-20-44-15,22 40-3,8-2 0,-2-2-11,1 4-3,1-2-3,0 6-5,3-3-7,3 3 1,0 0 1,2 0-2,0 3 0,1 11 0,0 0 1,-2 2-1,-5 4-1,-6 2 1,-4 0-2,-2 0 4,0 0-2,0 0 0,-8-4 0,-8 0-1,1 0-2,-2-4 3,2 0-3,4-6 3,4-4-1,3-4 1,4 0 0,0 0 0,0 0-2,0-5 2,0-13-1,13-7-6,9 1 6,1-2 1,4 0 0,2 4-4,2 0-1,-2 4 5,0 0 0,0 2-4,-2 0-1,-6 2 3,-2-2-3,-6 2 5,-2 4-1,-6 6 1,-1-2 1,-4 4 2,0 2-3,0 0 0,0 0 2,0 0-3,-9 0 1,-9 16-4,3-1 4,-1 6 0,1-3-1,3 4 0,3 0 1,1 4-1,3-2 1,0 4 0,5-6 0,0-2 2,0 0-3,16-6 2,-1-2-1,6-4 1,-1-3-1,2-4 0,0-1-3,1 0-6,-3 0-16,-2 0-41,2 0-52,-3 0-57,-3-1-135</inkml:trace>
  <inkml:trace contextRef="#ctx0" brushRef="#br0" timeOffset="779">659 128 526,'0'0'219,"0"0"-217,0 0-1,0 0 104,0 0-9,0 0-65,-22-18-18,27 8 4,8 2-17,0-2 2,1 4-1,-1 0-1,-2 6 0,0-4-1,-2 4-4,0 0 2,-2 0-5,-3 0 6,-2 0 0,-2 4-3,0 6 5,0-2-1,0 2 4,0 2-3,0-4 0,0 2 0,0 0 0,0 2 1,5-6 0,1 2-1,-1 0 0,6-6 0,2-2 1,3 0 0,5 0 4,-2 0-1,1-4 0,3-10-4,-4 0-3,-3-4-3,-3 4 4,-8 2 2,-3 2 1,-2-2 1,0 2 1,0 2-1,0 2-1,-7-2 12,3 6-11,-2 0 5,1 2 13,3 0-4,2 0-7,0 0-6,0 0-3,0 0-1,0 8 1,0 10 0,0 4 11,0 0-4,0 2 0,0 0 1,0 4 0,2-4-2,3 2-6,3 4 1,-1-2 0,0 7 0,0-3 2,-3 0-3,0 2 0,-2-8 0,-2-2 0,0-2 0,0-4 0,0-2 0,-2-2 1,-13 0-1,-3-6 0,-5-2 4,-3 2-4,-1-6-1,-5-2-1,7 0-5,2 0 5,5 0-5,9 0 0,1-10-2,3-4-20,5-8-26,0 4-32,5-4-32,14 4-102,1 0-75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4:33.25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14 235 257,'0'0'313,"0"0"-247,0 0-27,0 0 90,0 0-14,0 0-43,-14-34-30,14 34-17,0 0-12,0 0-11,0 0-2,0 8-3,0 14 3,2 4 12,4 2-3,0 6 1,1-2-5,-1 5 0,4-6 1,-4 4-6,1-3 0,-3-4 0,-2 2 2,5-4-2,-2-6 0,-1-2 0,1-6 3,-3-4-3,0-4 0,-2-4 0,0 0 0,0 0 4,0 0 0,0 0 1,0 0-1,-4-8-4,-7-8 0,-1 0-1,1-4-1,3-2-1,0-6 1,2-2 2,3-4-1,3 0 1,0-7-1,0 5 1,0 0 1,0 2-1,9 6-1,7-2 1,-1 6-1,4 4 2,-2 4-2,-1 2 0,0 6-1,3 4 2,-3 0-4,2 0-1,2 4 5,-2 0-4,0 0 1,-2 4 3,1 6-3,-1 6 1,-1-2 0,-3 8 0,-1 0 0,-7 0 0,-2 2-10,-2-2-6,0-2 2,-6-4 5,-13 0 2,0 2 7,1-9 0,-9 0 4,5-4-3,-5-5 1,3 0 0,1 0-3,3 0-3,3 0-8,3 0-4,7-5-11,5 1-13,2 4 0,0-4-20,0 3-91,9 1-36,9 0 26,2 0-143</inkml:trace>
  <inkml:trace contextRef="#ctx0" brushRef="#br0" timeOffset="853">513 530 225,'0'0'158,"0"0"-140,0 0 46,0 0 93,0 0-21,0 0-61,12 0-8,-10-8-26,0-6-7,5-8 4,-3 4-7,2-10-9,4-1-6,-4 1 4,1-4-11,-1-4-3,-1-2 9,0-2-8,-5 0-4,2 4 0,-2 4 2,0 6 0,0 2-5,0 3 3,0 8 2,-4 3-4,-1-3 1,2 9 0,-1 3 3,2 1 6,2 0-9,0 0 0,0 0-2,0 1-4,0 17 1,-2 7 3,0 3 2,2 0 0,0 6-2,0 2 0,0-2 2,0 4-2,0-4 0,0-2 0,4-6 0,0 2 2,3-1-2,0-9 0,2 4 0,2-8 0,0 2 0,2-2 0,1-4 0,-1-2 1,3-4-1,1-2-2,2-2 0,2 0 0,4 0 1,0-10-1,2-4-2,-3-2 2,-1 0 0,-4 0-6,2 2 6,-1-4-7,-3 1 3,-1 2-5,-1-3 3,-6 0 7,1 1 1,-6 3-2,-2 0 1,-2 2-1,0 2 1,0-2 1,0 2-2,-11 6 1,2-4 0,0 6 1,3 0 0,-4 0 0,1 2 0,1 0 1,-3 0 0,1 0 0,0 0-1,1 0 0,-3 2 2,4 10-2,-1-6 0,4 0-1,0 4 0,3-4 1,2 2-2,-2 4 2,2-2 1,0 2-1,0-2 0,0 0 1,0 2-1,0-2 0,0-2 0,0 1 0,0-4 0,0 4 0,0-5 0,4 1 0,1 4 0,0-4 0,1 4 0,1-1 0,-1-7-1,4 4-1,-3-3 0,1 0-2,1 2-1,3-4 3,3 0-3,1 0 5,-1 0 0,3 0 2,-1-8-2,2 2 0,-3-7 0,-6 5-1,-3 3 1,-1-8 0,0 2-2,-4-2 2,2 1 0,-2-3-3,-2-2 1,0 3 1,0-2-4,0 2 0,0 4 4,0 2-1,0 4 2,0 0 0,-2 4 2,2 0 2,0 0-4,0 0-3,0 0 3,0 0-9,0 2 4,-2 12 5,2 0 2,0 0 1,0 4-1,0 0 0,0 3 2,0-3-4,0 0 0,2 0 1,5-10 0,1 2 0,-1-5-1,2 2-3,0-1-11,2-6-22,3 4-12,1-4-48,1 0-44,1 0-90,1 0-45</inkml:trace>
  <inkml:trace contextRef="#ctx0" brushRef="#br0" timeOffset="2293">1287 307 453,'0'0'112,"0"0"-89,0 0 122,0 0-31,0 0-26,0 0-39,-14-32-7,14 32-15,0 0-2,4 0-21,13-2-3,1 2 4,-1 0-2,1 0 0,0 6-2,-2 8-1,-1 0 3,1 0-3,-5 0 0,0 2-2,-2 2 2,-3-5 1,1 2-1,-3-1 0,-4 3-1,0-7-1,0-2 2,0-3 0,0 2-3,-2-5 3,-4 2 0,3-4 0,-1 0 2,0 0 0,0 0-1,1-4 1,1-10-1,2-4 5,0 0-6,0-4-1,0 3 0,2 1 1,7 0 0,0 4 1,2 2 1,-2 2-2,0 6 0,2-4 0,0 2-2,2 4 4,-1 0-4,1 2 1,1 0 0,1 0 1,1 0-1,-1 4 1,-1 6-2,-1 0 0,0 2 2,1-2 0,-1 2 3,-2 2-4,-4 4 1,2-1 0,-3 2-1,2 4 1,-6-5-2,0 4 2,0-4 0,0-4 0,0 0 0,0 2 0,1-4 1,-1-2-1,-2 0-1,4-2 0,-2-4-12,6-2-30,0-2-21,3 0-30,7 0-78,-3-4-174</inkml:trace>
  <inkml:trace contextRef="#ctx0" brushRef="#br0" timeOffset="3104">1920 379 435,'0'0'291,"0"0"-265,0 0 6,0 0 66,0 0-27,0 0-53,13-8-18,5 6 1,0-2 2,2 4-3,3-5 2,0 1-2,2-1 3,4-3-2,0 0-1,0 2 2,-4-8 1,-5 6-3,-5-6 0,-4 2 0,-1 4 5,-6-6-5,-2 4 2,-2-2-1,0 2 1,0-2 4,-11 6-4,0-2 0,-2 4 0,-1 4-1,3 0-1,-5 0 0,1 0-3,-3 0 3,0 6 0,2 6 2,-3 4 3,3 2 1,3 0 5,-1 4 3,3 0-2,3-2 4,0 6-12,6 0 1,2 1 2,0-5-7,0 0 5,16-4-2,1 0 2,6-8 3,-3 2-6,5-2 3,4-2 4,-3-8-7,3 0 1,-2 0-1,0 0-2,-1 0-3,-7-8-24,-2-4-32,-3 2-68,-6-4-224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5:40.88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0 592 286,'0'0'46,"0"0"80,0 0-91,0 0 1,0 0-3,0 0-13,0 0 36,33-38-2,-30 34-20,4 0 5,-3-6 30,3 2-26,-1-2-31,-1 2 7,1-2 12,-1-2-16,0 2 1,-1-3-8,0 1 3,1 1-2,-3-2 0,0-3-1,0 2 2,3-2-7,-5 0 9,5 2-8,-1-2-1,-4 10 8,2-2-2,-2 4-4,0 4 5,0 0-5,0 0-5,0 0-2,0 0-8,0 0 2,0 0-13,0 8 16,-11 8 5,-7 8 0,0 2 6,-1 0-6,0 2 3,6 0-1,4-2-2,4 1 0,5-9 0,0 0 1,0-8-1,3 2-1,15-4 1,4 2 0,2-4-4,3-2-10,0 0-28,0-4-20,-3 0-40,-3 0-97,-6-2-80</inkml:trace>
  <inkml:trace contextRef="#ctx0" brushRef="#br0" timeOffset="564">91 76 666,'0'0'24,"0"0"12,0 0 25,0 0 14,0 0-21,0 0-42,-33-76-12,33 76-8,4 0 6,5 0-1,3 6-4,-1 16-62,-7 4-23,1 2-86,-3-3-58</inkml:trace>
  <inkml:trace contextRef="#ctx0" brushRef="#br0" timeOffset="1034">553 389 325,'0'0'81,"0"0"-6,0 0 20,0 0-1,0 0-33,0 0-15,43-106-14,-41 96 4,-2 6-17,0 0 23,0 2-37,0 2 6,0 0-11,-2 0 6,-14 0-4,-4 0-2,-2 0-3,-1 2 0,3 8 3,0 2 0,2 0 0,1 2 0,3 4-3,5 0 3,3-4-3,4-2 0,2 2-3,0-4 0,0-2 5,0 2 1,8-6 1,3 0 1,3-4 4,1 0 1,3 0-5,-3 0 0,4 0 0,-2 0 1,1 4-2,0-2-1,2 5-4,0-2 4,3 5 2,-2 2-2,0 2 0,-3-1 0,-5 1-2,-7-2-3,-4 2 2,-2-6-5,0 3 2,0 2-5,-12-3 2,-9 2 9,-6-2 11,-4-2-6,-9-2-3,3-2 3,-3-4 0,5 0 0,10 0-3,4 0 1,9 0 4,8 0-3,4 0-4,0 0-4,10 0-94,13-4-210,9-2-121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5:43.57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168 245 337,'0'0'86,"0"0"32,0 0 10,0 0-56,0 0-42,0 0 19,-2-34-19,2 26-14,4 2 31,4-6-21,4-2-2,1 4-9,1-4 11,1 2-3,3-1-13,-2 2 4,4 3-7,-1-2-5,2 3 4,-3 2-4,-1 1 1,-3-1-3,-5 4 0,-3 1 0,-1 0-1,-5 0-1,0 0 0,0 0-4,0 10 1,0 0 3,0 3 1,0 4 1,0 1 0,-7 4 0,-6-2 0,-3 2 0,-1 0 0,-6 0-1,-4 0 1,1 0 0,-6 0 2,-1-4-1,0 4 0,-1-4-1,1-4 3,2-2-3,4 2 0,7-10-5,7 1 2,5-4-1,6-1 4,2 0 0,0 0 0,0 0 7,7-10-7,9-8-22,0 2 22,1 0-1,-1 4 1,1 2 1,-3-4 0,-3 8-2,-2 0-1,-2 6 2,-3 0-4,5 0-2,-3 0 2,4 0 2,-1 0 2,1 0-3,0 8 3,-1-2 0,-1 6-2,-1-6 0,0 2 2,-2 0-3,-3 2-2,0-4 5,-2 5-2,0-6 0,2 5 2,-2-2 0,2 1 1,2-4-1,3-1 0,0 5 1,-2-8-1,6 3-7,2-1-2,3-3 0,2 0-19,-1 0-68,1 0-24,0 0-111,-2 0-34</inkml:trace>
  <inkml:trace contextRef="#ctx0" brushRef="#br0" timeOffset="914">491 223 270,'0'0'166,"0"0"-89,0 0 48,0 0-18,0 0-60,0 0-3,15-48-23,-6 44-5,1 0 11,-2 0-6,1 4-14,3 0 2,1 0-6,-1 0-1,0 0-2,-1 0-1,-5 0 1,2 2-3,-4 12-4,1-4 7,-3 6 0,-2 2 0,0 0 0,0 0 2,0 2-2,-5 0-2,-5-2 2,-4 0 2,3-4-2,-1-4 2,1 2-1,3-8-1,0 0-1,2-2 1,2 1 3,1-3-3,3 0 2,0 0 1,0 0 4,0 0 2,0 0 1,0-5-10,0-7-1,0 2-3,3-6 1,13-2-5,-1 2 6,7 0 4,1 2-1,-2-4-1,2 4 0,-5-2 2,-1 2 0,2 0-2,-4 0 3,-1 2-2,-4 4 0,2-2-1,-3 4 0,-1 0 1,-3 1-1,-1 4 0,-2-5 0,1 4 0,-3 2 2,0 0-2,0 0-4,0 0 3,0 0-8,0 0-2,0 0 0,0 0 3,-9 9 6,-6 8 2,-6 1 0,3 0 2,1 4 0,-1 0-4,5 0 1,2-4 1,3 4 3,6-4-3,0 0-2,2-6 2,0 4 0,0-4 0,12 1 0,3-2 4,3-4 1,-1-2-4,4-1-1,-4-2 3,-1-2-3,2 0-37,-2 0-83,-4 0-152,2-6-62</inkml:trace>
  <inkml:trace contextRef="#ctx0" brushRef="#br0" timeOffset="1823">1098 93 420,'0'0'93,"0"0"14,0 0-11,0 0-58,0 0-38,0 0-13,6 2 13,-6 16 19,0 2-17,0 0 8,0 6 3,0-4 2,0-2-5,0 4-2,0 0-8,0 2 3,0 0-3,0-4 4,0-2-2,0-4-2,0-2 0,0-5-9,0 0-68,0-5-120,0-2 23,0-2-133</inkml:trace>
  <inkml:trace contextRef="#ctx0" brushRef="#br0" timeOffset="2168">997 237 327,'0'0'103,"0"0"-60,0 0 9,0 0-14,0 0-11,0 0-8,72-8 29,-47 4-15,4 2 15,0 0-13,-2 0-27,2-2 3,-4 0-11,-5 0 0,-2 2-25,-2 0-136,-5 2-109</inkml:trace>
  <inkml:trace contextRef="#ctx0" brushRef="#br0" timeOffset="2474">1434 109 392,'0'0'169,"0"0"-63,0 0 30,0 0-83,0 0-8,0 0-8,27-59-28,-12 51 1,5 7 1,-2-4 10,-2 1-13,-3 4 7,-1 0-15,-4 0 4,1 0-4,-3 3-2,0 7 1,-4-1-4,0 4 2,-2 2 2,0 2-1,0 1-2,0-6 4,-10 2-4,2 0 4,-3-4-2,4 2 0,0-12-2,5 4 0,2-4 3,0 0 2,0 0 2,0 0 5,0 0-6,0 0 5,4 0-6,6 0 1,3 0-4,-3 0 2,4 0-1,-3 0-3,3 0 3,-3 4-4,0 10 5,0 0-5,-2-6 0,-3 10 4,-1-4-3,-2 4 2,-3 0-2,0 4 4,0-4 0,0-2-1,-3-2-5,-6-4 6,-2-2-6,-3 1 6,1-8 0,-3-1 1,-3 0 4,-1 0-1,-3 0-3,4 0-1,0-10-3,4-2-25,6 6-28,-2-2-8,9-4-24,2 6-49,0-8-28,2 2-27</inkml:trace>
  <inkml:trace contextRef="#ctx0" brushRef="#br0" timeOffset="3166">1858 133 124,'0'0'292,"0"0"-164,0 0-34,0 0 30,0 0-57,0 0-23,0-56-24,0 50 15,0 2 8,6 1-1,1 2-29,3 1-11,2-4-4,-1 4 2,-2 0-2,-2-5 0,-5 5 2,0 0-2,-2 0-2,3 0-2,-3 5 3,0-1-3,0 5 1,0 4 5,0 1 0,0-4 0,2 2 2,4-4 1,1 2-1,2-4-1,0 0 0,4 0 6,3-6-5,4 0 4,-2 0-5,2 0 6,-3 0-3,1-10-1,-1 2 1,-5-9 2,-1 6-6,-1-5 0,-4 2-1,1-4 2,-5 4 6,0 1-7,-2 5-4,0-2 4,0 5 4,0-2-4,0 5 0,0 2 4,0-4 6,0 4-10,0 0 0,0 0-6,0 0-4,-6 10 6,-5 7 4,1-2 0,4 6-1,-1 1 0,3-3 2,0 4-2,4-3 1,0-2-2,0 2 1,0 0 1,0-2 2,0 2-1,0 0-1,8 2 0,-3-2 0,1 2 0,-4 4 2,0-4-2,-2 0 4,0-2-8,0 2 4,0-4 0,-4 3-1,-5-7 1,-3-2 0,-2-2 1,1-2-4,-3-2 3,0-2 0,-4-4-2,2 0 4,1 0-4,0 0 9,5 0-4,0-8 3,3 2-4,3-2-2,4-6 0,-1 4-16,3-2-18,0-5-43,0 3-15,18-1-114,4 2 1,3-3-44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5:47.72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8 153 408,'0'0'174,"0"0"-55,0 0-4,0 0-9,0 0-43,0 0-23,-6-12-14,6 12-11,0 0-6,11 0-9,7-4 9,4 4-9,-1 0-1,-2 0 1,-3 0 0,-3 0 0,-1 0-2,-4 5-33,-1 4-51,-5 3-37,-2-4-3,0 6-76,0-4 48</inkml:trace>
  <inkml:trace contextRef="#ctx0" brushRef="#br0" timeOffset="265">8 153 170,'-8'144'71,"8"-144"-26,0 0 9,0 4-4,0-4 27,8 0 4,10 0 53,9 0-39,0 0-27,0 0-13,0 0-39,-3-4 3,-2 4-5,1-4-2,-6 4-10,1 0-1,-5 0-1,-1 0-43,-3 4-123,-3 0-200</inkml:trace>
  <inkml:trace contextRef="#ctx0" brushRef="#br0" timeOffset="645">499 84 210,'0'0'278,"0"0"-210,0 0 112,0 0-89,0 0-29,0 0-8,-3-28-20,3 28-7,0 0-18,0 0-9,0 0-5,0 5-12,0 4 17,0 9 4,0 0 11,0 0-6,0 5 2,0 1-1,0 0 0,0 2-8,0-4 0,0 2 8,6 0-6,-2 0 0,0-2-1,-4 0-3,0-8 3,0 3-3,0-6 0,0 1 3,0 1-3,0-3 0,0-6 0,0 0 2,0-3-4,2-1-6,0 0-37,1 0-65,3 0-60,4 0-103</inkml:trace>
  <inkml:trace contextRef="#ctx0" brushRef="#br0" timeOffset="1149">768 73 442,'0'0'139,"0"0"-26,0 0-1,0 0-41,0 0-28,0 0-11,47-65 22,-40 63-34,-1-2-11,0 4 9,-2 0-6,5 0-12,-3 0 0,1 0-1,2 0-2,-2 9 1,-1 4 1,1 1 1,-2-1 1,-3 2-1,-2 2-1,0 1 0,0 4-2,-12-4 2,-3 0 1,-5 0 0,-1 0 0,0-4 2,3 0-2,-3-4 0,6 0-2,4-8 0,0 2-2,6-4-11,3 0 12,2 0-1,0 0 4,0 0 5,0 0-3,0 0-2,0-6-14,2-2 14,5 2-9,0 2 9,-2 2 0,1 2-1,0-2-6,-1 2 1,1 0 0,4 0 4,-4 2 0,-1 8-5,1 2 7,-2 0-4,0 2 3,-2 0 1,-2 2-1,0-2 1,0 0 0,0 0 0,0-2 0,0-2 0,2 2 0,2-3-2,-2 0 4,7-3-2,-3 2 2,6-4-1,1 0 2,3-4-2,-1 0-2,6 0-26,-3 0-121,-3 0-180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3:24.48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98 0 229,'0'0'178,"0"0"-97,0 0-14,0 0 42,0 0-2,0 0-36,0 0-27,-2 0 1,2 0 2,0 0 1,0 0-16,0 0 1,0 0-6,0 0-17,0 0-9,0 0-1,0 6-7,0 10 5,0 8 1,9 0 1,0 2 2,2-3-2,0-4 0,1 2-7,-2-3-62,-1-7-140,-9-7-250</inkml:trace>
  <inkml:trace contextRef="#ctx0" brushRef="#br0" timeOffset="1043">227 571 575,'0'0'69,"0"0"-58,0 0-7,0 0 38,0 0-13,0 0-15,-33 17-3,16-3 3,-4 2 3,6-2 31,-3 2-7,-2 2 1,4 2-14,-4 6-16,5-2 2,-1 4-4,3 0-2,3 0-2,2 0-6,6-2 2,2-4 3,0-1-2,0-6 0,8-2-2,6-5-1,6-1-22,2-3-37,1-4-44,-1 0-66,-2 0-63</inkml:trace>
  <inkml:trace contextRef="#ctx0" brushRef="#br0" timeOffset="1416">293 798 347,'0'0'382,"0"0"-363,0 0-6,0 0 61,0 0 2,0 0-57,31-40-18,-7 40 17,-2 0-15,-3 0-1,2 0 7,-5 0-3,0 0-2,-3 0-2,-4 0-2,3 8 5,-4 6-5,-1 2 0,1 2 4,-2 2-3,-4-2-1,-2 3 0,0-7 0,0-1 2,-6 0-2,-6-3 0,-1-1 3,-6-3-2,4-3 2,-3-2-3,0-1 1,3 0 2,-1 0 2,5-1-4,2-9 7,0-4-6,4-3-2,3 1-1,2-2-8,0 0-9,0 2-9,0 0 1,7 4-10,6 4-9,3 4-23,4 4-26,0 0-36,0 0-28,0 0-100</inkml:trace>
  <inkml:trace contextRef="#ctx0" brushRef="#br0" timeOffset="1943">734 949 315,'0'0'272,"0"0"-223,0 0-46,0 0 50,0 0 28,0 0-60,-3 22-20,1-8 6,-2 4 0,-2 2 1,-2 0-7,-3-2 0,3 2 4,-4-2-4,5-4-1,3-2-48,4-6-193,0-6-196</inkml:trace>
  <inkml:trace contextRef="#ctx0" brushRef="#br0" timeOffset="2259">868 837 606,'0'0'56,"0"0"-47,0 0 70,0 0 21,0 0-71,0 0-11,38-25-13,-25 25 8,1 0-2,1 0 1,1 2 4,-1 8-2,-1 3-4,-1-2-3,-3 3-3,-2 2-1,-4 1-3,-4-2 0,0 3 2,0-1-2,-4-2 2,-10-2 0,-1-4 1,-1 0 4,-1-5-6,0-4 0,2 0 3,4 0-3,0 0-1,4 0-3,2-13-7,5-2 0,0-3-12,0 1-6,7-1 10,4 0-9,5 4-10,-3 2-38,0 4-11,1 4-27,-3 2-21,1 1-58</inkml:trace>
  <inkml:trace contextRef="#ctx0" brushRef="#br0" timeOffset="3187">1255 960 242,'0'0'254,"0"0"-173,0 0 1,0 0 37,0 0-36,0 0-38,0 0-15,0 4-12,-2 7-2,-5 1-3,1 4 13,0 0-11,0 0-13,4-4-1,0 2-1,2-4-1,0-2-51,0 0-83,4-8-115,12 0-70</inkml:trace>
  <inkml:trace contextRef="#ctx0" brushRef="#br0" timeOffset="4267">1864 632 656,'0'0'115,"0"0"-76,0 0 49,0 0-6,0 0-54,0 0-26,0 0 7,22 12 10,-8 4 11,1 2-9,3 4-8,2 2 10,2 4-6,-3 0-11,-4 2 2,-1 4-7,-6-1 0,-3 0-1,-5 2 0,0-2 0,-3 4-2,-17-3 2,-7-4 0,-4 0-1,0-6 0,2-6-27,3-4-61,8-8-111,7-6-287</inkml:trace>
  <inkml:trace contextRef="#ctx0" brushRef="#br0" timeOffset="191320">1529 776 255,'0'0'117,"0"0"-87,0 0-19,0 0 8,0 0 61,0 0-7,0 0-30,0-8-22,0 8 3,0 0 3,-2 0 12,2 0 2,-2 0-8,2 0 1,0 0-11,0 0-2,0 0 1,0 0-3,0 0 0,0 0 3,0-2 1,0 2 1,0-4-7,0-4-10,6-2 3,2 2-9,-4 4-1,0 0 4,1 2 4,-3 0-5,0 0-3,-2 2 2,0 0-3,2 0 1,-2 0-3,2 0 1,-2 0 1,0 0-4,0 0 5,0 0-4,0 0 4,3 0-3,2 2 0,1 6 1,3 4 4,0 0 3,2 2-5,-2 0-1,0 0 1,2-2 1,-4 2-1,-3-1-2,-2-4-4,0 1 3,-2 3 0,0-2-8,0 1 10,-2 2-4,-8 0 5,-2-2-2,-1 1 4,0-5-1,-1 2 0,3-2-1,-5-1 1,7-3-1,-1 1-5,2-5 5,4 2 0,0-2-1,-1 0 1,-1 0 0,-2 0 3,4 0-2,0 0-1,4 0 0,0 0 2,0 0-3,0 0 3,0 0-2,0 0 0,0 0 0,0 0-4,0 0 1,0 0-3,0 0-3,0 0-5,2 0 14,4 0-7,6 0 6,5 0 1,2 0 0,-1 0 0,-1 0-1,-1 0 1,-5 0 0,0 0-1,-2 0 0,-4 0-1,-3 0-3,0 7 5,2 2-1,-2 1-2,3 0 3,-3 2-3,3-2 5,2 0-2,1 0 0,3-2 1,3-2-2,4 0 1,2-4 0,2-2-2,5 0 1,2 0-22,-2 0-31,0-6-57,-6-4-73,-2-4-118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5:12.40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167 204 277,'0'0'87,"0"0"-60,0 0 22,0 0 35,0 0 20,0 0-10,-33-52-55,33 50-4,0 2 3,0-2 1,0 2-7,0 0-9,0 0-8,0 0-1,0 0-8,0 0-6,0 0-2,-4 0 1,-8 0-10,-3 14 5,-6 6 5,-1 2 2,2-2-1,4-2 0,5 0 0,3-8 0,6 0 2,-1-8-5,3-2 3,0 0-3,0 0 3,0 0 0,0 0 0,0 0 11,20-14-3,2-4-4,1 2-3,-6-2 0,-1 4 2,-1-2-3,4 0-5,-4-2 3,1 0 2,1-1-3,4 0-2,-3-3 5,1 4-2,-1 1 2,-7 3 0,-1 4 1,-4 5 0,-4 2-1,3 2 0,-3-2 0,2 1-2,-2 2 0,6 0-3,-2 0 3,5 0-1,3 0-2,-1 0 2,0 5-1,-1 10 2,1 3-2,-2 3 0,0 2 4,-2 6 0,0 3 0,-4 6-4,1 0 3,-2 8-27,3 0-98,5-8-139,9-6-160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7:27.29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257 48 878,'0'0'95,"0"0"-86,0 0-8,0 0 40,0 0 34,0 0-56,0 0-15,39-46-4,-39 46 6,0 0-7,0 0 1,0 0-6,0 6 1,0 8-24,0 6-19,-13 4-74,-11 2-128,-1 0-156</inkml:trace>
  <inkml:trace contextRef="#ctx0" brushRef="#br0" timeOffset="266">22 319 456,'0'0'236,"0"0"-227,0 0-8,0 0-1,0 0 31,0 0-12,-22 14-13,22-10-6,0 2-3,9-2-53,0 0-25,2 0-51,3 2-26,1-6-89</inkml:trace>
  <inkml:trace contextRef="#ctx0" brushRef="#br0" timeOffset="473">419 365 469,'0'0'295,"0"0"-212,0 0-21,0 0 26,0 0 5,0 0-50,0-10-36,0 10-2,0 0-4,0 0 0,0 0-2,4 0 0,-2 0-6,6 0-17,-4 0-53,5 0-85,-3 0-123,2 0-176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7:28.29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437 50 505,'0'0'272,"0"0"-232,0 0-38,0 0 38,0 0 80,0 0-70,0-50-22,0 50-18,0 0-5,0 0 4,0 0-8,0 0-1,0 2-1,0 19 1,0 6 24,0 4-8,0 6-12,0 4 0,0 7 10,-2 0-7,-3-2-7,0 6 3,1-6 2,-3 3-3,3-5-1,0-8 1,2 4-2,0-12 4,2 2-3,0-2-1,0-6 3,0-4-2,0-6 0,0-2-1,0-6 1,0-4-4,0 0 4,0 0-1,0 0 5,0 0-2,0 0 3,0-14-5,0-8-1,0 0 0,0 0-3,0-4 2,0 4 0,0 2-3,-6 0 3,-7 6-3,-1-4 0,1 4 0,-2 1 2,1 4-3,4-1 5,-4 2 0,5-5 0,-2 3 0,-1 1 2,6 4-1,-5-3-1,2 8-6,-2-4 1,0 3 5,-5 1 0,3 0-1,-3 0 0,-1 9 1,-4 5 2,1 4 1,-3 4-3,4 1 0,-1-1 3,2 4-3,2-2 0,5 2 7,2-4-7,7 4 0,2-4 0,0 2 0,0-6 0,9 4 0,4-4 0,3-6 3,-1 2-3,1-4 0,2 2 3,0-3-3,-1-8 1,4 3 0,1-4-1,3 0-6,1 0-7,3 0-5,2-5-26,3-4-3,0 1-23,-1-6-35,0 0-21,-4 0-91,0-6-26</inkml:trace>
  <inkml:trace contextRef="#ctx0" brushRef="#br0" timeOffset="886">818 411 53,'0'0'701,"0"0"-655,0 0-42,0 0 5,0 0 74,0 0-26,0-84-38,0 72-8,0 6-3,4-2 10,-4 2-1,0 2-11,0 0 9,0 0 18,0 0-22,0 4-11,0 0 0,0 0 10,-11 0-4,-5 0-6,1 12 2,-8 2-4,4 4-1,1-4 3,0 2 1,2-2 0,6 0-1,-2-2 0,5-2 1,3 0-3,2-2-3,2 0 3,0-2-3,0 2 5,4 1 5,7-4 2,3 4-6,-3-1 0,2-3 4,1 4-4,-4 1-1,2 2 1,1-2-1,-2-2 0,5 2 0,-3 2 2,5-2-2,0 2 0,0-2 1,-4 4-1,-1-6 0,-7 0 0,-2 2-2,4-2 2,-8 2-8,0 4 8,0-2-2,0 2 6,-2-6-4,-12 2 2,-1 2-2,-4-6 6,-3 6-1,0-6-1,-5 2-1,0-4 4,-2-4-7,3 0 3,3 0 2,4 0-1,5 0-4,3 0 0,7-12-2,-2 2 2,6 2-8,0-2-9,0 2-13,0-2 9,14 2-25,1-2-19,1 6-32,0-4-61,0 4-72,-1 0-70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7:30.11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14 32 383,'0'0'128,"0"0"-91,0 0 51,0 0 47,0 0-28,0 0-29,-14-14-21,14 14-14,0 0 0,0 0-11,0 0-23,0-4-1,7 4 0,11 0-7,7-4 2,1-1-2,1 5 0,-1-4-1,-3 4 0,-1 0-2,-7 0-6,-5 0-43,-3 0-34,-7 4-33,0 5-83,0 1-114</inkml:trace>
  <inkml:trace contextRef="#ctx0" brushRef="#br0" timeOffset="293">14 32 526,'0'102'191,"-4"-102"-161,4 0 16,0 4 57,0-4-15,0 0-44,0 0-22,4 0-15,13 6 3,6-2 7,4-4 1,2 0-8,0 0-10,-2 4 3,-4-4-1,-4 0-2,-5 4-3,-4-2-51,-3-2-145,-1 0-305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7:44.3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8996 6438 0,'17'0'219,"19"0"-188,-1 0-15,0 0 0,1 0-1,17 0 1,-18-17-16,0 17 15,0 0-15,36-36 16,35 36 15,17 0 1,36 0-1,35-35 16,-159 35-47,36-35 31,-1 35-15,-17 0-1,53 0 1,-53-53-1,106 53 1,-89 0 0,1-35-1,-1 35 1,-52 0-16,88 0 16,0 0-1,-36 0 1,71 0 15,-88 0-31,18 0 0,35 0 16,17-36 15,1 36-31,87 0 31,-140 0-31,-18 0 16,35 0-1,-17 0 1,17 0 0,-35 0-16,70 0 15,-17 0 1,35 0 0,-35 0-1,35 0 1,0 0-1,18 0 1,0 0 0,35 0-1,-88 0 17,-36 0-32,18 0 15,159 0 16,-141 0-15,18 0 0,-19 0-1,1 0 1,35 0 0,-53 0-16,-17 0 15,194 0 16,-195 0-31,36 0 16,70-35 0,-105 35 15,17 0-15,-35 0-16,0 0 15,123 0 1,-123 0-1,0 0-15,88 0 16,-35-35 0,18 35-1,-54 0 1,-35 0-16,54 0 16,16 0-1,19-53 1,-36 53-1,-53 0-15,18 0 16,124 0 0,-1 0 15,-88 0-31,18 0 16,123 0 15,-87 35-16,-37-35 1,37 0 0,-90 0-16,37 35 15,-1-35 1,0 0 0,18 36-1,35-36 1,-35 0-1,0 0 1,-18 0 0,53 35 15,-88-35-31,70 0 31,-52 35-15,17-35-1,36 0 1,-89 0 0,18 0-16,35 0 15,18 0 1,88 0 0,-53 0-1,18 53 1,105-53-1,-123 0-15,-17 35 16,105 18 0,-105-53 15,-36 53-31,-18-18 31,36-35-15,-71 0-1,71 36 1,-35-36 0,-1 53-1,36-53 1,71 0 15,-142 0-15,0 0 15,18 0-31,-18 0 16,89 35-1,52-35 1,-105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7:31.54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210 171 94,'0'0'168,"0"0"-124,0 0-13,0 0 33,0 0 10,0 0-2,25-59-17,-18 45 14,-3 6-13,-4-2 9,4-2-12,-4 6-15,2 2 9,1-4-11,-1 2-6,0 2 3,1 4-8,-3-4-14,2 0 12,-2 4-5,0 0-3,0 0-3,0 0-9,0 0 0,0 0-3,0 0-5,0 8 3,0 10 2,0 4 7,0 6 1,0 3-4,-2-3 0,-1 6 4,1 2-5,0-4 2,-1 0-4,3-2 1,0-2-2,0-2 4,0-4-2,0 0 0,0-8-1,0-2 1,0 2-1,3-5-1,1-4 1,1-1-1,-3-4 0,3 5 1,-5-5-1,0 0 2,0 0-1,0 0 1,0 0 1,0 0-2,2 0-1,-2 0 5,2 0-5,-2 0 5,0-14-3,2 1-4,-2-1 2,0 0 0,0-2-1,0 2 0,0 0 1,0-4-1,-2 2 0,-4 2 0,-1 0-2,2 0 3,0 0 0,3 2 0,-4-2 0,4 6 0,-5 0-2,2 6 2,1-2-4,-1 0-3,3 4 7,0 0 0,0 0-5,2 0 5,-5 0-6,-1 0 6,-6 0 2,-5 4-1,-1 4 1,3 6 0,-4 4-2,3-4 2,-1 4-1,-3-2-1,5 0 1,-1 2 0,5-2 0,2 2-1,2-8 0,4 6 1,-1-2-1,2 0 0,2 0 0,0 4 0,0-5 0,0 0-1,0 0 1,0-3 0,0-1 0,4 8-1,5-7 1,3-2 4,1 2-4,1-2 2,-1-2-2,-3 2 0,4-4-1,-1 0 1,3 0 2,-1-4-1,1 0 1,3 0-2,-4 0 1,3-4-1,-1-8-1,-1-2 0,4 4 0,-4 2-3,-3-2 0,1-2-6,-6 3-3,-1 4-11,-7-3-33,0 3-32,0 4-107,-2-7-192</inkml:trace>
  <inkml:trace contextRef="#ctx0" brushRef="#br0" timeOffset="2400">522 335 337,'0'0'258,"0"0"-231,0 0-18,0 0 81,0 0 32,0 0-34,0-26-50,0 18 1,0 6-13,9-6-14,5 0 3,-6 4-1,3 2-2,-1 2 2,-2 0-2,1 0-4,1 0-2,-4 0-3,3 0 0,-3 6-3,2 12 0,-4 2 2,-4 2-2,0 2 2,0 2-2,0-4 0,0 2 3,-6-3-3,-4-3 0,-1 0-2,0-4 6,2-5-8,0 0 5,3-1-1,-2-8 1,2 1 3,1-1-3,-1 0 0,4 0 0,2 0 0,0 0 1,0-1-2,0-12-4,0 0-4,2-1 0,9-3 7,3 3-5,1-4 5,1 4 1,-1-2 0,3 6-1,-1-4 0,0 2 1,1 2 1,-1-4 0,-1 2-2,-1 2 1,1-6 0,-3 6 4,1-4-4,-7 6 0,-3 0 0,0 2 1,-2 2 1,-2 0-2,3 2 2,-3 2-1,0 0 0,0 0 1,0 0-1,0 0-1,0 0-1,0 0 0,0 0-2,-7 10 3,-9 8 2,1 0 0,-1 4 1,3 0-3,2-4 3,-1 4 3,4-4-5,1 0 2,1-4-2,3 0-1,1-2 1,2 2 0,0-1-1,0-4 0,0 0 0,5-4 3,8 4-2,2-5 0,3-4 3,0 0-3,0 0 0,0 0-1,-3 0-7,1 0-12,-1 0-35,-1-9-79,-1 0-103,1-5-165</inkml:trace>
  <inkml:trace contextRef="#ctx0" brushRef="#br0" timeOffset="3346">1064 331 414,'0'0'91,"0"0"-84,0 0 28,0 0 93,0 0-32,0 0-57,-2-40-11,2 32 11,0-2 19,0-2-20,2-2-13,9 4-4,-1-6 12,0 6-6,-1 0-9,1 2-1,-4 4-3,-4 4-3,-2-6-1,2 3-7,-2 3 0,0 0 0,2 0-3,3 0 0,-1 0 0,0 0 0,2 0 0,-4 0 0,0 0 3,0 0-3,-2 0 0,0 3 1,0-1-1,0 2 0,0 4 0,0-4 1,2 6 3,1-2-4,-3 2 2,4-2 0,-2-2-1,0 2 2,0 0-3,-2-6 1,0 2 1,0 0-2,2 0 2,1 0 4,0 2-5,-1-2 3,2 4-2,1-4 1,-1-2-2,0 0 0,-2 0-1,3-2 2,-5 0 1,0 0-3,0 0 1,0 0 0,0 0 5,0 0-6,0 0 3,0 0-3,0 0 5,0 0-5,0 0-5,0 0-1,0 0-6,0-2-7,-3-6-9,-5 0-34,-1-2-41,3 2-37,-2-2-82,6-4-28,0 6-80</inkml:trace>
  <inkml:trace contextRef="#ctx0" brushRef="#br0" timeOffset="4050">1253 32 0,'0'0'395,"0"0"-320,0 0-49,0 0 60,0 0 62,0 0-69,0-32-22,0 28-10,0 4-1,0-4-2,0 4-4,0 0-9,0 0-6,0 0-7,0 0-1,0 0-9,0 0-5,0 0 0,0 0-2,0 0 0,0 4-1,0 10 0,-2 8 10,0 0-9,0 4 5,-2-2 0,-1 7-2,1-5-1,-3 2 0,2 2-2,-1 2 4,1-6-3,1 2-1,0-2 2,1-4-2,0-4 2,3 0-2,0-6-1,0 2 3,0-8-1,0 2-2,0-4 2,0 0-2,0 2 0,0-2 0,0-4 1,0 0 0,0 0-1,0 0 0,0 0 0,0 0 1,0 0 0,0 0 3,0 0-3,0 0 9,0 0-10,0-4 0,0-6 0,0-6 0,0 2 0,0 0-2,0-4 0,0 4 1,0-8 0,0 4-2,0-4 3,0 0 0,-6 4-3,0 4 1,-1-2 2,3 6 0,-2-2-2,0 6-9,0 2 7,-3 4 1,1 0 3,-2 0 0,-1 0 0,-5 0 0,1 12 0,-4 2 0,1 4 3,3 0-3,-3 4 0,3-4-1,1 4 2,1-4 0,4 4-1,0-4 2,2 0-2,3-4 1,4 0-1,0 2 0,0-2 0,0-4 3,0 2-3,4 2 0,6-5 1,1-4 0,-1 4-1,4-5 1,1 1 0,1-1 0,2 1 0,2-5-1,1 0 1,-4 0-1,3 0-2,1 0-3,-6-5-6,1-4 1,-8 0-9,1-4-23,-3-1-16,2 1-69,-2-1-120,-1 2-105</inkml:trace>
  <inkml:trace contextRef="#ctx0" brushRef="#br0" timeOffset="5198">1490 279 198,'0'0'148,"0"0"-86,0 0 17,0 0 37,0 0 18,0 0-52,-42-28-17,40 24-1,2 2-11,0 0-11,0 0-4,0 2-6,0 0-11,0-4-5,0 0-4,0-6-11,6 2 6,3 4-5,-3-6 2,1 6-4,-2 0 0,-1 4 5,-1 0-5,1 0 0,-2 0-1,-2 0-2,0 0 0,0 0 1,0 0 2,0 0 0,0 8 0,0 2 0,0 4 0,0 2 0,0-2-1,0 0 1,0-2 0,0-2 2,0 0-2,0-2 0,0-4 3,0 2-3,0-2-3,4 4 2,5-4 2,1-4 1,5 0-1,3 0 0,-3 0 3,3 0-3,-3-8 0,-1-2-1,-1 2 0,-1-6 0,-3 2 1,-3 2-1,-2-4 0,4-2 0,-4 2-1,-2 4 1,-2-4 0,0 6 0,0-4 0,0 6 0,0-2 1,0 4 0,0 2-1,0 2 0,0 0 0,0 0 3,0 0-3,0 0-2,0 0-1,-6 10 0,-8 8 3,3-4 0,5 4 2,-2 0 0,2 4-1,1 0 0,1 0-1,2 0 1,2-4 0,0 0-1,0 0 0,0-2 2,0 2-1,0 0-1,4 0 1,1 0 0,-1 1-2,-2 3 0,-2-4 1,0 4 2,0 0-2,0 2 0,-2-2-1,-9 0 2,-1-4-2,-1-4 2,0-2-1,-3-2 2,-1-2-2,-3-8 0,-1 0 2,-1 0-2,0 0 1,2 0 0,-1-4 0,8-6-1,3-8-2,0 6-3,6-2-8,2 0-28,2 2-65,0 2-81,0 2-272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4:25.36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6 6 508,'0'0'81,"0"0"-74,0 0 33,0 0 49,0 0-53,0 0-17,-2 0-6,2 0 18,0 0 0,0 0-20,0 0-3,0 0-8,0 0-44,0 0-10,0-2-94,-4-2-138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7:38.12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11 943 397,'0'0'71,"0"0"-64,0 0 46,0 0 83,0 0-38,0 0-46,-11-14-16,11 14 8,0 0 13,0 0 0,0 0-15,0 0-8,0 0-1,0 0-8,0 0-17,0 0 3,0 0-6,0-4 2,11 4-3,7 0 0,5-4 0,1 4 1,5-4 0,9 4-3,4-4 3,7 2-1,2-2-1,5 0 0,2 4-2,2-4 6,2 0-7,-6 2-1,0-2 1,0 0 0,-5 0 1,2 0-2,3 4 2,2-2 0,0 2-1,-2-4 0,-3 0 0,-1 4 1,-3-4 1,-5 0-2,1-1 0,-3 4 0,1-3 0,1 4 2,-2 0-1,3 0-1,-1-4 0,2 4 2,2 0-2,1 0 3,1 0-1,-4 0 0,1 0-1,-5 8 0,0-7 2,1 4-3,-1-1 1,-1 4 0,-3-4-1,-1-2 0,-5 2 2,-1-4-2,0 0 0,-6 0 0,1 0 2,-3 0-2,-6 0-2,-3 0 2,-9 0 0,-1 0 1,-4 0 0,0 0-1,0 0-1,0 0 0,0 0-2,0 0-4,0 0-3,-4 4-9,-8-4 5,-6 4-3,-11 6-23,-12 2-58,-7 2-126,-1 0-194</inkml:trace>
  <inkml:trace contextRef="#ctx0" brushRef="#br0" timeOffset="1132">174 1252 324,'0'0'82,"0"0"-64,0 0 1,0 0 78,0 0 23,0 0-34,20-32-37,-20 32-23,0 0 7,0 0 9,3 0-1,-3 0-6,0 0-1,0 0-2,0 0 0,0 0-8,0 0-1,0 0-10,0 0-9,0 0 0,0 9 3,0 14 10,0 3-4,0-4-4,0 6-5,0 2 3,0 2-2,0 2-2,-6 2 3,-4 0-4,3 0 6,-3-4-6,4 3-1,2-3 5,-3 4-4,3-6 0,2 2 3,0 0-2,-1-2 2,3 0-5,-3-2 1,3-6-1,0 0 0,0-8 2,0-1-3,0-4 2,0 0-2,0-4 0,0-1 1,0 1 0,0 0 1,0-1-1,3 0 0,0-4 0,-3 5-1,2-5 2,-2 0-1,2 0 0,-2 0 0,0 0 0,2 0-5,0 0-3,5 0 3,3-9-12,2-13-5,1 3-8,-1-8-47,1 5-77,-1-4-88,-2 8-86</inkml:trace>
  <inkml:trace contextRef="#ctx0" brushRef="#br0" timeOffset="1904">492 1627 313,'0'0'248,"0"0"-179,0 0-50,0 0 70,0 0 20,0 0-37,0-24-54,10 16-6,1-1-5,0 0 12,2 4 0,-2-3-5,3 2-5,-5 2 1,-1 0 2,-1 4 3,0 0-10,0 0 1,-1 0 0,3 0 1,-5 8-3,4 6-3,-2 0 2,1 4 2,-1 0-2,-1 3 2,0-7 0,-5 4 3,2-4-8,-2 0 2,0-2-1,0-6 5,0-2-6,0-4 5,0 0-3,0 0 0,0 0 1,0 0 1,0 0 1,0 0 6,0-4-9,0-6 1,0-4-3,0 2 0,0-2 0,0-4 0,0 4 0,9-3-2,1-1 4,6 4-4,-1 1 2,-1-6 0,-1 7 0,1-2 0,-3 6 0,0 2 0,1 2 0,-4 0 0,1 4 0,-4-4 0,-1 4 0,3 0-1,-3 0 1,5 0 0,-2 0 0,2 0 0,-3 4 2,1 4-1,3 2 1,-2 2-4,1 2 6,-3 0-3,4-1 1,-4 5-2,-1-4 4,-1 4-2,-2 0 3,0-4-5,0 2 1,-2-2-3,0 0 5,0-6-3,0-2 0,0 2 2,0-8-4,0 4 2,0-4 0,0 0-1,4 4 0,-4-4-2,0 0-9,0 0-21,0 0-22,0 0-23,0 0-28,0-4-110,0-10-106</inkml:trace>
  <inkml:trace contextRef="#ctx0" brushRef="#br0" timeOffset="2850">805 1165 375,'0'0'90,"0"0"-55,0 0 33,0 0 67,0 0-38,0 0-54,-5-8-17,5 8-4,0 0 5,0 0 0,0 0-9,0 0-6,-2 0-5,-3 0-6,-1 13 1,-5 1 11,2 8 2,-2-8-8,2 4-7,2-4 4,0 2 1,3-6-1,0-2 3,1 2-6,1-6 1,0 0 1,2 0-3,0-2 0,0-2-1,0 0 0,0 0 1,0 0 0,0 0 3,11-6 9,3-6-7,-1-2-5,-5 0-6,2 2 2,-4 2-4,1 2 3,-3-2-3,3 6 3,0-5-7,2 0 0,-1-4 1,4 3 9,-1 1 0,0 0-3,-2 5 5,0 0 0,-5 4-3,-2 0 3,1 0 0,1 0-2,-2 0 2,3 4 3,-2 9 0,-1-4 5,0 5-7,-2-1 6,4 1-6,0 0 3,3-2-2,3 2 3,-6 0-1,2 4 1,1 0-5,-1-2 5,2-2-4,0 4-1,-1-4 0,-5-2 0,2-2 0,4 2-11,-4-6-44,3-2-76,-1-4-187,1 0-153</inkml:trace>
  <inkml:trace contextRef="#ctx0" brushRef="#br0" timeOffset="3848">1248 1631 293,'0'0'284,"0"0"-165,0 0-76,0 0 43,0 0 35,0 0-38,0 0-30,0 0-13,0 0-17,0 0-11,2 0-6,3 0-2,0 0 1,-5 0-4,2 0-1,2 0 0,-1 0 0,1 0 0,0 0 0,-2 0 0,1 0 0,-3 0-4,0 0 4,0 0-1,0 0-5,0 0 0,0 0-4,-13 0 10,-6 4 0,2 0-6,-1 0-1,5-2 1,1-2-10,3 0 7,7 0 5,2 0 4,0 0-1,0 0 1,0 0-13,7 0 10,9 0-2,-1-2 5,-6-2-2,-2 4-7,-5 0-32,0 0-36,1 0-53,-3 0-168,2 0-108</inkml:trace>
  <inkml:trace contextRef="#ctx0" brushRef="#br0" timeOffset="4453">1594 1518 534,'0'0'97,"0"0"-73,0 0 37,0 0 47,0 0-32,0 0-26,0-52-15,0 52 2,-2 0-2,2 0-4,-3 0-3,3 0-6,0 0-12,0 0-3,0 0 2,0 0-3,0 0-3,0 0-3,0 0 2,0 12 10,0-2-6,3 8-3,1-2 7,3 2-3,-1 0 1,-1 9-5,-3-4-2,-2 4 6,0-5-6,0 0 2,0 0-2,0-4 0,0 0 1,0 0-2,0-8 0,0 2 1,0-6-1,0 2 0,0-8-1,0 0-1,0 0-4,0 0-1,0 0-7,0 0 2,0 0-7,0 0-15,0 0-56,0-8-69,0-2-30,0-4-57,7-2 39</inkml:trace>
  <inkml:trace contextRef="#ctx0" brushRef="#br0" timeOffset="4950">1801 1496 364,'0'0'99,"0"0"-69,0 0 11,0 0 84,0 0-1,0 0-51,14-22-21,-14 22-24,0 0-6,0 0-1,0 0-4,0 0-5,0 0 0,0 0-5,0 0-4,0 0-1,0 4 6,-12 10 7,-1 4-6,-2 0-3,-3-1 0,2-4-3,0 1-1,6 0 1,-2-5 2,3-1 4,5-7-7,2 3-2,2-4 3,0 5-3,0-5-1,0 0 0,0 0 1,0 0 0,0 0 5,8 0 2,5 0-2,3-9-4,-3 8 1,-3-3-2,1 4 1,-7 0-1,0 0 0,1 0 0,0 0-1,-1 0-1,1 0 1,-1 0-2,2 0 3,1 9 1,3 0-1,-6 5 0,2-6 1,-1 6 1,-1 0 1,3-2 2,-4-2 0,1 2-1,0-6-2,1 2-1,1-2 6,1-2-6,0 0 2,-1 0-2,1-4 1,-3 4-4,-2-4 2,-2 0-9,3 0-28,2 0-51,-1-8-90,-4-6-280</inkml:trace>
  <inkml:trace contextRef="#ctx0" brushRef="#br0" timeOffset="5782">1837 1135 455,'0'0'180,"0"0"-164,0 0 25,0 0 62,0 0-30,0 0-38,-9-10-22,9 10-7,-2 0 1,-5 0 7,-4 0 7,-1 10 4,0 4-5,-2 2-7,-4-2 2,0 4-5,3 0-1,1-5-1,5 1-7,1-4 5,4-2-1,0-4-3,4 0 0,0-4 1,0 0-2,0 0 1,0 0 0,0 0 5,0 0-5,0 0 4,0 0-3,0 0-3,0 0-1,6-4 0,9-8-3,1 2 2,1-3 2,-1 4 0,-1-5 0,-1 1 0,-1 4 0,1 0 1,-1-1-1,-2 2 1,-2 0-1,2 2 0,-4 2 0,2 0-1,-2-2 1,-1 6 0,-4 0 0,1 0-3,1 0 0,-2 0 1,2 0 0,2 10 1,-4 4 1,2 3 1,0-3 5,1-1-5,1 5-1,2-5 2,-2 1-1,3 0 0,-1-6 0,0 2-1,-2-2 1,1-4-1,-1-2-2,4 2-12,-4-4-87,1 0-134,-1 0-305</inkml:trace>
  <inkml:trace contextRef="#ctx0" brushRef="#br0" timeOffset="7110">2309 1107 266,'0'0'108,"0"0"-62,0 0 14,0 0 43,0 0 23,0 0-49,0-16-26,0 16-10,0 0 12,0 0-3,0 0-16,0 0-6,0 0-5,0 0-10,5 0-2,-3 8 5,0 14 1,1 0 6,1 0-12,-1 6 2,1 3-1,0 1-4,0 0-4,3 6 4,-2-2-1,2-4-1,-3 4-2,-2 0 1,0 2 3,3-2-2,-1 1 3,1-6 2,0 0-10,-1-3 2,-2-6-1,2 0-2,1-4 3,-1-4-2,0-2-1,-1-6 0,0-2 1,-3-4-1,0 4 0,0-4 3,0 0-7,0 0 4,0 0-11,0 0-1,0 0 2,0-4-9,2-10-11,0-4-42,0-4-118,2 4-183</inkml:trace>
  <inkml:trace contextRef="#ctx0" brushRef="#br0" timeOffset="35549">2784 786 421,'0'0'304,"0"0"-236,0 0-59,0 0 31,0 0 44,0 0-14,0 0-35,0 0-16,0 0 5,47-36 6,-45 36-5,3 0-6,0 0-5,1 0-1,9-4-1,3 4-3,3 0 3,2 0-8,2 0 1,4 0-3,2 0-1,-2 0 1,3 0-2,-6 0-1,-1 0 0,-2 0-5,-8 0-3,-3 0-5,-10 0-9,-2 0-11,0 10-86,-2 6-68,-25-2-4,-7 9-93</inkml:trace>
  <inkml:trace contextRef="#ctx0" brushRef="#br0" timeOffset="35924">2974 911 512,'0'0'176,"0"0"-150,0 0-8,0 0 55,0 0-4,0 0-30,-2 0-27,17 0-8,3 0 3,2 0 2,0 0-3,-2 0 1,2 0-5,-2 0 0,0 0-1,-1 0-1,-1 0-21,-1 0-46,1 0-70,-1 0-134,-1 0-196</inkml:trace>
  <inkml:trace contextRef="#ctx0" brushRef="#br0" timeOffset="36696">4423 0 602,'0'0'102,"0"0"-83,0 0-6,0 0 38,0 0 15,0 0-35,-4-4-27,4 26 5,0 1 9,0 0 8,0 4 3,0-1-12,0 0 16,-3 6-9,0-2-2,1 6-4,0 0-14,0-4 5,0 0 1,0-2-4,2-4-3,0-3 0,0-5-3,0 0 3,0-8-3,0-2 3,0-4-2,0 0 0,0-2 1,0-2-1,0 0 2,0 0 6,0-5-3,0-4 0,4-9-6,-2 4 1,-2-4-2,0 0 1,0-3-4,0 1 1,0 2-4,0 2 3,-6 2 3,-3-4-2,0 4 3,2-2 0,-2 2 3,1 4-4,-2-2 1,3 6-1,1 6-1,2-4 1,-3 4-2,2 0 2,-6 0 0,-4 0-2,-3 18 3,-9 0 0,-2 8-1,-2-2 1,-5 6 0,5-4 0,4 2 1,0-6 0,12 1 1,1 3-1,8-8 0,6 4 1,0-2 4,0 0-3,18-2-2,4-4 6,9-4-7,0-2-1,0 0 1,4-8 0,-4 2-9,-5-2-25,-2 0-13,-1 0-23,-5-6-31,1-8-83,2-6-109</inkml:trace>
  <inkml:trace contextRef="#ctx0" brushRef="#br0" timeOffset="37454">4597 303 670,'0'0'149,"0"0"-118,0 0-2,0 0 61,0 0-7,0 0-50,-5-12-31,21 12 13,4 0-13,0 0-1,-4 0 1,-3 0 0,-5 0-2,2 0 0,-4 0 2,1 8-2,-5 6 0,-2-2-2,0 6 2,0 0 0,0 2 2,0 1-2,-11-2 1,-3-2-1,1-3 0,0 0 2,2-10-1,2 0-1,5 0 2,4-4-5,0 0 0,0 0-1,0 0 0,0 0 0,0-8-6,0-6 0,6 1-5,3-1 4,5 1 4,-1-1 7,3 1-6,1-1-6,3 0-2,1 2-13,0-2 25,0 4-3,-3 2 5,-3 0 0,-1 0 2,-5 2-2,-1 2 7,-1-4-6,-5 6-1,0 2 5,-2 0 4,0 0-1,0 0-1,0 0-5,0 0-2,-6 4 0,-12 14 5,-2 2 8,0 2-9,2 4 0,4-4 7,4 5-5,3-8 5,3 2-11,2-3 3,2-4-1,0 0 2,0 0-1,6-2-2,9-4-1,3-2 0,5-2 0,1 0-19,-2 0-25,3-4-22,0 0-98,-1 0-85,2 0-69</inkml:trace>
  <inkml:trace contextRef="#ctx0" brushRef="#br0" timeOffset="38316">5406 135 424,'0'0'104,"0"0"-56,0 0 42,0 0 17,0 0-16,0 0-29,8-49-22,-8 49-5,0 0-17,0 0-5,0 0-12,0 17 0,0 5 17,0 6-5,0 2-3,0 2-2,0 0 5,0 2-2,0-2-3,0-4-4,0 2 2,-2 1-6,0-8 1,2-1 2,-2 1-3,2-9 1,0-2-1,0-2 1,0-2-2,0-8 2,0 4-1,0-4 1,0 0-1,0 0-2,0 0 2,0 0-8,0-4-1,0-8-7,0-2-3,-2 0 2,-5-4 7,3 4 7,0-3 2,1 8 1,-2-5 1,3 1-1,0-1 0,-3 2-2,-1 2 3,-3 0-3,0 2 2,-2 0-3,0 4 1,-5 2 4,-4 2-2,0 0 0,-7 0 4,1 14-4,-1 4 0,-5 4 6,3 0 0,0 1 4,5 0-5,6 4-2,2-5 0,8-4 4,1 0-3,5 0 0,2 0-1,0-6-1,2 6-2,18-8 14,7-2-13,2-4 6,2-4 0,0 0-7,0 0-5,-4 0-22,-2-4-11,-3 0-12,-2 0-38,-2-2-47,-2-6-145,-1 2-38</inkml:trace>
  <inkml:trace contextRef="#ctx0" brushRef="#br0" timeOffset="39105">5615 331 556,'0'0'118,"0"0"-96,0 0 37,0 0 34,0 0-22,0 0-44,-2-30-11,2 24 7,4 6-4,12-4-14,-3 0-4,1 4-1,-5-2-1,2 2 1,-3 0 0,0 0 0,-2 0-1,-4 0 1,1 0-3,-3 2-4,0 6 4,0-4 3,0 2 0,0 2 0,0 0 0,0 2 1,0-2 4,0 2-4,0-2-1,0-2 1,0 2 1,10-4-2,9-4 1,1 0 5,7 0-5,-1 0 3,5-8-2,1-10-2,-4 4-1,1 0 1,-4-6 1,-7 4-1,-1 0 1,-5 2 3,-3 0-4,-5 2 0,-2 2 3,0 2-2,-2 0 0,0 2 9,0 2 1,0 0-4,0 4 2,0-2 6,0 2-6,0 0-8,-4 0 3,-2 0-4,-3 6 5,-3 8 7,6 4-5,-1 0 4,5 2-1,2-2-4,0 2-1,0 2-1,0-2 1,7 4-1,3 2-2,2-3-1,-1-1 3,1 0-4,-4 2 2,3 2-1,-4 0 1,-2-4-1,-1 6-1,-4-2 0,0 0 0,0-2 3,0-2-5,0-4 2,-7-2 0,-6-2 2,-2-4-2,-4 2 0,-3-10 1,-5 6-1,-2-4 3,-2-4-2,-7 0 0,3 0-2,-3 0-14,-3 0-29,8-8-57,0-2-91,10-4-269</inkml:trace>
  <inkml:trace contextRef="#ctx0" brushRef="#br0" timeOffset="40845">4037 1103 439,'0'0'186,"0"0"-127,0 0-14,0 0 44,0 0 6,0 0-36,0-18-26,0 18-11,0 0-2,0 0 0,0 0-6,0 0 3,0 4-11,0 10 12,0 8 7,0 2-14,0 2 2,0 5-6,0 1 4,0 0 5,0 6-13,0-6 9,0 4 0,-2 0-10,-2-2 5,4-2-2,-3 0 0,3-2-1,0 2-4,0-1 1,0-3 2,0-6-1,0 0 0,0-4 2,0-4-4,0 0 0,0-2 0,0-2 0,0 2 1,0-6-1,0 6 0,0-8 0,0 2 0,0 2 1,0-8-1,3 4 0,-3-4 0,0 0 1,0 0-1,0 0-3,0 0 2,0 0-1,2 0 1,-2 4-4,0-4 5,0 0-4,0 0 3,0 0-6,2 0-1,-2 0 1,2 0-7,2-4-5,1-10-7,2-2-37,0-2-43,-1 0-49,3-4-134,-2 4-53</inkml:trace>
  <inkml:trace contextRef="#ctx0" brushRef="#br0" timeOffset="41977">3669 893 301,'0'0'142,"0"0"-63,0 0-32,0 0 47,0 0 12,0 0-53,0 0-20,0 0-7,7 0-11,9 2 19,-3 2 8,5-4-13,-1 4-2,4-4-5,6 4-2,2-4-1,6 0-5,5 0-1,5 0 0,3 0-6,-2 0 0,2 0-7,-1 0 1,-3 0 3,4-4-2,-6 0-1,1 0 0,-8 2 0,3-2 1,-5 0-2,0 0 1,6 4 1,-4 0-2,1-4 0,2 4 0,0 0 2,0 0-1,0 0-1,-1 0 0,4 0-1,-3 0 3,-3 0-2,1 0 1,-3 0-2,0 0 2,-2 0-2,1 0 2,4 0-1,-3 0 1,5 0 0,2 0 0,1 0-1,3 0 1,1 0-1,1 0 0,2 0 1,-4 0-1,-1 0-1,-1 0 1,-5-2 0,3 2 2,3 0-2,-5-4 0,1 4 1,0-4-1,1 4-1,-3 0 1,2-4-2,-3 0 1,-3-1 1,2 5 0,-3-1 1,1-3-1,-4 4-4,2-4 4,0-1-1,1 0 1,1 1-5,0-5 0,1 5 3,-5 0 0,0 3-1,-3-3 1,1 4 2,0-5 0,0 5-1,-2-4 1,-2 4-2,2 0 2,-2-4-1,-1 4-2,-4-1 2,2 1 0,-2-5 0,-1 5 1,0 0-1,-2 0 1,1 0-2,-1 0 2,1 0 0,-3 0 1,1 0-1,-3 0 2,-3 0-5,0 0 6,-6 0-5,0 0 3,-2 0-2,0 0 1,0 0-4,0 0 2,0 0-12,0 0-28,0 0-34,-2 0-37,-14 0 22,-7 0-153,-1 0-262</inkml:trace>
  <inkml:trace contextRef="#ctx0" brushRef="#br0" timeOffset="51846">4712 1224 366,'0'0'81,"0"0"-67,0 0 10,0 0 63,0 0-34,0 0-20,0 0-5,37-53 8,-35 52 13,-2-4-11,0 1 3,0 0-8,0 0 6,0 4-16,0 0 4,0 0-6,0 0-8,0 0-12,-10 0-1,-7 0 0,-3 0-1,-1 8 1,2 6-1,0 4 2,-1 0-2,1 5 3,-4-1-1,1 4 1,4 0 0,2-6-1,5 2 0,3-4 0,3 0-1,2 2-1,3-6 0,0 0 0,0 0 2,0-2-1,0-6 1,10 2-1,3 0 0,3-2 0,1 2-9,4-4 2,-1-4-9,-1 0 3,2 0-9,-4 0-6,-1-8 5,1-2 1,-3-2 8,-1-2 2,-1 0 4,-3-2 3,-1 2 4,0 0-9,-4 0 8,-4 2-1,0 2-2,0 2-22,0 2 13,0-2 9,-10 4-5,-2 0 10,-7-2 5,2 6-3,-3 0-2,-1 0 2,4 0 0,-1 0-2,3 0 0,-4 2 0,2 6 0,-1 0 0,3-2 2,1 2-2,3 2 0,5-2-3,3-4 3,0 6 0,3-6 0,0 4-1,0-2-2,0-2 2,0 0-2,0 0-12,0 0-24,3-2-2,4 2-9,-1-4-19,3 4-17,0-4-3,2 0-45</inkml:trace>
  <inkml:trace contextRef="#ctx0" brushRef="#br0" timeOffset="52939">5076 1215 332,'0'0'154,"0"0"-89,0 0-56,0 0 77,0 0 29,0 0-59,0-13-34,0 13-13,0 0-2,0 0 4,-3 13 11,-10 6 29,-3-1-6,1 4-19,1-4-7,-1 4 7,-1 4-11,3 0-1,-5 2-1,1 2 1,-2 2-8,-1-4 6,5 2-8,-3 1-2,3-4 0,1-4 1,1 3-1,-1-8 0,5 0-1,1-4-1,1-6 1,5 2 0,0-6 0,-1 0-1,3-4-1,0 4 1,0-2 0,0 2 0,-2-4-1,2 4 1,0-4-4,0 0 1,0 4-6,0-4-10,0 0-6,0 0-7,0 0-20,0 0-12,2 0 6,12 0-8,1-12-86,3 6-28,-2-2 36,-1 2-122</inkml:trace>
  <inkml:trace contextRef="#ctx0" brushRef="#br0" timeOffset="53587">5114 1554 159,'0'0'223,"0"0"-138,0 0-46,0 0 56,0 0 11,0 0-48,-16-14-23,16 14-10,0 0 4,0 0 8,0 0 3,0 0-7,0 0-5,0 0 1,0 0-7,0 0-6,0 0-5,0 0-7,11-4 0,9 0 0,5 0-3,0-2 1,-4 2-2,0 0 1,-1 0 0,-3 0-1,-5-2-1,-3 2 0,-7 4-2,0 0 3,-2 0 1,0 0 0,0 0-1,0 0-2,0 0 0,0 0 1,0 0-5,0 0-1,0 4 1,0 10 6,-6 4 4,-1 0-4,-3 0 0,4 4 2,0-4 0,-3 5 2,-1-1-1,4-4 3,-1 4 0,1-4-5,-4 0 0,6-4 5,0-2-5,1-2-1,3-6 0,0 0 0,0 0 0,0-4-1,0 0-1,0 0-4,0 0-13,17 0-25,-2-12-26,5 2-36,-1-4-47,2-2-67,-1-2-50</inkml:trace>
  <inkml:trace contextRef="#ctx0" brushRef="#br0" timeOffset="54306">5644 1045 170,'0'0'253,"0"0"-170,0 0-54,0 0 44,0 0 23,0 0-38,-11-8-35,11 8-11,0 12 27,0 6 13,0-4 6,0 8-20,0 0-5,0 0 1,5 2-10,3 2 10,1 5-12,3-3-9,-4 2-2,3 2 0,1 0 0,1-2-4,-7 2-2,4 4 0,-6-2 5,-2-2-8,3-1 4,-5-4-1,4 0-5,0-5 5,-1 0-3,4-4-2,0-4 2,-3-4-2,4 2 0,-2-2 1,0-2-1,1-2 1,-5 2-1,0-8 0,0 0 1,-2 0-1,2 0-1,0 0 1,-2 0-4,0 0-8,8 0-10,1-4-5,-1-6-56,3 6-67,-4-4-65,2-6-115</inkml:trace>
  <inkml:trace contextRef="#ctx0" brushRef="#br0" timeOffset="55289">7160 863 719,'0'0'149,"0"0"-134,0 0-2,0 0 22,0 0 21,0 0-21,96 0-22,-63 0-3,1 0-4,-3 0-2,-4 0-1,-7 0-3,-3 0 0,-5 0 0,-6 0-13,1 0-47,-5 4-33,-2 4-65,0 2-84,0-2 16</inkml:trace>
  <inkml:trace contextRef="#ctx0" brushRef="#br0" timeOffset="55560">7245 1055 475,'0'0'150,"0"0"-100,0 0 2,0 0 9,0 0-11,0 0-29,123 0-15,-90 0 4,-2-4-4,-4 2 1,-4 2-5,-8 0-1,-5-4-2,0 4-3,-3-4-56,-1 0-150,-2-2-157</inkml:trace>
  <inkml:trace contextRef="#ctx0" brushRef="#br0" timeOffset="56600">8319 542 385,'0'0'201,"0"0"-148,0 0 10,0 0 21,0 0-26,0 0-30,-2 0-14,2 0 1,0 0 13,0 0-1,0 0-15,0 0 0,0 0 2,0 0 1,4 0-3,8 0 0,7 0 1,2 0 6,4 0-14,4 0-4,0 0 4,6 0-1,3 0-4,2 0 1,-2 0 1,-7 0-2,1 0 0,-11 0 2,0 0-2,-11 0 1,-2 0 0,-4 0-1,-4 0 1,0 0 1,0 0-2,0 0-2,0 0 0,0 0 0,0 4-1,0 4 0,0-2 3,0 6 2,0-2-1,0 6-1,0-2 0,-4 0 2,-2 4-4,2 0 4,0 4-1,-3 4 2,-1 0 1,0-2 2,2 6-1,-1-3-4,1 1 3,-1-2 5,2-4-9,3-2 6,0-4-6,2-2 0,0-10 0,0 0 1,0 2 4,0-6-4,0 0-1,0 0 0,0 0 2,0 0-2,0 0 0,0 0-1,0 0-8,0 0-1,0 0-14,0 0-20,0 0-35,0 0-26,0 0-43,0 0-82,0 0-13</inkml:trace>
  <inkml:trace contextRef="#ctx0" brushRef="#br0" timeOffset="58018">9185 397 355,'0'0'74,"0"0"-18,0 0 52,0 0 15,0 0-47,0 0-41,-3-30 0,3 30-1,0 0-9,0 0-7,0 0-7,0 0-2,0 0-4,0 8-1,0 6 23,-3 4-3,1-1-6,0 1-9,-2 0-1,1-4-1,1 0 1,2 4-2,0-6 0,0-2 3,0-2-2,0 2-3,0 2 1,0 2 6,0 4 1,-2-4-8,0 8 1,-2-4 1,2 4-3,-1 0-2,3-4-1,-2 0 0,-1 0 2,3-4-2,0 2 0,0-2 3,0 0-3,0-5 0,0-4 1,0 3-1,0-3 3,0-5-3,0 4-2,0-4 2,0 0 1,0 0 1,0 0-2,0 0 0,0 0 3,0 0-2,0 0-1,0 0 0,0-13-6,0 4 2,0-5-1,0-4-3,3 1 3,-3 3-7,0-4-4,0 0 7,0 4-12,0-2 6,0 6 7,-12-4-7,2 6 7,-2-2 2,3 2 0,1 4 5,-1 0 1,2 4 0,-4-2 0,0 2-1,-3 0-5,1 0 6,-1 2 0,-1 10 0,-1-2 2,-3-2-2,0 6 1,3 0 0,1 2 0,7 2 0,-4 4 1,5-2 1,5 1-2,0 2 1,2-6 1,0 1-1,0 0-1,0 0-1,2-4 0,9 0-1,3-6 1,1 2 3,3-2 0,7-8-3,-4 4 5,6-4-5,2 0-11,3 0-11,-1 0-32,0-12-20,-4 2-67,-3-4-96,-1-4-2</inkml:trace>
  <inkml:trace contextRef="#ctx0" brushRef="#br0" timeOffset="58986">9409 616 251,'0'0'242,"0"0"-162,0 0-25,0 0 63,0 0-29,0 0-49,13-40-24,1 40-8,-3-4 5,3 4 4,-1 0-5,-5 0 0,4 6 1,-3 6 2,-3 6 0,0 0-6,-4 4-4,-2 4-5,0-4 2,0 6 1,-6-6-3,-9 4 1,-1-3 2,3-4 0,0 2 0,-1-7-3,4-4 0,2-2 3,4-4-3,2 0 0,2-4-1,0 0 1,0 0 0,0 0-14,14 0 5,7-12-4,4-2-26,0 0 9,-3-4 8,-2 1-10,0-1 6,0 0 13,-2 0-2,-2 4 10,-3-4-2,-2 6 3,-2-2 0,-2 2 4,-5 2 2,0 6 0,-2-6 3,0 6 18,0 0-5,0 4 9,0-4 4,0 4 2,0 0-28,0 0-5,-4 4 0,-12 10 7,-2 6 0,3 0 2,-1 6 3,5-8 2,2 8-5,2-8 1,5 5-5,2-5-1,0-5-3,0 6-1,9-7 3,11-6-3,5 2-12,6-8-33,0 0-19,5 0-16,-3 0-78,5-8-63,0-6-77</inkml:trace>
  <inkml:trace contextRef="#ctx0" brushRef="#br0" timeOffset="59719">10098 524 455,'0'0'111,"0"0"-81,0 0 49,0 0 26,0 0-68,0 0-28,0-10-9,0 10 5,0 4 0,0 14 13,0 0-1,0 0 1,0 8-5,0-4-3,0 2-3,0 2-1,0-4-3,0 0 0,0 0 2,0-4-5,0-4 0,0 0 3,0-1-1,0-8-2,0 4 0,0-5 0,0-4 0,0 0 0,0 0 1,0 0 0,0 0-2,0-4-5,0-10-15,0-3 3,0 3-6,0 4-6,0-2 9,0-2 7,-4 0 4,-6 6 3,0-2 0,-1 2 7,1 0-1,-1 2 2,1 2-1,-2 0 3,1 4-3,-1 0 6,-3 0-2,1 0 5,-1 0-4,2 14 13,-3-2-1,0 2-9,5 4 4,1-4-1,0 8 3,1-8-3,5 7-5,0-7 1,4-1 0,0 1-3,0 3-1,0-7-2,0-2 0,8-2 6,6-2-2,1 0-1,6-4 1,3 0-5,0 0-5,1 0-18,0 0-26,-1 0-10,1-8-43,-3 2-100,0-6 52,1-2-200</inkml:trace>
  <inkml:trace contextRef="#ctx0" brushRef="#br0" timeOffset="60427">10298 666 377,'0'0'142,"0"0"-59,0 0 19,0 0 10,0 0-32,0 0-36,0-40-11,0 40-8,0-4-1,0 2-12,6 0-7,4 2-3,1-2-2,1 2 0,1 0-1,-2 0 1,1 0 0,-4 0-1,-1 0 1,-3 0-2,-1 0 2,-1 0-5,-2 0 3,0 0-6,0 4-2,0 2 5,0 2 3,0 2 2,-7-6 0,2 4 0,3 2 1,2-6-1,0 2 0,0 2 1,0-8-1,7 4 5,7-4-3,5 0 1,6 0-1,-3 0 0,5 0-2,-4-4-1,-4-6-2,-1 2 1,-2-2-11,-5-2 6,-2 2 3,-5-4 2,1 2-5,-5 2-1,0-2 6,0-2 1,0 6 1,0-2 0,-3 2 2,-1 0 4,0 6 6,2-2 2,2 4 3,-3-4-1,3 4-12,-2 0-4,-2 0-3,-1 12 3,0 6 6,1 2 0,2 2 0,2 4 3,0 0-6,0-4 0,0 2-1,0 2-2,0-4 1,6 0-1,2 0 1,-4-3 2,-2 3-3,-2-8 0,0 0 0,0-2 0,0 2-1,0 4 1,-6-4-2,-8-2 1,3 2 1,-1 0 0,-1-6 0,5-4-1,0 0 0,4-4-8,-2 0 0,-3 0-8,-3 0-32,-3 0-34,-7-12-10,-3 2-96,-6-2-56</inkml:trace>
  <inkml:trace contextRef="#ctx0" brushRef="#br0" timeOffset="61572">8408 1234 256,'0'0'264,"0"0"-154,0 0-52,0 0 41,0 0-14,0 0-26,0 0-32,5 0 1,13 4 31,11-4-9,2 0-20,9 0-18,0 0 3,5 0-5,4 0-5,2 0-2,0 0-2,3 0 0,-1 0 0,3 0 0,0-4-1,2-2 1,-2 2-1,4 0 2,-2-5-2,2 8 0,0-7 3,-2 3-3,0 1 0,-5-1-2,1 1 2,-5-1-2,0 1 2,0 4 0,1-5-2,0 5-1,2-5 1,-1 5 1,-2 0-1,-6-4 1,-1 4 1,-3-4 0,0 4 1,-3-4-1,-1 4 0,-4-4 0,3 2 0,-3 2 1,-2 0 0,0-4-1,-2 4 2,2 0-2,-2 0 0,-1-4 0,0 4 0,3 0 0,0 0 0,0 0 0,0-4 0,-2 4 0,-2 0 0,0 0-1,-4-4 2,0 4-1,-1 0 0,-5 0 0,1 0 0,-3 0 1,-1 0-1,-3 0 0,-3 0 0,-4 0-1,-2 0 0,2 0 0,-2 0-4,0 0-11,0 0-5,0 0-10,0 0-14,0 0-20,-13 0 22,-5 0-29,-7 8-29,0-4-157,-4 0-118</inkml:trace>
  <inkml:trace contextRef="#ctx0" brushRef="#br0" timeOffset="62527">9683 1456 365,'0'0'173,"0"0"-118,0 0 12,0 0 36,0 0-32,0 0-28,17-54-19,-17 54 10,0 0-6,0 0-17,0 0-1,-10 0 1,-10 0-5,0 10 2,0 2 11,0-2-2,4 4 0,-1 4-7,-1-2 3,2 2-7,-4 0-4,2 4-2,3-4 4,-1 5-4,3 0 1,3-6-1,6 1 1,4 0-2,-2 0 1,2 0-2,0-4 2,0 4-3,6 0 0,10-2 3,-3-2 0,6 0 1,-1-2-1,1-2-4,2 2 4,-4-6-1,3 2 0,-2-8-3,4 0-6,3 0 5,-3 0-15,1 0 12,-2-8-2,0-2 0,-3-6 6,-1 2 4,-1 4 0,-1-6-1,-3 6 1,-3 0 0,-7-2-1,0 4 1,-2-2-3,0 2-4,0 2-2,0-6 0,-11 6-3,-3-2 8,-3 4 4,-3 0-1,3-2 1,-2 2 3,1 4-3,3 0 5,-3 0 0,-2 0-5,2 0 2,0 0-2,5 4 0,-3 6 0,5-2-5,2 2-13,5-2-36,-1 0-49,3-6-61,2 2-54,0 0-103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5:04.527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1879 54 16,'0'0'392,"0"0"-373,0 0-18,0 0 37,0 0 38,0 0-7,0 0-21,0 0-12,0-38-6,0 38 0,0 0 0,0 0 9,0 0-16,0 0 3,0 0-3,0 0-3,0 0-3,0 0-4,0 0-11,0 0 9,0 0-11,0 0 1,0 0 3,0 0-4,0 0-3,0 0-5,0 0-4,0 6 7,0 10 2,0 2 3,0 4 9,0 4-1,0 0 1,0 4-5,3 2-3,1 2 10,-2 0-5,0-1-3,0-1 0,4 0-1,-2-2 0,0 4 1,1-4-2,-3 0 0,4-2 0,-2 0 0,2-2 3,-2 3 0,-2-4-3,3 1-1,-3 5 2,0-5 3,0 2-5,0-2 0,0 0 1,1 0 0,-1 2 0,3-2-1,-3 2 0,2-4-1,1 0 2,-3-2-1,2 2 2,-2-2-2,1 4 0,-1-3-1,0 3 3,1 2-1,-3-5-1,0 4 0,2-3 1,0 0-1,3 2 0,-3 0 0,2-4 0,0 2 2,-1-6-2,1-2 0,-1 2 1,4 0 0,-5 1-2,0-1 1,2 0 0,-2 0 2,-2 0-2,5-4 0,-3-5 0,-2 4 0,2-3 0,0 2 0,1-2 0,-1-1 1,1 2-1,-3-1 0,2-4 0,0 2 1,-2 2-1,0-2 0,2 0 0,-2 2 1,2-2-1,-2 0 0,0 2 2,0-4-1,0 6 0,0-6 0,0 6 1,0-4 0,0 0-2,0 2 0,0-4 0,2 2 0,-2-2 0,2 2 0,-2 0 2,0-2-1,0 6 1,0-4-2,0 2 2,0 0-1,0-2 3,0 0-4,0 1 2,0-4 0,3 1-2,-3 1 0,0-3 1,0-3-1,0 4 1,0-5-1,0 0 0,0 4 2,2-4-2,-2 1 0,0 2 0,2 1 0,-2 2 1,2-2-1,-2 0 2,0-3 0,0 3-2,0 1 0,2-1-2,-2 0 4,0-4-2,3 6 0,-3-2 0,3 4 0,-1-4 0,-2 6 0,0-5 2,0 8-2,0-1 0,0-2 0,0 4 0,0 0 3,0 2-3,0-2 0,0-2 2,0 2-2,0-4 3,0 0-3,0 2 1,0-4 2,2 0-2,-2 2-1,2-2 1,-2 2 0,2-4 0,0 2-1,-2 0 0,2 6 0,-2-6 1,0 6-1,0-4 0,0 2 0,0-2 2,0 3-2,0-4 0,0 0 1,0 5-1,0-6-1,0 2 0,0-2 2,3 2 0,-1-1-1,0 4 0,0 1 2,-2-2-2,2 2 0,1 4 1,-3-6 0,3 4-1,-3 0-1,2-2 1,2 0 1,0 2 0,1-2-1,-1 0 0,0-2 0,4 6 0,-4-4 0,0 4 2,3 0-1,-5 0-1,0-1 0,2-2 0,0 6 1,-2-3-1,0-4 0,-2 0 1,0 2-1,0-2 0,0 0 0,0-6 1,0 2-1,0-2 0,0-4-1,0 2-6,0-6 5,0 0-17,0 0-16,0 0-18,0 4-46,0-4-61,0 0-155</inkml:trace>
  <inkml:trace contextRef="#ctx0" brushRef="#br0" timeOffset="4607">5667 1010 624,'0'0'25,"0"0"-25,0 0 0,0 0 77,0 0-32,0 0-21,67 70-16,-49-56 8,-1-1 13,1-1 6,-3-2-10,4 4-15,-2-2 2,1 2 8,0-4-11,0 2-7,0 2 5,-3 0-6,1-2 0,-3-2-1,-1-2 0,-1 2 2,-5-2-1,1 0-1,-2-2 0,1-2 0,-1 2 1,-1 0-1,-2 0 0,0 2 0,0 6 0,-2-2 0,0 12 0,0-2 0,-13 5 1,-13 5 1,-8-5-2,-3 8 5,0-9-4,2 2 0,6-4-1,4-2 0,5-2-16,4-10-150,12-6-432</inkml:trace>
  <inkml:trace contextRef="#ctx0" brushRef="#br0" timeOffset="5802">123 1963 330,'0'0'19,"0"0"-8,0 0 56,0 0-16,0 0-15,-71 114 12,61-96-4,1-2-25,3-2 14,0 2 5,1-2-11,0 0-4,1-1-8,1-2-8,1 1 4,0-2-9,2-2 0,0-3 0,0-1-1,0-4 1,0 0 2,0 0 0,0 0 6,11 0 15,11 0 19,7 0-10,3 0-15,1-4-2,-2 4-12,3 0-4,-5 0 4,-5 0-5,1 0-2,-5 5-2,-2 12 2,-2-3 2,-1 2-3,1 0 3,-3 0-4,5-6-25,1-2-38,8-4-105,0-4-252</inkml:trace>
  <inkml:trace contextRef="#ctx0" brushRef="#br0" timeOffset="6638">2118 2697 350,'0'0'103,"0"0"-96,0 0 26,0 0 69,0 0-32,0 0-51,-9 0-13,6 0-4,3 0 0,0 0-1,0 0 10,0 0 19,0 0 3,0 0 6,0 0-8,0 0-7,0 0-1,0 0-1,0 0-1,0 0-3,0 0-13,0 0 0,0 0 4,0 0-7,0 0 1,14 4 9,3 2 32,6 2-16,-3-4-16,-2 4-5,2-4 4,-2 6-8,0-4 2,-2 6-5,-1-4 2,-3 2-2,0 4 0,-1-2 0,3-2 2,-1 2-2,1-6 0,-1 2 0,1-4 2,1-4 4,1 0-5,-3 0 6,1-8 2,-3-6-8,-1-4 7,0 0-8,-1-4 0,-1 0 3,-1 0-3,0 0-6,0 4 3,-1-4-2,-1 4 5,4 0-2,-2 4 1,-1 1 0,-2 8 1,-1 0-2,-3 1 0,0 4-19,0 0-22,0 0-43,0 0-66,0 0-155,-9 4-72</inkml:trace>
  <inkml:trace contextRef="#ctx0" brushRef="#br0" timeOffset="15562">910 822 340,'0'0'116,"0"0"-96,0 0-1,0 0 46,0 0-15,0 0 5,47-50-39,-38 46 7,-5 2 11,0 2-5,3-2-11,2 2-11,4 0 1,5 0 2,0 0-9,2 0 1,0 0 3,-2 0-5,-4 0 0,-6 8 0,-3-4-5,-3 6 4,-2 4 0,0 0 1,0 4 2,-13 2-1,-3-6 2,3-2-3,1-2 2,3-6-1,7-2-1,0-2 0,2 0 5,0 0-5,0 0 4,0 0 3,0 0-1,0 0 14,0 0-3,7 0-14,4-6-3,-4 4 1,1 2-3,3 0-1,1 0 3,1 0-3,1 0 3,1 0 0,1 2-3,-1 6 3,-1 6-2,1-8 2,-6 2-2,-2 2-1,-2 0 2,-3-2 1,-2 2 0,0 0 0,0 0 0,-2-2 2,-12 0-2,-1 2 6,-6-4-6,2-2 1,-4 0 1,1 0 4,-1-4 2,1 0-1,2 0-5,4 0 5,3 0-5,2 0 0,2-4 1,0-4-3,0 2-5,5-2-19,2 2-19,2 2-43,0 4-69,0 0-53</inkml:trace>
  <inkml:trace contextRef="#ctx0" brushRef="#br0" timeOffset="17663">1026 778 352,'0'0'101,"0"0"-69,0 0 24,0 0 61,0 0-31,0 0-32,-5-18-15,5 18-3,0 0 9,0 0-3,0 0 3,0 0-12,0-2-12,0 2-1,0 0-10,5 0-5,10 0 0,5 0-2,-2 0-3,2 0-1,2 10 0,-3 2 0,-2 2-1,-1 4 2,-5-4 0,2 2 0,-4 0 0,0-2 1,0 6-1,0-6 1,-4 0-1,-1-2 0,-2 2 0,-2-4 1,0 2-2,0 0 1,0 0 0,-2 0 2,-11 5-2,-3-6 0,0 0 1,3-1 1,-5-5 0,0-1-1,4 2 3,-1-6-1,7 3 1,-4-3-3,3 0 6,3 0-6,1 0 3,-2 0 0,1-9 0,-1-5 2,-2 1-6,0-4 0,0 2 2,3-3-2,-1 1 0,5 1 1,-1 0 0,1 2-1,2 2 0,0-6 0,0 0-2,5 2 3,8 0-2,-2 4 1,3-2-1,-3 6 1,-3 0 0,4 4-3,-6 2 3,1 2-10,-1 0-9,2 0-7,3 0-31,3 0-33,-2 0-27,4 4-113,-3 4-50</inkml:trace>
  <inkml:trace contextRef="#ctx0" brushRef="#br0" timeOffset="18481">1416 1018 318,'0'0'317,"0"0"-256,0 0-27,0 0 86,0 0-25,0 0-37,6-1-34,-6 1-10,0 0-4,0 0-8,0 0-1,0 0-2,0 1-6,0 16 2,0 2 5,-6 2 0,4-2 3,2 2-2,0-6 0,0 2-1,0-9 0,0 2-1,0-10-19,6 4-41,5-4-24,5 0-49,1 0-89,0-12-102</inkml:trace>
  <inkml:trace contextRef="#ctx0" brushRef="#br0" timeOffset="19636">1750 714 486,'0'0'91,"0"0"-51,0 0 62,0 0 19,0 0-44,0 0-37,0-35-10,0 35-11,0 0 2,0 0 2,5 0-18,3 0-1,8 3 6,2 11-9,-2-2 5,1 6-4,6 0-1,-3 2 3,-3 0-2,1 8 0,-9-2-2,1 6 0,-6 4 2,-4-2-2,0 4 0,0 1-2,-20-3 2,-12 4-44,-10 2-48,-5-8-179</inkml:trace>
  <inkml:trace contextRef="#ctx0" brushRef="#br0" timeOffset="20378">559 728 427,'0'0'117,"0"0"-117,0 0 1,0 0 27,0 0 68,0 0-48,-13 132-21,11-96-9,2 2 5,0-2-2,0 2-11,0-6 3,4 4-8,15 0-3,0 3 5,6-3-7,4 0 0,4-6 0,3 2-7,7-8-82,1-6-199</inkml:trace>
  <inkml:trace contextRef="#ctx0" brushRef="#br0" timeOffset="21540">3734 1586 224,'0'0'55,"0"0"-53,0 0 28,0 0 36,0 0 11,0 0-3,-2-18-7,2 14-17,0 2 9,0-2-6,0 0 0,0 2-9,0 0-23,0 0 4,0 2-1,0-2 0,0-3-10,0 4-14,0-3 0,0 2 6,0 2-5,0-2-1,0 2 0,0 0 1,0 0 1,0 0-2,0 0 1,0 0-3,0 0-1,0 0-2,0 0-5,0 0 0,0 0 4,0 0 2,0 2 4,0 4 3,0-5-1,0 6-3,0-5 1,0 0 0,0 0 0,0-2-1,0 0-4,0 0 2,0 4-14,0-4-11,0 0-1,0 0-11,0 0-25,0 4-52,0-2-52,0 2 17</inkml:trace>
  <inkml:trace contextRef="#ctx0" brushRef="#br0" timeOffset="26955">1977 577 137,'0'0'89,"0"0"-55,0 0-17,0 0 1,0 0-6,0 0-12,-8-2 1,5 2-1,3 0-2,0 0-3,0 0 2,0 0 3,0 0 0,0-4-2,0 2-2,0 0 4,0 0 3,0 0-2,0 0 1,0 0-1,0 2 5,0-2-6,0 2 2,0 0-1,0-6 6,0 4 8,0 0-5,0 0 9,0 0 7,0 0 8,-2 2 8,0-2-2,2 2-9,0 0-2,0 0-15,0 0-6,0 0 1,0 0-4,0 0 7,0 0-4,0 0-1,0 0 4,0 0 0,0 0 5,0 0 8,0 0-11,0 0-2,0 0-5,0 0-4,0 0 3,0 0-5,0 0 0,0 0 4,0 0-4,0 0 4,0 0-3,2 0-1,5 0 12,4 0-7,-2 4 1,2 0 4,2 0-8,-1 2 6,-2-2-4,-1 4-4,1-2 6,-2-2-4,1 2-2,3-2 5,-4 2-4,-1 0 0,2-2 6,0 2-7,2 0 8,1-2-7,3 3 5,1-2 3,-1 1-8,1 1 2,-1-2 1,3 1-2,2 2 1,-4 1-3,1-4 0,-3 3 4,-1 1-4,1-4 0,-1 4 0,1 0 1,-1 0-1,1 0 0,1 2 0,3-1 3,-1-2-3,1 2 0,0-2 1,0 2 0,0-8 3,2 4-4,-2 0 0,-3 0 0,1 0 0,-5 4 0,1-4 0,0 4 1,-1-2-2,1 0 1,-1 0 0,-3 0-1,2 2 2,1 0-2,-3-2 1,2 0 0,1 2 2,0 0-2,3-2 0,-6 0 0,4 0 0,-1-2 0,-3 4 0,1-2 0,3 0-1,-4 2 1,4-2 0,-1 1 1,0 0 0,3 0-2,1-1 1,-1-1 0,3 1 3,-1 1-3,-1-4 0,1 2 4,-1-1-4,1 2 4,-1 0-2,-1-1 1,-1 4 2,-1-1-4,-1-4-1,0 2 4,-2-3-3,2 2 0,-2 3-1,0-6 1,0 6 3,4-2-4,-1-4 2,-2 6-1,1-6 6,-1 2-4,-2 2-3,3 0 1,1-2 0,-1 2 1,3-2 0,-3 0 0,-1 4-1,2-6 0,-1 4-1,0 2 0,5-4-1,-6 2 3,2-2-3,-1 2 1,-2 0 0,0-4 3,2 4-3,-2-2 0,-1 0-1,2 2 1,-4 0-1,5-2 1,3-2 0,-3 4 2,5-4-2,-5 0 1,3 5 2,1-4-3,-4-1 0,0-2-1,-2 1 2,-3-2-1,-3 3 0,1 0 2,3 2-5,-2 1 3,3-3 0,-1 2 0,0-2 2,2 1-2,-1-1 0,4 1 0,-1-1 3,0 0-3,-2 0 0,0 2 0,-5-6 0,3 4 0,-1 0 0,2 2 0,-4-2 0,3 0 0,-1 0 0,0-4 1,4 4-1,-1 0 0,-3-2-2,4 2 2,-6 0 3,3-3-3,-1 4 0,-2-3-1,4 4 2,-4-2-1,0-3 0,-1 2 0,-1-1 0,0-2 0,2 2 0,-2 0-2,1 0 3,1 0-2,-1 2 1,-1 0 0,3-2 0,-1 2 0,2-2 0,1 0 2,-2 2-2,-1 0 0,3-4 0,-1 2 2,1 0-2,0 2 1,0 0-1,-3-2 0,0 2 1,1-4 0,-1 0-1,-2 4 1,3-4 1,-2 2-1,-3-2-1,2 0 7,-2 0-5,0 0 5,0 0-2,0 0-1,0 0 8,0 0-11,0 0 2,0 0 4,0 0-3,0 0 2,0 0-6,0 0-5,0 2 2,0 2-95,-8-2-114,2 2-226</inkml:trace>
  <inkml:trace contextRef="#ctx0" brushRef="#br0" timeOffset="94736">4155 2201 455,'0'0'90,"0"0"-90,0 0 3,0 0 56,0 0 38,0 0-46,0-1-26,0 1-7,0 0 23,0-3 10,0 2-1,0-2 1,0 1-16,0-2-9,0-4-19,0 2 3,0 2 6,0 0-16,-2 0 3,0 3 0,-2-2 1,4 1-1,0 2-1,0 0-2,0 0 2,0 0-2,0 0-4,-2 0 4,-6 0-8,0 2 7,-8 14-1,-2-2 2,2 4 0,1 0 0,4-5 0,2 5 3,2 0-3,3-4-2,0 4 2,1-4 0,3 0 3,0-2-3,0 2-2,0-2 2,0 2-1,0-6 1,0 2 1,7-2 3,-1-4-7,1 2 6,-3 2-3,4-6 1,-2 4-1,-2 0 1,3-6-1,-3 0 0,-1 4 0,-1-4-4,-2 0 4,5 0 6,-1 0-6,7 0 1,1 0-1,-2-8 3,1 0-2,-3 2-1,-2 2 0,1-2-1,-5 2 1,0 4-1,0-4 1,-2 4 0,4-4-2,-2 4 2,-2 0 0,0 0 0,0 0 1,0 0-2,0 0 1,0 0 0,0-4 5,0 0-5,4 0-3,-2 2 3,-2-2-1,0-4 1,0 4-1,0 2-3,0-6 1,0 4-4,0-2 5,0 2 1,0 0-7,0 0 6,-6 2-1,0-2 3,0 0 0,-5 0-4,-1 0 4,-1-2-2,-3 6 1,1-2-2,-6 2 2,4 0 0,1 0 0,1 0 0,3 0 1,6 0-1,1 0-1,5 0-1,0 0-1,0 2-9,0 4-5,0-2-5,0 0-11,0-2-4,0 4-10,0 0-39,0-2-108,0-4-91</inkml:trace>
  <inkml:trace contextRef="#ctx0" brushRef="#br0" timeOffset="97235">1597 748 345,'0'0'208,"0"0"-160,0 0-48,0 0 42,0 0 34,0 0-20,0-6-29,0 6-11,0 0 11,0 0 8,0 0-5,0 0-2,0 0 0,0 0-13,-3 0-5,-4 0-9,-4 6-1,-5 8 1,-1 2-1,-4 2 3,9-2-3,-2 2 0,3-6 5,4 2-5,3 2 2,-3-4-2,4 0 0,-1 2 0,2-8 0,2 0 0,0 0 2,0-2 0,0-4-3,0 0 1,0 0 0,0 0 2,0 0-2,0 0 5,0 0 2,0 0-2,4 0 2,6 0 6,1 0-8,2 2 2,1-2-6,1 0 0,5 0 2,5 0-1,-4 0 1,6 0-3,-2 0 1,-3 0 0,-1-2-1,-6-2 0,1 4 1,-7-4 0,-3 2-1,1 0 0,-3 2 0,1-2 1,0 0-1,3 0 0,-1-2-1,0 4 1,2-4-3,-3 2-6,1 2 0,-3-2 2,1 0-6,-3 0-21,3 0 7,-3 0 4,-2 2 4,0 0 3,0 0-9,0 0-22,0 0-60,-18 0-9,-2 0-5,-4 0-75</inkml:trace>
  <inkml:trace contextRef="#ctx0" brushRef="#br0" timeOffset="97998">1587 874 364,'0'0'81,"0"0"-78,0 0 5,0 0 62,0 0-16,0 0-17,-2 0-10,2 0 4,0 0 2,0 0-8,0 0 4,0 12 27,0 2-15,4 4-11,4-2-10,-6 4-5,2 0 0,-2 0-5,0 4 1,-2-2-2,0 0-7,0-1 6,0-6-8,0-1 1,0-5 2,3-1-2,1-8 0,2 1-1,0-1-4,0 0-74,3 0-106,-1 0-182</inkml:trace>
  <inkml:trace contextRef="#ctx0" brushRef="#br0" timeOffset="119579.27">69 2215 79,'0'0'163,"0"0"-120,0 0-33,0 0 18,0 0 7,0 0 2,0 0-17,0 0 13,0 0-3,0 0 16,0 0-7,0 0-2,0 0 8,0 0-19,0 0-8,0 0-6,0 0-7,0 0-1,0 0-2,0 0 0,0 0 5,0 0-7,12 0 13,-2 0 3,1 0-8,3 0 2,-1 0 1,5 0 1,0 0-1,0 0-11,0 0 2,2 0 4,0 0-4,2 0-1,0 0 0,1 0 1,3-1 2,1-3-4,2-1 1,3 1 9,-1 0-3,0 0 2,0 2-4,-2-2-5,0 0 7,-2 3-7,2-2-2,-2 2 2,0-2 0,-1 3 2,0-2-1,-1 2-1,0-4 1,2 4-1,0-4 0,0-1 1,-2 0 1,4 3-1,3 0 2,-1-2-3,0 4 0,3-4 0,0 2 0,-1 0 1,-2 0 3,2 2-2,-3-2-2,-1 2 0,2 0 9,0-2-7,2-2 0,1 0 0,1-2-1,-2 4 1,-1 0-2,-1 2 0,-2 0 3,0 0-3,0-4 0,0 4 5,0-4-3,0 4 0,0-6 1,2 2-3,0 0 3,3 0-2,-3 0-1,0 0 4,0 0-4,-2 2 0,0-2-1,5 0 2,-3-2 0,5 2-1,0 0 0,-5 0 0,2-2 0,1 2 1,-5 0-1,2 0 0,0 4 2,-2-4-2,0-2 0,-2 2-3,2 2 4,-2 0-1,-4-2 0,4 4 0,0-6 2,0 4-2,0-2 0,-2 2 0,2-2 1,-2 0-2,4 2 0,-2-4 1,4 0 3,-2 2-3,3-6 0,1 6-1,1-6 4,0 4-5,-1 0 2,-4 2 0,-4-2-1,-2-1 1,0 6 0,0-3 4,1-4-3,0 3-1,3 4-1,-2-3 1,1-2 0,-1-1 1,2 2-1,0 1 1,1-5-1,4 4 0,-6 1-1,3-5 4,-2 5-3,-2 3 0,-1-3 1,-3-1-2,0 1 2,2 0-1,-3-2 0,2 2-1,0-1 1,-1 1 0,-2-1 0,2 1 1,-1 0-1,-3 0 0,1 0 0,1 0 0,-4-2 1,3 2-1,-1 0 0,-3 0 0,3 2 2,2-6-3,-2 2 1,3 2 0,-1-4 1,-2 4-1,1-2 0,1 4 0,0 0 0,-1-2 0,-1 4-1,-1-4 1,-1 2 3,-1 0-3,1 0 0,-1 0 0,-1 2 0,3-2 0,-1 2 0,2-4 1,0 4 2,1-4-3,-1 4 0,-1-2 7,3 0-7,-2 0 0,1 0 0,-1-2 0,-1 4 3,2-2-2,0-2-1,0 4 1,-1-6-1,0 2 0,0 2 0,-1 0 1,-1 2 0,1-4-1,3 0 0,0 2 1,-1 0-1,1 0-1,-3-2 1,4 4 0,-4-4 0,2 4 0,-1 0 0,2-4 0,-2 2 1,1 0-2,3 0 1,-4 0 0,3 2 3,0-4-3,0 4 0,-2-2-3,2-2 4,0-2-1,-4 2 0,1 4 2,-1-2-5,0 2 3,2 0 0,-3 0 0,3 0 1,-1-2-1,2 2 0,1-4 2,-5 0-1,3 4-1,0-2 0,0 2-1,2-2 3,-2-2-3,2 4 1,-5-2 0,3 2 2,-3-2-2,4 2 0,-3-2 2,3-2-1,1 4 0,1-4 3,-2 0-3,0 0 1,1-2-2,-1 6 0,0-4 0,-4 2 2,3 0-3,-3-2 1,3 2 0,0-1 1,-2 2-1,0-5 0,-1 0 3,1 1-3,-3 4 0,3 1-2,-3-4 6,-2 0-2,5 2-2,-1 0 0,3-4 3,0 6-2,2-4-1,-2-2 0,1 4 0,0-3 1,1 0-1,-3 1 0,-1 4 3,2-6-1,0 6-2,0-4 0,-3 1 0,3 2 0,0-8 0,2 5 0,0-1 1,0 1-1,-2-1 0,-1 1 0,2 3 0,-3-3-3,-1-1 3,1 1 0,-1 0 0,1-4 5,1 2-5,-1 1 0,-1 1 0,4-1 0,-4 3-5,1 0 5</inkml:trace>
  <inkml:trace contextRef="#ctx0" brushRef="#br0" timeOffset="121808.27">6126 1379 993,'15'-6'1,"1"2"-1,-5 2 0,1 0 0,-1 2 0,-3 0-1,2 0 1,-2-4 0,-3 4 0,-3 0-1,-2 0 2,2 0-2,-2 0-4,0 0 3,0 0 1,0 0-5,0 0 0,0 0-4,0 0-10,0 0-16,-2 0-23,-15 8-82,-10 2-4,2-4-121</inkml:trace>
  <inkml:trace contextRef="#ctx0" brushRef="#br0" timeOffset="123337.27">3810 1642 137,'0'0'130,"0"0"-89,0 0-10,0 0 4,0 0 0,0 0-2,0 0-6,-7 0 13,7 0-9,0 0 2,0 0-2,0 0 2,0 0 9,0 0-3,0 0-11,0 0-11,0 0-7,0 0-10,0 0 2,0 0-2,0 0-6,0 0 6,7 0 0,0 0 4,-1 0-4,-2 4 2,5 0-1,-4 2 0,2-2-1,-1-2 1,3 4-1,-2 0 3,2 0-3,0-2 0,-1 0 2,0-2-2,-4 4 0,3-2 0,-5-2 1,2 0-1,0 0 0,-2-2 1,4 2 0,-2 4-1,3-2 0,3-2 1,-2 2 0,3-2 2,-3 2-3,2-2 0,-4 2 1,-1-4-1,-1 0 0,-2 0 0,2 4 1,-4-4-2,0 0-3,0 0-5,0 0 2,0 0-21,0 0 1,0 0 0,0 0 1,0 2-7,0 0 8,0 2 13,3-2 7,1 2-10,-1 0-11,1-4-34,3 0-8,-3 0 3,-2 0-120</inkml:trace>
  <inkml:trace contextRef="#ctx0" brushRef="#br0" timeOffset="125159.27">2080 1442 30,'0'0'134,"0"0"-78,0 0-21,0 0 12,0 0 1,0 0-17,0 0-4,0 0 0,0 0 13,0 0 5,0 0-5,0 0-5,0 0 4,0 0-8,0 0-16,0 0-2,0 0-11,0 0-1,0 0 9,0 0-4,5 0 9,5 0 8,4 0 8,6 0 19,-2-5-24,5 1-18,-2 0 9,0-2-7,1-2-10,-5 3 1,2-4 0,-4 1 3,-1 2-3,1 2-1,-1 0 2,1-6-1,1 6-1,1-4 1,4 0-1,1 2 0,0-2 0,2-2 0,-1 6 3,-3-6-3,0 6-3,0 0 3,-5 0 3,3 2 0,-1 0-3,0 0 0,1 0-2,1 0 2,4-2 0,0 0-2,1 0 5,1 2-2,1-4-1,-4 4 0,1-2 0,-3-2 1,-5 6-2,2 0 0,-7 0 1,1-2 1,1 0-1,1 0 0,1 2 0,1-2 1,-1 0-2,1 0 0,1-2 1,-1 0 1,1 0-1,-1 0 0,1 2 2,-3-2-2,3 4-1,-5-6 1,-2 6 0,-3-2 0,2 2 0,-6-2 0,0 2 1,2 0-1,1 0 0,5 0 0,2 0-1,-1-2 1,3 2-1,-3 0 1,-1 0 0,-2-2 2,-6 2-4,2-2 3,-4 2-2,0 0 1,0 0-3,0 0-3,0 0 5,0 0-8,0 0-21,0 0-55,-6 0-76,-12 0 47,-3 2-149</inkml:trace>
  <inkml:trace contextRef="#ctx0" brushRef="#br0" timeOffset="126480.27">2116 1606 109,'0'0'101,"0"0"-47,0 0 2,0 0 2,0 0 12,0 0-4,0 0-18,0 0 13,0 0 5,0 0-13,0 0-10,0 0-11,0 0-3,0 0-11,0-2-5,0 2-1,0 0-11,0 0 0,0 0 2,0 0 0,4 0-3,9 0 3,3 0 19,1 0-7,2 0-2,1 0 6,2 0-3,2 0-14,-1-6 4,0 6-5,-4-6 2,3 4 1,-1 0-3,-2-2 0,4 0 0,-1 0 1,1 4-2,1-8 0,3 4 1,-3 2 0,1-8-1,0 6-1,-6-3 1,1 2 2,1-1-2,-4 2 0,1 1 3,-3 2-3,4-7 0,-1 6 0,-1 0-2,6-3 6,1 5-8,3-5 7,2 1-3,3 2 0,-9 0-3,2 0 3,-7-1 3,-3 3-3,4-1 0,-7 1 0,0-4 1,1 4-1,-2-4 0,3-1 0,4 4 2,-3-3-2,1 0 0,-3 4 1,-2-4 0,1 4-1,1 0 0,1 0 0,-1 0-1,0-5 3,3 4-3,0-2 1,3 2 0,2-2-1,-4 2 1,3 1 0,-6-3 1,-1 2 0,0 1-1,-1 0 1,1-5-1,-2 5 0,0-1-1,4-2 1,1 3 0,5-1 0,-2 1-1,-1 0 1,-2 0 0,0 0 0,-6 0-1,-3 0 1,-2-3-1,-5 3 1,0 0-1,0 0-6,0 0-7,0 0-6,0 0-21,-5 0-23,-8 0-14,-10 0-11,-3 0-91,-3 0-72</inkml:trace>
  <inkml:trace contextRef="#ctx0" brushRef="#br0" timeOffset="127575.27">2720 1335 45,'0'0'98,"0"0"-46,0 0-16,0 0 4,0 0 23,0 0-10,-45 0-17,43 2 33,-2-2-3,4 6 10,-7-4-16,-5 4-23,-1 4 45,-7 8-41,-2-1-26,-7 6 2,-7 4 9,-4-1-17,2 2 3,1-6-8,2-4 0,10 0 0,4-6-4,3 0 0,7-6 1,0 4-1,4-6-3,5-4-9,0 0-40,2 0-54,0 0 2,0 0-16,0 0-10,18-4-154</inkml:trace>
  <inkml:trace contextRef="#ctx0" brushRef="#br0" timeOffset="127980.27">2895 1331 353,'0'0'222,"0"0"-163,0 0-31,0 0 3,0 0-15,0 0-10,-39 22 3,10-2 7,0 0 1,0-3 4,4-2 4,1 2-9,2-5-4,5-2-8,5-5-3,3 4-1,5-5-5,4 0-25,0 0-59,0-4-56,17 0 7,12 0-17</inkml:trace>
  <inkml:trace contextRef="#ctx0" brushRef="#br0" timeOffset="128259.27">3061 1379 408,'0'0'161,"0"0"-148,0 0 12,0 0 41,0 0-24,0 0-27,-31 8-6,10 6 4,2-4-5,3 4-6,1-3 3,3-4-5,6 1 0,1 1-3,5-5-8,0-4-73,0 0-27,17 0-14,8 0-98</inkml:trace>
  <inkml:trace contextRef="#ctx0" brushRef="#br0" timeOffset="128506.27">3261 1309 466,'0'0'135,"0"0"-77,0 0 16,0 0-12,0 0-22,0 0-38,-33 6-2,4 14 17,-5-2-7,7 0-3,1-4-7,8-2 7,5-2-11,4-2 4,7-4 0,2 0-21,0-4-88,0 0-34,20 0 2,9 0-39</inkml:trace>
  <inkml:trace contextRef="#ctx0" brushRef="#br0" timeOffset="128745.27">3261 1309 283,'43'24'176,"-54"-24"-124,-5 0-28,-4 16 22,-4 4 28,-1 3-39,0 0-9,1-1-13,1 5-11,4-8-2,5 2-10,10-11-269</inkml:trace>
  <inkml:trace contextRef="#ctx0" brushRef="#br0" timeOffset="134197.27">1998 1576 276,'0'0'99,"0"0"-57,0 0 46,0 0 14,0 0-23,0 0-33,0 0-11,0-6 35,0 2-26,0 2-4,0 0-8,0 2 8,0-4-15,0 4-10,0 0-8,0 0-3,0 0 7,4-6-11,14 2 1,4-3-1,0 6 0,-3 1 0,-9-4 1,-3 4 0,-3 0-2,-2 0-2,-2 0-1,0 0 1,3 0-5,-3 0 4,0 5-1,0 6 0,0 1 5,0 4 0,0-6-3,-9 2 3,-2-4-2,-1 2-1,1-2 3,1-4 4,-2 2 4,1-6-7,5 0 1,-1 0 0,2 0 3,1 0-4,-1 0-1,1 0-2,4-8-4,0-2 4,0 0-2,0-2 0,0 0-9,11 2 10,3-2 2,1 0-3,3 1 1,-1 4 3,1-1 0,-1 4-1,-7 0 5,-3 4-7,-1 0 3,-4-4 0,4 4-3,-6 0 3,0 0-8,0 0 5,0 0-11,0 4 10,0 6-4,0 2 4,0-6 2,0 2 1,-6 0-4,0-8 1,0 0-5,-3 0 8,-3 0 2,1 0 7,3 0 1,0 0-7,4 0 3,0 0 6,1 0-8,3-4 3,0-6-6,0 2-25,0-2-5,7 2-156,9-2-149</inkml:trace>
  <inkml:trace contextRef="#ctx0" brushRef="#br0" timeOffset="135307.27">1269 1674 409,'0'0'172,"0"0"-117,0 0-10,0 0 66,0 0-10,0 0-65,-2-14-24,2 10 7,0 4-5,0-4-14,0 4 3,6 0-1,0-2-2,3 2-8,3 0 8,-3 0 1,-3 0-1,1 0-3,-4 0-7,-3 6 9,0-2-5,0 6 0,0 0 6,0 6 3,0-6-3,-3 2 0,-6-2-3,0 2 4,-2-8-1,4 2 2,3-2 0,-1-4-4,5 0 3,0 0-1,0 0 1,0 0-1,0 0-5,0 0-8,0 0 9,0 0-8,14 0-8,4-12-11,0 0-13,-1 2 24,1-2 16,-5 4-14,1-6-5,-1 2 21,-3 2 0,0 2 1,-1 0-1,-2 2 2,-2-2 3,1 2-3,1-2 0,-3 4 3,3 0 2,-5 2 14,-2 2-12,0 0 2,0 0 4,0 0-11,0 0 0,0 0 3,0 0-5,0 0-4,0 0-2,0 0-8,-7 6 9,-1 6 5,-1 6 0,-3-2 8,4 0-7,3 2 1,1-8-1,4 2 1,0-2 0,0-2-2,0 0 1,0 2 3,0-4-2,0 0-2,2 0 0,5 0 1,6-2 6,0 0-7,5-4-6,2 0-36,-2 0-65,2 0-73,-2 0-150</inkml:trace>
  <inkml:trace contextRef="#ctx0" brushRef="#br0" timeOffset="136169.27">1634 1662 410,'0'0'124,"0"0"-78,0 0 20,0 0 38,0 0-40,0 0-36,5-12-14,3 6-8,8 0-4,-5 2 4,1 0-6,-1 0 0,-7 4-6,2 0 3,-1-2-40,-2 2-29,-3 0-31,0 0-39,0 0-1,0 0-76</inkml:trace>
  <inkml:trace contextRef="#ctx0" brushRef="#br0" timeOffset="136418.27">1634 1662 337,'23'34'71,"-23"-34"-26,0 0 34,0 0 7,0 0-53,2 0-10,7 0-5,4 0 0,-2 0-3,2 0-15,5 0 4,-5-4-4,4 0-51,-7 2-107,-1-2-99</inkml:trace>
  <inkml:trace contextRef="#ctx0" brushRef="#br0" timeOffset="136679.27">1837 1546 111,'0'0'298,"0"0"-247,0 0 10,0 0 28,0 0 15,0 0-68,16-38-31,-8 34 8,4 0 36,-6-2-18,3 4-20,-3 2 1,2 0-1,-4 0 0,3 0-11,-5 0 0,0 0 0,-2 0 0,0 0-3,2 0-1,0 0 4,0 0-5,-2 8 4,0 4 1,0-2-2,0 2 3,0 0-2,0 0 1,-2 2 0,-6-4 3,1-2-3,1 0 0,-2-4 3,6-4-3,-2 0 0,2 0 0,-3 0 4,-1 0 11,-4 0-11,4 0-1,-1-8 4,3 2-7,0-2 1,2-2-1,2 2-17,0-2 13,0-1-19,0 6 4,0-3-14,0 2-41,0 2-37,8-6-105,5 6-71</inkml:trace>
  <inkml:trace contextRef="#ctx0" brushRef="#br0" timeOffset="137888.27">3254 1237 424,'0'0'95,"0"0"-49,0 0 42,0 0-4,0 0-42,0 0-9,0-4 2,7 4 7,0-2-31,2 2-5,0-2-6,-2 2 1,-3 0-1,7 0 0,-4 0-2,2 0 0,-2 0-1,-7 8 0,2 0-1,-2 0-1,0 2 3,0-2-5,0-2-1,0 2 6,-4-4-14,-1 0 2,2-2 8,-1 0-13,-3-2 7,1 0-10,-5 0 18,-1 0 3,-1 0-2,-1 0 3,4 0 5,3-2-4,0-4 1,5 2-1,2 0 1,0-2-2,0 0-30,0 4-45,0-2-81,11 0-193</inkml:trace>
  <inkml:trace contextRef="#ctx0" brushRef="#br0" timeOffset="138486.27">3572 1061 288,'0'0'90,"0"0"-78,0 0 45,0 0 56,0 0-41,0 0 5,-23-13-7,21 8-6,0-2-14,2 6 5,0-2-12,0 1-1,0 2-13,0 0-3,0-4-15,6-4-1,12 2-10,4 2 2,1-1-2,1 5 3,-3 0-3,-4 0-5,1 0 5,-5 0-5,-4 0 5,0 5-7,-4 5 4,-3 2-2,-2 1 2,0 1-2,0 1 5,0 2 0,0 1 0,0 0 0,-7-8 1,-2 2-1,2-4 3,1 2-3,-1-6 0,3 0-3,0-2-1,1 0-2,0 0 0,3-2-5,0 0 9,0 0 2,0 0 0,0-2-3,10-10-32,7-6-52,4 0 76,1 0-15,2 0 23,1-4-8,1 1 3,-1 1-5,-4 2-4,-4 0-6,-3 4 17,-1 2-8,-5 0 14,0 6 0,-6-4 1,0 4 4,-2 4-3,0-2-2,0 4 7,0 0 3,0 0 5,0 0-15,0 0 1,0 0-2,-2 0-13,-6 4 13,-2 6 0,-3 6 2,1 0-1,1 2 0,0-2 1,-2 2-1,2-1 0,1 1 0,1 0 2,5-3-1,2-1-1,0-1 0,2-1 1,0-2 0,0-2-1,19-2 0,6-4-1,6-2 9,2 0-20,4 0-5,3 0-118,0-12-52,0-2-227</inkml:trace>
  <inkml:trace contextRef="#ctx0" brushRef="#br0" timeOffset="139425.27">4231 870 481,'0'0'225,"0"0"-189,0 0-21,0 0 55,0 0-33,0 0-11,111-32-23,-79 32-3,-3 0 0,-5 0 1,-3 0-1,-4 0-15,-3 0-54,-5 2-53,-7 10-86,-2-4-22</inkml:trace>
  <inkml:trace contextRef="#ctx0" brushRef="#br0" timeOffset="139658.27">4276 1032 279,'0'0'216,"0"0"-164,0 0 32,0 0 102,0 0-79,0 0-79,100-2-6,-59-10 6,-6 6-1,-2-2-19,-6 4 2,-5 2-5,-6 2-5,-7 0-2,-5 0-33,-4 0-225,0 0-313</inkml:trace>
  <inkml:trace contextRef="#ctx0" brushRef="#br0" timeOffset="157866.27">4837 351 333,'0'0'110,"0"0"-67,0 0 41,0 0 30,0 0-21,0 0-54,0 0-11,-6-40 1,8 36 4,-2-3 14,2 4 2,-2 0-12,2-1-11,0 3-18,-2 1 9,3 0-10,-3 0-7,0 0-1,2 0-5,-2 1 4,7 13 1,-3 4 1,5 3-1,-3 1 2,0 0-1,0 2 0,-2 0 0,-1-4 1,3 2-1,-2-8 0,4 2 2,-4-2-2,0-4 0,-1-2-7,1-4-48,0 0-27,4 0-88,0-4-75,3 0 35</inkml:trace>
  <inkml:trace contextRef="#ctx0" brushRef="#br0" timeOffset="158339.27">5058 257 368,'0'0'52,"0"0"-45,0 0 21,0 0 22,0 0-3,0 0-12,119-31 0,-104 29 33,-1 2-24,-3 0-7,-3 0-8,-4 0-20,-1 0-7,2 0 1,1 6-1,1 4 1,-1 3-2,-1-4 0,0 5-1,-3 0 3,-2-1-5,0 1 2,0 2 0,-16-2 2,-4 1 0,-9 2 1,-5-7 4,-1 0-7,1-2 0,8-2-8,3 0-7,8-6 12,4 0-14,6 0 17,5 0 2,0 0 4,0 0-6,3-14-13,12 6 13,3 0 1,-3 2-1,-1 3 0,-5 2 2,-3 1-2,-1 0-3,1 0-2,2 4-2,-4 8 7,5 2-3,1 0 3,4-2 0,5 0 2,-2 0-2,3-6 2,0 2-1,0-2 5,7-6-5,-5 2 2,2-2-3,1 0-9,0 0-125,-5 0-56,-3-4-92</inkml:trace>
  <inkml:trace contextRef="#ctx0" brushRef="#br0" timeOffset="158960.27">5497 343 383,'0'0'85,"0"0"-22,0 0 23,0 0 6,0 0-39,0 0-53,47-18 5,-25 14 1,3-5-4,-3 4-1,-4-2 0,-2 6-1,0-4-40,-3 4-144,-3-2-51</inkml:trace>
  <inkml:trace contextRef="#ctx0" brushRef="#br0" timeOffset="159202.27">5756 176 245,'0'0'161,"0"0"-108,0 0 33,0 0-13,0 0-14,0 0-26,55-72-9,-37 66 11,3 2 2,-4 0-3,1 4-2,-3-2-8,1 2-1,-1 0-12,-3 0-4,-3 0-3,-3 0-4,2 0-1,-6 8 1,-2 2 0,0 2 0,0-2 0,0 0-8,0 0-2,0-4 6,0 4-11,-10-6 2,0 2 11,-1 0 2,3-4-7,2 0 7,2 0 3,4-2 1,0 0-2,0 0 1,0 0 1,0 0-2,0 0-2,0 0 0,12 0 2,5 2-2,3 0 4,-3 2-4,1 2 0,2 0-2,-2 2 2,-2 0-1,-1 0 1,-4 2-2,-1 0 1,-6 0-1,-2-2-3,-2 0 4,0 1-8,0 0 9,-4-3-2,-12 2 4,-4-4-1,-4-1 2,-3 3-1,-4-6 1,4 0-3,0 0 1,4 0 0,6 0-1,5 0 0,6 0-1,4 0-43,2 0-16,0 0-5,0 0-62,18-9-123,3 4 1</inkml:trace>
  <inkml:trace contextRef="#ctx0" brushRef="#br0" timeOffset="159899.27">6162 128 352,'0'0'68,"0"0"-1,0 0 20,0 0-2,0 0-25,0 0-15,-5-14 2,5 12-19,0 0 1,0 0-1,0 0-11,5-2-10,5-2-7,6 4 0,-1 0 0,4 2-1,-3 0 1,-5-2 0,-5 2 0,-2 0 0,-1 0-1,-3 0-2,0 0-1,0 0 0,0 0-5,0 0 8,0 0 1,2 0 1,3 2-1,4 2 2,1-2 1,6 0 1,0-2-4,2 0 0,1 0 0,-1 0 2,1 0-2,-4 0 2,-1-4-2,-6-6 6,1 0-6,-7 0 1,-2 0-1,0-2 2,0 2-4,0 0 2,0 2 0,0 4 0,-4 0-1,0 1 1,-3 2 0,7-1 1,0 2-2,0-2 1,0 2-6,0 0 4,-2 0-8,2 0 10,0 5-2,0 4 4,0 1-2,0 0 3,0 0 0,11 2 4,5 0-7,1 0 3,1-2-1,0 2-1,-5 2 0,3 0-1,-5 0 0,-2 2-1,-3 0 1,1 2 0,-5 2 0,1-2 0,-3 3 0,0-3-6,0-3 3,-5 2 3,-6-5-10,-2-1-11,-3-2-1,-4-4-17,-6-1-62,-1-4-46,0 0-59</inkml:trace>
  <inkml:trace contextRef="#ctx0" brushRef="#br0" timeOffset="161111.27">5092 844 243,'0'0'125,"0"0"-66,0 0-1,0 0 24,0 0-6,0 0-5,21 0-25,-7 0-11,9-2 8,2-4-16,0-4-4,4 2-13,3-4 2,1 2 4,3-2-5,4 0-9,2 2 11,-1-2-3,3-2-2,6 2 3,3 2 1,4-7-2,4 3-10,1 0 2,3 0 6,0-4-8,2 2 0,1 0 1,1 0 1,-3 2-1,-6-2-1,-9 2 0,-4 2 4,-3-2-4,-9 4 1,-2 0 1,-10 0-1,-2 2-1,-6 4 0,-1-4 0,-10 6 0,0 2 1,-1-2-2,-3 2 2,0 0-1,0 0 0,0 0-2,0 0-4,0 0 3,0 0-11,0 0-8,0 0-17,0 0 12,-5 0-11,-6 8-27,0 0-49,0 0 28,0 0-26,-5 0-4,-1-2-119</inkml:trace>
  <inkml:trace contextRef="#ctx0" brushRef="#br0" timeOffset="162006.27">5885 802 336,'0'0'58,"0"0"2,0 0 20,0 0-13,0 0-5,0 0 8,-2-12 1,6 6-47,7-2-15,3 4 26,1-2-9,3 2-12,-2 2-4,0 0 6,-3 2-4,-4 0-12,-5 0 0,1 0-2,-3 0-1,0 6 0,-2 6-4,0 2 7,0 0 4,0 4-4,-13 2 0,-1-2 1,-1 0 0,-3-4-1,1 0 0,-2-4 2,1 2-2,1-8-1,1 0 1,3-2 1,1 0 2,6-2-6,1 0 0,3 0 3,0 0 5,0 0-2,2 0-3,0 0 1,0-2-1,0 0-2,0 0-5,4 0 5,7-2 2,3 4-3,-1 0 3,-1 0-4,1 0 8,-3 0-4,-2 0 0,-2 0-3,1 0 1,-1 6-2,-2 0 4,4 0-2,-2 2 3,5-2-1,7 2 1,5-6 0,6 2 2,7-4-3,-1 0-1,5 0-76,-3 0-213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5:16.42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85 62 387,'0'0'79,"0"0"-30,0 0 100,0 0-57,0 0-34,0 0 5,0 0-13,2-58-11,-2 54 4,0 4 1,0 0-12,0 0-17,0 0-3,0 0-6,0 0-6,-2 4-6,-10 18 6,-7 6 0,1 7 0,3-3 0,3 4 1,5 0 0,5 4 0,2-4 0,0 0 2,0-2-2,9-6 0,7-2-1,1-8 0,4-6 6,1-2-6,2-6 0,3-4 8,4 0-7,-2 0-1,2 0-10,0-14-48,1 2-74,-1-10-131,-4 0-262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5:17.45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0 201 493,'0'0'63,"0"0"-51,0 0 86,0 0-3,0 0-69,0 0-19,0 0-3,0 10 11,0 6 15,0 2-4,0 0-5,0 4-9,0-2-6,0 0-1,0-2 0,0-4-3,0-1 0,0-3-2,0-6-16,6 0-57,10-4-105,2 0-80</inkml:trace>
  <inkml:trace contextRef="#ctx0" brushRef="#br0" timeOffset="309">193 99 181,'0'0'305,"0"0"-257,0 0-3,0 0 66,0 0-34,0 0-56,33-18-12,-14 18 8,1 0 0,-2 0 3,0 0 1,-2 0 1,-3 0-6,-2 8-10,-7 2-5,1-2-1,-5 0 4,0 6-4,0 4 0,0-4 0,-14 4 1,-3 0 1,-3-8-1,-3 2 7,1-4-2,2-4 0,2 2-3,1-6-1,5 0 7,1 0-8,3 0 1,0-4-2,4-6-1,2-6 0,2 2-13,0 4-21,0-2 25,0-2-25,0 6-13,2-2-12,12 2 5,1 2-30,3 2-39,5-4 19,-4 2-11</inkml:trace>
  <inkml:trace contextRef="#ctx0" brushRef="#br0" timeOffset="788">463 0 475,'0'0'125,"0"0"-112,0 0 15,0 0 45,0 0-43,0 0-27,14 14 17,-5 0 11,-1 7-9,-2-3 0,-2 0 14,-2 6-11,0 0-11,-2 4 9,0-2-7,0-4-2,0 2-14,-4 2 5,-10-8-5,3 4 0,-3-4-3,-1-8-60,1 2-97,1-12-233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2:43.369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125 881 103,'0'0'84,"0"0"-71,0 0 1,0 0 15,6-112 7,-6 95-34,2 8-1,-2-2 0,3 1 12,-3 2-4,0 1-7,0-4-2,0 5 0,0 2-22,-3 2 0,-5 0-9,-3 0 13,1 2 16,4-2-3,0 2 1,1 0-14,1 0 0,-1 0-6,0 0 11,3 0-12,2 0-37</inkml:trace>
  <inkml:trace contextRef="#ctx0" brushRef="#br0" timeOffset="839">147 257 144,'0'0'89,"0"0"-62,0 0 15,0 0-4,0 0-3,0 0 9,0-58-17,0 56-8,0 2 8,0 0 7,0 0-9,0 0-4,0-2 8,0 2-7,0 0 8,0 0-3,0 0 4,0 0-5,0 0-13,0 0-7,0 0 6,0 0-12,0 0 1,0 0-2,0 0-3,0 0 2,0 0 0,0 0 0,0 0-1,0 0 3,0 0-1,0 0 1,0 0 0,0 0 2,0 0-2,0 2 0,0-2 15,0 4-2,0 4-9,0-4 0,0 6 2,0 0 4,0 0-10,5-2 1,-1-6 6,-4 4-7,2-2 1,0 4 1,-2 6 0,3-6 6,-1 8-2,0-4-6,0 4 12,0 1-9,3-10-1,-2 5 0,-3-3 0,0 0 1,0 1-3,0 3 0,0-8 2,0 2-2,0 0 0,0-3 1,0 7 3,0-4-1,0 0-1,0 1-2,0-6 7,0 2-6,0-4 0,0 0 5,0 0-4,0 0 3,0 0 0,0 0 2,0 0 14,0 0-12,0 0-3,0 0 0,0 0-6,0 0 3,0 0-3,0 0 1,0 0 6,0 0-7,0 0 0,0 0 4,0 0-4,0 0 0,0 0 0,0 0 0,0 0-2,0 0 2,0 0 0,0 0-1,0 0 1,0 0 0,0 0-1,0 0 1,0 0 1,0 0-1,0 0 0,0 0 1,0 0 0,0 0-1,0 0 0,0 0 1,0 0 1,0 0-2,0 0 0,0 0 0,0 0 0,0 0-2,0 0 1,0 0 0,0 1-2,0-1 2,0 0 1,0 0-3,0 0 3,0 0-1,0 0-1,0 0 1,0 0-2,0 0-1,0 0 3,0 0 1,0 0 0,0 0-1,0 0 1,0 0 0,0 0 5,0 0-4,0 0-1,0 0 4,0 0-1,0 0 2,0 0-4,0 0 0,0 0 1,0 0-2,0 0 0,0 0 1,0 0-1,0 0 1,0 0-1,0 0 2,0 0-2,0 0 0,0 0 0,0 0 1,0 0-1,0 0 0,0 0 0,0 0 0,0 0 3,0 0-3,0 0 0,0 0 2,0 0-1,0 0 1,0 0-2,0 0 2,0 0 2,0 0-3,0 0-1,0 0 5,0 0-1,0 0-1,0 0 0,0 0-2,0 0 10,0 0-11,0 0 1,0 0-1,0 0-42,0 0-54,0-11-173,-10-7-148</inkml:trace>
  <inkml:trace contextRef="#ctx0" brushRef="#br0" timeOffset="2550">179 16 135,'0'0'190,"0"0"-171,0 0 2,0 0 36,0 0 14,0 0-9,0-8-1,0 8-21,0 0-4,0 0-18,0 0-5,0 0-4,0 0-5,0 0 1,0 0-5,0 0 1,0 0 4,0 8 11,0 2-2,0 3-3,0-1-7,0 3 2,0 2 4,0 1-8,0 0 9,0 4-5,-5 0 1,0 2 2,3 0-1,-2 4-3,1 0 1,-1-2-5,-2 4 11,1-10-12,0 5 4,5-7-1,-2-3-2,2 6 2,0-7-3,-2 2 3,2-2 1,0 0-4,0 1 0,-3 0 1,1-1-1,-2-2 6,4 2-4,0 0-2,0 2 7,0-4-6,0 2 1,0 0 3,-2-2-5,2 4 3,0-4-3,0-4 2,0 0 1,0 2-1,0 0-2,0 1 5,0 0-4,0 0 5,0-4-2,-2 5-1,2 1 7,0-4-10,0 4 2,0-2 1,0 0-3,0 0 3,0 3-3,0-1 2,0 1 2,0 2-2,0-1-2,0 0 3,0 1 0,-5 2 0,5 0-2,-2 2 1,2 4 3,0-6-4,0 2-1,0-2 3,0-2 1,0 2 1,0-2-3,0-3-2,0 1 10,0-1-8,0 1 1,0 3 2,0-3-3,0 1 3,0 0-4,0 1 0,0-4 6,0 2-7,0 0 1,0 2 2,0 0-3,0-2 4,0 2-1,0 0-3,0 0 10,0 2-7,0 0 0,0 4 2,0-4-4,0 2 4,-2 0-5,2-2 2,0 4 1,0 0-3,0-1 0,0 1 2,0-2-1,0 2 0,0-2-1,0-2 1,2 0 0,0-2-1,1 2 0,-3-2 1,0 2-1,0 2 1,0-4-1,0 6 0,0-4 3,0 0-3,0 3 0,0-2 0,0 3 0,0-2 0,0 1 0,0-5 1,0 0-1,0 0 0,0 0 0,0-3 2,0 6-2,0-5 0,0 2-1,0 2 2,0-4-2,0 2 1,0 0 0,-3 0 1,1 0 0,0 0-2,2 0 1,-3-2 0,1 2 1,2 2-1,-2-4 0,2 3 0,0-2 1,0-1-1,0 0 0,0 1 0,0-4 0,0 2 0,0-1 0,0 2-1,0 2 2,0 2 0,0 0 0,0 0-1,0 0 5,0-2-5,-3 0 0,3 0 5,0 0-4,0-2 1,0 2-1,0-2 0,0 0 5,-2 0-5,2 0-1,0 0 7,0 2-5,0 1 3,0 1 0,-2 0-2,2-3-2,0-1-1,-2-1 0,2-1 1,0-2 0,0 0 0,0-1-1,0 2 0,0-1 0,0 0 0,0 0 0,0-2 1,0 2 0,0-4-1,0 0 0,0-2 0,0 0 0,0 2 3,0-2-3,0 2 0,0 2-1,0-2 1,0 2 0,0 0 0,0-2 1,0-2-1,0-2 0,0 0 0,0-2 2,0 0-2,0 0 0,0 0 0,0 0 1,0 2-1,0 0 0,0 2-1,0 2 2,0 0-2,0 2 1,0 2 0,0-2 0,0 5 0,0-2 0,0-1 1,0 5 0,0-4-2,0 1 1,0 2 0,0 3 1,0-6-1,0 4 0,0-4-1,0 0 4,0-1-3,0 0 0,2 2 0,5 0 0,-3 0 0,1 2 0,-3-2-2,-2-2 4,5 2-2,-5-2 0,2-2 0,-2 0 0,0-4 0,2-2 0,-2-2 0,0 0 1,2 0-1,-2 0 0,0 0 2,0 0 0,0 0-2,0 0 0,0 0 0,0 0 0,0 0 0,0 0 0,0 0 0,0 0 1,2 0-1,-2 0 0,0 0 3,2 0-3,-2 0-1,3 0-1,-1 0-10,2 0-12,4-12-35,-2-4-34,1 2-40,-7-4-229</inkml:trace>
  <inkml:trace contextRef="#ctx0" brushRef="#br0" timeOffset="12201">231 11 94,'0'0'256,"0"0"-214,0 0 8,0 0 68,0 0-8,0 0-55,0-9-16,4 7-2,-4 2-9,0 0-1,0 0-9,0 0-11,0 0-6,0 0-1,0 0 0,-21 4-4,1 14 4,-3 0 2,-3 1-2,6 1 0,-3-1 0,1 2 2,2 1-2,0-4 0,5-2 1,3-4-3,8-4 2,-1-4 0,3-2 2,2-2 1,-2 0-3,2 0 4,0 0 2,0 0 7,0-2-3,7-8-8,3-6-1,0 2 2,1 0-1,-3-2-2,0 2 1,1 0 0,-1-3-1,1 4 0,0-1 2,0 1-2,0 3-1,-2 2 1,0 4-1,-3-2-2,-2 5-2,-2 1 1,2 0 3,0 0-13,5 0 9,0 4 4,4 7 1,-2 3-4,2 4 4,2 3 0,3-3 2,2 6-2,-2 0 0,1 6 0,-1 2-4,1 8-24,-5-4-105,1-2-157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3:15.31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192 71 204,'0'0'27,"0"0"-23,0 0 41,0 0-18,0 0-4,0 0-10,0 0 4,0-34-7,0 32 17,0 2-1,-3 0-26,1 0 11,-2-4-5,0 2 2,1 0-8,1 2 5,2 0-3,0 0-1,-3 0-1,3 0 0,0 0 4,0 0-3,0 0 10,0-2-1,-2 2 10,-2-4 9,4 4 6,0-2 5,0 2-2,0 0-9,0 0-1,-3-4-7,3 2-5,-2 0 15,2 0-8,0 2 4,-2-2-1,2 2-6,0 0-10,0 0 6,0 0-5,0 0 8,0 0-3,0 0 1,-2-2-3,0 2-3,-2 0 0,-6 0-7,-3 0-2,-2 0 0,-3 0-2,-1 0 0,2 0-1,-1 2-5,1 2-59,1-4-153,9 0-169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3:16.908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145 482 395,'0'0'86,"0"0"-67,0 0 5,0 0 61,0 0 17,0 0-63,6-21-24,-6 21-11,0 0 10,0 0 9,-6 0-11,-5 0-4,-3 0 1,1 0-5,-1 4 5,1 9-9,-3-2 2,3 4 5,-5 1-4,7 4-1,3 0 0,0 0 2,6 2-4,2 0 1,0-2 2,0 0 2,0-4-4,2-2 2,14 0 2,2-6-3,2 0 0,0-2-1,1-4 1,-2-2-2,1 0-45,1 0-47,-2 0-63,0 0-52,-2-4-98</inkml:trace>
  <inkml:trace contextRef="#ctx0" brushRef="#br0" timeOffset="457">330 520 62,'0'0'326,"0"0"-261,0 0-37,0 0 70,0 0 33,0 0-65,-5-9-39,18 4-18,1 1 4,1-2 8,1 3 10,2-1-12,-2 3 1,-1-2-7,1 3-9,-5 0 9,1 0-9,-6 0-3,-4 0-1,0 0-2,-2 0 2,0 4-7,0 9 7,-4 0 0,-9 1 1,1-1 1,1-3 0,2-4 0,2 0-1,5-5-1,0 2 0,0-3 1,2 0 1,0 0 5,0 0 3,0 0-1,0 0 2,0 0-11,0-3 0,0 2-1,9-3-3,-5 2 1,8 0 2,-2 2-2,4 0 2,4 0-3,0 0 3,-1 0 0,3 0-3,-1 2 4,-4 5-3,-1 2 6,-6-1-6,1 0 2,-7-2 1,0 4-3,-2-2 4,0 4-3,0 0-1,-8 0 3,-11 0 1,2-4 2,-3 0-3,0-2 0,0-4 0,-3 2 2,1-2 0,0-2 1,2 0-3,2 0-10,0 0 10,4 0-15,4 0-8,1-2-26,7 0-20,2 0-2,0-2-17,0 0-120,0 0 54</inkml:trace>
  <inkml:trace contextRef="#ctx0" brushRef="#br0" timeOffset="1337">816 554 292,'0'0'284,"0"0"-214,0 0-27,0 0 69,0 0-6,0 0-44,0-7-49,0 7-11,0 0-2,0 0-1,0 3 1,2 9-2,0 4 2,0 2 2,0 2-1,-2-2-2,2-4 2,2 2-1,0-6 0,0-2-21,1 0-73,3-8-98,4 0-66</inkml:trace>
  <inkml:trace contextRef="#ctx0" brushRef="#br0" timeOffset="2482">428 522 414,'0'0'66,"0"0"8,0 0 51,0 0-24,0 0-37,0 0-30,0 0-14,38 0-5,-27 0 15,2 0 10,-1 0-13,-4 0-10,1 0-5,1 0 5,0 0-6,-1 7-9,1 4 1,-2-1 6,-1 4-6,-1 0-3,4-2 1,-6 2 1,3 0 0,-3 0-2,-4 0 0,2 0-1,-2 0 3,0-2-2,0-2 0,0 0 0,-2-2 7,-5-2-7,-1 0 0,0 0 3,0-2 2,-3 2 2,-3-4-1,1 4-4,-1 0 5,-1-2-7,1 0 1,1-4 7,0 0-7,1 0 5,-1 0-2,2 0-1,-2 0 3,4 0-4,0 0-2,0 0 8,2-4-7,1 0-1,2 2 0,-2-2 6,4 2 1,0-6-6,0 0 1,2-6 2,0-2-4,0 0-2,0-2 2,0 2 4,2-2-4,4 2-1,0 0 1,-2 4 2,0 4-2,-4 0 0,5-1 0,-3 2-3,2-1-15,6 0-3,-4 2-12,3-2-17,0 4-68,2-2-89,0-2-112</inkml:trace>
  <inkml:trace contextRef="#ctx0" brushRef="#br0" timeOffset="4366">1484 447 12,'0'0'582,"0"0"-490,0 0-88,0 0 31,0 0 34,0 0-34,0 18-14,0-8 19,0 3-8,-2 1 8,2 2 3,0 0-32,0 0-6,0-1 0,0-2 2,0-1-7,0-2 2,0-4-2,5 0-3,1-2-82,4-4-137,-2 0-139</inkml:trace>
  <inkml:trace contextRef="#ctx0" brushRef="#br0" timeOffset="4704">1627 221 404,'0'0'225,"0"0"-188,0 0 28,0 0 56,0 0-46,0 0-54,0 0-9,69-49 19,-55 49-10,-3 0-1,2 0-13,-4 0-2,0 0-3,2 9 0,-2 3 2,4 2-4,-2 0 0,-6 2 1,-2 0-1,-3 0-1,0 0-4,0-2 5,-10 2 0,-9-2 1,-2-4-1,1-2 3,-2-2-2,4-4 0,3-2 0,-1 0 3,3 0 0,-1 0 1,3-6-1,5-6 5,3-2-7,3-2 2,0-2-4,0 0-2,0-4 0,11 2-12,0 4-15,3 0-28,-3 6 4,0 4-78,-4 2-133,2-1-98</inkml:trace>
  <inkml:trace contextRef="#ctx0" brushRef="#br0" timeOffset="5211">1955 2 489,'0'0'180,"0"0"-117,0 0 60,0 0-1,0 0-61,0 0-24,51-2-24,-35 2 4,1 6-3,6 10-4,-3 7-1,-1 4-7,0 5 0,-3 5 2,-1 1-3,-6 2-1,0 2 0,-9 2 1,0-2-5,0-2 3,-16-2-12,-13 1-37,-4-11-131,-3-13-340</inkml:trace>
  <inkml:trace contextRef="#ctx0" brushRef="#br0" timeOffset="189988">1204 229 294,'0'0'19,"0"0"-17,0 0 1,0 0 24,0 0 31,0 0-16,-19-20-20,19 20 7,0 0-5,0 0 7,0 0-3,0 0 3,-2 0 9,2 0 3,-2 0-11,2-2-4,-2 0-12,0 0-1,0 0-11,0 2 13,-1-2 3,1 0-11,2 0-5,0 2 15,0 0 4,0 0-7,0 0-4,0 0 4,0 0-5,0 0-7,0 0-2,0 0 2,0 0-4,0 0 1,0 0-2,0 0-4,0 0 3,0 0 2,0 0-7,-4 0 6,-4 6 1,0 8-2,-1 4 2,-3-2 0,2 0 7,-1 2-7,-1 0 0,-1 2-3,1-2 4,2 0-1,-1 0 0,-1 0 2,1-2-2,-2 0 1,2 1-1,2-3 0,2 0 0,0-2 0,3-5 0,2-3 2,-1-1-1,1-3-1,2 0 0,0 0-1,0 0 3,0 0 0,0 0-2,0 0 1,0 0 1,0 0-2,0 0-2,0 0 0,0 0 2,0 0 0,0 0 0,7 0 0,7 0 17,3 0-8,1 0-9,3-4 4,-2 0 4,-1 1-7,3 3-1,-2-1 2,-1-1-1,5-1-1,-4-1 0,6 3-1,-3-3 2,-2 1-1,-4 1 0,-3 1 1,-3-3 4,-2 4-5,-4-3 0,1 2-3,-1 1 7,-4 0-7,2 0 5,0 0-2,-2 0 0,0 0-5,8 0-12,-2 0-4,-1 0 5,1 0 8,-2 0-6,2 0-3,-2-3-11,0 3 3,-2 0 5,-2 0 16,3 0-4,-3 0-14,0 0-25,0 0-28,0 0 7,-9 0-52,-5 0 31,-3 0-48</inkml:trace>
  <inkml:trace contextRef="#ctx0" brushRef="#br0" timeOffset="191030">1139 397 193,'0'0'63,"0"0"-48,0 0 26,0 0 16,0 0 8,0 0-13,-9-4-14,9 4-15,0 0-9,0 0 10,0 0-6,0 0-5,0 0 8,0 0-3,0 0-9,0 0-1,0 0-5,0 9 14,0 4-14,0 3 17,0 0 7,3 2-8,1 1-4,0 3-4,1 0-6,-1 2 0,0 0-1,-2 0-1,1 0 1,-3-4-3,3 0 1,-1 2-2,0-4 0,-2-2 2,2-2-1,-2-4-2,0-4 1,0 0 0,0-2 3,0-4-3,0 4-29,0-2-79,0-2-168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9:07.57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23 27 434,'0'0'421,"0"0"-336,0 0-82,0 0 7,0 0 42,0 0 2,0 0-28,0 0-13,10-29 6,-10 29-15,0 0-2,0 0 0,0 0 2,0 0-4,0 0 0,0 0-18,0 0-61,-6 11-103,-8 6-163,1-3-156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6-10T08:07:58.1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8925 6720 0,'0'-35'16,"0"0"15,36 35-16,-36-35 17,35 35-32,18 0 15,211-36 32,301-140 0,-512 176 0,-89 0 15,1 18-46,-18-18-16,-17 52 16,-36 1-1,-123 18 1,140 0 0,-52-19-1,-35 72 1,70-54-1,53-34-15,18-1 16,35 0 0,53-35 15,0 0-15,17-35-16,195-71 31,-89 36-31,300-36 31,-229 106-31,124-88 16,-301 88-16,1-36 15,-53 36 1,-71 36 0,-18-36-1,-52 35 1,34 0-1,-140 36 1,-300 123 0,211-88-1,89-18 1,35-35 0,88 0 15,124-53-16,35 0 1,211-53 0,36-53-1,106 0 1,-177 18-16,1 0 0,87-1 31,-317 107-15,-88 70-1,-89 0 1,1 1 0,-18-1-1,-159 71 1,-211 176 15,511-300-15,88-35-1,53-71 1,71 19 0,0-19-16,176-88 15,124-17 1,193-18 0,-493 194-1,-247 88 16,-36-17-31,-34-1 0,-36 18 16,-230 159 0,-87 35-1,-195 71 1,530-300 0,176-35 15,123-106-16,336-124 1,-142 53-16,71-35 16,547-194-16,-247 176 31,-406 160-15,-546 175-1,-212 89 1,-124 70-1,265-88-15,17-53 16,18 0-16,-211 88 16,458-229-1,176-17 1,512-301 0,-317 177-1,758-264 1,-635 281-1,-371 124 1,-299 88 15,35 0-31,-282 106 16,-71 71 0,18 17-1,123-141 1,494-176 15,36 0-31,35-53 0,35 17 16,352-141-1,36 36 1,-229 123 0,-388 88 15,-247 89-16,88-36-15,-318 177 16,18-54 0,124-17 15,388-194-15,952-458-1,-529 281 1,511-105-1,-246 123 1,-459 159 0,-300 0-1,-212 106 1,89-53-16,-336 123 31,1 54-31,-18-1 16,105-35 15,777-335-15,-71-18-1,89 18 1,634-265 0,389 107-1,-1342 299 1,-140 0-1,-353 176 1,-264 89 0,-301 193-1,-193 107 1,952-477 0,282-123-1,635-318 1,177-18 15,159 71-31,-354 159 31,-475 141-15,-565 106 0,-124 106-1,177-71 1,-212 88-1,159-70 1,441-159 0,247-123-1,352-107 1,583-140 15,-953 317-31,18 18 16,-564 193-1,-248 72 17,-158 105-17,264-141-15,-229 88 32,794-405-17,88-18 1,194-106-16,1182-371 15,-36 124 1,-582 283 0,-828 211-1,-865 229 17,265-70-32,-36 70 15,-70-53-15,-283 230 16,513-300 15,422-124-15,389-246-1,669-160 1,-810 336 0,176 0-1,-830 141 16,72 0-31,-89 35 16,-317 141 0,-195 89 15,847-318-31,142-53 16,1128-494-1,-511 335 1,952-176-1,-1481 388 1,-689 71 15,142 17-15,-88 36 0,-1006 405-1,1005-370 1,865-406 15,-176 158-15,493-158-1,-17 18 1,-335 176-16,-371 0 16,-547 177 15,159-36-31,-405 177 31,423-107-31,-142 125 31,618-283-15,371-283 0,-142 125-1,371-72 1,-265 124-1,-335 71 1,-582 159 0,-265 87-1,-423 248 1,-17 88 0,599-283-1,705-387 16,125-36-15,87-35-16,1711-529 31,-1569 652-15,-477 36 0,-123 35-1,-265 71 1,-212 105-1,-70 124 1,-229 17 0,599-211-1,283-106 17,317-123-32,-53-1 15,582-158 1,-53 53-1,-335 105 17,-705 177-17,-53 35 1,-106 18-16,-71 35 16,-1323 530-1,794-248 1,777-335-1,793-300 17,-212 71-32,812-212 15,-36 89 1,-599 140 0,-494 124-1,-336 0 1,-528 177 15,458-89-31,-176 88 16,335-123 15,141-17-31,88-36 16,335-71-1,353-123-15,71 0 31,-18 88-15,-776 106 0,-124 0-1,-281 53 1,105 0-16,-53 35 16,-529 212-1,705-229 16,213-71-15,352-71-16,158-88 31,54 1-31,-177 16 16,-282 107 0,-282 35 15,-265 106-16,124-18 1,-212 106 0,123-17-1,248-72 1,246-105 0,371-158-1,459-107 16,-760 212-31,213-53 16,-459 71 0,-88 35 15,-265 0-31,-194 106 16,-564 176 15,1023-282-16,105 0 1,319-106 0,-54 36-16,406-124 15,-71 35 1,-282 53 0,-405 18 15,-107 88-31,-422 106 15,-354 70 1,-52 106 0,246-52-1,618-230 17,582-194-32,300-53 31,353-106-16,-318 194 1,-600 159-16,-123-35 16,-141 35-1,-389 0 1,-352 35 0,-987 530-1,740-318 1,723-177-1,441-70 1,847-388 15,370-18-15,-194 230-16,-599 70 31,-618 106-15,-723 106-1,265 0 1,-812 317 0,265 0-1,740-334 1,406-89 0,2311-865 15,-1569 689-16,-213 70-15,36 0 16,-688 106 15,-71 0-31,-88 0 16,-547 141-16,-1411 583 31,1658-495 0,600-229-15,88-35-16,442-230 16,369-35-1,-88 53 1,-387 141 0,-530 106 15,-476 0-16,123 106-15,-653 124 16,248 17 0,370-106-1,582-194 17,406-159-17,935-158 1,-988 264-1,211-18 1,-969 124 15,-19 0-31,-69 0 16,-601 194 0,-335 124-1,865-177 1,582-194 15,105-35-31,477-159 31,-300 123-31,53 19 16,176-54-16,-370 71 31,-423 88-15,-54 0-16,-105 0 15,-582 176 1,-124 71 0,212-53-1,476-141 1,335-71 0,2699-740 15,-2240 652-16,-141 53-15,18 0 16,-618 53 15,35 35-15,-70 36-16,-688 158 31,723-176-15,53 0-1,493-88 1,-34-18 0,88-35-16,-36 0 15,89-18-15,176 0 16,-353 71 0,-740 105 15,-301 71-16,-458 141 1,635-123-16,-352 53 16,440-106 15,1693-530 0,-564 266-15,1-1-16,-107 71 15,106-36 1,-512 124 0,-211 0-1,-388 36 1,-917 246 0,529-71-1,317-69 1,441-142-1,424-106 17,440-141-32,-264 106 15,900-124 17,-777 212-17,-652 53 1,-476 177-1,-618 175 1,-388 89 0,388-53-1,283-194 17,1657-529-17,194 71 1,-387 105-1,-142 53-15,300-35 32,-546 88-17,-406 53 1,-248 106 0,160-53-16,-971 300 31,1024-301-16,87 1-15,89-53 16,159 0 0,281-141-1,-17 35 1,1112-317 0,-618 194-1,-1041 211 32,-493 159-31,-213 141-16,477-105 15,53-54 1,-123 71 0,458-194-1,423-141 1,371-106-1,-212 71 1,688-142 0,-158 107-1,-1024 211 1,-370 0 0,-318 123-1,248-35 1,-971 283-1,741-195 1,264-105 0,407-71 15,263-124-31,742-193 31,-582 140-31,546-122 16,-387 52 31,-1553 388-32,-494 247 1,688-141 0,18 17-16,-247 54 15,793-265 1,124-53-16,1147-371 47,-300 142-32,-477 176-15,-52 0 16,17 0 0,-282 18-16,-88 35 15,-371 35 16,-123 159-15,0-17 0,-35 70-1,352-142-15,1-16 16,352-89 0,106-71-1,106-52 1,582-265-1,-353 211-15,-88 36 0,494-88 16,-865 229 0,-123 0-1,-793 176 1,387-52 0,-123 34-1,-653 248-15,53 35 31,830-353-15,387-88 0,424-211-1,599-283 1,406-71 0,-159 195-1,-705 229 1,-741 141-1,-1306 282 17,812-123-17,-88 52-15,-265 160 16,195-160 0,1004-299 15,1377-547 0,-512 335-15,-335 124-1,-759 176 1,-123 0 0,-88 71-16,-54-19 15,-457 160 1,-354 176-1,653-264 1,370-124 15,301-71-15,34-52 0,442-177-16,264-53 15,-229 141 16,-900 212-15,-405 89 0,-318 175-1,70 1 1,248-124 0,317-88-1,564-194 16,230-71-15,71-88-16,-319 194 16,-52 53-1,-405 53 17,-195 53-17,-123 88 1,-230 89-1,565-177 1,-71 35 0,124-53-1,88 0 1,212-105 0,17-54-1,-70 36 1,-159 53-1,-282 70 1,-124 71 0,-106 70-1,1 89 1,246-124 0,-140 53-16,475-229 46,371-212-30,-141 106-16,35-53 0,18 17 16,423-158-1,-459 176 1,-334 159 0,-777 353 15,318-88-31,247-89 15,-195 106 1,177-105 0,353-177 15,106-124-31,35 1 0,17-18 31,618-300-15,-723 370-1,-1059 495 17,265-72-17,336-158-15,-1-17 16,-53 52 0,318-229-1,493-106 1,-123-17-1,1147-406 1,-424 264 0,-652 212 15,-600 229-15,-706 336-1,407-212 1,-407 423-16,194-159 15,618-370 32,829-582-31,653-352 0,-495 369-16,-105 107 15,546-89 1,-1657 617 46,193-158-62,-123 88 16,177-106-16,17 18 16,106-88 15,0-18-31,317-194 15,-105 53 1,52 35-16,706-229 31,-723 282-15,-423 123 0,-265 89-1,-124 71 1,-123 140-1,318-158 1,1922-830 47,-653 336-48,-528 229 1,-389 53-16,-159 18 15,-70 70-15,-52 0 16,-54 18 0,-88 88-16,-477 229 15,530-282 1,617-176 15,689-335-15,-319 123-1,548-194-15,-424 282 32,-600 159-32,-317 0 31,-512 229 0,265-70-15,388-124-1,177-35 1,264-123 0,-194-1-16,88 19 15,264-72 1,-193 124 0,-635 89 30,-247 105-30,-1 53-16,319-124 31,158-34-15,123-36-16,18 0 16,71-89-16,564-228 31,-335 176-16,-124 35-15,-264 106 32,-176 0-17,-212 141 1,158-53-16,19-17 16,16 52-1,142-70-15,0-18 16,494-105 15,-229-18-31,211-71 16,-105 53-1,-301 71 1,-317 88 15,71 0-15,-459 264-1,476-211 1,53 17 0,124-87-1,282-72 1,370-210 0,-494 157-1,195-69 1,-389 158 15,-35 0-15,-35 17-16,-88 107 15,123-54 1,18-34 0,211-1 15,424-282-16,-406 159-15,176-18 32,-264 106-17,-247 35 1,-53 36 0,-36 35-16,-316 140 15,69-34 1,301-71-1,299-141 1,371-194 0,300-159-1,-600 248 1,53-19 0,-317 89 15,-195 70-16,159 0 1,-53 89 0,159-89-1,-35-35-15,53 53 16,246-18 0,-158-88-16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9:08.40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95 210 314,'0'0'108,"0"0"-85,0 0 12,0 0 66,0 0 13,22-109-16,-20 85-58,5 6-4,-3 0 8,-2 6 18,0 0-36,1 6 2,-3 2-10,0 0 3,0 2 10,0 0-18,0 2-12,0 0 4,0 0-5,0 0 0,0 0-2,0 0 2,0 0-3,0 0 2,0 0-8,0 12 6,-7 8 3,-4 8 2,-3 4-1,6 4-1,-3 4 2,4-1-2,2 5 0,1-4 0,4 0 4,0 0-6,0-4 2,0 0 0,0 0 2,0-4-2,0 0 0,6 0 0,1-3 5,-2 0-7,4 2 2,-1-5 0,4 4-1,-3-6 1,-1-2 0,-1 6 2,-2-4-2,-3 2 0,1 2 1,-3-1-1,0-4 1,0-1-1,0 1 0,-5-3-2,-11 1 4,-2-4-4,5-3-5,0-4 6,1-2 1,-1 0-33,4-6 31,-2-2-17,4 0-20,1 0 22,-4 0-8,4 0-62,-3-4 23,7-8-5,2-2-16,0 0-68,0-2-51</inkml:trace>
  <inkml:trace contextRef="#ctx0" brushRef="#br0" timeOffset="839">636 157 430,'0'0'56,"0"0"-42,0 0 58,0 0 27,0 0-23,0 0-35,0-82-16,0 72 14,-2 6-11,2 0 2,-5 0-11,3 2 0,0 2-13,0-2-1,-3 2 4,-1 0-9,-1 0-2,-2 0 0,2 6 1,-4 8 1,-3 2-1,2 2 1,-5 4 0,9 2 0,1 1 0,1 7-2,4-4 2,0 0-1,2 2 1,-4-4 0,4 2 3,0-2-3,0 2-1,0-4 1,8 0 0,-2 1 0,-1-7 2,1 4-2,1-3 0,-2 9-1,1-3 1,-1 3 0,-1-2 1,0 0-1,-4 2 0,2 0 3,-2-2-5,0 0 2,0-2 0,0-2 3,0 2-3,0-5-3,-4-4 3,-4 1 4,-3-2-3,-3-1-1,3-3 0,-1-5-2,4 3-2,3-5 4,3-3-6,-10 2-20,4-2 2,-7 0 6,-6 0-29,3 0-19,3 0 0,1 0-15,8 0-54,-3 0 5,0-2 20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9:12.53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131 461 293,'0'0'28,"0"0"10,0 0 18,0 0 37,0 0-25,0 0-29,-4-11-15,4 11-4,0 0-4,0 0-7,-3 0-4,3 0-2,0 0-3,0 0 1,0 0-1,0 0 0,0 0-1,0 0 2,0-3 1,0 3 3,0 0-3,0 0 6,0 0-2,0 0 0,0 0-1,0 7-3,0 9 0,0 10 8,0 8 12,0 2-2,0 2-8,0 0 1,0-4 0,0-1-7,0 3 2,0-3 0,0-2-5,0-4 4,0-4-4,0 1 0,0-6 1,0-4-4,0 0 3,0-8-1,0 0 0,0-4 0,0-2-1,0 0-1,0 0 6,0 0-5,0 0-1,0 0-14,0 0-58,0-10-74,0-4-151</inkml:trace>
  <inkml:trace contextRef="#ctx0" brushRef="#br0" timeOffset="601">85 461 390,'0'0'151,"0"0"-136,0 0 1,0 0 40,0 0 22,0 0-35,79-7 0,-48-1 1,1-2-2,-1 2-20,-4 8-4,-5-4-11,-4 4-1,-5 0-5,-4 0-1,-2 0 0,-2 0 0,-5 0-22,0 5-92,0 9-33,0 3-13,-18 1-178</inkml:trace>
  <inkml:trace contextRef="#ctx0" brushRef="#br0" timeOffset="903">151 672 355,'0'0'161,"0"0"-149,0 0 4,0 0 85,0 0-19,0 0-63,5 0-15,8 0 34,7 0 8,5 0-3,-1 0-20,3 0-2,-1-4-10,-1 2-5,-3-2-6,-6 0-1,-3 2-15,-6-4-77,-7 0-182,0 2-114</inkml:trace>
  <inkml:trace contextRef="#ctx0" brushRef="#br0" timeOffset="1277">0 181 563,'0'0'164,"0"0"-142,0 0-11,0 0 49,0 0-34,0 0-19,4 0 2,16 0 4,4 2 24,3 0-13,2 4-4,2-6 1,3 0-13,2 0 2,0-2-1,-3-2-7,-8 2 1,-6 2-3,-7 0 0,-8-2 0,-2 2-7,-2 0-58,0 0-134,0 0 3,0 6-113</inkml:trace>
  <inkml:trace contextRef="#ctx0" brushRef="#br0" timeOffset="2273">606 666 512,'0'0'138,"0"0"-121,0 0 55,0 0 41,0 0-56,0 0-47,-2-8-1,11 6 10,1-2 0,4-2-7,-3 4 1,-7 0-3,2 2-7,-4 0-1,-2-2-1,0 2-1,0 0-2,0 0 1,0 0-8,0 0 6,0 0-8,0 0 4,-6 0 6,0 0 1,2 0-2,-5 0 2,7 0 0,2 0 1,-2 0-1,2 0 0,0 0-12,0-6-41,2-2-35,4 4-27,3 2-8,-3 2-10,6 0-7</inkml:trace>
  <inkml:trace contextRef="#ctx0" brushRef="#br0" timeOffset="2716">811 596 429,'0'0'212,"0"0"-181,0 0 55,0 0 45,0 0-41,0 0-67,-7-44-5,19 42-6,-2-2 4,4 2 3,-3 2-15,-2 0 4,3 0-8,-2 0 3,3 0-3,1 8 0,-1 4 0,3 4 0,-3 2-1,-3 2-1,-2-2 1,-5 2 2,-3-2-2,6 0 3,-2-1-2,-4-2 0,0-3-2,0-3 0,0-4 4,0-5-2,0 0 1,0 0 1,0 0-1,0 0 3,0 0 6,0 0 3,0-10-8,0-10-2,-2 0-4,0-2 3,2-2-4,0 2 3,0-4-2,4 6 0,6 2-1,3 2 0,2-2 2,1 4-8,9 2 8,-3-2 6,-4 8-6,6 2 2,-5 2-6,-6 2 8,5 0-11,-5 0 7,-3 0-4,2 0 2,-3 8-1,4-1 2,-4 10-5,0 1 6,0 0 0,-7 4-4,3 4 4,-1-2 0,3-4 1,-3 2 0,-2-2 0,3-2-1,-3 2 0,-2-6 1,5-4-1,-5-3 0,0-4 3,0 0-3,0-3-27,9 0-60,-3 0-92,3-17-126</inkml:trace>
  <inkml:trace contextRef="#ctx0" brushRef="#br0" timeOffset="3526">1096 6 356,'0'0'157,"0"0"-97,0 0 1,0 0 26,0 0-39,0 0-41,-39-11-7,22 15 0,-5 18 0,2-2 0,-4 3 4,11-1-4,1-4 0,1 3 1,5-5-1,-2-4 4,6-4-4,0-2 0,2-4-2,0 0-4,0-2 6,0 0 1,14 0 10,-1-6 6,1-4-17,1-6 0,-6 4 0,9 0-2,-5-2-2,-4 6-3,2-2 7,-7 2 1,3 4-1,0-6 1,0 3-2,1 2 1,-1-3 0,5-1 0,-2 4 1,-1-1-1,-1 2 0,0 4-7,-1 0 0,1 0 3,6 0-4,-3 11 8,3 6-9,-5 5 6,-1 0 3,4 4-3,-3 2 3,1-2 2,2 0-1,-3 2-2,2-2 0,2 0 1,0-4-104,-1-2-130</inkml:trace>
  <inkml:trace contextRef="#ctx0" brushRef="#br0" timeOffset="4282">1798 225 468,'0'0'148,"0"0"-80,0 0 48,0 0-30,0 0-4,0 0-43,0 0-34,-15-24-5,15 24-9,0 10-3,0 16 12,0 2 3,0 6-2,0-2 0,0 0 1,0 7 6,0-7-1,9 4-4,-5-2 5,1 0-8,1-4 2,-1-4 2,2-2-2,-3-10 0,0-2-2,-4-4 1,3 0 1,-3-4-2,2-4 0,-2 0 3,0 0-1,0 0 7,0 0 1,0 0-1,0 0 2,0-10-11,0-8-5,-5 2 5,-5-6-9,-2 4 6,-1 2-3,-1 2 3,5 2 2,-1-2-1,0 4 2,1-4 2,1 10-1,-1-4-2,4 8 1,-2 0-1,3-2 0,-5 2-1,1 0-1,-8 2 1,1 16-2,-2 0 4,-1 8-1,10 0 1,-7 0 0,7-6 0,2 4 0,-1 0 1,7-2-1,0 6 0,0-6 0,0-5 1,0 2-2,9-2-1,9-8-12,9 0 14,6-5 0,5-4 0,6 0-17,-1 0-63,-1-13-26,-1 2-102,-8-10-83</inkml:trace>
  <inkml:trace contextRef="#ctx0" brushRef="#br0" timeOffset="5000">2278 389 508,'0'0'166,"0"0"-129,0 0 36,0 0 36,0 0-72,0 0-24,11-104 5,-11 94 6,0 2-2,0 0-10,0 4-4,-3 4-4,-3 0 6,-5 0-14,-5 0 5,1 0-2,-5 14 1,-1 8-4,2 4 3,1 0 1,3-2 0,1 5 0,3-4 2,3 0-4,6-6 2,2 2-3,0-7 2,0 0-2,10 2-5,3-10 7,1 4 1,-1-8 0,0 2 2,3 2-1,-1-4 4,3 2-5,0-4 0,-1 2 2,4 4-2,-6 0-1,1 6 1,-1-2-1,3-2-4,-5 6 1,6-2 2,-3 0-2,-6 4 0,-1-8 1,-2 4-1,-4-4 2,-1 4-1,-2-1-5,0-4 3,0 1 0,0-2-1,-16 0-3,-7 0 9,-6-2 19,-2-1-7,-2-2-2,-1-1-10,1 2 8,2-2-7,4 0-2,4 0-2,8 0-74,7-6-173,5-2-201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9:20.33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19 771,'0'0'150,"0"0"-144,0 0-5,0 0 67,0 0-47,0 0-12,0 0-9,121-18 0,-96 18 2,-3 0-2,-7 0-2,-1 0-9,-7 0-34,-1 0-100,-6 10-85,0 4-42</inkml:trace>
  <inkml:trace contextRef="#ctx0" brushRef="#br0" timeOffset="227">38 211 631,'0'0'214,"0"0"-204,0 0 3,0 0 61,0 0-24,0 0-50,14 0 0,13 0 20,-2 0-20,0 0-3,4 0-14,-2 0-94,-2 0-58,2 0-155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9:21.17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364 176 382,'0'0'163,"0"0"-135,0 0 5,0 0 77,0 0-33,0-111-35,0 97-20,0 0 19,0 4-8,0 2 33,0 0-33,0 4-6,-4 0-1,0 2-6,2 2-10,-1 0-10,-4 0 3,-2 0-3,-6 2-4,-5 10 4,-1 6 0,0 4 6,0 2-5,1 6 0,1 1 0,-4-2 0,7 4-1,3-4 0,2 0 4,6 1-3,-1 4-1,3 0 0,1 4 0,2 10 2,0-10-1,0 6-1,0-1 0,0 1 1,5 3-1,3 0 0,0 5 2,-2-10-1,-2 4-1,5-2 1,1 0-1,-4 2 0,1 1-2,-3-4 2,-2 0 2,-2-5-2,0 0 0,0-4 0,0-4 0,0 0 2,0-6-2,0 0 1,0-1-1,-4-8 0,2 3 0,-3-3 0,3-5 0,-2 0 0,-4-6 0,4 0 0,0-3 1,-5 2-1,-2-1 0,0-2 1,-7 0-1,-2 0 4,2 0-4,0 0-5,0 0-3,5-2-8,1-6-13,8-5-24,4 0-61,0-3-71,21-5-187</inkml:trace>
  <inkml:trace contextRef="#ctx0" brushRef="#br0" timeOffset="998">707 79 298,'0'0'90,"0"0"-57,0 0 70,0 0 16,0 0-45,0 0-51,0-30-3,0 24 45,0 2-27,0 0-28,0 4 18,0-2-7,0 0-1,0 2 7,0 0-10,0 0-8,0 0-1,-2 0-8,-2 0 2,-5 0-2,1 0 0,-6 0 0,-4 4 0,7 10 1,-4 4 0,-1 6 2,3 2-3,-1 4 6,3 3-6,7-1 2,-3 1-2,4 4 0,3-3 4,0 4-4,0-2 0,0-2 3,0 4-3,0 6 0,0-6 0,0 6 1,0-4-1,0-4 1,5 1 0,0-3-1,1 2-2,3-4 2,0 4 1,-2-2 2,1 1-2,-3 2-1,-1-1-1,-2 3 1,-2-3 0,0 0 1,0-2-2,0-2 2,0 0 2,0-4-3,0 0 0,0 0 0,0-4 0,0-2-1,-4-4 0,0 0 2,-3 0-2,-2 0 1,-2-4 0,-2 3 1,-3-5-1,1-4-1,-4 0-1,6-6 0,-1 0 0,6 0-14,1-2-19,1 0-25,4 0-99,-1-6-141</inkml:trace>
  <inkml:trace contextRef="#ctx0" brushRef="#br0" timeOffset="8434">1102 378 384,'0'0'150,"0"0"-103,0 0-8,0 0 72,0 0 4,0 0-56,0 0-13,18-102-14,-11 97-5,-3 1 5,0 3-5,-4 1-20,0 0 7,0 0-5,0 0-3,0 0-6,0 0-5,0 0 3,0 5-3,-11 9 3,-4 17 2,-7 3 6,1 0-3,-1 8-1,2 2-2,2 12 0,1 2 2,1 3-2,1-10 0,5-6 1,2-1-2,5-4 1,3-2 0,0-2 2,0-5-2,11-3 1,5-2-1,2-4 0,0 0 2,0-6 0,1-4-2,-3-2 1,2-2 2,-2-2-1,-1-6 1,5 0-1,-7 0 3,-3 0-5,-4 0 0,-4 0 2,-2 0 0,3 0-2,-1 0 0,-2 0-2,0 0 1,0 0-40,0 0-33,0 0-83,0 0-146,0 0-205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9:39.652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0 377 349,'0'0'196,"0"0"-98,0 0 4,0 0-1,0 0-2,0 0-47,0 0-19,0-4-3,0 0 3,0 4-10,0 0-11,0 0-6,0 0 2,0 0-8,0 0 3,0 0-3,0 0-2,0 10 2,2 6-4,3 2 2,-1 4 2,-1 2 0,1 6 2,3 0-1,-5 0-1,2-2 0,-4-1 0,0-4 2,0-2-2,3-3 0,-3-6 3,2-4-3,-2-4 0,0-4 1,0 0 0,2 0 0,-2 0-1,2 0-8,-2 0 2,0 0-27,0 0-17,0 0-21,0 0-32,0 0-34,0 4-104,0-2 79,0-2-40</inkml:trace>
  <inkml:trace contextRef="#ctx0" brushRef="#br0" timeOffset="546">378 295 462,'0'0'78,"0"0"-71,0 0 66,0 0 19,0 0-41,0 0-12,0-26-27,0 24 2,0-2-2,-4 4-12,0 0 0,-9 0-1,-5 0 4,1 14-2,-4-4-1,6 2 0,-1 4-3,3-6 3,-1 6-3,6-2 2,1 4-1,5-2 1,-1 2 1,3 2-3,0-4 1,0 2 2,0-2 0,9-6 0,-2-2 0,4-2-2,0 2 9,-2-2-6,2 1-1,-2-6 3,4-1-9,4 0 12,0 4-6,3-2 8,3 0-7,-2 3 1,2-1-2,-1 1 2,1 4-4,-6-4 0,-3 1 2,-5-2-6,-5 0 4,-4 4-1,0 2-13,0 3 6,0 1 9,-6-2-4,-6 0 5,3 2 6,-4-7-6,6 4 0,-4-1-1,0-2 1,2-2 0,0-4 2,-4-2 0,1 0 0,-3 0 0,-1 0 2,-1 0-3,3-6 2,-1-4-2,3 0-1,6-2 4,-1-1-2,5 2 0,2 0-2,0 0 0,0-1-4,0-2 4,2-4-4,9 1 4,3-1-1,-1 0 3,5 3-4,-3-6 4,3 1-7,-5 2 10,-1 0-5,-1 4 3,0 0-3,-2-2 0,0 2 0,-1 0 0,0 4-1,-4 0 1,-2 0 0,-2-2 2,0 2-4,0 4-9,0-3 7,0 6 1,0-3-7,-2-3-2,-7 9 11,0-3-5,-2 3 4,-3-2-5,4 0 6,-4 2-15,1 0-6,-2 0-42,1 10-2,1 5-16,1 0-13,5-3 20,5 2-41,2-4-90</inkml:trace>
  <inkml:trace contextRef="#ctx0" brushRef="#br0" timeOffset="1679">704 447 349,'0'0'143,"0"0"-124,0 0 31,0 0 66,0 0-47,0 0-53,12-34-13,3 30-3,1-2 0,2 6 2,2-2-2,3 2 2,-2 0 0,4-2-1,0 2 4,-3 0-4,-7 0 0,-5 0 0,-6 0-1,-4 0 0,0 0-1,0 0 0,0 0-1,0 0-6,0 0 2,0 0 1,0 0-4,0 2 9,0 6 5,0-4-3,-2 6 3,-14 2-4,1 2 0,1 8-1,-5 0 2,2 3-1,1 4 1,-3 1-2,-1-2 2,7 7-2,-3-7 2,9-4-2,-2 2 0,7-10 0,2 0 0,0-4-6,0-8 6,0 0 0,0-4-1,0 0 1,7 0 11,13 0 1,8-12-7,3-2-4,4 0 7,-4 2-8,-7 2 2,-6 6-4,2-2 2,-5 6 0,-3 0-3,-3 0-17,-9 0-77,0 4-35,2 4 18,0-4-113</inkml:trace>
  <inkml:trace contextRef="#ctx0" brushRef="#br0" timeOffset="2481">1286 658 435,'0'0'70,"0"0"-43,0 0 71,0 0 10,0 0-62,0 0-37,-2-96 2,2 78-6,0 1 15,0-3-14,0 4 13,0 0 4,0 2-1,0 8 1,-11 2-17,7 2-3,-3 2-5,5 0 2,-3 0-3,-2 0-4,1 8 1,-5 10 6,4 2-1,0 3 0,3 0 0,4-1 0,0 2 1,0-3 0,0 1 1,4-3-1,6 2 0,3 1 0,-7-6 1,3 0 3,1-4-8,-2-2 0,5-2-3,-5-2-11,4-2-20,-3-2-3,3 4-70,1-6-49,1 0-2</inkml:trace>
  <inkml:trace contextRef="#ctx0" brushRef="#br0" timeOffset="2970">1242 208 394,'0'0'145,"0"0"-123,0 0 70,0 0 24,0 0-87,0 0-29,11-15 4,-2 15-2,-2 0-2,-1 8-3,3 3 3,-7 6-34,1-1-63,-3-5-79,0-6-50</inkml:trace>
  <inkml:trace contextRef="#ctx0" brushRef="#br0" timeOffset="3224">1248 50 338,'0'-14'63,"-10"0"-37,-6 4 7,11 4 79,-10 4-4,15 2-78,0-2-16,-2 0-5,-3 2-2,-4 0-7,-4 4 0,-5 12 5,5-2-3,-3 0 0,1 4-2,-3-2 0,5-4 5,3 0-4,4-2-2,6-4 1,0 1-4,0-4 2,0-3-7,0 0 9,0 0 7,0 0-7,2 0 10,9-7 3,0-2-6,4 3-3,-1-4-4,-3 2 1,5 0-2,-3 0 2,-1-4-2,-1 4 2,-5-2-1,-2 4 2,4 0-4,0 0 5,1 0-6,0 0 3,0 2 0,0 2-1,-3 0 1,-1 0-1,0 2-1,-5 0-2,7 0-2,-1 0-7,0 12 4,-1 8 1,2-2 8,2 4 1,2-2-1,-5 2-1,8 6 0,-3 0-23,1 2-6,5 1-28,1-9-44,2-11-54,0-2-131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9:48.88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13 1020 321,'0'0'81,"0"0"-53,0 0 1,0 0 93,0 0-31,0 0-22,0 0-27,-13-18-7,13 18 9,0 0 0,0 0-15,0 0-10,0 0 0,0 0-10,0-3 1,0 2-8,0-2 2,17 1 4,10-3 0,7 1-8,-1-3 11,-2-1-11,-6 2-1,-5 1 1,-7 1 0,-6 4 0,0-3-3,-7 2-49,0 1-52,0 0-88,0 0-92</inkml:trace>
  <inkml:trace contextRef="#ctx0" brushRef="#br0" timeOffset="408">421 755 382,'0'0'186,"0"0"-171,0 0-5,0 0 0,0 0 33,0 0-33,-3 13 5,3-5-1,0 11 19,0 1-5,0-2-11,0 12 1,0-3-11,0 1-6,0 4 5,0-5-1,-2-2-4,0-4-1,2-3 2,0-1-2,0-5 0,0-5-2,7-2-37,0-2-100,4-3-6,5 0-5</inkml:trace>
  <inkml:trace contextRef="#ctx0" brushRef="#br0" timeOffset="743">607 846 337,'0'0'183,"0"0"-143,0 0 13,0 0 49,0 0-22,0 0-48,0 0-15,50-66-1,-40 62 14,-4-1-11,3 5-13,-5 0-1,5 0-1,3 0 0,-2 0-4,2 0-2,1 4 2,0 7 0,-1 3-6,-6 1 3,-1-7-1,-5 5 2,0 6-1,0-6-2,-9 5 5,-5 1 4,-3-6-4,1 2 2,-4-2 1,0-2-2,7-9 1,1 4-2,6-6-4,1 0 3,3 0 1,0 0 0,-2 0 5,4 0-5,0 0-5,0-4 4,0-3-2,0 4 3,0 0-5,0 3 5,0 0-4,0 0-10,2 0 3,7 0 10,1 2 1,2 7-1,1 6 1,3 0 0,-1 3 1,3-5-1,2-5 1,0 1-3,1-6-11,-2-2-58,4-1-29,-3 0-98,3 0 5</inkml:trace>
  <inkml:trace contextRef="#ctx0" brushRef="#br0" timeOffset="1351">1014 780 395,'0'0'98,"0"0"-80,0 0 96,0 0 30,0 0-68,0 0-37,4-55 3,-4 55-6,0 0-16,0 0-20,0 0-2,0 0-4,7 0-7,-5 8 10,-2 7 2,5 0 2,2 3 2,-1 2-2,3 0 0,0 4 2,-2-1-3,2-1 0,-3-2-2,4-2 2,-6 2 4,-2-5-4,2 0-2,-1-1 0,-3-1 1,0-4 0,0 3-2,0-1 2,-9-4-5,-5 2 6,3-6 0,-5 3 2,-1-6 5,3 0 2,-5 0-7,0 0 0,6-2-2,-5-5-17,12-5-13,6 3-27,0-3 8,0 2-33,0-4-49,0 2-28,13 1-20</inkml:trace>
  <inkml:trace contextRef="#ctx0" brushRef="#br0" timeOffset="1921">1029 518 415,'0'0'153,"0"0"-105,0 0 33,0 0 17,0 0-38,0 0-38,0-12-19,0 12-1,0 0-1,0 0-2,0 0-3,0 0 1,0 0-8,0 0-70,0 2-58,-2 3-104</inkml:trace>
  <inkml:trace contextRef="#ctx0" brushRef="#br0" timeOffset="2215">1029 518 446,'-100'-83'48,"98"83"-42,2 0-1,-2 0 12,-7 0-14,0 0 0,-2 15 3,2 1 2,1 3 1,-2-3-1,3-2 3,1-3 0,6-1-4,-2 0 1,2-7-8,0 4 1,0-7 2,0 0-3,2 0 1,11-5 34,1-7-16,1-1-12,1-3 1,3-1-8,-2 2-3,-7 2 0,2-4 2,-8 5 0,5-4 1,-5 4-2,-2 0 4,-2 6-2,0-1 7,5-1 1,-5 8 1,5-6 0,-3 6-2,0 0-7,5 0 0,4 0 1,-2 0-3,4 0 2,0 0 0,5 2-1,-1 3 2,-5 3-2,5-1-2,-13 0 3,4 6-2,-1 2 1,-1 0 0,0 2 0,-4-2-1,2 2 1,-2 3-35,5-1-68,-5-2-39</inkml:trace>
  <inkml:trace contextRef="#ctx0" brushRef="#br0" timeOffset="6766">1477 761 429,'0'0'140,"0"0"-123,0 0 24,0 0 92,0 0-54,0 0-35,0 0-3,5-26-17,-5 26-2,0 0-8,0 0-13,0 0-1,0 2-10,0 9 2,0 4 7,0 5 1,0 3 0,0-1 1,2 3 0,3 2-1,-3-4 3,3 0-2,-5-1 5,2-5-6,0-2 0,2 0 2,-2-3-4,-2-5 3,0-1-2,0-3-13,0-3-33,0 3-79,0-3-27,0 0 64,-6 0-30,-3 0-95</inkml:trace>
  <inkml:trace contextRef="#ctx0" brushRef="#br0" timeOffset="7181">1351 900 340,'0'0'79,"0"0"-37,0 0 44,0 0 4,0 0-71,0 0-5,53-20-12,-35 18 26,6-5-16,1 2-5,0 0-1,-1 0-6,0 4-4,3-1-45,0-1-103,-2-1-24</inkml:trace>
  <inkml:trace contextRef="#ctx0" brushRef="#br0" timeOffset="7444">1763 747 332,'0'0'117,"0"0"-97,0 0 17,0 0 88,0 0-24,0 0-73,-4-40-15,11 38-11,1-4 17,1 6-12,0-1-6,2-1 0,2 2-1,1 0-5,-1 0 5,3 9 0,-1 0 0,-3 4 0,-1-3 0,-5 1-4,-4 4 1,-2-7-4,0 9 0,0-7-2,0-2 8,-4 7-8,-7-8 9,3 0 0,0-2 3,0-2 3,5-1-6,1-1 0,2-1 6,0 0 1,0 0 6,0 0-1,0 0-8,9-8 1,-5-2 0,6 7-4,-2-2 0,1 1-2,1 4-2,0-1-10,1 1 5,-1 0 8,1 5 1,-3 8-1,-1 0-3,-2-1 1,-5 3 2,0 0-4,0 2-3,0-4 7,0 2 0,0-4 0,-10-1 0,2-1 0,-1 0 0,0-3 3,-2 0-2,-4-2 1,-1-4 8,-5 1-1,2-1-3,-2 0-1,-1 0-4,2 0 3,2 0 1,3 0-2,5-5-2,4-1 1,2 0-1,2-3-2,2 3-30,0-5-54,0 4-19,10 3-56,11-2 0</inkml:trace>
  <inkml:trace contextRef="#ctx0" brushRef="#br0" timeOffset="8213">2057 747 74,'0'0'450,"0"0"-394,0 0-46,0 0 112,0 0-10,0 0-66,-7-22-45,10 20 2,5-1 2,2 0-5,-6-1 0,3 2 0,1 2 1,-2 0-2,0 0-4,-2 0 4,-4 0-2,3 3-1,-3 5 1,2-2-5,-2 4 8,0 0 1,0-1 0,0-6-1,4 3 0,0 1 4,4-2-4,0 5 0,7-5 3,2-2-1,1-1 3,1-2-4,-1 0 0,0 0 9,-4-8-9,-1-2 7,-2-2-7,-6-1 3,1 2-2,-4 0 0,-2-5 0,0 6 3,0-1-2,0-4 3,0 10 1,0-2 1,0 4 0,0 3 2,0-1-3,0 1-1,0 0-5,0 0-2,0 0-9,0 4-2,-2 14 11,-4 2 1,4 1 3,-3 1-3,0 3-1,5 0 0,0 0 1,0 1 4,0-1-4,0-1 1,0-3-1,0 1 0,0-4 2,0-2-2,0 2 0,0-6 1,0 1-1,0 0 1,0-5 0,0 1-2,-2-3 1,-9 0-4,-2-1 4,-5-1 1,-5 2-1,-2-3 3,4-3-3,1 0 7,3 0-4,7 0-3,1 0 4,7 0 0,2-12-4,0-1-19,0 1-37,0-2-2,13 3-55,3-2-71,3 1 27,2-1-86</inkml:trace>
  <inkml:trace contextRef="#ctx0" brushRef="#br0" timeOffset="9062">2472 723 256,'0'0'220,"0"0"-161,0 0 23,0 0 27,0 0-18,0 0-71,0-25-20,0 25-15,0 7 9,0 10 6,0 3 9,0 1-8,0 4 7,0 0-3,0 2-5,0-1 1,0-1 1,0-3 1,0-2-1,0 1 3,0-6-4,0 0 0,0-3 0,0-5 3,0-2-4,0-2-24,6-1-96,8-2-42,-1 0 19,1-2-118</inkml:trace>
  <inkml:trace contextRef="#ctx0" brushRef="#br0" timeOffset="9383">2617 780 337,'0'0'119,"0"0"-92,0 0 56,0 0 38,0 0-28,0 0-45,0-28-22,0 28-23,0 0-3,-6 0-7,-4 6 0,-1 12 7,-5 1 2,3-1-1,-5 2 0,-2 0-1,2-2 1,5-1 3,-1-2-4,6-3 0,3-3 2,1-2-2,4-3 2,0-4-2,0 0 0,0 0 13,0 0-5,0 0 5,0 0 16,11-9-10,2 1-18,1-5 0,-3 8-1,-2 0 2,-2 0-2,-3 5-1,-4-2 1,4 2-2,-2 0-2,5 0-5,-3 0 2,4 0 5,-4 2-3,2 6 5,1 0-2,-3 1 2,4 2 0,-2-6 0,1 5 1,1-1-1,0-5-2,0 3-10,-1-3-21,-3 0-14,4-4-24,-6 3-34,2-3-17,0 0-10,-1 0-166</inkml:trace>
  <inkml:trace contextRef="#ctx0" brushRef="#br0" timeOffset="10060">2565 393 351,'0'0'94,"0"0"-74,0 0-7,0 0 3,0 0-10,0 0-5,-10-3-1,2 11 14,2 4-2,-3 1 9,-4-1-3,1 4-3,2-2-1,-4-3 6,5 3-13,5-6 2,-3-1-3,5-1-5,-3-4 0,5 1 3,0-3-1,0 0 1,0 0 2,0 0 20,7 0 21,4-8-15,0-5-29,3 1 1,-6 0 1,1-1-5,-2 5-2,-4 1-1,-3 2-5,4-2 8,-2 4 0,2 1 1,3-1-1,3 1-6,2 2-17,2-5 23,1 5 4,-2 0-4,-1 0-3,-3 0 3,-3 0 0,2 0-7,-2 1-1,3 13 1,-7 1 2,2 4 5,1 2-3,-2 1 4,1 6-1,0-3 4,5 0-3,5 2-1,-1-6-77,7-2-76,-2 0-163</inkml:trace>
  <inkml:trace contextRef="#ctx0" brushRef="#br0" timeOffset="11094">2937 515 325,'0'0'304,"0"0"-209,0 0-44,0 0 49,0 0-30,0 0-70,0 0-2,0 0 2,21 13 8,6 7 4,-7 0-2,4 3 8,-2 5-5,1 4 0,4 4-3,-10 5-6,-5-4 3,-4 3-7,-8 1 0,0-1-1,0 0 3,0-1 2,-12-5-3,-7-5-1,-5-1 7,-3-6-4,7-3-1,-2-6 0,8-5 2,1 1-4,0-6-5,1 2-61,-1-3-28,13-2-18,-6 0-117,3 0 16</inkml:trace>
  <inkml:trace contextRef="#ctx0" brushRef="#br0" timeOffset="11590">3368 851 465,'0'0'204,"0"0"-188,0 0 40,0 0 51,0 0-100,0 0 4,16-13-11,0 13 0,-6 0 0,1 0-2,-3 5 1,-4 0 1,-2 0-8,-2 0 4,0 2 0,0-1 2,-2 1-1,-10 1 3,1-1 3,-5-2 7,1-3-9,1-2 0,-1 0-1,4 0 0,4 0 0,1-5 2,6-4-2,0 1-3,0-2-19,4 2-33,16 1-40,3 2-40,-4 2 26,6 3-23</inkml:trace>
  <inkml:trace contextRef="#ctx0" brushRef="#br0" timeOffset="13477">3996 541 268,'0'0'253,"0"0"-225,0 0 8,0 0 80,0 0-12,0 0-46,0 0-28,-39-38-14,34 38 2,-1 0-18,-8 0 1,-7 12 3,-2 7 3,-2 6 0,-4 7 10,2 4 4,2 6 0,3 6-4,5-2-6,1 4-1,7-7-6,5 2-1,1-5 0,3-1-1,0-2 1,0-4-2,13-5 0,1-1 1,1-7-2,2-3 0,-2-4 0,3-3 3,-5-7-1,1 2-1,-1-3 0,1-2 3,-1 1-4,-3-1-8,2 0-17,-5 0-29,1 0-24,2 0-39,-4 0-116,1 0-84</inkml:trace>
  <inkml:trace contextRef="#ctx0" brushRef="#br0" timeOffset="16779">4255 669 546,'0'0'71,"0"0"-47,0 0 113,0 0-35,0 0-34,0 0-29,0 0 3,-4-81 3,11 79-13,-3-6-17,0 6-3,3-3-7,0 0-5,4 3 0,-2 2 0,7 0-3,-8 0 2,1 0 0,5 0 1,-6 0-4,-3 4 0,3 4-2,-8 2-2,0 3-1,0 6-4,0 5 5,-4 2 1,-13-2 4,-8-3 3,0-5 0,1 2 0,0-2 0,-1-3 0,3-1 0,1 0 4,6-12-4,11 0-1,-6 0 0,6 0 2,4 0-3,-2-9 6,2 4-4,0-1 0,0-6-5,0 12 1,2-3-13,10-4 13,1 7 3,3-3 1,1-2-4,-1 3 3,1 2 2,-5 0-2,-5 0-5,1 9 1,-6 4-4,7-3-9,-9 6-4,0-9 21,0 3-5,0 2 6,3-4 0,-1 0 0,5-3-1,1 2 1,9-7-12,2 0 8,6 0 0,6 0-17,-2-8-64,0-2 1,4 1-78,-10 6-8,-8-2-13</inkml:trace>
  <inkml:trace contextRef="#ctx0" brushRef="#br0" timeOffset="17499">4075 954 414,'0'0'88,"0"0"-41,0 0 84,0 0-20,0 0-52,0 0-16,-9-3-3,9 0-21,5 3-5,3 0-7,10 0 18,8 0 2,13 0-2,7 0-10,1 0 0,4 0 1,-6 0-11,-5-2-2,-5-1 2,-8 3 0,-4-4-5,-5 4 0,-1 0 3,-8 0-7,1 0 4,-4 0-11,-4 0-12,5 0-24,-7 0-55,0 0-53,0 7-50,0 1 37,-5-5-153</inkml:trace>
  <inkml:trace contextRef="#ctx0" brushRef="#br0" timeOffset="17925">4210 1073 294,'0'0'218,"0"0"-169,0 0 48,0 0 38,0 0-60,0 0-62,0 0-13,8-10 1,3 10 14,-1 0-1,6 0-6,0 0 2,6 0 3,1 0-8,-4 0 6,1 0-3,-1 0-6,-6-1 3,-3-1-5,-2 0 0,-2 2 0,-3 0 0,-3 0 5,0 0-3,0 0-2,0 0-9,0 0 2,0 0-1,0 0-6,-5 7 5,-1 8 8,-4 3 1,-1 4 1,1 0 3,-2-3-4,1 6 3,5-6-2,-6-1-1,5-1 6,3-6-6,2 6 3,2-5-1,0-6-2,0 1 0,0-7 0,2 2-1,9-2 0,5 0-19,9-2-92,0-11-174,-2-4-197</inkml:trace>
  <inkml:trace contextRef="#ctx0" brushRef="#br0" timeOffset="18488">4717 1020 10,'0'0'539,"0"0"-456,0 0-20,0 0 48,0 0-36,0 0-48,-5-27-17,23 26 20,-13-7-3,1 1-6,-1-9 7,-5-6-1,0 9-6,11-5-13,-9 5 7,0 1-11,0-6 6,-2 8-4,0-7-6,-6 2 7,1 7 0,3-1-7,-9 9 0,11 0 0,0 0-4,0 2-15,7 5 11,-5 11 5,2-3 3,-4 5 0,0 5 3,0-5-3,0 2-1,0 0-1,0-5 2,0 7 2,5-8-1,1-2-1,12-2 0,-2-5 1,-9-4-3,-7-1 2,0 1-8,8-3-6,6 0-3,10 0-33,-8 0-18,5-12-70,2 1-96,-7-4 0</inkml:trace>
  <inkml:trace contextRef="#ctx0" brushRef="#br0" timeOffset="19005">4750 596 478,'0'0'212,"0"0"-166,0 0 52,0 0 35,0 0-69,0 0-51,0 0-12,16-18-1,-16 18 0,0 0-1,0 0-3,4 5 4,-4 8-32,0-6-61,5 6-26,1-8-145,10 2-52</inkml:trace>
  <inkml:trace contextRef="#ctx0" brushRef="#br0" timeOffset="19262">4750 596 372,'-58'-105'80,"58"99"-51,0 4 38,0 2 6,0 0-24,0 0-49,-2 0-3,0 5 3,2 7 13,-11-2 1,3 1 14,0 4-1,1-8-15,-1 8 0,2-5-2,0 0-7,-3-2-1,9-3-2,0 3 0,0-6-1,0-2 1,0 0 0,0-5 22,19-3 14,-6-1-22,13-1-10,-3-5 1,-6-3-2,4 5-2,-4-2-1,-8 3 0,2 6 2,-2-3-2,0 8 0,-2-4 4,2-2-4,-3 5 0,4-3-4,3 5-2,-3-1 6,2 1-4,-10 0 1,11 0-1,-5 3-3,5 7 5,1 3-7,-6 1 5,-1-1 3,-5 3-2,6 6 3,-2-2 0,-2 7-1,0-2 1,3-5 3,-3 5 1,9-6-4,0-1 0,7-3-83,4-8-264</inkml:trace>
  <inkml:trace contextRef="#ctx0" brushRef="#br0" timeOffset="20071">5217 765 456,'0'0'183,"0"0"-135,0 0 59,0 0 2,0 0-79,0 0-30,0-10-12,0 23 12,0 4 15,0 8-13,-5 0 0,3 3 5,-2 2-7,0 1 2,1 2-2,3-6 0,0-4 3,0-5 2,0-3-4,0-2 5,3-1-4,3-6 1,3 0-3,-4-5-27,1-1-80,-1 0-135,-5 0 26</inkml:trace>
  <inkml:trace contextRef="#ctx0" brushRef="#br0" timeOffset="20393">5039 936 126,'0'0'376,"0"0"-304,0 0-24,0 0-13,0 0-3,0 0-10,96-18-15,-67 18-4,4 0-1,-4 0-2,0 0-5,0-2-77,-3-1-101,6-5-167</inkml:trace>
  <inkml:trace contextRef="#ctx0" brushRef="#br0" timeOffset="21003">5640 612 323,'0'0'226,"0"0"-146,0 0 38,0 0 1,0 0-3,0 0-44,-11-43-33,11 37-17,3-3 3,3 3-17,4-1-5,-2 0 4,3 4-4,3 1 1,-3 2-8,2 0 0,3 0 4,-3 2-2,3 10 2,-3 3 0,-4 0-1,-4 1 1,-5-2-11,0 2 1,0-1 2,0 1-2,-9-3-10,-7-3 7,3-2 11,1-5-10,6 3 12,-1-6 0,5 0 2,2 0-2,0 2 3,0-2-1,0 0 12,0 0-10,0 0-4,2 0-7,7 0 1,0 0-1,2 0 5,2 3 2,1 7 0,1-2-2,1 4 2,-3 3-2,-2 0 2,-1 3-1,-6 2-9,-4-2-1,0-3 5,0 0-6,0-3 7,-14-4 1,-5-1 4,-4-2 8,-2-3-8,-1-1 2,-3-1 4,-3 0-3,3 0-1,8-5-1,3-3 2,5 1-2,3 2-2,4-1-12,6-4-26,0 0-56,0 1-100,0 1-99</inkml:trace>
  <inkml:trace contextRef="#ctx0" brushRef="#br0" timeOffset="21714">5498 995 448,'0'0'262,"0"0"-230,0 0 47,0 0 22,0 0-30,0 0-34,42 0-23,-17 0 8,2 0 16,6 0-21,3 0-1,3-3 1,9-2-9,0 2 1,4-4-8,-1 4 1,-2-2-1,-4 1 1,-5 2-2,-7 0 1,-11 0 5,-5 1-12,-11 1 3,-6-1-6,0 1-15,0 0-27,0 0-32,0 0-61,-6 8 53,-6 5-135,-1-3-26</inkml:trace>
  <inkml:trace contextRef="#ctx0" brushRef="#br0" timeOffset="22121">5716 1133 331,'0'0'168,"0"0"-80,0 0 27,0 0-24,0 0-45,0 0-10,36-3-5,-25 3 14,1-2-9,3 1-14,3-1-1,2 0-12,0 2 2,0-1-11,-3-3 3,2 3-3,-9-1 3,2 2-3,-8 0 0,-4-2 0,0 2-2,0 0-2,0-1-6,0 1 3,0 0-4,0 0-3,0 0 12,0 5 1,0 5 0,-4 1 0,-6 1 1,0 3 0,1 3 1,-1 0-1,2 2 3,-3 0 2,-1 1-3,2-2 9,1 1-1,2 1 0,5-3-7,-1-3 7,1-2-3,2-2-3,0-5-4,0-2 0,0-3 1,0-1 3,2 0-4,10 0-9,3 0-37,3-7-95,3-6-311</inkml:trace>
  <inkml:trace contextRef="#ctx0" brushRef="#br0" timeOffset="22913">6369 760 14,'0'0'428,"0"0"-379,0 0 23,0 0 76,0 0-38,0 0-39,-2-7-41,2 7-10,0-1 11,0 1-9,0 0-8,0 0-14,0 9 5,10 8 1,0 5-4,3 1 1,-1 4 2,-5-4-5,-1 2 2,-4-2-1,2 2 0,-4 1 0,0-3-1,0 0 3,0-1-2,0-2 0,0-7-1,0 1 0,-4-4 0,-2-4 0,1 3 0,-3-6 0,0-1 10,-2-1-7,-7-1 1,4 0 0,-7 0-3,1-3 4,-2-7-5,-1 0-7,4-2-6,-2 0-33,0-1-16,7-1-16,4-1-14,5 4-102,4-2 7</inkml:trace>
  <inkml:trace contextRef="#ctx0" brushRef="#br0" timeOffset="23463">6371 505 639,'0'0'111,"0"0"-52,0 0 86,0 0-34,0 0-51,0 0-55,-6-17 4,6 15 2,0 1-4,0 1-3,0 0-4,0 0-4,0 0-4,0 0-77,0 5-100,0 5 50,2-4-203</inkml:trace>
  <inkml:trace contextRef="#ctx0" brushRef="#br0" timeOffset="23740">6371 505 122,'-113'-103'281,"111"103"-247,2 0 3,0 0 35,-2 0-32,-5 0-34,-2 3-6,-4 8 42,-1 4-12,5 2-7,3-4 8,-4 2-5,6-3-7,-2 3 1,1 0-9,3-4-4,-2 3-6,2-9 0,2-4 6,0 1-6,0-2 0,0 0 4,0 0 9,2 0 17,4 0 19,5-12-41,5-1-5,-5 2-4,3-3-3,-1-1 2,-5 0-13,4-5 13,-3 0 0,-3 2-1,-1 0 2,2 3 2,-1 4 0,1-1 0,2 3-2,5-1 11,-8 3-7,7-2-4,-6 4 2,2 5-4,2 0-5,-5 0 5,8 0-5,-3 5 5,1 9-4,3 1 4,-1 2 0,-3 2 0,-1 2 0,-2 1 2,0-2 0,1 3 0,2-1 0,1-1 0,3 2 2,5-1 0,-2-2-1,4 0-1,-6-3-4,-5-1-46,9 0-206,-5-1 15</inkml:trace>
  <inkml:trace contextRef="#ctx0" brushRef="#br0" timeOffset="24616">6795 891 346,'0'0'49,"0"0"-9,0 0 86,0 0 17,0 0-61,0 0-15,0-76-18,0 72 10,0 3 2,0 1-21,0 0-14,0 0-26,0 0-3,0 6-8,0 6 4,0 3 7,0 5 1,0 5 2,0 6-1,0-2-1,0-3-2,0-2 2,0-2 1,0-2 0,0-4-2,2-2 0,3-4 0,-3-2 1,1-3-2,-3-3-2,2-2-12,0 0-17,2 0-27,-4 0-28,7 0-33,-3 0-188</inkml:trace>
  <inkml:trace contextRef="#ctx0" brushRef="#br0" timeOffset="25006">6649 931 498,'0'0'117,"0"0"-107,0 0 59,0 0 55,0 0-52,0 0-60,21-30-3,8 27-8,0 3 9,9 0-6,-4 0-3,2 0 2,1 0-2,1 0 0,3 0-2,-8 0-76,-2 0-177,-4 0-83</inkml:trace>
  <inkml:trace contextRef="#ctx0" brushRef="#br0" timeOffset="27173">7484 515 330,'0'0'258,"0"0"-240,0 0-17,0 0 26,0 0 47,0 0-40,-20-35-31,13 35-3,-2 0 0,-1 0 3,-4 0-3,-1 5 0,1 5 2,1 5 6,-3 3 1,3 3-1,1 3 0,1 1-2,5 4-4,-1-2 0,2 3-1,5-6 6,0 3-5,0-7-2,0-4 0,0 1 1,0-9 1,10-3-2,0-1 0,1-3 5,5 3 5,2-4-2,2 0 5,0 0-3,3-5-2,-6 0-4,-3-5 1,-3-4 0,-3 3 0,-5 4 4,-3-3-7,0 2 9,0 1-11,0-4-4,-3 6 3,-7 1-2,-3 1-1,-6 1-4,9-1 8,-4 0 0,5 0 0,3 3-1,-6 0 1,5 0-2,1 0 2,2 0-3,1 0 0,0 3-7,1 3-27,2 3-42,0 2 12,0-2-47,0-2-31,0 6-55</inkml:trace>
  <inkml:trace contextRef="#ctx0" brushRef="#br0" timeOffset="27843">7131 926 314,'0'0'169,"0"0"-132,0 0 15,0 0 84,0 0-36,0 0-53,39 0 6,-10 0 16,4 0-19,3-2-15,2-1-7,-1 0-7,2 0-1,5 1-8,1-5-2,3 2-6,0-3-4,-4 6 5,-6 2-2,-6-1-3,-11 1 0,-3 0-1,-2 0 0,-9 0-4,2 0-10,-5 0-19,0 1-13,1 4-20,-5 2-11,0 0-30,0-2-57,0 4-18,-5-4-5</inkml:trace>
  <inkml:trace contextRef="#ctx0" brushRef="#br0" timeOffset="28224">7415 1041 37,'0'0'333,"0"0"-258,0 0-27,0 0 52,0 0 17,0 0-36,-4 0-30,4 0-25,0 0-2,6 0-4,5 0-17,7 0 12,0 0-9,2 0 1,0 0-2,0 0-5,0 0 1,-2 0 6,-2 0-7,0 0-2,-6 0-1,-5 0 3,-3 0 2,-2 0 2,0 0 0,0 0-4,0 0-2,0 0-4,0 0 4,-7 3 3,-3 11-3,0 3 1,-1 1 0,3 4 0,-2 1 1,1 4 0,1-2 0,-1-2 0,4 0 0,0-4 0,1-1 0,0-5 2,4-3-2,0-1-2,0-6 1,0 0 0,0-3-3,4 0-25,17 0-17,3-3-149,2-10-106</inkml:trace>
  <inkml:trace contextRef="#ctx0" brushRef="#br0" timeOffset="28802">7874 717 422,'0'0'202,"0"0"-167,0 0 51,0 0 4,0 0-43,0 0-24,25-18-18,-25 18-4,0 0 1,2 11 1,0 11 11,0 1-5,3 2 0,-3 6-6,2-4 0,-2 1 1,4-3-2,-2-5-2,-2-2 1,0-3 0,0-1 3,1-3-4,-1 1 1,4-4 2,-4 1-3,4-4-12,2-3-37,-1 1-34,1-3-74,4 0-27,-1 0 4</inkml:trace>
  <inkml:trace contextRef="#ctx0" brushRef="#br0" timeOffset="29124">8103 778 338,'0'0'184,"0"0"-69,0 0-31,0 0 34,48-85-22,-42 76-39,0 5-14,-2 0-10,-4 4-13,0 0-4,0 0-16,0 0-6,0 0-3,0 1-4,0 12-2,-10-1 13,-1 8 2,0 1 2,-5 1 3,3-1-5,-3-1 0,-2-5 1,3 0-2,2-5-3,1-1 4,10-4 0,0-4 2,0 4-4,2-5 2,0 2-4,0-2-7,0 0 7,0 0 4,0 0 0,4 0 4,3-2-1,-3-3-2,1 2 0,-3 3 0,3-3-1,1 3-3,1 0 3,4 0-6,0 0 1,0 0 5,1 0-2,-1 5-1,-5-2-2,4 7 1,-8 3 3,-2 2-7,0 5 0,0-6 8,0-1-1,0-2 1,2-4 0,7 1-2,-1-2-30,4-2-36,3-4 8,1 0-119,1 0-89</inkml:trace>
  <inkml:trace contextRef="#ctx0" brushRef="#br0" timeOffset="29806">8026 473 263,'0'0'191,"0"0"-130,0 0-35,0 0 89,0 0-19,0 0-62,0-18-20,0 18-10,0 0-4,0 0-7,-5 0-3,-8 0 3,-5 8 7,-2 5 1,0 4 3,2 1-4,6 0 1,2-3 1,3-3-1,5-5 1,0-4-2,2 0-2,0 1 2,0-4 4,0 3-3,0-3 6,2 0 9,11-2-2,3-9-12,4-1 0,-2 2-4,-2 0-5,-1-3-18,-4 1 1,0-1 11,-2 1-2,0 6 14,-2-3 1,0 1-3,-5 1 3,0-3 0,2 5 2,1-1-1,1 1-1,-3 1 1,-1 3 4,-2 1-1,0 0-4,7 0-10,-5 0-9,2 0 11,3 11 2,-5 6 6,5-4 3,-2 1-3,1-1-1,1 0 1,-1 1 2,2-1-2,-2-5 5,3-1-4,-3-4-1,4 0 0,1-1-32,-1 0-121,6-2-196</inkml:trace>
  <inkml:trace contextRef="#ctx0" brushRef="#br0" timeOffset="30752">8472 470 325,'0'0'234,"0"0"-180,0 0-7,0 0 93,0 0-37,0 0-38,-16-27-25,16 27-30,0 0-10,0 0-10,0 2 4,6 9 6,8 6 4,1 3 3,1 3-6,7 0 11,-1 6-1,-2 6-5,5 1-1,-6 8 3,-3-2-4,1 3-4,-3 0 1,-3 1 3,-3 1-2,-4-4-2,-4-1 0,0-3 1,0-1 6,-12-1-1,-7 1 2,0-5 4,1-5 3,1-3-11,-1-5-1,3-5 0,8-6-2,2-6-1,5-3 0,0 0-6,-2 0 2,0 0-15,-5 0-5,-2 0-16,-7 0-24,1 0-27,-1 2-39,5-2-130,9 0-35</inkml:trace>
  <inkml:trace contextRef="#ctx0" brushRef="#br0" timeOffset="31508">9006 861 674,'0'0'328,"0"0"-278,0 0 10,0 0 9,0 0-23,0 0-26,0 0-17,-2-23-1,6 21-4,4 2-1,-2 0-1,7 0-3,1 0-26,1 0-10,-1 0-83,-5 0-198,-3 2-291</inkml:trace>
  <inkml:trace contextRef="#ctx0" brushRef="#br0" timeOffset="36032">9361 386 554,'0'0'68,"0"0"-59,0 0 77,0 0 14,0 0-29,0 0-34,0-17-22,0 17 7,0 0 10,2 0-13,0 0-11,7 0 2,5 0-6,3 0 2,10-1-1,2 1-3,7-2 2,4 0-3,-2-1 0,0-1-1,-3 1 0,-10-2 3,-3 2-3,-3-1 2,-13 4-1,-2 0 0,-4-3 3,0 3-1,0-1-1,0 1 1,0 0-2,0 0-2,0 0 1,0 0-6,0 0-1,0 0-7,0 10 10,0 6 4,-8 4-2,-2-2 2,-1 8 3,1-1-3,-2-2 1,1 4-1,2-6 2,4-1-1,1-1-1,0-4 0,4-5 1,0 1 2,0-4-3,0-4-3,0 1-1,0-4-2,0 1-14,0 3-21,0-4-63,0 1-53,2 1-64,-2 0-62</inkml:trace>
  <inkml:trace contextRef="#ctx0" brushRef="#br0" timeOffset="36668">9347 775 307,'0'0'192,"0"0"-143,0 0-8,0 0 81,0 0-53,0 0-45,0 0 8,29 3-2,-4-3 14,4 0-21,4 2 11,3-2 4,9 0-21,1 0 2,-1-9-4,3 3-1,-4-2-4,-9-1-7,1 4 1,-10-1 2,-1 2-2,0 4-1,-10 0-3,5 0 0,-7-4-2,-1 3 2,-3 1-1,-9 0 0,0 0-11,0 0-11,0 7-31,0 2-22,-11 5 15,-5 3-65,-4-4-112,-2 0-56</inkml:trace>
  <inkml:trace contextRef="#ctx0" brushRef="#br0" timeOffset="37133">9685 1018 288,'0'0'154,"0"0"-126,0 0 54,0 0 32,0 0-20,0 0-42,21-55-11,-21 51-20,0 3 11,0 0-14,0 1-3,0 0-7,0 0-4,0 0-2,-4 0 1,-9 0 0,-1 1-3,1 4 0,1 6 1,-1-1 0,3 1 0,-2 1-1,1-1 1,5 4-1,-2 0 0,2 2 0,-1 1 3,1-1-2,-1 3-1,7-3 2,0 2-1,0-4 0,0-1-1,0-1-4,0-3 4,9-2 2,8-1 0,6-2 12,6-2-12,0-3 5,4 0-4,-6 0 1,2 0-2,-4 0-1,-5-6-1,-5-1 4,-4 2-2,-1 0 1,-8-2-3,-2 1 0,0-3 0,0 1-8,0 1 5,0-1-3,-2 3 6,-8-3-2,-1 1 1,0 2 0,-3-3 0,2 3-1,-2 2 2,-2-2-3,0 5-2,-3 0 1,-4 0 1,1 6 3,2 3 0,2 1 0,2 0 0,5-2-1,5-2 0,4-1 1,2-1-5,0-3-25,0 3-18,11-3 12,9-1-7,2 0-92,2 0-60,3 0-65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0:27.035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198 62 120,'0'0'386,"0"0"-338,0 0 46,0 0 51,0 0-48,0 0-24,-9-60-19,9 58-10,0 2-12,0 0-18,0 0-9,0 0-5,0 0-15,0 14 7,0 4 8,0 10 1,0 2-1,0 0 0,0 2 1,0-2 3,0 6-4,0-1 1,2-2-1,2 3 1,-4-5-1,3-1 1,-1-2-2,-2-6 3,2-6-2,-2-4 0,2-4 3,-2-6-3,0 0 0,0-2 0,0 0 2,0 0 5,0 0-1,2 0 4,0-8-10,3-12-6,0-4 2,-3 0-6,-2 2 9,0 0-1,0 6 1,0-5 0,-2 5 1,-12 5-4,1-2 2,-1 8 2,3 0-2,-3 3 2,4 2-4,-5 0 1,1 0 3,1 0-3,-1 11-3,1 8 0,-1 5 4,3 2 1,-2 1 0,4-5 1,0 0 2,0 2-2,5-10-2,1 4 2,3-8-2,0 2 2,0 0-12,0-4-2,12 2 14,7-8 0,8 0 0,2-2 10,2 0-20,0 0-24,0 0-69,1 0-40,-1 0-110,0-4-49</inkml:trace>
  <inkml:trace contextRef="#ctx0" brushRef="#br0" timeOffset="712">420 308 426,'0'0'183,"0"0"-164,0 0 101,0 0-2,0 0-45,0 0-29,18-82-22,-7 80-18,1-2 15,-3 4-10,1 0-2,0 0 3,-1 0-10,-3 0 0,3 0 0,-4 16-1,-1 2-2,-2 4-1,-2 2 3,0-2 0,0 4 2,0-1-1,-2-3 3,-7-2-3,0-4 0,3-6 0,1 0 0,3-4 4,0-6-3,2 0 0,0 0 5,0 0-4,0 0 7,0 0-9,2-16-6,9 2-28,5-4 16,3-2 17,0 0-14,0 2 5,1 2 3,-1-1 2,0 2 5,-1-2-2,-3 3 4,2 0-2,-7 2 4,-2 2-1,-2 0-2,-1 0 9,-3 2 6,0 2 1,-2 0-3,0 2-8,0 4 2,0 0-8,0 0-2,0 0-11,-4 8 1,-10 8 12,-1 7 0,-2-2 0,4 1 0,3 4 0,0-1 1,8 3-1,0-4 0,2 2-2,0-6 3,0-2-2,8-4 2,13-2 0,-1-4-1,5-4-19,4 0-47,2-4-26,-2 0-63,-1 0-91,1 0-94</inkml:trace>
  <inkml:trace contextRef="#ctx0" brushRef="#br0" timeOffset="1433">1128 160 235,'0'0'374,"0"0"-312,0 0 29,0 0 26,0 0-39,0 0-39,-4-42-17,4 42-20,0 0-2,0 0-14,0 12 14,0 4 6,0 4-4,0 4 3,0 0 0,0 4-2,4 1 4,-2 3-6,2 4 4,-2-6-5,0 4 1,0-8 0,-2-6 0,0-6 0,0 0 0,0-2 0,0-4 0,0 0 2,0-4-3,0-4-2,0 0-1,0 0 0,0 0 1,0 0 1,0-6-1,0-8-7,0-6-13,0 0 12,0-2 4,0-2 1,-2 8 0,-8 0 0,-2 3 3,-1 2 1,1-1 1,-1 6 0,-1 3 0,3 3 0,-2 0 0,-1 0-1,2 4 0,-5 9-1,2 2 4,-3 4-2,5 1 0,-1 0-1,6-2 1,1 0 0,3-2 0,4 2-1,0 0-1,0-4-2,0-2-6,11-4 10,5 0 2,5-2 0,4-4 23,2-2-23,0 0-2,2 0-20,-2 0-47,2 0-58,-2 0-80,-4-4-27</inkml:trace>
  <inkml:trace contextRef="#ctx0" brushRef="#br0" timeOffset="2106">1410 289 664,'0'0'39,"0"0"0,0 0 73,0 0-31,0 0-27,0 0-15,-10-105-9,10 97-9,0-2-3,6 8 1,-2-2-7,-2 2-6,1 0 2,-3 2-8,0-4-4,2 4 0,0 0 2,0 0 1,2 0 1,-1 4-2,2 4-1,-3 0 0,-2 2 2,0 0 1,4 0 0,-2 2 3,1-2-1,3 1-2,4-2 0,-2 4 0,7-8 1,4-1-1,8-2-1,6-2 1,0 0 10,-2 0-8,-4-4-2,-9-7-1,-5 2 0,-2 0-2,-6-4 3,-2 3 0,-1 0-3,-2-2 3,0 2 1,0-2 1,0-2 1,0 4-1,0 0 2,0 0 1,-2 6-2,2-2 2,-3 4 5,0 2-4,3 0-5,-2 0-1,0 0-7,0 0 3,0 14-7,-3 6 10,1 0 1,2 2 0,2-2-1,0 7 1,0 2 0,0 1 0,0 2 1,0 0-2,0-1 1,6-1 0,1 0 3,7-4-3,-6 0-1,3 2 1,1-4 0,1 2-1,3-2 1,-5-2 3,-3-1-2,-3-6-1,-5-4-4,0 0 3,0-4 0,-9-1 1,-11 2 1,-9-8 0,-7 4 1,-4 0 0,-5-2-1,3-2-1,7 0-8,8 0-42,14 0-104,8-10-229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19:19.14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236 74 207,'0'0'307,"0"0"-289,0 0-14,0 0 40,0 0 48,0 0-49,0-44-14,-4 36 0,0 2 27,1 2-16,-8-2 7,2 2-35,0 2-10,-2 2 1,-9 0-6,0 0 3,-7 12-2,0 5 4,0 1-2,2 0 0,8-3-2,6 0 2,6-1-2,1-4 2,2-5-2,2 6 0,0-8-1,0 0-3,0 1 6,0-4 2,0 2 1,2 0 0,4 0-2,6-2 1,1 2 0,1 2 1,5 0-3,2-2 0,1 0 1,7-2 0,-11 4 0,6 2-1,-1 0 0,-10 2-1,-4-6 1,-6 4 0,-3 4-1,0 0-9,0-2 5,-10 2 5,3 2 0,-8-4 1,4 0-1,-2 0 1,-10-6 0,3-2 1,-4 0 6,-3 0-6,5 0-1,9 0 7,-6 0-7,13-8-1,-4-6 0,6 6-24,4-2-17,0 2-147,0-2-71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0:31.304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11 22 777,'0'0'65,"0"0"-62,0 0 36,0 0 87,0 0-65,0 0-32,0 0-14,-16 0-9,36 0 3,5-4 5,8 0-6,5 0 1,2 1-8,-5 0-1,4 3 0,-4 0 0,-6 0-31,-4 0-66,-8 0-47,-10 2-34,-5 10-105,-2 2-4</inkml:trace>
  <inkml:trace contextRef="#ctx0" brushRef="#br0" timeOffset="255">73 226 315,'0'0'93,"0"0"-71,0 0 17,0 0 55,0 0 6,0 0-11,-9 10-54,25-10 2,6 0 17,14-8-6,-5-2-16,4 2-11,5 2-6,-7 4-11,6 0-1,-8 0-3,-4 2-7,-7 0-58,-9 2-163,-4 12-175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1-06-07T11:20:33.053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103 216 467,'0'0'164,"0"0"-121,0 0 16,0 0 0,0 0-8,0 0 14,60-83-27,-60 75-22,0 5 19,0 3-2,0 0-18,0 0-15,0 0-6,0 0 4,0 14 2,0 5 0,-6 6 1,-2 8-1,6 1 0,0-2 2,-2 2-2,2-8 0,0 2 2,-1 0 0,3-6-2,-2 0 0,2-8 1,-2-4 0,0-5-2,2-5 1,0 0 0,0 0 1,0 0 5,0 0-2,0 0 9,0-5-6,0-11-3,0-2-4,0-8 2,0 2-2,0-6 1,0-2-1,0-2-1,0-4-2,2 4 3,-2-1-6,2 3 4,0 8-2,1 2 3,3 6-3,3 6-1,2-4 3,2 2-2,6-2 1,2 2 3,2 2 0,1 4 0,-3 4 2,-2 0-5,-1 2 2,-7 0 0,1 0-1,-10 0-2,0 0-2,0 0 0,1 8 0,-1 2 4,-2 2-5,0 2 3,0 4-1,0 4 4,-5-8 2,-5 4-2,-4 0 0,1-4-2,-3 8 3,1-3-3,-1-7 5,7-6-2,0-2 0,4-2-3,5 0 3,-2 6 4,2-8-1,0 0 0,0 0 1,0 0 1,0 0-3,0 0-2,0 0-2,9 0-1,-4-4 2,-1 0 1,0 2-3,1 2 0,3 0-5,2 0 2,-1 7 3,5 7 2,-6 7-3,3-5 4,1 4 0,-4-4 1,5 0-1,-1-2 0,-1-2 0,0-6 0,-2 0 0,0 6 0,4-4-12,1 0-98,-1-4-214</inkml:trace>
  <inkml:trace contextRef="#ctx0" brushRef="#br0" timeOffset="3142">390 1334 163,'0'0'149,"0"0"-130,0 0 15,0 0 44,0 0-22,0 0-7,0 0 6,-31-58 15,25 54-17,-3-3-4,-1 0-22,0 0-3,-1 1 0,-3 2-14,3 4 4,2 0 8,-2 0-2,4 0-11,-4 0-5,0 0-1,0 6 3,-1 10-6,1 0 7,3 5-2,-1 5-1,2 2 8,4-1 5,3 6 6,0-3-3,0 4-13,0-2 10,0-2-7,0 2 3,0-2-6,0 2-1,3 7-3,4-3 1,2 2-2,-1 6 0,1-4 2,1 2-4,-4-2 2,-2 0-2,1-2 2,-5 0 2,0 1-4,0-1 0,0-4 0,-11 0 0,-7-2 0,-4-4 0,2 0 2,-1-6 2,4-6-3,3-2-1,1-8 1,1-4 1,2 2 1,1-4 0,-3 0-3,4 0 8,-3 0-7,1 0 0,4-4-1,1-10-9,3 0-11,2 0-14,0-2-45,7 2-52,13 0-60,3-4-58,-2-4-66</inkml:trace>
  <inkml:trace contextRef="#ctx0" brushRef="#br0" timeOffset="3951">600 1456 409,'0'0'49,"0"0"-35,0 0 49,0 0 38,0 0-37,0 0-15,18-79-27,-18 72 15,0 0-3,0 3-5,0 1-1,0-1 12,0 2-13,0 0-12,0-1-3,0 3-9,0 0 6,0 0-9,0 0-2,0 0 2,0 0-9,0 0 5,0 0-2,0 5 3,0 7 2,0 3 1,0 2 0,-2 3 4,0 4 1,2 2 1,-2 2-3,-1-2 0,3-4 1,0 2-2,0 0 0,0 0 6,0 2-7,0 1 8,0 1-7,0 2-2,0-2 5,0-2-5,0 2 1,5-2 3,-5 2 0,0 2-4,0-4 0,0 4 1,0 0-1,0-1 0,0-2 0,0 0 1,0-1-1,0-1 0,0 0 0,0 1 0,0-4 1,-8 4-1,2 0 0,-1-4 0,1-2 2,-6 0 0,4-4-2,-1-2 0,-3 3 0,6-4 2,-5 1-2,4-4 0,-2-2 0,0 2 0,-2-4 0,-2 2 0,0-4 4,-4-1-4,0 1 1,1-4 1,5 0-2,7 0-1,-3 0-7,7 1-7,0-1-14,0 0-41,0 0-73,0 0-205</inkml:trace>
  <inkml:trace contextRef="#ctx0" brushRef="#br0" timeOffset="10694">5 2685 396,'0'0'170,"0"0"-166,0 0 0,0 0-1,0 0 36,0 0-2,0 0-20,0 14 0,0-14 15,0 2 14,0-2 15,0 0-22,0 0 4,0 0-8,0 0-12,0 2-7,0 2-12,2 4-3,5 2 5,2 6-5,-1 2 1,4 0-1,1 4 5,-3 5-6,-4-1 0,0 3 1,-3 2 2,-1-3-3,2 0 0,-2 0 5,0-2-4,6-2 0,-4-4-1,-2-4 1,3-6-1,-3 0 0,-2-6 0,2 1 0,-2-4 0,2-1 4,-2 0-4,0 0 1,0 0 11,0 0-5,0 0 7,0 0 33,0-16-42,0-4-1,0-4-4,-6-4 0,-1-4 3,-2-2-3,2 0 0,-4-2 2,1 2-2,-2 2 0,1-3 2,-1 2-2,1 0 0,5-1-1,-1 2 1,2 6 3,5 2-3,-2 4 0,2 6 0,0 4-1,0 2 1,0 4-2,0 2 1,14 2-2,-1 0 1,5 0 0,3 0 1,-2 4-2,3 8 1,-1 2 1,-2 4 0,2 0 1,-6 2 0,-1 4 0,-3-4 0,-3 2-2,-5 0-1,-3 0 2,0-2-2,0-2 1,0-4 0,-11 0 1,0-4-3,2-2-11,-5-4 15,3 2-2,-3-6 6,2 0-5,-2 0 5,1 0-2,0 0-2,3 0 0,4-3 5,1-4-4,3 2-1,2 2 2,-2 1-2,2 2 0,0 0 0,0-1-3,0 1 1,0 0-4,0 0-7,9 0 12,7 0 1,1 0 1,-1 0-1,-1 0 0,-1 7-2,-1 4 2,3 0 0,-3 3-1,0 1 3,-3-1-4,0 0 2,-1 0 0,3-2 0,-1 0 0,-3-2 0,2 0 1,3 0-1,-1 0 0,-2 0 1,5 0 1,4-4-2,-3 0-1,3-2 1,-1-2-15,2 0-80,0-2-77,1 0-176</inkml:trace>
  <inkml:trace contextRef="#ctx0" brushRef="#br0" timeOffset="12848">1287 1456 293,'0'0'63,"0"0"-34,0 0 45,0 0 1,0 0 18,0 0-30,4-62-7,-4 60 1,2 0-4,-2 0-6,0 0-7,0 0 6,0 2-15,0-3-4,0 3-3,0 0-4,0 0 4,0 0-8,0 0-11,0 0 7,0 0-9,0 0 1,0 0 2,0 0-2,0 0-3,0 0-1,0 0 2,0 0-2,0 0 0,-10 0 0,-7 11 3,2 3 2,-1 4 1,3 0-3,-1 4-2,4 2 5,-2 2-4,3 2-2,3 0 1,-1 4 0,3 0 2,1 3-3,3 1 1,0 2 1,0 0-1,0 2-1,0 2 0,7-2 0,4-4 1,0-2-1,1-3 0,-2-4 3,2 4-3,-1-9 0,-5 3 0,3 0 0,1-5 0,0 6-1,1-6 3,3 0-3,-1-2 1,3-4-1,-1 0 1,-1-2-1,1-2 2,-3 2-2,-1-4 3,0-4-1,-4 0-1,0-4 0,-5 0-1,-2 0-6,0 0 4,2 0-5,-2 0 0,2 0 1,0 0-9,0 0-38,3-6-47,-5-2-113,2 0-219</inkml:trace>
  <inkml:trace contextRef="#ctx0" brushRef="#br0" timeOffset="20494">1659 1594 208,'0'0'262,"0"0"-231,0 0-11,0 0 68,0 0 9,0 0-30,0 0-12,0 0-22,-18-66-2,18 58 3,0 2-4,3-2-4,1 4-14,0-2 3,5 0 4,0 0 1,5-2-18,-1 0-1,3 4 4,3-2-4,1 2 0,1 0-1,-2 2 0,-1 0 0,-1 2 0,-7 0 0,3 0-2,-8 0-2,2 10-1,-7 4 0,0-2 3,0 8 2,0-2-2,0-2 2,-4 2 1,-8-4 2,-1 2-3,-1-2 0,3 2 1,-3-4-1,4-4 0,1-6 1,3 0 0,3-2 0,0 0 0,3 0 2,0 0 1,0 0 4,0 0 1,0 0-8,0 0 0,0 0-1,10-4-1,-2-1 1,3 2 0,-1 2-3,1 1 2,3 0 0,-4 0 1,3 0 0,-3 8-5,3 2 5,1 3 0,-3-3 0,-3 7 0,1-2-5,-6 2 4,-3 1 1,0 0 0,0 0 0,0-6 0,-5 6 0,-8 0-3,-3-6 3,1 4-1,-4-6 2,4-2-2,-5-2 1,-3 0 0,2-6 6,-2 0-6,1 0-1,2 0 1,2 0 1,5-8 5,-1-4-5,3 4 0,-1-10 0,6 10-1,2-4-5,2-2-2,2 4-18,0 2-13,0 2-5,0 4-27,0 0-64,0-4-38,12 6-3,5-5-45</inkml:trace>
  <inkml:trace contextRef="#ctx0" brushRef="#br0" timeOffset="21424">2199 1500 364,'0'0'39,"0"0"26,0 0 12,0 0-12,0 0-8,0 0-20,-7-42-14,0 42-8,-2 0-8,-2 0 5,-1 0-4,4 0 7,-1 2-2,0 6 1,2 2 1,-4 0 5,3 4-5,0 2-5,0 2 0,1 0 6,1 3-11,-2 0 3,2-1 3,1 2-4,5 2-3,0-2-3,0 7 3,0-5 0,0-2-3,0-2-1,5 0 5,9-6-3,1 0 1,5-2 2,-5-4-3,6 2 1,-1-2-3,-3-4 1,4 0 6,-1 0-6,-7-4-1,5 0 0,-5 0-1,-2 0-3,-1-12-2,-6 6 6,-2-4 1,-2-2-1,0 6-2,0-10 1,0 6 0,0 0-3,-14-2 2,-1 6 2,1-4-2,-3 4 0,1-3 2,3 9 0,-3-1 0,3-1 0,-3-2-4,3-3 4,-2 7 0,-1-1 0,3 1 0,-1 0 0,1 0 0,-1 0 0,5 1-4,1 2-14,2-1-32,6-2-29,0 4-36,0-2-60,8-2 45,9 0-145</inkml:trace>
  <inkml:trace contextRef="#ctx0" brushRef="#br0" timeOffset="22473">2430 1498 372,'0'0'137,"0"0"-122,0 0 33,0 0 25,0 0 1,0 0-29,-47-24 2,47 24 1,0 0-9,0 0-4,0 0-5,0 0-4,0 0-1,13 0-18,10 0 0,4 0-1,6 0-5,1 0 1,3 0-1,0 0 1,-8 0 0,2 0-2,-12 0 0,0 0-1,-11 0 1,-4 0 1,-1 0-1,-3 0 0,0 0 0,0 2 0,0-2-5,0 6 2,0 0-4,0 2 7,0 4 0,-9 2 3,-4 2-4,3 2 3,-9 1-1,1 0-1,5 3 0,-8 2 0,11 5 0,-4-4-1,1 4 1,1-3 1,3-4-1,5 0 1,2-6-1,2 0 0,0-6 0,0-4 2,0-4-2,0 2 4,9 0-2,9-4 3,9 4-4,4-2 4,-5-2-3,1 0-1,-1 0-1,-1 0-2,-2 0 2,-4 0 0,2 0 0,-3 0 0,-1 0 0,3 0 1,-4 0-1,-5 0 0,2 0 1,-1 0-2,-6 2 1,1-2-1,-3 2 0,-2 0-23,-2 0-53,0-2-61,0 0-58,-2 0-104</inkml:trace>
  <inkml:trace contextRef="#ctx0" brushRef="#br0" timeOffset="23425">1644 2108 287,'0'0'150,"0"0"-89,0 0 17,0 0 53,0 0-32,0 0-33,-12-2-29,12 2-6,2 0 3,12 0-4,8 0-4,2 0-1,5 0-1,7 0-9,5 0-5,5 0-1,8-2 4,6 2-5,0 0-5,2-2 3,5 2-5,-7-3 3,-2 2-2,-2 1-2,-2-3 3,4 2-3,2 1 0,-3 0 1,4 0 1,-3 0-2,-9 0 0,-5 0 2,-10-4-2,-8 4 0,-3 0-1,-7 0 1,-5 0 0,-7 0-2,-4 0 2,0 0-1,0 0 0,0 0-4,-6 0-12,-15 0-10,-4 0-34,-10 0-35,2 0-65,-5 0-116,0 4-81</inkml:trace>
  <inkml:trace contextRef="#ctx0" brushRef="#br0" timeOffset="24003">2214 2232 400,'0'0'98,"0"0"-44,0 0 36,0 0 25,0 0-51,0 0-19,9-12-17,-2 10-4,4-2 5,2 4-19,5-4-5,2 4 7,3 0-11,3-2 5,0 2-1,-3 0-2,2 0-1,2 0-2,-5 0 0,0 0 4,-4 0-4,-9-2 0,-3 0 3,-2 0 1,-1 0-2,-3-2 0,0 4 2,0 0-4,0 0-2,0 0-8,-11 4 10,-2 12 0,-3 2 0,1 6 0,-2 2 3,5 2 2,-7 3-3,2-4 2,1 5 1,-1-1 0,3-2 2,3 4-3,1-7 0,4 0 4,-1-6-8,7-2 0,0-6 3,0-4-1,0-2 2,0-2-4,0-2 1,0-2 5,0 0-5,0 0 2,0 0 2,0 0-1,0 0 2,0 0-5,0 0-1,0 0 0,5 0-33,1 0-24,4 0-53,-4 0-112,1-8-110</inkml:trace>
  <inkml:trace contextRef="#ctx0" brushRef="#br0" timeOffset="25263">3416 2023 51,'0'0'353,"0"0"-301,0 0-15,0 0 83,0 0 8,0 0-43,-32 0-22,32 0-21,0 0 11,0 0 0,0 0-5,0 0-5,0 0-21,0 0-8,5 0-1,15 0-7,11 0-2,13 0 1,10 0-3,6 0 0,3-4-2,-5-2 0,-7 1 2,-9 1-1,-8 1-1,-10 3 0,-11 0 5,-5-4-9,-4 2 4,-4 0-2,0 0 1,0 2-4,0 0-6,-10 0-12,-2 0-36,-5 2-69,2 2-163,5-2-188</inkml:trace>
  <inkml:trace contextRef="#ctx0" brushRef="#br0" timeOffset="32685">4367 1418 359,'0'0'182,"0"0"-153,0 0-18,0 0 63,0 0 18,0 0-18,0 0-35,-58-22-17,58 22 7,0 0 19,0-4 0,0 0-9,8-7-27,7 2-4,7-3 2,5 0-8,9-1 0,-3 4-2,4 3 2,-1 3-5,-9 3 3,4 0 0,-8 0-1,-7 0-1,-3 0 0,-9 10 1,-4 1-2,0 0 1,0 6-4,0-2 6,0 6 3,-2-3-2,-9-4-1,-1 2 0,-1-4 0,-1 0 3,4-4-3,3-4 0,-5 0 0,8-4 1,2 0 1,2 0 0,0 0 2,0 0 1,0 0-5,0-4 0,9-4-2,4-2 0,6 2 1,-2 2-1,-1 4 2,1 0 0,-1 2 0,-1 0-4,-1 4 4,-1 8-3,-1 6 2,-3-2-2,-3 4 2,-4 0-1,-2 2 2,0 2-4,0-2 2,-2-1 4,-11-2-3,-1-2 1,-1-2 0,-1-3 1,-1-3 1,-1-5 0,-3-3 0,-2-1-1,0 3 0,-2-3-1,7 0 2,-1 0 3,2-8-5,2-2 0,4 2 0,2 4-2,5-9-2,2 7-10,2-2-14,0 0-14,0 4-29,0-2-37,2 1 10,11-2-22,5 1 15,2 2 20,6 0-22,-3-4-114</inkml:trace>
  <inkml:trace contextRef="#ctx0" brushRef="#br0" timeOffset="33498">4938 1434 304,'0'0'119,"0"0"-73,0 0-2,0 0 26,0 0 10,0 0-37,0-57 3,0 52-17,0 1 12,0-1-1,0 4-9,0 1-7,0 0-10,0 0-9,0 0-5,-7 0-1,-4 0 1,4 1 0,-6 13 0,2-1 1,-2-1 1,0 2-1,3 2 9,1 0-8,5 4 5,2 0-3,2-4-4,0 6 2,0-2-2,0-2 5,0 0-5,2-2 0,9-2 2,-2 3-3,7-6 3,2 1 1,-3 1-3,1-8 3,1 4 1,2-4-4,3-2 0,0-3 0,4 0 0,-1 0-4,-4 0-5,-6-11-8,1 0 15,-5 0 0,-5-3-4,-2 0 4,-4 2-9,0 0 3,0 3 3,0 0-4,-4 0 2,-9 2 0,-5 3 2,1 0-4,-6 2 8,-2 2 1,1 0-6,-3 0 6,0 6-1,5 6 1,0 0 0,4 4 0,5-2 0,4 1-1,5 0-3,4-2-1,0-4-27,0 1-60,0-3-75,4 0 17,5-3-135</inkml:trace>
  <inkml:trace contextRef="#ctx0" brushRef="#br0" timeOffset="34278">4533 2045 296,'0'0'92,"0"0"-34,0 0 36,0 0 36,0 0-29,0 0-34,-3 0-14,3 0-7,0 0 10,0 0-7,0 0-21,0 0-9,5 0-9,16 0 4,8-1-8,6-3-5,2-3-1,10 1 5,0-2-3,4-2-1,4 2-1,1 0 0,0 1 3,4-2-3,-4 0 0,-2-2 2,-8 5-2,-8-2 2,-11 4-2,-9-2 1,-9 6 2,-7-2-3,-2 2-2,0-2 1,0 2-4,0 0-10,0 0-18,-11 10 10,-7 6-19,-2 4-64,-4-2-51,1-2-51,1 1-8</inkml:trace>
  <inkml:trace contextRef="#ctx0" brushRef="#br0" timeOffset="34758">4851 2200 376,'0'0'47,"0"0"-17,0 0 61,0 0 7,0 0-26,0 0-31,-4 0 5,4 0-2,4 0 10,12 0-22,3 0-4,4 0-4,2 0-12,4 0-3,0 0 1,2 0-9,-4 0 2,0-2-2,-6-2 4,0 2-4,-5 0 0,-8 2-1,-3 0 1,-3 0 1,-2 0-2,0 0 0,0 0-2,0 0 2,0 0-12,0 0 2,0 6 10,-7 2 1,-5 6 5,2 2-5,-1 4 0,-3 2 0,1 2-1,-3 6 1,3-2-2,1 4 3,-1 2-4,5-6 4,-2 4-2,4-5 1,3-7-1,3 0 0,0-6 1,0-4 1,0 0-2,0-4 3,0-2-3,0-2 1,0-2-1,0 0 0,0 0 6,0 0-6,0 0-21,0 0-28,0 0-32,0 0-89,0-2-104,0-6-63</inkml:trace>
  <inkml:trace contextRef="#ctx0" brushRef="#br0" timeOffset="36378">5783 1640 515,'0'0'71,"0"0"-25,0 0 90,0 0-34,0 0-52,0 0-25,-4-11-19,4 11-6,0 0-6,0 11 6,0 5 2,0 3 14,0 8-4,0 2-4,8 7 5,-3 8-4,-1-4-4,0 2-1,-1 2-3,0-6 0,-3-5 0,0-10 0,4-5 1,-2-5-2,2-6 1,-2 1 0,-2-4 2,3-1-2,-3-1-1,0-2 0,0 0 1,0 0-1,0 0-7,0 0-22,0 0-25,0 0-85,0-10-120,0-4-89</inkml:trace>
  <inkml:trace contextRef="#ctx0" brushRef="#br0" timeOffset="36806">5602 1891 404,'0'0'51,"0"0"-17,0 0 58,0 0-16,0 0-53,0 0-15,71-24-3,-35 20 17,-2-4 17,0 2-13,-3 2-11,-2-2-5,-6 2-6,0 2 1,-3 2-3,-5 0-1,2 0-1,-7 0 0,0 0-22,-1 2-69,-3-2-145,1 0-95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872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b0b5c1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b6b0b5c1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/>
          <p:nvPr/>
        </p:nvSpPr>
        <p:spPr>
          <a:xfrm>
            <a:off x="3" y="762002"/>
            <a:ext cx="914161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55"/>
          <p:cNvSpPr/>
          <p:nvPr/>
        </p:nvSpPr>
        <p:spPr>
          <a:xfrm>
            <a:off x="9270270" y="762002"/>
            <a:ext cx="2925317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ctrTitle"/>
          </p:nvPr>
        </p:nvSpPr>
        <p:spPr>
          <a:xfrm>
            <a:off x="1069849" y="1298449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5"/>
          <p:cNvSpPr txBox="1">
            <a:spLocks noGrp="1"/>
          </p:cNvSpPr>
          <p:nvPr>
            <p:ph type="subTitle" idx="1"/>
          </p:nvPr>
        </p:nvSpPr>
        <p:spPr>
          <a:xfrm>
            <a:off x="1100014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" name="Google Shape;22;p55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5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5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6"/>
          <p:cNvSpPr txBox="1">
            <a:spLocks noGrp="1"/>
          </p:cNvSpPr>
          <p:nvPr>
            <p:ph type="title"/>
          </p:nvPr>
        </p:nvSpPr>
        <p:spPr>
          <a:xfrm>
            <a:off x="252922" y="1123842"/>
            <a:ext cx="2947483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6"/>
          <p:cNvSpPr txBox="1">
            <a:spLocks noGrp="1"/>
          </p:cNvSpPr>
          <p:nvPr>
            <p:ph type="body" idx="1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9" name="Google Shape;79;p66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6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6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7"/>
          <p:cNvSpPr txBox="1">
            <a:spLocks noGrp="1"/>
          </p:cNvSpPr>
          <p:nvPr>
            <p:ph type="title"/>
          </p:nvPr>
        </p:nvSpPr>
        <p:spPr>
          <a:xfrm rot="5400000">
            <a:off x="-685798" y="2057401"/>
            <a:ext cx="4953000" cy="281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7"/>
          <p:cNvSpPr txBox="1">
            <a:spLocks noGrp="1"/>
          </p:cNvSpPr>
          <p:nvPr>
            <p:ph type="body" idx="1"/>
          </p:nvPr>
        </p:nvSpPr>
        <p:spPr>
          <a:xfrm rot="5400000">
            <a:off x="4965193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5" name="Google Shape;85;p67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7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7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7"/>
          <p:cNvSpPr txBox="1"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7"/>
          <p:cNvSpPr txBox="1"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7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68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8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8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9"/>
          <p:cNvSpPr txBox="1">
            <a:spLocks noGrp="1"/>
          </p:cNvSpPr>
          <p:nvPr>
            <p:ph type="title"/>
          </p:nvPr>
        </p:nvSpPr>
        <p:spPr>
          <a:xfrm>
            <a:off x="831857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9"/>
          <p:cNvSpPr txBox="1">
            <a:spLocks noGrp="1"/>
          </p:cNvSpPr>
          <p:nvPr>
            <p:ph type="body" idx="1"/>
          </p:nvPr>
        </p:nvSpPr>
        <p:spPr>
          <a:xfrm>
            <a:off x="831857" y="458946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69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9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69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0"/>
          <p:cNvSpPr txBox="1"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7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70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70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0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0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1"/>
          <p:cNvSpPr txBox="1">
            <a:spLocks noGrp="1"/>
          </p:cNvSpPr>
          <p:nvPr>
            <p:ph type="title"/>
          </p:nvPr>
        </p:nvSpPr>
        <p:spPr>
          <a:xfrm>
            <a:off x="839795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71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71"/>
          <p:cNvSpPr txBox="1">
            <a:spLocks noGrp="1"/>
          </p:cNvSpPr>
          <p:nvPr>
            <p:ph type="body" idx="2"/>
          </p:nvPr>
        </p:nvSpPr>
        <p:spPr>
          <a:xfrm>
            <a:off x="839789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71"/>
          <p:cNvSpPr txBox="1">
            <a:spLocks noGrp="1"/>
          </p:cNvSpPr>
          <p:nvPr>
            <p:ph type="body" idx="3"/>
          </p:nvPr>
        </p:nvSpPr>
        <p:spPr>
          <a:xfrm>
            <a:off x="6172205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71"/>
          <p:cNvSpPr txBox="1">
            <a:spLocks noGrp="1"/>
          </p:cNvSpPr>
          <p:nvPr>
            <p:ph type="body" idx="4"/>
          </p:nvPr>
        </p:nvSpPr>
        <p:spPr>
          <a:xfrm>
            <a:off x="6172205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71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71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1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2"/>
          <p:cNvSpPr txBox="1"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72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2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72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3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73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73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4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74"/>
          <p:cNvSpPr txBox="1">
            <a:spLocks noGrp="1"/>
          </p:cNvSpPr>
          <p:nvPr>
            <p:ph type="body" idx="1"/>
          </p:nvPr>
        </p:nvSpPr>
        <p:spPr>
          <a:xfrm>
            <a:off x="5183194" y="987428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0" name="Google Shape;140;p74"/>
          <p:cNvSpPr txBox="1">
            <a:spLocks noGrp="1"/>
          </p:cNvSpPr>
          <p:nvPr>
            <p:ph type="body" idx="2"/>
          </p:nvPr>
        </p:nvSpPr>
        <p:spPr>
          <a:xfrm>
            <a:off x="839790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p74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4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4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>
            <a:spLocks noGrp="1"/>
          </p:cNvSpPr>
          <p:nvPr>
            <p:ph type="title"/>
          </p:nvPr>
        </p:nvSpPr>
        <p:spPr>
          <a:xfrm>
            <a:off x="252922" y="1123842"/>
            <a:ext cx="2947483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8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8" name="Google Shape;28;p58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8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8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5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5"/>
          <p:cNvSpPr>
            <a:spLocks noGrp="1"/>
          </p:cNvSpPr>
          <p:nvPr>
            <p:ph type="pic" idx="2"/>
          </p:nvPr>
        </p:nvSpPr>
        <p:spPr>
          <a:xfrm>
            <a:off x="5183194" y="987428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Google Shape;147;p75"/>
          <p:cNvSpPr txBox="1">
            <a:spLocks noGrp="1"/>
          </p:cNvSpPr>
          <p:nvPr>
            <p:ph type="body" idx="1"/>
          </p:nvPr>
        </p:nvSpPr>
        <p:spPr>
          <a:xfrm>
            <a:off x="839790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75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5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5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6"/>
          <p:cNvSpPr txBox="1"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6"/>
          <p:cNvSpPr txBox="1">
            <a:spLocks noGrp="1"/>
          </p:cNvSpPr>
          <p:nvPr>
            <p:ph type="body" idx="1"/>
          </p:nvPr>
        </p:nvSpPr>
        <p:spPr>
          <a:xfrm rot="5400000">
            <a:off x="3920336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76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76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76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7"/>
          <p:cNvSpPr txBox="1">
            <a:spLocks noGrp="1"/>
          </p:cNvSpPr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77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77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7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77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9"/>
          <p:cNvSpPr txBox="1">
            <a:spLocks noGrp="1"/>
          </p:cNvSpPr>
          <p:nvPr>
            <p:ph type="title"/>
          </p:nvPr>
        </p:nvSpPr>
        <p:spPr>
          <a:xfrm>
            <a:off x="3867913" y="1298449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sz="5900" b="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9"/>
          <p:cNvSpPr txBox="1">
            <a:spLocks noGrp="1"/>
          </p:cNvSpPr>
          <p:nvPr>
            <p:ph type="body" idx="1"/>
          </p:nvPr>
        </p:nvSpPr>
        <p:spPr>
          <a:xfrm>
            <a:off x="3886201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9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9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9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0"/>
          <p:cNvSpPr txBox="1">
            <a:spLocks noGrp="1"/>
          </p:cNvSpPr>
          <p:nvPr>
            <p:ph type="title"/>
          </p:nvPr>
        </p:nvSpPr>
        <p:spPr>
          <a:xfrm>
            <a:off x="252922" y="1123842"/>
            <a:ext cx="2947483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body" idx="1"/>
          </p:nvPr>
        </p:nvSpPr>
        <p:spPr>
          <a:xfrm>
            <a:off x="3867913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0" name="Google Shape;40;p60"/>
          <p:cNvSpPr txBox="1">
            <a:spLocks noGrp="1"/>
          </p:cNvSpPr>
          <p:nvPr>
            <p:ph type="body" idx="2"/>
          </p:nvPr>
        </p:nvSpPr>
        <p:spPr>
          <a:xfrm>
            <a:off x="7818119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1" name="Google Shape;41;p60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0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0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1"/>
          <p:cNvSpPr txBox="1">
            <a:spLocks noGrp="1"/>
          </p:cNvSpPr>
          <p:nvPr>
            <p:ph type="title"/>
          </p:nvPr>
        </p:nvSpPr>
        <p:spPr>
          <a:xfrm>
            <a:off x="252922" y="1123842"/>
            <a:ext cx="2947483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1"/>
          <p:cNvSpPr txBox="1">
            <a:spLocks noGrp="1"/>
          </p:cNvSpPr>
          <p:nvPr>
            <p:ph type="body" idx="1"/>
          </p:nvPr>
        </p:nvSpPr>
        <p:spPr>
          <a:xfrm>
            <a:off x="3867913" y="1023587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1"/>
          <p:cNvSpPr txBox="1">
            <a:spLocks noGrp="1"/>
          </p:cNvSpPr>
          <p:nvPr>
            <p:ph type="body" idx="2"/>
          </p:nvPr>
        </p:nvSpPr>
        <p:spPr>
          <a:xfrm>
            <a:off x="386791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8" name="Google Shape;48;p61"/>
          <p:cNvSpPr txBox="1">
            <a:spLocks noGrp="1"/>
          </p:cNvSpPr>
          <p:nvPr>
            <p:ph type="body" idx="3"/>
          </p:nvPr>
        </p:nvSpPr>
        <p:spPr>
          <a:xfrm>
            <a:off x="7818462" y="1023590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1"/>
          <p:cNvSpPr txBox="1">
            <a:spLocks noGrp="1"/>
          </p:cNvSpPr>
          <p:nvPr>
            <p:ph type="body" idx="4"/>
          </p:nvPr>
        </p:nvSpPr>
        <p:spPr>
          <a:xfrm>
            <a:off x="781846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61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1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1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2"/>
          <p:cNvSpPr txBox="1">
            <a:spLocks noGrp="1"/>
          </p:cNvSpPr>
          <p:nvPr>
            <p:ph type="title"/>
          </p:nvPr>
        </p:nvSpPr>
        <p:spPr>
          <a:xfrm>
            <a:off x="252922" y="1123842"/>
            <a:ext cx="2947483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2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2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3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3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4"/>
          <p:cNvSpPr txBox="1">
            <a:spLocks noGrp="1"/>
          </p:cNvSpPr>
          <p:nvPr>
            <p:ph type="title"/>
          </p:nvPr>
        </p:nvSpPr>
        <p:spPr>
          <a:xfrm>
            <a:off x="256038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body" idx="1"/>
          </p:nvPr>
        </p:nvSpPr>
        <p:spPr>
          <a:xfrm>
            <a:off x="3867913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5" name="Google Shape;65;p64"/>
          <p:cNvSpPr txBox="1">
            <a:spLocks noGrp="1"/>
          </p:cNvSpPr>
          <p:nvPr>
            <p:ph type="body" idx="2"/>
          </p:nvPr>
        </p:nvSpPr>
        <p:spPr>
          <a:xfrm>
            <a:off x="256038" y="3494177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64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4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4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5"/>
          <p:cNvSpPr txBox="1">
            <a:spLocks noGrp="1"/>
          </p:cNvSpPr>
          <p:nvPr>
            <p:ph type="title"/>
          </p:nvPr>
        </p:nvSpPr>
        <p:spPr>
          <a:xfrm>
            <a:off x="256038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5"/>
          <p:cNvSpPr>
            <a:spLocks noGrp="1"/>
          </p:cNvSpPr>
          <p:nvPr>
            <p:ph type="pic" idx="2"/>
          </p:nvPr>
        </p:nvSpPr>
        <p:spPr>
          <a:xfrm>
            <a:off x="3570648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Google Shape;72;p65"/>
          <p:cNvSpPr txBox="1">
            <a:spLocks noGrp="1"/>
          </p:cNvSpPr>
          <p:nvPr>
            <p:ph type="body" idx="1"/>
          </p:nvPr>
        </p:nvSpPr>
        <p:spPr>
          <a:xfrm>
            <a:off x="256038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65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5"/>
          <p:cNvSpPr txBox="1">
            <a:spLocks noGrp="1"/>
          </p:cNvSpPr>
          <p:nvPr>
            <p:ph type="ftr" idx="11"/>
          </p:nvPr>
        </p:nvSpPr>
        <p:spPr>
          <a:xfrm>
            <a:off x="3499101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6" y="758952"/>
            <a:ext cx="344358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title"/>
          </p:nvPr>
        </p:nvSpPr>
        <p:spPr>
          <a:xfrm>
            <a:off x="252922" y="1123842"/>
            <a:ext cx="2947483" cy="460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sz="36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4"/>
          <p:cNvSpPr/>
          <p:nvPr/>
        </p:nvSpPr>
        <p:spPr>
          <a:xfrm>
            <a:off x="11815871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dt" idx="10"/>
          </p:nvPr>
        </p:nvSpPr>
        <p:spPr>
          <a:xfrm>
            <a:off x="262466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54"/>
          <p:cNvSpPr txBox="1">
            <a:spLocks noGrp="1"/>
          </p:cNvSpPr>
          <p:nvPr>
            <p:ph type="ftr" idx="11"/>
          </p:nvPr>
        </p:nvSpPr>
        <p:spPr>
          <a:xfrm>
            <a:off x="3869272" y="6356353"/>
            <a:ext cx="5911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54"/>
          <p:cNvSpPr txBox="1">
            <a:spLocks noGrp="1"/>
          </p:cNvSpPr>
          <p:nvPr>
            <p:ph type="sldNum" idx="12"/>
          </p:nvPr>
        </p:nvSpPr>
        <p:spPr>
          <a:xfrm>
            <a:off x="10634135" y="6356353"/>
            <a:ext cx="15309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6"/>
          <p:cNvSpPr txBox="1">
            <a:spLocks noGrp="1"/>
          </p:cNvSpPr>
          <p:nvPr>
            <p:ph type="title"/>
          </p:nvPr>
        </p:nvSpPr>
        <p:spPr>
          <a:xfrm>
            <a:off x="838205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56"/>
          <p:cNvSpPr txBox="1"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dt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ftr" idx="11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56"/>
          <p:cNvSpPr txBox="1">
            <a:spLocks noGrp="1"/>
          </p:cNvSpPr>
          <p:nvPr>
            <p:ph type="sldNum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2.xml"/><Relationship Id="rId3" Type="http://schemas.openxmlformats.org/officeDocument/2006/relationships/image" Target="../media/image10.png"/><Relationship Id="rId7" Type="http://schemas.openxmlformats.org/officeDocument/2006/relationships/customXml" Target="../ink/ink9.xm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10.png"/><Relationship Id="rId11" Type="http://schemas.openxmlformats.org/officeDocument/2006/relationships/customXml" Target="../ink/ink11.xml"/><Relationship Id="rId32" Type="http://schemas.openxmlformats.org/officeDocument/2006/relationships/image" Target="../media/image34.png"/><Relationship Id="rId28" Type="http://schemas.openxmlformats.org/officeDocument/2006/relationships/image" Target="../media/image32.png"/><Relationship Id="rId10" Type="http://schemas.openxmlformats.org/officeDocument/2006/relationships/image" Target="../media/image23.png"/><Relationship Id="rId31" Type="http://schemas.openxmlformats.org/officeDocument/2006/relationships/customXml" Target="../ink/ink14.xml"/><Relationship Id="rId4" Type="http://schemas.openxmlformats.org/officeDocument/2006/relationships/customXml" Target="../ink/ink8.xml"/><Relationship Id="rId9" Type="http://schemas.openxmlformats.org/officeDocument/2006/relationships/customXml" Target="../ink/ink10.xml"/><Relationship Id="rId30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9.png"/><Relationship Id="rId18" Type="http://schemas.openxmlformats.org/officeDocument/2006/relationships/customXml" Target="../ink/ink22.xml"/><Relationship Id="rId3" Type="http://schemas.openxmlformats.org/officeDocument/2006/relationships/image" Target="../media/image12.png"/><Relationship Id="rId21" Type="http://schemas.openxmlformats.org/officeDocument/2006/relationships/image" Target="../media/image43.png"/><Relationship Id="rId7" Type="http://schemas.openxmlformats.org/officeDocument/2006/relationships/image" Target="../media/image3610.png"/><Relationship Id="rId12" Type="http://schemas.openxmlformats.org/officeDocument/2006/relationships/customXml" Target="../ink/ink19.xml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6.xml"/><Relationship Id="rId11" Type="http://schemas.openxmlformats.org/officeDocument/2006/relationships/image" Target="../media/image38.png"/><Relationship Id="rId5" Type="http://schemas.openxmlformats.org/officeDocument/2006/relationships/image" Target="../media/image3510.png"/><Relationship Id="rId15" Type="http://schemas.openxmlformats.org/officeDocument/2006/relationships/image" Target="../media/image40.png"/><Relationship Id="rId23" Type="http://schemas.openxmlformats.org/officeDocument/2006/relationships/image" Target="../media/image44.png"/><Relationship Id="rId10" Type="http://schemas.openxmlformats.org/officeDocument/2006/relationships/customXml" Target="../ink/ink18.xml"/><Relationship Id="rId19" Type="http://schemas.openxmlformats.org/officeDocument/2006/relationships/image" Target="../media/image42.png"/><Relationship Id="rId4" Type="http://schemas.openxmlformats.org/officeDocument/2006/relationships/customXml" Target="../ink/ink15.xml"/><Relationship Id="rId9" Type="http://schemas.openxmlformats.org/officeDocument/2006/relationships/image" Target="../media/image37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.xml"/><Relationship Id="rId3" Type="http://schemas.openxmlformats.org/officeDocument/2006/relationships/image" Target="../media/image16.png"/><Relationship Id="rId21" Type="http://schemas.openxmlformats.org/officeDocument/2006/relationships/image" Target="../media/image131.png"/><Relationship Id="rId34" Type="http://schemas.openxmlformats.org/officeDocument/2006/relationships/customXml" Target="../ink/ink36.xml"/><Relationship Id="rId42" Type="http://schemas.openxmlformats.org/officeDocument/2006/relationships/image" Target="../media/image141.png"/><Relationship Id="rId47" Type="http://schemas.openxmlformats.org/officeDocument/2006/relationships/customXml" Target="../ink/ink41.xml"/><Relationship Id="rId50" Type="http://schemas.openxmlformats.org/officeDocument/2006/relationships/image" Target="../media/image145.png"/><Relationship Id="rId25" Type="http://schemas.openxmlformats.org/officeDocument/2006/relationships/image" Target="../media/image133.png"/><Relationship Id="rId33" Type="http://schemas.openxmlformats.org/officeDocument/2006/relationships/image" Target="../media/image137.png"/><Relationship Id="rId46" Type="http://schemas.openxmlformats.org/officeDocument/2006/relationships/image" Target="../media/image143.png"/><Relationship Id="rId2" Type="http://schemas.openxmlformats.org/officeDocument/2006/relationships/notesSlide" Target="../notesSlides/notesSlide18.xml"/><Relationship Id="rId20" Type="http://schemas.openxmlformats.org/officeDocument/2006/relationships/customXml" Target="../ink/ink30.xml"/><Relationship Id="rId29" Type="http://schemas.openxmlformats.org/officeDocument/2006/relationships/image" Target="../media/image135.png"/><Relationship Id="rId1" Type="http://schemas.openxmlformats.org/officeDocument/2006/relationships/slideLayout" Target="../slideLayouts/slideLayout12.xml"/><Relationship Id="rId24" Type="http://schemas.openxmlformats.org/officeDocument/2006/relationships/customXml" Target="../ink/ink32.xml"/><Relationship Id="rId37" Type="http://schemas.openxmlformats.org/officeDocument/2006/relationships/customXml" Target="../ink/ink38.xml"/><Relationship Id="rId45" Type="http://schemas.openxmlformats.org/officeDocument/2006/relationships/customXml" Target="../ink/ink40.xml"/><Relationship Id="rId23" Type="http://schemas.openxmlformats.org/officeDocument/2006/relationships/image" Target="../media/image132.png"/><Relationship Id="rId28" Type="http://schemas.openxmlformats.org/officeDocument/2006/relationships/customXml" Target="../ink/ink34.xml"/><Relationship Id="rId36" Type="http://schemas.openxmlformats.org/officeDocument/2006/relationships/customXml" Target="../ink/ink37.xml"/><Relationship Id="rId49" Type="http://schemas.openxmlformats.org/officeDocument/2006/relationships/customXml" Target="../ink/ink42.xml"/><Relationship Id="rId19" Type="http://schemas.openxmlformats.org/officeDocument/2006/relationships/image" Target="../media/image130.png"/><Relationship Id="rId44" Type="http://schemas.openxmlformats.org/officeDocument/2006/relationships/image" Target="../media/image142.png"/><Relationship Id="rId4" Type="http://schemas.openxmlformats.org/officeDocument/2006/relationships/customXml" Target="../ink/ink29.xml"/><Relationship Id="rId22" Type="http://schemas.openxmlformats.org/officeDocument/2006/relationships/customXml" Target="../ink/ink31.xml"/><Relationship Id="rId27" Type="http://schemas.openxmlformats.org/officeDocument/2006/relationships/image" Target="../media/image134.png"/><Relationship Id="rId30" Type="http://schemas.openxmlformats.org/officeDocument/2006/relationships/customXml" Target="../ink/ink35.xml"/><Relationship Id="rId35" Type="http://schemas.openxmlformats.org/officeDocument/2006/relationships/image" Target="../media/image138.png"/><Relationship Id="rId43" Type="http://schemas.openxmlformats.org/officeDocument/2006/relationships/customXml" Target="../ink/ink39.xml"/><Relationship Id="rId48" Type="http://schemas.openxmlformats.org/officeDocument/2006/relationships/image" Target="../media/image1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0.png"/><Relationship Id="rId21" Type="http://schemas.openxmlformats.org/officeDocument/2006/relationships/customXml" Target="../ink/ink52.xml"/><Relationship Id="rId42" Type="http://schemas.openxmlformats.org/officeDocument/2006/relationships/image" Target="../media/image168.png"/><Relationship Id="rId47" Type="http://schemas.openxmlformats.org/officeDocument/2006/relationships/customXml" Target="../ink/ink65.xml"/><Relationship Id="rId63" Type="http://schemas.openxmlformats.org/officeDocument/2006/relationships/customXml" Target="../ink/ink73.xml"/><Relationship Id="rId68" Type="http://schemas.openxmlformats.org/officeDocument/2006/relationships/image" Target="../media/image181.png"/><Relationship Id="rId84" Type="http://schemas.openxmlformats.org/officeDocument/2006/relationships/image" Target="../media/image189.png"/><Relationship Id="rId89" Type="http://schemas.openxmlformats.org/officeDocument/2006/relationships/customXml" Target="../ink/ink86.xml"/><Relationship Id="rId16" Type="http://schemas.openxmlformats.org/officeDocument/2006/relationships/image" Target="../media/image155.png"/><Relationship Id="rId11" Type="http://schemas.openxmlformats.org/officeDocument/2006/relationships/customXml" Target="../ink/ink47.xml"/><Relationship Id="rId32" Type="http://schemas.openxmlformats.org/officeDocument/2006/relationships/image" Target="../media/image163.png"/><Relationship Id="rId37" Type="http://schemas.openxmlformats.org/officeDocument/2006/relationships/customXml" Target="../ink/ink60.xml"/><Relationship Id="rId53" Type="http://schemas.openxmlformats.org/officeDocument/2006/relationships/customXml" Target="../ink/ink68.xml"/><Relationship Id="rId58" Type="http://schemas.openxmlformats.org/officeDocument/2006/relationships/image" Target="../media/image176.png"/><Relationship Id="rId74" Type="http://schemas.openxmlformats.org/officeDocument/2006/relationships/image" Target="../media/image184.png"/><Relationship Id="rId79" Type="http://schemas.openxmlformats.org/officeDocument/2006/relationships/customXml" Target="../ink/ink81.xml"/><Relationship Id="rId5" Type="http://schemas.openxmlformats.org/officeDocument/2006/relationships/customXml" Target="../ink/ink44.xml"/><Relationship Id="rId90" Type="http://schemas.openxmlformats.org/officeDocument/2006/relationships/image" Target="../media/image192.png"/><Relationship Id="rId22" Type="http://schemas.openxmlformats.org/officeDocument/2006/relationships/image" Target="../media/image158.png"/><Relationship Id="rId27" Type="http://schemas.openxmlformats.org/officeDocument/2006/relationships/customXml" Target="../ink/ink55.xml"/><Relationship Id="rId43" Type="http://schemas.openxmlformats.org/officeDocument/2006/relationships/customXml" Target="../ink/ink63.xml"/><Relationship Id="rId48" Type="http://schemas.openxmlformats.org/officeDocument/2006/relationships/image" Target="../media/image171.png"/><Relationship Id="rId64" Type="http://schemas.openxmlformats.org/officeDocument/2006/relationships/image" Target="../media/image179.png"/><Relationship Id="rId69" Type="http://schemas.openxmlformats.org/officeDocument/2006/relationships/customXml" Target="../ink/ink76.xml"/><Relationship Id="rId8" Type="http://schemas.openxmlformats.org/officeDocument/2006/relationships/image" Target="../media/image151.png"/><Relationship Id="rId51" Type="http://schemas.openxmlformats.org/officeDocument/2006/relationships/customXml" Target="../ink/ink67.xml"/><Relationship Id="rId72" Type="http://schemas.openxmlformats.org/officeDocument/2006/relationships/image" Target="../media/image183.png"/><Relationship Id="rId80" Type="http://schemas.openxmlformats.org/officeDocument/2006/relationships/image" Target="../media/image187.png"/><Relationship Id="rId85" Type="http://schemas.openxmlformats.org/officeDocument/2006/relationships/customXml" Target="../ink/ink84.xml"/><Relationship Id="rId93" Type="http://schemas.openxmlformats.org/officeDocument/2006/relationships/customXml" Target="../ink/ink88.xml"/><Relationship Id="rId3" Type="http://schemas.openxmlformats.org/officeDocument/2006/relationships/customXml" Target="../ink/ink43.xml"/><Relationship Id="rId12" Type="http://schemas.openxmlformats.org/officeDocument/2006/relationships/image" Target="../media/image153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166.png"/><Relationship Id="rId46" Type="http://schemas.openxmlformats.org/officeDocument/2006/relationships/image" Target="../media/image170.png"/><Relationship Id="rId59" Type="http://schemas.openxmlformats.org/officeDocument/2006/relationships/customXml" Target="../ink/ink71.xml"/><Relationship Id="rId67" Type="http://schemas.openxmlformats.org/officeDocument/2006/relationships/customXml" Target="../ink/ink75.xml"/><Relationship Id="rId20" Type="http://schemas.openxmlformats.org/officeDocument/2006/relationships/image" Target="../media/image157.png"/><Relationship Id="rId41" Type="http://schemas.openxmlformats.org/officeDocument/2006/relationships/customXml" Target="../ink/ink62.xml"/><Relationship Id="rId54" Type="http://schemas.openxmlformats.org/officeDocument/2006/relationships/image" Target="../media/image174.png"/><Relationship Id="rId62" Type="http://schemas.openxmlformats.org/officeDocument/2006/relationships/image" Target="../media/image178.png"/><Relationship Id="rId70" Type="http://schemas.openxmlformats.org/officeDocument/2006/relationships/image" Target="../media/image182.png"/><Relationship Id="rId75" Type="http://schemas.openxmlformats.org/officeDocument/2006/relationships/customXml" Target="../ink/ink79.xml"/><Relationship Id="rId83" Type="http://schemas.openxmlformats.org/officeDocument/2006/relationships/customXml" Target="../ink/ink83.xml"/><Relationship Id="rId88" Type="http://schemas.openxmlformats.org/officeDocument/2006/relationships/image" Target="../media/image191.png"/><Relationship Id="rId91" Type="http://schemas.openxmlformats.org/officeDocument/2006/relationships/customXml" Target="../ink/ink8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0.png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161.png"/><Relationship Id="rId36" Type="http://schemas.openxmlformats.org/officeDocument/2006/relationships/image" Target="../media/image165.png"/><Relationship Id="rId49" Type="http://schemas.openxmlformats.org/officeDocument/2006/relationships/customXml" Target="../ink/ink66.xml"/><Relationship Id="rId57" Type="http://schemas.openxmlformats.org/officeDocument/2006/relationships/customXml" Target="../ink/ink70.xml"/><Relationship Id="rId10" Type="http://schemas.openxmlformats.org/officeDocument/2006/relationships/image" Target="../media/image152.png"/><Relationship Id="rId31" Type="http://schemas.openxmlformats.org/officeDocument/2006/relationships/customXml" Target="../ink/ink57.xml"/><Relationship Id="rId44" Type="http://schemas.openxmlformats.org/officeDocument/2006/relationships/image" Target="../media/image169.png"/><Relationship Id="rId52" Type="http://schemas.openxmlformats.org/officeDocument/2006/relationships/image" Target="../media/image173.png"/><Relationship Id="rId60" Type="http://schemas.openxmlformats.org/officeDocument/2006/relationships/image" Target="../media/image177.png"/><Relationship Id="rId65" Type="http://schemas.openxmlformats.org/officeDocument/2006/relationships/customXml" Target="../ink/ink74.xml"/><Relationship Id="rId73" Type="http://schemas.openxmlformats.org/officeDocument/2006/relationships/customXml" Target="../ink/ink78.xml"/><Relationship Id="rId78" Type="http://schemas.openxmlformats.org/officeDocument/2006/relationships/image" Target="../media/image186.png"/><Relationship Id="rId81" Type="http://schemas.openxmlformats.org/officeDocument/2006/relationships/customXml" Target="../ink/ink82.xml"/><Relationship Id="rId86" Type="http://schemas.openxmlformats.org/officeDocument/2006/relationships/image" Target="../media/image190.png"/><Relationship Id="rId94" Type="http://schemas.openxmlformats.org/officeDocument/2006/relationships/image" Target="../media/image194.png"/><Relationship Id="rId4" Type="http://schemas.openxmlformats.org/officeDocument/2006/relationships/image" Target="../media/image149.png"/><Relationship Id="rId9" Type="http://schemas.openxmlformats.org/officeDocument/2006/relationships/customXml" Target="../ink/ink46.xml"/><Relationship Id="rId13" Type="http://schemas.openxmlformats.org/officeDocument/2006/relationships/customXml" Target="../ink/ink48.xml"/><Relationship Id="rId18" Type="http://schemas.openxmlformats.org/officeDocument/2006/relationships/image" Target="../media/image156.png"/><Relationship Id="rId39" Type="http://schemas.openxmlformats.org/officeDocument/2006/relationships/customXml" Target="../ink/ink61.xml"/><Relationship Id="rId34" Type="http://schemas.openxmlformats.org/officeDocument/2006/relationships/image" Target="../media/image164.png"/><Relationship Id="rId50" Type="http://schemas.openxmlformats.org/officeDocument/2006/relationships/image" Target="../media/image172.png"/><Relationship Id="rId55" Type="http://schemas.openxmlformats.org/officeDocument/2006/relationships/customXml" Target="../ink/ink69.xml"/><Relationship Id="rId76" Type="http://schemas.openxmlformats.org/officeDocument/2006/relationships/image" Target="../media/image185.png"/><Relationship Id="rId7" Type="http://schemas.openxmlformats.org/officeDocument/2006/relationships/customXml" Target="../ink/ink45.xml"/><Relationship Id="rId71" Type="http://schemas.openxmlformats.org/officeDocument/2006/relationships/customXml" Target="../ink/ink77.xml"/><Relationship Id="rId92" Type="http://schemas.openxmlformats.org/officeDocument/2006/relationships/image" Target="../media/image193.png"/><Relationship Id="rId2" Type="http://schemas.openxmlformats.org/officeDocument/2006/relationships/image" Target="../media/image17.png"/><Relationship Id="rId29" Type="http://schemas.openxmlformats.org/officeDocument/2006/relationships/customXml" Target="../ink/ink56.xml"/><Relationship Id="rId24" Type="http://schemas.openxmlformats.org/officeDocument/2006/relationships/image" Target="../media/image159.png"/><Relationship Id="rId40" Type="http://schemas.openxmlformats.org/officeDocument/2006/relationships/image" Target="../media/image167.png"/><Relationship Id="rId45" Type="http://schemas.openxmlformats.org/officeDocument/2006/relationships/customXml" Target="../ink/ink64.xml"/><Relationship Id="rId66" Type="http://schemas.openxmlformats.org/officeDocument/2006/relationships/image" Target="../media/image180.png"/><Relationship Id="rId87" Type="http://schemas.openxmlformats.org/officeDocument/2006/relationships/customXml" Target="../ink/ink85.xml"/><Relationship Id="rId61" Type="http://schemas.openxmlformats.org/officeDocument/2006/relationships/customXml" Target="../ink/ink72.xml"/><Relationship Id="rId82" Type="http://schemas.openxmlformats.org/officeDocument/2006/relationships/image" Target="../media/image188.png"/><Relationship Id="rId19" Type="http://schemas.openxmlformats.org/officeDocument/2006/relationships/customXml" Target="../ink/ink51.xml"/><Relationship Id="rId14" Type="http://schemas.openxmlformats.org/officeDocument/2006/relationships/image" Target="../media/image154.png"/><Relationship Id="rId30" Type="http://schemas.openxmlformats.org/officeDocument/2006/relationships/image" Target="../media/image162.png"/><Relationship Id="rId35" Type="http://schemas.openxmlformats.org/officeDocument/2006/relationships/customXml" Target="../ink/ink59.xml"/><Relationship Id="rId56" Type="http://schemas.openxmlformats.org/officeDocument/2006/relationships/image" Target="../media/image175.png"/><Relationship Id="rId77" Type="http://schemas.openxmlformats.org/officeDocument/2006/relationships/customXml" Target="../ink/ink80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1.xml"/><Relationship Id="rId21" Type="http://schemas.openxmlformats.org/officeDocument/2006/relationships/image" Target="../media/image204.png"/><Relationship Id="rId42" Type="http://schemas.openxmlformats.org/officeDocument/2006/relationships/customXml" Target="../ink/ink109.xml"/><Relationship Id="rId47" Type="http://schemas.openxmlformats.org/officeDocument/2006/relationships/image" Target="../media/image217.png"/><Relationship Id="rId63" Type="http://schemas.openxmlformats.org/officeDocument/2006/relationships/image" Target="../media/image159.png"/><Relationship Id="rId68" Type="http://schemas.openxmlformats.org/officeDocument/2006/relationships/customXml" Target="../ink/ink122.xml"/><Relationship Id="rId2" Type="http://schemas.openxmlformats.org/officeDocument/2006/relationships/customXml" Target="../ink/ink89.xml"/><Relationship Id="rId16" Type="http://schemas.openxmlformats.org/officeDocument/2006/relationships/customXml" Target="../ink/ink96.xml"/><Relationship Id="rId29" Type="http://schemas.openxmlformats.org/officeDocument/2006/relationships/image" Target="../media/image208.png"/><Relationship Id="rId11" Type="http://schemas.openxmlformats.org/officeDocument/2006/relationships/image" Target="../media/image199.png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37" Type="http://schemas.openxmlformats.org/officeDocument/2006/relationships/image" Target="../media/image212.png"/><Relationship Id="rId40" Type="http://schemas.openxmlformats.org/officeDocument/2006/relationships/customXml" Target="../ink/ink108.xml"/><Relationship Id="rId45" Type="http://schemas.openxmlformats.org/officeDocument/2006/relationships/image" Target="../media/image216.png"/><Relationship Id="rId53" Type="http://schemas.openxmlformats.org/officeDocument/2006/relationships/image" Target="../media/image220.png"/><Relationship Id="rId58" Type="http://schemas.openxmlformats.org/officeDocument/2006/relationships/customXml" Target="../ink/ink117.xml"/><Relationship Id="rId66" Type="http://schemas.openxmlformats.org/officeDocument/2006/relationships/customXml" Target="../ink/ink121.xml"/><Relationship Id="rId5" Type="http://schemas.openxmlformats.org/officeDocument/2006/relationships/image" Target="../media/image196.png"/><Relationship Id="rId61" Type="http://schemas.openxmlformats.org/officeDocument/2006/relationships/image" Target="../media/image224.png"/><Relationship Id="rId19" Type="http://schemas.openxmlformats.org/officeDocument/2006/relationships/image" Target="../media/image203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207.png"/><Relationship Id="rId30" Type="http://schemas.openxmlformats.org/officeDocument/2006/relationships/customXml" Target="../ink/ink103.xml"/><Relationship Id="rId35" Type="http://schemas.openxmlformats.org/officeDocument/2006/relationships/image" Target="../media/image211.png"/><Relationship Id="rId43" Type="http://schemas.openxmlformats.org/officeDocument/2006/relationships/image" Target="../media/image215.png"/><Relationship Id="rId48" Type="http://schemas.openxmlformats.org/officeDocument/2006/relationships/customXml" Target="../ink/ink112.xml"/><Relationship Id="rId56" Type="http://schemas.openxmlformats.org/officeDocument/2006/relationships/customXml" Target="../ink/ink116.xml"/><Relationship Id="rId64" Type="http://schemas.openxmlformats.org/officeDocument/2006/relationships/customXml" Target="../ink/ink120.xml"/><Relationship Id="rId69" Type="http://schemas.openxmlformats.org/officeDocument/2006/relationships/image" Target="../media/image227.png"/><Relationship Id="rId8" Type="http://schemas.openxmlformats.org/officeDocument/2006/relationships/customXml" Target="../ink/ink92.xml"/><Relationship Id="rId51" Type="http://schemas.openxmlformats.org/officeDocument/2006/relationships/image" Target="../media/image219.png"/><Relationship Id="rId72" Type="http://schemas.openxmlformats.org/officeDocument/2006/relationships/customXml" Target="../ink/ink124.xml"/><Relationship Id="rId3" Type="http://schemas.openxmlformats.org/officeDocument/2006/relationships/image" Target="../media/image195.png"/><Relationship Id="rId12" Type="http://schemas.openxmlformats.org/officeDocument/2006/relationships/customXml" Target="../ink/ink94.xml"/><Relationship Id="rId17" Type="http://schemas.openxmlformats.org/officeDocument/2006/relationships/image" Target="../media/image202.png"/><Relationship Id="rId25" Type="http://schemas.openxmlformats.org/officeDocument/2006/relationships/image" Target="../media/image206.png"/><Relationship Id="rId33" Type="http://schemas.openxmlformats.org/officeDocument/2006/relationships/image" Target="../media/image210.png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59" Type="http://schemas.openxmlformats.org/officeDocument/2006/relationships/image" Target="../media/image223.png"/><Relationship Id="rId67" Type="http://schemas.openxmlformats.org/officeDocument/2006/relationships/image" Target="../media/image226.png"/><Relationship Id="rId20" Type="http://schemas.openxmlformats.org/officeDocument/2006/relationships/customXml" Target="../ink/ink98.xml"/><Relationship Id="rId41" Type="http://schemas.openxmlformats.org/officeDocument/2006/relationships/image" Target="../media/image214.png"/><Relationship Id="rId54" Type="http://schemas.openxmlformats.org/officeDocument/2006/relationships/customXml" Target="../ink/ink115.xml"/><Relationship Id="rId62" Type="http://schemas.openxmlformats.org/officeDocument/2006/relationships/customXml" Target="../ink/ink119.xml"/><Relationship Id="rId70" Type="http://schemas.openxmlformats.org/officeDocument/2006/relationships/customXml" Target="../ink/ink123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91.xml"/><Relationship Id="rId15" Type="http://schemas.openxmlformats.org/officeDocument/2006/relationships/image" Target="../media/image201.png"/><Relationship Id="rId23" Type="http://schemas.openxmlformats.org/officeDocument/2006/relationships/image" Target="../media/image205.png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49" Type="http://schemas.openxmlformats.org/officeDocument/2006/relationships/image" Target="../media/image218.png"/><Relationship Id="rId57" Type="http://schemas.openxmlformats.org/officeDocument/2006/relationships/image" Target="../media/image222.png"/><Relationship Id="rId10" Type="http://schemas.openxmlformats.org/officeDocument/2006/relationships/customXml" Target="../ink/ink93.xml"/><Relationship Id="rId31" Type="http://schemas.openxmlformats.org/officeDocument/2006/relationships/image" Target="../media/image209.png"/><Relationship Id="rId44" Type="http://schemas.openxmlformats.org/officeDocument/2006/relationships/customXml" Target="../ink/ink110.xml"/><Relationship Id="rId52" Type="http://schemas.openxmlformats.org/officeDocument/2006/relationships/customXml" Target="../ink/ink114.xml"/><Relationship Id="rId60" Type="http://schemas.openxmlformats.org/officeDocument/2006/relationships/customXml" Target="../ink/ink118.xml"/><Relationship Id="rId65" Type="http://schemas.openxmlformats.org/officeDocument/2006/relationships/image" Target="../media/image225.png"/><Relationship Id="rId73" Type="http://schemas.openxmlformats.org/officeDocument/2006/relationships/image" Target="../media/image229.png"/><Relationship Id="rId4" Type="http://schemas.openxmlformats.org/officeDocument/2006/relationships/customXml" Target="../ink/ink90.xml"/><Relationship Id="rId9" Type="http://schemas.openxmlformats.org/officeDocument/2006/relationships/image" Target="../media/image198.png"/><Relationship Id="rId13" Type="http://schemas.openxmlformats.org/officeDocument/2006/relationships/image" Target="../media/image200.png"/><Relationship Id="rId18" Type="http://schemas.openxmlformats.org/officeDocument/2006/relationships/customXml" Target="../ink/ink97.xml"/><Relationship Id="rId39" Type="http://schemas.openxmlformats.org/officeDocument/2006/relationships/image" Target="../media/image213.png"/><Relationship Id="rId34" Type="http://schemas.openxmlformats.org/officeDocument/2006/relationships/customXml" Target="../ink/ink105.xml"/><Relationship Id="rId50" Type="http://schemas.openxmlformats.org/officeDocument/2006/relationships/customXml" Target="../ink/ink113.xml"/><Relationship Id="rId55" Type="http://schemas.openxmlformats.org/officeDocument/2006/relationships/image" Target="../media/image221.png"/><Relationship Id="rId7" Type="http://schemas.openxmlformats.org/officeDocument/2006/relationships/image" Target="../media/image197.png"/><Relationship Id="rId71" Type="http://schemas.openxmlformats.org/officeDocument/2006/relationships/image" Target="../media/image2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6734" y="841794"/>
            <a:ext cx="2734471" cy="91331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 txBox="1"/>
          <p:nvPr/>
        </p:nvSpPr>
        <p:spPr>
          <a:xfrm>
            <a:off x="9345419" y="1755107"/>
            <a:ext cx="2743200" cy="43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98A3"/>
                </a:solidFill>
                <a:latin typeface="Arial"/>
                <a:ea typeface="Arial"/>
                <a:cs typeface="Arial"/>
                <a:sym typeface="Arial"/>
              </a:rPr>
              <a:t>Department of ICT</a:t>
            </a:r>
            <a:endParaRPr dirty="0"/>
          </a:p>
        </p:txBody>
      </p:sp>
      <p:sp>
        <p:nvSpPr>
          <p:cNvPr id="170" name="Google Shape;170;p1"/>
          <p:cNvSpPr txBox="1"/>
          <p:nvPr/>
        </p:nvSpPr>
        <p:spPr>
          <a:xfrm>
            <a:off x="1069849" y="850506"/>
            <a:ext cx="7315200" cy="44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Noto Sans Symbols"/>
              <a:buNone/>
            </a:pPr>
            <a:endParaRPr sz="7200" b="1" u="none" cap="none">
              <a:solidFill>
                <a:srgbClr val="D7F0F6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9299646" y="2302155"/>
            <a:ext cx="2892356" cy="2462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98A3"/>
                </a:solidFill>
                <a:latin typeface="Arial"/>
                <a:ea typeface="Arial"/>
                <a:cs typeface="Arial"/>
                <a:sym typeface="Arial"/>
              </a:rPr>
              <a:t>Unit no:-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98A3"/>
                </a:solidFill>
                <a:latin typeface="Arial"/>
                <a:ea typeface="Arial"/>
                <a:cs typeface="Arial"/>
                <a:sym typeface="Arial"/>
              </a:rPr>
              <a:t>Unit title: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Integral calculus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98A3"/>
                </a:solidFill>
                <a:latin typeface="Arial"/>
                <a:ea typeface="Arial"/>
                <a:cs typeface="Arial"/>
                <a:sym typeface="Arial"/>
              </a:rPr>
              <a:t>Subject name 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MAVC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98A3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01MA1151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06442" y="815928"/>
            <a:ext cx="8398412" cy="120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2" y="-184661"/>
            <a:ext cx="184710" cy="36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281355" y="2067954"/>
            <a:ext cx="8862645" cy="132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B.E Sem : II (CE/IT/AI) (MU)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Name: </a:t>
            </a: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MAVC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integrals</a:t>
            </a:r>
            <a:endParaRPr sz="4000" b="1"/>
          </a:p>
        </p:txBody>
      </p:sp>
      <p:sp>
        <p:nvSpPr>
          <p:cNvPr id="277" name="Google Shape;277;p15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78" name="Google Shape;27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020" y="820103"/>
            <a:ext cx="11051540" cy="97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294" lvl="0" indent="-51429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Green’s theorem</a:t>
            </a: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30" name="Google Shape;33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708" y="828674"/>
            <a:ext cx="11057572" cy="260032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40106F9-733C-4683-BF9F-B99B12029AB9}"/>
                  </a:ext>
                </a:extLst>
              </p14:cNvPr>
              <p14:cNvContentPartPr/>
              <p14:nvPr/>
            </p14:nvContentPartPr>
            <p14:xfrm>
              <a:off x="3238560" y="2184480"/>
              <a:ext cx="4889880" cy="19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40106F9-733C-4683-BF9F-B99B12029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2720" y="2121120"/>
                <a:ext cx="49212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2CCDC3-71FA-4506-B7F8-E7C91B99309F}"/>
                  </a:ext>
                </a:extLst>
              </p14:cNvPr>
              <p14:cNvContentPartPr/>
              <p14:nvPr/>
            </p14:nvContentPartPr>
            <p14:xfrm>
              <a:off x="3098880" y="2120760"/>
              <a:ext cx="5340600" cy="1149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2CCDC3-71FA-4506-B7F8-E7C91B9930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83040" y="2057400"/>
                <a:ext cx="5371920" cy="12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D9E830-3146-4F8D-A75E-2E805BD487D4}"/>
                  </a:ext>
                </a:extLst>
              </p14:cNvPr>
              <p14:cNvContentPartPr/>
              <p14:nvPr/>
            </p14:nvContentPartPr>
            <p14:xfrm>
              <a:off x="3009960" y="2444760"/>
              <a:ext cx="3035520" cy="74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D9E830-3146-4F8D-A75E-2E805BD487D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94120" y="2381400"/>
                <a:ext cx="3066840" cy="87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9722C1-8721-43E0-BE43-27728B6143E8}"/>
                  </a:ext>
                </a:extLst>
              </p14:cNvPr>
              <p14:cNvContentPartPr/>
              <p14:nvPr/>
            </p14:nvContentPartPr>
            <p14:xfrm>
              <a:off x="5226120" y="2952720"/>
              <a:ext cx="356040" cy="114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9722C1-8721-43E0-BE43-27728B6143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10280" y="2889360"/>
                <a:ext cx="3873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30A333A-B984-4A4C-9F32-6641FCF8FA07}"/>
                  </a:ext>
                </a:extLst>
              </p14:cNvPr>
              <p14:cNvContentPartPr/>
              <p14:nvPr/>
            </p14:nvContentPartPr>
            <p14:xfrm>
              <a:off x="1644480" y="1771560"/>
              <a:ext cx="7518960" cy="717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30A333A-B984-4A4C-9F32-6641FCF8FA0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635120" y="1762200"/>
                <a:ext cx="7537680" cy="7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0D8E93-D995-4FF1-8248-52AB6193D7A3}"/>
                  </a:ext>
                </a:extLst>
              </p14:cNvPr>
              <p14:cNvContentPartPr/>
              <p14:nvPr/>
            </p14:nvContentPartPr>
            <p14:xfrm>
              <a:off x="5581800" y="3244680"/>
              <a:ext cx="2178360" cy="20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0D8E93-D995-4FF1-8248-52AB6193D7A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65960" y="3181320"/>
                <a:ext cx="22096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BF7C42-AE22-425A-A1ED-65D86BAC685C}"/>
                  </a:ext>
                </a:extLst>
              </p14:cNvPr>
              <p14:cNvContentPartPr/>
              <p14:nvPr/>
            </p14:nvContentPartPr>
            <p14:xfrm>
              <a:off x="3029040" y="3156120"/>
              <a:ext cx="2273400" cy="235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BF7C42-AE22-425A-A1ED-65D86BAC68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013200" y="3092760"/>
                <a:ext cx="2304720" cy="36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294" lvl="0" indent="-51429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Green’s theorem</a:t>
            </a:r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44" name="Google Shape;3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9634"/>
            <a:ext cx="11475719" cy="112204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07B87A-AB8E-475B-BF48-54E59BDC38EF}"/>
                  </a:ext>
                </a:extLst>
              </p14:cNvPr>
              <p14:cNvContentPartPr/>
              <p14:nvPr/>
            </p14:nvContentPartPr>
            <p14:xfrm>
              <a:off x="5987880" y="1003320"/>
              <a:ext cx="3156480" cy="133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07B87A-AB8E-475B-BF48-54E59BDC38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2040" y="939960"/>
                <a:ext cx="3187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924894-4050-4E95-AE18-72B9417A29DB}"/>
                  </a:ext>
                </a:extLst>
              </p14:cNvPr>
              <p14:cNvContentPartPr/>
              <p14:nvPr/>
            </p14:nvContentPartPr>
            <p14:xfrm>
              <a:off x="6026040" y="1193760"/>
              <a:ext cx="2134080" cy="13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924894-4050-4E95-AE18-72B9417A29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10200" y="1130400"/>
                <a:ext cx="21654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711043-8129-40B8-A2B3-7A2D5D3302C4}"/>
                  </a:ext>
                </a:extLst>
              </p14:cNvPr>
              <p14:cNvContentPartPr/>
              <p14:nvPr/>
            </p14:nvContentPartPr>
            <p14:xfrm>
              <a:off x="6039000" y="1136520"/>
              <a:ext cx="1511640" cy="19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711043-8129-40B8-A2B3-7A2D5D3302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23160" y="1073160"/>
                <a:ext cx="15429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F6AED8-8964-4E9D-B4E3-45EFDDBC4FC6}"/>
                  </a:ext>
                </a:extLst>
              </p14:cNvPr>
              <p14:cNvContentPartPr/>
              <p14:nvPr/>
            </p14:nvContentPartPr>
            <p14:xfrm>
              <a:off x="5892840" y="1346040"/>
              <a:ext cx="3397680" cy="10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F6AED8-8964-4E9D-B4E3-45EFDDBC4F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77000" y="1282680"/>
                <a:ext cx="34290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4CA1E8-AD17-45D8-ADE1-6EE40498A057}"/>
                  </a:ext>
                </a:extLst>
              </p14:cNvPr>
              <p14:cNvContentPartPr/>
              <p14:nvPr/>
            </p14:nvContentPartPr>
            <p14:xfrm>
              <a:off x="6603840" y="1168560"/>
              <a:ext cx="1854720" cy="44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4CA1E8-AD17-45D8-ADE1-6EE40498A0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88000" y="1105200"/>
                <a:ext cx="18860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E979A7-2738-4AF3-A244-B68F80B2D9CA}"/>
                  </a:ext>
                </a:extLst>
              </p14:cNvPr>
              <p14:cNvContentPartPr/>
              <p14:nvPr/>
            </p14:nvContentPartPr>
            <p14:xfrm>
              <a:off x="6324480" y="1047600"/>
              <a:ext cx="1753200" cy="8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E979A7-2738-4AF3-A244-B68F80B2D9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8640" y="984240"/>
                <a:ext cx="1784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BCD2ED1-0BDF-4477-9538-5EA30174D5E8}"/>
                  </a:ext>
                </a:extLst>
              </p14:cNvPr>
              <p14:cNvContentPartPr/>
              <p14:nvPr/>
            </p14:nvContentPartPr>
            <p14:xfrm>
              <a:off x="6235560" y="1022400"/>
              <a:ext cx="3829680" cy="356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BCD2ED1-0BDF-4477-9538-5EA30174D5E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19720" y="959040"/>
                <a:ext cx="38610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1C7DF84-BEE9-4ECD-9B4B-C964A42DA37B}"/>
                  </a:ext>
                </a:extLst>
              </p14:cNvPr>
              <p14:cNvContentPartPr/>
              <p14:nvPr/>
            </p14:nvContentPartPr>
            <p14:xfrm>
              <a:off x="7175520" y="1447920"/>
              <a:ext cx="68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1C7DF84-BEE9-4ECD-9B4B-C964A42DA3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59680" y="1384560"/>
                <a:ext cx="381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BDFC6C-34F4-457E-95BE-0E07924F7FF6}"/>
                  </a:ext>
                </a:extLst>
              </p14:cNvPr>
              <p14:cNvContentPartPr/>
              <p14:nvPr/>
            </p14:nvContentPartPr>
            <p14:xfrm>
              <a:off x="9118440" y="1460520"/>
              <a:ext cx="684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BDFC6C-34F4-457E-95BE-0E07924F7F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02600" y="1397160"/>
                <a:ext cx="38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EE78F0B-C86F-4C69-A6C8-05E0411BB95B}"/>
                  </a:ext>
                </a:extLst>
              </p14:cNvPr>
              <p14:cNvContentPartPr/>
              <p14:nvPr/>
            </p14:nvContentPartPr>
            <p14:xfrm>
              <a:off x="0" y="108000"/>
              <a:ext cx="12179520" cy="6743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EE78F0B-C86F-4C69-A6C8-05E0411BB9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9360" y="98640"/>
                <a:ext cx="12198240" cy="676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294" lvl="0" indent="-51429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Green’s theorem</a:t>
            </a:r>
            <a:endParaRPr/>
          </a:p>
        </p:txBody>
      </p:sp>
      <p:sp>
        <p:nvSpPr>
          <p:cNvPr id="350" name="Google Shape;350;p26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C3BD34-7994-46EC-BD99-37DF2FF89490}"/>
                  </a:ext>
                </a:extLst>
              </p14:cNvPr>
              <p14:cNvContentPartPr/>
              <p14:nvPr/>
            </p14:nvContentPartPr>
            <p14:xfrm>
              <a:off x="76320" y="768240"/>
              <a:ext cx="11671560" cy="608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C3BD34-7994-46EC-BD99-37DF2FF894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0" y="758880"/>
                <a:ext cx="11690280" cy="610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294" lvl="0" indent="-51429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Green’s theorem</a:t>
            </a:r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4A90BF-9EF1-4816-A30A-243E47B329E6}"/>
                  </a:ext>
                </a:extLst>
              </p14:cNvPr>
              <p14:cNvContentPartPr/>
              <p14:nvPr/>
            </p14:nvContentPartPr>
            <p14:xfrm>
              <a:off x="44280" y="184320"/>
              <a:ext cx="11766960" cy="639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4A90BF-9EF1-4816-A30A-243E47B329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20" y="174960"/>
                <a:ext cx="11785680" cy="641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294" lvl="0" indent="-51429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Green’s theorem</a:t>
            </a:r>
            <a:endParaRPr/>
          </a:p>
        </p:txBody>
      </p:sp>
      <p:sp>
        <p:nvSpPr>
          <p:cNvPr id="376" name="Google Shape;376;p30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06095A-2266-4972-A469-77A276A51E53}"/>
                  </a:ext>
                </a:extLst>
              </p14:cNvPr>
              <p14:cNvContentPartPr/>
              <p14:nvPr/>
            </p14:nvContentPartPr>
            <p14:xfrm>
              <a:off x="25560" y="781200"/>
              <a:ext cx="12141360" cy="584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06095A-2266-4972-A469-77A276A51E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00" y="771840"/>
                <a:ext cx="12160080" cy="586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294" lvl="0" indent="-51429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Green’s theorem</a:t>
            </a:r>
            <a:endParaRPr/>
          </a:p>
        </p:txBody>
      </p:sp>
      <p:sp>
        <p:nvSpPr>
          <p:cNvPr id="376" name="Google Shape;376;p30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59B3FF-AC52-40BB-9A3A-E5930D440EB9}"/>
                  </a:ext>
                </a:extLst>
              </p14:cNvPr>
              <p14:cNvContentPartPr/>
              <p14:nvPr/>
            </p14:nvContentPartPr>
            <p14:xfrm>
              <a:off x="6480" y="717480"/>
              <a:ext cx="12020760" cy="613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59B3FF-AC52-40BB-9A3A-E5930D440E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880" y="708120"/>
                <a:ext cx="12039480" cy="615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896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294" lvl="0" indent="-51429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Surface Integration</a:t>
            </a:r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410" name="Google Shape;410;p35"/>
          <p:cNvSpPr/>
          <p:nvPr/>
        </p:nvSpPr>
        <p:spPr>
          <a:xfrm>
            <a:off x="388270" y="927854"/>
            <a:ext cx="13338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</a:t>
            </a:r>
            <a:endParaRPr/>
          </a:p>
        </p:txBody>
      </p:sp>
      <p:pic>
        <p:nvPicPr>
          <p:cNvPr id="411" name="Google Shape;411;p35"/>
          <p:cNvPicPr preferRelativeResize="0"/>
          <p:nvPr/>
        </p:nvPicPr>
        <p:blipFill rotWithShape="1">
          <a:blip r:embed="rId3">
            <a:alphaModFix/>
          </a:blip>
          <a:srcRect r="1252" b="34571"/>
          <a:stretch/>
        </p:blipFill>
        <p:spPr>
          <a:xfrm>
            <a:off x="388270" y="1340267"/>
            <a:ext cx="11154801" cy="178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294" lvl="0" indent="-51429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Surface Integration</a:t>
            </a: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20" name="Google Shape;420;p36"/>
          <p:cNvPicPr preferRelativeResize="0"/>
          <p:nvPr/>
        </p:nvPicPr>
        <p:blipFill rotWithShape="1">
          <a:blip r:embed="rId3">
            <a:alphaModFix/>
          </a:blip>
          <a:srcRect l="13026" t="51869"/>
          <a:stretch/>
        </p:blipFill>
        <p:spPr>
          <a:xfrm>
            <a:off x="440220" y="1587236"/>
            <a:ext cx="10232759" cy="273096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8E86A3-E6C4-4A2E-9025-418A0AC165DD}"/>
                  </a:ext>
                </a:extLst>
              </p14:cNvPr>
              <p14:cNvContentPartPr/>
              <p14:nvPr/>
            </p14:nvContentPartPr>
            <p14:xfrm>
              <a:off x="3549600" y="4559400"/>
              <a:ext cx="360" cy="1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8E86A3-E6C4-4A2E-9025-418A0AC165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33760" y="4496040"/>
                <a:ext cx="316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A49CDC-7125-4ED6-A049-1E8B6C3BB35F}"/>
                  </a:ext>
                </a:extLst>
              </p14:cNvPr>
              <p14:cNvContentPartPr/>
              <p14:nvPr/>
            </p14:nvContentPartPr>
            <p14:xfrm>
              <a:off x="3759120" y="4559400"/>
              <a:ext cx="684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A49CDC-7125-4ED6-A049-1E8B6C3BB3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43280" y="4496040"/>
                <a:ext cx="381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20C8ED-13D8-4FFD-9634-BCCEE293D689}"/>
                  </a:ext>
                </a:extLst>
              </p14:cNvPr>
              <p14:cNvContentPartPr/>
              <p14:nvPr/>
            </p14:nvContentPartPr>
            <p14:xfrm>
              <a:off x="3949560" y="46292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20C8ED-13D8-4FFD-9634-BCCEE293D68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33720" y="45658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F1F6420-DF8F-48A9-85DF-0041FCBB92EF}"/>
                  </a:ext>
                </a:extLst>
              </p14:cNvPr>
              <p14:cNvContentPartPr/>
              <p14:nvPr/>
            </p14:nvContentPartPr>
            <p14:xfrm>
              <a:off x="4165560" y="4616280"/>
              <a:ext cx="6840" cy="13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F1F6420-DF8F-48A9-85DF-0041FCBB92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49720" y="4552920"/>
                <a:ext cx="38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B165151-BE36-457A-8C35-C39DB67A4FB3}"/>
                  </a:ext>
                </a:extLst>
              </p14:cNvPr>
              <p14:cNvContentPartPr/>
              <p14:nvPr/>
            </p14:nvContentPartPr>
            <p14:xfrm>
              <a:off x="3797280" y="4552920"/>
              <a:ext cx="12960" cy="12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B165151-BE36-457A-8C35-C39DB67A4F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81440" y="4489560"/>
                <a:ext cx="44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40E788E-B99D-4993-9EC6-FFACCE83AC6B}"/>
                  </a:ext>
                </a:extLst>
              </p14:cNvPr>
              <p14:cNvContentPartPr/>
              <p14:nvPr/>
            </p14:nvContentPartPr>
            <p14:xfrm>
              <a:off x="4248000" y="4546440"/>
              <a:ext cx="194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40E788E-B99D-4993-9EC6-FFACCE83AC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32160" y="4483080"/>
                <a:ext cx="50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36ECB9B-D0C0-4AB2-9B0F-AA8FAD71EF1D}"/>
                  </a:ext>
                </a:extLst>
              </p14:cNvPr>
              <p14:cNvContentPartPr/>
              <p14:nvPr/>
            </p14:nvContentPartPr>
            <p14:xfrm>
              <a:off x="6121440" y="6445080"/>
              <a:ext cx="216360" cy="76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36ECB9B-D0C0-4AB2-9B0F-AA8FAD71EF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05600" y="6381720"/>
                <a:ext cx="2476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489AF0-332D-451E-9F73-0EC0CF0C613C}"/>
                  </a:ext>
                </a:extLst>
              </p14:cNvPr>
              <p14:cNvContentPartPr/>
              <p14:nvPr/>
            </p14:nvContentPartPr>
            <p14:xfrm>
              <a:off x="5543640" y="5219640"/>
              <a:ext cx="129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489AF0-332D-451E-9F73-0EC0CF0C61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27800" y="5156280"/>
                <a:ext cx="44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82D02E-60AF-4338-B310-4C46E29D0F60}"/>
                  </a:ext>
                </a:extLst>
              </p14:cNvPr>
              <p14:cNvContentPartPr/>
              <p14:nvPr/>
            </p14:nvContentPartPr>
            <p14:xfrm>
              <a:off x="5530680" y="5219640"/>
              <a:ext cx="1332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82D02E-60AF-4338-B310-4C46E29D0F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14840" y="5156280"/>
                <a:ext cx="44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5D5F2E-B2BB-477F-9B56-7E0E209B8CB5}"/>
                  </a:ext>
                </a:extLst>
              </p14:cNvPr>
              <p14:cNvContentPartPr/>
              <p14:nvPr/>
            </p14:nvContentPartPr>
            <p14:xfrm>
              <a:off x="9645480" y="6191280"/>
              <a:ext cx="70560" cy="101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5D5F2E-B2BB-477F-9B56-7E0E209B8CB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629640" y="6127920"/>
                <a:ext cx="101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508A74F-6CD1-4DD6-AFE5-DBDF794CA36D}"/>
                  </a:ext>
                </a:extLst>
              </p14:cNvPr>
              <p14:cNvContentPartPr/>
              <p14:nvPr/>
            </p14:nvContentPartPr>
            <p14:xfrm>
              <a:off x="9709200" y="6229440"/>
              <a:ext cx="38520" cy="12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508A74F-6CD1-4DD6-AFE5-DBDF794CA36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693360" y="6166080"/>
                <a:ext cx="698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17EF3B-4507-40F7-97A5-879CC2998BAA}"/>
                  </a:ext>
                </a:extLst>
              </p14:cNvPr>
              <p14:cNvContentPartPr/>
              <p14:nvPr/>
            </p14:nvContentPartPr>
            <p14:xfrm>
              <a:off x="10090080" y="6146640"/>
              <a:ext cx="19440" cy="45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17EF3B-4507-40F7-97A5-879CC2998BA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74240" y="6083280"/>
                <a:ext cx="50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1AA94E2-8358-4F39-B7B9-47FE4E0FC527}"/>
                  </a:ext>
                </a:extLst>
              </p14:cNvPr>
              <p14:cNvContentPartPr/>
              <p14:nvPr/>
            </p14:nvContentPartPr>
            <p14:xfrm>
              <a:off x="10217160" y="6153120"/>
              <a:ext cx="25920" cy="12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1AA94E2-8358-4F39-B7B9-47FE4E0FC52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201320" y="6089760"/>
                <a:ext cx="572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614557-CE08-478B-925C-27A33B4F13EB}"/>
                  </a:ext>
                </a:extLst>
              </p14:cNvPr>
              <p14:cNvContentPartPr/>
              <p14:nvPr/>
            </p14:nvContentPartPr>
            <p14:xfrm>
              <a:off x="10477440" y="6121440"/>
              <a:ext cx="12960" cy="1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614557-CE08-478B-925C-27A33B4F13E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461600" y="6058080"/>
                <a:ext cx="44280" cy="13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4294" lvl="0" indent="-51429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Surface Integration</a:t>
            </a:r>
            <a:endParaRPr/>
          </a:p>
        </p:txBody>
      </p:sp>
      <p:sp>
        <p:nvSpPr>
          <p:cNvPr id="426" name="Google Shape;426;p37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427" name="Google Shape;427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34390"/>
            <a:ext cx="11795760" cy="125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integrals</a:t>
            </a:r>
            <a:endParaRPr sz="4000" b="1"/>
          </a:p>
        </p:txBody>
      </p:sp>
      <p:sp>
        <p:nvSpPr>
          <p:cNvPr id="188" name="Google Shape;188;p3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9" name="Google Shape;18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" y="923731"/>
            <a:ext cx="11033760" cy="550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294" indent="-514294" algn="ctr"/>
            <a:r>
              <a:rPr lang="en-US" sz="4000" dirty="0"/>
              <a:t>Surface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" y="810709"/>
            <a:ext cx="12191998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4390"/>
            <a:ext cx="11795760" cy="1253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4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9575" y="2392363"/>
              <a:ext cx="700088" cy="312737"/>
            </p14:xfrm>
          </p:contentPart>
        </mc:Choice>
        <mc:Fallback xmlns="">
          <p:pic>
            <p:nvPicPr>
              <p:cNvPr id="1054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3126" y="2385855"/>
                <a:ext cx="712270" cy="325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4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8888" y="2565400"/>
              <a:ext cx="92075" cy="58738"/>
            </p14:xfrm>
          </p:contentPart>
        </mc:Choice>
        <mc:Fallback xmlns="">
          <p:pic>
            <p:nvPicPr>
              <p:cNvPr id="1054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22464" y="2559181"/>
                <a:ext cx="104209" cy="70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4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38438" y="2478088"/>
              <a:ext cx="862012" cy="323850"/>
            </p14:xfrm>
          </p:contentPart>
        </mc:Choice>
        <mc:Fallback xmlns="">
          <p:pic>
            <p:nvPicPr>
              <p:cNvPr id="1054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1957" y="2471633"/>
                <a:ext cx="874254" cy="336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54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1900" y="2513013"/>
              <a:ext cx="782638" cy="196850"/>
            </p14:xfrm>
          </p:contentPart>
        </mc:Choice>
        <mc:Fallback xmlns="">
          <p:pic>
            <p:nvPicPr>
              <p:cNvPr id="1054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65423" y="2506512"/>
                <a:ext cx="794872" cy="209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54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76775" y="2486025"/>
              <a:ext cx="250825" cy="168275"/>
            </p14:xfrm>
          </p:contentPart>
        </mc:Choice>
        <mc:Fallback xmlns="">
          <p:pic>
            <p:nvPicPr>
              <p:cNvPr id="1054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70297" y="2479567"/>
                <a:ext cx="263060" cy="180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54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57775" y="2511425"/>
              <a:ext cx="320675" cy="117475"/>
            </p14:xfrm>
          </p:contentPart>
        </mc:Choice>
        <mc:Fallback xmlns="">
          <p:pic>
            <p:nvPicPr>
              <p:cNvPr id="1054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51304" y="2504958"/>
                <a:ext cx="332898" cy="129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54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3400" y="2954338"/>
              <a:ext cx="203200" cy="242887"/>
            </p14:xfrm>
          </p:contentPart>
        </mc:Choice>
        <mc:Fallback xmlns="">
          <p:pic>
            <p:nvPicPr>
              <p:cNvPr id="1054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96938" y="2947871"/>
                <a:ext cx="215406" cy="255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54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76463" y="3081338"/>
              <a:ext cx="95250" cy="53975"/>
            </p14:xfrm>
          </p:contentPart>
        </mc:Choice>
        <mc:Fallback xmlns="">
          <p:pic>
            <p:nvPicPr>
              <p:cNvPr id="1054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69919" y="3074861"/>
                <a:ext cx="107611" cy="66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54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0788" y="2970213"/>
              <a:ext cx="669925" cy="288925"/>
            </p14:xfrm>
          </p:contentPart>
        </mc:Choice>
        <mc:Fallback xmlns="">
          <p:pic>
            <p:nvPicPr>
              <p:cNvPr id="1054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84298" y="2963736"/>
                <a:ext cx="682184" cy="301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54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84550" y="2871788"/>
              <a:ext cx="2501900" cy="571500"/>
            </p14:xfrm>
          </p:contentPart>
        </mc:Choice>
        <mc:Fallback xmlns="">
          <p:pic>
            <p:nvPicPr>
              <p:cNvPr id="1054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78072" y="2865306"/>
                <a:ext cx="2514136" cy="583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54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251363" y="20586700"/>
              <a:ext cx="0" cy="0"/>
            </p14:xfrm>
          </p:contentPart>
        </mc:Choice>
        <mc:Fallback xmlns="">
          <p:pic>
            <p:nvPicPr>
              <p:cNvPr id="1054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251363" y="205867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54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46425" y="3784600"/>
              <a:ext cx="150813" cy="73025"/>
            </p14:xfrm>
          </p:contentPart>
        </mc:Choice>
        <mc:Fallback xmlns="">
          <p:pic>
            <p:nvPicPr>
              <p:cNvPr id="1054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39931" y="3778157"/>
                <a:ext cx="163080" cy="85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54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29013" y="3541713"/>
              <a:ext cx="1684337" cy="363537"/>
            </p14:xfrm>
          </p:contentPart>
        </mc:Choice>
        <mc:Fallback xmlns="">
          <p:pic>
            <p:nvPicPr>
              <p:cNvPr id="1054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22533" y="3535176"/>
                <a:ext cx="1696576" cy="3758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54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22713" y="4217988"/>
              <a:ext cx="3605212" cy="714375"/>
            </p14:xfrm>
          </p:contentPart>
        </mc:Choice>
        <mc:Fallback xmlns="">
          <p:pic>
            <p:nvPicPr>
              <p:cNvPr id="1054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16230" y="4211520"/>
                <a:ext cx="3617457" cy="726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54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80413" y="2901950"/>
              <a:ext cx="2655887" cy="1487488"/>
            </p14:xfrm>
          </p:contentPart>
        </mc:Choice>
        <mc:Fallback xmlns="">
          <p:pic>
            <p:nvPicPr>
              <p:cNvPr id="1054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373936" y="2895469"/>
                <a:ext cx="2668121" cy="1499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54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30400" y="4529138"/>
              <a:ext cx="26988" cy="11112"/>
            </p14:xfrm>
          </p:contentPart>
        </mc:Choice>
        <mc:Fallback xmlns="">
          <p:pic>
            <p:nvPicPr>
              <p:cNvPr id="1054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923835" y="4521730"/>
                <a:ext cx="39388" cy="2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5490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47838" y="4411663"/>
              <a:ext cx="122237" cy="109537"/>
            </p14:xfrm>
          </p:contentPart>
        </mc:Choice>
        <mc:Fallback xmlns="">
          <p:pic>
            <p:nvPicPr>
              <p:cNvPr id="105490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41309" y="4405220"/>
                <a:ext cx="134570" cy="121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5491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39950" y="4224338"/>
              <a:ext cx="268288" cy="309562"/>
            </p14:xfrm>
          </p:contentPart>
        </mc:Choice>
        <mc:Fallback xmlns="">
          <p:pic>
            <p:nvPicPr>
              <p:cNvPr id="105491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33528" y="4217866"/>
                <a:ext cx="280418" cy="321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5492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5088" y="4414838"/>
              <a:ext cx="115887" cy="63500"/>
            </p14:xfrm>
          </p:contentPart>
        </mc:Choice>
        <mc:Fallback xmlns="">
          <p:pic>
            <p:nvPicPr>
              <p:cNvPr id="105492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598569" y="4408417"/>
                <a:ext cx="128200" cy="75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5493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01950" y="4216400"/>
              <a:ext cx="492125" cy="301625"/>
            </p14:xfrm>
          </p:contentPart>
        </mc:Choice>
        <mc:Fallback xmlns="">
          <p:pic>
            <p:nvPicPr>
              <p:cNvPr id="105493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95446" y="4209867"/>
                <a:ext cx="504410" cy="313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5494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51288" y="4022725"/>
              <a:ext cx="1400175" cy="336550"/>
            </p14:xfrm>
          </p:contentPart>
        </mc:Choice>
        <mc:Fallback xmlns="">
          <p:pic>
            <p:nvPicPr>
              <p:cNvPr id="105494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44801" y="4016274"/>
                <a:ext cx="1412429" cy="348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5495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27350" y="4600575"/>
              <a:ext cx="541338" cy="242888"/>
            </p14:xfrm>
          </p:contentPart>
        </mc:Choice>
        <mc:Fallback xmlns="">
          <p:pic>
            <p:nvPicPr>
              <p:cNvPr id="105495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920876" y="4594088"/>
                <a:ext cx="553568" cy="255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5496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73463" y="4454525"/>
              <a:ext cx="112712" cy="80963"/>
            </p14:xfrm>
          </p:contentPart>
        </mc:Choice>
        <mc:Fallback xmlns="">
          <p:pic>
            <p:nvPicPr>
              <p:cNvPr id="105496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66981" y="4448216"/>
                <a:ext cx="124955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05497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20813" y="5251450"/>
              <a:ext cx="1530350" cy="315913"/>
            </p14:xfrm>
          </p:contentPart>
        </mc:Choice>
        <mc:Fallback xmlns="">
          <p:pic>
            <p:nvPicPr>
              <p:cNvPr id="105497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414335" y="5244981"/>
                <a:ext cx="1542587" cy="328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5498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17863" y="5218113"/>
              <a:ext cx="257175" cy="257175"/>
            </p14:xfrm>
          </p:contentPart>
        </mc:Choice>
        <mc:Fallback xmlns="">
          <p:pic>
            <p:nvPicPr>
              <p:cNvPr id="105498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11389" y="5211630"/>
                <a:ext cx="269404" cy="269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05499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60775" y="5286375"/>
              <a:ext cx="100013" cy="180975"/>
            </p14:xfrm>
          </p:contentPart>
        </mc:Choice>
        <mc:Fallback xmlns="">
          <p:pic>
            <p:nvPicPr>
              <p:cNvPr id="105499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654276" y="5279912"/>
                <a:ext cx="112289" cy="193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5500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57650" y="5316538"/>
              <a:ext cx="347663" cy="176212"/>
            </p14:xfrm>
          </p:contentPart>
        </mc:Choice>
        <mc:Fallback xmlns="">
          <p:pic>
            <p:nvPicPr>
              <p:cNvPr id="105500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51185" y="5310091"/>
                <a:ext cx="359874" cy="188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5501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92650" y="5348288"/>
              <a:ext cx="347663" cy="211137"/>
            </p14:xfrm>
          </p:contentPart>
        </mc:Choice>
        <mc:Fallback xmlns="">
          <p:pic>
            <p:nvPicPr>
              <p:cNvPr id="105501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86172" y="5341847"/>
                <a:ext cx="359900" cy="223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5502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37175" y="5332413"/>
              <a:ext cx="836613" cy="220662"/>
            </p14:xfrm>
          </p:contentPart>
        </mc:Choice>
        <mc:Fallback xmlns="">
          <p:pic>
            <p:nvPicPr>
              <p:cNvPr id="105502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330695" y="5326138"/>
                <a:ext cx="848853" cy="232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05503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59538" y="5289550"/>
              <a:ext cx="255587" cy="223838"/>
            </p14:xfrm>
          </p:contentPart>
        </mc:Choice>
        <mc:Fallback xmlns="">
          <p:pic>
            <p:nvPicPr>
              <p:cNvPr id="105503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53049" y="5283041"/>
                <a:ext cx="267844" cy="236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5504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43725" y="5308600"/>
              <a:ext cx="774700" cy="192088"/>
            </p14:xfrm>
          </p:contentPart>
        </mc:Choice>
        <mc:Fallback xmlns="">
          <p:pic>
            <p:nvPicPr>
              <p:cNvPr id="105504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937239" y="5302149"/>
                <a:ext cx="786951" cy="20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5505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8125" y="5308600"/>
              <a:ext cx="338138" cy="160338"/>
            </p14:xfrm>
          </p:contentPart>
        </mc:Choice>
        <mc:Fallback xmlns="">
          <p:pic>
            <p:nvPicPr>
              <p:cNvPr id="105505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51643" y="5302143"/>
                <a:ext cx="350382" cy="172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5506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13763" y="4164013"/>
              <a:ext cx="731837" cy="422275"/>
            </p14:xfrm>
          </p:contentPart>
        </mc:Choice>
        <mc:Fallback xmlns="">
          <p:pic>
            <p:nvPicPr>
              <p:cNvPr id="105506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507299" y="4157528"/>
                <a:ext cx="744046" cy="434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5507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37675" y="4751388"/>
              <a:ext cx="174625" cy="138112"/>
            </p14:xfrm>
          </p:contentPart>
        </mc:Choice>
        <mc:Fallback xmlns="">
          <p:pic>
            <p:nvPicPr>
              <p:cNvPr id="105507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331181" y="4744897"/>
                <a:ext cx="186892" cy="1503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550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49538" y="5927725"/>
              <a:ext cx="166687" cy="131763"/>
            </p14:xfrm>
          </p:contentPart>
        </mc:Choice>
        <mc:Fallback xmlns="">
          <p:pic>
            <p:nvPicPr>
              <p:cNvPr id="10550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643030" y="5921245"/>
                <a:ext cx="178981" cy="144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550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17850" y="5857875"/>
              <a:ext cx="320675" cy="292100"/>
            </p14:xfrm>
          </p:contentPart>
        </mc:Choice>
        <mc:Fallback xmlns="">
          <p:pic>
            <p:nvPicPr>
              <p:cNvPr id="10550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11386" y="5851424"/>
                <a:ext cx="332884" cy="3042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5510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41725" y="6027738"/>
              <a:ext cx="88900" cy="57150"/>
            </p14:xfrm>
          </p:contentPart>
        </mc:Choice>
        <mc:Fallback xmlns="">
          <p:pic>
            <p:nvPicPr>
              <p:cNvPr id="105510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35220" y="6021268"/>
                <a:ext cx="101187" cy="6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0551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32250" y="5697538"/>
              <a:ext cx="600075" cy="257175"/>
            </p14:xfrm>
          </p:contentPart>
        </mc:Choice>
        <mc:Fallback xmlns="">
          <p:pic>
            <p:nvPicPr>
              <p:cNvPr id="10551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25782" y="5691000"/>
                <a:ext cx="612292" cy="269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05512" name="Ink 4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488488" y="5535613"/>
              <a:ext cx="3175" cy="3175"/>
            </p14:xfrm>
          </p:contentPart>
        </mc:Choice>
        <mc:Fallback xmlns="">
          <p:pic>
            <p:nvPicPr>
              <p:cNvPr id="105512" name="Ink 4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480324" y="5527449"/>
                <a:ext cx="18596" cy="18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5513" name="Ink 4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11613" y="5726113"/>
              <a:ext cx="3892550" cy="711200"/>
            </p14:xfrm>
          </p:contentPart>
        </mc:Choice>
        <mc:Fallback xmlns="">
          <p:pic>
            <p:nvPicPr>
              <p:cNvPr id="105513" name="Ink 4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005131" y="5719618"/>
                <a:ext cx="3904793" cy="723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5514" name="Ink 4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42363" y="4805363"/>
              <a:ext cx="2366962" cy="1023937"/>
            </p14:xfrm>
          </p:contentPart>
        </mc:Choice>
        <mc:Fallback xmlns="">
          <p:pic>
            <p:nvPicPr>
              <p:cNvPr id="105514" name="Ink 4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735883" y="4798887"/>
                <a:ext cx="2379202" cy="1036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5515" name="Ink 4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63163" y="5564188"/>
              <a:ext cx="125412" cy="158750"/>
            </p14:xfrm>
          </p:contentPart>
        </mc:Choice>
        <mc:Fallback xmlns="">
          <p:pic>
            <p:nvPicPr>
              <p:cNvPr id="105515" name="Ink 4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056695" y="5557694"/>
                <a:ext cx="137630" cy="171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5516" name="Ink 4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39388" y="5605463"/>
              <a:ext cx="182562" cy="139700"/>
            </p14:xfrm>
          </p:contentPart>
        </mc:Choice>
        <mc:Fallback xmlns="">
          <p:pic>
            <p:nvPicPr>
              <p:cNvPr id="105516" name="Ink 4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332957" y="5598999"/>
                <a:ext cx="194709" cy="15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5517" name="Ink 4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55113" y="2293938"/>
              <a:ext cx="114300" cy="1177925"/>
            </p14:xfrm>
          </p:contentPart>
        </mc:Choice>
        <mc:Fallback xmlns="">
          <p:pic>
            <p:nvPicPr>
              <p:cNvPr id="105517" name="Ink 4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148582" y="2287458"/>
                <a:ext cx="126637" cy="1190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5518" name="Ink 4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145588" y="2905125"/>
              <a:ext cx="68262" cy="23813"/>
            </p14:xfrm>
          </p:contentPart>
        </mc:Choice>
        <mc:Fallback xmlns="">
          <p:pic>
            <p:nvPicPr>
              <p:cNvPr id="105518" name="Ink 4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139254" y="2899172"/>
                <a:ext cx="80225" cy="350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5519" name="Ink 4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304338" y="2544763"/>
              <a:ext cx="779462" cy="276225"/>
            </p14:xfrm>
          </p:contentPart>
        </mc:Choice>
        <mc:Fallback xmlns="">
          <p:pic>
            <p:nvPicPr>
              <p:cNvPr id="105519" name="Ink 4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297872" y="2538281"/>
                <a:ext cx="791675" cy="2884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55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solidFill>
            <a:schemeClr val="tx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514294" indent="-514294" algn="ctr"/>
            <a:r>
              <a:rPr lang="en-US" sz="4000" dirty="0"/>
              <a:t>Surface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" y="810709"/>
            <a:ext cx="12191998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64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14500" y="1611313"/>
              <a:ext cx="11113" cy="14287"/>
            </p14:xfrm>
          </p:contentPart>
        </mc:Choice>
        <mc:Fallback xmlns="">
          <p:pic>
            <p:nvPicPr>
              <p:cNvPr id="1064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8047" y="1605041"/>
                <a:ext cx="23301" cy="26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64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4388" y="1284288"/>
              <a:ext cx="228600" cy="384175"/>
            </p14:xfrm>
          </p:contentPart>
        </mc:Choice>
        <mc:Fallback xmlns="">
          <p:pic>
            <p:nvPicPr>
              <p:cNvPr id="1064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7979" y="1277813"/>
                <a:ext cx="240707" cy="3964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65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90788" y="1196975"/>
              <a:ext cx="871537" cy="341313"/>
            </p14:xfrm>
          </p:contentPart>
        </mc:Choice>
        <mc:Fallback xmlns="">
          <p:pic>
            <p:nvPicPr>
              <p:cNvPr id="1065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4316" y="1190635"/>
                <a:ext cx="883762" cy="353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6501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87738" y="1395413"/>
              <a:ext cx="85725" cy="76200"/>
            </p14:xfrm>
          </p:contentPart>
        </mc:Choice>
        <mc:Fallback xmlns="">
          <p:pic>
            <p:nvPicPr>
              <p:cNvPr id="106501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1255" y="1388943"/>
                <a:ext cx="97971" cy="88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6502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27463" y="1127125"/>
              <a:ext cx="415925" cy="523875"/>
            </p14:xfrm>
          </p:contentPart>
        </mc:Choice>
        <mc:Fallback xmlns="">
          <p:pic>
            <p:nvPicPr>
              <p:cNvPr id="106502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21003" y="1120657"/>
                <a:ext cx="428126" cy="5360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6503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94200" y="1131888"/>
              <a:ext cx="514350" cy="277812"/>
            </p14:xfrm>
          </p:contentPart>
        </mc:Choice>
        <mc:Fallback xmlns="">
          <p:pic>
            <p:nvPicPr>
              <p:cNvPr id="106503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87717" y="1125419"/>
                <a:ext cx="526596" cy="290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504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32375" y="1050925"/>
              <a:ext cx="3579813" cy="465138"/>
            </p14:xfrm>
          </p:contentPart>
        </mc:Choice>
        <mc:Fallback xmlns="">
          <p:pic>
            <p:nvPicPr>
              <p:cNvPr id="106504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5895" y="1044389"/>
                <a:ext cx="3592053" cy="477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6505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6013" y="1092200"/>
              <a:ext cx="644525" cy="257175"/>
            </p14:xfrm>
          </p:contentPart>
        </mc:Choice>
        <mc:Fallback xmlns="">
          <p:pic>
            <p:nvPicPr>
              <p:cNvPr id="106505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29535" y="1085726"/>
                <a:ext cx="656761" cy="269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6506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4238" y="1731963"/>
              <a:ext cx="85725" cy="98425"/>
            </p14:xfrm>
          </p:contentPart>
        </mc:Choice>
        <mc:Fallback xmlns="">
          <p:pic>
            <p:nvPicPr>
              <p:cNvPr id="106506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47755" y="1725613"/>
                <a:ext cx="97971" cy="110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6507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43288" y="2300288"/>
              <a:ext cx="150812" cy="84137"/>
            </p14:xfrm>
          </p:contentPart>
        </mc:Choice>
        <mc:Fallback xmlns="">
          <p:pic>
            <p:nvPicPr>
              <p:cNvPr id="106507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6715" y="2293978"/>
                <a:ext cx="163228" cy="96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6508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1913" y="1697038"/>
              <a:ext cx="2152650" cy="1120775"/>
            </p14:xfrm>
          </p:contentPart>
        </mc:Choice>
        <mc:Fallback xmlns="">
          <p:pic>
            <p:nvPicPr>
              <p:cNvPr id="106508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65431" y="1690557"/>
                <a:ext cx="2164893" cy="1133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6509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24588" y="2122488"/>
              <a:ext cx="1698625" cy="511175"/>
            </p14:xfrm>
          </p:contentPart>
        </mc:Choice>
        <mc:Fallback xmlns="">
          <p:pic>
            <p:nvPicPr>
              <p:cNvPr id="106509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8113" y="2116004"/>
                <a:ext cx="1710856" cy="523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6510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29700" y="2266950"/>
              <a:ext cx="265113" cy="1485900"/>
            </p14:xfrm>
          </p:contentPart>
        </mc:Choice>
        <mc:Fallback xmlns="">
          <p:pic>
            <p:nvPicPr>
              <p:cNvPr id="106510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23225" y="2260453"/>
                <a:ext cx="277343" cy="1498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6511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21850" y="2378075"/>
              <a:ext cx="1868488" cy="246063"/>
            </p14:xfrm>
          </p:contentPart>
        </mc:Choice>
        <mc:Fallback xmlns="">
          <p:pic>
            <p:nvPicPr>
              <p:cNvPr id="106511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15371" y="2371609"/>
                <a:ext cx="1880726" cy="258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6512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58338" y="2917825"/>
              <a:ext cx="211137" cy="214313"/>
            </p14:xfrm>
          </p:contentPart>
        </mc:Choice>
        <mc:Fallback xmlns="">
          <p:pic>
            <p:nvPicPr>
              <p:cNvPr id="106512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551830" y="2911428"/>
                <a:ext cx="223429" cy="2263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6513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45688" y="2878138"/>
              <a:ext cx="1808162" cy="312737"/>
            </p14:xfrm>
          </p:contentPart>
        </mc:Choice>
        <mc:Fallback xmlns="">
          <p:pic>
            <p:nvPicPr>
              <p:cNvPr id="106513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39215" y="2871682"/>
                <a:ext cx="1820389" cy="324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514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04550" y="3367088"/>
              <a:ext cx="1073150" cy="425450"/>
            </p14:xfrm>
          </p:contentPart>
        </mc:Choice>
        <mc:Fallback xmlns="">
          <p:pic>
            <p:nvPicPr>
              <p:cNvPr id="106514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998079" y="3360620"/>
                <a:ext cx="1085373" cy="437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6515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2338" y="3516313"/>
              <a:ext cx="134937" cy="95250"/>
            </p14:xfrm>
          </p:contentPart>
        </mc:Choice>
        <mc:Fallback xmlns="">
          <p:pic>
            <p:nvPicPr>
              <p:cNvPr id="106515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55826" y="3509892"/>
                <a:ext cx="147237" cy="107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516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43338" y="3308350"/>
              <a:ext cx="193675" cy="347663"/>
            </p14:xfrm>
          </p:contentPart>
        </mc:Choice>
        <mc:Fallback xmlns="">
          <p:pic>
            <p:nvPicPr>
              <p:cNvPr id="106516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36965" y="3301852"/>
                <a:ext cx="205713" cy="3599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6517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17988" y="3355975"/>
              <a:ext cx="98425" cy="266700"/>
            </p14:xfrm>
          </p:contentPart>
        </mc:Choice>
        <mc:Fallback xmlns="">
          <p:pic>
            <p:nvPicPr>
              <p:cNvPr id="106517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11592" y="3349505"/>
                <a:ext cx="110506" cy="278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6518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56113" y="3400425"/>
              <a:ext cx="774700" cy="201613"/>
            </p14:xfrm>
          </p:contentPart>
        </mc:Choice>
        <mc:Fallback xmlns="">
          <p:pic>
            <p:nvPicPr>
              <p:cNvPr id="106518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49654" y="3393956"/>
                <a:ext cx="786900" cy="213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6519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5913" y="3314700"/>
              <a:ext cx="1495425" cy="292100"/>
            </p14:xfrm>
          </p:contentPart>
        </mc:Choice>
        <mc:Fallback xmlns="">
          <p:pic>
            <p:nvPicPr>
              <p:cNvPr id="106519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89433" y="3308169"/>
                <a:ext cx="1507665" cy="3044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6520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46888" y="3951288"/>
              <a:ext cx="55562" cy="9525"/>
            </p14:xfrm>
          </p:contentPart>
        </mc:Choice>
        <mc:Fallback xmlns="">
          <p:pic>
            <p:nvPicPr>
              <p:cNvPr id="106520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40351" y="3944694"/>
                <a:ext cx="67909" cy="21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6521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70275" y="4111625"/>
              <a:ext cx="139700" cy="115888"/>
            </p14:xfrm>
          </p:contentPart>
        </mc:Choice>
        <mc:Fallback xmlns="">
          <p:pic>
            <p:nvPicPr>
              <p:cNvPr id="106521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463811" y="4105065"/>
                <a:ext cx="151910" cy="128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6522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60800" y="3690938"/>
              <a:ext cx="293688" cy="881062"/>
            </p14:xfrm>
          </p:contentPart>
        </mc:Choice>
        <mc:Fallback xmlns="">
          <p:pic>
            <p:nvPicPr>
              <p:cNvPr id="106522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54330" y="3684465"/>
                <a:ext cx="305910" cy="893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6523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83075" y="3940175"/>
              <a:ext cx="1189038" cy="354013"/>
            </p14:xfrm>
          </p:contentPart>
        </mc:Choice>
        <mc:Fallback xmlns="">
          <p:pic>
            <p:nvPicPr>
              <p:cNvPr id="106523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76613" y="3933686"/>
                <a:ext cx="1201244" cy="3662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6524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4350" y="3927475"/>
              <a:ext cx="1704975" cy="277813"/>
            </p14:xfrm>
          </p:contentPart>
        </mc:Choice>
        <mc:Fallback xmlns="">
          <p:pic>
            <p:nvPicPr>
              <p:cNvPr id="106524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87871" y="3921023"/>
                <a:ext cx="1717213" cy="290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6525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00425" y="5173663"/>
              <a:ext cx="82550" cy="100012"/>
            </p14:xfrm>
          </p:contentPart>
        </mc:Choice>
        <mc:Fallback xmlns="">
          <p:pic>
            <p:nvPicPr>
              <p:cNvPr id="106525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93908" y="5167211"/>
                <a:ext cx="94860" cy="1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526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90938" y="4508500"/>
              <a:ext cx="2614612" cy="1079500"/>
            </p14:xfrm>
          </p:contentPart>
        </mc:Choice>
        <mc:Fallback xmlns="">
          <p:pic>
            <p:nvPicPr>
              <p:cNvPr id="106526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84464" y="4502023"/>
                <a:ext cx="2626842" cy="1091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652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64338" y="5073650"/>
              <a:ext cx="138112" cy="77788"/>
            </p14:xfrm>
          </p:contentPart>
        </mc:Choice>
        <mc:Fallback xmlns="">
          <p:pic>
            <p:nvPicPr>
              <p:cNvPr id="10652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57847" y="5067198"/>
                <a:ext cx="150373" cy="89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6528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123638" y="18503900"/>
              <a:ext cx="0" cy="0"/>
            </p14:xfrm>
          </p:contentPart>
        </mc:Choice>
        <mc:Fallback xmlns="">
          <p:pic>
            <p:nvPicPr>
              <p:cNvPr id="106528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123638" y="185039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6529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71063" y="3482975"/>
              <a:ext cx="207962" cy="153988"/>
            </p14:xfrm>
          </p:contentPart>
        </mc:Choice>
        <mc:Fallback xmlns="">
          <p:pic>
            <p:nvPicPr>
              <p:cNvPr id="106529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64575" y="3476453"/>
                <a:ext cx="220216" cy="166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530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21900" y="3475038"/>
              <a:ext cx="244475" cy="130175"/>
            </p14:xfrm>
          </p:contentPart>
        </mc:Choice>
        <mc:Fallback xmlns="">
          <p:pic>
            <p:nvPicPr>
              <p:cNvPr id="106530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15577" y="3468583"/>
                <a:ext cx="256418" cy="142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6531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55288" y="3467100"/>
              <a:ext cx="114300" cy="80963"/>
            </p14:xfrm>
          </p:contentPart>
        </mc:Choice>
        <mc:Fallback xmlns="">
          <p:pic>
            <p:nvPicPr>
              <p:cNvPr id="106531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548757" y="3460535"/>
                <a:ext cx="126637" cy="93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532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915650" y="3390900"/>
              <a:ext cx="512763" cy="144463"/>
            </p14:xfrm>
          </p:contentPart>
        </mc:Choice>
        <mc:Fallback xmlns="">
          <p:pic>
            <p:nvPicPr>
              <p:cNvPr id="106532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909187" y="3384383"/>
                <a:ext cx="524972" cy="156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6533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070725" y="4916488"/>
              <a:ext cx="387350" cy="258762"/>
            </p14:xfrm>
          </p:contentPart>
        </mc:Choice>
        <mc:Fallback xmlns="">
          <p:pic>
            <p:nvPicPr>
              <p:cNvPr id="106533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64245" y="4910028"/>
                <a:ext cx="399590" cy="2709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45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integrals</a:t>
            </a:r>
            <a:endParaRPr sz="4000" b="1"/>
          </a:p>
        </p:txBody>
      </p:sp>
      <p:sp>
        <p:nvSpPr>
          <p:cNvPr id="203" name="Google Shape;203;p5"/>
          <p:cNvSpPr/>
          <p:nvPr/>
        </p:nvSpPr>
        <p:spPr>
          <a:xfrm>
            <a:off x="1049795" y="836414"/>
            <a:ext cx="21506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Circulation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6322" y="1340960"/>
            <a:ext cx="10251758" cy="2316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/>
          <p:nvPr/>
        </p:nvSpPr>
        <p:spPr>
          <a:xfrm>
            <a:off x="1141282" y="3869174"/>
            <a:ext cx="329186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Work done by a Force</a:t>
            </a:r>
            <a:endParaRPr/>
          </a:p>
        </p:txBody>
      </p:sp>
      <p:pic>
        <p:nvPicPr>
          <p:cNvPr id="206" name="Google Shape;20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5228" y="4502468"/>
            <a:ext cx="10000932" cy="168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integrals</a:t>
            </a:r>
            <a:endParaRPr sz="4000" b="1"/>
          </a:p>
        </p:txBody>
      </p:sp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320" y="50760"/>
              <a:ext cx="12065400" cy="6801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0" y="41400"/>
                <a:ext cx="12084120" cy="681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integrals</a:t>
            </a:r>
            <a:endParaRPr sz="4000" b="1"/>
          </a:p>
        </p:txBody>
      </p:sp>
      <p:sp>
        <p:nvSpPr>
          <p:cNvPr id="225" name="Google Shape;225;p8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3360" y="762120"/>
              <a:ext cx="11392560" cy="5988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00" y="752760"/>
                <a:ext cx="11411280" cy="600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6b0b5c161_0_0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2000" cy="790800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integrals</a:t>
            </a:r>
            <a:endParaRPr sz="4000" b="1"/>
          </a:p>
        </p:txBody>
      </p:sp>
      <p:sp>
        <p:nvSpPr>
          <p:cNvPr id="231" name="Google Shape;231;gb6b0b5c161_0_0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2000" cy="6047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4" lvl="0" indent="-76174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2440" y="647640"/>
              <a:ext cx="11894040" cy="5550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80" y="638280"/>
                <a:ext cx="11912760" cy="556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integrals</a:t>
            </a:r>
            <a:endParaRPr sz="4000" b="1"/>
          </a:p>
        </p:txBody>
      </p:sp>
      <p:sp>
        <p:nvSpPr>
          <p:cNvPr id="237" name="Google Shape;237;p7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8" name="Google Shape;2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938" y="810578"/>
            <a:ext cx="10797222" cy="110966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BAC7C7-7131-4D78-9D2F-58FD7A088E14}"/>
                  </a:ext>
                </a:extLst>
              </p14:cNvPr>
              <p14:cNvContentPartPr/>
              <p14:nvPr/>
            </p14:nvContentPartPr>
            <p14:xfrm>
              <a:off x="0" y="1263600"/>
              <a:ext cx="11970000" cy="5296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BAC7C7-7131-4D78-9D2F-58FD7A088E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1254240"/>
                <a:ext cx="11988720" cy="531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integrals</a:t>
            </a:r>
            <a:endParaRPr sz="4000" b="1"/>
          </a:p>
        </p:txBody>
      </p:sp>
      <p:sp>
        <p:nvSpPr>
          <p:cNvPr id="244" name="Google Shape;244;p9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48" y="851218"/>
            <a:ext cx="11077892" cy="132810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F47FB0-113B-4755-8C16-55FF17613922}"/>
                  </a:ext>
                </a:extLst>
              </p14:cNvPr>
              <p14:cNvContentPartPr/>
              <p14:nvPr/>
            </p14:nvContentPartPr>
            <p14:xfrm>
              <a:off x="0" y="88920"/>
              <a:ext cx="12186000" cy="676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F47FB0-113B-4755-8C16-55FF176139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79560"/>
                <a:ext cx="12204720" cy="678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"/>
          <p:cNvSpPr txBox="1">
            <a:spLocks noGrp="1"/>
          </p:cNvSpPr>
          <p:nvPr>
            <p:ph type="title"/>
          </p:nvPr>
        </p:nvSpPr>
        <p:spPr>
          <a:xfrm>
            <a:off x="8" y="9943"/>
            <a:ext cx="12191998" cy="790827"/>
          </a:xfrm>
          <a:prstGeom prst="rect">
            <a:avLst/>
          </a:prstGeom>
          <a:solidFill>
            <a:srgbClr val="2F549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 integrals</a:t>
            </a:r>
            <a:endParaRPr sz="4000" b="1"/>
          </a:p>
        </p:txBody>
      </p:sp>
      <p:sp>
        <p:nvSpPr>
          <p:cNvPr id="251" name="Google Shape;251;p11"/>
          <p:cNvSpPr txBox="1">
            <a:spLocks noGrp="1"/>
          </p:cNvSpPr>
          <p:nvPr>
            <p:ph type="body" idx="1"/>
          </p:nvPr>
        </p:nvSpPr>
        <p:spPr>
          <a:xfrm>
            <a:off x="8" y="810709"/>
            <a:ext cx="12191998" cy="604729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75" lvl="0" indent="-76175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2" name="Google Shape;25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363" y="808673"/>
            <a:ext cx="10866437" cy="11725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9B890C-1656-4988-9FDA-6E68106582AF}"/>
                  </a:ext>
                </a:extLst>
              </p14:cNvPr>
              <p14:cNvContentPartPr/>
              <p14:nvPr/>
            </p14:nvContentPartPr>
            <p14:xfrm>
              <a:off x="50760" y="1314360"/>
              <a:ext cx="12046320" cy="552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9B890C-1656-4988-9FDA-6E68106582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400" y="1305000"/>
                <a:ext cx="12065040" cy="55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6D46543-E807-4BEF-8649-C775F97431EB}"/>
                  </a:ext>
                </a:extLst>
              </p14:cNvPr>
              <p14:cNvContentPartPr/>
              <p14:nvPr/>
            </p14:nvContentPartPr>
            <p14:xfrm>
              <a:off x="3917880" y="933480"/>
              <a:ext cx="1149840" cy="45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6D46543-E807-4BEF-8649-C775F97431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2040" y="870120"/>
                <a:ext cx="1181160" cy="584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</TotalTime>
  <Words>88</Words>
  <Application>Microsoft Office PowerPoint</Application>
  <PresentationFormat>Widescreen</PresentationFormat>
  <Paragraphs>72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Times New Roman</vt:lpstr>
      <vt:lpstr>Cambria Math</vt:lpstr>
      <vt:lpstr>Corbel</vt:lpstr>
      <vt:lpstr>Noto Sans Symbols</vt:lpstr>
      <vt:lpstr>Arial</vt:lpstr>
      <vt:lpstr>Calibri</vt:lpstr>
      <vt:lpstr>Frame</vt:lpstr>
      <vt:lpstr>Office Theme</vt:lpstr>
      <vt:lpstr>PowerPoint Presentation</vt:lpstr>
      <vt:lpstr>Line integrals</vt:lpstr>
      <vt:lpstr>Line integrals</vt:lpstr>
      <vt:lpstr>Line integrals</vt:lpstr>
      <vt:lpstr>Line integrals</vt:lpstr>
      <vt:lpstr>Line integrals</vt:lpstr>
      <vt:lpstr>Line integrals</vt:lpstr>
      <vt:lpstr>Line integrals</vt:lpstr>
      <vt:lpstr>Line integrals</vt:lpstr>
      <vt:lpstr>Line integrals</vt:lpstr>
      <vt:lpstr>Green’s theorem</vt:lpstr>
      <vt:lpstr>Green’s theorem</vt:lpstr>
      <vt:lpstr>Green’s theorem</vt:lpstr>
      <vt:lpstr>Green’s theorem</vt:lpstr>
      <vt:lpstr>Green’s theorem</vt:lpstr>
      <vt:lpstr>Green’s theorem</vt:lpstr>
      <vt:lpstr>Surface Integration</vt:lpstr>
      <vt:lpstr>Surface Integration</vt:lpstr>
      <vt:lpstr>Surface Integration</vt:lpstr>
      <vt:lpstr>Surface Integration</vt:lpstr>
      <vt:lpstr>Surface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foram.research@outlook.com</cp:lastModifiedBy>
  <cp:revision>24</cp:revision>
  <dcterms:created xsi:type="dcterms:W3CDTF">2019-05-12T04:30:40Z</dcterms:created>
  <dcterms:modified xsi:type="dcterms:W3CDTF">2024-05-15T08:01:14Z</dcterms:modified>
</cp:coreProperties>
</file>