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notesMasterIdLst>
    <p:notesMasterId r:id="rId48"/>
  </p:notesMasterIdLst>
  <p:sldIdLst>
    <p:sldId id="356" r:id="rId2"/>
    <p:sldId id="436" r:id="rId3"/>
    <p:sldId id="426" r:id="rId4"/>
    <p:sldId id="427" r:id="rId5"/>
    <p:sldId id="428" r:id="rId6"/>
    <p:sldId id="429" r:id="rId7"/>
    <p:sldId id="430" r:id="rId8"/>
    <p:sldId id="431" r:id="rId9"/>
    <p:sldId id="432" r:id="rId10"/>
    <p:sldId id="433" r:id="rId11"/>
    <p:sldId id="434" r:id="rId12"/>
    <p:sldId id="457" r:id="rId13"/>
    <p:sldId id="437" r:id="rId14"/>
    <p:sldId id="438" r:id="rId15"/>
    <p:sldId id="460" r:id="rId16"/>
    <p:sldId id="458" r:id="rId17"/>
    <p:sldId id="459" r:id="rId18"/>
    <p:sldId id="461" r:id="rId19"/>
    <p:sldId id="440" r:id="rId20"/>
    <p:sldId id="456" r:id="rId21"/>
    <p:sldId id="441" r:id="rId22"/>
    <p:sldId id="442" r:id="rId23"/>
    <p:sldId id="443" r:id="rId24"/>
    <p:sldId id="444" r:id="rId25"/>
    <p:sldId id="445" r:id="rId26"/>
    <p:sldId id="446" r:id="rId27"/>
    <p:sldId id="462" r:id="rId28"/>
    <p:sldId id="447" r:id="rId29"/>
    <p:sldId id="463" r:id="rId30"/>
    <p:sldId id="464" r:id="rId31"/>
    <p:sldId id="465" r:id="rId32"/>
    <p:sldId id="449" r:id="rId33"/>
    <p:sldId id="450" r:id="rId34"/>
    <p:sldId id="466" r:id="rId35"/>
    <p:sldId id="451" r:id="rId36"/>
    <p:sldId id="467" r:id="rId37"/>
    <p:sldId id="452" r:id="rId38"/>
    <p:sldId id="468" r:id="rId39"/>
    <p:sldId id="453" r:id="rId40"/>
    <p:sldId id="454" r:id="rId41"/>
    <p:sldId id="455" r:id="rId42"/>
    <p:sldId id="405" r:id="rId43"/>
    <p:sldId id="402" r:id="rId44"/>
    <p:sldId id="403" r:id="rId45"/>
    <p:sldId id="418" r:id="rId46"/>
    <p:sldId id="417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B1C"/>
    <a:srgbClr val="673BB7"/>
    <a:srgbClr val="EEEEEE"/>
    <a:srgbClr val="909090"/>
    <a:srgbClr val="301B92"/>
    <a:srgbClr val="CCECFF"/>
    <a:srgbClr val="1D3064"/>
    <a:srgbClr val="D10233"/>
    <a:srgbClr val="607D8B"/>
    <a:srgbClr val="ED52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21" autoAdjust="0"/>
    <p:restoredTop sz="94384" autoAdjust="0"/>
  </p:normalViewPr>
  <p:slideViewPr>
    <p:cSldViewPr snapToGrid="0">
      <p:cViewPr varScale="1">
        <p:scale>
          <a:sx n="68" d="100"/>
          <a:sy n="68" d="100"/>
        </p:scale>
        <p:origin x="11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3-02-27T05:27:36.3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22523 19025 0,'-25'0'31,"-99"0"188,99 0-157,0 0-46</inkml:trace>
  <inkml:trace contextRef="#ctx0" brushRef="#br0" timeOffset="3511.09">21258 18901 0,'99'0'16,"-198"0"-16,272 0 0,-49-25 16,0 25-16,25-49 15,25 49 1,-100 0-16,-49 0 15,-75 25 17,-98 99-1,48-75-31,-49-49 16,100 0-1,-1 0 1,174 0 15,-24 0-31,73-25 16,-98-24-1,-100 49 32,0 0-47,-49 25 16,-1 24-1</inkml:trace>
  <inkml:trace contextRef="#ctx0" brushRef="#br0" timeOffset="13002">9947 6028 0,'74'0'140,"-24"0"-124,-25 0-16,49 0 15,0 0 1,-49 0 0,99 0-1,-74 0-15,49 0 16,-25 0 0,1 0-1,-26 0-15,-24 0 16,74 0-1,-24 0 1,-26 0 0,1 0 15,24 0-15,26 0-1,-51 0 1,26 0-1,24 0 1,-74 0 0,0 0 15</inkml:trace>
  <inkml:trace contextRef="#ctx0" brushRef="#br0" timeOffset="13495.36">10443 6449 0,'0'0'0,"0"25"78,0 0-78,0 24 16,0 26-16,0-26 16,0 51-1,49-76-15,-49 51 16,0-25 0</inkml:trace>
  <inkml:trace contextRef="#ctx0" brushRef="#br0" timeOffset="14017.02">10542 6424 0,'0'0'0,"50"0"47,-50 25-31,24 25-16,-24-25 16,25-1-16,25 26 15,-25 0 16,24-50 1,-49-25-17,25 0-15,-25-25 16,25-49 0,24 74-1,-49 1-15,25 24 31,-25 24-15,50 26-16,-25 49 16,-25 25-1,49-25 1,-49-49 15,0 0-31,0-25 16,25 24-1,0-49-15</inkml:trace>
  <inkml:trace contextRef="#ctx0" brushRef="#br0" timeOffset="14571.12">11534 6697 0,'0'-25'16,"-49"25"15,-1 0-16,25 0 1,0 25-16,-49 50 31,49-26-31,25 1 16,0 24 0,0-24-1,99 0 16,-49-100-15,24-24 0,1-1-16,-75 25 15,0 1-15,25 24 16,-25-25 15,0 75 16,24 25-31,26-1-1,-50 1-15,25-50 16</inkml:trace>
  <inkml:trace contextRef="#ctx0" brushRef="#br0" timeOffset="14802.68">11857 6697 0,'0'25'16,"0"0"-1,0 24-15,49-24 16,-49 50-1,0-1 1,0-49 0,0 25-1</inkml:trace>
  <inkml:trace contextRef="#ctx0" brushRef="#br0" timeOffset="15154.96">12005 6400 0,'0'0'0,"0"-25"0,0 0 16,-24 25 0,-26 0-1,-24 0 1,74 25-1,-25 24 1,25-24 0,0 0-1,74-25 1,-24 0 0,-1 0-16,-49-50 15,0 26 1</inkml:trace>
  <inkml:trace contextRef="#ctx0" brushRef="#br0" timeOffset="15559.89">12179 6573 0,'50'99'47,"-25"-49"-47,-25-25 16,49 0-1,-49 24 1,25-98 15,-25-1 0,50 0-31,49-49 16,-50 50 0,-24 49-1,25 24 1,-25 76-1,-25-26 1,0-24 0,0 74-1</inkml:trace>
  <inkml:trace contextRef="#ctx0" brushRef="#br0" timeOffset="15920.71">12129 7144 0,'50'0'46,"25"0"-46,24 0 16,99 0 0,-74 0-1,-74-50 1,-1 50 0,-24 0 62,-25-25-78</inkml:trace>
  <inkml:trace contextRef="#ctx0" brushRef="#br0" timeOffset="20082.18">7069 3398 0,'-24'0'15,"73"0"157,-24 0-156,0 0-16,0 0 16,24 0-16,-24 0 15,0 0-15,49 0 16,-24 0-1,-1 0 1,26 0 15,-50 0-31,49 25 16,50-25 0,25 0-1,49 0 1,-74 0-1,-24 0 1,-1 25 0,74-25-1,26 0 1,-50 0 0,-25 0-1,25 0 16,-50 0-15,25 0 0,-25 0-1,-49 0-15,-1 0 16,1 0-16,-1 0 16,26-50-1,-26 50 1,100 0-1,0 0 1,0 0 0,-25 0-1,-74 0-15,-1 0 16,1 0 0,-1 0-1,-24 0 1,0 0-1,74-25 1,-49 25 0,-25 0 15,24 0 0,-49-24-15,-25 24 62,1 0-62</inkml:trace>
  <inkml:trace contextRef="#ctx0" brushRef="#br0" timeOffset="21206.29">7665 3696 0,'0'25'63,"24"24"-47,-24-24-16,0 0 15,0 25-15,0-1 16,0 1-1,0 24 1,50-24 0,-50-1-1,0-24 1,-25-25-16</inkml:trace>
  <inkml:trace contextRef="#ctx0" brushRef="#br0" timeOffset="21678.82">7739 3944 0,'50'0'31,"-1"0"-16,-24-50-15,25 50 16,-50-24 0,49-1-1,1 0 1,-50-25 0,0 26-1,0 48 63,25-24-62,-25 50-16,0 0 16,0-26-16,0 26 15,0 0 1,0-1-16,0 1 15,0-25 17</inkml:trace>
  <inkml:trace contextRef="#ctx0" brushRef="#br0" timeOffset="22261.54">8260 4018 0,'25'0'31,"24"0"1,-24 0-17,25 0 1,-1 0 0,-49-24-16,50-26 15,-50 25 1,0 0 15,-25 25 0,0 0-15,1 0 0,-26 0-1,50 25 1,-25 25-1,0-25 1,25-1 0,0 26-1,0 0 1,0-26-16,25-24 16,25 25-1,24-25 1,-24 0-1</inkml:trace>
  <inkml:trace contextRef="#ctx0" brushRef="#br0" timeOffset="22594.32">8781 3746 0,'0'0'16,"0"24"31,0 26-32,0 0 1,0-26-1,0 1-15,0 25 16,0-1-16,25 1 16,-25 0-1,0-26 1</inkml:trace>
  <inkml:trace contextRef="#ctx0" brushRef="#br0" timeOffset="22884.92">9029 3770 0,'0'25'47,"0"0"-47,0 0 16,0 49-1,0-24-15,0-1 16,0 26 0,0-26-1,0-24 1</inkml:trace>
  <inkml:trace contextRef="#ctx0" brushRef="#br0" timeOffset="23367.15">9401 3994 0,'0'-50'16,"-25"50"15,0 0-15,1 25-1,24 24 1,-50 1-1,50 0 1,0-1 0,0 1-1,25-50-15,-25 25 16,25-25 0,24 0-1,26-25 1,-51-25-1,1 50-15,-25-74 16,0 24 0,0 1-1,-49-1 1,24 50 0,0 0-1,0 0 1</inkml:trace>
  <inkml:trace contextRef="#ctx0" brushRef="#br0" timeOffset="24377.67">9847 4018 0,'-24'0'94,"-26"0"-78,50 50-1,0-25-15,-25-25 16,25 49-16,0 1 31,0-25-15,0 24-1,50-49-15,-25 0 16,24 0 0,26 0-1,-26-24 1,-49-1 0,50 0-1,-50 50 79,0 0-78,25-25-1,0 0 1,24 0-1,1 0-15,-1-50 16,-49 0 0,0 26-1,0-1 1,0 0 15,-49 25-31,24 0 31</inkml:trace>
  <inkml:trace contextRef="#ctx0" brushRef="#br0" timeOffset="24821.05">10468 4093 0,'-50'0'47,"25"49"-31,0-24-1,25 0 1,0 25-1,0-26 1,75-24 15,-50 0-15,-1-24 0,26-1-1,-50-50 1,0 26-1,0 24 1,-25 0 0,0 25-1,-24 0-15</inkml:trace>
  <inkml:trace contextRef="#ctx0" brushRef="#br0" timeOffset="25189.29">10592 4043 0,'0'0'0,"24"0"16,26 0 0,-25 0-1,24 50-15,1-25 16,0-1-1,-50 26 1,0-25 0,-25 0-1,0-25 1,0 0 0,-24 0-1,73-25 16,51-25-15,-26-24 15,1 49-31,-25 0 16</inkml:trace>
  <inkml:trace contextRef="#ctx0" brushRef="#br0" timeOffset="25438.03">11162 3894 0,'0'0'15,"0"25"32,0 50-31,0-51-16,0 1 15,0 25-15,0-25 16,0-1-16,0 26 16</inkml:trace>
  <inkml:trace contextRef="#ctx0" brushRef="#br0" timeOffset="25972.78">11509 4043 0,'0'0'16,"-24"0"15,-1 0-15,-25 0-1,1 50 1,49 24-16,0-24 16,24-25 15,26-25-15,24-25-1,-49-50 1,74-24-1,-49-50 1,-50 1 0,0 73-1,0 50-15,0-24 16,0 73 15,0 76-15,0-1 15,-25 75-15,25-75-1,-25-25 1,25-24 0</inkml:trace>
  <inkml:trace contextRef="#ctx0" brushRef="#br0" timeOffset="40911.62">3101 8657 0,'24'0'172,"1"0"-172,0 0 16,0 0-1,24 0-15,1 0 16,0 0 0,-1 0-1,1 0-15,-25 0 16,-1 0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3-02-27T05:59:03.9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7491 5531 0,'25'0'16,"24"0"15,-24 0 47,0 0-46,25 0-17,-1 0 1,-24 0-16,25 0 15,-50-24 1,49 24 0,1 0-1,-25 0-15,-1 0 16,1 0 0,50 0-1,-50 0 1,24 0-1,1 0-15,24 0 16,-24 0 0,-1 0-1,-24 0 1,50 0 0,-26 0-1,1 0 1,24 0-1,-24 0 1,-1 0 0,1 0-1,-25 0 1,24 0 0,1 0-1,0 0 1,24 0-1,1 0 1,-26-50 0,1 50-1,-1 0 17,1 0-17,49 0 1,-74 0-1,0 0 17</inkml:trace>
  <inkml:trace contextRef="#ctx0" brushRef="#br0" timeOffset="2863.91">19199 5457 0,'49'0'187,"1"0"-171,0 0-1,-1 0 1,-24 0-16,49 0 16,-49 0-1,0 0-15,50 0 32,-26 0-17,26 0 1,-26 0-1,1 0-15,-1 0 16,26 0 0,24 0-1,-49 0 1,-1 0 0,26 0-1,-1 0 1,75 0-1,-50-25 1,0 25 0,-49 0 15,24 0-15,1 0-1,-26 0 1,1 0-1,0 0 1,24 0 0,-49 0-1,24 0 17,-24 0-17,0 0 1,25 0 15,-26 0 0,1 0 79</inkml:trace>
  <inkml:trace contextRef="#ctx0" brushRef="#br0" timeOffset="4922.89">26516 3101 0,'25'0'15,"0"0"1,49 0-16,-24 0 16,49 0-1,0-50 1,-74 50-1,25 0-15,-50-25 32</inkml:trace>
  <inkml:trace contextRef="#ctx0" brushRef="#br0" timeOffset="5155.34">26814 2952 0,'0'25'31,"0"-1"-31,0 1 16,0 50 0,0-26-1,0 26 1,0-51-16,0 26 15,49-50 1</inkml:trace>
  <inkml:trace contextRef="#ctx0" brushRef="#br0" timeOffset="5371.99">27285 3026 0,'0'0'15,"50"0"-15,-1-25 0,-24 25 16,0 0 0,25-49-16,-1 49 15,-49-25-15</inkml:trace>
  <inkml:trace contextRef="#ctx0" brushRef="#br0" timeOffset="5591.04">27484 2853 0,'0'24'0,"0"26"31,0 0-31,0-26 0,0 51 32,0-26-17,0 1 1,0 0 0</inkml:trace>
  <inkml:trace contextRef="#ctx0" brushRef="#br0" timeOffset="6159.04">28129 2828 0,'-50'-25'31,"0"25"-31,1 25 16,-1 24-1,50 26 1,0-26-1,0-24-15,0 25 16,0-25 0,25-25-1,24 0 1,1 0 0,0 0-1,-1-25 1,-49-50-1,25 51 1,-25-26 0,0 75 15,0 0-15,0 49-1,0-24-15,0-26 16,75 51-1,-26-50 1</inkml:trace>
  <inkml:trace contextRef="#ctx0" brushRef="#br0" timeOffset="6442.78">28922 2952 0,'25'0'47,"25"-25"-32,24 25 1,-24 0-16,-25 0 16,-25-25-1</inkml:trace>
  <inkml:trace contextRef="#ctx0" brushRef="#br0" timeOffset="6661.25">29096 2778 0,'0'50'15,"0"-1"1,0 26-16,0-50 16,0 24-16,0 1 15,0-1 1,0 1-1,25-50 1</inkml:trace>
  <inkml:trace contextRef="#ctx0" brushRef="#br0" timeOffset="7344.07">30014 2828 0,'0'-50'16,"0"25"0,-50 25 15,25 0-16,0 0-15,-24 25 16,-26 25 0,51 49-1,24-74 1,0 24-16,0-24 16,24 0-1,26-25 1,49 0-1,-24 0 1,-26-25 15,-24-49-15,-25-1 0,0 100 46,0 25-62,0-25 16,0 74-1,50-74 1,24 24 0</inkml:trace>
  <inkml:trace contextRef="#ctx0" brushRef="#br0" timeOffset="7545.92">30435 2977 0,'0'0'0,"50"0"16,-25-25-16,0 25 15,49 0 1,0-50-1,-49 50-15,25 0 16,-50-25 0</inkml:trace>
  <inkml:trace contextRef="#ctx0" brushRef="#br0" timeOffset="7745.69">30733 2803 0,'-50'0'15,"50"50"1,0-26-16,0 1 16,0 50-1,0-26 1,-24 26 0,24-51-1,24 26-15,26-50 0</inkml:trace>
  <inkml:trace contextRef="#ctx0" brushRef="#br0" timeOffset="7929.67">31130 2927 0,'0'0'16,"49"0"-16,-24-25 0,25 25 15,-25 0 1,0-49 0,49 24-16</inkml:trace>
  <inkml:trace contextRef="#ctx0" brushRef="#br0" timeOffset="8163.84">31353 2679 0,'0'74'16,"0"-49"-16,0 0 16,0 0-16,0 49 15,0 1 1,0-51-16,0 1 31,0 25-15,0-1-1,0-24 1,-25-25-16</inkml:trace>
  <inkml:trace contextRef="#ctx0" brushRef="#br0" timeOffset="10574.71">26095 4316 0,'49'0'31,"1"0"-31,-25 0 16,24 0-16,-24 0 15,49-50 1,-49 50 0,-25-24 15</inkml:trace>
  <inkml:trace contextRef="#ctx0" brushRef="#br0" timeOffset="10860.69">26491 4093 0,'0'0'16,"25"0"-16,25 0 16,24 74 15,-74-24-16,25-25 1,-25-1 0,0 26-1,0 0 1,99-75 15</inkml:trace>
  <inkml:trace contextRef="#ctx0" brushRef="#br0" timeOffset="11408.9">31775 3597 0,'0'0'15,"25"0"1,-125 0 47,51 0-63,-26 0 15,1 24-15,24-24 16,1 0-16,-50 25 15,74-25 1</inkml:trace>
  <inkml:trace contextRef="#ctx0" brushRef="#br0" timeOffset="11728.6">31304 3423 0,'-50'0'16,"0"0"-16,25 0 15,-49 99 1,-25-24 0,74-26-1,25 1 1,0 0-16,25-26 31,49-24-31,25 0 16,-24 0 15,-1 0-15</inkml:trace>
  <inkml:trace contextRef="#ctx0" brushRef="#br0" timeOffset="18021.86">31254 2332 0,'0'-50'94,"-25"50"-63,25-25-31,-50 25 16,1 0-16,24 0 15,-25-25-15,-49 25 31,-50-49-15,25 49 0,50 0-1,24 0-15,1 0 16,-50 0 0,-25 0-1,-25 0 1,-223 25-1,124 49 1,99 0 0,99 1-1,-24 24 1,49-25 0,-25 1-1,26-25 16,24 24-15,0-49-16,0 49 16,0-24-1,0 24 1,49 1 0,26-1-1,24 0 1,74-24-1,100-50 1,0 50 0,-149-50-16,25 49 15,0-49 1,-50 25 0,0-25-1,124 0 16,1 0-15,-75 0 0,-1-25-1,-73 25-15,24-74 16,0-1 0,-24 1-1,-51 0 1,26-1-1,-50-74 1,0 50 0,0 0-1,-149-25 1,50 74 0,49 25 15,-74-24-16,75 49 1,-1 0 0,25 0 15,25 25 16,-24-25-32</inkml:trace>
  <inkml:trace contextRef="#ctx0" brushRef="#br0" timeOffset="19574.99">27955 2480 0,'0'0'0,"-25"0"0,0-49 16,-24 49-1,49-50 1,-50 50-16,0 0 15,-98-25 1,-1 25 0,-25 0-1,-74 50 1,-248 74 0,248-25-1,74-24 1,1 49 15,98 25-15,1-1-1,74 1 1,25 25 0,99 74-1,173 0 1,1-198-1,124 24 1,148-99 0,-198-99-1,25-99 1,-50-100 0,-173 26-1,-174 24 1,-174-25 15,1 199-15,49 49-1,-25 75 1</inkml:trace>
  <inkml:trace contextRef="#ctx0" brushRef="#br0" timeOffset="26841.9">18901 15230 0,'-25'-25'125,"1"25"-109,-1 0-1,-25 0 1,1 0 0,24 50-1,0-50 1,-49 0-1,49 0 1,25 25-16,-25-25 16,0 0-1,-25 0 17,1 0 77,49 24 16,0 51-109,0-50-16,0 49 15,0-49 1,0 0-16,25 49 15,-25 1 1,0-26 0,0 1-1,0-25 48,24-1 31,-24 26-63,0-25-31,0 0 31,0 24-31,0 1 16,0-25-1,0-1 17,0 1-17,0 25 1,0-25 15,0-1-15,0 1 15,0 25-15,0-25-1,0-1 16,0 26 1,0-25-17,0 0 1,-24-25 0,24 25-1,0 24 16,0-24-15,0 0 15,-50-25-15,50 49 0,0-24 30,0 0 1,0 0-31,0 24 78,25-49-79,0 0 17,-1 0-17,26 0 1,-25 0-16,25-24 15,-26 24 1,51-25-16,-26 25 31,26-25-15,-26 25 0,-24 0-1,0 0 1,25 0 62,-50-50-78,49 50 16,-24-24-16</inkml:trace>
  <inkml:trace contextRef="#ctx0" brushRef="#br0" timeOffset="28063.86">22101 15205 0,'0'0'0,"0"-25"78,25 25-62,24 0-1,26 0 1,-26-24-16,-24 24 15,0 0-15,25 0 16,-1 0 0,-24 0 15,0 0 0,-25 49-15,0 26-1,0 24 1,0-49-16,0 74 16,0 24-1,0 1 1,0-50 0,0-49-16,0 24 15,0 1 1,49-50-1,-49 24 1,25-24 0,-25 25-1,25-26 17,-25 1-1,-25 25 16,-49-50-32,49 0-15,0 0 16,0 0-16,-74 0 16,0 0-1,-50 0 1,124 0-1</inkml:trace>
  <inkml:trace contextRef="#ctx0" brushRef="#br0" timeOffset="43489.75">27236 8558 0,'0'-25'15,"0"0"16,-50 25-15,-24 0 0,24 0-1,-49 0 1,-1 50 0,1 24-1,25 50 1,74-74-16,-25 49 15,25 25 1,0-50 0,99-24-1,-49-25-15,49-25 16,-25 0 0,1-50-1,-25-49 1,-1-75-1,-49 100 17,0-1-17,-25 51 1,25 98 62,25-74-78,-25 50 16,25-26-16,25 51 15,-1-1 1,1-49 0,24 0-1</inkml:trace>
  <inkml:trace contextRef="#ctx0" brushRef="#br0" timeOffset="43773.46">27930 8607 0,'0'0'15,"50"0"1,-1 0 0,26 99-1,-26-74-15,-24 25 16,0-1 0,25 1 15,-26-25-16</inkml:trace>
  <inkml:trace contextRef="#ctx0" brushRef="#br0" timeOffset="44075.78">28426 8409 0,'0'0'0,"-49"0"47,49 25-31,-75-1-16,50 26 16,-24-25-16,-1 49 15,50-49 1,-49 49-1,-1-24 1,50 0 0,0-26-1,0 1 1</inkml:trace>
  <inkml:trace contextRef="#ctx0" brushRef="#br0" timeOffset="44374.57">27955 8756 0,'0'-25'32,"25"25"-17,74 0-15,0-49 31,-24 49-15,-26-25 0,-24 25-1,0 0 17,24 0-17</inkml:trace>
  <inkml:trace contextRef="#ctx0" brushRef="#br0" timeOffset="46233.34">29394 8434 0,'0'-25'31,"0"0"16,-50 25-47,0 0 16,-24 0-1,49 0 1,-24 0 0,49 25-16,-25-25 15,25 49-15,0 26 16,0-1 0,0-24 15,0-1-16,49-24 1,1 25 0,0-50-1,-26 0 1,26 0-16,0-75 31,-50 1-15,0 49-16,49-49 15,-49 24 1,0 25 0,0 50 46,0 0-46,0 25-1,0-1 1,0-24-16,0 49 31,0-24-15,50-50 0,24 0-1</inkml:trace>
  <inkml:trace contextRef="#ctx0" brushRef="#br0" timeOffset="46451.77">29914 8558 0,'25'-50'31,"25"50"-31,-25 0 15,-1 0 1,26 0-16,49 0 16,-49 0-1,0-25 1</inkml:trace>
  <inkml:trace contextRef="#ctx0" brushRef="#br0" timeOffset="46684">30162 8359 0,'0'75'31,"0"-51"-15,0 1-16,0 0 15,0 25 1,0-26-16,0 51 15,0-26 1,25-49 0</inkml:trace>
  <inkml:trace contextRef="#ctx0" brushRef="#br0" timeOffset="46901.94">30559 8409 0,'50'-25'15,"0"0"1,-1 25-16,1 0 16,24-49-16,-49 24 31,25 0-16,-50-49-15</inkml:trace>
  <inkml:trace contextRef="#ctx0" brushRef="#br0" timeOffset="47117.47">30882 8136 0,'-50'0'31,"50"50"-15,0-26-16,0 51 15,0-26 1,0 26 0,0-26-1,25-24 1,-25 25 15</inkml:trace>
  <inkml:trace contextRef="#ctx0" brushRef="#br0" timeOffset="47772.34">28575 7069 0,'0'0'0,"-74"-24"31,24-26-15,25 50 0,-49 0-1,-1 50 1,51-1 0,-51 75-1,75-74-15,0 49 16,0 0-1,75-49 17,-51-50-32,26 0 15,49 0 1,-74-75 0,25 1-1,-1 0 1,-49 49-16,50-50 15,-50 51 1,0 48 31,0 1-47,0 50 16,0-1-1,25-49 1,49 0-1,-24-25-15</inkml:trace>
  <inkml:trace contextRef="#ctx0" brushRef="#br0" timeOffset="47988.35">29146 7119 0,'49'-25'31,"1"0"-31,-25 25 16,24 0-16,1-49 15,-1 49 1,26 0 0</inkml:trace>
  <inkml:trace contextRef="#ctx0" brushRef="#br0" timeOffset="48171.86">29294 7441 0,'25'0'31,"0"0"-16,25 0-15,-1 0 16,1 0-16,24-49 0</inkml:trace>
  <inkml:trace contextRef="#ctx0" brushRef="#br0" timeOffset="48741.69">30336 6871 0,'0'-50'0,"0"25"31,-25 25 0,-24 0-15,-26 0-1,50 0 1,-24 50 0,24 25-1,0-1 1,25-24 0,0-26-1,0 26 1,0 0-1,25-50 1,25 0 0,-1 24-1,26-24 1,-50 0-16,24 25 16,1 0-1,-50 49 1,0-24-1,-75 0 1,-24-50 0,25 24-1,24-24 1,-24 25 0,-1-25-1</inkml:trace>
  <inkml:trace contextRef="#ctx0" brushRef="#br0" timeOffset="60005.91">28575 10220 0,'25'0'828</inkml:trace>
  <inkml:trace contextRef="#ctx0" brushRef="#br0" timeOffset="66374.03">31105 9004 0,'-74'0'78,"49"0"-78,-50 25 16,26-25-16,-26 0 15,-73 25 1,24 24 0,74-49-16,0 0 15,1 25 1,24-25 15</inkml:trace>
  <inkml:trace contextRef="#ctx0" brushRef="#br0" timeOffset="75735.64">26863 11187 0,'25'0'16,"25"-75"-1,-50 51-15,49-26 16,1 0-1,-50 26 1,0 48 31,0 26-47,0 74 16,0 25 15,0-75-31,0 26 15,0-26 1,0-49 0,0 0-1,-25 24 17,-24-49-32</inkml:trace>
  <inkml:trace contextRef="#ctx0" brushRef="#br0" timeOffset="75869.82">26789 11733 0,'25'0'47,"24"0"-31,51 0-1,-26 0-15</inkml:trace>
  <inkml:trace contextRef="#ctx0" brushRef="#br0" timeOffset="76025.89">27558 11509 0,'0'-24'32</inkml:trace>
  <inkml:trace contextRef="#ctx0" brushRef="#br0" timeOffset="80428.45">28823 11112 0</inkml:trace>
  <inkml:trace contextRef="#ctx0" brushRef="#br0" timeOffset="81641.03">28302 11038 0,'-25'0'16,"50"-25"47,0 25-63,0-25 15,24 25-15,-24-24 16,0 24-16,49 0 15,-49 0 17,-25 74-1,0 0-15,-49-24-1,24-25 1,25 25-1,0-26 17,0 1-17,49 25 1,-24-1 0,-25-24-1,25-25-15,-25 50 16,0-25-1,-25-1 17,-99-24-17,50 50 1,49-50-16,0 0 16,0 0-1,25-25 16</inkml:trace>
  <inkml:trace contextRef="#ctx0" brushRef="#br0" timeOffset="82042.39">29220 11112 0,'-50'0'47,"26"0"-32,24 75-15,-25-75 16,25 50-16,0-26 16,-50 51-1,75-26 1,0-24-1,24-25 1,26 0 0,-50 0-1,-1-25 1,-24-24-16,0-26 31,0 1-15,-49 49-1,-50 25 1,-1 0 0</inkml:trace>
  <inkml:trace contextRef="#ctx0" brushRef="#br0" timeOffset="82911.73">27037 12675 0,'0'-25'32,"25"25"-32,0-24 15,24 24-15,1 0 16,-25 0-1,24 0 1,-49 49 0,0 26-1,-99-1 17,-75 0-17,75-24 1,50-50-16,-75 0 15,99 0 1,50-50 15,-1 50-31,76 0 16,-26 0 0,0 25-1,26 74 1,-51-49-1,1-50 1</inkml:trace>
  <inkml:trace contextRef="#ctx0" brushRef="#br0" timeOffset="83068.38">27384 12998 0,'0'0'15</inkml:trace>
  <inkml:trace contextRef="#ctx0" brushRef="#br0" timeOffset="84733.91">28525 12576 0,'0'-25'78,"25"25"-62,25 0 0,-1 0-1,26 0 1,-50 0 0,-25 50-1,0-1 1,0-24-16,-75 50 15,-24-51 1,25 26 0,-1-50-1,26 0 1,98 0 31,-24 0-32,74 0 1,-24 25 0,-26 24-1,1-49 1,24 25-16,-24-25 16,-1 0-16</inkml:trace>
  <inkml:trace contextRef="#ctx0" brushRef="#br0" timeOffset="85218.79">29294 12427 0,'0'0'0,"-24"0"31,-26 0-15,25 0-16,0 0 15,-74 25 1,49 0 0,-24-25-1,49 25 1,25 24 0,0-24-1,0 0 1,50-25-16,-25 25 15,24 24 1,-24-24 0,50-25 15,-26 50-15,-24-26-1,-25 1 16,-25-25-15,25 50-16,-99-25 16,74-25-1,-74 49 1,49-49-16</inkml:trace>
  <inkml:trace contextRef="#ctx0" brushRef="#br0" timeOffset="85972.95">26615 14089 0,'50'0'16,"0"0"-16,-1 0 15,1 0-15,99 0 16,-125 0 0,1 0-1,-25 50 17,-74-50-32,24 24 15,50 26 16,0-25 1,0 0-17,25-25 1,-25 24 0,50 26-1,-50-25 1,-75-25-1,50 50 1,-24-50 0,-1 0-16,100 0 47,24-25-47</inkml:trace>
  <inkml:trace contextRef="#ctx0" brushRef="#br0" timeOffset="86142.79">27930 14163 0,'-25'0'32</inkml:trace>
  <inkml:trace contextRef="#ctx0" brushRef="#br0" timeOffset="92870.43">29666 12626 0,'75'0'94,"-26"0"-94,-24 0 16,0 0-16,25 0 15,-1 0 17,-49-50-1</inkml:trace>
  <inkml:trace contextRef="#ctx0" brushRef="#br0" timeOffset="93096.8">29815 12526 0,'0'25'31,"0"0"-15,0 0-16,0 24 15,0 1 1,0 24 0,0-24-1,25-50-15,0 25 16</inkml:trace>
  <inkml:trace contextRef="#ctx0" brushRef="#br0" timeOffset="93860">29840 12502 0,'0'24'47,"0"26"-32,0 24-15,0-49 16,0 50 0,0-26-1,0 1 1,0-25 0,25-25-1,-25 49-15,49-49 31,-24 0-15,74-74 0,50-25-1,25-1 1,-25 1 0,24 25-1,-148 24 1,0 50-1,-25-25 1</inkml:trace>
  <inkml:trace contextRef="#ctx0" brushRef="#br0" timeOffset="125743.35">27732 9748 0,'49'0'94,"-24"0"-79,25 50 1,-50-25 0,0-1-1,0 26 1,-50-25 0,25-25-16,0 49 15,25-24 48,25-25-32,-25 25-31,50-25 16,-1 0-1</inkml:trace>
  <inkml:trace contextRef="#ctx0" brushRef="#br0" timeOffset="129079.82">29021 9699 0,'-24'0'1234,"-26"0"-749,25 0 530,0 0-937,-24 0 16,24 0 0</inkml:trace>
  <inkml:trace contextRef="#ctx0" brushRef="#br0" timeOffset="134714.06">28352 14263 0,'0'0'0,"49"0"16,-24 0-1,-25 49 1,25-24 0,-25 0-1,0 49 1,-25-49 0,-49 25-1,-1-25 16,26-25-15,24 0-16,25 24 16,50-24 124,-50 25-124</inkml:trace>
  <inkml:trace contextRef="#ctx0" brushRef="#br0" timeOffset="135445.06">28054 14139 0,'0'-25'0,"50"-25"31,-1 50-15,1 0-1,24 0 1,1 0 0,-50 0-1,24 25 1,26 25 0,-75-1-16,0 1 15,0-1 1,-25 26-1,-50-25 1,-24-26 0,50 26 15,-26-25-15,26-25-1,24 0 1,50 0 31,-1 0-32,1 0 1,25 49 0,-25 51-1,-25-51 1,24 1-1,26-1 1,0-49 0,-1-24-1</inkml:trace>
  <inkml:trace contextRef="#ctx0" brushRef="#br0" timeOffset="135946.85">29046 14163 0,'0'0'15,"0"-24"-15,50 24 16,-50-25-16,-25 25 62,0 0-62,0 0 16,-49 99 0,0-25-1,49-24 1,-25 49 0,50-24-1,0-50 1,75 24-1,-1-49 1,-24 0 0,-1 0-16,-24 0 15,0-49 1,-25-1 0,-75-24-1,26 74 16,-1 0-15,1 24 0,49 26-1,0-25-15</inkml:trace>
  <inkml:trace contextRef="#ctx0" brushRef="#br0" timeOffset="148501.74">29865 9203 0,'0'-25'15,"25"25"954,-25 25-891,24-25-47,-24 24-31,0 1 16,0 0 15,0 25-15,0-26 0,0 1-1,0 25 16,25-50 266,25 0-281,-25 0 0,24 0-1,-24 0 1,-25-25-16,99 25 15,-74-25 1,50 25 0,-1 0-1,75-25 17,-50 25-17,-49 0 1,24-49-1,25 49 1,-74 0 0,99 0-1,-74 0 1,49-25 0,-50 25-1,1 0 1,-25-50 31,-25 26-32,0-1-15,0-50 16,0 26 0,0-26-1,0 1 1,0 24 15,0 25-15,0-24-1,0 24 1,0 0 15,0 0 32,-75 50-1,51 0-46,-1-25-16</inkml:trace>
  <inkml:trace contextRef="#ctx0" brushRef="#br0" timeOffset="148965.99">28426 9004 0,'0'0'0</inkml:trace>
  <inkml:trace contextRef="#ctx0" brushRef="#br0" timeOffset="169364.43">25152 446 0,'0'0'0,"0"-24"63,-50 24-1,26 0-62,-1 0 16,0 0-16,-49 24 16,-1 1 15,75 50-31,-50-50 16,26 74-1,-26-25 1,50 25-1,0-49 1,25-50 0,49 50 15,1-50-31,-50-25 16,24-50-1,26 1 1,-75-25 15,0 24-15,0 51-1,0 73 48,0-24-63,0 0 15,0 49 1,0-49-16,0 49 16,0-49-1,0 25 1,49-25 0</inkml:trace>
  <inkml:trace contextRef="#ctx0" brushRef="#br0" timeOffset="169798.65">25474 595 0,'0'-24'16,"25"24"15,25 0-15,-1 0-1,-49 49-15,50 1 16,-25-1 0,-25-24-16,49 25 15,-24-1 1,25 1-1,-25-50 1</inkml:trace>
  <inkml:trace contextRef="#ctx0" brushRef="#br0" timeOffset="170065.74">25846 571 0,'-49'0'31,"49"24"-31,-50 26 16,50 0-16,-74-1 16,49 26-16,25-51 15,0 1-15,-25 25 16,25-25-1,0-1 1,0 1 15</inkml:trace>
  <inkml:trace contextRef="#ctx0" brushRef="#br0" timeOffset="170266.88">25474 868 0,'0'-49'0,"50"24"31,0 25-31,-1 0 16,26-50-16,-51 50 16,51 0-1,-26 0 1,1 0-1</inkml:trace>
  <inkml:trace contextRef="#ctx0" brushRef="#br0" timeOffset="170852.72">26367 670 0,'50'-25'16,"-50"0"0,0-24 15,-25 49-31,-24-25 16,-1 25-1,-24 25 1,24-1-1,50 26 1,-50 0-16,50-26 16,0 26-1,25 0 1,-25-26 0,99-24-1,-24 0 1,-26 0-1,26-24 1,-75-100 0,0 74-1,0 25 1,-25-24 0,0 98 15,25 1-16,0 24 1,0-49 0,0 49-1,0-24 1,50 0 0,-1-50-16</inkml:trace>
  <inkml:trace contextRef="#ctx0" brushRef="#br0" timeOffset="171121.02">26789 719 0,'50'0'31,"-50"-49"-31,49 49 16,1 0 0,-1 0-16,26-25 31,-25 25-31</inkml:trace>
  <inkml:trace contextRef="#ctx0" brushRef="#br0" timeOffset="172118.7">26888 471 0,'25'0'94,"-25"50"0,0-25-78,0 0-1,0 24 1,0 26-1,0-26 1,0 1 0,0-25-1,50-1 1,-50 26 0,0-25 15</inkml:trace>
  <inkml:trace contextRef="#ctx0" brushRef="#br0" timeOffset="173245.08">27608 422 0,'0'-50'15,"0"75"48,0 49-63,0-24 0,0 0 15,0-1 1,0 50 0,0-49-16,-25 49 15,25-74 1,0 25 0,0-1-1</inkml:trace>
  <inkml:trace contextRef="#ctx0" brushRef="#br0" timeOffset="173611.12">27657 719 0,'75'0'16,"-150"0"-16,174 0 0,-74 0 0,0 0 15,49 0 1,1 25 0,-50 25-1,-25 24 1,0-24-16,0-25 16,-75 74-1,1-50 1,-1-49-1,26 25 1,-26-25 0,1 0-1,49 0 1</inkml:trace>
  <inkml:trace contextRef="#ctx0" brushRef="#br0" timeOffset="174985.55">18901 719 0,'-25'0'16,"-24"0"-1,24 0 1,25-24 0,-25 24-16,-74 0 31,49 0-16,-24 49 1,49-49-16,0 50 16,25 24-1,0 1 1,25-1 0,50-74-1,-26 0 1,50 0-1,-74 0-15,25 0 16,-25-124 0,24 74-1,-49-49 1,0 50 15,-25 73 0,25 26-15,0 0 0,0-1-16,0 1 15,50-25 1,-25-25 0,49 0-1</inkml:trace>
  <inkml:trace contextRef="#ctx0" brushRef="#br0" timeOffset="175184.39">19199 670 0,'49'0'15,"-98"0"-15,123-25 0,-49 25 16,25-50-16,-1 50 15,1 0 1,-1 0 0</inkml:trace>
  <inkml:trace contextRef="#ctx0" brushRef="#br0" timeOffset="175388.73">19348 918 0,'0'0'15,"74"0"17,-49 0-32,24 0 15,-24 0 1,0 0-16,50-25 15</inkml:trace>
  <inkml:trace contextRef="#ctx0" brushRef="#br0" timeOffset="175822.72">20315 223 0,'0'0'16,"-50"0"0,1 25-1,24 25-15,0-26 16,-24 51 0,-1-1-1,0 26 1,50-51-1,0 26 1,0-51-16,0 26 16,75-50-1,-26 0 1,1 0 0,0 0 15,-50-25-16,0 0 1,-25 25 0,-99 0-1,99 25 1</inkml:trace>
  <inkml:trace contextRef="#ctx0" brushRef="#br0" timeOffset="177796.75">21704 5482 0,'0'-50'15,"0"100"-15</inkml:trace>
  <inkml:trace contextRef="#ctx0" brushRef="#br0" timeOffset="183228.06">29071 3919 0,'-50'0'15,"26"0"1079,-1 0-1063</inkml:trace>
  <inkml:trace contextRef="#ctx0" brushRef="#br0" timeOffset="183881.95">27657 3820 0,'0'0'0,"50"-25"62,-25 25 48</inkml:trace>
  <inkml:trace contextRef="#ctx0" brushRef="#br0" timeOffset="184568.09">30733 3770 0,'0'-24'16,"0"-26"47,-25 50 15,0 0-78</inkml:trace>
  <inkml:trace contextRef="#ctx0" brushRef="#br0" timeOffset="190620.72">22572 5333 0</inkml:trace>
  <inkml:trace contextRef="#ctx0" brushRef="#br0" timeOffset="203149.95">19869 1364 0,'0'75'110,"0"-26"-95,0 1-15,0-1 16,0 1-16,0 0 16,0 24-1,0-24 1,0-25-1</inkml:trace>
  <inkml:trace contextRef="#ctx0" brushRef="#br0" timeOffset="203482.21">19869 1563 0,'0'-25'16,"99"25"0,-74 0-1,24 0 1,-24 49 0,-25-24-1,0 50 1,-25-26-1,-24 1-15,-1-50 16,0 25 0,26-25-1,-1 0 1</inkml:trace>
  <inkml:trace contextRef="#ctx0" brushRef="#br0" timeOffset="206268.45">32469 9401 0,'0'0'0,"0"74"15,-49 50-15,49-24 16,-25 148 0,-74-75-16,-1 175 15,1 48 1,-50 26 0,25-75-1,0 25 1,100-74-1,-51 99 17,26-199-32,49-98 15,-124 247 1,24-198 0,-24 148 15,-49 1-16,49-50 1,0-49 0,-25 123-1,50-148 1,49-26 0,0 26-1,50-25 1,0-75 15,0-24-31,0-25 31,0 49-15,0-49 0,-24-25 124,-1-25-15,-25 25-109,25-25-1</inkml:trace>
  <inkml:trace contextRef="#ctx0" brushRef="#br0" timeOffset="209078.36">20414 1488 0,'25'0'47,"25"0"-32,-1 0 1,-24 0-1,-25-25-15,74 25 16</inkml:trace>
  <inkml:trace contextRef="#ctx0" brushRef="#br0" timeOffset="209251.32">20513 1687 0,'25'0'16,"-50"0"-16,100 0 0,-26 0 15,1 0 1,25-50-16</inkml:trace>
  <inkml:trace contextRef="#ctx0" brushRef="#br0" timeOffset="209872.81">21406 1364 0,'0'0'0,"25"-25"31,-50 25 16,-49 0-31,24 0-1,1 0 1,-1 0 15,50 50 1,-25-25-17,25 0 1,0-1-1,0 26 1,0-25 15,50 24-15,-25 26 0,-25-50-1,0 0 1,0-1 15,-25-24-15,-74 0-1,49 50 1,25-50 0,25-25 15</inkml:trace>
  <inkml:trace contextRef="#ctx0" brushRef="#br0" timeOffset="213554.76">25301 1215 0,'-25'25'15,"25"0"16,0 25 1,74-50-32,-24 0 15,0 24 1,-1-24-16,75 0 16,-25 50-1,25-50 1,-49 0-1,-25 0 1,-26 0 0,26 0 15,-25 0 78</inkml:trace>
  <inkml:trace contextRef="#ctx0" brushRef="#br0" timeOffset="214169.36">27236 1488 0,'24'0'78,"1"0"-47,25 25-15,-1-25-1,-24 0 1,0 0 0,-25 25-16,74-25 15,-24 0 1,-25 0-1,0 49 1</inkml:trace>
  <inkml:trace contextRef="#ctx0" brushRef="#br0" timeOffset="-209711.6">1439 4043 0,'0'-25'16,"0"-24"15,0 24 1,-25 25-32,-25-25 31,25 25 0,-24 0 0,24 0-31,-25 0 16,26 0-16,-51 0 16,1 0-1,24 0 1,-123 0-1,98 0 1,1 0 15,-1 0-15,26 0 0,-51 50-1,26-50 1,49 25-1,0-1 17,25 26-17,0-25 1,0 24 0,0 26-1,0 49 1,0-75-16,-49 51 15,24 24 17,25-50-17,0 75 1,0-99 0,0 49-1,0 0 1,0 0-1,50 25 1,-50-74 0,0-25-16,0 49 15,0-49 1,0 24 0,-25 100-1,0-74 1,25-26-1,-50 26 1,50-1 15,0 1-15,0-26 0,-24 1-1,-26 49 1,50-25-1,-25 1 1,0-50 0,25 24-1,-49 26 1,24 49 0,25-100-1,0 51 1,0-1-1,0 1 17,0-26-17,0-24 1,0 0 0,0 74-1,0-49 1,0-25-1,0-1 1,0 26 0,0-25-1,0 0 1,0 24 0,0 1-1,0 74 1,0-99 15,0-1-15,0 26-1,0 24 1,0-49 0,0 74-1,0-49 1,0 49-1,0-24 1,0-26 0,0 26-1,0-1 1,0 50 0,0-25-1,0-24 16,0-1-15,0-24-16,0-1 16,0 26-1,0-26 1,0 26 0,0-50-16,0 24 15,0 26 1,0-26-1,0 1 1,0 24 0,0-49-1,0 0 1,0 25 0,0-26 15,0 1 0,0 25-15,0-25 15,0-1-15,0 26-1,0-25 1,0 0 15,50-75 78,-50 0-109,0 26 16,24-1-16</inkml:trace>
  <inkml:trace contextRef="#ctx0" brushRef="#br0" timeOffset="-207899.61">99 9178 0,'0'25'32,"0"-1"-32,0 26 15,0 0 1,0-1 0,0-24-1,0 49 1,0 26-1,0-51 1,0 26 0,0 24-1,0-50 1,0 26 0,0-26-1,0-24 1,0 0-1,-49 25 17,49-1-17,0 1 1,0 24 0,0-49-16,24 50 15,-24-1 1,25-24-1,-25 49 1,0-25 0,0-24 15,0 24-15,0-24-1,0 49 1,0-25-1,0 1 1,0-26 0,0 1-1,0-25 1,0 25 0,-49-26-1,49 1 1,-25 25 15,25-25-15,-25 24 15,25-24-15,0 0-1,0 0 1,0 49-1,0-24 1,0-1 0,0 1-1,0-25 1,0 24 0,0 1-1,25-1 1,-25 1-1,0 0 1,25-1 0,-25 26-1,49-26 1,-49 1 0,0 49-1,0 0 1,0-49-1,-25 24 1,1 26 0,24-1-1,-50 0 17,50-49-32,0-1 15,0 50 1,0-49-1,0 49 1,0-24 0,0-1-1,0 50 1,0 0 0,50-25-1,-50 1 1,24 24-1,26-75 1,-25 50 0,-25-24-1,25-50 1</inkml:trace>
  <inkml:trace contextRef="#ctx0" brushRef="#br0" timeOffset="-203417.25">223 14213 0,'50'0'31,"-25"0"1,24 50-17,-49-1 1,0-24-16,0 0 16,25 25-16,-25 98 15,0-48 1,0 24 15,0 74-15,0-99-1,0-49 1,0 24 0,0-24-1,0 49 1,0 0-1,0-49 1,0 24 0,0 1-1,0-26 1,0 51 0,0-76-1,0 1 1,0 0 15,25 25-15,-25 24-1,0-24 1,0 49 0,0-74-1,0 24 1,0-24-1,0 0 1,0 49 0,0 75-1,0-99 1,0 24 0,0 50 15,0-49-16,0-26 1,0 1 0,0-1-1,0-24 1,0 25 0,0 24-1,0 75 1,0-99-1,0-26 1,0 1 62,49-25-47,1 0-15,0 0 0,-1 0-1,1 0 1,0 0 0,-1 0-16,1-49 15,-1 49 1,1-25-1,0 0 1,-1-25 0,50 26-1,-74-26 1</inkml:trace>
  <inkml:trace contextRef="#ctx0" brushRef="#br0" timeOffset="-195726.33">4242 4887 0,'0'74'109,"24"-74"-109,-24 50 16,0-26-16,0 1 15,0 25-15,0-25 16,25 24-1,-25 1 1,0-1 0,0-24-1,0 0 1,25-25 0,25 0-1,98-74 1,-48-1-1,24 26 1,-25-1 0,-74 25-1,24-24 1,1 49 0,-25 0 15</inkml:trace>
  <inkml:trace contextRef="#ctx0" brushRef="#br0" timeOffset="-193161.29">27012 15304 0,'25'0'0,"25"0"15,-25 50-15,49-50 16,-49 0 0,49 0-1,25 0 1,1 0-1,48-25 1,-24 25 0,25 0-1,50-49 1,-100 49 0,50-25-1,0-25 1,74 25-1,-99-24 1,248-1 0,298-123 15,-497 123-31</inkml:trace>
  <inkml:trace contextRef="#ctx0" brushRef="#br0" timeOffset="-192652.96">30063 14833 0,'0'0'0,"-49"-49"16,-26 49-16,-98-50 16,49-24-1,-149 24 1,50 0 0,24 26-1,50 24 1,25 0-1,-25 0 1,25 0 0,0 0-1,50 49 1,49-24 0,-74 49-1,99-49-15,-75 25 16,51-1-1,24-24 1,-25-25 0</inkml:trace>
  <inkml:trace contextRef="#ctx0" brushRef="#br0" timeOffset="-191826.56">27955 13742 0,'74'25'0,"-148"-50"0,223 50 16,-75-25-16,75 0 15,-75 24 1,26-24 0,-1 50-1,50 24 1,-75-24 0,25 49-1,-24-49 1,-1 24-1,50 50 1,-49-74 0,-51 24-1,26 26 1,0 24 0,-50-25-1,0 25 16,0-25-15,-25 25-16,25-50 31,-50 50-15,-49-74 0,99-25-1,-99 25 1,49-50-1,-49 0 1,49-50-16</inkml:trace>
  <inkml:trace contextRef="#ctx0" brushRef="#br0" timeOffset="-191291.63">28277 13568 0,'0'0'0,"-24"0"0,24-49 16,-50 49-16,-24-50 16,-1 50-1,-24 50 1,74-26-16,-74 125 31,24 25-15,1-1-1,49-24 1,-24 0 0,49 25-1,0 49 1,49-74-1,1-75 1,74-24 0,74-50-1,-49 0 1,-50 0-16</inkml:trace>
  <inkml:trace contextRef="#ctx0" brushRef="#br0" timeOffset="-183997.99">5680 4242 0,'0'-25'0,"0"50"63,0-1-48,0 26-15,0-25 16,0 0-16,0-1 16,0 26-16,50 0 31,-25-50-16,24 0 1,26 0 0,49-50-1,25-49 1,-1 24 0,1 26-1,-124 24 1,0 25-1,-50 0 220</inkml:trace>
  <inkml:trace contextRef="#ctx0" brushRef="#br0" timeOffset="-178221.65">6102 5432 0,'0'-25'1922</inkml:trace>
  <inkml:trace contextRef="#ctx0" brushRef="#br0" timeOffset="-176198.02">5556 6573 0,'0'0'15,"-49"0"1751</inkml:trace>
  <inkml:trace contextRef="#ctx0" brushRef="#br0" timeOffset="-161586.18">30212 8930 0,'-50'0'0,"26"0"31,73 0 125,1 0-156,-25 0 0,0 0 16,24 0-1,1 0-15,-1 0 0,51 0 32,-26 0-17,-24-50 1,49 25 0,-25 25-1,-24-25 1,24-24-1,-24 24 1,24-25 0,-49 26-1,0-26 1,24 25 0,-49-24-16,0-1 15,25 0 1,-25-24 15,0-25-15,0 49-1,0 1 1,0-1 0,0 25-1,0 0 1,-49-24-1,24 24 1,0-25 0,-25 25-1,1-24-15,-1 49 16,1-25 0,-26 25-1,-49 0 16,25-25-15,49 25 0,-24 0-1,49 0-15,0 0 16,-74 0 0,25 0-1,24 0 1,-24 0-1,-26 0 1,51 0 0,24 0-1,-99 25 17,74-25-17,1 0 1,-1 50-1,-24-50 1,-1 24 0,-24-24-1,25 50 1,49-50 0,-49 25-1,-1 0 1,50 24-1,-24 1 1,-26 24 0,50-24-1,-24 49 17,24-49-17,0-1 1,-49 26-1,49-26 1,25 1 0,-50 0-1,50-1 1,0 1-16,0 24 16,0-24-1,0-25 1,25-1-1,0 26 1,0-25 0,49 25 15,-24-26-15,-1-24-16,26 25 15,-1-25 1,75 50-1,0-50 1,74 0 0,-74 0-1,-50 0 1,0-25 0,-24 25-1,-50 0-15,-1 0 16,26 0-1,0-25 1,-50 0 125,-25 25 468</inkml:trace>
  <inkml:trace contextRef="#ctx0" brushRef="#br0" timeOffset="-137234.03">3497 4043 0,'0'0'0,"25"-49"141,0 49-125,49 0-1,-49 0-15,0 0 16,25 0-16,49 0 15,-25 0 1,-49 0 0,0 0-1,0 0 1,-25 24 62,0 26-62,0-25-1,0 24-15,0-24 16,-25 25-16,25-1 16,-50 26-16,1 49 15,49-99-15,-25 74 16,25-50 15,0-24-15,0 50-1,0-51 1,0 1 0,0 0-1,-25-25 63,25 50-62,-49-50 0,24 0-16,0 0 15,-25 25-15,1-25 16,24 0-16,-74 49 31,-25-49-15,99 0-1,25-25 32</inkml:trace>
  <inkml:trace contextRef="#ctx0" brushRef="#br0" timeOffset="-136280.77">4291 6102 0,'50'-25'0,"99"-24"47,-125 49-47,1 0 15,50 0 1,-51 0 0,-24 24 77,0 1-93,0 0 0,0 25 16,0 74 0,0-75-16,0 125 15,-24-25 1,-26 74 0,50-74-1,0-50 1,-25-74-16,25 24 15,0 1 1,0-25 15,-25-25-15,-24 25 0,-26-25-1,1 0 1,0 0-1,-26 0 1,100-25 0,-24 25-1,24-50 17</inkml:trace>
  <inkml:trace contextRef="#ctx0" brushRef="#br0" timeOffset="-128164.97">2729 5333 0,'0'-25'266,"24"50"249,-24 0-499</inkml:trace>
  <inkml:trace contextRef="#ctx0" brushRef="#br0" timeOffset="-127289.99">2977 6375 0</inkml:trace>
  <inkml:trace contextRef="#ctx0" brushRef="#br0" timeOffset="-126342.08">3274 7144 0,'25'0'266,"25"-25"-251,49 0-15,-25-49 16</inkml:trace>
  <inkml:trace contextRef="#ctx0" brushRef="#br0" timeOffset="-124189.05">13221 1712 0,'0'0'0,"0"-25"31,0 0 172,-25-25-109,-25 50-78,26 0-1,-51 25 1,26 25 0,-26 49-1,1-49 1,74-1 0,-50 26-1,50-26 1,0 26-1,25-26 1,25-49 0,-1 0-1,26 0 1,-51-25-16,26-24 16,-25 24-16,24-99 15,-49 50 1,0 49-1,0-25 1,0 75 15,-24 0-15,24 0 0,0 49-1,0-49-15,0 49 16,0-24-1,0-25 1,49-25 0</inkml:trace>
  <inkml:trace contextRef="#ctx0" brushRef="#br0" timeOffset="-123955.27">13444 1860 0,'0'0'0,"25"0"32,0 0-17,-25 25 1,49-25-16,26 124 16,-75-99-1,49 49 1,-24-24-1,25-25 1,-25-25-16</inkml:trace>
  <inkml:trace contextRef="#ctx0" brushRef="#br0" timeOffset="-123719.04">13841 1836 0,'-25'0'0,"-24"0"32,-1 49-17,50-24-15,-25 49 16,-24-49 0,24 25-1,-25-1 1,50-24-1,-25-25 1</inkml:trace>
  <inkml:trace contextRef="#ctx0" brushRef="#br0" timeOffset="-123552.54">13419 2059 0,'0'0'0,"25"-50"31,50 50-16,-26 0-15,50 0 32,25-25-17,-74-24-15</inkml:trace>
  <inkml:trace contextRef="#ctx0" brushRef="#br0" timeOffset="-123068.95">14114 1786 0,'0'25'47,"0"0"-47,0-1 0,25 51 16,-25-1 0,49-24-1,-49-25 16,0-75 16,0 25-31,25-24 0,0 24-1,24 25 1,1 0-16,25 0 15,-75 49 1,24 1 0,-24 49-1,-49-74 1,-75-25 0,24 0 15,51 0-16,24 0 1,25-25 0</inkml:trace>
  <inkml:trace contextRef="#ctx0" brushRef="#br0" timeOffset="-122812.08">14635 1860 0,'0'-24'16,"25"24"-1,24 24 1,50 51 0,-99-50-16,50 49 15,0 0 1,24-24-1,-49-50 17</inkml:trace>
  <inkml:trace contextRef="#ctx0" brushRef="#br0" timeOffset="-122583.72">15032 1910 0,'-25'0'31,"0"25"-15,25 24 0,-74-24-16,74 25 15,-25-50 1,25 49-16,0 1 15,-25-50 1</inkml:trace>
  <inkml:trace contextRef="#ctx0" brushRef="#br0" timeOffset="-122399.24">14759 2084 0,'0'-25'0,"0"-25"31,25 50-31,-1 0 16,76-25-1,-76 25-15,76-49 16,-76 49 0</inkml:trace>
  <inkml:trace contextRef="#ctx0" brushRef="#br0" timeOffset="-121927.68">15577 1612 0,'0'-25'31,"-49"25"-15,24 25-1,0-25-15,-24 50 16,24-50-16,-25 74 16,-24 1-1,74-1 1,0-49 0,0 49-1,74-24 1,-24-50-1,24 25 17</inkml:trace>
  <inkml:trace contextRef="#ctx0" brushRef="#br0" timeOffset="-120324.87">11509 2084 0,'0'-25'31,"50"25"-31,24 0 16,-49-25 0,0 25-16,25 0 0,-26 0 15,26 0 1,-50-50-16,74 50 15,-49 0 1</inkml:trace>
  <inkml:trace contextRef="#ctx0" brushRef="#br0" timeOffset="-120007.53">11881 1836 0,'50'0'47,"-25"0"-31,0 0-16,24 0 16,1 49-1,24 1 1,-24-1-1,-50 1 1,0 0 0,0-26-1,-99-24 1,49 50 0,-49-25-1</inkml:trace>
  <inkml:trace contextRef="#ctx0" brushRef="#br0" timeOffset="-117164">13618 2356 0,'25'0'47,"24"0"-32,-24 0-15,0 0 16,24 50-16,1-50 16,99 0-1,-75 0 1,-49 0-16,25 0 16,-26 0-1,-24 25 79</inkml:trace>
  <inkml:trace contextRef="#ctx0" brushRef="#br0" timeOffset="-112262.77">5556 15553 0,'-25'0'391,"-24"0"-360,74 0 203,24 0-218,-24 0 0,0 0-16,0 0 0,99 0 15,-25 0 1,-25 0-1,26 0 1,-51 0 0,50 0-1,-24 0 17,-50 0-17,-1 0 1,26 0-1,-25 0 79</inkml:trace>
  <inkml:trace contextRef="#ctx0" brushRef="#br0" timeOffset="-110401.89">9475 15354 0,'-24'0'110,"-26"0"-95,25 0-15,0 0 16,-24 0-16,-26 0 15,26 0 1,-1 0-16,-24 0 16,24 0-1,50-25 17</inkml:trace>
  <inkml:trace contextRef="#ctx0" brushRef="#br0" timeOffset="-110020.2">9227 15156 0,'0'-25'0,"-24"25"15,-26 0-15,25 0 16,-24 0-1,-1 0 1,25 49 0,25-24-1,-25-25 1,25 50-16,0-25 16,0 24-1,75-24 16,-1-25-15,1 50 0,-51-50-16,26 0 15</inkml:trace>
  <inkml:trace contextRef="#ctx0" brushRef="#br0" timeOffset="-85646.01">14213 6375 0,'0'-25'234,"25"25"-46,-25-50-173,0 26 235,25 24-250</inkml:trace>
  <inkml:trace contextRef="#ctx0" brushRef="#br0" timeOffset="-82907.27">1042 5581 0,'0'-25'32,"74"25"77,-49 0-109,0 0 16,0 0-16,24 0 15,-24 0 1,0 0-16,24 0 0,26 0 16,-1 0 15,1 0-16,-26 0 1,51 0 0,-26 0-1,-24 0 1,24 0 0,25 0-1,75-49 1,-125 49-1,26-25 1,-1-25 0,1 50 15,-1 0-15,-49-25-1,99 25 1,-25 0-1,-74-49 1,49 24 0,-24 0-1,-50-24 1,0-1 0,0 0-1,-25 1 1,-24-50-1,24 49 1,-25-24 0,25 24-1,-49 0 17,49 25-17,-49-24 1,49 49-1,0-25 1,0 25 0,-24-25-1,-1 25 1,0 0 0,-24 0-1,0-49 1,49 49-16,-50 0 15,1-25 1,24 25 0,1 0 15,-1 0-15,1-25-1,24 25 1,-25 0-1,25 0-15,-24 0 16,-26 0 0,26 0-1,-1 0 1,-49 0 0,24 25-1,26-25 1,-26 49-1,-24-24 1,50-25 15,-26 50-15,26-25 0,-26-1-1,26 51 1,24-50-1,25 24 1,-50 26 0,50 24-1,0-49 1,25-1 0,0 50-1,24-49 1,1 24-1,0-49 17,49 25-17,-74-50-15,49 25 16,-49-1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3-02-27T05:29:59.7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24532 1067 0,'-25'-50'78,"0"50"-31,25-25-32,-25 25-15,-49 0 16,0 0 0,-26 0-1,26 99 1,24-24-1,26-1 1,24-49-16,0 25 16,0 24-1,24-49 1,-24 24-16,124 1 16,-49-50-1,49 0 1,-25-25 15,-49-24-31</inkml:trace>
  <inkml:trace contextRef="#ctx0" brushRef="#br0" timeOffset="321.2">25053 843 0,'0'-24'16,"0"48"31,0 1-47,0 0 15,0 0-15,0 49 16,25 25-16,-25-24 31,0-1-15,49-49 0,-49 25-16</inkml:trace>
  <inkml:trace contextRef="#ctx0" brushRef="#br0" timeOffset="787.34">25177 1166 0,'49'-50'31,"1"50"-31,-25 0 16,0 0 15,24 0-15,-49 75-1,25-1 1,0-24 0,24-1-1,-24-49 1,0 0-1,49-25 1,-49-24 0,-25-1-1,25 50 48,-25 75-48,0-51-15,50 26 16,-50-25 0,24-25-1</inkml:trace>
  <inkml:trace contextRef="#ctx0" brushRef="#br0" timeOffset="1021.06">25747 967 0,'-25'0'0,"50"0"0,-50-24 31</inkml:trace>
  <inkml:trace contextRef="#ctx0" brushRef="#br0" timeOffset="1473.57">26070 1116 0,'49'0'15,"-49"25"1,50-25-16,0 50 15,-26-1 1,26-24 0,0 49-16,-50-24 15,0 0 17,0-1-32,-25-49 15,-25 0 1,25-25-1,25-24 1,0-1 0,25-24-1,74-1 1,-24 26 0,-26-1-1,26 50 1</inkml:trace>
  <inkml:trace contextRef="#ctx0" brushRef="#br0" timeOffset="1924.07">26913 1166 0,'-25'0'15,"25"-25"1,-49 25-16,-1 0 16,25 25-1,0-25-15,-24 99 16,49-25 0,0-49-1,0 0 1,25 25-1,24-50 1,50 0 0,-24-75-1,-1-74 1,-49 125 0,-25-1-1,0 99 48,50-49-63,-50 0 15,25 24 1</inkml:trace>
  <inkml:trace contextRef="#ctx0" brushRef="#br0" timeOffset="2508.5">27459 1067 0,'0'0'0,"0"-50"32,-50 50-17,50 50-15,-49-50 16,49 74-1,-50-24 1,50-26 0,25-24-1,74 0 1,-49 0 0,-1-74-1,-49 24 1,25 50 15,-25 50-15,25 24-1,24 26 1,-24-1 0,25-25-1,-50-49-15,0 49 16,-25-49 15,-49-25-15,49 0-16,-25 0 15,1-25 1,49-24 0,49-26-1,26 1 1,-51 74-16,26-50 15,24 50 1</inkml:trace>
  <inkml:trace contextRef="#ctx0" brushRef="#br0" timeOffset="5082.37">23862 1736 0,'25'0'31,"25"0"0,24 0-31,-49 0 16,0 0-1,-1 0-15,51 0 16,-1 0 0,25 50-1,-24-50 1,-50 0-1,-1 0 1</inkml:trace>
  <inkml:trace contextRef="#ctx0" brushRef="#br0" timeOffset="6651.18">25301 1712 0,'-25'0'31,"75"0"47,-1 0-62,-24 0-16,0 0 0,24 0 16</inkml:trace>
  <inkml:trace contextRef="#ctx0" brushRef="#br0" timeOffset="7003.69">25846 1712 0</inkml:trace>
  <inkml:trace contextRef="#ctx0" brushRef="#br0" timeOffset="7408.92">26491 1786 0,'0'-25'46</inkml:trace>
  <inkml:trace contextRef="#ctx0" brushRef="#br0" timeOffset="7777.7">27211 1712 0</inkml:trace>
  <inkml:trace contextRef="#ctx0" brushRef="#br0" timeOffset="8256.11">27955 1786 0</inkml:trace>
  <inkml:trace contextRef="#ctx0" brushRef="#br0" timeOffset="12679.8">28178 2406 0,'0'-25'16,"0"-24"15,-49 49-15,-1 0 0,25 0-1,-25 0 1,1 24-16,24-24 15,-25 50 1,1 24 0,49-24-16,0-25 15,0 24 1,0 1 0,49 0-1,1-25 1,0-25-1,24 0 1,-49 0 0</inkml:trace>
  <inkml:trace contextRef="#ctx0" brushRef="#br0" timeOffset="13247.09">28029 3026 0,'0'50'78,"0"-1"-62,0-24 0,0 25-16,0-25 15,25 24-15,-25 26 31,0-51-31</inkml:trace>
  <inkml:trace contextRef="#ctx0" brushRef="#br0" timeOffset="13520.34">28153 3225 0,'0'0'0,"50"-25"47,0 25-47,-26 25 15,-24 24 1,0 1 0,0-1-1,0-24 1,0 50-16,0-51 31</inkml:trace>
  <inkml:trace contextRef="#ctx0" brushRef="#br0" timeOffset="13902.09">28203 3820 0,'0'25'16,"0"24"-1,0 1 1,0 0-1,0-1 1,0-24 0</inkml:trace>
  <inkml:trace contextRef="#ctx0" brushRef="#br0" timeOffset="14180.75">28203 3671 0,'0'0'16,"0"-25"-16,-50 25 16,26 0-1</inkml:trace>
  <inkml:trace contextRef="#ctx0" brushRef="#br0" timeOffset="14811.18">28203 4663 0,'25'0'31,"49"0"-16,-49 25 1,0-25-16,24 50 16,1-1-1,-50-24 1,0 25 15,0-75 0,0-25-15,50 25 0,49-49-1,-74 24 1</inkml:trace>
  <inkml:trace contextRef="#ctx0" brushRef="#br0" timeOffset="15389.71">28649 5730 0,'0'0'0,"-24"-50"16,-1 50-1,-25 0 1,1 0 0,-1 50-1,0-1 1,26 1 0,24 0-1,49-25 1,26-25 15,-1 0-15,-24-125-1,-50 101 1,49 24 15,-24 0-15,-25 74-1,25 25 1,-25-74 0</inkml:trace>
  <inkml:trace contextRef="#ctx0" brushRef="#br0" timeOffset="15990.68">28724 6300 0,'0'0'0,"-25"25"15,25 0 1,0 25-1,50-50 32,-26 0-31,26 0-16,0-25 16,-50 74 62,0 1-78,0 0 15,0-26-15,0 1 16,0 25 0,0-25-16,0 24 15,0 1 1,-25-50-1,-25 0 1,1 0 0,49-50-1,24-24 1,125-25 15,-50 24-15,26 26-1</inkml:trace>
  <inkml:trace contextRef="#ctx0" brushRef="#br0" timeOffset="42608.49">17140 6548 0,'0'0'0,"25"0"94,49 0-78,-49-24-16,0 24 15,24 0-15,26 0 16,74-50 0,-50 25-1,25-24 1,-74 49 0,24 0-1,-24 0 1,-26 0-1,1 0 1,25 0 0,-25 0 15,-25 24 16,0 1-32,0 25 1,0-1 0,0-24-16,24 50 15,-24-1 1,50 25 0,0 1-1,-1 24 1,1-25-1,-25-25-15,-25 25 16,49-49 15,-24 24-15,25 26 0,-26-1-1,26 0 1,-25 50-1,99 124 1,-124-199 0,50-24-16,-26 24 15,26 1 1,-50-1-16,50-24 16,-26 24-1,-24 0 1,50 1-1,-50-1 17,25 25-17,0-24 1,-25-50 15,0 0-15,0 24 31,-25-49-32,-50 25 1,1-25 0,24 50-16,-148 74 15,-25 24 1,-25-24-1,124-49 1,74-75 0,50-25 62,0-25-63</inkml:trace>
  <inkml:trace contextRef="#ctx0" brushRef="#br0" timeOffset="44399.76">15577 7615 0,'25'0'79,"25"-50"-79,-1 50 15,1-24 1,0 24-16,-1-50 15,26 50-15,49-25 16,-25 25 0,-50 0-1,26 0 1,-50 0 78</inkml:trace>
  <inkml:trace contextRef="#ctx0" brushRef="#br0" timeOffset="44940.68">16247 8310 0,'25'0'78,"49"0"-62,-49 0-16,0 0 15,25 0 1,-26-50-16,51 50 16,-75-25-16,49 25 15,-24 0 1,0 0 78,-25 25-94</inkml:trace>
  <inkml:trace contextRef="#ctx0" brushRef="#br0" timeOffset="45661.76">16644 10096 0,'0'0'0,"0"-25"47,25-25-32,0 50 1,24-74-16,-24 74 16,74-50-1,0 0 1,-24 1-1,-26 49 1,-24 0 0,-25 25 249</inkml:trace>
  <inkml:trace contextRef="#ctx0" brushRef="#br0" timeOffset="48143.06">12626 7268 0,'-25'0'31,"25"25"78,0 24-93,0 26 0,0-51-16,0 1 15,0 0-15,25-25 31,-25 50-15</inkml:trace>
  <inkml:trace contextRef="#ctx0" brushRef="#br0" timeOffset="48420.4">12923 7218 0,'25'0'31,"0"0"1,-25 50-32,49-50 31</inkml:trace>
  <inkml:trace contextRef="#ctx0" brushRef="#br0" timeOffset="48674.72">13246 7243 0,'49'25'63,"-24"0"-48,0-25 1</inkml:trace>
  <inkml:trace contextRef="#ctx0" brushRef="#br0" timeOffset="48923.02">13568 7218 0,'0'25'15,"0"0"1,50-25-1,-50 25-15,0 24 16,0 1 0,0-25-1</inkml:trace>
  <inkml:trace contextRef="#ctx0" brushRef="#br0" timeOffset="60642.53">10567 13097 0,'0'0'0,"-50"25"31,25-25 282,1 0-32,-26 0 547,25 0-625,0 0-187,50-25 31,25 0-47</inkml:trace>
  <inkml:trace contextRef="#ctx0" brushRef="#br0" timeOffset="62421.33">4341 8186 0,'-50'0'141,"50"-25"-110,25 74 219,-25-24-250,25 25 16,-25-25-1,0-1-15,0 51 16,-50 24-1,-24-49 1,49-50-16,-25 49 16,26-49-1</inkml:trace>
  <inkml:trace contextRef="#ctx0" brushRef="#br0" timeOffset="62848.54">5234 7863 0</inkml:trace>
  <inkml:trace contextRef="#ctx0" brushRef="#br0" timeOffset="63123.02">5383 8210 0,'24'124'15,"-24"-74"17,0 0-32,0-1 15,-24-49 1,-26 25-1</inkml:trace>
  <inkml:trace contextRef="#ctx0" brushRef="#br0" timeOffset="64092.9">6325 7243 0,'0'0'0,"50"0"32,-50 25-17,0 24 1,25-49-16,-25 75 16,0-50-16,49 74 15,-24-99 1</inkml:trace>
  <inkml:trace contextRef="#ctx0" brushRef="#br0" timeOffset="64341.73">7367 7045 0,'0'0'16,"0"24"-1,0 1-15,0 74 16,0-49 0,0 0-16,0 24 15</inkml:trace>
  <inkml:trace contextRef="#ctx0" brushRef="#br0" timeOffset="64528.77">7739 6846 0,'0'75'15,"0"-150"-15,0 199 0,-25-124 16,25 50-16,0-1 16,0 1-1</inkml:trace>
  <inkml:trace contextRef="#ctx0" brushRef="#br0" timeOffset="64979.07">6796 7144 0,'0'0'16,"0"49"0,0-24-1,25 0-15,0 74 16,50-49-1</inkml:trace>
  <inkml:trace contextRef="#ctx0" brushRef="#br0" timeOffset="66342.47">8558 7069 0,'0'25'0,"0"0"15,0 0-15,0 24 16</inkml:trace>
  <inkml:trace contextRef="#ctx0" brushRef="#br0" timeOffset="67704.42">8558 8210 0,'-25'0'31,"0"25"-31,-25 25 15,26-1-15,-76 175 16,76-76 0,-51-48-1,50-76 1,25 26 15</inkml:trace>
  <inkml:trace contextRef="#ctx0" brushRef="#br0" timeOffset="68325.16">9227 8062 0,'25'0'31,"0"0"-15,-25 74-16,50-49 0,24 99 15,-74-75 1,74 125 0,-74-100-1,50-49 1,-50 25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3-02-27T05:31:42.6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19670 967 0,'0'0'0,"0"25"79,0 0-79,0 25 15,0-26-15,25 26 16,-25 0-16,0 74 15,0-100 1,0 1 0,0 25-1,0-1-15</inkml:trace>
  <inkml:trace contextRef="#ctx0" brushRef="#br0" timeOffset="348.98">19695 769 0,'0'0'15,"0"-25"-15,0 0 47,-25 25-31,-24 0-1,49 50 1,0-25 0,49-25-1,1 0 1,-25-25 0,-25 0-1,0 50 32</inkml:trace>
  <inkml:trace contextRef="#ctx0" brushRef="#br0" timeOffset="986.4">19993 1091 0,'49'0'16,"-24"0"15,0 25-15,-25 50 0,0-26-16,49-24 15,-49 0-15,0 24 16,0 1-1,-24-50 17,24-25-32,0-49 31,0-1-15,24 51-16,26-51 15,-25 75 1,24 0-1,1 50 1,0 24 0,-1-49-16,1 25 15,24-50 1,-24 0 0,24-50-1,-24-24 1,-50-75-1,0 50 1,0 74 0,0 50 31,0-1-47,0 26 15,0-25-15,0 49 31,0-24-15,0 24 0</inkml:trace>
  <inkml:trace contextRef="#ctx0" brushRef="#br0" timeOffset="1136.59">20588 1067 0,'0'0'0,"25"0"32,74 0-1</inkml:trace>
  <inkml:trace contextRef="#ctx0" brushRef="#br0" timeOffset="1772.78">22002 769 0,'0'0'16,"0"-50"-16,0 26 15,-25-1 17,0 25-17,0 0 1,-24 25 0,49 24-16,-50 1 15,50 74 1,0 0-1,0-50-15,0 75 16,0-50 0,0-74-1</inkml:trace>
  <inkml:trace contextRef="#ctx0" brushRef="#br0" timeOffset="1905.33">21754 1339 0,'0'0'0,"0"-24"16,0-1 15,25 25-15,49 0-16,-24-50 16,-1 50-16</inkml:trace>
  <inkml:trace contextRef="#ctx0" brushRef="#br0" timeOffset="2123.23">22101 1042 0,'25'49'47,"-25"-24"-31,0 25-16,0 24 15,0 1-15,0 24 16,0-25 0,0-49-1</inkml:trace>
  <inkml:trace contextRef="#ctx0" brushRef="#br0" timeOffset="2479.54">22547 1191 0,'0'0'0,"0"-25"15,-24 25 1,-1 25 15,-25 24-15,50-24-16,0 49 15,0-49 1,0 25 0,50-50-1,-1 0 1,1 0 0,-50-50-16,25 1 15,-25-1 1,-25 25-1,-25 25 1,26 25 0</inkml:trace>
  <inkml:trace contextRef="#ctx0" brushRef="#br0" timeOffset="3075.86">23143 1215 0,'-25'-49'31,"-49"74"-31,74-1 16,-50 26 0,50-25-16,0 0 15,0 24 1,25-49 15,0 0-15,-1-25-1,1 50 32,-25 0-31,50-25-1,-50 25-15,49-25 16,1 0 0,-25 0-1,24-50 1,-24-49 0,-25 25-16,0-50 15,0 49 1,0 26-1,0 98 32,0-24-31,0 99 0,0-74-1,0-1-15,0-24 16,0 0-1</inkml:trace>
  <inkml:trace contextRef="#ctx0" brushRef="#br0" timeOffset="3227.45">23341 1141 0,'0'0'0,"0"-25"46,25 25-46,49 0 16,-24 0 0</inkml:trace>
  <inkml:trace contextRef="#ctx0" brushRef="#br0" timeOffset="3963.24">24805 1215 0,'0'0'0,"24"0"0,26 0 15,-25 0-15,0 0 16,24 0 0,-24 0-16,0 50 15,-25 0 1,0 24-16,-124 0 31,99-74-15,-25 0-1,50-49 17,0-1-17,75-24 1,-25-1-16,49 51 16,-50-26-1,1 0 1,-50 100 31,0-25-32,0 0-15,0 49 16,25-24 0,-25-1-1,49 1 1,26-25-1,-50-25-15</inkml:trace>
  <inkml:trace contextRef="#ctx0" brushRef="#br0" timeOffset="4130.51">25772 1042 0,'0'0'15,"25"0"1,-25 25 15,49-25-31,-49 24 16</inkml:trace>
  <inkml:trace contextRef="#ctx0" brushRef="#br0" timeOffset="4349.68">25971 1290 0,'24'124'31,"-24"-75"-31,0-24 16,0 0-1,0 25 1,-24-1-1,-51 1 1,25-50 0</inkml:trace>
  <inkml:trace contextRef="#ctx0" brushRef="#br0" timeOffset="7211.31">22696 1860 0,'100'0'47,"-1"-24"-47,-50 24 15,75 0 1,-99-25-16,0 25 15,49 0 1,-49 0 15</inkml:trace>
  <inkml:trace contextRef="#ctx0" brushRef="#br0" timeOffset="11673.32">27136 5283 0,'50'0'781</inkml:trace>
  <inkml:trace contextRef="#ctx0" brushRef="#br0" timeOffset="12341.29">28848 5432 0</inkml:trace>
  <inkml:trace contextRef="#ctx0" brushRef="#br0" timeOffset="16726.8">9475 5779 0,'0'-24'31,"0"-1"-31,0-50 47,0 51-31,-49-26 15,-1 50 0,1 0-15,-26 0-1,50 0-15,-49 0 16,-25 25 0,49-25-16</inkml:trace>
  <inkml:trace contextRef="#ctx0" brushRef="#br0" timeOffset="17546.08">8334 6375 0,'0'74'16,"0"-148"-16,0 198 0,-24-75 15,24 1-15,-50 49 16,50 25 0,-25-24-1,25-1 1,0 0 0,0-74-16,0 49 15,-49 25 1,49 1-1,0-26 1,0-24 0,0-26 15,0 1-15,0 25 30,24-50-30,1 0 0,0 25-1,25-1 1,24-24 0,-24 50-1,-1-50-15,1 0 31,-25 0-15,49-25 0,-49 25 15,0 0-15,24 0-1,-49-25 1</inkml:trace>
  <inkml:trace contextRef="#ctx0" brushRef="#br0" timeOffset="22108.4">23564 6102 0,'0'-25'31,"0"-24"0,25 49-15,0 0 46,-25-25-46,50 25-16,24 0 15,-24 0-15,-26-25 16,51 25-16,-1 0 16,150-50 15,-51 1-15,-98 49-1,-26 0 1,-24 0 15,25 0-15,-26 0-1,1 25 1,-25 24 15,0 1-15,0 24-1,0-24 1,0 24 0,0 25-1,50-49 1,-50 74 0,0 0-1,0-50-15,-25 100 31,0-50-15,25-25 0,0 1-1,0-51 1,0 26 0,50-26-1,-50-24 1,-25-25 109,0 0-110,-49 0 1,24 0 0,1 0-1,-1 0-15,-49 0 16,74 0-16,0 0 16,-49 0-1,49 0 1,25-25 15</inkml:trace>
  <inkml:trace contextRef="#ctx0" brushRef="#br0" timeOffset="29757.87">12874 1215 0,'0'0'0,"0"-49"31,49 49-31,-49-50 16,0 25 0,0 50 46,0 25-62,0-1 16,0 75-1,-25-74-15,25 49 16,-24-74 0,24 49-1,0-49 1</inkml:trace>
  <inkml:trace contextRef="#ctx0" brushRef="#br0" timeOffset="30058.74">12923 1191 0,'25'-25'15,"-50"50"-15,100-75 16,-26 0-16,-49 1 16,75 49-1,-51 0-15,1 0 31,-25 49-15,25 26 0,-25-26-16,0 75 15,0-74 1,0-25 0,0 49-1,0-49-15</inkml:trace>
  <inkml:trace contextRef="#ctx0" brushRef="#br0" timeOffset="30239.17">12973 1463 0,'25'0'31,"-1"0"-31,26-24 16,-25 24 0,0-75-16</inkml:trace>
  <inkml:trace contextRef="#ctx0" brushRef="#br0" timeOffset="30479.3">13370 1091 0,'0'50'16,"49"0"-16,-49-1 15,0-24-15,0 25 16,0-1 0,0 26-1,0-51 1,0 26-16,0-25 15,-74-25 17</inkml:trace>
  <inkml:trace contextRef="#ctx0" brushRef="#br0" timeOffset="30958.38">13370 1141 0,'0'0'16,"25"-50"-16,24 1 16,26 24-1,-51 25 1,1 0 15,-25 74-15,0-49-1,-74 74 1,49-24 0,25-50-1,0-1 17,0 1-17,50-25 1,24 75-1,-49-51 17,-25 1-32,0 25 15,0-25 1,-50-25 0,-24 24-1,24-24 1,25 0-1</inkml:trace>
  <inkml:trace contextRef="#ctx0" brushRef="#br0" timeOffset="31275.37">14139 918 0,'-50'0'16,"0"0"-1,26 25 1,-26 49 0,50-24-16,-25 24 15,-24 25 1,49-24-1,0 24 1,24-74 0,1 24 15,25 1-15,-25-50-16</inkml:trace>
  <inkml:trace contextRef="#ctx0" brushRef="#br0" timeOffset="31478.41">14015 1662 0,'49'0'31,"1"0"-15,-25 0-16,-1 0 15,51 0-15,-26 0 32,51-25-32</inkml:trace>
  <inkml:trace contextRef="#ctx0" brushRef="#br0" timeOffset="31793.57">14734 1017 0,'0'0'16,"0"50"15,0-26-16,0 26-15,0-25 16,0 24-16,0 26 16,50-26-1,-50 1 1,24 24 0,1-74-1</inkml:trace>
  <inkml:trace contextRef="#ctx0" brushRef="#br0" timeOffset="32226.76">15180 1017 0,'25'0'16,"-50"0"-16,125 0 15,-51 0 1,-24 25 0,-25 24-16,0 1 15,0 0 1,-25-1 0,0-49-1,-49 50 1,0 24-1,49-74 1,25 25 31,49 25-16,1-1-15,0-24-1,-1-25 1,1 50-16,-25-50 16</inkml:trace>
  <inkml:trace contextRef="#ctx0" brushRef="#br0" timeOffset="32665.24">15677 1042 0,'0'0'16,"74"0"-16,-49-50 15,24 50 1,-24 0 15,-25 25-31,0 25 16,0 24-1,-49-24 1,-1-1-16,50-24 31,0 0 1,25 24-17,0-24 1,-25 0-16,24 0 15,-24 24 17,-24-24-17,-26 25 1,-49-25 0,49-25-1</inkml:trace>
  <inkml:trace contextRef="#ctx0" brushRef="#br0" timeOffset="34522.35">13568 2753 0,'0'0'0,"0"25"15,50-25 48,-1 0-48,-24 0-15,0 0 16,25-25-16,-26-49 16,-24 49-1,0 75 48,0-1-48,0 1-15,0 24 16,0 26-16,0-76 16,0 1-16,0 25 15,0 24 1</inkml:trace>
  <inkml:trace contextRef="#ctx0" brushRef="#br0" timeOffset="34706.99">13543 3225 0,'25'0'32,"0"0"-17,49 0-15,-24 0 16,0 0-16,49 0 15,25-25 1</inkml:trace>
  <inkml:trace contextRef="#ctx0" brushRef="#br0" timeOffset="35155.31">14312 2927 0,'0'-25'0,"0"50"0,50-50 15,-25 0-15,49 25 16,-24 0 0,-25 0-1,-25 25 1,0 25-1,0-1 1,-75 1 0,26-50-16,-26 50 15,50-50 1,-49 0 0,99 24 30,24 1-30,1 25 0,0-50-16,24 0 31,-24 25-15,24-25-16</inkml:trace>
  <inkml:trace contextRef="#ctx0" brushRef="#br0" timeOffset="35692.33">14883 2877 0,'0'-24'15,"49"-26"1,-24 50-16,0 0 16,25-25-1,-1 25 1,-24 0-16,-25 50 0,0 24 31,-50-24-15,-24-1-1,24 1 1,1-50 0,49 25-1,25-25 1,24 25-1,26-1 1,-75 26 0,0-25 15,0 0-15,-50-25-1,50 49-15,-50-24 16,26-25-1</inkml:trace>
  <inkml:trace contextRef="#ctx0" brushRef="#br0" timeOffset="36042.42">15354 3497 0,'25'0'0,"25"0"16,-1-24 0,1 24-16,74 0 15,-50 0 1,1 0 0,-26-25-1</inkml:trace>
  <inkml:trace contextRef="#ctx0" brushRef="#br0" timeOffset="36344.39">16173 2977 0,'24'24'31,"-24"1"-15,0 0-16,50 49 16,-50 1-1,0-26 1,0 1 15,25-50-31</inkml:trace>
  <inkml:trace contextRef="#ctx0" brushRef="#br0" timeOffset="36613.82">16346 2927 0,'-49'25'0,"98"-50"16,1 25-16,0 0 31,-26 0-15,26 74 0,-50-24-1,0-25-15,25 49 16,-25 1-1,49-1 1,-49-49 0</inkml:trace>
  <inkml:trace contextRef="#ctx0" brushRef="#br0" timeOffset="36802.23">16346 3274 0,'75'-25'47,"-50"25"-47,24 0 15,1-49 1</inkml:trace>
  <inkml:trace contextRef="#ctx0" brushRef="#br0" timeOffset="37065.05">16966 2977 0,'50'24'31,"-50"1"-31,0 25 16,0-25 0,0 49-16,0-24 15,25-50 1,-25 24-1</inkml:trace>
  <inkml:trace contextRef="#ctx0" brushRef="#br0" timeOffset="37545.53">17016 2853 0,'0'0'0,"50"0"0,-26-25 16,1 25-16,50 0 16,-51 0 15,26 25-31,-50 24 16,0 1-1,0 49 1,-25-74-1,0-25 1,50 25 62,25 24-78,-1-24 16,-49 25-1,0-1 1,0-24 0,-49 25-1,24-50 1,-25 49 0,1-49-1</inkml:trace>
  <inkml:trace contextRef="#ctx0" brushRef="#br0" timeOffset="37924.62">18107 2952 0,'-24'0'62,"-1"0"-46,25 49-16,-50 26 15,50-26 1,0 1 0,0 0-1,0-26 1,50 1 15</inkml:trace>
  <inkml:trace contextRef="#ctx0" brushRef="#br0" timeOffset="39186.19">12725 1191 0,'-25'-50'0,"-25"25"31,26 25-16,-51 0 17,26 0-32,-75 0 15,-50 75 1,75-26 0,99-24-1,-25 25 1,25-26 15,0 1-15,0 50-1,0 24 1,0 0 0,25 100-1,-1-26 1,51-24-1,-25 0 1,49 124 0,-50-174-1,-24-25 1,-25-24 0,50-25-1,-50 24 1,49-24 15,26-25-15,49 0-1,49 0 1,-98 0 0,-26 0-1</inkml:trace>
  <inkml:trace contextRef="#ctx0" brushRef="#br0" timeOffset="44744.54">16421 8905 0,'49'0'16,"-98"0"-16,148 0 0,-49 0 15,-26 0-15,-24 49 16,25-49-1,99 0 1,-74 0 0</inkml:trace>
  <inkml:trace contextRef="#ctx0" brushRef="#br0" timeOffset="46118.67">16867 8905 0,'0'0'0,"25"0"94,0 0-78,24-25-16,-24 25 15,0 0-15,49 0 16,-24 0-16,49 0 16,25 0-1,-25 0 1,-49 0 15,-25 0-15</inkml:trace>
  <inkml:trace contextRef="#ctx0" brushRef="#br0" timeOffset="48151.31">11609 10691 0,'49'0'187,"50"0"-187,-49 0 16,24 0 0,100 0-16,-75 0 15,75 0 1,-50 0 0,0 0-1,25 0 1,-75 0-1,-24 0 1,-25 0 0</inkml:trace>
  <inkml:trace contextRef="#ctx0" brushRef="#br0" timeOffset="53693.61">8310 12129 0,'-25'25'547,"25"0"-547,-25-25 15,25 25-15</inkml:trace>
  <inkml:trace contextRef="#ctx0" brushRef="#br0" timeOffset="54549.45">7739 13717 0,'0'-25'172,"0"0"-125,0 1 172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3-02-27T05:33:11.9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5755 9798 0,'0'0'0,"-25"0"31,25-50 16,0 75 62,0 25-93,0-26-16,0 1 15,0 25 1,0-1 0,74-49 46,1 0-46,24-24-16,-25 24 15,26-50-15,-1 50 16,74-25 0,-49-24-1,-99 49 1,0 0-1,-25-25 126,-25 25-63</inkml:trace>
  <inkml:trace contextRef="#ctx0" brushRef="#br0" timeOffset="1228.42">4961 10765 0,'0'50'63,"0"-1"-48,0-24-15,0 0 16,0 25-16,0-26 31,-25 26-15,25 0 0,0-1-16,25-49 15,0 0 1,49 0-1,75-25 1,-75 1 0,26-26-1,-26 25 1,-49 25 0</inkml:trace>
  <inkml:trace contextRef="#ctx0" brushRef="#br0" timeOffset="2540.76">4043 11633 0,'0'50'94,"0"0"-78,0-1-1,0 1 1,25-25 0,-25 24 15,25-49 0,24 0-15,-24-25-1,50 1 1,-1-26 0,-49 50-16,74-50 31,-74 50 109,24-24-124</inkml:trace>
  <inkml:trace contextRef="#ctx0" brushRef="#br0" timeOffset="3499.89">4738 12675 0,'0'25'62,"0"0"-46,0 24 0,0-24-1,0 0 1,24-25 15,26 0-15,0 0-1,-25 0-15,-1 0 16,26 0 0,0-50-1,24 50 1,0-24 0,-49 24 124</inkml:trace>
  <inkml:trace contextRef="#ctx0" brushRef="#br0" timeOffset="5112.25">6300 13469 0,'0'25'94,"0"0"-79,0-1-15,0 26 0,0-25 16,0 24 0,0 1-1,50 0 1,-50-26 0,50-24-1,49 0 1,74-24-1,26-100 1,-25 74 0,-75 0 15,-74 1-15,-25 24 171</inkml:trace>
  <inkml:trace contextRef="#ctx0" brushRef="#br0" timeOffset="13016.87">2356 9475 0,'0'0'0,"0"-49"79,0 24-48,-74 25-31,49 0 0,0-25 15,-24 25 1,-75 0 0,74-49-16,-99 49 15,1 0 1,-1 24 0,-25 26-1,-99 24 1,174-24-1,74-25 1,0 0 62,25 24-62,0 1-1,0-1-15,-49 1 16,49 49 0,0 25-1,0-24 1,0-1 0,0-25-16,0 75 15,0 0 1,0 0-1,-25-25 1,-25 49 0,50-74 15,0 1-15,-24 24-1,24-50 1,0 1-1,-50 49 1,50-25 0,-25 0-1,25-49-15,-49 74 16,49-75 0,0 26-1,0-1 1,0-24-1,0 24 1,0-24 0,0 49 15,0-25-15,0 26-1,0-51 1,0 1-16,0 74 15,0-50 1,0 25 0,0-49-1,0 24 1,0-24-16,0 0 16,0-1 15,0 51-16,0 24 1,0-100 0,0 1-1,0 25 17,74-50 108,-49 0-140,99 0 16,-50 0-1,1 0-15,-1 0 16,0 0-16,-24 0 16,0 0-16,-26 0 15,26 0-15,-25-25 16</inkml:trace>
  <inkml:trace contextRef="#ctx0" brushRef="#br0" timeOffset="15741.98">15850 14858 0,'0'0'0,"25"0"63,0 0-63,0 0 15,49 0-15,-24-50 0,24 50 16,100 0-1,24 0 1,-74 0-16,25 0 16,-75 0-1,1 0 1,-26 0 0,-49 50 15,25-25-16,-25 49 17,0-24-32,0-1 15,0 224 1,0-74 0,0-26-1,0-24 1,0 149-1,0 24 1,0-74 0,0-49-1,0-75 17,50-50-17,-50-24 1,0 49-1,0 0 1,0 50 0,0-74-16,0 24 15,0 0 1,0-74 0,0 49-1,0-24 1,0-25-1,0 24 1,0-24 0,0 25 31,-25-50-16,-25 0-16,1 0 1,24 24 0,-74-24-1,-75 50 1,50-25-16,0-25 16,-496 198-1,223-74 1,0 0-1,149-74 1,50 24 0,173-49-1</inkml:trace>
  <inkml:trace contextRef="#ctx0" brushRef="#br0" timeOffset="30166.38">10170 16098 0,'50'0'140,"-26"0"-140,26 0 16,-25 0-16,49 0 15,-24-49 17,49 49-17,-74 0-15,49 0 16,1 0 0,-26 0-1,-24 0 1,25 0-1,-26 0 1,1 0 0,50 0-1,-51 0 1,1 0 15,25 0-15,-1 0-1,-24 0 1,25 0 0,-25 0 15</inkml:trace>
  <inkml:trace contextRef="#ctx0" brushRef="#br0" timeOffset="30998.39">14139 16222 0,'0'-25'15,"24"25"1,1 0 0,50-24-1,-26 24-15,1 0 16,24 0 0,1 0-1,-26 0-15,26 0 16,-26 0-1,-49-50 17,25 50-17</inkml:trace>
  <inkml:trace contextRef="#ctx0" brushRef="#br0" timeOffset="77603.86">10939 17115 0,'25'0'312,"-1"0"-296,-24 25-16,50-25 31,-25 0-31,0 0 16,-25 25-1,24-25 1,51 25-16,-25-25 16,-1 49 15,-24-49-16,25 0 1,-26 0 0,1 0 15,0 0-15,25 0-1,-26 0 1,1 0 15,25 0-15,-25 0-1,-1 0 1,1 0 0,25 0-1,-25 0 16,-1 0 1,-24-25 124</inkml:trace>
  <inkml:trace contextRef="#ctx0" brushRef="#br0" timeOffset="89650.65">12030 18207 0,'25'0'31,"25"0"1,-1-50-1,26 50-15,-26 0-16,51 0 31,-1 0-16,-25 0-15,-24 0 16,-1 0 0,1 0 46,-25-25-46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3-02-27T05:35:00.6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1662 15329 0,'0'-49'62,"25"49"-46,24 0 0,-24 0-16,74 0 15,50 0 16,-50 0-31,100 0 16,-26 0 0,-24 0-1,-99 0 1,-50-25 15,25 25 47,99-75-62,-75 51 0</inkml:trace>
  <inkml:trace contextRef="#ctx0" brushRef="#br0" timeOffset="1151.2">5680 15354 0,'0'-25'79,"75"25"-64,-26 0-15,1 0 16,24 0-16,1 0 15,24 0-15,0 0 16,372 0 0,-222 0-1,23 0 1,-98 0 0,-75 0-1,-74 0-15,0 0 16,-25-25 156</inkml:trace>
  <inkml:trace contextRef="#ctx0" brushRef="#br0" timeOffset="2231.17">10691 15453 0,'25'0'16,"24"0"-16,-24 0 15,25 0-15,24 0 16,348 0 0,148-49-1,-148 49 1,-50-50-1,25-49 1,-223 99 0,49-25-1,-198 25 1,-25-50 15</inkml:trace>
  <inkml:trace contextRef="#ctx0" brushRef="#br0" timeOffset="4859.64">16966 15081 0,'0'0'15,"50"0"48,0 0-48,24 0-15,50 0 16,50 0-16,173 0 16,50 0-1,-124 0 16,-124 0-31,24 0 16,-98-25 0,-26 25-1,-24 0 1,-25-24 218</inkml:trace>
  <inkml:trace contextRef="#ctx0" brushRef="#br0" timeOffset="17645.66">22200 14858 0,'25'25'94,"25"-25"-78,24 0-16,25 0 15,124 0 1,1 0-1,24 49 1,-149-49-16,99 0 16,1 0-1,-125 0 1,-49 0 0,25 0-1,-75 0 1110</inkml:trace>
  <inkml:trace contextRef="#ctx0" brushRef="#br0" timeOffset="19235.79">23143 15056 0,'25'75'94,"-25"-50"-79,0-1-15,0 26 16,0 0-16,0-1 16,0 26-1,0-50-15,0 49 16,0-49 15,0 0 0</inkml:trace>
  <inkml:trace contextRef="#ctx0" brushRef="#br0" timeOffset="19616.93">23044 15577 0,'0'50'15,"0"0"1,24-50-16,-24 49 15,25-49-15,25 50 16,-50-25 0,49-25-1,-24 0 1,0 0 15,49 0-15,-49-100-1,0 51 1,25 24 0,-50 0-1</inkml:trace>
  <inkml:trace contextRef="#ctx0" brushRef="#br0" timeOffset="32071">23713 7665 0,'0'-25'16,"0"0"0,50 25-16,-50-74 31,0 49-15,0 0-1,0 75 79,0-1-78,0-24-16,0 0 15,-25 24-15,25 1 16,0 0-1,0-1 1,25 1 15,0-50-15,-25 49 0,24-49-1,76 0 1,-100-24-16,49-1 15,1-25 1,0 1 0,-26 24-16,-24-50 15,50 1 1,-50 24 0,0 1-1,25 49 16,0 0-15</inkml:trace>
  <inkml:trace contextRef="#ctx0" brushRef="#br0" timeOffset="32640.36">24333 7789 0,'0'24'32,"25"-24"-17,0-49 1,-25 24-1,50 0 1,-50-74 0,24 49-16,-24-49 15,0 0 1,0 74 0,0 50 30,-24 0-46,24 49 16,0 1 0,0-51-1,49 51-15,1-50 16,-1 24 0,1-24 15,-50 25-16,-25-50 17,-49 0-17,24 0 1,1-25 0,49 0-16</inkml:trace>
  <inkml:trace contextRef="#ctx0" brushRef="#br0" timeOffset="33025.67">24780 7565 0,'49'0'16,"-24"-24"-1,-25-1 1,25-50 0,-25 26-1,0 24 1,-50 25 31,26 50-32,24-26-15,-50 1 16,50 25-16,0-1 16,0-24-1,0 50 1,0-51 0,74-24-1</inkml:trace>
  <inkml:trace contextRef="#ctx0" brushRef="#br0" timeOffset="33426.76">24978 7392 0,'25'0'31,"0"0"-31,49 0 16,-74 25 0,25-25-16,-25 49 0,25 26 31,25-26-15,-50-24 15,-25-25-31,0 0 15,0 0 1,25-25 15,0-49-15,0 49 0,0 0-16,25 25 15,25 0 1,-26 0-1</inkml:trace>
  <inkml:trace contextRef="#ctx0" brushRef="#br0" timeOffset="34098.41">25822 7516 0,'0'-50'0,"0"25"31,-50 25-15,25 0 0,-24 0-1,49 50 1,-25 24 0,0 1-1,25-26 1,0 1-1,50-50 1,-1 0 0,26 0-1,-75-50-15,49-24 16,-24-124 0,-25-26-1,0 100 1,0 50 15,0 99 16,0 24-31,0 26-16,50 49 15,-50 0 1,0-75-1,0 1 1,0-25-16,49-25 31</inkml:trace>
  <inkml:trace contextRef="#ctx0" brushRef="#br0" timeOffset="34947.76">26219 7342 0,'24'0'32,"1"0"-1,25-74-16,-50 49 1,25 0 0,-25-24-1,0 73 32,0 51-31,-50-26-1,50-24 1,0 0-16,0 25 0,0-26 16,0 1-1,25 50 1,49-51 0,25-24-1,-24 0 1,49-148-1,-75-51 1,-49 75 0,0 50-1,0 123 32,0 1-47,50 74 16,-50-25-1,25 50 1,-25-25 0,0 50-1,49-100 1,-49-24 0,-24-50 15,-51 0-16,50 0-15,1-25 16,-51 0 0,75 0-1,50-49 17,-1 24-32,75 1 15,-74 24 1,-25-25 15</inkml:trace>
  <inkml:trace contextRef="#ctx0" brushRef="#br0" timeOffset="35164.72">27112 7491 0,'49'25'32,"-49"49"-1,0-49-31,0 0 16,0 24-1</inkml:trace>
  <inkml:trace contextRef="#ctx0" brushRef="#br0" timeOffset="35312.89">27112 7193 0,'0'-74'16,"0"148"-16</inkml:trace>
  <inkml:trace contextRef="#ctx0" brushRef="#br0" timeOffset="35750.68">27409 7268 0,'0'49'31,"0"-24"-31,0 0 16,0 49 0,25 1-1,-25-50 1,0 24-1,0-74 32,0 1-31,25-26-16,49 25 16,-74 0-16,50 25 15,-25 0 16,-1 0-15,26 25 0,-25 0-1,-25 0 1,25-25 0</inkml:trace>
  <inkml:trace contextRef="#ctx0" brushRef="#br0" timeOffset="36124.33">27930 7491 0,'0'0'16,"74"-50"-16,-49 50 15,50-24 1,-50-1-1,24-25 1,-49 1 0,0 24 31,-25 25-47,25 25 15,-49-1 1,24 51-1,25-1 1,0-49 0,0 25-1,0-26-15,25-24 16</inkml:trace>
  <inkml:trace contextRef="#ctx0" brushRef="#br0" timeOffset="36436.07">28451 7144 0,'0'25'31,"0"74"-15,0-74-1,0-1-15,25 26 16,24-50 15,-24 0-15,25-50 0,-1-24-16,1-75 15,-50-24 1,0 48-1</inkml:trace>
  <inkml:trace contextRef="#ctx0" brushRef="#br0" timeOffset="36558.05">28699 6796 0,'0'25'16,"0"149"0,-25 0-1,25-100 1,0 25-1,-25-49-15</inkml:trace>
  <inkml:trace contextRef="#ctx0" brushRef="#br0" timeOffset="36941.3">28873 7764 0,'-248'25'16,"99"24"0,0-49-16,-223 50 15,-422 74 1,224-74-1,222-1 17,224-49-17,124 25-15,25-25 78,0 0-62,-25-50-16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3-02-27T05:36:16.4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19869 595 0,'0'-24'31,"-50"24"16,0 0-31,1 0 0,24 0-1,-25 24 1,50 26-16,0-25 15,0 49 1,0-24 0,0-25-1,0 24 1,50-49 0,0-25-1,-26-24 1,-24-1-1,50-24 1,-50 24 0,0 100 46,0-25-46,0-1-16,25 26 15,-25-25 1,49 0 0,-49-1-16,25-24 15,0 50 1,25-50 0,-26-74-1,-24-100 1,0 75-1,-24-1 1,-26 51 0,25-1-1,-24 50-15,-1 0 16,0 0 0,-24 25 15,49 49-16,-74 26 1,49 24 0,50-25-1,0-25 1,0 26 0,0-51-1,0 1 1,25-25-1,99-25 1,50-50 0,-100-24-1,-49 49 1,-25-25 0,0 25 15,-25 25-31</inkml:trace>
  <inkml:trace contextRef="#ctx0" brushRef="#br0" timeOffset="3938.37">19472 223 0,'0'0'0,"0"25"172,0 25-172,0-1 15,0 26-15,-75-26 0,50 1 16,25 24 0,-74 75-1,49-99 1,0-1 0,-24-49 77,-1 0-93</inkml:trace>
  <inkml:trace contextRef="#ctx0" brushRef="#br0" timeOffset="5385.85">18926 1166 0,'0'0'16,"25"25"15,0-25-15,-25 24-1,24-24 1,26 50-16,-25-50 0,74 25 16,-25-25-1,26 0 1,-26 0-16,0 0 16,1 0-16,-25 0 15,123 0 1,-98 0-1,-1 0 1,25-50 0,-74 25-1,25 1 1,-1-26 0,-24 50-16,-25-25 15,25 25-15,-25-25 16,49-74-1,-49-25 1,0 25 0,-24-25-1,24 0 1,-25 99 0,-25-74-1,50 24 16,-25 51-15,-24-1 0,-50-25-1,49 50 1,0 0 0,1 0-1,-26 0 1,-24 0-1,-50 0 1,25 0 0,50 25-1,24-25 1,1 0 0,-1 0-1,-24 25 1,-1-25-1,50 49 1,-24-24 0,-1-25-1,50 25 63,-25-25-62,25 50 0,0 24-1,0-24-15,0-1 16,0 1-16,0 0 16,25 49-1,-25-25 1,25 1-1,0-26 1,-25-24 0,49-25-1,-24 50 17,0-50-1</inkml:trace>
  <inkml:trace contextRef="#ctx0" brushRef="#br0" timeOffset="5953.47">20340 893 0,'49'-50'0,"51"26"31,-26 24-16,0 0-15,1 0 0,-1 0 16,1 0 0,-50 0-1</inkml:trace>
  <inkml:trace contextRef="#ctx0" brushRef="#br0" timeOffset="6205.88">20762 521 0,'0'0'16,"74"0"-1,-49 0 1,24 0-16,1 74 0,74 1 16,-50-26-1,-49 1 16,-25 0-15,-49-26 15,24-24-31,-25 50 16</inkml:trace>
  <inkml:trace contextRef="#ctx0" brushRef="#br0" timeOffset="6677.25">22498 372 0,'0'-25'15,"0"-24"1,-99 49 0,24 0-1,-74 24 1,100-24-1,-1 100-15,50-1 32,25 50-17,49-25 1,-49-50 0,25-49-1,-50 0 1,-50 24-16,1-49 15,24 0-15,-50 0 16,75-99 15</inkml:trace>
  <inkml:trace contextRef="#ctx0" brushRef="#br0" timeOffset="6908.74">22597 446 0,'0'0'15,"0"50"1,0 0 0,0 49-1,0 75 1,0-75 0,0-74-1,0-1 1,25-24-1</inkml:trace>
  <inkml:trace contextRef="#ctx0" brushRef="#br0" timeOffset="7059">22523 819 0,'0'-25'0,"0"-25"46,49 50-30,-24 0-16,49-25 16,-49 25-16</inkml:trace>
  <inkml:trace contextRef="#ctx0" brushRef="#br0" timeOffset="7345.86">22870 719 0,'25'0'0,"-25"25"16,49-25-1,1 50 1,-25-1 0,-25 1-16,0 0 31,0-75 0,-25 25-31,25-50 16,0 1-1,25-1 1,49 0 0,-49 50-16,0 0 0</inkml:trace>
  <inkml:trace contextRef="#ctx0" brushRef="#br0" timeOffset="7516.21">23292 695 0,'0'49'16,"0"-24"0,0 49-1,0-49 1,0 0-1</inkml:trace>
  <inkml:trace contextRef="#ctx0" brushRef="#br0" timeOffset="7660.51">23267 521 0,'0'-25'15,"0"50"-15</inkml:trace>
  <inkml:trace contextRef="#ctx0" brushRef="#br0" timeOffset="8049.23">23366 496 0,'50'75'15,"-50"-51"1,49-24-16,-49 75 0,25-1 16,-25-24-1,0-25 1,25-25 46,-25-50-62,49 50 16,-49-50 0,50 50-16,-25 0 15,0 0 1,24 0-1,-49 50 1,0 0 0</inkml:trace>
  <inkml:trace contextRef="#ctx0" brushRef="#br0" timeOffset="8583.62">23961 595 0,'-49'0'16,"98"0"-16,-148 25 16,74 25-1,25-1-15,0-24 16,50-25 31,0 0-47,-1 0 15,1 0 1,-50-49 0,0 73 15,25 26-31,-25 24 15,49 50 1,-49-24 0,0-51-1,-25 1-15,1-25 16,-51 24 0,26-49-1,-1 0 1,75-99 15,24 49-31,75-74 16,-24 50-1,-51 49 1</inkml:trace>
  <inkml:trace contextRef="#ctx0" brushRef="#br0" timeOffset="9503.66">19174 868 0,'-50'0'62,"26"0"-46,-100 0 0,24 0-1,1 0-15,-199 0 16,-74 0-1,224 0-15,-100 0 16,74 0 0,149 0-1,0 0 1</inkml:trace>
  <inkml:trace contextRef="#ctx0" brushRef="#br0" timeOffset="9856.56">17661 719 0,'0'0'16,"-25"0"-1,0 0-15,-49 25 16,24 25-16,-74 24 16,-25 1-1,25-1 17,75-24-32,-1-26 15,25 51 1,50-75-1,99 25 1,25-25 0,-75 0-16,1 0 15,-26-50 32</inkml:trace>
  <inkml:trace contextRef="#ctx0" brushRef="#br0" timeOffset="14453.75">19397 992 0,'25'0'62,"0"0"-46</inkml:trace>
  <inkml:trace contextRef="#ctx0" brushRef="#br0" timeOffset="16510.22">19968 1091 0,'0'25'32,"-25"-25"1733,25 25-1749</inkml:trace>
  <inkml:trace contextRef="#ctx0" brushRef="#br0" timeOffset="33623.83">16619 5879 0,'-49'-50'15,"49"25"32,24 25-31,-24-25-16,75 25 15,-26 0 1,100-49-16,50 49 16,49 0-1,25 0 1,-75 0 0,0 0 15,-98 0-16,-26 0 1,-24 0 0,-1 0-1,1 0 1,-25 0 0,-1 0-1</inkml:trace>
  <inkml:trace contextRef="#ctx0" brushRef="#br0" timeOffset="35023.03">16669 6300 0,'0'-24'15,"0"48"-15,-25-48 16,0-1 0,0 25-1,-24 0-15,-26 0 16,51 74 0,24-24-1,0-1 1,0 26-1,74-50 1,-24 24 0,24 26-1,-49-75 1,-25 24 0,-25 26-16,-25-50 15,1 0 1</inkml:trace>
  <inkml:trace contextRef="#ctx0" brushRef="#br0" timeOffset="35190.24">17066 6400 0,'0'0'16,"24"0"-16,-24 24 15,0 26 1,25-50-16,-25 25 16,25-25-1,74 0 1</inkml:trace>
  <inkml:trace contextRef="#ctx0" brushRef="#br0" timeOffset="35385.51">17388 6325 0,'0'50'16,"0"-1"-16,0-24 15,-25 74-15,25 25 16,0-49 0,-25-1-1,25-49 1,0 0-1</inkml:trace>
  <inkml:trace contextRef="#ctx0" brushRef="#br0" timeOffset="35782.69">17487 6796 0,'100'-99'31,"-51"0"-15,-49 49 0,50-49-16,-50-25 15,0 99 1,0-24 15,0 98 0,0-24-15,0 25-16,0-1 16,25 26-1,-25-50-15,49 49 16,-24-49 0,-25 0 15,-25-25-16,-24 0 1,-26 0-16</inkml:trace>
  <inkml:trace contextRef="#ctx0" brushRef="#br0" timeOffset="36023.97">18182 6251 0,'49'0'16,"-49"74"0,0 25-1,0 25 1,0-49 0,25-1-1,-25-49-15,25-25 47</inkml:trace>
  <inkml:trace contextRef="#ctx0" brushRef="#br0" timeOffset="36191.41">18231 6573 0,'0'0'15,"0"-49"-15,25 49 16,25 0 0,-1 0-1</inkml:trace>
  <inkml:trace contextRef="#ctx0" brushRef="#br0" timeOffset="36549.28">18529 6499 0,'25'0'47,"25"0"-31,-50-25-16,24 25 15,-24-25 1,25-24-16,-25 24 15,0 0 1,-49 25 31,-1 99-31,50-24-1,0-51 1,25 26-1,49 0 17,-49-50-32</inkml:trace>
  <inkml:trace contextRef="#ctx0" brushRef="#br0" timeOffset="37032.24">18777 6474 0,'0'25'32,"0"24"-32,0 1 15,0-25 1,0-50 31,25-25-32,-25 26 1,74-1 0,-24-25-1,-25 50 1,0 25 0,-25 25-1,0-26 1,0-73 46,0 24-46,24 25 0,26 0-1,-50 74 16,0-49-31,25 0 16</inkml:trace>
  <inkml:trace contextRef="#ctx0" brushRef="#br0" timeOffset="37170.01">19348 6548 0,'0'0'15</inkml:trace>
  <inkml:trace contextRef="#ctx0" brushRef="#br0" timeOffset="37700.91">19968 6276 0,'-25'0'31,"50"0"-31,-100 0 16,51 49 0,-26 50 15,25-24-16,25-50-15,0 49 32,50-49-32,24-25 15,-24 0 1,-1-50 0,-24 1-1,-25-51 1,0 51-16,0 24 15,0 0 1,-25 25 0,-24 0-1</inkml:trace>
  <inkml:trace contextRef="#ctx0" brushRef="#br0" timeOffset="38004.57">20166 6350 0,'0'50'31,"0"-1"-15,0-24-1,0 0-15,0 0 16,50 49-1,-25-49 1,24-25 0,1 0-1,-25-99 1,-25 74-16,0-50 16,0 51-1</inkml:trace>
  <inkml:trace contextRef="#ctx0" brushRef="#br0" timeOffset="38280.43">20786 6127 0,'0'0'0,"25"124"47,0-75-47,-25 51 31,0-76-31,0 26 16,50-25 15</inkml:trace>
  <inkml:trace contextRef="#ctx0" brushRef="#br0" timeOffset="38406.3">20811 6375 0,'0'0'0,"-25"0"16,25-25-16,50 25 46,0 0-30,-26 0-16</inkml:trace>
  <inkml:trace contextRef="#ctx0" brushRef="#br0" timeOffset="38566.79">21382 6424 0,'-25'0'63</inkml:trace>
  <inkml:trace contextRef="#ctx0" brushRef="#br0" timeOffset="39070.75">21878 6152 0,'25'124'31,"-25"-75"-16,0 150 1,0-125 0,49-24-1</inkml:trace>
  <inkml:trace contextRef="#ctx0" brushRef="#br0" timeOffset="39340.3">21853 6028 0,'0'0'15,"25"-50"-15,24 50 16,1 0 0,0 25-1,-1 49 1,-49 25-1,0-49 1,-25-25 0,1-25-16,-1 49 15,-25-49 17</inkml:trace>
  <inkml:trace contextRef="#ctx0" brushRef="#br0" timeOffset="39644.17">22225 6300 0,'25'0'16,"-50"0"-16,99 25 15,-24 0 1,-25 49-1,-25-24 1,0-25 0,-25-25-1,-49 0 1,74-50 15,0-49-15,24 99-1,76-25 1</inkml:trace>
  <inkml:trace contextRef="#ctx0" brushRef="#br0" timeOffset="39806.69">22597 6300 0,'0'0'0,"0"25"15,0 25 1,0-1-1,0 1 1,0-25 0</inkml:trace>
  <inkml:trace contextRef="#ctx0" brushRef="#br0" timeOffset="39937.94">22572 6201 0,'0'-49'0,"0"98"0</inkml:trace>
  <inkml:trace contextRef="#ctx0" brushRef="#br0" timeOffset="40413.39">22845 6251 0,'0'0'0,"50"49"15,-1 26 1,-49-26-16,25-24 15,-25 0-15,0 49 32,0-49-17,0-99 32,0 49-31,0 0-16,0 0 15,25-24 1,0 49 15,24 0-15,1 99 0,-25-25-1,24-24 1,-49-25-1,25-25 1</inkml:trace>
  <inkml:trace contextRef="#ctx0" brushRef="#br0" timeOffset="40673.44">23316 6127 0,'25'25'31,"-50"-50"-31,50 74 16,25 125 0,-50-25-1,0-75 16,0-24-15</inkml:trace>
  <inkml:trace contextRef="#ctx0" brushRef="#br0" timeOffset="40796.33">23341 6474 0,'0'-50'16,"25"50"-1,25 0 1,-26 0 0,1-24-16</inkml:trace>
  <inkml:trace contextRef="#ctx0" brushRef="#br0" timeOffset="41024.3">23788 6152 0,'0'24'15,"0"51"1,0-1 0,0-24-16,0 49 15,0 0 1,0-24-1,-25-51 1</inkml:trace>
  <inkml:trace contextRef="#ctx0" brushRef="#br0" timeOffset="41431.18">23961 6400 0,'0'0'32,"25"0"-32,0 74 15,25 0 1,-50-24 15,0-75 32,0-24-63,24-1 15,51 25 17,-50 25-17,74 50 1,-74-1 15,-25 51-15</inkml:trace>
  <inkml:trace contextRef="#ctx0" brushRef="#br0" timeOffset="42423.82">22225 6995 0,'-50'-50'0,"26"50"32,-1 0-32,-50 25 31,-24 174-16,0-1 1,25 25 0,24-49-1,50-100-15,0 100 16,0 0 15,0-100-15,74-49-1,1-25 1,-1 0 0,-49 0-16,0-25 0</inkml:trace>
  <inkml:trace contextRef="#ctx0" brushRef="#br0" timeOffset="42776.07">22547 7342 0,'0'0'16,"0"25"-1,25 25 1,25 49 15,-25-74-15,-25-1-1</inkml:trace>
  <inkml:trace contextRef="#ctx0" brushRef="#br0" timeOffset="42986.48">22771 7293 0,'49'74'47,"-49"-24"-47,0-26 15,25 1-15,-25 25 16,50-1 0,-50-24-16,25-25 15</inkml:trace>
  <inkml:trace contextRef="#ctx0" brushRef="#br0" timeOffset="43422.31">23564 7516 0,'0'74'47,"0"-24"-31,0-1-16,0 1 15,0 74-15,0-25 16,0 1 15,0-76-15,50-24-16</inkml:trace>
  <inkml:trace contextRef="#ctx0" brushRef="#br0" timeOffset="43758.84">23763 7764 0,'74'0'32,"-148"0"-32,173-25 0,-24 0 15,-51 25 1,-24-49-16,50 49 0,-50-50 16,0 25-1,0-24-15,0 73 63,0 26-63,0 0 15,0 49 1,0-25 0,0-24-1,50-50 1</inkml:trace>
  <inkml:trace contextRef="#ctx0" brushRef="#br0" timeOffset="44568.86">24259 7764 0,'0'0'15,"25"0"1,24 0-1,26 0 1,-50 0 0,-25-25-16,0-25 15,0 26 1,0-26 0,0 25-1,-50 50 32,50 0-47,0 24 16,0-24-16,0 25 15,0-1 1,0 1 0,0-25-16,50-25 15,24 0 16,75-75-15,-75-73 0,1-26 15,-75 124-15,0 26 15,0 48 0,0 51-15,24 74-1,26-75 1,-25-74 15,0 50-15,99-75-1,-75-25 1,-24-49 0,-25 49-16,0-24 15,0 49 17,50 50-1,-50 25-16,0-1-15,0 1 32,0 24-17,25-49 1</inkml:trace>
  <inkml:trace contextRef="#ctx0" brushRef="#br0" timeOffset="44903.36">25598 7491 0,'-24'0'16,"48"0"-16,-98 25 16,74 49-1,-25 25 16,25-74-15,25-25 15,74-25-15,-99-24-16,50-1 31,-50 1-31,0-1 16,-50 50 15,25 0-31</inkml:trace>
  <inkml:trace contextRef="#ctx0" brushRef="#br0" timeOffset="45931.88">26913 7516 0,'-50'0'31,"50"25"-15,-49 99-1,49 0 16,74-100-15,25-24 0,-24 0-1,-75-24 1,50 24-16,-50-25 16,24 25 46,1 49-46,25-49-1,-1 0-15,-24 0 16,0-24 0,25-76-1,-50 26 1,-25 24-1,25 26 1,-50 24 0,1 24-1</inkml:trace>
  <inkml:trace contextRef="#ctx0" brushRef="#br0" timeOffset="46275.39">27732 7516 0,'0'0'0,"-25"0"0,0 0 15,0 0 1,25 25 0,0 49-16,0-49 31,25 24-16,-25 1 1,50-50 0,-1-50-1,-49-24 1,0 24 0,0 1-1,0 24 1,-25 25-1,1 0 1</inkml:trace>
  <inkml:trace contextRef="#ctx0" brushRef="#br0" timeOffset="46533.26">28004 7541 0,'50'24'16,"-100"-48"-16,175 123 15,-125-74-15,49 24 16,-49 1 0,0-25-1,-25-25 17,-24 0-17,49-75 1,0 26-1,49-1 1,-24-24-16</inkml:trace>
  <inkml:trace contextRef="#ctx0" brushRef="#br0" timeOffset="46707.17">28451 7417 0,'0'0'16,"0"49"-1,0 26 1,0 73 15,25-73-15,24-75-16</inkml:trace>
  <inkml:trace contextRef="#ctx0" brushRef="#br0" timeOffset="47155.94">28972 7466 0,'0'0'0,"0"-25"15,-50 50 17,25 0-17,25 74 1,0-49-1,50-50 17,0 0-1,-50-50-31,24-24 16,26-50-1,-50-174 1,0 249-1,0 24 1,0 74 15,0 100-15,0-99 0,0 74-1,0-75 1,50 1 15,-50-75-31</inkml:trace>
  <inkml:trace contextRef="#ctx0" brushRef="#br0" timeOffset="47366.31">29542 6846 0,'0'0'16,"0"124"31,0-74-31,0-1-1</inkml:trace>
  <inkml:trace contextRef="#ctx0" brushRef="#br0" timeOffset="47545.07">29642 6821 0,'0'75'47,"24"-26"-32,-24-24 1,25 74 0</inkml:trace>
  <inkml:trace contextRef="#ctx0" brushRef="#br0" timeOffset="47975.82">30336 6672 0,'124'25'16,"-49"124"15,24 273 0,-99-174-15,-75-50 15,26-148-15,-50-50 15,74 0-15,25-25-1</inkml:trace>
  <inkml:trace contextRef="#ctx0" brushRef="#br0" timeOffset="48201.77">31229 7045 0</inkml:trace>
  <inkml:trace contextRef="#ctx0" brushRef="#br0" timeOffset="48388.51">31378 7491 0,'0'50'0,"0"-26"16,0 1-16,0 50 16,-25-1-1,-24-24-15,-51 24 31</inkml:trace>
  <inkml:trace contextRef="#ctx0" brushRef="#br0" timeOffset="52716.34">24259 8483 0,'0'0'16,"25"0"31,24 0-32,51 0 1,73 0 0,50-49-1,75-1 1,-25 50 0,-99-50-16,24 50 15,199-49 1,49-1-1,199 1 1,-273-1 0,-24 0-1,-26 50 1,-99-49 15,-74-1-15,-99 50-1,-1-25-15,1 25 16,0-25 0,-1-24-1,1 49-15,24 0 16,75-25 15,-74 25-15,-75-25 62</inkml:trace>
  <inkml:trace contextRef="#ctx0" brushRef="#br0" timeOffset="53663.79">25127 9302 0,'0'25'32,"25"99"-1,-25-75-31,0 1 16,0 123-1,0-123 16,0 0-15,25-50 0</inkml:trace>
  <inkml:trace contextRef="#ctx0" brushRef="#br0" timeOffset="53981.83">25251 9723 0,'0'0'0,"50"0"16,-50-24-1,99-26 1,-74 50-16,49-74 16,-49 24-1,-25 0 17,0 26-17,0 73 32,50 26-31,-50 24-16,0-50 15,24 51 17,1-100-17</inkml:trace>
  <inkml:trace contextRef="#ctx0" brushRef="#br0" timeOffset="54339.15">25822 9723 0,'24'0'15,"1"0"1,-25-24-1,50-26 1,-50 0 0,-25 1-1,0 49 32,-24 74-31,-1 50-1,50-49 1,0-51 0,0 26-1,99-50 1,1 0 0</inkml:trace>
  <inkml:trace contextRef="#ctx0" brushRef="#br0" timeOffset="54561.54">26268 9327 0,'0'24'32,"25"51"-17,-25 123 1,0-74 15,0-99 0</inkml:trace>
  <inkml:trace contextRef="#ctx0" brushRef="#br0" timeOffset="54783.75">26591 9401 0,'0'0'16,"49"25"15,-49 0-31,0 99 16,0 0 15,0-50-16,25-49 1</inkml:trace>
  <inkml:trace contextRef="#ctx0" brushRef="#br0" timeOffset="55180.22">26987 9575 0,'0'0'16,"0"24"62,0 51-63,0-26 1,0-24 0,25-25-1,25 0 1,-25 0 0,-25-99-1,0 0 16,0 74-15,-75 25 0</inkml:trace>
  <inkml:trace contextRef="#ctx0" brushRef="#br0" timeOffset="55641.75">27409 9451 0,'0'74'32,"0"-24"-17,0-26 1,50-24 31,-25 0-47,-1 0 15,1 0 48</inkml:trace>
  <inkml:trace contextRef="#ctx0" brushRef="#br0" timeOffset="56794.22">27732 9029 0,'0'25'47,"24"49"-31,-24-49-1,0 25 1,25 24-1,25-49 1,-1-25 0</inkml:trace>
  <inkml:trace contextRef="#ctx0" brushRef="#br0" timeOffset="56975.49">28029 9029 0,'0'0'16,"0"50"15,0 24-15,50-24 0,-50-26-16</inkml:trace>
  <inkml:trace contextRef="#ctx0" brushRef="#br0" timeOffset="57644.73">28501 9401 0,'0'0'15,"0"74"32,0-49-47,0 50 16,0-26 0,24 1 15,1-50-16,25 0 1,-50-50-16,49 25 16,-24 50 46,0-25-46,-25 25-1,50-25-15,24 0 16,-24 0 0,-26 0-1,1-99 1,-25 24 0,0 51-1</inkml:trace>
  <inkml:trace contextRef="#ctx0" brushRef="#br0" timeOffset="58029.38">29319 9376 0,'-25'25'47,"25"25"-31,0-26-1,0 1 1,0 25 15,25-50-15,0 0-16,0-25 31,-25-49-15,0 24-1,0 0 16,-50 50-15</inkml:trace>
  <inkml:trace contextRef="#ctx0" brushRef="#br0" timeOffset="58350.45">29567 9351 0,'25'0'16,"74"100"0,-74-76 15,-25 26-31,0 0 16,0-26 15,-50-48 0,50-1-15,0-25-1,0 25 1,25 25 0,25-49-1</inkml:trace>
  <inkml:trace contextRef="#ctx0" brushRef="#br0" timeOffset="58547.12">29964 9277 0,'0'-25'16,"0"124"31,0-49-32,0 49 17</inkml:trace>
  <inkml:trace contextRef="#ctx0" brushRef="#br0" timeOffset="59011.77">30435 9376 0,'-49'0'15,"98"0"-15,-123 0 16,49 25 0,25 49 15,0-49-16,0 25 17,50-50-17,-1-50 1,1-49 15,-25-75-15,-25 150-1,0 98 48,0-24-47,0-26-16,0 51 31</inkml:trace>
  <inkml:trace contextRef="#ctx0" brushRef="#br0" timeOffset="59230.33">30783 8905 0,'0'25'32,"0"-1"-32,0 51 15,0-1 1,0-24 0,0-25-1</inkml:trace>
  <inkml:trace contextRef="#ctx0" brushRef="#br0" timeOffset="59410.91">30981 8930 0,'0'24'15,"25"76"16,-25-1-15,-75-99-16</inkml:trace>
  <inkml:trace contextRef="#ctx0" brushRef="#br0" timeOffset="66215.32">4837 16247 0,'-223'248'15,"446"-496"-15,-570 595 0,99-24 16,0-26 0</inkml:trace>
  <inkml:trace contextRef="#ctx0" brushRef="#br0" timeOffset="75651.88">8111 16966 0</inkml:trace>
  <inkml:trace contextRef="#ctx0" brushRef="#br0" timeOffset="77951.02">8186 7417 0,'0'24'16,"0"-48"-1,0 98 1,-25-49 15,25 0 0,-25-25-15</inkml:trace>
  <inkml:trace contextRef="#ctx0" brushRef="#br0" timeOffset="78084.06">8136 7541 0</inkml:trace>
  <inkml:trace contextRef="#ctx0" brushRef="#br0" timeOffset="78508.28">10939 7689 0,'49'0'94,"-24"0"-79</inkml:trace>
  <inkml:trace contextRef="#ctx0" brushRef="#br0" timeOffset="79134.17">13122 7813 0,'0'0'0,"49"0"343</inkml:trace>
  <inkml:trace contextRef="#ctx0" brushRef="#br0" timeOffset="79986.66">18728 8037 0,'24'0'110,"26"0"-95,0 0-15,-26-50 0</inkml:trace>
  <inkml:trace contextRef="#ctx0" brushRef="#br0" timeOffset="81631.75">22002 7739 0,'49'25'94,"1"-25"-78,0 0-1,-1 0 1,-24 0 0,25-25-1,-26 0 1,26-24 0,-25-1-1,-25 25 1,49-74-16,-49 74 31,0-24-15,0-1-1,0 0 1,0 1 0,0-1-16,0-24 15,0 24 1,0 1-1,-24 24 1,24-25 0,-25 50-1,25-25 1,-50 1 0,50-26-1,-49 50 1,24 0-1,25-25 1,-75 25 0,51 0-1,-26 0 17,25 0-17,-24 0 1,24 0-1,0 0 17,-25 25-17,50 25 1,-49-50 0,49 49-16,-75 50 15,75-49 1,-24 0 15,24 24-15,-25 0-1,25 1 1,0 24 15,0-74-15,0 0-1,0 24 1,25-24 0,-25 0-1,49-25 17,-24 49-17,0-49 1,99 25-1</inkml:trace>
  <inkml:trace contextRef="#ctx0" brushRef="#br0" timeOffset="82256.45">22250 7789 0,'0'24'78,"0"26"-62,0-25-1,0 24 1,0 1 0,0 49 15,0-74-31,-50 74 15,25-49 1,25-25 0,0 24-16,-49 1 15,49-25 1,0 0 0,0 24-1,0-24 16,0 0-15,-25-25 0,25 49 15,0-98 31</inkml:trace>
  <inkml:trace contextRef="#ctx0" brushRef="#br0" timeOffset="82699.42">22101 8310 0,'0'0'15</inkml:trace>
  <inkml:trace contextRef="#ctx0" brushRef="#br0" timeOffset="89052.05">1860 10244 0,'0'0'0,"0"-49"31,25 24 16</inkml:trace>
  <inkml:trace contextRef="#ctx0" brushRef="#br0" timeOffset="90914.12">1885 10145 0,'0'-49'47,"-25"49"-32,-24 0 1,24 0-16,-74 0 16,49 0-1,-99 0 1,0 0-1,25 0 1,-24 0 0,48 0-1,1 24 1,0-24 0,49 25-1,1-25 1,-1 0-1,50 50 48,-25-50-47,25 25-16,0 24 15,0 26 1,0-1-1,-49 75 1,24 74 0,25-25-1,0-24 1,-50-25 0,50 49-1,-99 125 16,99-199-15,-50-25-16,50-25 16,0-24-16,0 49 15,0 50 1,0 50 0,-24-75-1,24 24 1,-50-24 15,50-24-15,0-51-16,-25 125 31,-24-75-15,24 124 15,25-148-31,-50 74 15,50-50 1,0 50 15,0-100-15,0 1-16,0-1 16,25 1-16,-25 0 31,25 49-16,-25-25 1,0-49-16,25 50 16,-25 24 15,49-50-15,-24 100 15,-25-25-16,50 0 1,-50 25 0,24-25 15,26-74-15,-50-1 15,25 26-16,-25-50 17,0 123-17,0-98 17,25-50-17,-25 25 1,0 24-1,0-24 1,0 0 0,49 25-1,-49-26 17,50-24-1,0 0-16,-26 0 1,51 0-16,49-49 16,49-1-1,150 1 1,-26-51 0,-24 76-1,-25 24 1,-49-50-1,-150 50 1,75-50 0,-99 50-1,0 0 17,-25-24 171</inkml:trace>
  <inkml:trace contextRef="#ctx0" brushRef="#br0" timeOffset="93740.48">2406 10567 0,'-25'0'922</inkml:trace>
  <inkml:trace contextRef="#ctx0" brushRef="#br0" timeOffset="94450.35">3150 11410 0,'0'0'15</inkml:trace>
  <inkml:trace contextRef="#ctx0" brushRef="#br0" timeOffset="95996.49">2927 11361 0,'0'24'375</inkml:trace>
  <inkml:trace contextRef="#ctx0" brushRef="#br0" timeOffset="97398.37">3101 12179 0</inkml:trace>
  <inkml:trace contextRef="#ctx0" brushRef="#br0" timeOffset="100736.23">2729 12005 0,'0'0'0,"0"-49"47,0 24-16,-50 0 16,25 25-32,-25 0 17,26 0-17,-1 0 17,-25 0-17,25 0 1,1 0 15,-1 0-15,-25 0 15,25 0 16,25 25-32,-24 0 1,-26 24 0,50-24 15,0 0-15,0 25 15,0-26-31,0 1 31,0 25-15,0-25 15,0 0-15,0-1 15,0 26-16,0-25 17,0 0-1,0 24 0,0-24 0,0 0 16,0 0-31,0 24 0,0-24 15,25-25-16,-25 25 1,25 24 15,-25-24 1,24-25-17,26 0 16,-50 25-31,25-25 32,0 50-17,24-50 32,-24 0-31,0 0 15,0 0 0,24 0-31,-24 0 16,0 0 15,25 0-15,-26 0-1,26 0 1,0 0 0,-50-25 15,24 25-31,-24-25 16,25-25-1,-25-24 1,50 24 15,-50-49-15,0 0 15,0 0-15,0 49 15,-25 25-31,25-24 15,0-26 1,0 50 0,-25 25-1,25-24 1,-25-1 0,1 25-1,-26-75 1,25 75 15,0 0 16,1 0-47,-51 25 31,25 25-15</inkml:trace>
  <inkml:trace contextRef="#ctx0" brushRef="#br0" timeOffset="101475.13">1984 12402 0,'-49'0'63,"-50"0"-48,49 0 1,0 0 0,-24 0 15,24 0-15</inkml:trace>
  <inkml:trace contextRef="#ctx0" brushRef="#br0" timeOffset="101802.02">1662 12278 0,'-124'25'16,"25"25"-1,24 99 17,1-25-1,74-100 0,99-24-15,99-24 15,-73-1 0</inkml:trace>
  <inkml:trace contextRef="#ctx0" brushRef="#br0" timeOffset="106340.24">2704 13444 0,'-25'0'1547</inkml:trace>
  <inkml:trace contextRef="#ctx0" brushRef="#br0" timeOffset="107553.74">2902 14139 0,'25'0'766</inkml:trace>
  <inkml:trace contextRef="#ctx0" brushRef="#br0" timeOffset="110162.07">3448 15329 0,'0'0'16,"-50"0"687,25 0-562,1 0 62,24-25-203,-25 25 844,25-24-516</inkml:trace>
  <inkml:trace contextRef="#ctx0" brushRef="#br0" timeOffset="131143.06">27310 11609 0,'0'-50'31,"0"0"-15,0 100 31,0 0-47,0 24 16,0 75-1,0-75 1,0 1-16,0 49 15,0-100 1,0 26 0,25-50 31,0 0-47,24 0 15,1-99 1,49 99-1,-74-25-15</inkml:trace>
  <inkml:trace contextRef="#ctx0" brushRef="#br0" timeOffset="131825.93">27930 11782 0,'0'0'16,"-50"0"0,-24 25 15,24 25-31,50-26 16,0 26-1,-24-25-15,24 49 16,0-49-1,0 0 1,99-25 0,-25 0-1,-24-99 1,-50-1 0,0 76-1,0 73 32,25-49-31,-25 50-1,24-25-15,51-25 16,-25 0 0,74-50 15,-100 0-16,-24-74 1,0 75-16,0-1 16,0-24-1,0 24 1,0 75 15,0 25-15,0-1-16,0 50 15,-49 75 1,49-124 0,0-26-1</inkml:trace>
  <inkml:trace contextRef="#ctx0" brushRef="#br0" timeOffset="131998.24">28153 11931 0,'25'-50'47,"25"50"-32,-1 0 1,-24 0-16</inkml:trace>
  <inkml:trace contextRef="#ctx0" brushRef="#br0" timeOffset="132371.89">28550 11807 0,'25'0'46,"25"0"-30,-26-25 15,-24 0-15,0-24 0,-49 98 30,24-24-46,25 50 16,0-26 0,0 1-1,0-25 1,124-25 0,-25 0 15,-49 0-31</inkml:trace>
  <inkml:trace contextRef="#ctx0" brushRef="#br0" timeOffset="132564.1">29046 11683 0,'0'0'0,"75"0"31,-50 0-15,-25 25-1,99 74 1,-50-74 0,1-25-1</inkml:trace>
  <inkml:trace contextRef="#ctx0" brushRef="#br0" timeOffset="132760.1">29369 11658 0,'0'0'16,"-149"99"31,149-49-47,-50-25 16,1 49-1,-26 1 1,-24-51-1</inkml:trace>
  <inkml:trace contextRef="#ctx0" brushRef="#br0" timeOffset="133045.45">27930 12502 0,'50'0'31,"322"-25"-15,-99-74 0,223-1-1,-50 51 1,-272-26-16,-75 75 16,25-49-1,-124 24 16,-50 25 1</inkml:trace>
  <inkml:trace contextRef="#ctx0" brushRef="#br0" timeOffset="138406.4">29468 12874 0,'0'49'15,"0"-24"1,0 49 0,-50 26-1,26-1-15,-26-25 16,25 1 0,25-50-1,-25 49 1,25-49 15,-49-25-31</inkml:trace>
  <inkml:trace contextRef="#ctx0" brushRef="#br0" timeOffset="138753.47">29096 12998 0,'-25'0'15,"50"0"-15,-75 0 0,1 0 16,24 24 0,25 26-1,-50 24 1,50-49-1,25-25 17,25 0-17,-1 0 1,-49-49-16</inkml:trace>
  <inkml:trace contextRef="#ctx0" brushRef="#br0" timeOffset="139156">29939 13196 0,'-49'0'62,"24"25"-46,25 74-1,0-74 1,74-25 31,-24 0-47,-25-74 16,-25 49-16,-50-99 31,-49 99-16,49 25 1</inkml:trace>
  <inkml:trace contextRef="#ctx0" brushRef="#br0" timeOffset="142079.15">29394 14039 0,'-25'0'16,"-25"0"-1,1 25 1,49 0-16,-100 25 16,51 49 15,-1-25-16,50-49-15,0 25 16,99 24 0,-24-24 15,-1-50-31</inkml:trace>
  <inkml:trace contextRef="#ctx0" brushRef="#br0" timeOffset="142406.39">29716 14213 0,'-50'25'32,"1"49"-17,49-24 1,0 0-1,25-1 1,24-49 0,26-74-1,-1 24 17,-74 0-32,0 1 15,0 24 1,-50-25-1</inkml:trace>
  <inkml:trace contextRef="#ctx0" brushRef="#br0" timeOffset="142934.9">30237 14139 0,'0'24'31,"0"1"-15,0 25-16,0-25 0,0 49 31,0-49-15,0-75 15,0 1-15,0-1-16,50 0 15,-26 1 1,26 49 0,-25 0-1,-25 25 1,25-1-1,-25 1 1,0-50 31,49-24-31,-49-1-16,25 50 15,-25-25 1,25 25-1,24 0 1,-24 25 0,0 25-1</inkml:trace>
  <inkml:trace contextRef="#ctx0" brushRef="#br0" timeOffset="143469.79">30807 13965 0,'0'0'15,"0"25"-15,0 49 32,0 1-17,0-100 48,0 0-63,0-74 15,75 49 17,-50 50-17,24 0 16,1 0 1,24-74 46,-49 74-47,0 0-31,0 0 16,-25 49 15,0-24-15</inkml:trace>
  <inkml:trace contextRef="#ctx0" brushRef="#br0" timeOffset="144383.78">31651 13816 0,'0'0'15,"25"0"32,-1-25-31,26-24-1,-50-1 17,-25 50-17,-24 25 16,-1 0-31,50 74 32,0-74-32,0 49 15,0-49 17,124-25-1,-50-99-16,-24 49 17,24 25-1,-49 25-31,0 0 16,-25 25-1,0 0 32,0-50 0,0-24-47,25 24 16,99 25 15,-50-50-16,50-24 17,-99-75-1,-25-49-15,0 73 15,0 101-16,-25 123 17,1 149-17,24-174 17,0-24-17</inkml:trace>
  <inkml:trace contextRef="#ctx0" brushRef="#br0" timeOffset="144509.93">32221 13543 0,'0'-24'31,"50"-26"-15,-25 50-1,24 0-15,-24 0 0</inkml:trace>
  <inkml:trace contextRef="#ctx0" brushRef="#br0" timeOffset="145732.16">28327 13022 0,'0'25'110,"0"0"-79,0 74-16,50-49 1,24 74 0,50 124 15,25-124-15,-124-74 15,-50-50 78,25-25-109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3-02-27T05:41:57.2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23812 5854 0,'25'25'47,"-25"49"-31,0-49 0,0 25-16,0-1 15,0 1 1,0-25-1,25-1 1</inkml:trace>
  <inkml:trace contextRef="#ctx0" brushRef="#br0" timeOffset="295.52">23912 5159 0,'0'-24'16,"-25"24"-1</inkml:trace>
  <inkml:trace contextRef="#ctx0" brushRef="#br0" timeOffset="553.74">23887 5135 0,'-50'0'15,"1"49"1,49 50 0,-25 25-1,25-24 1,0-51 0,99-49-1,-49-25 1,-1-24-1,-49 24-15,0-49 16,-24 49 0,-1-25 15,-25 149 0</inkml:trace>
  <inkml:trace contextRef="#ctx0" brushRef="#br0" timeOffset="1277.01">24284 5779 0,'0'-24'16,"25"24"-1,-1 0 1,-24 24-16,50-24 0,-50 50 16,0-25-1,25 49 1,-25-24-1,0 24 1,-50-74 15,50-24-15,0-1-16,25-74 16,49-1-1,1 75 1,-50-24-1,-1 148 17,26-24-17,-25-51 17,24 1-17,1-25 1,0 0-1,24-74 1,-49-26 0,-25-24-1,0 25 1,0 74 0,0 50 15,0 50-31,0 24 31,0 0-15,0-74-16,0 25 15,0-26 1</inkml:trace>
  <inkml:trace contextRef="#ctx0" brushRef="#br0" timeOffset="1439.05">24805 5779 0,'0'-24'15,"24"-1"1,51 25 0,24 0-1,-74 0 1</inkml:trace>
  <inkml:trace contextRef="#ctx0" brushRef="#br0" timeOffset="2322.01">25747 5680 0,'0'0'0,"25"0"0,25 0 16,49 0 0,0 0-1,-24 0 1,-51 50-1,26-1-15,-50 26 32,-50-25-17,-24-1 1,24-49 0,26 0-1,24-74 16,0 24-31,124-49 16,49 0 0,-49 74-1,-74-50-15,-50 100 63,-50 25-63,25 49 31,25-49-31,-49-1 16,49 51-1,0-51 1,0-24 0,25-25-16,24 0 15,50 0 1,-49-50-16</inkml:trace>
  <inkml:trace contextRef="#ctx0" brushRef="#br0" timeOffset="2528.19">26789 5556 0,'0'0'0,"0"-25"0,25 25 16,49 0-1,-49-24 1,0 24-16,24 0 16,1 0-1,49 0 1,-74 0 0</inkml:trace>
  <inkml:trace contextRef="#ctx0" brushRef="#br0" timeOffset="2751.21">26888 5755 0,'0'49'0,"0"-98"0,25 98 16,0-49-1,0 0 1,49 0-1,1 0-15,-26-25 16,1 25 0,24 0-16</inkml:trace>
  <inkml:trace contextRef="#ctx0" brushRef="#br0" timeOffset="6387.88">28327 5159 0,'-50'0'46,"26"0"-46,-26 0 16,0 0 0,1 0-16,-1 0 15,0 0 1,1 0 15,49 25-15,0 25-1,-25 24 1,25-24 0,0-1-1,0 1 1,50-25 15,-26-25-15,26 0-16,-25 0 15,25 0 1,-26 49 15,-24 1-15,0-25 0,0 0-1,-24-25-15,-51 49 16,50-49-1,-24 25 1,-1-25 0,75-50-1,0 1-15</inkml:trace>
  <inkml:trace contextRef="#ctx0" brushRef="#br0" timeOffset="6681.87">28773 5259 0,'25'0'94</inkml:trace>
  <inkml:trace contextRef="#ctx0" brushRef="#br0" timeOffset="7320.8">29096 5581 0,'0'25'47,"0"24"140,-50-49-171,50-24 46,25 24-62,0 0 47,0 0 0,-25 24-31,0 1-16,0 0 15,0 25-15,0-26 16,0 26 0,-25-25-1,-74 49 1,74-49-16</inkml:trace>
  <inkml:trace contextRef="#ctx0" brushRef="#br0" timeOffset="8170.54">22498 7466 0,'0'99'47,"0"-74"-47,0 25 16,0 49-1,0-49-15,0 24 16,0-24 0</inkml:trace>
  <inkml:trace contextRef="#ctx0" brushRef="#br0" timeOffset="8437.34">22523 7218 0,'49'-25'0,"-98"50"0,148-99 15,-50 49-15,-24 25 16,-25-50-16,50 50 15,-50 25 1,0 25-16,0-25 16,-50 74-1,-49 50 1,74-75 0,-24 0-1</inkml:trace>
  <inkml:trace contextRef="#ctx0" brushRef="#br0" timeOffset="8774.01">22771 7590 0,'74'0'31,"-24"0"-15,24 25 0,-74 49-16,50-49 15,-25 99 1,-25-49 0,-25-75-1,0 0 1,-25 0 15,50-75-15,50-24-1,0 74 1,-26 25-16,51-49 16</inkml:trace>
  <inkml:trace contextRef="#ctx0" brushRef="#br0" timeOffset="8952.81">23341 7640 0,'0'49'15,"0"1"17,0-25-17,0 0 1,25-25-16</inkml:trace>
  <inkml:trace contextRef="#ctx0" brushRef="#br0" timeOffset="9090.32">23341 7417 0,'0'-25'0,"0"50"0,25-50 31</inkml:trace>
  <inkml:trace contextRef="#ctx0" brushRef="#br0" timeOffset="9704.07">23688 7466 0,'0'0'16,"0"50"-16,50-1 16,-50 1-16,25 24 15,-25 1 17,0-26-17,0 1 1,0-75-1,0 0 1,0-24-16,0-1 16,0 1-16,0-51 15,49 76 1,-24 24 0,25 0-1,-25 49 1,0-24 15,24-25-15,26 0-1,-75-25 1,49-74 0,-49 0-1,-25 24 1,1 26-1,24 74 17,0 99-17,0-25 1,0 0 0,0-25-1,0-49 1</inkml:trace>
  <inkml:trace contextRef="#ctx0" brushRef="#br0" timeOffset="9854.74">23937 7516 0,'0'-25'16,"24"25"-1,51 0 1,-50 0-16,-1 0 16</inkml:trace>
  <inkml:trace contextRef="#ctx0" brushRef="#br0" timeOffset="10185.59">24606 6995 0,'0'0'0,"0"-25"0,-49 25 47,-26 25-32,75 0-15,-25 49 16,25 25 0,0 50-1,0-50 1,0-74 0,0 25-1</inkml:trace>
  <inkml:trace contextRef="#ctx0" brushRef="#br0" timeOffset="10333.59">24433 7417 0,'24'-25'31,"51"25"-31,-50-50 16,49 50-1,-49 0-15</inkml:trace>
  <inkml:trace contextRef="#ctx0" brushRef="#br0" timeOffset="13052.87">25127 6400 0,'50'-50'0,"-50"25"32,0 50 30,0 0-46,0 24-1,0 26-15,0-50 0,0-1 16,49 26 0,51-50-1,-26 0 1,-49-25-1,-25 0 1,0 1 15,25 24 1,-25 49-17,49 1 1,75 123-1,-99-98 1,-25-50 0,0 24-1,0-24 1,-25-25-16,-49 0 16,-1 0-1,-24-25 1,74-24-1,25 24 1,0-25 0,0 25 15,25 25-15,25 0-1</inkml:trace>
  <inkml:trace contextRef="#ctx0" brushRef="#br0" timeOffset="14152.34">25598 6672 0,'0'-24'16,"-24"24"0,-26 49 15,50 26-15,-50 49-1,50-75 1,25 1-16,0-50 15,0 0 1,-25-25 0,49-74-1,-73-25 1,-51 49 0,26 26 15,24 49-16,-25 124 1,50-25 0,0-24-1,25-26 1,25-49 0,24-49-1,-49-26 1,-25-24-1,-25 0 1,0 24 0,-24 75-1,49 50 1,0-1 0,0 51-1,0-76 16,24-24-15,-24-24 15,0-1-15</inkml:trace>
  <inkml:trace contextRef="#ctx0" brushRef="#br0" timeOffset="15069.14">23639 7689 0,'-50'0'0,"75"0"32,25 0-17,24-49-15,0-1 16,150 25-1,-125-24 1,-124 49 15,-74 49-31,-124 51 16,-75-1 0,149-74-1,199-25 16,123-75-15,324-98 0,48 24-1,-73 0 1,-373 149-16,-74-25 16,-75 25-1,-273 25 1,-346 74-1,346-24 1,224-26 0,173-49 15,1 0-31,74-25 16,-50 25-1</inkml:trace>
  <inkml:trace contextRef="#ctx0" brushRef="#br0" timeOffset="16419.7">24532 8062 0,'0'0'0,"-25"0"0,-25 0 16,26 0 0,-1 0-16,-25 24 15,-24 51-15,74-1 16,0 1-1,0 98 1,0 125 0,25-224-1,-25-49 1,24 49 0</inkml:trace>
  <inkml:trace contextRef="#ctx0" brushRef="#br0" timeOffset="16553.33">24209 8756 0,'0'0'15,"0"-25"-15,124-24 32,-24 24-17,-1-25-15</inkml:trace>
  <inkml:trace contextRef="#ctx0" brushRef="#br0" timeOffset="16771.57">24904 8285 0,'0'74'46,"0"-24"-30,0 49 0,0-49-1,0-26-15,25 1 16</inkml:trace>
  <inkml:trace contextRef="#ctx0" brushRef="#br0" timeOffset="17117.89">25301 8359 0,'-50'0'32,"25"50"-32,25-25 15,-49 24 1,49 1-1,0-1 1,25-49 0,24 0-16,1 0 15,24-74 1,-24 0 15,-50-1-15,-50 75-1,1 0 1</inkml:trace>
  <inkml:trace contextRef="#ctx0" brushRef="#br0" timeOffset="17721.46">25822 8285 0,'-50'0'31,"0"0"-15,50 74 0,0-49-1,0 0 16,75-25-15,-50-25-16,24-25 16,-24 1-1,-25-1 1,0 75 31,25-25-47,-25 25 15,50-25 1,-26 25 0,51-25-1,-26-25 1,-24-25 0,-25 1-16,0-26 15,0-24 1,0 0-1,0 74 1,0 74 15,0-24-15,0 0-16,0 74 16,0-24-1,0-26 1</inkml:trace>
  <inkml:trace contextRef="#ctx0" brushRef="#br0" timeOffset="17842.66">26045 8136 0,'0'-25'16,"25"25"-16,24 0 15,-24 0-15,0 0 16</inkml:trace>
  <inkml:trace contextRef="#ctx0" brushRef="#br0" timeOffset="18803.47">26739 7888 0,'0'74'31,"0"-49"-15,0 25-16,0-1 16,0-24-1,50 25 1,0-50-16,-1 0 15,-24 0-15,0-75 16,49 26 15,-74-26-15,0 50-16,0 75 47,0 0-32,25 49 1,25-25-16,-50 75 16,25 0-1,-25-75 1,0-49 0,-25 25-16,-50-50 15,-24 25 1,49-25-1,26 0 1,-26-25 0,75-99 15,74 49-15,0 26-1,1-26-15</inkml:trace>
  <inkml:trace contextRef="#ctx0" brushRef="#br0" timeOffset="19028.7">27434 7987 0,'50'-25'31,"-100"50"-31,124-50 0,-24 25 16,24 0-1,-49 0 1</inkml:trace>
  <inkml:trace contextRef="#ctx0" brushRef="#br0" timeOffset="19207.7">27434 8235 0,'0'0'0,"50"0"32,-26 0-17,1 0 1,0 0-16,25 0 15,-1 0-15</inkml:trace>
  <inkml:trace contextRef="#ctx0" brushRef="#br0" timeOffset="19822.73">28129 7813 0,'74'0'15,"-148"0"-15,173 0 0,-74 0 16,24 0-1,1 75-15,-25-26 16,-25 1 0,-25-25 15,-25-25-31,25 50 0,1-50 16,-26 0-1,50-75 16,50 75-15,-1-50 0,50 26-16,25-51 15,-74 50 1,0 1 0,-50 48 30,0 51-30,0-50 0,-50 24-1,50 1 1,0 0 0,74-1-1,-49-49 1,0 0-16,99-49 0</inkml:trace>
  <inkml:trace contextRef="#ctx0" brushRef="#br0" timeOffset="19980.15">29245 7739 0,'0'-25'15</inkml:trace>
  <inkml:trace contextRef="#ctx0" brushRef="#br0" timeOffset="20176.52">29369 8012 0,'0'74'0,"0"-148"0,0 198 31,0-74-31,-25-1 16,-25 1 0,1-25-1</inkml:trace>
  <inkml:trace contextRef="#ctx0" brushRef="#br0" timeOffset="21587.87">21853 10666 0,'0'25'0,"0"24"15,0 1 1,25 49 0,24 25-1,-49-74-15,25-1 16,-25-24-16,50 50 15</inkml:trace>
  <inkml:trace contextRef="#ctx0" brushRef="#br0" timeOffset="21851.9">21927 10592 0,'75'-50'16,"-150"100"-16,175-125 0,-51 26 15,1 49-15,-25 0 16,24 49 0,1 1-1,-50 24 1,-50 1 0,25-75-1,-24 49 1,-1-24-1,25-25 1</inkml:trace>
  <inkml:trace contextRef="#ctx0" brushRef="#br0" timeOffset="22168.34">22399 10864 0,'0'0'0,"24"0"16,-24 25-16,124-25 15,-49 25 17,-75 25-17,0-26 1,-25-24 15,25-49-15,0 24-1,25 0 1,0 25 0,24-49-1</inkml:trace>
  <inkml:trace contextRef="#ctx0" brushRef="#br0" timeOffset="22337.66">22870 10889 0,'0'0'16,"0"25"0,0 0-1,25-25 16</inkml:trace>
  <inkml:trace contextRef="#ctx0" brushRef="#br0" timeOffset="22479.93">22820 10666 0,'0'0'0</inkml:trace>
  <inkml:trace contextRef="#ctx0" brushRef="#br0" timeOffset="23102.96">23068 10765 0,'50'50'15,"-25"-25"-15,24 74 63,-49-149-1,0 25-62,0-49 16,25 49 0,25 25-1,-1 0 1,26 0-16,-50 0 15,24 50 1,26-50 0,-26 0-1,-24 0 1,0-50 0,-25-24-1,0-25 1,0-25-1,-25 74 1,25 100 15,0-1-15,0 1-16,0 49 16,0-25-1,25-49 16,-25 0 1</inkml:trace>
  <inkml:trace contextRef="#ctx0" brushRef="#br0" timeOffset="23233.86">23490 10716 0,'0'0'0,"50"-25"31,74 25-15,-25-50 0</inkml:trace>
  <inkml:trace contextRef="#ctx0" brushRef="#br0" timeOffset="23617.17">24160 10418 0,'0'0'15,"0"-25"-15,0 0 16,-25 25 15,-49 0-15,24 50-1,50-25 1,-25 24-16,25 51 16,0 24-1,0-25 1,0-74-1,25 24 1,-25 1 0</inkml:trace>
  <inkml:trace contextRef="#ctx0" brushRef="#br0" timeOffset="23750.37">23912 10840 0,'0'0'0,"99"-50"15,0 25 1,25-24 0,-49-1-1</inkml:trace>
  <inkml:trace contextRef="#ctx0" brushRef="#br0" timeOffset="24067.55">24681 10294 0,'0'-50'15,"0"100"-15,-25-100 16,25 75 0,-99 99-1,99-49-15,-75 73 16,50 1-1,25-99 1,0 49-16,0-25 16,0-49-1,100-25 1,-26 0 15,-49 0-31,0-49 16</inkml:trace>
  <inkml:trace contextRef="#ctx0" brushRef="#br0" timeOffset="24333.84">24854 10021 0,'50'25'31,"-50"49"-31,25-24 16,-25 24-1,49-24 1,-24-50-1</inkml:trace>
  <inkml:trace contextRef="#ctx0" brushRef="#br0" timeOffset="24505.81">25028 10096 0,'0'0'16,"50"0"-16,-26 49 31,-24-24-31,0 25 16,50-26-16,-50 1 15,0 25-15</inkml:trace>
  <inkml:trace contextRef="#ctx0" brushRef="#br0" timeOffset="26500.65">25053 10170 0,'-25'25'16,"25"0"-16,-50 24 16,50 1-1,0-25 1,25-25 15,25-75 0,-25 50-15,-25 50 31,0 25-31,24-50 46,1 0-46,25 0-16,-25 0 15,-1 0-15</inkml:trace>
  <inkml:trace contextRef="#ctx0" brushRef="#br0" timeOffset="27049.5">25574 10319 0,'0'25'31,"0"49"-15,0-49-1,0 24-15,0 26 16,49-50-1,26-1 1,-51-24-16,51 0 16,-50 0-16,24-74 15,-24 0 1,-25 24 0,0 0-1,0 26-15,25 24 16,25 24-1,24 175 17,-24-50-17,-1-25 1,-49-50 0,-49 0-1,-26-24 1,-24-50-1,74-25 1,-25-24 0,75-51-1,99 1 1,50 25 0,-25-1-1</inkml:trace>
  <inkml:trace contextRef="#ctx0" brushRef="#br0" timeOffset="27331.81">26690 10120 0,'0'0'0,"49"25"31,-24 50-15,25-1-16,-1 25 15,-49 124 1,0-148-16,0 24 16,-49-25-1,-1-24 1,-24-50 15,49 0-15,25-50-1,0 1-15</inkml:trace>
  <inkml:trace contextRef="#ctx0" brushRef="#br0" timeOffset="27520.74">27384 10071 0,'0'0'16,"25"0"15</inkml:trace>
  <inkml:trace contextRef="#ctx0" brushRef="#br0" timeOffset="27732.49">27657 10567 0,'0'99'16,"-25"-49"-1,-24 24-15,49-49 16,-50 0-16,-74 49 31,75-24-31,-1-50 16</inkml:trace>
  <inkml:trace contextRef="#ctx0" brushRef="#br0" timeOffset="28172.74">24606 12254 0,'372'-25'47,"-74"-50"-47,99-24 0,0 0 15,446-75 1,-496 75-16,100-25 15,-298 74 1,-149 26 15,-25 24 1,-50 0-17</inkml:trace>
  <inkml:trace contextRef="#ctx0" brushRef="#br0" timeOffset="34127.67">28625 8508 0,'0'-25'32,"0"50"77,0 25-93,0-1-1,0 26 1,0-26 0,0 1-1,0-25 1,-50 24-1,50-24 1,-25-25 0,25 25-1,-49-25-15,-1 0 16,0 25 0,1-25-1,-50 49 1,49-49-1,-49 0 1,74 0-16,-74 0 31,-1 0-15,26 0 0,49 0-1,50 0 188</inkml:trace>
  <inkml:trace contextRef="#ctx0" brushRef="#br0" timeOffset="34659.29">28004 8781 0,'0'0'16,"0"-50"31,-74 50-32,24 0-15,1 25 16,-1-25-16,1 0 16,-1 25-16,-24-25 15,24 49 1,0-49 0,50 25 15,0 0-16,0 25 1,0-1-16,25-24 16,0 74-1,25-24 1,-26-26 0,1-49 15,25 25-16,-100-25 64</inkml:trace>
  <inkml:trace contextRef="#ctx0" brushRef="#br0" timeOffset="36597.46">27062 11832 0,'0'74'47,"0"-49"-47,0 0 0,50 24 15,-50 26 1,0-26-16,24 76 16,26 23-1,-50-48 1,25-76 0,-25 26-1,0 0 1</inkml:trace>
  <inkml:trace contextRef="#ctx0" brushRef="#br0" timeOffset="36918.12">27012 12477 0,'0'49'32,"25"-49"-17,50 50-15,-1 0 16,-24-1 0,-26-49-1,26 0 1,0-49 15,24-75-15,-49 74-1,-25 25 1,25 25 0,-1-25-1</inkml:trace>
  <inkml:trace contextRef="#ctx0" brushRef="#br0" timeOffset="37914.94">28401 12030 0,'-24'0'125,"24"25"-125,-50-25 15,0 25 1,1-25 0,-1 49-16,1-49 15,49 50 1,-50-50-1,25 25 17,25 0-17,0 49 1,0-24-16,0 49 16,0-49-1,50 24 1,-25-74-1,24 0 1,-24 0 0,74-25-1,-49 25 1,-1 0 0,-24 25-16,-25 25 31,0-1-16,0-24 1,-49 25 0,-1-26-1,0-24 1,1 0 0,-1 0-16</inkml:trace>
  <inkml:trace contextRef="#ctx0" brushRef="#br0" timeOffset="38914.46">28625 13395 0,'-25'0'62,"-25"24"-46,25-24-16,1 25 16,-26-25-1,-49 50-15,74-50 16,-25 0-1,26 25 17,24-1-17,0 1 1,0 25 0,0-25-1,0-1 1,24-24-16,26 0 15,-25 50 1,0 0 0,24-26-1,-49 1 1,25 25 0,-25-25-1,0-1 16,-50-24 1,1 0-17,24 0 1,0 0 0,-24 0-16</inkml:trace>
  <inkml:trace contextRef="#ctx0" brushRef="#br0" timeOffset="40373.5">28972 13791 0,'25'0'140</inkml:trace>
  <inkml:trace contextRef="#ctx0" brushRef="#br0" timeOffset="40997.69">29592 13469 0,'-25'0'47,"-24"0"-31,49 25-16,-50-25 0,50 49 15,-50 26 1,50-1 0,0 1-1,0-26 1,75-49-1,-1 0 17,-24-25-32,-25-24 31,-25-50-15,0 24-1,0 26 1,24 49 15,26 0-15,24 0-16</inkml:trace>
  <inkml:trace contextRef="#ctx0" brushRef="#br0" timeOffset="41470.15">30212 13519 0,'0'0'0,"-25"0"16,0 0 0,-24 74-1,49-49 1,-25 0 0,25-1-1,0 26 16,50-50-15,-1 0 0,-49-25-1,50 25-15,-50-25 16,0 1 0,0-1-1,0-25 1</inkml:trace>
  <inkml:trace contextRef="#ctx0" brushRef="#br0" timeOffset="41981.26">31155 13444 0,'0'0'32,"-50"0"-32,25 0 15,0 0 1,25 50 0,-49-1-1,49 26 1,0-26-1,25-24 1,24-25 0,-24 0-1,25 0 1,-1-49 0,-49-1-1,0-24 1,0 49-1</inkml:trace>
  <inkml:trace contextRef="#ctx0" brushRef="#br0" timeOffset="42311">32147 13469 0</inkml:trace>
  <inkml:trace contextRef="#ctx0" brushRef="#br0" timeOffset="42893.42">32792 13494 0,'-25'0'219,"-25"49"-204,50 26 1,-24-26-1,24-24 1,49-25 31,-24 0-16,-25-25-31,0-24 31,0 24 1</inkml:trace>
  <inkml:trace contextRef="#ctx0" brushRef="#br0" timeOffset="43163.54">33015 13494 0</inkml:trace>
  <inkml:trace contextRef="#ctx0" brushRef="#br0" timeOffset="44546.98">28054 12353 0,'0'0'16,"-25"-25"-1,-124 25 17,100 0-32,-26 0 15,26 0 1,-26 0-1,-24 0 1,25 50 0,74-26-1,0 1 1,0 124 0,0 25-1,0 49 1,-50 298-1,50-348 17,0-98-17,0-26 1,0 1 0,25-25-1,25-25 1,49 0-1,124-25 1,-124 25-16,75-25 16,-100 25-1,-49 0 1,-25-49 0</inkml:trace>
  <inkml:trace contextRef="#ctx0" brushRef="#br0" timeOffset="55381.62">22473 15230 0,'-50'0'31,"50"50"16,25-1-47,-25 1 16,0 0-16,0-1 15,25 50 1,-25-24-1,0-50-15,0-1 16</inkml:trace>
  <inkml:trace contextRef="#ctx0" brushRef="#br0" timeOffset="55729.68">22349 15032 0,'0'0'0,"-25"0"16,0 0 15,-24 0-16,-26 74 1,75-49-16,-24 24 16,24 1 15,24-50 0,1 0-31,25-25 16,-50-49-1,49 74 1</inkml:trace>
  <inkml:trace contextRef="#ctx0" brushRef="#br0" timeOffset="56401.49">22671 15379 0,'0'0'0,"25"0"15,25 50 1,-25-1 0,-25 1-16,49-1 15,1-24 16,-50 0-15,-25-25 15,25-50-15,0 26 0,0-26-1,25 0 1,74 50-1,-49 25 1,-1 0 0,26-25-1,-26 0 1,-24 0-16,0 0 16,49-25 15,-49-74-16,-25 24 1,-25-73 0,1 123-1,24 50 17,0 24-17,0 100 1,0-74-1,0-1 1,0-49 0,49-25-1</inkml:trace>
  <inkml:trace contextRef="#ctx0" brushRef="#br0" timeOffset="56560.98">23217 15404 0,'0'-25'16,"25"25"15,25 0-15,24 0-1,-49 0-15</inkml:trace>
  <inkml:trace contextRef="#ctx0" brushRef="#br0" timeOffset="57244.52">23688 15379 0,'25'0'16,"25"0"0,-1 0-1,1 50 1,0-50 0,-50 49-16,49-24 15,-24 0 1,0 24-1,-25-24 1,0 0 15,-25 25-15,-24-50 0,24 0-1,25-25 1,0 0-1,49-74 1,51 24 0,24 51-1,-50-26 1,-74 0-16,25 50 16,-25 50 62,0 0-63,0-26 1,0 1 0,0 25-16,0 24 15,25-49 16,24-25-15,26 0 0,-51-25-16</inkml:trace>
  <inkml:trace contextRef="#ctx0" brushRef="#br0" timeOffset="58946.92">23788 15255 0,'-25'0'47,"0"0"-31,25 49-16,-50-24 16,50 25-16,-24-25 15,24 0-15,-50 99 16,25-75-16,25 50 15,-25 1 1,25-51 15,25 26-15,74-51 0,-49-24-1,173 0 1,-49-74-1</inkml:trace>
  <inkml:trace contextRef="#ctx0" brushRef="#br0" timeOffset="59247.1">24780 15056 0,'49'0'31,"-49"25"-15,25 25-16,-25-25 15,0-1-15,50 100 16,-50-74 0,0 0-16,-25 24 15,25-49 1,-25 25-1,-49-26 1,49 26 0,-25-50-1</inkml:trace>
  <inkml:trace contextRef="#ctx0" brushRef="#br0" timeOffset="61510.8">19794 15404 0,'0'-25'16,"0"0"-1,0 50 64,-25 25-79,25-1 15,0 1 1,0-1-16,0 1 15,0-25-15,0 0 16,75-25-16,-1 0 16,25 0-1,1-100 1,-51 26 0,-24 0-1,-25 24 16,0 100 1,0-1-17,50 150 1,-26-26 0,26-24-1,-25-25 1,-25 0-1,0-50-15,0 1 16,0-1 0,-99-24-1,-1-50 17,51-50-17,-1-24 1,25-25-16,25 24 31,174-49-31,24 50 31,-123 24-31</inkml:trace>
  <inkml:trace contextRef="#ctx0" brushRef="#br0" timeOffset="61780.24">21010 15602 0,'-50'0'16,"50"-25"0,25 25 30,0 0-46,-1-49 16,26 49 0,0 0-16,-26 0 15,26 0 1</inkml:trace>
  <inkml:trace contextRef="#ctx0" brushRef="#br0" timeOffset="61981.81">20960 15875 0,'25'0'47,"24"0"-47,1 0 16,-25-25-16,24 25 15,1 0 1,0 0 0</inkml:trace>
  <inkml:trace contextRef="#ctx0" brushRef="#br0" timeOffset="62799.22">21084 15577 0,'25'0'47,"24"-24"-47,-24 24 15,25 0-15,-1 0 16,-24 0-16,25-50 16,-1 50-1,-24 0 1</inkml:trace>
  <inkml:trace contextRef="#ctx0" brushRef="#br0" timeOffset="63145.56">21109 15900 0,'49'0'47,"1"0"-47,24 0 16,26 0-16,-26 0 15,50-50 1,-99 50 0</inkml:trace>
  <inkml:trace contextRef="#ctx0" brushRef="#br0" timeOffset="64096.98">24358 15280 0,'0'-25'47,"0"-25"-32,0 25 1,0 1-16,0-26 16,50-74-1,24 25 1,1-25 0,-26 49-1,1 51 1</inkml:trace>
  <inkml:trace contextRef="#ctx0" brushRef="#br0" timeOffset="64408.93">24681 14387 0,'0'0'0,"24"0"15,-24-25 1,50 25 0,-25 0-1,0 0 1,24 0-1,-49 74 1,0 75 0,-25-74-1,25-26 1</inkml:trace>
  <inkml:trace contextRef="#ctx0" brushRef="#br0" timeOffset="64792.84">25524 13767 0,'0'0'0,"0"-25"16,-25 25-1,0 0 1,1 0-16,-51 0 16,1 74-1,24 50 1,50 50 15,0-75-15,0 0-1,0-49 1</inkml:trace>
  <inkml:trace contextRef="#ctx0" brushRef="#br0" timeOffset="64943.05">25202 14287 0,'0'0'0,"24"0"15,26-49 1,0 49 0,24 0-1,-49-25 1</inkml:trace>
  <inkml:trace contextRef="#ctx0" brushRef="#br0" timeOffset="65148.46">25698 14064 0,'0'0'16,"0"25"15,0 0-16,0 0-15,0 24 16,0-24-16,0 25 16,0 24-1,24-49 17</inkml:trace>
  <inkml:trace contextRef="#ctx0" brushRef="#br0" timeOffset="65499.53">25946 14188 0,'-25'0'47,"25"25"-47,0 0 16,0 24-1,0-24 1,25-25 0,49 0-1,-49 0 17,25-25-17,-50-24 1,0-26-16,-25 51 31,-25 24-15</inkml:trace>
  <inkml:trace contextRef="#ctx0" brushRef="#br0" timeOffset="66160.05">26417 14139 0,'0'0'0,"-74"0"15,49 0 1,0 0 15,25 24-31,0 26 16,0 0 15,50-50 0,-1 0-15,-49-25 0,25 0-1,0 25 63,24 0-78,1 0 16,-25 0 0,-25-50-16,49 50 15,1-99-15,-25 50 16,24-75-1,-49 24 17,0 51-17,-24-1 1,24 100 31,0-25-47,0 24 15,0-24-15,0 49 16,0 1 0,0-50-1,0-1 17</inkml:trace>
  <inkml:trace contextRef="#ctx0" brushRef="#br0" timeOffset="66339.33">26615 13866 0,'0'0'0,"50"0"47,-25 0-32,0 0 16</inkml:trace>
  <inkml:trace contextRef="#ctx0" brushRef="#br0" timeOffset="67652.21">23639 16197 0,'49'0'16,"-98"0"93</inkml:trace>
  <inkml:trace contextRef="#ctx0" brushRef="#br0" timeOffset="68649.46">21456 16421 0,'-25'0'328</inkml:trace>
  <inkml:trace contextRef="#ctx0" brushRef="#br0" timeOffset="69010.06">24011 16222 0,'-25'0'31,"-24"0"32</inkml:trace>
  <inkml:trace contextRef="#ctx0" brushRef="#br0" timeOffset="70556.14">21431 16793 0,'0'-25'31,"0"0"32</inkml:trace>
  <inkml:trace contextRef="#ctx0" brushRef="#br0" timeOffset="72875">5011 6796 0,'0'-24'0,"0"-26"47,-50 50 15,-24 0-46,24 0-1,0 0-15,25 0 16,-74 25 0,-25 0-1,25-25 1,25 49-1,49-49-15,-74 25 16,-50 50 0,25-26-1,0 75 1,99-124-16,-49 50 16,49-25-1,25 24 1,-50 1-1,50 74 17,-25-75-17,25 26 1,0-26 0,0 1-16,0-25 15,0 74 1,0-49-1,50-1 1,-25 1 0,0-1-1,-25 1 1,49 0 0,-24-25 15,0-1-16,24-24 1,-24 50 0,25-25-1,49 24 1,-25-24 0,-24 0-1,0 25 1,-1-50-1,1 24 1,74-24 0,-75 0-1</inkml:trace>
  <inkml:trace contextRef="#ctx0" brushRef="#br0" timeOffset="74297.83">17686 6970 0,'0'0'0,"0"-25"31,74 25 0,-49 0-15,25 0-16,-1 0 0,1 0 16,-1 75-1,75-1 1,-49 1 0,-1 49-1,-74 99 1,0-99-1,0-25 1,0 0 0,-25 0-1,1-24 1,-26-25 0,25-26-1,0-24 1,1 0 46,-26 0-15</inkml:trace>
  <inkml:trace contextRef="#ctx0" brushRef="#br0" timeOffset="75874.77">15701 9153 0,'0'25'47,"0"24"-47,25-24 16,-25 25-16,0 49 15,50 25 1,-50-25 0,0 75-1,0-25 16,-25-25-15,25 0 0,0-75-1,0 26 1,0-26 0,0-24-1,25 25 1,-50-50 31,-25 0-32</inkml:trace>
  <inkml:trace contextRef="#ctx0" brushRef="#br0" timeOffset="76353.75">15503 10120 0,'0'0'0,"0"25"32,0 25-17,25-25 1,0 49-1,-25-49-15,99 49 16,-50 1 0,1-26-1,0 1 1,49-1 0,-74-49 15,-1-24-16,26-51 1,-25 26 15,-25 24-15</inkml:trace>
  <inkml:trace contextRef="#ctx0" brushRef="#br0" timeOffset="85997.19">19397 4068 0,'0'-25'0,"50"75"62,-50-1-46,0 26-16,0-1 16,0 1-16,0 24 15,0 25 1,0-50-1,0-24 1</inkml:trace>
  <inkml:trace contextRef="#ctx0" brushRef="#br0" timeOffset="86521.39">19472 4440 0,'0'0'0,"74"-25"32,-49-24-17,0 49 1,24 0 0,1 24-1,-25-24 1,-25 25-1,25 0 1,24 49 0,-49-24-1,-25 0 1,-24 49 0,-1-74-1,1-25 1,24 49-1,-25-49 1,25 0 0,0 0 15</inkml:trace>
  <inkml:trace contextRef="#ctx0" brushRef="#br0" timeOffset="87471.72">19844 4514 0,'49'0'63,"-49"25"-48,0 25-15,0-25 16,0-1 0,0 26-16,0 0 15,0-26 1,25-24-1,0 0 1,49 0 0,-49-99-1,25 25 1,-50 49 0,25 25-1,-25 25 16,0 49-15,24 1 0,-24 49-1,0-25 17,0-74-32,0 49 15,0-49 1,-24 25-1,-51-26 1,26-24 0,-26 0-1,50 0 1,25-49 0,0-50-1,149-1 1,-25 1-1,-25-25 1,-74 25 0,25 24-1,-50 26 17,0 24-32,0-49 15,0 24 1,0 75 31,0 0-32,0 24-15,0 75 16,0-25 0,0-24-1,0-26 16,25-49-15</inkml:trace>
  <inkml:trace contextRef="#ctx0" brushRef="#br0" timeOffset="87658.16">20265 4564 0,'25'0'47,"25"0"-47,-25 0 16,-1 0-16,1 0 16</inkml:trace>
  <inkml:trace contextRef="#ctx0" brushRef="#br0" timeOffset="88088.93">20538 4490 0,'25'0'16,"49"0"15,-24 0-15,0 0-1,-25 0 1,-25-25-16,49 0 16,-49-25-1,-25 50 17,-24 0-17,-26 25 1,26 25 15,49 24-31,-25-49 16,25 25-1,0-26-15,0 1 16,0 25 0,0 24-1,99-49 1,-49-25-1</inkml:trace>
  <inkml:trace contextRef="#ctx0" brushRef="#br0" timeOffset="88421.9">21158 4291 0,'0'0'0,"25"0"15,25 25 1,-1 49-1,-24 50 1,-25 25 0,-25 0-1,-24-50 1,-1-99-16,1 50 16,-1-50-1</inkml:trace>
  <inkml:trace contextRef="#ctx0" brushRef="#br0" timeOffset="89371.11">21109 4440 0,'25'0'47,"-25"25"-32,49-25 1,26 0-16,-1 0 16,25 0-1,0 0 1,50 0 0,-74 0-1,-50 0 1,-1 0-1,-48-25 17</inkml:trace>
  <inkml:trace contextRef="#ctx0" brushRef="#br0" timeOffset="89655.02">21530 4192 0,'50'0'0,"-25"0"16,124 74 15,-100-49-15,-24 25-16,-25-25 16,50-1-16,-50 26 15,0-25 1,0 24-16,0 1 15,-75 0 1,-24-26 0,0-24-1,49 0 1</inkml:trace>
  <inkml:trace contextRef="#ctx0" brushRef="#br0" timeOffset="90010.26">22324 3969 0,'0'0'16,"-25"0"15,1 74-15,24-24-16,0 24 15,0-24-15,0-1 16,0 1-16,0 24 16,49 26-1,-49-76-15,25 26 16,-25-25-1,-50 0 17,1-25-17,-1 0 1</inkml:trace>
  <inkml:trace contextRef="#ctx0" brushRef="#br0" timeOffset="90388.06">22622 4217 0,'49'49'16,"-49"-24"0,0 25-1,0-25-15,0-1 16,25 26-1,-25-75 48,25 0-63,-25 1 16,50 24-16,-25-50 15,-1 50 1,26 25-1,-50 24 1,25 1 0,24-50-1,-24 0-15</inkml:trace>
  <inkml:trace contextRef="#ctx0" brushRef="#br0" timeOffset="90638.51">23267 4316 0,'-50'0'16,"-24"50"-1,74-26 1,0 1 0,0 0-1,49-25 16,-24 0-15,-25-25 0,0-49-1,0 49 1</inkml:trace>
  <inkml:trace contextRef="#ctx0" brushRef="#br0" timeOffset="90887.81">23416 4242 0,'49'24'0,"50"100"31,-99-74-15,0-25 15,-24-25 16,24-75-31,0 26-16,0 24 15,0 0-15,0-49 0</inkml:trace>
  <inkml:trace contextRef="#ctx0" brushRef="#br0" timeOffset="91088.75">23812 4018 0,'0'0'16,"0"25"0,0 25-16,0 49 15,0-49 1,0-1 0,0 1-1,0-1 1,0 1-1</inkml:trace>
  <inkml:trace contextRef="#ctx0" brushRef="#br0" timeOffset="91240.56">23837 4242 0,'0'0'16,"0"-25"-1,50 25-15,-25 0 16,24 0-16,100 0 31,-50 0-15</inkml:trace>
  <inkml:trace contextRef="#ctx0" brushRef="#br0" timeOffset="93154.5">20712 5035 0,'-50'0'16,"50"50"0,-25-50-16,25 25 15,-24 0-15,24 24 16,-50 26 0,25 49-1,-24-75-15,-26 50 16,1 75-1,-25 49 1,24 1 0,-24-1-1,49-74-15,1-1 16,-1 26-16,-74 149 16,25-26 15,99-123-31,-74 173 15,24 0 1,0 25 0,1 50-1,-26 0 1,26-75 0,49-24-1,-50-175-15,50 150 16,0-25-1,0-50 1,0 25 0,0-149-16,0 75 15,25-25 1,24 0 0,-24-1 15,25-48-16,-50 24 1,25-75 0,24 26-1,-49-50-15,0 49 16,25 0 0,-25-24-1,50 24 1,-25 1-1,-25-50-15,49 24 16,-49 1 0,25-1-1,0-24 1,24 0 0,1 25-1,-25-26 1,0 1-1,74-25 1,-50 50 15,125-25-15,-75 24 0,50-49-1,0 25 1,-75-25-16,75 50 15,25-50 1,-25 49 0,-1-49-1,1 25 1,74-25 0,-74 50 15,-124-50-16,25 0 1,-25 0 0,-25 25 62,24-25-63,-24 24 1,25-24 0,25 0-1,-50 50-15,49-25 16,-24-25 0,25 49-1,-25-24 1,-1 25-1,26-25 1,-50 24-16,25 26 16,24-1 15,-49-24-15,0 49-1,0-50 1,25 1-1,-25 0 1,0-75 31</inkml:trace>
  <inkml:trace contextRef="#ctx0" brushRef="#br0" timeOffset="93573.62">22027 13940 0,'0'50'15,"24"-50"1,1 49-16,25 26 15,24-1 1,-24 1 15,24-1-15,-24-49 0,-1-25-1,1 0-15,0-25 31,-1-149-15,-24 125 0,-25-1-1,0 25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3-02-27T05:44:44.1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22796 4911 0,'0'0'0,"0"-24"47,0 48 0</inkml:trace>
  <inkml:trace contextRef="#ctx0" brushRef="#br0" timeOffset="1072.06">22076 5730 0,'0'25'46,"0"-1"-46,50 51 16,-50-25 0,0 24-16,25 75 15,-25-75-15,0 50 16,0-49 0,0-26-1,0-24 1,49-25-1,-49-25 17,50-49-32</inkml:trace>
  <inkml:trace contextRef="#ctx0" brushRef="#br0" timeOffset="2010.07">22299 5705 0,'0'0'0,"50"-25"93,0 25-77,-1 0 0,1 0-16,24-49 0,1 49 15,74-25 1,-50 25-1,-50 0 1,1 0 0,-50 49 77,0-24-77,0 50-16,0-26 16,0 51-1,0-1 1,25 0 0,-25-74-16,0 0 15,49 74 1,-49-74-1,0-1 1,0 26 15,0-25 1,-24-25-17,-26 0 1,0 0-1,-74 0 1,0 0 0,-25 0-1,50 0 1,50 0 0,-1 0-1,25 0 1,0 0 62,25 25-47</inkml:trace>
  <inkml:trace contextRef="#ctx0" brushRef="#br0" timeOffset="2841.59">22498 6970 0,'0'0'0,"0"50"63,0-1-63,0 1 15,0-25 1,-25 24-1,25-24-15,0 25 16,0-100 31,0 1-31,25-100-1,74-25 1,-25 100-1,-74 24-15,25 50 16,0 0 15,-25 50-15,50-26 0,-50 76-1,0-51 1,25 1-1,-25 0 1,24-26 0</inkml:trace>
  <inkml:trace contextRef="#ctx0" brushRef="#br0" timeOffset="3038.53">22572 7069 0,'0'0'16,"25"0"-16,0 0 15,0-49 1,49 49-16,-24-25 0,24 25 16,1 0 15,-26 0-16,1-50-15</inkml:trace>
  <inkml:trace contextRef="#ctx0" brushRef="#br0" timeOffset="3805.03">25276 5035 0,'0'0'0,"0"-24"31,0 48 16,0 51-47,0 24 15,0 0 1,0 50-16,0-25 16,0 50-16,0 49 15,0-74 1,0-50 0,0-74-1,0 24 1,0-73 15</inkml:trace>
  <inkml:trace contextRef="#ctx0" brushRef="#br0" timeOffset="4689.47">25425 5135 0,'0'0'0,"49"-50"46,1 50-46,24 0 0,26-25 16,-1 25 0,174-49-1,0-1 1,-50 50 0,-50-50-1,-98 50 1,-1 0-1,-49 0 1,0 0 15,24 50-31,1 0 16,0 74 0,24 0-1,-49 99 1,25 50-1,-50-100 1,0-24 0,0-74 15,49-1-15,-49-24-1,0-26 1,0 1-1,-49-25 17,24 50-32,-124-50 15,-74 0 1,-100 0 0,-98 49-1,-274 1 1,273-50-1,125 0 1,148 0 15,99 0-15,75 0 46,0 0-46,24 0-16,1 0 16</inkml:trace>
  <inkml:trace contextRef="#ctx0" brushRef="#br0" timeOffset="4972.09">25722 6945 0,'0'0'16,"0"25"0,25 25-1,-25 24 1,25-49-16,-25 25 15,0-26-15,0 1 0,50 25 32,-50-1-32,24-49 31</inkml:trace>
  <inkml:trace contextRef="#ctx0" brushRef="#br0" timeOffset="5421.74">25871 6871 0,'0'0'0,"25"0"0,25-50 15,-25 50-15,49-74 32,75 74-17,-124 25 1,-25 24-1,-25 75 1,-74 0 0,49-99-1,75-25 32,0 0-31,-1 0-16,51 0 15,-50 50 1,-25 24 0,0 1-1,-50-26 1,-74 1 0,-25-1-1,-49-49 1,98 0-1,-123-74 1</inkml:trace>
  <inkml:trace contextRef="#ctx0" brushRef="#br0" timeOffset="6261.68">23341 6102 0,'0'0'0,"0"-25"15,0-24 1,0 24 0,50 25-1,99-99 1,-1 49-1,26 0 1,74-24 0,199 24 15,-50 1-15,-1 49-1,-48 0 1,-75 0-1,-125 0 1,-98-25-16,49 25 16,-74 0-1,-99 0 48</inkml:trace>
  <inkml:trace contextRef="#ctx0" brushRef="#br0" timeOffset="6636.97">26095 5432 0,'49'0'32,"1"0"-17,-1 25 1,-24 25 0,-25-1-1,0 1-15,0-1 16,-25 1-1,-49 0 17,24-1-17,1 1-15,24-50 16,0 25 0</inkml:trace>
  <inkml:trace contextRef="#ctx0" brushRef="#br0" timeOffset="7071.08">26144 5904 0,'0'49'31,"0"-24"-15,25 25 0,-25-1-1,0 1 16,50-50-31,-50 25 16,24-50 0</inkml:trace>
  <inkml:trace contextRef="#ctx0" brushRef="#br0" timeOffset="7554.37">26243 5829 0,'25'0'16,"-50"0"-16,125-50 0,-51 50 16,1-24-1,-25 24 1,24 0-16,1-50 16,-25 50-16,24 0 15,-49-25 1,50 25-1,-25 0 17,-25 25-17,24 25 1,-24-1-16,50 1 16,-50 24-1,0-24 1,0-25-1,0 24 1,-50-49 0,-98 25-1,-1 25 1,74-50 0,51 0-1,-26 0 1,50-50 15</inkml:trace>
  <inkml:trace contextRef="#ctx0" brushRef="#br0" timeOffset="9970.08">21456 10220 0,'0'0'0,"0"-50"15,0 100 48,0-1-63,0 50 15,0 1-15,0 24 16,0 49-16,0-49 16,0 124-1,0-148-15,0 48 16,0-73-1,0-1 1,50-74 0,-26 0-1,-24-49 1</inkml:trace>
  <inkml:trace contextRef="#ctx0" brushRef="#br0" timeOffset="10638.7">21704 10071 0,'50'-50'15,"-100"100"-15,149-100 0,-24-24 0,24 74 16,25-50-16,124 0 16,-74 1-1,-26 24 1,-48 25 0,-51-50-1,-49 75 32,0 0-47,25 99 16,25 75-1,-50 173 1,49-50 0,-49-99-1,75-24 1,-50-50-1,-25-100 1,0 1 0,0-25-1,-25-1 1,-50 26-16,-73-25 16,-76-25-1,-123 49 1,-50-49 15,124 0-15,224 0-16,24 0 15,50 0 17,-1 0-17,26 0-15,0 0 0</inkml:trace>
  <inkml:trace contextRef="#ctx0" brushRef="#br0" timeOffset="10911.17">22027 11956 0,'0'25'16,"0"-50"-16,24 99 0,-24-49 16,25 74-1,25 50 1,-50-25 0,25-99-1,-25 25-15</inkml:trace>
  <inkml:trace contextRef="#ctx0" brushRef="#br0" timeOffset="11386.99">22002 12005 0,'25'-49'15,"-50"98"-15,99-148 0,1 74 0,-26-24 16,26 24-1,-26 25-15,-24 0 16,0 0 0,-25 50 15,0-1-15,-75 1-1,75-25 16,0-1 1,50-24-17,-25 0-15,49 50 16,-24 0 0,-50 24-1,0-24-15,0-1 16,-25-24-1,-25-25 1,-24 50 0,49-50-1,-24 0 17,-1-25-17,75-25-15</inkml:trace>
  <inkml:trace contextRef="#ctx0" brushRef="#br0" timeOffset="12053.69">24829 9079 0,'0'0'15,"0"24"32,0 1-31,0 25-1,0 24-15,50 25 0,-50 50 16,0 0-16,0 99 16,0 199-1,0-51 1,0 51-1,0-249 1,0-49 0,0 25-1,0-149 17,0-75 14,25 25-46,-25-24 16</inkml:trace>
  <inkml:trace contextRef="#ctx0" brushRef="#br0" timeOffset="14541.98">25028 10170 0,'-50'25'31,"50"0"-16,-24 49-15</inkml:trace>
  <inkml:trace contextRef="#ctx0" brushRef="#br0" timeOffset="15354.15">24854 10517 0,'0'-49'0,"0"98"0,0-148 16,0 49-16,50-49 15,-50-25 1,0 75 0,0-26-1,-25 25-15,-25 26 0,26 24 16,-76-50 15,76 50-15,48 0 15,51 0-31,123-50 16,1-24-1,-75 49 1,-149 25 15,-25 0-31,-24 0 16,-25 50-1,24 74 1,75-25 0,0-49-16,0 49 15,0-49 1,50 24-1,-25-24 1,-25-1 15,0 75-15,0 0 0,0 25-1,-50-25 1,50 0-1,0-74 1,0 49 0,-25-49-1,-24-1 1,24 1 0,25-25-1,74-25 63,1-25-62,-26 0-16</inkml:trace>
  <inkml:trace contextRef="#ctx0" brushRef="#br0" timeOffset="15791.09">26442 9798 0,'0'0'0,"25"0"16,24 25-1,-49 49-15,25 0 16,25 51 0,-50-26-1,0 0 1,0-74 0,0 0 30</inkml:trace>
  <inkml:trace contextRef="#ctx0" brushRef="#br0" timeOffset="16451.16">26690 9798 0,'49'-50'0,"-24"50"15,50-25-15,-1 25 16,100 0 0,-75-49-16,75 49 15,-26 0 1,-24-50-1,-49 50 1,-50 0 0,-25 25 46,0 25-46,0-1-1,0 1-15,0 123 16,0 1 0,49-75-1,-24-24 1,-25-26 0,0 1-1,-124-50 16,-50 25-15,-222-25 0,73-25-1,149 25 1,125-25 0,24 25-1,-25 0 1,50-25-1,25 25 17</inkml:trace>
  <inkml:trace contextRef="#ctx0" brushRef="#br0" timeOffset="16733.84">26987 10765 0,'0'0'0,"0"25"16,25 25-1,-25-1-15,0-24 16,50 0-16,-50 49 16,0-49-1,0 0-15</inkml:trace>
  <inkml:trace contextRef="#ctx0" brushRef="#br0" timeOffset="16989.18">27012 10840 0,'100'-50'0,"-200"100"0,249-100 15,-99 50-15,-25 0 16,74 25 0,-74 24-1,-25-24-15,0 0 16,0 25-16,0-26 0,-50 26 15,25-50 1,-74 50 0,25-50-16,-75 0 15,0 0 1,0 0 0</inkml:trace>
  <inkml:trace contextRef="#ctx0" brushRef="#br0" timeOffset="17910.31">23540 10195 0,'0'-25'0,"0"50"0,-50-50 15,50-49-15,-25 24 16,-24 0 0,49 1-1,-25-1 1,0 25 0,-25 0-1,50-24 1,0 24-1,174-74 1,322-50 0,-297 99-1,421-24 1,-199 24 0,51-24-1,49 74 1,-1-50 15,-396 50-15,-74 0-1,-50 25 1,50 0 15,-50 0-15,-25-25-1</inkml:trace>
  <inkml:trace contextRef="#ctx0" brushRef="#br0" timeOffset="18220.32">26938 9153 0,'0'0'16,"49"0"-16,26 50 16,24 24-1,-24-24 1,-26-26-16,-24 26 16,25-25-1,-125 24 1,26-49-1,-51 50-15,-123 24 16,99-24 0,25 49-1</inkml:trace>
  <inkml:trace contextRef="#ctx0" brushRef="#br0" timeOffset="23768.51">11361 6598 0,'0'-25'0,"-25"25"15,25-49 1,-25 49 0,-25 0-1,-24 0 1</inkml:trace>
  <inkml:trace contextRef="#ctx0" brushRef="#br0" timeOffset="25006.6">8731 6424 0,'25'0'31,"25"0"-15,-1 0-1,26 0 1,-51 0-1,51 0 1,-25 0 0,74 0-1,0-24 1,-75 24-16,1 0 16,-1 0-16,75 0 15,-24 0 1,-26-25-1,50 25 1,-25 0 0,-49-50-16,49 50 15,25 0 1,-25 0 15,50 0-15,-25-25-1,-25 25 1,25 0 0,25 0-1,-74 0-15,74-49 16,-25 49 0,-50 0-1,25 0 1,-24 0-1,-26 0 1,50 0 0,1 0-1,-1 0 1,0 0 15,-49 0-15,-1 0-1,-98 0 64,24 0-64,-25 0-15</inkml:trace>
  <inkml:trace contextRef="#ctx0" brushRef="#br0" timeOffset="25761.23">12254 5755 0,'0'-25'31,"24"25"-15,-24-50-1,25 50-15,25-25 16,-25 25-1,99-49 1,24 24 0,51-25-1,49 1 1,-99 49 0,99-75-1,25 1 1,24-50-1,-24 50 1,-50 24 0,-24 25-1,-125-24 1,-99 49 31</inkml:trace>
  <inkml:trace contextRef="#ctx0" brushRef="#br0" timeOffset="26117.78">14610 4837 0,'0'0'16,"25"-25"-16,24 25 15,1-50 1,-25 50-16,49 0 16,1 0-1,24 25 1,-74 0 0,24 0-1,1 25 1,-50-1-1,-75 1 1,-49-1 0,50 1-16,49-25 15,0 24 1</inkml:trace>
  <inkml:trace contextRef="#ctx0" brushRef="#br0" timeOffset="26542.38">15825 4564 0,'0'0'16,"0"-25"-1,-49 25-15,24 0 16,-25 0 15,50 25-31,0 25 16,0-1-1,0 1 17,50-50-32,0 49 15,-1 1 1,1 0-16,-25-50 15,24 74 1,-49-49 15,-25 25-31,-24-50 16,-26 0 0,75 24-16,-24-24 15,24-49 16</inkml:trace>
  <inkml:trace contextRef="#ctx0" brushRef="#br0" timeOffset="26733.74">16073 4787 0,'0'0'15,"50"0"16,-50 25-31,25-25 16,-25 75 0,0-51-16,25 1 15,24 74 1</inkml:trace>
  <inkml:trace contextRef="#ctx0" brushRef="#br0" timeOffset="26902.65">16173 4589 0,'0'0'16,"0"-25"-16</inkml:trace>
  <inkml:trace contextRef="#ctx0" brushRef="#br0" timeOffset="27316.45">16446 4589 0,'49'0'31,"-24"0"-15,25 0-16,-26 0 15,1 0-15,25 0 16,-1 0 15,-49 49-15,-49 1-1,24-25-15,-49 49 16,49 1 0,-50-50-1,51 49 1,24-49 0,74 0 15,25-25-16,-24 0 1,98-75-16</inkml:trace>
  <inkml:trace contextRef="#ctx0" brushRef="#br0" timeOffset="27717.4">17090 4762 0,'0'-24'0,"25"24"31,25 0-15,-50-25-1,74 25-15,-24-50 16,-25 25 0,-25-24-1,0 24 1,-25 25 15,0 0-31,-49 0 16,49 74 15,-25-24-15,1 0-16,49-1 15,0 1 1,0 0-1,99-26 1,0 26 0,-49-50-1</inkml:trace>
  <inkml:trace contextRef="#ctx0" brushRef="#br0" timeOffset="28037.1">16966 5259 0,'25'0'31,"50"0"-15,-1-50-16,0 50 0,1-50 15,-26 50 1,51-49-1,-76 49 1,1 0 0</inkml:trace>
  <inkml:trace contextRef="#ctx0" brushRef="#br0" timeOffset="34027.64">18827 4539 0,'0'50'63,"25"-25"-63,-25 24 15,0-24 1,24-25-16,-24 74 16,0-49-1,0 0 1</inkml:trace>
  <inkml:trace contextRef="#ctx0" brushRef="#br0" timeOffset="34461.17">18876 4390 0,'0'0'0,"-99"-49"31,50 49-31,24 0 16,0 0-1,-25 49 1,50-24 0,0 0-1,25-25 1,74 0 0,-74 0-1,50 0 1,-75-50-1</inkml:trace>
  <inkml:trace contextRef="#ctx0" brushRef="#br0" timeOffset="35115.69">19174 4589 0,'0'0'16,"0"25"-1,25-25-15,-25 49 16,49 26-1,-49-51 1,0-48 62,0-26-62,0 0-1,25 50 1,0 0 0,25 0-16,-50 25 15,49-25 1,1 25-16,-1-25 16,26 0 15,-25 0-16,-1-74 1,-24-1 0,-25 1-1,0 49 1,0-25-16,0 75 31,0 0-15,0 25-1,0-1-15,0 1 16,0-1 0,0 1-1,0-25 17</inkml:trace>
  <inkml:trace contextRef="#ctx0" brushRef="#br0" timeOffset="35242.94">19571 4614 0,'25'0'16,"-50"0"-16,75 0 0,24 0 16,-49 0-16</inkml:trace>
  <inkml:trace contextRef="#ctx0" brushRef="#br0" timeOffset="35452.37">20017 4614 0,'25'0'0,"25"0"15,-25 0-15,-1 0 16,51 0-1,-1 0 1,-24 0 0,-1 0-1</inkml:trace>
  <inkml:trace contextRef="#ctx0" brushRef="#br0" timeOffset="35760.5">20389 4440 0,'25'0'32,"25"25"-17,-25 49 1,24-24 0,1-1-1,-50-24 1,0 25-1,-25-25 1,-25-25-16,-24 49 16,24-49-16,-24 25 15,24-25-15,1 50 16,24-25 0</inkml:trace>
  <inkml:trace contextRef="#ctx0" brushRef="#br0" timeOffset="36249.76">21481 4217 0,'0'0'0,"0"25"31,0-1-15,0 1-16,0 25 15,25-1 1,24 1-1,1 0 1,-25-50-16,49 0 16,-49 0-1,25-50 1,-1-24 0,-49 98 46,25 1-46,-25 50-1,0-51-15,0 51 16,0-26 0,50-49-1</inkml:trace>
  <inkml:trace contextRef="#ctx0" brushRef="#br0" timeOffset="36683.14">22051 4266 0,'25'0'47,"-25"25"-47,50 0 15,-50 49-15,25-49 16,-25 50 0,49-51-1,-49-48 32,0-1-31,25-25-1,0 50 1,24 0-16,-24 0 16,-25 25 15,-25 0-15,25 24-1,-49-49 1,-1 0-1,25 0 1,25-24-16</inkml:trace>
  <inkml:trace contextRef="#ctx0" brushRef="#br0" timeOffset="37432.83">22423 4266 0,'0'50'31,"0"0"-15,0-26-1,25-24 1,-25 50-16,50-50 16,24 0-1,-49-25 1,25 25-16,-50-49 15,49-1 1,-24 75 31,-25 49-31,0-24-16,0-1 15,0 26 1,0-26-1,0 26 17,-25-75-32,-49 25 0,-1-25 31,26 0-15,49-75 15,74 1-16,-24 24 1,-1 25-16,76-49 16,-51 0-1,25-26 1,-74 26 0,25 0-1,-50 49 1,0 0-1,24 25 1,-24 50 0,0 49 15,0 25-15,0-25-1,0-49 1,0-1 15,-49-49-31</inkml:trace>
  <inkml:trace contextRef="#ctx0" brushRef="#br0" timeOffset="37589.82">22944 4390 0,'0'0'0,"25"0"63,0 0-48,49 0 1</inkml:trace>
  <inkml:trace contextRef="#ctx0" brushRef="#br0" timeOffset="37965.86">23316 4341 0,'50'0'15,"0"0"1,-50-25-16,49 25 16,-24-25-1,-25-24 1,0-1-1,-25 50 17,-74 50-17,0 24 1,74-49-16,-25 74 16,50-25-1,0-49 1,0 25-1,50-25 17,-25 24-17</inkml:trace>
  <inkml:trace contextRef="#ctx0" brushRef="#br0" timeOffset="38745.83">22027 4887 0,'24'0'15,"51"0"1,-26 0-16,1 0 15,24 0-15,1 0 16,-1 0 0,1 0-1,-100 0 517</inkml:trace>
  <inkml:trace contextRef="#ctx0" brushRef="#br0" timeOffset="39913.76">25028 3721 0,'0'0'0,"0"-25"16,-50 25-1,26 0 1,-1 0-16,-25 0 15,-24 0-15,24 124 16,50-50 0,-50 150-1,50-100 1,0-75 0,0 26-1</inkml:trace>
  <inkml:trace contextRef="#ctx0" brushRef="#br0" timeOffset="40032.04">24631 4242 0,'0'0'0,"25"0"16,49-25-1,1 25 1,49-50-1</inkml:trace>
  <inkml:trace contextRef="#ctx0" brushRef="#br0" timeOffset="40231.04">25177 3969 0,'0'49'31,"0"1"-31,0-25 0,49 74 15,-49 25 1,0-74 15,0-26-15</inkml:trace>
  <inkml:trace contextRef="#ctx0" brushRef="#br0" timeOffset="40564.46">25673 4142 0,'-25'0'32,"-49"0"-32,74 75 15,-25-50-15,25-1 16,0 26-1,0 0 1,49-50 0,-24 0-1,0 0-15,25-25 16,-26-74 0,-24 49-1,0 25 1,-24 25 15,-26 0-15</inkml:trace>
  <inkml:trace contextRef="#ctx0" brushRef="#br0" timeOffset="41181.05">26367 4118 0,'-74'0'0,"148"0"0,-173 0 16,50 0-1,-1 0 1,0 24 0,50 1-1,0 0 1,50-25-1,-25 0 1,0 0-16,24 0 16,1 0-1,-50-50 1,25 75 15,24 25-15,1-1-1,24-49 1,75 0 15,-99 0-15,-1-74-16,-24 24 16,-25-98-1,0 24 1,0 24-1,0 125 32,0 25-47,0 74 32,0-25-17,0-49 1,0-1-1</inkml:trace>
  <inkml:trace contextRef="#ctx0" brushRef="#br0" timeOffset="41302.12">26715 4118 0,'49'0'31,"1"0"-16,24 0 1</inkml:trace>
  <inkml:trace contextRef="#ctx0" brushRef="#br0" timeOffset="41815.32">27955 3894 0,'25'-24'15,"-50"48"-15,74-48 16,26 24 0,-25 0-16,-50 24 15,49 26 1,1-25 0,-50 24-16,-25 1 31,-25 0-31,-49-1 15,-25 1 1,50-50 0,74 25 46,49-25-46,1 49-16,-25-49 0,-25 50 15,173-25 1,-148-25 0</inkml:trace>
  <inkml:trace contextRef="#ctx0" brushRef="#br0" timeOffset="42262.59">28426 3969 0,'25'0'31,"-25"74"-15,0 25 0,0 25-1,0-99-15,0 0 16,0 25-1,0-75 32,0 0-47,25 0 16,49-24 0,1 49-1,-51 0-15,1 0 31,-25 49-31,0-24 16,-25 25 0,-49-1-1,49-24 1,-24-25-16,49-25 31,0 0-31</inkml:trace>
  <inkml:trace contextRef="#ctx0" brushRef="#br0" timeOffset="42982.09">28873 4167 0,'0'25'16,"0"25"-1,0-1-15,0-24 16,0 25-1,24-1 1,1-49 0,50 0-1,-1 0 1,-24 0-16,-25-49 16,24-1-1,-49 0 1,0 75 15,0 25-31,0 49 16,0 0-1,0 25 1,0-25 15,-49-74-31,49 25 16,-50-50-16,0 25 15,25-25 1,-24 0 0,24-25-1,25-50 1,25 1 0,74 0-1,25-75 1,-49 25-1,-1 0 1,0 25 0,-49-1-1,-25 76 1,0 98 15,0-24-15,0 49-1,0-50-15,0 51 16,0-1 15,0-74-31,0 24 16</inkml:trace>
  <inkml:trace contextRef="#ctx0" brushRef="#br0" timeOffset="43273.84">29890 4266 0,'24'0'0,"100"25"47</inkml:trace>
  <inkml:trace contextRef="#ctx0" brushRef="#br0" timeOffset="43523.35">30038 4291 0,'-49'50'16,"-1"-50"-16,-24 124 15,49-75 1,0 26 0,25-50-1,0 24 1,0 26 0,25-51-1,25 1 1,-1-25-16</inkml:trace>
  <inkml:trace contextRef="#ctx0" brushRef="#br0" timeOffset="45114.21">22547 7863 0,'-24'-50'16,"-1"50"0,0 0-1,-49 0 1,74 25 0,-50-25-16,50 75 15,0-26-15,0 1 16,0 49-1,0-49-15,0 99 16,0-50 0,0-74-1</inkml:trace>
  <inkml:trace contextRef="#ctx0" brushRef="#br0" timeOffset="45232.42">22299 8359 0,'0'-25'16,"75"-24"-1,-26 49-15,1 0 16,24 0-16,1-25 16</inkml:trace>
  <inkml:trace contextRef="#ctx0" brushRef="#br0" timeOffset="45446.94">23044 7987 0,'0'75'32,"0"-51"-17,0 1-15,0 25 16,0-1-1,0-24 1,0 50 0</inkml:trace>
  <inkml:trace contextRef="#ctx0" brushRef="#br0" timeOffset="45780.33">23589 8012 0,'-25'0'0,"1"0"16,-1 25-1,-25 24 1,50 1 0,0-25 15,25-25-16,25 0 1,-26 0 0,1 0-1,-25-25-15,0 0 16,0-24 0</inkml:trace>
  <inkml:trace contextRef="#ctx0" brushRef="#br0" timeOffset="46529.88">24358 8037 0,'-49'0'16,"98"0"-16,-123 0 0,49-25 16,-25 25-1,26 0 17,-1 25-1,25 49-16,0 1 1,0-51-16,0 1 16,25-25-16,74 0 15,0-25 1,-74-24 0,0 24 15,-25-124-16,0 124 1,0 100 31,0-50-31,24-25-1,51 0 1,-26 0-1,-24-25 1,50 25-16,-75-100 16,24 51-1,-24-75 1,-74 49 15,49 75 0,25 50-15,0 0 0,0 24-1,0-24-15,0-26 16,25 26 0,-25 0-1</inkml:trace>
  <inkml:trace contextRef="#ctx0" brushRef="#br0" timeOffset="46665.52">24581 7962 0,'50'-49'31,"0"49"-31,-1 0 16,1 0-16,49 0 15</inkml:trace>
  <inkml:trace contextRef="#ctx0" brushRef="#br0" timeOffset="46930.06">25400 7987 0,'74'0'15,"-24"0"1,24 0-16,1 0 16,-1 0-16,50 0 15,-49 0 1,-50 0-1,24-50 1</inkml:trace>
  <inkml:trace contextRef="#ctx0" brushRef="#br0" timeOffset="47220.53">26020 7764 0,'25'25'47,"25"24"-31,-1 1-1,-24-1 1,25 1 0,-50-25-1,0 0 16,-25 24-15,-25-49-16,1 25 31,-1 25-15,0-50-16</inkml:trace>
  <inkml:trace contextRef="#ctx0" brushRef="#br0" timeOffset="47610.01">27161 7888 0,'0'25'16,"25"99"15,25-75-15,-50-24-1</inkml:trace>
  <inkml:trace contextRef="#ctx0" brushRef="#br0" timeOffset="47744.38">27037 7590 0,'0'0'16,"25"0"0</inkml:trace>
  <inkml:trace contextRef="#ctx0" brushRef="#br0" timeOffset="48367.87">27459 7714 0,'74'99'31,"-74"-74"-16,50 25-15,-25-1 16,-25 26 0,0-50 15,0-100 16,0 50-47,49 1 15,26-51 1,-51 75 0,26 0-1,49 25 1,-74 0-16,25-25 16,99 49-1,-75-73 16,-49-26-15,-25-24 0,49-125-1,-49 50 1,-24 125 0,24-1-1,0 124 16,-25-25-31,25 50 16,0-49 0,0 24 15</inkml:trace>
  <inkml:trace contextRef="#ctx0" brushRef="#br0" timeOffset="48519">28029 7689 0,'0'0'0,"100"0"31,-1 0-15,-74 0-16,-1 0 15,26 0 1</inkml:trace>
  <inkml:trace contextRef="#ctx0" brushRef="#br0" timeOffset="50984.39">22771 13494 0,'0'74'31,"0"-49"0,0 0-15,49 24-1,-49 1 1,0 0 0,0-26-1,25-24 1,-25 50 0</inkml:trace>
  <inkml:trace contextRef="#ctx0" brushRef="#br0" timeOffset="51179.34">22671 13171 0,'0'0'0,"50"0"46,25 75-30</inkml:trace>
  <inkml:trace contextRef="#ctx0" brushRef="#br0" timeOffset="51764.68">23044 13370 0,'0'0'15,"49"49"1,-24 26-16,49-26 16,-49-24-1,0 25 17,-25-100 14,0 25-30,0 1-16,0-26 16,0 25-1,74-24 1,1 49 0,24 0-1,-25 24 1,-24 26-1,0-50 1,-1 0-16,-49-25 31,0-49-15,0-1 0,-25 26-1,25 74 32,0 24-31,25 1-1,-25-25 1,0 49 0,25-74-16,-25 25 15</inkml:trace>
  <inkml:trace contextRef="#ctx0" brushRef="#br0" timeOffset="51880.11">23788 13444 0,'0'0'0,"24"0"0,26 0 16,74 0 0,0 0-1</inkml:trace>
  <inkml:trace contextRef="#ctx0" brushRef="#br0" timeOffset="52112.77">24805 13345 0,'0'0'0,"198"0"15,-148 0 1,-1 0 0,26 0-16,-1 0 15,-24-25 1,-50-24 0</inkml:trace>
  <inkml:trace contextRef="#ctx0" brushRef="#br0" timeOffset="52363.78">25251 13097 0,'0'0'16,"25"0"-1,49 0-15,1 74 16,-50-24 15,24 0-15,1-1-1,-50-24 1,0 25-16,-75-26 16,51-24-1,-26 25 1,0-25 0</inkml:trace>
  <inkml:trace contextRef="#ctx0" brushRef="#br0" timeOffset="52663.02">26814 12477 0,'0'0'15,"0"-50"1,-50 50-1,1 50 1,-1 148 0,50 1-1,-25-26 1,25-98-16,0 49 16,-49-75-1,49-24 1</inkml:trace>
  <inkml:trace contextRef="#ctx0" brushRef="#br0" timeOffset="52795.87">26467 13097 0,'0'0'0,"74"0"15,75 0 1,0-25-1,-1 25-15</inkml:trace>
  <inkml:trace contextRef="#ctx0" brushRef="#br0" timeOffset="52996.55">27360 12923 0,'0'0'15,"-25"25"16,25 25-15,0 24-16,-25 25 16,25-24-1,0-50-15,0 24 32,25-49-32</inkml:trace>
  <inkml:trace contextRef="#ctx0" brushRef="#br0" timeOffset="53395.99">27632 13047 0,'-49'0'0,"-1"0"15,50 50 1,-25-25-16,25 49 15,0-24 1,0-1 0,0 1-1,50-50 17,0 0-17,-1-25 1,-49-24-1,0 24 1,-49-25 0,49 0-1,-50 50 1,25 0 0,-24 25-1,49 0 1</inkml:trace>
  <inkml:trace contextRef="#ctx0" brushRef="#br0" timeOffset="53977.86">28004 13146 0,'0'75'63,"0"-50"-48,0 0 1,50-25 31,0 0-32,-50-50 1,49 0-16,-24 50 47,25 0-31,-25 0-1,49 0 1,-24-25-1,-1-49 1,-49 49 0,0 0-16,50-24 15,-50-75 1,0 74 0,0 25-16,-25 50 31,25 99-16,-25 25 1,-24-25 0,-1-99-16</inkml:trace>
  <inkml:trace contextRef="#ctx0" brushRef="#br0" timeOffset="54133.65">28253 13097 0,'0'0'0,"49"0"15,1 0-15,-1 0 16,26 0 0,-50 0-1</inkml:trace>
  <inkml:trace contextRef="#ctx0" brushRef="#br0" timeOffset="54824.08">26219 14660 0,'0'0'0,"49"0"16,26-50-16,98 0 15,1 26 1,-100 24 0,1 0-16,-1-50 15,-49 50 1,0 0-1,24 0 1,-49-25 0,-25 25 218,1 0-187,-1 0 31</inkml:trace>
  <inkml:trace contextRef="#ctx0" brushRef="#br0" timeOffset="59713.52">12477 7962 0,'-75'-25'15,"51"25"1,-1-49 0,-25 49-1,75 0 63,0 0-62,0 0-16,-1 0 0,51 0 16,-26 0-16,100 0 15,99 25 1,25-25 15,174 0-15,-323 0-1,24 0-15,100 0 16,125 0 0,48-25-1,1 25 1,173-50-1,-248 50 1,-49 0 0,-25 0-1,-149 0-15,25-49 16,-50 49-16,75 0 16,-75 0-1,-74 0 1,24 0 15,1 0-31,0 0 0,-1 0 16,1 0 31,-25 0 62,-1 0-93</inkml:trace>
  <inkml:trace contextRef="#ctx0" brushRef="#br0" timeOffset="62261.44">1587 9773 0,'0'-25'31,"-24"25"0,-1 0-31,-25 0 16,1 0-16,-26 0 16,-24 0-1,-199 25 1,100-25 0,99 25-1,74-25 1,-25 0-1,50 49 32,0 1-47,0-25 16,0 124 15,0-50-15,25 0-1,-25 50 1,0 124 0,0-124-1,0-25-15,0 124 16,0-50 0,0-49-1,0-99-15,0 49 16,0 0-1,0 0 1,0 0 0,0 100-1,0-25 1,-25-75 15,25 25-15,-24 74-1,24-99 1,0-49 0,0 24-1,0-49 1,-25-25 0,25 25-1,-50 0 1,50 24 15,0-24 0,0 0 1,0 25-17,0-1 1,0-24-1,0 50-15,0-26 16,0 26 0,0-1-1,0 0 1,0-24 0,0 24-16,0 1 15,0-1 1,0-49-1,0 0 1,25-25 78,0 0-79,0 0 1,-25-50 0,49 50-16,1-49 15,24 24 1,-24-25 0,-1 50-1,-49-25-15,50 25 16,-25 0-1,-25-24 1,25 24 0,24-50-1,-24 50 17,0-25-32,-25 0 15</inkml:trace>
  <inkml:trace contextRef="#ctx0" brushRef="#br0" timeOffset="63861.28">11733 10393 0,'49'0'78,"1"0"-78,-1 0 16,1 0-16,24 0 0,1 0 15,74 0 1,-25 25 0,0-25-1,-99 0-15,-1 0 16,26 0 0,0 0 62,-26 0-63,1 0-15,0 0 16,25 0-16</inkml:trace>
  <inkml:trace contextRef="#ctx0" brushRef="#br0" timeOffset="65287.41">14784 10294 0,'0'0'16,"49"0"0,1-50-1,-1 50-15,26 0 16,-1 0 0,-49 0-1,25 0 16,-1 0-15,-24 0 0,-75 25 952</inkml:trace>
  <inkml:trace contextRef="#ctx0" brushRef="#br0" timeOffset="67851.13">3076 11658 0,'49'0'125,"-24"0"-109,25 0 0,-25 0-16,-1 0 0,51 0 15,-26-25 16,-24 25-15</inkml:trace>
  <inkml:trace contextRef="#ctx0" brushRef="#br0" timeOffset="68159.7">3398 11460 0,'25'0'15,"49"0"1,-49 49-1,-25-24 17,0 0-17,0 0 1,-74-25 0,24 49-1,1-24 1,49 25-16</inkml:trace>
  <inkml:trace contextRef="#ctx0" brushRef="#br0" timeOffset="70289.6">4341 13568 0,'49'0'46,"-24"0"-30,25 0-16,-1 0 16,75 0-1,149 0 1,99-49 0,-24 49-1,-200 0-15,26 0 16,-50 0-1,-99 0 1,25 0 0,-75 0 562</inkml:trace>
  <inkml:trace contextRef="#ctx0" brushRef="#br0" timeOffset="101613.48">22622 11385 0,'0'-49'422,"25"49"-407,-25-25-15,24 0 16,-24-24 15,25 49-31,-25-25 32,0 74 77</inkml:trace>
  <inkml:trace contextRef="#ctx0" brushRef="#br0" timeOffset="103721.86">28129 11137 0,'0'25'47,"-50"-25"1140,25 0-1187,0 0 16</inkml:trace>
  <inkml:trace contextRef="#ctx0" brushRef="#br0" timeOffset="105003.99">27732 11038 0,'24'0'31,"1"0"844,-25 50-750,-49-50-125</inkml:trace>
  <inkml:trace contextRef="#ctx0" brushRef="#br0" timeOffset="129875.17">5904 3621 0,'-497'0'16,"994"0"-16,-1192 0 0,497 50 16,-1 49-16,1 25 15,-26 100-15,-148 495 32,174 596-17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3-02-27T05:46:17.5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8930 14808 0,'0'-49'672,"-25"49"-313</inkml:trace>
  <inkml:trace contextRef="#ctx0" brushRef="#br0" timeOffset="437.28">8682 14610 0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47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9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68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3166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Marwadi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b="0" i="0" dirty="0">
                <a:solidFill>
                  <a:srgbClr val="444746"/>
                </a:solidFill>
                <a:effectLst/>
                <a:latin typeface="Google Sans"/>
              </a:rPr>
              <a:t>chirag.joshi@marwadieducation.edu.in</a:t>
            </a:r>
            <a:endParaRPr lang="en-US" dirty="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Department of Information and Technology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Dr.Chirag Joshi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6709742" y="965458"/>
            <a:ext cx="3075940" cy="289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196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77" y="761687"/>
            <a:ext cx="11929641" cy="5590565"/>
          </a:xfrm>
        </p:spPr>
        <p:txBody>
          <a:bodyPr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buClr>
                <a:srgbClr val="1D3064"/>
              </a:buClr>
              <a:buFont typeface="Wingdings 3" panose="05040102010807070707" pitchFamily="18" charset="2"/>
              <a:buChar char="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buClr>
                <a:srgbClr val="1D3064"/>
              </a:buClr>
              <a:buFont typeface="Wingdings 3" panose="05040102010807070707" pitchFamily="18" charset="2"/>
              <a:buChar char="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buClr>
                <a:srgbClr val="1D3064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just" defTabSz="914400" rtl="0" eaLnBrk="1" latinLnBrk="0" hangingPunct="1">
              <a:lnSpc>
                <a:spcPct val="90000"/>
              </a:lnSpc>
              <a:buClr>
                <a:srgbClr val="1D3064"/>
              </a:buClr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just" defTabSz="914400" rtl="0" eaLnBrk="1" latinLnBrk="0" hangingPunct="1">
              <a:lnSpc>
                <a:spcPct val="90000"/>
              </a:lnSpc>
              <a:buClr>
                <a:srgbClr val="1D3064"/>
              </a:buClr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6542740" y="1222346"/>
            <a:ext cx="21836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OOP Java is the easiest, scoring and my favorite subject</a:t>
            </a:r>
            <a:endParaRPr lang="en-IN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437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25101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1D3064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1D3064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1D3064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1D3064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1D3064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364394" y="6604000"/>
            <a:ext cx="5463209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334539" y="1444487"/>
            <a:ext cx="21836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OOP Java is the easiest, scoring and my favorite subject</a:t>
            </a:r>
            <a:endParaRPr lang="en-IN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740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61687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502984" y="880013"/>
            <a:ext cx="21836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OOP Java is the easiest, scoring and my favorite subject</a:t>
            </a:r>
            <a:endParaRPr lang="en-IN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D38B6F-D549-4D28-B5DA-3AF636652084}"/>
              </a:ext>
            </a:extLst>
          </p:cNvPr>
          <p:cNvGrpSpPr/>
          <p:nvPr userDrawn="1"/>
        </p:nvGrpSpPr>
        <p:grpSpPr>
          <a:xfrm>
            <a:off x="10357991" y="5976558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6502984" y="880013"/>
            <a:ext cx="21836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OOP Java is the easiest, scoring and my favorite subject</a:t>
            </a:r>
            <a:endParaRPr lang="en-IN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6502984" y="880013"/>
            <a:ext cx="21836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OOP Java is the easiest, scoring and my favorite subject</a:t>
            </a:r>
            <a:endParaRPr lang="en-IN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77236" y="1556372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31765DD-2E04-4EE4-AFB7-43E328823E61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5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DFA2-9450-4685-9047-7CFEFC95EEE9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9E0BA-26BD-4B51-9F30-661FA1C8759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428B01-63DA-4D38-7F7B-246D2A2198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3B4AAB-326A-C301-00FC-5C6D24EC18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9" name="Freeform 17">
            <a:extLst>
              <a:ext uri="{FF2B5EF4-FFF2-40B4-BE49-F238E27FC236}">
                <a16:creationId xmlns:a16="http://schemas.microsoft.com/office/drawing/2014/main" id="{34EE8106-F25D-C11B-14DC-BC71861B220B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0B96C6-8C60-156F-B9BA-AEB8A5B05778}"/>
              </a:ext>
            </a:extLst>
          </p:cNvPr>
          <p:cNvSpPr txBox="1"/>
          <p:nvPr userDrawn="1"/>
        </p:nvSpPr>
        <p:spPr>
          <a:xfrm>
            <a:off x="6502984" y="880013"/>
            <a:ext cx="21836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OOP Java is the easiest, scoring and my favorite subject</a:t>
            </a:r>
            <a:endParaRPr lang="en-IN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86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19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73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92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65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21B45-1703-4330-B544-825BD8F37AF2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5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536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31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688" r:id="rId15"/>
    <p:sldLayoutId id="2147483689" r:id="rId16"/>
    <p:sldLayoutId id="2147483673" r:id="rId17"/>
    <p:sldLayoutId id="2147483691" r:id="rId18"/>
    <p:sldLayoutId id="2147483682" r:id="rId19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0.png"/><Relationship Id="rId4" Type="http://schemas.openxmlformats.org/officeDocument/2006/relationships/customXml" Target="../ink/ink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in/java/technologies/downloads/" TargetMode="Externa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89" y="1122364"/>
            <a:ext cx="8741674" cy="2578780"/>
          </a:xfrm>
        </p:spPr>
        <p:txBody>
          <a:bodyPr/>
          <a:lstStyle/>
          <a:p>
            <a:r>
              <a:rPr lang="en-US" dirty="0"/>
              <a:t>Object Oriented Programming</a:t>
            </a:r>
            <a:endParaRPr lang="en-US" sz="6000" b="0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4005A-4647-4086-9144-7BCC7DFEFB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37678" y="6194443"/>
            <a:ext cx="3735998" cy="290081"/>
          </a:xfrm>
        </p:spPr>
        <p:txBody>
          <a:bodyPr/>
          <a:lstStyle/>
          <a:p>
            <a:r>
              <a:rPr lang="en-US" b="0" i="0" dirty="0">
                <a:solidFill>
                  <a:srgbClr val="444746"/>
                </a:solidFill>
                <a:effectLst/>
                <a:latin typeface="Google Sans"/>
              </a:rPr>
              <a:t>chirag.joshi@marwadieducation.edu.in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6D614-6447-4787-8025-9C902A1B73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37678" y="5579592"/>
            <a:ext cx="3735998" cy="596343"/>
          </a:xfrm>
        </p:spPr>
        <p:txBody>
          <a:bodyPr/>
          <a:lstStyle/>
          <a:p>
            <a:r>
              <a:rPr lang="en-US" sz="2000" b="1" dirty="0"/>
              <a:t>Department of ICT</a:t>
            </a:r>
            <a:br>
              <a:rPr lang="en-US" sz="2000" b="1" dirty="0"/>
            </a:br>
            <a:r>
              <a:rPr lang="en-US" sz="2000" b="1" dirty="0"/>
              <a:t>Marwadi University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7AB9BC-FE08-46B2-A19C-803CB5DF0C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400" dirty="0"/>
              <a:t>Dr. Chirag Joshi</a:t>
            </a:r>
          </a:p>
        </p:txBody>
      </p:sp>
      <p:sp>
        <p:nvSpPr>
          <p:cNvPr id="1027" name="Text Placeholder 1026">
            <a:extLst>
              <a:ext uri="{FF2B5EF4-FFF2-40B4-BE49-F238E27FC236}">
                <a16:creationId xmlns:a16="http://schemas.microsoft.com/office/drawing/2014/main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Object-Oriented Programming</a:t>
            </a:r>
          </a:p>
          <a:p>
            <a:endParaRPr lang="en-US" b="1" dirty="0"/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3D1B70E7-2396-452E-A00A-D1D4AA1E56D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573676" y="-3055324"/>
            <a:ext cx="7721600" cy="145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 Placeholder 1026">
            <a:extLst>
              <a:ext uri="{FF2B5EF4-FFF2-40B4-BE49-F238E27FC236}">
                <a16:creationId xmlns:a16="http://schemas.microsoft.com/office/drawing/2014/main" id="{5DB12D19-E242-B9BF-105D-2F5CB9A31A30}"/>
              </a:ext>
            </a:extLst>
          </p:cNvPr>
          <p:cNvSpPr txBox="1">
            <a:spLocks/>
          </p:cNvSpPr>
          <p:nvPr/>
        </p:nvSpPr>
        <p:spPr>
          <a:xfrm>
            <a:off x="3250369" y="142336"/>
            <a:ext cx="4646613" cy="7350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/>
              <a:t>Object-Oriented Programming</a:t>
            </a:r>
            <a:br>
              <a:rPr lang="en-US" sz="2800" b="1"/>
            </a:br>
            <a:r>
              <a:rPr lang="en-US" sz="2800" b="1"/>
              <a:t>(01CT0105)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216760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Virtual Machine (JVM)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8384170" cy="5590565"/>
          </a:xfrm>
        </p:spPr>
        <p:txBody>
          <a:bodyPr/>
          <a:lstStyle/>
          <a:p>
            <a:r>
              <a:rPr lang="en-US" dirty="0"/>
              <a:t>JVM is a virtual machine that enables a computer to run Java programs as well as programs written in other languages and compiled to Java Bytecode.</a:t>
            </a:r>
          </a:p>
          <a:p>
            <a:r>
              <a:rPr lang="en-US" dirty="0"/>
              <a:t>Bytecode is a highly optimized set of instructions designed to be executed by the Java Virtual Machine(JVM).</a:t>
            </a:r>
          </a:p>
          <a:p>
            <a:r>
              <a:rPr lang="en-US" dirty="0"/>
              <a:t>Byte code is intermediate representation of java source code.</a:t>
            </a:r>
          </a:p>
          <a:p>
            <a:r>
              <a:rPr lang="en-US" dirty="0"/>
              <a:t>Java compiler provides byte code by compiling Java Source Code.</a:t>
            </a:r>
          </a:p>
          <a:p>
            <a:r>
              <a:rPr lang="en-US" dirty="0"/>
              <a:t>Extension for java class file or byte code  is  ‘.class’, which is platform independent.</a:t>
            </a:r>
          </a:p>
          <a:p>
            <a:r>
              <a:rPr lang="en-US" dirty="0"/>
              <a:t>JVM is virtual because , It provides a machine interface that does not depend on the operating system and machine hardware architecture. </a:t>
            </a:r>
          </a:p>
          <a:p>
            <a:r>
              <a:rPr lang="en-US" dirty="0"/>
              <a:t>JVM interprets the byte code into the machine code. </a:t>
            </a:r>
          </a:p>
          <a:p>
            <a:r>
              <a:rPr lang="en-US" b="1" dirty="0"/>
              <a:t>JVM</a:t>
            </a:r>
            <a:r>
              <a:rPr lang="en-US" dirty="0"/>
              <a:t> itself is </a:t>
            </a:r>
            <a:r>
              <a:rPr lang="en-US" b="1" dirty="0"/>
              <a:t>platform dependent</a:t>
            </a:r>
            <a:r>
              <a:rPr lang="en-US" dirty="0"/>
              <a:t>, but </a:t>
            </a:r>
            <a:r>
              <a:rPr lang="en-US" b="1" dirty="0"/>
              <a:t>Java</a:t>
            </a:r>
            <a:r>
              <a:rPr lang="en-US" dirty="0"/>
              <a:t> is </a:t>
            </a:r>
            <a:r>
              <a:rPr lang="en-US" b="1" dirty="0"/>
              <a:t>Not</a:t>
            </a:r>
            <a:r>
              <a:rPr lang="en-US" dirty="0"/>
              <a:t>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981" t="11948" r="19167" b="8211"/>
          <a:stretch/>
        </p:blipFill>
        <p:spPr>
          <a:xfrm>
            <a:off x="9102252" y="863444"/>
            <a:ext cx="3089748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51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Java become Platform Independent?</a:t>
            </a:r>
          </a:p>
        </p:txBody>
      </p:sp>
      <p:sp>
        <p:nvSpPr>
          <p:cNvPr id="4" name="Rectangle 3"/>
          <p:cNvSpPr/>
          <p:nvPr/>
        </p:nvSpPr>
        <p:spPr>
          <a:xfrm>
            <a:off x="4933950" y="952500"/>
            <a:ext cx="1524000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Source code (Program)</a:t>
            </a:r>
          </a:p>
        </p:txBody>
      </p:sp>
      <p:sp>
        <p:nvSpPr>
          <p:cNvPr id="5" name="Oval 4"/>
          <p:cNvSpPr/>
          <p:nvPr/>
        </p:nvSpPr>
        <p:spPr>
          <a:xfrm>
            <a:off x="4933950" y="1943100"/>
            <a:ext cx="1524000" cy="685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Compiler</a:t>
            </a:r>
          </a:p>
        </p:txBody>
      </p:sp>
      <p:sp>
        <p:nvSpPr>
          <p:cNvPr id="6" name="Rectangle 5"/>
          <p:cNvSpPr/>
          <p:nvPr/>
        </p:nvSpPr>
        <p:spPr>
          <a:xfrm>
            <a:off x="4929187" y="2933700"/>
            <a:ext cx="1524000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Bytecode</a:t>
            </a:r>
          </a:p>
        </p:txBody>
      </p:sp>
      <p:sp>
        <p:nvSpPr>
          <p:cNvPr id="7" name="Oval 6"/>
          <p:cNvSpPr/>
          <p:nvPr/>
        </p:nvSpPr>
        <p:spPr>
          <a:xfrm>
            <a:off x="2886078" y="4229100"/>
            <a:ext cx="1747837" cy="685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JVM</a:t>
            </a:r>
          </a:p>
          <a:p>
            <a:pPr algn="ctr"/>
            <a:r>
              <a:rPr lang="en-IN" dirty="0"/>
              <a:t>(Windows)</a:t>
            </a:r>
          </a:p>
        </p:txBody>
      </p:sp>
      <p:sp>
        <p:nvSpPr>
          <p:cNvPr id="8" name="Oval 7"/>
          <p:cNvSpPr/>
          <p:nvPr/>
        </p:nvSpPr>
        <p:spPr>
          <a:xfrm>
            <a:off x="4819649" y="4229100"/>
            <a:ext cx="1747837" cy="685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JVM</a:t>
            </a:r>
          </a:p>
          <a:p>
            <a:pPr algn="ctr"/>
            <a:r>
              <a:rPr lang="en-IN" dirty="0"/>
              <a:t>(Linux)</a:t>
            </a:r>
          </a:p>
        </p:txBody>
      </p:sp>
      <p:sp>
        <p:nvSpPr>
          <p:cNvPr id="9" name="Oval 8"/>
          <p:cNvSpPr/>
          <p:nvPr/>
        </p:nvSpPr>
        <p:spPr>
          <a:xfrm>
            <a:off x="6748462" y="4229100"/>
            <a:ext cx="1747837" cy="685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JVM </a:t>
            </a:r>
          </a:p>
          <a:p>
            <a:pPr algn="ctr"/>
            <a:r>
              <a:rPr lang="en-IN" dirty="0"/>
              <a:t>(Mac)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31567" y="5295900"/>
            <a:ext cx="1524000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Machine Code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60380" y="5295900"/>
            <a:ext cx="1524000" cy="685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Machine Code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57950" y="1057276"/>
            <a:ext cx="1047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.java file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18676" y="3043117"/>
            <a:ext cx="1125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.class file</a:t>
            </a:r>
          </a:p>
        </p:txBody>
      </p:sp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>
            <a:off x="5695950" y="1638300"/>
            <a:ext cx="0" cy="304800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4"/>
            <a:endCxn id="6" idx="0"/>
          </p:cNvCxnSpPr>
          <p:nvPr/>
        </p:nvCxnSpPr>
        <p:spPr>
          <a:xfrm flipH="1">
            <a:off x="5691187" y="2628900"/>
            <a:ext cx="4763" cy="304800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3750468" y="3619500"/>
            <a:ext cx="3881436" cy="622300"/>
            <a:chOff x="4226718" y="3657600"/>
            <a:chExt cx="3881436" cy="6223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6172198" y="3657600"/>
              <a:ext cx="0" cy="22860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226718" y="3867150"/>
              <a:ext cx="3881436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241004" y="3879850"/>
              <a:ext cx="2" cy="400050"/>
            </a:xfrm>
            <a:prstGeom prst="straightConnector1">
              <a:avLst/>
            </a:prstGeom>
            <a:ln w="317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8098630" y="3886200"/>
              <a:ext cx="1" cy="381000"/>
            </a:xfrm>
            <a:prstGeom prst="straightConnector1">
              <a:avLst/>
            </a:prstGeom>
            <a:ln w="317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169816" y="3771900"/>
              <a:ext cx="2" cy="495300"/>
            </a:xfrm>
            <a:prstGeom prst="straightConnector1">
              <a:avLst/>
            </a:prstGeom>
            <a:ln w="317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997996" y="4914900"/>
            <a:ext cx="1524000" cy="1066800"/>
            <a:chOff x="3474246" y="4953000"/>
            <a:chExt cx="1524000" cy="10668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3" name="Rectangle 22"/>
            <p:cNvSpPr/>
            <p:nvPr/>
          </p:nvSpPr>
          <p:spPr>
            <a:xfrm>
              <a:off x="3474246" y="5334000"/>
              <a:ext cx="1524000" cy="6858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Machine Code</a:t>
              </a:r>
            </a:p>
          </p:txBody>
        </p:sp>
        <p:cxnSp>
          <p:nvCxnSpPr>
            <p:cNvPr id="24" name="Straight Arrow Connector 23"/>
            <p:cNvCxnSpPr>
              <a:stCxn id="7" idx="4"/>
              <a:endCxn id="23" idx="0"/>
            </p:cNvCxnSpPr>
            <p:nvPr/>
          </p:nvCxnSpPr>
          <p:spPr>
            <a:xfrm flipH="1">
              <a:off x="4236246" y="4953000"/>
              <a:ext cx="1" cy="381000"/>
            </a:xfrm>
            <a:prstGeom prst="straightConnector1">
              <a:avLst/>
            </a:prstGeom>
            <a:grpFill/>
            <a:ln w="317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>
            <a:stCxn id="9" idx="4"/>
            <a:endCxn id="11" idx="0"/>
          </p:cNvCxnSpPr>
          <p:nvPr/>
        </p:nvCxnSpPr>
        <p:spPr>
          <a:xfrm flipH="1">
            <a:off x="7622380" y="4914900"/>
            <a:ext cx="1" cy="381000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4"/>
            <a:endCxn id="10" idx="0"/>
          </p:cNvCxnSpPr>
          <p:nvPr/>
        </p:nvCxnSpPr>
        <p:spPr>
          <a:xfrm flipH="1">
            <a:off x="5693567" y="4914900"/>
            <a:ext cx="1" cy="381000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89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Interview Question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Difference between JRE and JVM?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Difference between interpreter and JIT compiler?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Why Java is platform independent? 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What are Java bytecodes?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JVM vs. JRE vs. JDK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5465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Hello World Java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HelloWorld</a:t>
            </a:r>
          </a:p>
          <a:p>
            <a:pPr>
              <a:buNone/>
            </a:pPr>
            <a:r>
              <a:rPr lang="en-US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>
              <a:buNone/>
            </a:pPr>
            <a:r>
              <a:rPr lang="en-US" b="1" dirty="0">
                <a:solidFill>
                  <a:srgbClr val="7F0055"/>
                </a:solidFill>
                <a:latin typeface="Consolas"/>
              </a:rPr>
              <a:t>	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{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/>
              </a:rPr>
              <a:t>"Hello World"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dirty="0"/>
          </a:p>
          <a:p>
            <a:r>
              <a:rPr lang="en-US" dirty="0"/>
              <a:t>We have to save this in HelloWorld.java file as it has public class named HelloWorld.</a:t>
            </a:r>
          </a:p>
          <a:p>
            <a:r>
              <a:rPr lang="en-US" dirty="0"/>
              <a:t>String and System are inbuilt Java Classes.</a:t>
            </a:r>
          </a:p>
          <a:p>
            <a:r>
              <a:rPr lang="en-US" dirty="0"/>
              <a:t>Classes in java are always written in Camel case.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5295900" y="238125"/>
            <a:ext cx="3962400" cy="676432"/>
          </a:xfrm>
          <a:prstGeom prst="wedgeRoundRectCallout">
            <a:avLst>
              <a:gd name="adj1" fmla="val -78055"/>
              <a:gd name="adj2" fmla="val 49230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File must be saved as HelloWorld.java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4914900" y="1066800"/>
            <a:ext cx="4724400" cy="685800"/>
          </a:xfrm>
          <a:prstGeom prst="wedgeRoundRectCallout">
            <a:avLst>
              <a:gd name="adj1" fmla="val -68441"/>
              <a:gd name="adj2" fmla="val 63549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Main method from where execution will start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6829425" y="2261805"/>
            <a:ext cx="3581400" cy="533400"/>
          </a:xfrm>
          <a:prstGeom prst="wedgeRoundRectCallout">
            <a:avLst>
              <a:gd name="adj1" fmla="val -95975"/>
              <a:gd name="adj2" fmla="val -75728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String must start with capital letter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1476375" y="3303204"/>
            <a:ext cx="3581400" cy="533400"/>
          </a:xfrm>
          <a:prstGeom prst="wedgeRoundRectCallout">
            <a:avLst>
              <a:gd name="adj1" fmla="val -42023"/>
              <a:gd name="adj2" fmla="val -97413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System must start with capital letter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A6DD09B-12C1-2BA2-CC56-31F94FF52F81}"/>
                  </a:ext>
                </a:extLst>
              </p14:cNvPr>
              <p14:cNvContentPartPr/>
              <p14:nvPr/>
            </p14:nvContentPartPr>
            <p14:xfrm>
              <a:off x="1116360" y="1205640"/>
              <a:ext cx="6992280" cy="56437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A6DD09B-12C1-2BA2-CC56-31F94FF52F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7000" y="1196280"/>
                <a:ext cx="7011000" cy="566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736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execute Java Program?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Save the program with the same name as the public class with </a:t>
            </a:r>
            <a:r>
              <a:rPr lang="en-IN" b="1" dirty="0"/>
              <a:t>.java</a:t>
            </a:r>
            <a:r>
              <a:rPr lang="en-IN" dirty="0"/>
              <a:t> extension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Open command prompt (</a:t>
            </a:r>
            <a:r>
              <a:rPr lang="en-US" dirty="0" err="1"/>
              <a:t>cmd</a:t>
            </a:r>
            <a:r>
              <a:rPr lang="en-US" dirty="0"/>
              <a:t>) / terminal &amp; navigate to desired directory / folder.</a:t>
            </a:r>
          </a:p>
          <a:p>
            <a:pPr marL="457200" indent="-457200">
              <a:buFont typeface="+mj-lt"/>
              <a:buAutoNum type="arabicPeriod" startAt="2"/>
            </a:pPr>
            <a:endParaRPr lang="en-US" dirty="0"/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Compile the “.java” file with </a:t>
            </a:r>
            <a:r>
              <a:rPr lang="en-US" b="1" dirty="0" err="1"/>
              <a:t>javac</a:t>
            </a:r>
            <a:r>
              <a:rPr lang="en-US" dirty="0"/>
              <a:t> command.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Execute the “.class” file with </a:t>
            </a:r>
            <a:r>
              <a:rPr lang="en-US" b="1" dirty="0"/>
              <a:t>java</a:t>
            </a:r>
            <a:r>
              <a:rPr lang="en-US" dirty="0"/>
              <a:t> command without extension.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23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66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800475" y="1743075"/>
            <a:ext cx="5857875" cy="250031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11884607" cy="559056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1D3064"/>
                </a:solidFill>
              </a:rPr>
              <a:t>smallest individual unit </a:t>
            </a:r>
            <a:r>
              <a:rPr lang="en-US" dirty="0"/>
              <a:t>of a language / program is known as a </a:t>
            </a:r>
            <a:r>
              <a:rPr lang="en-US" b="1" dirty="0">
                <a:solidFill>
                  <a:srgbClr val="002060"/>
                </a:solidFill>
              </a:rPr>
              <a:t>token</a:t>
            </a:r>
            <a:r>
              <a:rPr lang="en-US" dirty="0"/>
              <a:t>.</a:t>
            </a:r>
          </a:p>
          <a:p>
            <a:r>
              <a:rPr lang="en-US" dirty="0"/>
              <a:t>Tokens are basic building blocks of any language.</a:t>
            </a:r>
            <a:endParaRPr lang="en-IN" dirty="0"/>
          </a:p>
          <a:p>
            <a:pPr marL="0" indent="0" algn="ctr">
              <a:buNone/>
            </a:pPr>
            <a:r>
              <a:rPr lang="en-US" b="1" i="1" dirty="0"/>
              <a:t>“Jane bakes tasty cookies.”</a:t>
            </a:r>
          </a:p>
          <a:p>
            <a:pPr marL="4214813" lvl="1" algn="l"/>
            <a:r>
              <a:rPr lang="en-US" u="sng" dirty="0"/>
              <a:t>Jane</a:t>
            </a:r>
            <a:r>
              <a:rPr lang="en-US" dirty="0"/>
              <a:t> is </a:t>
            </a:r>
            <a:r>
              <a:rPr lang="en-US" dirty="0">
                <a:solidFill>
                  <a:srgbClr val="002060"/>
                </a:solidFill>
              </a:rPr>
              <a:t>noun</a:t>
            </a:r>
          </a:p>
          <a:p>
            <a:pPr marL="4214813" lvl="1" algn="l"/>
            <a:r>
              <a:rPr lang="en-US" u="sng" dirty="0"/>
              <a:t>bakes</a:t>
            </a:r>
            <a:r>
              <a:rPr lang="en-US" dirty="0"/>
              <a:t> is </a:t>
            </a:r>
            <a:r>
              <a:rPr lang="en-US" dirty="0">
                <a:solidFill>
                  <a:srgbClr val="002060"/>
                </a:solidFill>
              </a:rPr>
              <a:t>verb</a:t>
            </a:r>
          </a:p>
          <a:p>
            <a:pPr marL="4214813" lvl="1" algn="l"/>
            <a:r>
              <a:rPr lang="en-US" u="sng" dirty="0"/>
              <a:t>tasty</a:t>
            </a:r>
            <a:r>
              <a:rPr lang="en-US" dirty="0"/>
              <a:t> is </a:t>
            </a:r>
            <a:r>
              <a:rPr lang="en-US" dirty="0">
                <a:solidFill>
                  <a:srgbClr val="002060"/>
                </a:solidFill>
              </a:rPr>
              <a:t>adjective</a:t>
            </a:r>
          </a:p>
          <a:p>
            <a:pPr marL="4214813" lvl="1" algn="l"/>
            <a:r>
              <a:rPr lang="en-US" u="sng" dirty="0"/>
              <a:t>cookies</a:t>
            </a:r>
            <a:r>
              <a:rPr lang="en-US" dirty="0"/>
              <a:t> is </a:t>
            </a:r>
            <a:r>
              <a:rPr lang="en-US" dirty="0">
                <a:solidFill>
                  <a:srgbClr val="002060"/>
                </a:solidFill>
              </a:rPr>
              <a:t>noun</a:t>
            </a:r>
          </a:p>
          <a:p>
            <a:pPr marL="4214813" lvl="1" algn="l"/>
            <a:r>
              <a:rPr lang="en-US" dirty="0"/>
              <a:t>‘</a:t>
            </a:r>
            <a:r>
              <a:rPr lang="en-US" u="sng" dirty="0"/>
              <a:t>.</a:t>
            </a:r>
            <a:r>
              <a:rPr lang="en-US" dirty="0"/>
              <a:t>’ is </a:t>
            </a:r>
            <a:r>
              <a:rPr lang="en-US" dirty="0">
                <a:solidFill>
                  <a:srgbClr val="002060"/>
                </a:solidFill>
              </a:rPr>
              <a:t>special character </a:t>
            </a:r>
            <a:r>
              <a:rPr lang="en-US" dirty="0"/>
              <a:t>to end the sentence.</a:t>
            </a:r>
          </a:p>
          <a:p>
            <a:r>
              <a:rPr lang="en-US" dirty="0"/>
              <a:t>Each and every </a:t>
            </a:r>
            <a:r>
              <a:rPr lang="en-US" dirty="0">
                <a:solidFill>
                  <a:srgbClr val="002060"/>
                </a:solidFill>
              </a:rPr>
              <a:t>word</a:t>
            </a:r>
            <a:r>
              <a:rPr lang="en-US" dirty="0"/>
              <a:t> and </a:t>
            </a:r>
            <a:r>
              <a:rPr lang="en-US" dirty="0">
                <a:solidFill>
                  <a:srgbClr val="002060"/>
                </a:solidFill>
              </a:rPr>
              <a:t>punctuation</a:t>
            </a:r>
            <a:r>
              <a:rPr lang="en-US" dirty="0"/>
              <a:t> is a token.</a:t>
            </a:r>
          </a:p>
          <a:p>
            <a:r>
              <a:rPr lang="en-US" dirty="0"/>
              <a:t>We </a:t>
            </a:r>
            <a:r>
              <a:rPr lang="en-US" dirty="0">
                <a:solidFill>
                  <a:srgbClr val="002060"/>
                </a:solidFill>
              </a:rPr>
              <a:t>divide</a:t>
            </a:r>
            <a:r>
              <a:rPr lang="en-US" dirty="0"/>
              <a:t> sentence into tokens to understand the meaning of a sentence.</a:t>
            </a:r>
          </a:p>
          <a:p>
            <a:r>
              <a:rPr lang="en-US" dirty="0"/>
              <a:t>Similarly, the </a:t>
            </a:r>
            <a:r>
              <a:rPr lang="en-US" dirty="0">
                <a:solidFill>
                  <a:srgbClr val="002060"/>
                </a:solidFill>
              </a:rPr>
              <a:t>compilers</a:t>
            </a:r>
            <a:r>
              <a:rPr lang="en-US" dirty="0"/>
              <a:t> of programming language breaks a program into the tokens and proceeds to the various stages of the compilation.</a:t>
            </a:r>
          </a:p>
          <a:p>
            <a:r>
              <a:rPr lang="en-US" dirty="0"/>
              <a:t>However, collection of tokens in appropriate sequence makes a meaningful sentence.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6009561-0AF0-93B9-E75B-601C093816AC}"/>
                  </a:ext>
                </a:extLst>
              </p14:cNvPr>
              <p14:cNvContentPartPr/>
              <p14:nvPr/>
            </p14:nvContentPartPr>
            <p14:xfrm>
              <a:off x="1482480" y="294840"/>
              <a:ext cx="9010440" cy="4429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6009561-0AF0-93B9-E75B-601C093816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3120" y="285480"/>
                <a:ext cx="9029160" cy="444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395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Classification of Tokens</a:t>
            </a:r>
            <a:endParaRPr lang="en-IN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64672" y="883009"/>
          <a:ext cx="11462657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3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1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9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Token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Keywords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Predefined reserved words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void, </a:t>
                      </a:r>
                      <a:r>
                        <a:rPr lang="en-US" sz="2000" dirty="0" err="1"/>
                        <a:t>int</a:t>
                      </a:r>
                      <a:r>
                        <a:rPr lang="en-US" sz="2000" dirty="0"/>
                        <a:t>, float, for, if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64672" y="2003509"/>
          <a:ext cx="11462657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7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3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1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9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Identifiers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User-defined combination of alphanumeric characters.</a:t>
                      </a:r>
                    </a:p>
                    <a:p>
                      <a:r>
                        <a:rPr lang="en-US" sz="2000" dirty="0"/>
                        <a:t>Name of a variable, function, class, etc.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a,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i</a:t>
                      </a:r>
                      <a:r>
                        <a:rPr lang="en-US" sz="2000" baseline="0" dirty="0"/>
                        <a:t>, sum, number, pi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64672" y="2758249"/>
          <a:ext cx="11462657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7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3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1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9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Constants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Fixed values that do not change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17,</a:t>
                      </a:r>
                      <a:r>
                        <a:rPr lang="en-US" sz="2000" baseline="0" dirty="0"/>
                        <a:t> -25.50, 82, 0</a:t>
                      </a:r>
                      <a:endParaRPr lang="en-US" sz="20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64672" y="3330109"/>
          <a:ext cx="11462657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7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3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1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9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sz="20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Strings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A sequence of characters 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“Darshan”, “Hi!”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64672" y="3901969"/>
          <a:ext cx="11462657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7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3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1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9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sz="2000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Special Symbols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Symbols that have special meaning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#, $, @, %, =, :, ;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64672" y="4473829"/>
          <a:ext cx="11462657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7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3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1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9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sz="20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Operators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 symbol that performs operation on a value or a 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+, -,</a:t>
                      </a:r>
                      <a:r>
                        <a:rPr lang="en-US" sz="2000" baseline="0" dirty="0"/>
                        <a:t> *, /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F995D1D-07C8-AB1C-D31C-BF3E84139A72}"/>
                  </a:ext>
                </a:extLst>
              </p14:cNvPr>
              <p14:cNvContentPartPr/>
              <p14:nvPr/>
            </p14:nvContentPartPr>
            <p14:xfrm>
              <a:off x="2786040" y="241200"/>
              <a:ext cx="7599600" cy="4697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F995D1D-07C8-AB1C-D31C-BF3E84139A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76680" y="231840"/>
                <a:ext cx="7618320" cy="47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202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Identifiers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465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Identifiers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They are used for </a:t>
            </a:r>
            <a:r>
              <a:rPr lang="en-IN" dirty="0">
                <a:solidFill>
                  <a:srgbClr val="002060"/>
                </a:solidFill>
              </a:rPr>
              <a:t>class</a:t>
            </a:r>
            <a:r>
              <a:rPr lang="en-IN" dirty="0"/>
              <a:t> names, </a:t>
            </a:r>
            <a:r>
              <a:rPr lang="en-IN" dirty="0">
                <a:solidFill>
                  <a:srgbClr val="002060"/>
                </a:solidFill>
              </a:rPr>
              <a:t>method</a:t>
            </a:r>
            <a:r>
              <a:rPr lang="en-IN" dirty="0"/>
              <a:t> names and </a:t>
            </a:r>
            <a:r>
              <a:rPr lang="en-IN" dirty="0">
                <a:solidFill>
                  <a:srgbClr val="002060"/>
                </a:solidFill>
              </a:rPr>
              <a:t>variable</a:t>
            </a:r>
            <a:r>
              <a:rPr lang="en-IN" dirty="0"/>
              <a:t> names.</a:t>
            </a:r>
          </a:p>
          <a:p>
            <a:r>
              <a:rPr lang="en-IN" dirty="0"/>
              <a:t>An identifier may be any descriptive sequence of</a:t>
            </a:r>
          </a:p>
          <a:p>
            <a:pPr lvl="1"/>
            <a:r>
              <a:rPr lang="en-IN" dirty="0"/>
              <a:t>uppercase(A…Z) and lowercase(</a:t>
            </a:r>
            <a:r>
              <a:rPr lang="en-IN" dirty="0" err="1"/>
              <a:t>a..z</a:t>
            </a:r>
            <a:r>
              <a:rPr lang="en-IN" dirty="0"/>
              <a:t>) letters</a:t>
            </a:r>
          </a:p>
          <a:p>
            <a:pPr lvl="1"/>
            <a:r>
              <a:rPr lang="en-IN" dirty="0"/>
              <a:t>Numbers(0..9)</a:t>
            </a:r>
          </a:p>
          <a:p>
            <a:pPr lvl="1"/>
            <a:r>
              <a:rPr lang="en-IN" dirty="0"/>
              <a:t>Underscore(</a:t>
            </a:r>
            <a:r>
              <a:rPr lang="en-IN" dirty="0">
                <a:latin typeface="Consolas" panose="020B0609020204030204" pitchFamily="49" charset="0"/>
              </a:rPr>
              <a:t>_</a:t>
            </a:r>
            <a:r>
              <a:rPr lang="en-IN" dirty="0"/>
              <a:t>) and dollar-sign($) characters</a:t>
            </a:r>
          </a:p>
          <a:p>
            <a:r>
              <a:rPr lang="en-US" dirty="0"/>
              <a:t>Examples for </a:t>
            </a:r>
            <a:r>
              <a:rPr lang="en-US" dirty="0">
                <a:solidFill>
                  <a:schemeClr val="accent3"/>
                </a:solidFill>
              </a:rPr>
              <a:t>valid</a:t>
            </a:r>
            <a:r>
              <a:rPr lang="en-US" dirty="0"/>
              <a:t> Identifiers,</a:t>
            </a:r>
          </a:p>
          <a:p>
            <a:pPr lvl="1"/>
            <a:r>
              <a:rPr lang="en-US" sz="2000" dirty="0" err="1"/>
              <a:t>AvgTemp</a:t>
            </a:r>
            <a:endParaRPr lang="en-US" sz="2000" dirty="0"/>
          </a:p>
          <a:p>
            <a:pPr lvl="1"/>
            <a:r>
              <a:rPr lang="en-US" sz="2000" dirty="0"/>
              <a:t>count</a:t>
            </a:r>
          </a:p>
          <a:p>
            <a:pPr lvl="1"/>
            <a:r>
              <a:rPr lang="en-US" sz="2000" dirty="0"/>
              <a:t>a4</a:t>
            </a:r>
          </a:p>
          <a:p>
            <a:pPr lvl="1"/>
            <a:r>
              <a:rPr lang="en-US" sz="2000" dirty="0"/>
              <a:t>$test</a:t>
            </a:r>
          </a:p>
          <a:p>
            <a:pPr lvl="1"/>
            <a:r>
              <a:rPr lang="en-US" sz="2000" dirty="0" err="1"/>
              <a:t>this</a:t>
            </a:r>
            <a:r>
              <a:rPr lang="en-US" sz="2000" dirty="0" err="1">
                <a:latin typeface="Consolas" panose="020B0609020204030204" pitchFamily="49" charset="0"/>
              </a:rPr>
              <a:t>_</a:t>
            </a:r>
            <a:r>
              <a:rPr lang="en-US" sz="2000" dirty="0" err="1"/>
              <a:t>is</a:t>
            </a:r>
            <a:r>
              <a:rPr lang="en-US" sz="2000" dirty="0" err="1">
                <a:latin typeface="Consolas" panose="020B0609020204030204" pitchFamily="49" charset="0"/>
              </a:rPr>
              <a:t>_</a:t>
            </a:r>
            <a:r>
              <a:rPr lang="en-US" sz="2000" dirty="0" err="1"/>
              <a:t>ok</a:t>
            </a:r>
            <a:endParaRPr lang="en-US" sz="2000" dirty="0"/>
          </a:p>
          <a:p>
            <a:r>
              <a:rPr lang="en-US" dirty="0"/>
              <a:t>Examples for </a:t>
            </a:r>
            <a:r>
              <a:rPr lang="en-US" dirty="0">
                <a:solidFill>
                  <a:srgbClr val="FF0000"/>
                </a:solidFill>
              </a:rPr>
              <a:t>invalid</a:t>
            </a:r>
            <a:r>
              <a:rPr lang="en-US" dirty="0"/>
              <a:t> Identifiers,</a:t>
            </a:r>
          </a:p>
          <a:p>
            <a:pPr lvl="1"/>
            <a:r>
              <a:rPr lang="en-US" sz="2000" dirty="0"/>
              <a:t>2count</a:t>
            </a:r>
          </a:p>
          <a:p>
            <a:pPr lvl="1"/>
            <a:r>
              <a:rPr lang="en-US" sz="2000" dirty="0"/>
              <a:t>High-temp</a:t>
            </a:r>
          </a:p>
          <a:p>
            <a:pPr lvl="1"/>
            <a:r>
              <a:rPr lang="en-US" sz="2000" dirty="0"/>
              <a:t>Ok/</a:t>
            </a:r>
            <a:r>
              <a:rPr lang="en-US" sz="2000" dirty="0" err="1"/>
              <a:t>NotOK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219847" y="5435586"/>
            <a:ext cx="3357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(Identifiers can not start with digit)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19847" y="5796605"/>
            <a:ext cx="3267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(Identifiers can not contain dash)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19847" y="6141827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(Identifiers can not contains slash)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6119CDA-A178-A461-D889-F740CDBBAB6E}"/>
                  </a:ext>
                </a:extLst>
              </p14:cNvPr>
              <p14:cNvContentPartPr/>
              <p14:nvPr/>
            </p14:nvContentPartPr>
            <p14:xfrm>
              <a:off x="250200" y="3357720"/>
              <a:ext cx="5884920" cy="3402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6119CDA-A178-A461-D889-F740CDBBAB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840" y="3348360"/>
                <a:ext cx="5903640" cy="342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7637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2617" y="976508"/>
            <a:ext cx="5525305" cy="2367221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5400"/>
              <a:t>Introduction to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2617" y="3531204"/>
            <a:ext cx="5530919" cy="1606576"/>
          </a:xfrm>
        </p:spPr>
        <p:txBody>
          <a:bodyPr vert="horz" lIns="91440" tIns="91440" rIns="91440" bIns="91440" rtlCol="0">
            <a:normAutofit/>
          </a:bodyPr>
          <a:lstStyle/>
          <a:p>
            <a:endParaRPr lang="en-US" cap="al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4222" t="13185" r="24445" b="10148"/>
          <a:stretch/>
        </p:blipFill>
        <p:spPr>
          <a:xfrm>
            <a:off x="8221610" y="1116345"/>
            <a:ext cx="2588628" cy="386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108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0233" y="872066"/>
          <a:ext cx="11871535" cy="494453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53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36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3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36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536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8890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for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Rajkot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_Name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If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Roll Number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Rs</a:t>
                      </a:r>
                      <a:r>
                        <a:rPr lang="en-US" sz="2400" dirty="0"/>
                        <a:t>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890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_________a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int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student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_7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Identifier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Valid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890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C++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Java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C#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Compiler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___8__a__8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890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7Student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Who?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v.a.l.u</a:t>
                      </a:r>
                      <a:r>
                        <a:rPr lang="en-US" sz="24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A_B_C_D_E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i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890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Int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A2020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2021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sum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a,b,c</a:t>
                      </a:r>
                      <a:endParaRPr lang="en-US" sz="2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i</a:t>
                      </a:r>
                      <a:r>
                        <a:rPr lang="en-US" sz="2400" dirty="0"/>
                        <a:t>;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Identifier Name Valid or Invalid? </a:t>
            </a:r>
          </a:p>
        </p:txBody>
      </p:sp>
      <p:sp>
        <p:nvSpPr>
          <p:cNvPr id="6" name="Rectangle 5"/>
          <p:cNvSpPr/>
          <p:nvPr/>
        </p:nvSpPr>
        <p:spPr>
          <a:xfrm>
            <a:off x="257175" y="1057275"/>
            <a:ext cx="1743075" cy="614363"/>
          </a:xfrm>
          <a:prstGeom prst="rect">
            <a:avLst/>
          </a:prstGeom>
          <a:solidFill>
            <a:schemeClr val="accent6">
              <a:lumMod val="50000"/>
              <a:alpha val="1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197215" y="1057275"/>
            <a:ext cx="1743075" cy="614363"/>
          </a:xfrm>
          <a:prstGeom prst="rect">
            <a:avLst/>
          </a:prstGeom>
          <a:solidFill>
            <a:schemeClr val="accent6">
              <a:lumMod val="50000"/>
              <a:alpha val="1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0182225" y="1057275"/>
            <a:ext cx="1743075" cy="614363"/>
          </a:xfrm>
          <a:prstGeom prst="rect">
            <a:avLst/>
          </a:prstGeom>
          <a:solidFill>
            <a:schemeClr val="accent6">
              <a:lumMod val="50000"/>
              <a:alpha val="1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244090" y="2019300"/>
            <a:ext cx="1743075" cy="614363"/>
          </a:xfrm>
          <a:prstGeom prst="rect">
            <a:avLst/>
          </a:prstGeom>
          <a:solidFill>
            <a:schemeClr val="accent6">
              <a:lumMod val="50000"/>
              <a:alpha val="1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2244090" y="2999582"/>
            <a:ext cx="1743075" cy="614363"/>
          </a:xfrm>
          <a:prstGeom prst="rect">
            <a:avLst/>
          </a:prstGeom>
          <a:solidFill>
            <a:schemeClr val="accent6">
              <a:lumMod val="50000"/>
              <a:alpha val="1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6140132" y="2999582"/>
            <a:ext cx="1743075" cy="614363"/>
          </a:xfrm>
          <a:prstGeom prst="rect">
            <a:avLst/>
          </a:prstGeom>
          <a:solidFill>
            <a:schemeClr val="accent6">
              <a:lumMod val="50000"/>
              <a:alpha val="1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257175" y="4005263"/>
            <a:ext cx="1743075" cy="614363"/>
          </a:xfrm>
          <a:prstGeom prst="rect">
            <a:avLst/>
          </a:prstGeom>
          <a:solidFill>
            <a:schemeClr val="accent6">
              <a:lumMod val="50000"/>
              <a:alpha val="1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2242185" y="4005263"/>
            <a:ext cx="1743075" cy="614363"/>
          </a:xfrm>
          <a:prstGeom prst="rect">
            <a:avLst/>
          </a:prstGeom>
          <a:solidFill>
            <a:schemeClr val="accent6">
              <a:lumMod val="50000"/>
              <a:alpha val="1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4227195" y="4005263"/>
            <a:ext cx="1743075" cy="614363"/>
          </a:xfrm>
          <a:prstGeom prst="rect">
            <a:avLst/>
          </a:prstGeom>
          <a:solidFill>
            <a:schemeClr val="accent6">
              <a:lumMod val="50000"/>
              <a:alpha val="1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10182225" y="4005263"/>
            <a:ext cx="1743075" cy="614363"/>
          </a:xfrm>
          <a:prstGeom prst="rect">
            <a:avLst/>
          </a:prstGeom>
          <a:solidFill>
            <a:schemeClr val="accent6">
              <a:lumMod val="50000"/>
              <a:alpha val="1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4227195" y="5018087"/>
            <a:ext cx="1743075" cy="614363"/>
          </a:xfrm>
          <a:prstGeom prst="rect">
            <a:avLst/>
          </a:prstGeom>
          <a:solidFill>
            <a:schemeClr val="accent6">
              <a:lumMod val="50000"/>
              <a:alpha val="1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8197215" y="5018087"/>
            <a:ext cx="1743075" cy="614363"/>
          </a:xfrm>
          <a:prstGeom prst="rect">
            <a:avLst/>
          </a:prstGeom>
          <a:solidFill>
            <a:schemeClr val="accent6">
              <a:lumMod val="50000"/>
              <a:alpha val="1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10182225" y="5018087"/>
            <a:ext cx="1743075" cy="614363"/>
          </a:xfrm>
          <a:prstGeom prst="rect">
            <a:avLst/>
          </a:prstGeom>
          <a:solidFill>
            <a:schemeClr val="accent6">
              <a:lumMod val="50000"/>
              <a:alpha val="1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2242185" y="1057275"/>
            <a:ext cx="1743075" cy="614363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4227195" y="1057275"/>
            <a:ext cx="1743075" cy="614363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6134417" y="1057275"/>
            <a:ext cx="1743075" cy="614363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257175" y="2019300"/>
            <a:ext cx="1743075" cy="614363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4231005" y="2019300"/>
            <a:ext cx="1743075" cy="614363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6140132" y="2019300"/>
            <a:ext cx="1743075" cy="614363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8204835" y="2019300"/>
            <a:ext cx="1743075" cy="614363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10191748" y="2019300"/>
            <a:ext cx="1743075" cy="614363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257175" y="2999582"/>
            <a:ext cx="1743075" cy="614363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4231005" y="2999582"/>
            <a:ext cx="1743075" cy="614363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8204835" y="2999582"/>
            <a:ext cx="1743075" cy="614363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/>
          <p:cNvSpPr/>
          <p:nvPr/>
        </p:nvSpPr>
        <p:spPr>
          <a:xfrm>
            <a:off x="10191748" y="2999582"/>
            <a:ext cx="1743075" cy="614363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/>
          <p:cNvSpPr/>
          <p:nvPr/>
        </p:nvSpPr>
        <p:spPr>
          <a:xfrm>
            <a:off x="6134417" y="4005263"/>
            <a:ext cx="1743075" cy="614363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8197215" y="4005263"/>
            <a:ext cx="1743075" cy="614363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/>
          <p:cNvSpPr/>
          <p:nvPr/>
        </p:nvSpPr>
        <p:spPr>
          <a:xfrm>
            <a:off x="257175" y="5018087"/>
            <a:ext cx="1743075" cy="614363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/>
          <p:cNvSpPr/>
          <p:nvPr/>
        </p:nvSpPr>
        <p:spPr>
          <a:xfrm>
            <a:off x="2242185" y="5018087"/>
            <a:ext cx="1743075" cy="614363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/>
          <p:cNvSpPr/>
          <p:nvPr/>
        </p:nvSpPr>
        <p:spPr>
          <a:xfrm>
            <a:off x="6134417" y="5018087"/>
            <a:ext cx="1743075" cy="614363"/>
          </a:xfrm>
          <a:prstGeom prst="rect">
            <a:avLst/>
          </a:prstGeom>
          <a:solidFill>
            <a:srgbClr val="00B050">
              <a:alpha val="15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68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Data Types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3402729" y="1465113"/>
            <a:ext cx="2845670" cy="648005"/>
          </a:xfrm>
          <a:custGeom>
            <a:avLst/>
            <a:gdLst>
              <a:gd name="connsiteX0" fmla="*/ 0 w 2845670"/>
              <a:gd name="connsiteY0" fmla="*/ 64801 h 648005"/>
              <a:gd name="connsiteX1" fmla="*/ 64801 w 2845670"/>
              <a:gd name="connsiteY1" fmla="*/ 0 h 648005"/>
              <a:gd name="connsiteX2" fmla="*/ 2780870 w 2845670"/>
              <a:gd name="connsiteY2" fmla="*/ 0 h 648005"/>
              <a:gd name="connsiteX3" fmla="*/ 2845671 w 2845670"/>
              <a:gd name="connsiteY3" fmla="*/ 64801 h 648005"/>
              <a:gd name="connsiteX4" fmla="*/ 2845670 w 2845670"/>
              <a:gd name="connsiteY4" fmla="*/ 583205 h 648005"/>
              <a:gd name="connsiteX5" fmla="*/ 2780869 w 2845670"/>
              <a:gd name="connsiteY5" fmla="*/ 648006 h 648005"/>
              <a:gd name="connsiteX6" fmla="*/ 64801 w 2845670"/>
              <a:gd name="connsiteY6" fmla="*/ 648005 h 648005"/>
              <a:gd name="connsiteX7" fmla="*/ 0 w 2845670"/>
              <a:gd name="connsiteY7" fmla="*/ 583204 h 648005"/>
              <a:gd name="connsiteX8" fmla="*/ 0 w 2845670"/>
              <a:gd name="connsiteY8" fmla="*/ 64801 h 648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45670" h="648005">
                <a:moveTo>
                  <a:pt x="0" y="64801"/>
                </a:moveTo>
                <a:cubicBezTo>
                  <a:pt x="0" y="29012"/>
                  <a:pt x="29012" y="0"/>
                  <a:pt x="64801" y="0"/>
                </a:cubicBezTo>
                <a:lnTo>
                  <a:pt x="2780870" y="0"/>
                </a:lnTo>
                <a:cubicBezTo>
                  <a:pt x="2816659" y="0"/>
                  <a:pt x="2845671" y="29012"/>
                  <a:pt x="2845671" y="64801"/>
                </a:cubicBezTo>
                <a:cubicBezTo>
                  <a:pt x="2845671" y="237602"/>
                  <a:pt x="2845670" y="410404"/>
                  <a:pt x="2845670" y="583205"/>
                </a:cubicBezTo>
                <a:cubicBezTo>
                  <a:pt x="2845670" y="618994"/>
                  <a:pt x="2816658" y="648006"/>
                  <a:pt x="2780869" y="648006"/>
                </a:cubicBezTo>
                <a:lnTo>
                  <a:pt x="64801" y="648005"/>
                </a:lnTo>
                <a:cubicBezTo>
                  <a:pt x="29012" y="648005"/>
                  <a:pt x="0" y="618993"/>
                  <a:pt x="0" y="583204"/>
                </a:cubicBezTo>
                <a:lnTo>
                  <a:pt x="0" y="64801"/>
                </a:lnTo>
                <a:close/>
              </a:path>
            </a:pathLst>
          </a:custGeom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0419" tIns="110419" rIns="110419" bIns="110419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400" kern="1200" dirty="0"/>
              <a:t>Java </a:t>
            </a:r>
            <a:r>
              <a:rPr lang="en-IN" sz="2400" kern="1200" dirty="0" err="1"/>
              <a:t>Datatypes</a:t>
            </a:r>
            <a:endParaRPr lang="en-IN" sz="2400" kern="1200" dirty="0"/>
          </a:p>
        </p:txBody>
      </p:sp>
      <p:grpSp>
        <p:nvGrpSpPr>
          <p:cNvPr id="5" name="Group 4"/>
          <p:cNvGrpSpPr/>
          <p:nvPr/>
        </p:nvGrpSpPr>
        <p:grpSpPr>
          <a:xfrm>
            <a:off x="197037" y="3559513"/>
            <a:ext cx="7047652" cy="1650477"/>
            <a:chOff x="197037" y="3559513"/>
            <a:chExt cx="7047652" cy="1650477"/>
          </a:xfrm>
        </p:grpSpPr>
        <p:sp>
          <p:nvSpPr>
            <p:cNvPr id="6" name="Freeform 5"/>
            <p:cNvSpPr/>
            <p:nvPr/>
          </p:nvSpPr>
          <p:spPr>
            <a:xfrm>
              <a:off x="2507640" y="3559513"/>
              <a:ext cx="333913" cy="1002471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501235"/>
                  </a:lnTo>
                  <a:lnTo>
                    <a:pt x="333913" y="501235"/>
                  </a:lnTo>
                  <a:lnTo>
                    <a:pt x="333913" y="1002471"/>
                  </a:lnTo>
                </a:path>
              </a:pathLst>
            </a:custGeom>
            <a:noFill/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7" name="Group 6"/>
            <p:cNvGrpSpPr/>
            <p:nvPr/>
          </p:nvGrpSpPr>
          <p:grpSpPr>
            <a:xfrm>
              <a:off x="197037" y="3559513"/>
              <a:ext cx="7047652" cy="1650477"/>
              <a:chOff x="197037" y="3559513"/>
              <a:chExt cx="7047652" cy="1650477"/>
            </a:xfrm>
          </p:grpSpPr>
          <p:sp>
            <p:nvSpPr>
              <p:cNvPr id="8" name="Freeform 7"/>
              <p:cNvSpPr/>
              <p:nvPr/>
            </p:nvSpPr>
            <p:spPr>
              <a:xfrm>
                <a:off x="867391" y="3559513"/>
                <a:ext cx="1640248" cy="1002471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1640248" y="0"/>
                    </a:moveTo>
                    <a:lnTo>
                      <a:pt x="1640248" y="501235"/>
                    </a:lnTo>
                    <a:lnTo>
                      <a:pt x="0" y="501235"/>
                    </a:lnTo>
                    <a:lnTo>
                      <a:pt x="0" y="1002471"/>
                    </a:lnTo>
                  </a:path>
                </a:pathLst>
              </a:custGeom>
              <a:noFill/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9" name="Freeform 8"/>
              <p:cNvSpPr/>
              <p:nvPr/>
            </p:nvSpPr>
            <p:spPr>
              <a:xfrm>
                <a:off x="197037" y="4561985"/>
                <a:ext cx="1340709" cy="648005"/>
              </a:xfrm>
              <a:custGeom>
                <a:avLst/>
                <a:gdLst>
                  <a:gd name="connsiteX0" fmla="*/ 0 w 1340709"/>
                  <a:gd name="connsiteY0" fmla="*/ 64801 h 648005"/>
                  <a:gd name="connsiteX1" fmla="*/ 64801 w 1340709"/>
                  <a:gd name="connsiteY1" fmla="*/ 0 h 648005"/>
                  <a:gd name="connsiteX2" fmla="*/ 1275909 w 1340709"/>
                  <a:gd name="connsiteY2" fmla="*/ 0 h 648005"/>
                  <a:gd name="connsiteX3" fmla="*/ 1340710 w 1340709"/>
                  <a:gd name="connsiteY3" fmla="*/ 64801 h 648005"/>
                  <a:gd name="connsiteX4" fmla="*/ 1340709 w 1340709"/>
                  <a:gd name="connsiteY4" fmla="*/ 583205 h 648005"/>
                  <a:gd name="connsiteX5" fmla="*/ 1275908 w 1340709"/>
                  <a:gd name="connsiteY5" fmla="*/ 648006 h 648005"/>
                  <a:gd name="connsiteX6" fmla="*/ 64801 w 1340709"/>
                  <a:gd name="connsiteY6" fmla="*/ 648005 h 648005"/>
                  <a:gd name="connsiteX7" fmla="*/ 0 w 1340709"/>
                  <a:gd name="connsiteY7" fmla="*/ 583204 h 648005"/>
                  <a:gd name="connsiteX8" fmla="*/ 0 w 1340709"/>
                  <a:gd name="connsiteY8" fmla="*/ 64801 h 648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40709" h="648005">
                    <a:moveTo>
                      <a:pt x="0" y="64801"/>
                    </a:moveTo>
                    <a:cubicBezTo>
                      <a:pt x="0" y="29012"/>
                      <a:pt x="29012" y="0"/>
                      <a:pt x="64801" y="0"/>
                    </a:cubicBezTo>
                    <a:lnTo>
                      <a:pt x="1275909" y="0"/>
                    </a:lnTo>
                    <a:cubicBezTo>
                      <a:pt x="1311698" y="0"/>
                      <a:pt x="1340710" y="29012"/>
                      <a:pt x="1340710" y="64801"/>
                    </a:cubicBezTo>
                    <a:cubicBezTo>
                      <a:pt x="1340710" y="237602"/>
                      <a:pt x="1340709" y="410404"/>
                      <a:pt x="1340709" y="583205"/>
                    </a:cubicBezTo>
                    <a:cubicBezTo>
                      <a:pt x="1340709" y="618994"/>
                      <a:pt x="1311697" y="648006"/>
                      <a:pt x="1275908" y="648006"/>
                    </a:cubicBezTo>
                    <a:lnTo>
                      <a:pt x="64801" y="648005"/>
                    </a:lnTo>
                    <a:cubicBezTo>
                      <a:pt x="29012" y="648005"/>
                      <a:pt x="0" y="618993"/>
                      <a:pt x="0" y="583204"/>
                    </a:cubicBezTo>
                    <a:lnTo>
                      <a:pt x="0" y="64801"/>
                    </a:lnTo>
                    <a:close/>
                  </a:path>
                </a:pathLst>
              </a:cu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19" tIns="110419" rIns="110419" bIns="110419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IN" sz="2400" kern="1200" dirty="0"/>
                  <a:t>Integers</a:t>
                </a: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1802497" y="4561985"/>
                <a:ext cx="2078112" cy="648005"/>
              </a:xfrm>
              <a:custGeom>
                <a:avLst/>
                <a:gdLst>
                  <a:gd name="connsiteX0" fmla="*/ 0 w 2078112"/>
                  <a:gd name="connsiteY0" fmla="*/ 64801 h 648005"/>
                  <a:gd name="connsiteX1" fmla="*/ 64801 w 2078112"/>
                  <a:gd name="connsiteY1" fmla="*/ 0 h 648005"/>
                  <a:gd name="connsiteX2" fmla="*/ 2013312 w 2078112"/>
                  <a:gd name="connsiteY2" fmla="*/ 0 h 648005"/>
                  <a:gd name="connsiteX3" fmla="*/ 2078113 w 2078112"/>
                  <a:gd name="connsiteY3" fmla="*/ 64801 h 648005"/>
                  <a:gd name="connsiteX4" fmla="*/ 2078112 w 2078112"/>
                  <a:gd name="connsiteY4" fmla="*/ 583205 h 648005"/>
                  <a:gd name="connsiteX5" fmla="*/ 2013311 w 2078112"/>
                  <a:gd name="connsiteY5" fmla="*/ 648006 h 648005"/>
                  <a:gd name="connsiteX6" fmla="*/ 64801 w 2078112"/>
                  <a:gd name="connsiteY6" fmla="*/ 648005 h 648005"/>
                  <a:gd name="connsiteX7" fmla="*/ 0 w 2078112"/>
                  <a:gd name="connsiteY7" fmla="*/ 583204 h 648005"/>
                  <a:gd name="connsiteX8" fmla="*/ 0 w 2078112"/>
                  <a:gd name="connsiteY8" fmla="*/ 64801 h 648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78112" h="648005">
                    <a:moveTo>
                      <a:pt x="0" y="64801"/>
                    </a:moveTo>
                    <a:cubicBezTo>
                      <a:pt x="0" y="29012"/>
                      <a:pt x="29012" y="0"/>
                      <a:pt x="64801" y="0"/>
                    </a:cubicBezTo>
                    <a:lnTo>
                      <a:pt x="2013312" y="0"/>
                    </a:lnTo>
                    <a:cubicBezTo>
                      <a:pt x="2049101" y="0"/>
                      <a:pt x="2078113" y="29012"/>
                      <a:pt x="2078113" y="64801"/>
                    </a:cubicBezTo>
                    <a:cubicBezTo>
                      <a:pt x="2078113" y="237602"/>
                      <a:pt x="2078112" y="410404"/>
                      <a:pt x="2078112" y="583205"/>
                    </a:cubicBezTo>
                    <a:cubicBezTo>
                      <a:pt x="2078112" y="618994"/>
                      <a:pt x="2049100" y="648006"/>
                      <a:pt x="2013311" y="648006"/>
                    </a:cubicBezTo>
                    <a:lnTo>
                      <a:pt x="64801" y="648005"/>
                    </a:lnTo>
                    <a:cubicBezTo>
                      <a:pt x="29012" y="648005"/>
                      <a:pt x="0" y="618993"/>
                      <a:pt x="0" y="583204"/>
                    </a:cubicBezTo>
                    <a:lnTo>
                      <a:pt x="0" y="64801"/>
                    </a:lnTo>
                    <a:close/>
                  </a:path>
                </a:pathLst>
              </a:cu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19" tIns="110419" rIns="110419" bIns="110419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IN" sz="2400" kern="1200" dirty="0"/>
                  <a:t>Floating-point numbers</a:t>
                </a:r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2507640" y="3559513"/>
                <a:ext cx="2406770" cy="1002471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501235"/>
                    </a:lnTo>
                    <a:lnTo>
                      <a:pt x="2406770" y="501235"/>
                    </a:lnTo>
                    <a:lnTo>
                      <a:pt x="2406770" y="1002471"/>
                    </a:lnTo>
                  </a:path>
                </a:pathLst>
              </a:custGeom>
              <a:noFill/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2" name="Freeform 11"/>
              <p:cNvSpPr/>
              <p:nvPr/>
            </p:nvSpPr>
            <p:spPr>
              <a:xfrm>
                <a:off x="4145361" y="4561985"/>
                <a:ext cx="1538099" cy="648005"/>
              </a:xfrm>
              <a:custGeom>
                <a:avLst/>
                <a:gdLst>
                  <a:gd name="connsiteX0" fmla="*/ 0 w 1538099"/>
                  <a:gd name="connsiteY0" fmla="*/ 64801 h 648005"/>
                  <a:gd name="connsiteX1" fmla="*/ 64801 w 1538099"/>
                  <a:gd name="connsiteY1" fmla="*/ 0 h 648005"/>
                  <a:gd name="connsiteX2" fmla="*/ 1473299 w 1538099"/>
                  <a:gd name="connsiteY2" fmla="*/ 0 h 648005"/>
                  <a:gd name="connsiteX3" fmla="*/ 1538100 w 1538099"/>
                  <a:gd name="connsiteY3" fmla="*/ 64801 h 648005"/>
                  <a:gd name="connsiteX4" fmla="*/ 1538099 w 1538099"/>
                  <a:gd name="connsiteY4" fmla="*/ 583205 h 648005"/>
                  <a:gd name="connsiteX5" fmla="*/ 1473298 w 1538099"/>
                  <a:gd name="connsiteY5" fmla="*/ 648006 h 648005"/>
                  <a:gd name="connsiteX6" fmla="*/ 64801 w 1538099"/>
                  <a:gd name="connsiteY6" fmla="*/ 648005 h 648005"/>
                  <a:gd name="connsiteX7" fmla="*/ 0 w 1538099"/>
                  <a:gd name="connsiteY7" fmla="*/ 583204 h 648005"/>
                  <a:gd name="connsiteX8" fmla="*/ 0 w 1538099"/>
                  <a:gd name="connsiteY8" fmla="*/ 64801 h 648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38099" h="648005">
                    <a:moveTo>
                      <a:pt x="0" y="64801"/>
                    </a:moveTo>
                    <a:cubicBezTo>
                      <a:pt x="0" y="29012"/>
                      <a:pt x="29012" y="0"/>
                      <a:pt x="64801" y="0"/>
                    </a:cubicBezTo>
                    <a:lnTo>
                      <a:pt x="1473299" y="0"/>
                    </a:lnTo>
                    <a:cubicBezTo>
                      <a:pt x="1509088" y="0"/>
                      <a:pt x="1538100" y="29012"/>
                      <a:pt x="1538100" y="64801"/>
                    </a:cubicBezTo>
                    <a:cubicBezTo>
                      <a:pt x="1538100" y="237602"/>
                      <a:pt x="1538099" y="410404"/>
                      <a:pt x="1538099" y="583205"/>
                    </a:cubicBezTo>
                    <a:cubicBezTo>
                      <a:pt x="1538099" y="618994"/>
                      <a:pt x="1509087" y="648006"/>
                      <a:pt x="1473298" y="648006"/>
                    </a:cubicBezTo>
                    <a:lnTo>
                      <a:pt x="64801" y="648005"/>
                    </a:lnTo>
                    <a:cubicBezTo>
                      <a:pt x="29012" y="648005"/>
                      <a:pt x="0" y="618993"/>
                      <a:pt x="0" y="583204"/>
                    </a:cubicBezTo>
                    <a:lnTo>
                      <a:pt x="0" y="64801"/>
                    </a:lnTo>
                    <a:close/>
                  </a:path>
                </a:pathLst>
              </a:cu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19" tIns="110419" rIns="110419" bIns="110419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IN" sz="2400" kern="1200" dirty="0"/>
                  <a:t>Characters</a:t>
                </a:r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2507640" y="3559513"/>
                <a:ext cx="4088809" cy="1002471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501235"/>
                    </a:lnTo>
                    <a:lnTo>
                      <a:pt x="4088809" y="501235"/>
                    </a:lnTo>
                    <a:lnTo>
                      <a:pt x="4088809" y="1002471"/>
                    </a:lnTo>
                  </a:path>
                </a:pathLst>
              </a:custGeom>
              <a:noFill/>
            </p:spPr>
            <p:style>
              <a:lnRef idx="2">
                <a:schemeClr val="dk2">
                  <a:shade val="80000"/>
                  <a:hueOff val="0"/>
                  <a:satOff val="0"/>
                  <a:lumOff val="0"/>
                  <a:alphaOff val="0"/>
                </a:schemeClr>
              </a:lnRef>
              <a:fillRef idx="0">
                <a:scrgbClr r="0" g="0" b="0"/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14" name="Freeform 13"/>
              <p:cNvSpPr/>
              <p:nvPr/>
            </p:nvSpPr>
            <p:spPr>
              <a:xfrm>
                <a:off x="5948211" y="4561985"/>
                <a:ext cx="1296478" cy="648005"/>
              </a:xfrm>
              <a:custGeom>
                <a:avLst/>
                <a:gdLst>
                  <a:gd name="connsiteX0" fmla="*/ 0 w 1296478"/>
                  <a:gd name="connsiteY0" fmla="*/ 64801 h 648005"/>
                  <a:gd name="connsiteX1" fmla="*/ 64801 w 1296478"/>
                  <a:gd name="connsiteY1" fmla="*/ 0 h 648005"/>
                  <a:gd name="connsiteX2" fmla="*/ 1231678 w 1296478"/>
                  <a:gd name="connsiteY2" fmla="*/ 0 h 648005"/>
                  <a:gd name="connsiteX3" fmla="*/ 1296479 w 1296478"/>
                  <a:gd name="connsiteY3" fmla="*/ 64801 h 648005"/>
                  <a:gd name="connsiteX4" fmla="*/ 1296478 w 1296478"/>
                  <a:gd name="connsiteY4" fmla="*/ 583205 h 648005"/>
                  <a:gd name="connsiteX5" fmla="*/ 1231677 w 1296478"/>
                  <a:gd name="connsiteY5" fmla="*/ 648006 h 648005"/>
                  <a:gd name="connsiteX6" fmla="*/ 64801 w 1296478"/>
                  <a:gd name="connsiteY6" fmla="*/ 648005 h 648005"/>
                  <a:gd name="connsiteX7" fmla="*/ 0 w 1296478"/>
                  <a:gd name="connsiteY7" fmla="*/ 583204 h 648005"/>
                  <a:gd name="connsiteX8" fmla="*/ 0 w 1296478"/>
                  <a:gd name="connsiteY8" fmla="*/ 64801 h 648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6478" h="648005">
                    <a:moveTo>
                      <a:pt x="0" y="64801"/>
                    </a:moveTo>
                    <a:cubicBezTo>
                      <a:pt x="0" y="29012"/>
                      <a:pt x="29012" y="0"/>
                      <a:pt x="64801" y="0"/>
                    </a:cubicBezTo>
                    <a:lnTo>
                      <a:pt x="1231678" y="0"/>
                    </a:lnTo>
                    <a:cubicBezTo>
                      <a:pt x="1267467" y="0"/>
                      <a:pt x="1296479" y="29012"/>
                      <a:pt x="1296479" y="64801"/>
                    </a:cubicBezTo>
                    <a:cubicBezTo>
                      <a:pt x="1296479" y="237602"/>
                      <a:pt x="1296478" y="410404"/>
                      <a:pt x="1296478" y="583205"/>
                    </a:cubicBezTo>
                    <a:cubicBezTo>
                      <a:pt x="1296478" y="618994"/>
                      <a:pt x="1267466" y="648006"/>
                      <a:pt x="1231677" y="648006"/>
                    </a:cubicBezTo>
                    <a:lnTo>
                      <a:pt x="64801" y="648005"/>
                    </a:lnTo>
                    <a:cubicBezTo>
                      <a:pt x="29012" y="648005"/>
                      <a:pt x="0" y="618993"/>
                      <a:pt x="0" y="583204"/>
                    </a:cubicBezTo>
                    <a:lnTo>
                      <a:pt x="0" y="64801"/>
                    </a:lnTo>
                    <a:close/>
                  </a:path>
                </a:pathLst>
              </a:custGeom>
            </p:spPr>
            <p:style>
              <a:lnRef idx="2">
                <a:schemeClr val="l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dk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10419" tIns="110419" rIns="110419" bIns="110419" numCol="1" spcCol="1270" anchor="ctr" anchorCtr="0">
                <a:noAutofit/>
              </a:bodyPr>
              <a:lstStyle/>
              <a:p>
                <a:pPr lvl="0" algn="ctr" defTabSz="10668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IN" sz="2400" kern="1200" dirty="0"/>
                  <a:t>Boolean</a:t>
                </a: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1813811" y="2113118"/>
            <a:ext cx="7144524" cy="1449384"/>
            <a:chOff x="1813811" y="2113118"/>
            <a:chExt cx="7144524" cy="1449384"/>
          </a:xfrm>
        </p:grpSpPr>
        <p:sp>
          <p:nvSpPr>
            <p:cNvPr id="16" name="Freeform 15"/>
            <p:cNvSpPr/>
            <p:nvPr/>
          </p:nvSpPr>
          <p:spPr>
            <a:xfrm>
              <a:off x="2507640" y="2113118"/>
              <a:ext cx="2317923" cy="79838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317923" y="0"/>
                  </a:moveTo>
                  <a:lnTo>
                    <a:pt x="2317923" y="399194"/>
                  </a:lnTo>
                  <a:lnTo>
                    <a:pt x="0" y="399194"/>
                  </a:lnTo>
                  <a:lnTo>
                    <a:pt x="0" y="798389"/>
                  </a:lnTo>
                </a:path>
              </a:pathLst>
            </a:custGeom>
            <a:noFill/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16"/>
            <p:cNvSpPr/>
            <p:nvPr/>
          </p:nvSpPr>
          <p:spPr>
            <a:xfrm>
              <a:off x="1813811" y="2911508"/>
              <a:ext cx="1387658" cy="648005"/>
            </a:xfrm>
            <a:custGeom>
              <a:avLst/>
              <a:gdLst>
                <a:gd name="connsiteX0" fmla="*/ 0 w 1387658"/>
                <a:gd name="connsiteY0" fmla="*/ 64801 h 648005"/>
                <a:gd name="connsiteX1" fmla="*/ 64801 w 1387658"/>
                <a:gd name="connsiteY1" fmla="*/ 0 h 648005"/>
                <a:gd name="connsiteX2" fmla="*/ 1322858 w 1387658"/>
                <a:gd name="connsiteY2" fmla="*/ 0 h 648005"/>
                <a:gd name="connsiteX3" fmla="*/ 1387659 w 1387658"/>
                <a:gd name="connsiteY3" fmla="*/ 64801 h 648005"/>
                <a:gd name="connsiteX4" fmla="*/ 1387658 w 1387658"/>
                <a:gd name="connsiteY4" fmla="*/ 583205 h 648005"/>
                <a:gd name="connsiteX5" fmla="*/ 1322857 w 1387658"/>
                <a:gd name="connsiteY5" fmla="*/ 648006 h 648005"/>
                <a:gd name="connsiteX6" fmla="*/ 64801 w 1387658"/>
                <a:gd name="connsiteY6" fmla="*/ 648005 h 648005"/>
                <a:gd name="connsiteX7" fmla="*/ 0 w 1387658"/>
                <a:gd name="connsiteY7" fmla="*/ 583204 h 648005"/>
                <a:gd name="connsiteX8" fmla="*/ 0 w 1387658"/>
                <a:gd name="connsiteY8" fmla="*/ 64801 h 648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87658" h="648005">
                  <a:moveTo>
                    <a:pt x="0" y="64801"/>
                  </a:moveTo>
                  <a:cubicBezTo>
                    <a:pt x="0" y="29012"/>
                    <a:pt x="29012" y="0"/>
                    <a:pt x="64801" y="0"/>
                  </a:cubicBezTo>
                  <a:lnTo>
                    <a:pt x="1322858" y="0"/>
                  </a:lnTo>
                  <a:cubicBezTo>
                    <a:pt x="1358647" y="0"/>
                    <a:pt x="1387659" y="29012"/>
                    <a:pt x="1387659" y="64801"/>
                  </a:cubicBezTo>
                  <a:cubicBezTo>
                    <a:pt x="1387659" y="237602"/>
                    <a:pt x="1387658" y="410404"/>
                    <a:pt x="1387658" y="583205"/>
                  </a:cubicBezTo>
                  <a:cubicBezTo>
                    <a:pt x="1387658" y="618994"/>
                    <a:pt x="1358646" y="648006"/>
                    <a:pt x="1322857" y="648006"/>
                  </a:cubicBezTo>
                  <a:lnTo>
                    <a:pt x="64801" y="648005"/>
                  </a:lnTo>
                  <a:cubicBezTo>
                    <a:pt x="29012" y="648005"/>
                    <a:pt x="0" y="618993"/>
                    <a:pt x="0" y="583204"/>
                  </a:cubicBezTo>
                  <a:lnTo>
                    <a:pt x="0" y="64801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419" tIns="110419" rIns="110419" bIns="110419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400" kern="1200" dirty="0"/>
                <a:t>Primitive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4825564" y="2113118"/>
              <a:ext cx="3125128" cy="801378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400689"/>
                  </a:lnTo>
                  <a:lnTo>
                    <a:pt x="3125128" y="400689"/>
                  </a:lnTo>
                  <a:lnTo>
                    <a:pt x="3125128" y="801378"/>
                  </a:lnTo>
                </a:path>
              </a:pathLst>
            </a:custGeom>
            <a:noFill/>
          </p:spPr>
          <p:style>
            <a:lnRef idx="2">
              <a:schemeClr val="dk2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18"/>
            <p:cNvSpPr/>
            <p:nvPr/>
          </p:nvSpPr>
          <p:spPr>
            <a:xfrm>
              <a:off x="6943049" y="2914497"/>
              <a:ext cx="2015286" cy="648005"/>
            </a:xfrm>
            <a:custGeom>
              <a:avLst/>
              <a:gdLst>
                <a:gd name="connsiteX0" fmla="*/ 0 w 2015286"/>
                <a:gd name="connsiteY0" fmla="*/ 64801 h 648005"/>
                <a:gd name="connsiteX1" fmla="*/ 64801 w 2015286"/>
                <a:gd name="connsiteY1" fmla="*/ 0 h 648005"/>
                <a:gd name="connsiteX2" fmla="*/ 1950486 w 2015286"/>
                <a:gd name="connsiteY2" fmla="*/ 0 h 648005"/>
                <a:gd name="connsiteX3" fmla="*/ 2015287 w 2015286"/>
                <a:gd name="connsiteY3" fmla="*/ 64801 h 648005"/>
                <a:gd name="connsiteX4" fmla="*/ 2015286 w 2015286"/>
                <a:gd name="connsiteY4" fmla="*/ 583205 h 648005"/>
                <a:gd name="connsiteX5" fmla="*/ 1950485 w 2015286"/>
                <a:gd name="connsiteY5" fmla="*/ 648006 h 648005"/>
                <a:gd name="connsiteX6" fmla="*/ 64801 w 2015286"/>
                <a:gd name="connsiteY6" fmla="*/ 648005 h 648005"/>
                <a:gd name="connsiteX7" fmla="*/ 0 w 2015286"/>
                <a:gd name="connsiteY7" fmla="*/ 583204 h 648005"/>
                <a:gd name="connsiteX8" fmla="*/ 0 w 2015286"/>
                <a:gd name="connsiteY8" fmla="*/ 64801 h 648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15286" h="648005">
                  <a:moveTo>
                    <a:pt x="0" y="64801"/>
                  </a:moveTo>
                  <a:cubicBezTo>
                    <a:pt x="0" y="29012"/>
                    <a:pt x="29012" y="0"/>
                    <a:pt x="64801" y="0"/>
                  </a:cubicBezTo>
                  <a:lnTo>
                    <a:pt x="1950486" y="0"/>
                  </a:lnTo>
                  <a:cubicBezTo>
                    <a:pt x="1986275" y="0"/>
                    <a:pt x="2015287" y="29012"/>
                    <a:pt x="2015287" y="64801"/>
                  </a:cubicBezTo>
                  <a:cubicBezTo>
                    <a:pt x="2015287" y="237602"/>
                    <a:pt x="2015286" y="410404"/>
                    <a:pt x="2015286" y="583205"/>
                  </a:cubicBezTo>
                  <a:cubicBezTo>
                    <a:pt x="2015286" y="618994"/>
                    <a:pt x="1986274" y="648006"/>
                    <a:pt x="1950485" y="648006"/>
                  </a:cubicBezTo>
                  <a:lnTo>
                    <a:pt x="64801" y="648005"/>
                  </a:lnTo>
                  <a:cubicBezTo>
                    <a:pt x="29012" y="648005"/>
                    <a:pt x="0" y="618993"/>
                    <a:pt x="0" y="583204"/>
                  </a:cubicBezTo>
                  <a:lnTo>
                    <a:pt x="0" y="64801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419" tIns="110419" rIns="110419" bIns="110419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400" kern="1200" dirty="0"/>
                <a:t>Non-primitive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509441" y="3562502"/>
            <a:ext cx="1376864" cy="1647488"/>
            <a:chOff x="7509441" y="3562502"/>
            <a:chExt cx="882504" cy="1647488"/>
          </a:xfrm>
        </p:grpSpPr>
        <p:sp>
          <p:nvSpPr>
            <p:cNvPr id="21" name="Freeform 20"/>
            <p:cNvSpPr/>
            <p:nvPr/>
          </p:nvSpPr>
          <p:spPr>
            <a:xfrm>
              <a:off x="7904973" y="3562502"/>
              <a:ext cx="91440" cy="99948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999483"/>
                  </a:lnTo>
                </a:path>
              </a:pathLst>
            </a:custGeom>
            <a:noFill/>
          </p:spPr>
          <p:style>
            <a:lnRef idx="2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509441" y="4561985"/>
              <a:ext cx="882504" cy="648005"/>
            </a:xfrm>
            <a:custGeom>
              <a:avLst/>
              <a:gdLst>
                <a:gd name="connsiteX0" fmla="*/ 0 w 882504"/>
                <a:gd name="connsiteY0" fmla="*/ 64801 h 648005"/>
                <a:gd name="connsiteX1" fmla="*/ 64801 w 882504"/>
                <a:gd name="connsiteY1" fmla="*/ 0 h 648005"/>
                <a:gd name="connsiteX2" fmla="*/ 817704 w 882504"/>
                <a:gd name="connsiteY2" fmla="*/ 0 h 648005"/>
                <a:gd name="connsiteX3" fmla="*/ 882505 w 882504"/>
                <a:gd name="connsiteY3" fmla="*/ 64801 h 648005"/>
                <a:gd name="connsiteX4" fmla="*/ 882504 w 882504"/>
                <a:gd name="connsiteY4" fmla="*/ 583205 h 648005"/>
                <a:gd name="connsiteX5" fmla="*/ 817703 w 882504"/>
                <a:gd name="connsiteY5" fmla="*/ 648006 h 648005"/>
                <a:gd name="connsiteX6" fmla="*/ 64801 w 882504"/>
                <a:gd name="connsiteY6" fmla="*/ 648005 h 648005"/>
                <a:gd name="connsiteX7" fmla="*/ 0 w 882504"/>
                <a:gd name="connsiteY7" fmla="*/ 583204 h 648005"/>
                <a:gd name="connsiteX8" fmla="*/ 0 w 882504"/>
                <a:gd name="connsiteY8" fmla="*/ 64801 h 648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2504" h="648005">
                  <a:moveTo>
                    <a:pt x="0" y="64801"/>
                  </a:moveTo>
                  <a:cubicBezTo>
                    <a:pt x="0" y="29012"/>
                    <a:pt x="29012" y="0"/>
                    <a:pt x="64801" y="0"/>
                  </a:cubicBezTo>
                  <a:lnTo>
                    <a:pt x="817704" y="0"/>
                  </a:lnTo>
                  <a:cubicBezTo>
                    <a:pt x="853493" y="0"/>
                    <a:pt x="882505" y="29012"/>
                    <a:pt x="882505" y="64801"/>
                  </a:cubicBezTo>
                  <a:cubicBezTo>
                    <a:pt x="882505" y="237602"/>
                    <a:pt x="882504" y="410404"/>
                    <a:pt x="882504" y="583205"/>
                  </a:cubicBezTo>
                  <a:cubicBezTo>
                    <a:pt x="882504" y="618994"/>
                    <a:pt x="853492" y="648006"/>
                    <a:pt x="817703" y="648006"/>
                  </a:cubicBezTo>
                  <a:lnTo>
                    <a:pt x="64801" y="648005"/>
                  </a:lnTo>
                  <a:cubicBezTo>
                    <a:pt x="29012" y="648005"/>
                    <a:pt x="0" y="618993"/>
                    <a:pt x="0" y="583204"/>
                  </a:cubicBezTo>
                  <a:lnTo>
                    <a:pt x="0" y="64801"/>
                  </a:lnTo>
                  <a:close/>
                </a:path>
              </a:pathLst>
            </a:cu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419" tIns="110419" rIns="110419" bIns="110419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IN" sz="2400" kern="1200"/>
                <a:t>Class</a:t>
              </a:r>
              <a:endParaRPr lang="en-IN" sz="2400" kern="1200" dirty="0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3F71534-C9F4-557B-30C6-ED708530F7AF}"/>
                  </a:ext>
                </a:extLst>
              </p14:cNvPr>
              <p14:cNvContentPartPr/>
              <p14:nvPr/>
            </p14:nvContentPartPr>
            <p14:xfrm>
              <a:off x="598320" y="2446560"/>
              <a:ext cx="9796320" cy="3242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3F71534-C9F4-557B-30C6-ED708530F7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960" y="2437200"/>
                <a:ext cx="9815040" cy="326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964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Primitive Data Types</a:t>
            </a:r>
          </a:p>
        </p:txBody>
      </p:sp>
      <p:graphicFrame>
        <p:nvGraphicFramePr>
          <p:cNvPr id="4" name="Content Placeholder 4"/>
          <p:cNvGraphicFramePr>
            <a:graphicFrameLocks/>
          </p:cNvGraphicFramePr>
          <p:nvPr/>
        </p:nvGraphicFramePr>
        <p:xfrm>
          <a:off x="182187" y="879304"/>
          <a:ext cx="8763001" cy="2240806"/>
        </p:xfrm>
        <a:graphic>
          <a:graphicData uri="http://schemas.openxmlformats.org/drawingml/2006/table">
            <a:tbl>
              <a:tblPr firstRow="1" bandRow="1" bandCol="1">
                <a:tableStyleId>{7E9639D4-E3E2-4D34-9284-5A2195B3D0D7}</a:tableStyleId>
              </a:tblPr>
              <a:tblGrid>
                <a:gridCol w="165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9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0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1337">
                <a:tc>
                  <a:txBody>
                    <a:bodyPr/>
                    <a:lstStyle/>
                    <a:p>
                      <a:r>
                        <a:rPr lang="en-IN" dirty="0"/>
                        <a:t>Data Type</a:t>
                      </a:r>
                      <a:endParaRPr lang="en-US" b="1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Size</a:t>
                      </a:r>
                      <a:endParaRPr lang="en-US" b="1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Range</a:t>
                      </a:r>
                      <a:endParaRPr lang="en-US" b="1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Example</a:t>
                      </a:r>
                      <a:endParaRPr lang="en-US" b="1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337">
                <a:tc>
                  <a:txBody>
                    <a:bodyPr/>
                    <a:lstStyle/>
                    <a:p>
                      <a:r>
                        <a:rPr lang="en-IN" dirty="0"/>
                        <a:t>byte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r>
                        <a:rPr lang="en-IN" baseline="0" dirty="0"/>
                        <a:t> Byte</a:t>
                      </a:r>
                      <a:endParaRPr lang="en-US" dirty="0">
                        <a:latin typeface="+mj-lt"/>
                        <a:cs typeface="Mongolian Baiti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-128 to 127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byte  a = 10;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337">
                <a:tc>
                  <a:txBody>
                    <a:bodyPr/>
                    <a:lstStyle/>
                    <a:p>
                      <a:r>
                        <a:rPr lang="en-IN" dirty="0"/>
                        <a:t>short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kern="1200" dirty="0"/>
                        <a:t>2 Bytes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Mongolian Baiti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-32,768 to 32,767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short a = 200;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337">
                <a:tc>
                  <a:txBody>
                    <a:bodyPr/>
                    <a:lstStyle/>
                    <a:p>
                      <a:r>
                        <a:rPr lang="en-IN" dirty="0" err="1"/>
                        <a:t>int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kern="1200" dirty="0"/>
                        <a:t>4 Bytes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Mongolian Baiti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-2,147,483,648</a:t>
                      </a:r>
                      <a:r>
                        <a:rPr lang="en-IN" baseline="0" dirty="0"/>
                        <a:t> to </a:t>
                      </a:r>
                      <a:r>
                        <a:rPr lang="en-IN" dirty="0"/>
                        <a:t>2,147,483,647</a:t>
                      </a:r>
                      <a:endParaRPr lang="en-IN" baseline="0" dirty="0">
                        <a:latin typeface="+mj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int</a:t>
                      </a:r>
                      <a:r>
                        <a:rPr lang="en-IN" dirty="0"/>
                        <a:t> a = 50000;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5458">
                <a:tc>
                  <a:txBody>
                    <a:bodyPr/>
                    <a:lstStyle/>
                    <a:p>
                      <a:r>
                        <a:rPr lang="en-IN" dirty="0"/>
                        <a:t>long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kern="1200" dirty="0"/>
                        <a:t>8 Bytes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Mongolian Baiti" pitchFamily="66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/>
                        <a:t>-9,223,372,036,854,775,808 to 9,223,372,036,854,775,807</a:t>
                      </a:r>
                      <a:endParaRPr lang="en-IN" baseline="0" dirty="0">
                        <a:latin typeface="+mj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long a = 20;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82187" y="3118090"/>
          <a:ext cx="8763001" cy="1929880"/>
        </p:xfrm>
        <a:graphic>
          <a:graphicData uri="http://schemas.openxmlformats.org/drawingml/2006/table">
            <a:tbl>
              <a:tblPr bandRow="1" bandCol="1">
                <a:tableStyleId>{7E9639D4-E3E2-4D34-9284-5A2195B3D0D7}</a:tableStyleId>
              </a:tblPr>
              <a:tblGrid>
                <a:gridCol w="165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9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0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64940">
                <a:tc>
                  <a:txBody>
                    <a:bodyPr/>
                    <a:lstStyle/>
                    <a:p>
                      <a:r>
                        <a:rPr lang="en-IN" dirty="0"/>
                        <a:t>float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kern="1200" dirty="0"/>
                        <a:t>4 Bytes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Mongolian Baiti" pitchFamily="66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 dirty="0">
                          <a:latin typeface="+mj-lt"/>
                        </a:rPr>
                        <a:t>1.4e-045 to 3.4e+038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float a = 10.2</a:t>
                      </a:r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f</a:t>
                      </a:r>
                      <a:r>
                        <a:rPr lang="en-IN" dirty="0"/>
                        <a:t>;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4940">
                <a:tc>
                  <a:txBody>
                    <a:bodyPr/>
                    <a:lstStyle/>
                    <a:p>
                      <a:r>
                        <a:rPr lang="en-IN" dirty="0"/>
                        <a:t>double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kern="1200" dirty="0"/>
                        <a:t>8 Bytes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Mongolian Baiti" pitchFamily="66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 dirty="0">
                          <a:latin typeface="+mj-lt"/>
                        </a:rPr>
                        <a:t>4.9e-324 to 1.8e+308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double a =</a:t>
                      </a:r>
                      <a:r>
                        <a:rPr lang="en-IN" baseline="0" dirty="0"/>
                        <a:t> 10.2;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2187" y="5049984"/>
          <a:ext cx="8763001" cy="675458"/>
        </p:xfrm>
        <a:graphic>
          <a:graphicData uri="http://schemas.openxmlformats.org/drawingml/2006/table">
            <a:tbl>
              <a:tblPr bandRow="1" bandCol="1">
                <a:tableStyleId>{7E9639D4-E3E2-4D34-9284-5A2195B3D0D7}</a:tableStyleId>
              </a:tblPr>
              <a:tblGrid>
                <a:gridCol w="165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9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0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5458">
                <a:tc>
                  <a:txBody>
                    <a:bodyPr/>
                    <a:lstStyle/>
                    <a:p>
                      <a:r>
                        <a:rPr lang="en-IN" dirty="0"/>
                        <a:t>char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rgbClr val="CEE1F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800" kern="1200" dirty="0"/>
                        <a:t>2 Bytes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Mongolian Baiti" pitchFamily="66" charset="0"/>
                      </a:endParaRPr>
                    </a:p>
                  </a:txBody>
                  <a:tcPr>
                    <a:solidFill>
                      <a:srgbClr val="CEE1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aseline="0" dirty="0"/>
                        <a:t>0 to 65536  (Stores ASCII of character)</a:t>
                      </a:r>
                      <a:endParaRPr lang="en-IN" baseline="0" dirty="0">
                        <a:latin typeface="+mj-lt"/>
                      </a:endParaRPr>
                    </a:p>
                  </a:txBody>
                  <a:tcPr>
                    <a:solidFill>
                      <a:srgbClr val="CEE1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char a = ‘a’;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rgbClr val="CEE1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82187" y="5722337"/>
          <a:ext cx="8763001" cy="391337"/>
        </p:xfrm>
        <a:graphic>
          <a:graphicData uri="http://schemas.openxmlformats.org/drawingml/2006/table">
            <a:tbl>
              <a:tblPr bandRow="1" bandCol="1">
                <a:tableStyleId>{7E9639D4-E3E2-4D34-9284-5A2195B3D0D7}</a:tableStyleId>
              </a:tblPr>
              <a:tblGrid>
                <a:gridCol w="165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2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9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06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1337">
                <a:tc>
                  <a:txBody>
                    <a:bodyPr/>
                    <a:lstStyle/>
                    <a:p>
                      <a:r>
                        <a:rPr lang="en-IN" dirty="0" err="1"/>
                        <a:t>boolean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rgbClr val="EFC3C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/>
                        <a:t>Not defined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Mongolian Baiti" pitchFamily="66" charset="0"/>
                      </a:endParaRPr>
                    </a:p>
                  </a:txBody>
                  <a:tcPr>
                    <a:solidFill>
                      <a:srgbClr val="EFC3C3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/>
                        <a:t> true or false</a:t>
                      </a:r>
                      <a:endParaRPr lang="en-US" dirty="0">
                        <a:latin typeface="+mj-lt"/>
                      </a:endParaRPr>
                    </a:p>
                  </a:txBody>
                  <a:tcPr marL="30480" marR="30480" marT="30480" marB="30480">
                    <a:solidFill>
                      <a:srgbClr val="EFC3C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boolean</a:t>
                      </a:r>
                      <a:r>
                        <a:rPr lang="en-IN" dirty="0"/>
                        <a:t> a = true;</a:t>
                      </a:r>
                      <a:endParaRPr lang="en-US" dirty="0">
                        <a:latin typeface="+mj-lt"/>
                      </a:endParaRPr>
                    </a:p>
                  </a:txBody>
                  <a:tcPr>
                    <a:solidFill>
                      <a:srgbClr val="EFC3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710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Escape 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Escape sequences in general are used to signal an alternative interpretation of a series of characters.</a:t>
            </a:r>
          </a:p>
          <a:p>
            <a:r>
              <a:rPr lang="en-US" dirty="0"/>
              <a:t>For example, if you want to put quotes within quotes you must use the escape sequence, </a:t>
            </a:r>
            <a:r>
              <a:rPr lang="en-US" dirty="0">
                <a:latin typeface="Consolas" panose="020B0609020204030204" pitchFamily="49" charset="0"/>
              </a:rPr>
              <a:t>\</a:t>
            </a:r>
            <a:r>
              <a:rPr lang="en-US" dirty="0"/>
              <a:t>", on the interior quotes.</a:t>
            </a:r>
          </a:p>
          <a:p>
            <a:pPr marL="0" indent="0" algn="ctr">
              <a:buNone/>
            </a:pPr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/>
              </a:rPr>
              <a:t>"Good Morning \"World\""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);</a:t>
            </a:r>
            <a:endParaRPr lang="en-IN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8337" y="3134360"/>
          <a:ext cx="8534400" cy="2595880"/>
        </p:xfrm>
        <a:graphic>
          <a:graphicData uri="http://schemas.openxmlformats.org/drawingml/2006/table">
            <a:tbl>
              <a:tblPr firstRow="1" bandRow="1" bandCol="1">
                <a:tableStyleId>{7E9639D4-E3E2-4D34-9284-5A2195B3D0D7}</a:tableStyleId>
              </a:tblPr>
              <a:tblGrid>
                <a:gridCol w="2869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Escape Sequence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\’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Single</a:t>
                      </a:r>
                      <a:r>
                        <a:rPr lang="en-US" baseline="0" dirty="0">
                          <a:latin typeface="Consolas" panose="020B0609020204030204" pitchFamily="49" charset="0"/>
                        </a:rPr>
                        <a:t> quote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\”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Double quote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\\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Backslash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\r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Carriage return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\n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baseline="0" dirty="0">
                          <a:latin typeface="Consolas" panose="020B0609020204030204" pitchFamily="49" charset="0"/>
                        </a:rPr>
                        <a:t> Line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\t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Tab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7E0C38A-0FFC-26FB-96A2-A49B8382C2A3}"/>
                  </a:ext>
                </a:extLst>
              </p14:cNvPr>
              <p14:cNvContentPartPr/>
              <p14:nvPr/>
            </p14:nvContentPartPr>
            <p14:xfrm>
              <a:off x="35640" y="80280"/>
              <a:ext cx="11617920" cy="6117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7E0C38A-0FFC-26FB-96A2-A49B8382C2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280" y="70920"/>
                <a:ext cx="11636640" cy="613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459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Type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Assigning a value of one type to a variable of another type is known as Type Casting.</a:t>
            </a:r>
          </a:p>
          <a:p>
            <a:r>
              <a:rPr lang="en-US" dirty="0"/>
              <a:t>In Java, type casting is classified into two types,</a:t>
            </a:r>
          </a:p>
          <a:p>
            <a:pPr marL="914400" lvl="1" indent="-457200"/>
            <a:r>
              <a:rPr lang="en-US" dirty="0"/>
              <a:t>Widening/Automatic Type Casting (Implicit)</a:t>
            </a:r>
          </a:p>
          <a:p>
            <a:pPr marL="914400" lvl="1" indent="-457200">
              <a:buNone/>
            </a:pPr>
            <a:endParaRPr lang="en-IN" dirty="0"/>
          </a:p>
          <a:p>
            <a:pPr marL="914400" lvl="1" indent="-457200">
              <a:buNone/>
            </a:pPr>
            <a:endParaRPr lang="en-IN" dirty="0"/>
          </a:p>
          <a:p>
            <a:pPr marL="914400" lvl="1" indent="-457200">
              <a:buNone/>
            </a:pPr>
            <a:endParaRPr lang="en-IN" dirty="0"/>
          </a:p>
          <a:p>
            <a:pPr marL="914400" lvl="1" indent="-457200">
              <a:buNone/>
            </a:pPr>
            <a:endParaRPr lang="en-IN" dirty="0"/>
          </a:p>
          <a:p>
            <a:pPr marL="914400" lvl="1" indent="-457200">
              <a:buNone/>
            </a:pPr>
            <a:endParaRPr lang="en-IN" dirty="0"/>
          </a:p>
          <a:p>
            <a:pPr marL="914400" lvl="1" indent="-457200"/>
            <a:r>
              <a:rPr lang="en-US" dirty="0"/>
              <a:t>Narrowing Type Casting(Explicitly done)</a:t>
            </a:r>
          </a:p>
          <a:p>
            <a:pPr marL="914400" lvl="1" indent="-45720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4" descr="narrowing-type-conversion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7759" y="4494003"/>
            <a:ext cx="6120000" cy="1620000"/>
          </a:xfrm>
          <a:prstGeom prst="rect">
            <a:avLst/>
          </a:prstGeom>
          <a:noFill/>
        </p:spPr>
      </p:pic>
      <p:pic>
        <p:nvPicPr>
          <p:cNvPr id="5" name="Picture 2" descr="widening-type-conversion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4934" y="2152997"/>
            <a:ext cx="6120000" cy="1620000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B755E86-8B90-B8AD-27B2-C3C200CC6CD8}"/>
                  </a:ext>
                </a:extLst>
              </p14:cNvPr>
              <p14:cNvContentPartPr/>
              <p14:nvPr/>
            </p14:nvContentPartPr>
            <p14:xfrm>
              <a:off x="1312560" y="1428840"/>
              <a:ext cx="10573200" cy="4617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B755E86-8B90-B8AD-27B2-C3C200CC6CD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3200" y="1419480"/>
                <a:ext cx="10591920" cy="463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793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Automatic Type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one type of data is assigned to other type of variable , an </a:t>
            </a:r>
            <a:r>
              <a:rPr lang="en-US" i="1" dirty="0"/>
              <a:t>automatic type conversion</a:t>
            </a:r>
            <a:r>
              <a:rPr lang="en-US" dirty="0"/>
              <a:t> will take place if the following two conditions are satisfied:</a:t>
            </a:r>
          </a:p>
          <a:p>
            <a:pPr lvl="1"/>
            <a:r>
              <a:rPr lang="en-US" dirty="0"/>
              <a:t>The two types are compatible</a:t>
            </a:r>
          </a:p>
          <a:p>
            <a:pPr lvl="1"/>
            <a:r>
              <a:rPr lang="en-US" dirty="0"/>
              <a:t>The destination type is larger than the source type</a:t>
            </a:r>
          </a:p>
          <a:p>
            <a:r>
              <a:rPr lang="en-US" dirty="0"/>
              <a:t>Such type of casting is called “</a:t>
            </a:r>
            <a:r>
              <a:rPr lang="en-US" i="1" dirty="0">
                <a:solidFill>
                  <a:srgbClr val="002060"/>
                </a:solidFill>
              </a:rPr>
              <a:t>widening conversion</a:t>
            </a:r>
            <a:r>
              <a:rPr lang="en-US" i="1" dirty="0"/>
              <a:t>”.</a:t>
            </a:r>
          </a:p>
          <a:p>
            <a:r>
              <a:rPr lang="en-US" dirty="0"/>
              <a:t>Example:</a:t>
            </a:r>
          </a:p>
          <a:p>
            <a:pPr lvl="1">
              <a:buNone/>
            </a:pPr>
            <a:r>
              <a:rPr lang="en-US" b="1" dirty="0" err="1"/>
              <a:t>int</a:t>
            </a:r>
            <a:r>
              <a:rPr lang="en-US" dirty="0"/>
              <a:t> can always hold values of </a:t>
            </a:r>
            <a:r>
              <a:rPr lang="en-US" b="1" dirty="0"/>
              <a:t>byte</a:t>
            </a:r>
            <a:r>
              <a:rPr lang="en-US" dirty="0"/>
              <a:t> and </a:t>
            </a:r>
            <a:r>
              <a:rPr lang="en-US" b="1" dirty="0"/>
              <a:t>short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2213" y="3658726"/>
            <a:ext cx="5867400" cy="1477328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/>
              </a:rPr>
              <a:t>byte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/>
              </a:rPr>
              <a:t>b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= 5;</a:t>
            </a:r>
          </a:p>
          <a:p>
            <a:pPr lvl="1"/>
            <a:r>
              <a:rPr lang="en-US" b="1" dirty="0">
                <a:solidFill>
                  <a:srgbClr val="000000"/>
                </a:solidFill>
                <a:latin typeface="Consolas"/>
              </a:rPr>
              <a:t>// </a:t>
            </a:r>
            <a:r>
              <a:rPr lang="en-US" b="1" dirty="0">
                <a:solidFill>
                  <a:srgbClr val="92D050"/>
                </a:solidFill>
                <a:latin typeface="Consolas"/>
              </a:rPr>
              <a:t>√ this is correct</a:t>
            </a:r>
            <a:endParaRPr lang="en-US" b="1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>
                <a:solidFill>
                  <a:srgbClr val="6A3E3E"/>
                </a:solidFill>
                <a:latin typeface="Consolas"/>
              </a:rPr>
              <a:t>b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  </a:t>
            </a:r>
            <a:endParaRPr lang="en-US" b="1" dirty="0">
              <a:solidFill>
                <a:srgbClr val="92D05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AFBE5AC-6E3C-347F-F5FB-8B8660D60D28}"/>
                  </a:ext>
                </a:extLst>
              </p14:cNvPr>
              <p14:cNvContentPartPr/>
              <p14:nvPr/>
            </p14:nvContentPartPr>
            <p14:xfrm>
              <a:off x="178560" y="1303560"/>
              <a:ext cx="10635480" cy="3974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AFBE5AC-6E3C-347F-F5FB-8B8660D60D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9200" y="1294200"/>
                <a:ext cx="10654200" cy="399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108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5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Casting Incompatible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create a conversion between two </a:t>
            </a:r>
            <a:r>
              <a:rPr lang="en-US" dirty="0">
                <a:solidFill>
                  <a:srgbClr val="002060"/>
                </a:solidFill>
              </a:rPr>
              <a:t>incompatible</a:t>
            </a:r>
            <a:r>
              <a:rPr lang="en-US" dirty="0"/>
              <a:t> types, you must use a </a:t>
            </a:r>
            <a:r>
              <a:rPr lang="en-US" i="1" dirty="0">
                <a:solidFill>
                  <a:srgbClr val="002060"/>
                </a:solidFill>
              </a:rPr>
              <a:t>cast</a:t>
            </a:r>
          </a:p>
          <a:p>
            <a:r>
              <a:rPr lang="en-US" dirty="0"/>
              <a:t>A </a:t>
            </a:r>
            <a:r>
              <a:rPr lang="en-US" b="1" i="1" dirty="0">
                <a:solidFill>
                  <a:srgbClr val="002060"/>
                </a:solidFill>
              </a:rPr>
              <a:t>cast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is an explicit type conversion.</a:t>
            </a:r>
          </a:p>
          <a:p>
            <a:r>
              <a:rPr lang="en-US" dirty="0"/>
              <a:t>Such type is called “</a:t>
            </a:r>
            <a:r>
              <a:rPr lang="en-US" i="1" dirty="0">
                <a:solidFill>
                  <a:srgbClr val="002060"/>
                </a:solidFill>
              </a:rPr>
              <a:t>narrowing conversion</a:t>
            </a:r>
            <a:r>
              <a:rPr lang="en-US" i="1" dirty="0"/>
              <a:t>”.</a:t>
            </a:r>
            <a:endParaRPr lang="en-US" dirty="0"/>
          </a:p>
          <a:p>
            <a:r>
              <a:rPr lang="en-US" dirty="0"/>
              <a:t>Syntax:</a:t>
            </a:r>
          </a:p>
          <a:p>
            <a:pPr lvl="1">
              <a:buNone/>
            </a:pPr>
            <a:r>
              <a:rPr lang="en-US" dirty="0"/>
              <a:t>(target-type) value</a:t>
            </a:r>
          </a:p>
          <a:p>
            <a:r>
              <a:rPr lang="en-US" dirty="0"/>
              <a:t>Example: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0649" y="3530138"/>
            <a:ext cx="5867400" cy="2031325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 lvl="1"/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= 5;</a:t>
            </a:r>
          </a:p>
          <a:p>
            <a:pPr lvl="1"/>
            <a:r>
              <a:rPr lang="en-US" b="1" dirty="0">
                <a:solidFill>
                  <a:srgbClr val="000000"/>
                </a:solidFill>
                <a:latin typeface="Consolas"/>
              </a:rPr>
              <a:t>// </a:t>
            </a:r>
            <a:r>
              <a:rPr lang="en-US" b="1" dirty="0">
                <a:solidFill>
                  <a:srgbClr val="FF0000"/>
                </a:solidFill>
                <a:latin typeface="Consolas"/>
              </a:rPr>
              <a:t>× this is not correct</a:t>
            </a:r>
            <a:endParaRPr lang="en-US" b="1" dirty="0">
              <a:solidFill>
                <a:srgbClr val="000000"/>
              </a:solidFill>
              <a:latin typeface="Consolas"/>
            </a:endParaRP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/>
              </a:rPr>
              <a:t>byte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/>
              </a:rPr>
              <a:t>b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>
                <a:solidFill>
                  <a:srgbClr val="6A3E3E"/>
                </a:solidFill>
                <a:latin typeface="Consolas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  </a:t>
            </a:r>
          </a:p>
          <a:p>
            <a:pPr lvl="1"/>
            <a:r>
              <a:rPr lang="en-US" b="1" dirty="0">
                <a:solidFill>
                  <a:srgbClr val="000000"/>
                </a:solidFill>
                <a:latin typeface="Consolas"/>
              </a:rPr>
              <a:t>// </a:t>
            </a:r>
            <a:r>
              <a:rPr lang="en-US" b="1" dirty="0">
                <a:solidFill>
                  <a:srgbClr val="92D050"/>
                </a:solidFill>
                <a:latin typeface="Consolas"/>
              </a:rPr>
              <a:t>√ this is correct</a:t>
            </a:r>
            <a:endParaRPr lang="en-US" b="1" dirty="0">
              <a:solidFill>
                <a:srgbClr val="FF0000"/>
              </a:solidFill>
              <a:latin typeface="Consolas"/>
            </a:endParaRP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/>
              </a:rPr>
              <a:t>byte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/>
              </a:rPr>
              <a:t>b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= (byte)</a:t>
            </a:r>
            <a:r>
              <a:rPr lang="en-US" b="1" dirty="0">
                <a:solidFill>
                  <a:srgbClr val="6A3E3E"/>
                </a:solidFill>
                <a:latin typeface="Consolas"/>
              </a:rPr>
              <a:t>a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 </a:t>
            </a:r>
            <a:endParaRPr lang="en-US" b="1" dirty="0">
              <a:solidFill>
                <a:srgbClr val="FF0000"/>
              </a:solidFill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51E3F0C-A3C3-AEEE-25C2-77C0DC6F2DDD}"/>
                  </a:ext>
                </a:extLst>
              </p14:cNvPr>
              <p14:cNvContentPartPr/>
              <p14:nvPr/>
            </p14:nvContentPartPr>
            <p14:xfrm>
              <a:off x="3125520" y="5259600"/>
              <a:ext cx="89640" cy="71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51E3F0C-A3C3-AEEE-25C2-77C0DC6F2D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16160" y="5250240"/>
                <a:ext cx="108360" cy="9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875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5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Perform definite operation</a:t>
            </a:r>
            <a:endParaRPr lang="en-IN" dirty="0"/>
          </a:p>
        </p:txBody>
      </p:sp>
      <p:pic>
        <p:nvPicPr>
          <p:cNvPr id="2050" name="Picture 2" descr="Free Mathematics Symbols, Download Free Mathematics Symbols png images,  Free ClipArts on Clipart Libra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3041" y="1493044"/>
            <a:ext cx="2160059" cy="164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4763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+mj-lt"/>
              <a:buAutoNum type="arabicPeriod"/>
            </a:pPr>
            <a:r>
              <a:rPr lang="en-US" dirty="0"/>
              <a:t>Arithmetic Operators</a:t>
            </a:r>
          </a:p>
          <a:p>
            <a:pPr marL="571500" indent="-571500">
              <a:buFont typeface="+mj-lt"/>
              <a:buAutoNum type="arabicPeriod"/>
            </a:pPr>
            <a:r>
              <a:rPr lang="en-US" dirty="0"/>
              <a:t>Relational Operators</a:t>
            </a:r>
          </a:p>
          <a:p>
            <a:pPr marL="571500" indent="-571500">
              <a:buFont typeface="+mj-lt"/>
              <a:buAutoNum type="arabicPeriod"/>
            </a:pPr>
            <a:r>
              <a:rPr lang="en-US" dirty="0"/>
              <a:t>Bitwise Operators</a:t>
            </a:r>
          </a:p>
          <a:p>
            <a:pPr marL="571500" indent="-571500">
              <a:buFont typeface="+mj-lt"/>
              <a:buAutoNum type="arabicPeriod"/>
            </a:pPr>
            <a:r>
              <a:rPr lang="en-US" dirty="0"/>
              <a:t>Logical Operators</a:t>
            </a:r>
          </a:p>
          <a:p>
            <a:pPr marL="571500" indent="-571500">
              <a:buFont typeface="+mj-lt"/>
              <a:buAutoNum type="arabicPeriod"/>
            </a:pPr>
            <a:r>
              <a:rPr lang="en-US" dirty="0"/>
              <a:t>Assignment Operators</a:t>
            </a:r>
          </a:p>
          <a:p>
            <a:pPr marL="571500" indent="-571500">
              <a:buFont typeface="+mj-lt"/>
              <a:buAutoNum type="arabicPeriod"/>
            </a:pPr>
            <a:r>
              <a:rPr lang="en-US" dirty="0"/>
              <a:t>Conditional / Ternary Operator</a:t>
            </a:r>
          </a:p>
          <a:p>
            <a:pPr marL="571500" indent="-571500">
              <a:buFont typeface="+mj-lt"/>
              <a:buAutoNum type="arabicPeriod"/>
            </a:pPr>
            <a:r>
              <a:rPr lang="en-IN" dirty="0"/>
              <a:t>Instance of Operator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426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1891330"/>
          </a:xfrm>
        </p:spPr>
        <p:txBody>
          <a:bodyPr/>
          <a:lstStyle/>
          <a:p>
            <a:r>
              <a:rPr lang="en-US" dirty="0"/>
              <a:t>An operator is a </a:t>
            </a:r>
            <a:r>
              <a:rPr lang="en-US" dirty="0">
                <a:solidFill>
                  <a:srgbClr val="002060"/>
                </a:solidFill>
              </a:rPr>
              <a:t>symbol</a:t>
            </a:r>
            <a:r>
              <a:rPr lang="en-US" dirty="0"/>
              <a:t> to perform specific </a:t>
            </a:r>
            <a:r>
              <a:rPr lang="en-US" dirty="0">
                <a:solidFill>
                  <a:srgbClr val="002060"/>
                </a:solidFill>
              </a:rPr>
              <a:t>mathematical or logical functions</a:t>
            </a:r>
            <a:r>
              <a:rPr lang="en-US" dirty="0"/>
              <a:t>.</a:t>
            </a:r>
          </a:p>
          <a:p>
            <a:r>
              <a:rPr lang="en-US" dirty="0"/>
              <a:t>We use operators in maths to perform certain operations, e.g. </a:t>
            </a:r>
            <a:r>
              <a:rPr lang="en-US" dirty="0">
                <a:solidFill>
                  <a:srgbClr val="002060"/>
                </a:solidFill>
              </a:rPr>
              <a:t>+, -, *, /, </a:t>
            </a:r>
            <a:r>
              <a:rPr lang="en-US" dirty="0"/>
              <a:t>etc.</a:t>
            </a:r>
          </a:p>
          <a:p>
            <a:r>
              <a:rPr lang="en-US" dirty="0">
                <a:solidFill>
                  <a:srgbClr val="002060"/>
                </a:solidFill>
              </a:rPr>
              <a:t>Unary</a:t>
            </a:r>
            <a:r>
              <a:rPr lang="en-US" dirty="0"/>
              <a:t> operators (++, --) take </a:t>
            </a:r>
            <a:r>
              <a:rPr lang="en-US" dirty="0">
                <a:solidFill>
                  <a:srgbClr val="002060"/>
                </a:solidFill>
              </a:rPr>
              <a:t>one operand</a:t>
            </a:r>
            <a:r>
              <a:rPr lang="en-US" dirty="0"/>
              <a:t>, </a:t>
            </a:r>
            <a:r>
              <a:rPr lang="en-US" dirty="0">
                <a:solidFill>
                  <a:srgbClr val="002060"/>
                </a:solidFill>
              </a:rPr>
              <a:t>Binary</a:t>
            </a:r>
            <a:r>
              <a:rPr lang="en-US" dirty="0"/>
              <a:t> operators (+, -, *, /) take </a:t>
            </a:r>
            <a:r>
              <a:rPr lang="en-US" dirty="0">
                <a:solidFill>
                  <a:srgbClr val="002060"/>
                </a:solidFill>
              </a:rPr>
              <a:t>two operands</a:t>
            </a:r>
            <a:r>
              <a:rPr lang="en-US" dirty="0"/>
              <a:t>.</a:t>
            </a:r>
          </a:p>
          <a:p>
            <a:r>
              <a:rPr lang="en-US" dirty="0"/>
              <a:t>Programming languages are rich in operators which can be divided in following categories,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875653"/>
              </p:ext>
            </p:extLst>
          </p:nvPr>
        </p:nvGraphicFramePr>
        <p:xfrm>
          <a:off x="2645955" y="2789500"/>
          <a:ext cx="6900090" cy="3403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2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9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482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82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Arithmetic Operators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+, -, *, /, %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825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Relational 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&lt;, &lt;=, &gt;, &gt;=, ==, !=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825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Logical Operators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&amp;&amp;, ||, !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825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Assignment 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=, +=, -=, *=, /=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825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Increment and Decrement Operators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++, --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4825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Conditional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4825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Bitwise Operators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&amp;, |, ^, &lt;&lt;, &gt;&gt;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17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is a general-purpose computer-programming language that is open source, platform independent, object-oriented and specifically designed to have as few implementation dependencies as possible.</a:t>
            </a:r>
          </a:p>
          <a:p>
            <a:r>
              <a:rPr lang="en-US" dirty="0"/>
              <a:t>Java was originally developed by </a:t>
            </a:r>
            <a:r>
              <a:rPr lang="en-US" b="1" dirty="0"/>
              <a:t>James Gosling </a:t>
            </a:r>
            <a:r>
              <a:rPr lang="en-US" dirty="0"/>
              <a:t>at Sun Microsystems and released in 1995.</a:t>
            </a:r>
          </a:p>
          <a:p>
            <a:r>
              <a:rPr lang="en-US" dirty="0"/>
              <a:t>Java was initially named as Oak language and renamed to JAVA in 1995.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620402"/>
              </p:ext>
            </p:extLst>
          </p:nvPr>
        </p:nvGraphicFramePr>
        <p:xfrm>
          <a:off x="500062" y="2834506"/>
          <a:ext cx="11477625" cy="300851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43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4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944">
                <a:tc>
                  <a:txBody>
                    <a:bodyPr/>
                    <a:lstStyle/>
                    <a:p>
                      <a:r>
                        <a:rPr lang="en-IN" dirty="0"/>
                        <a:t>Current Version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 SE 19.0.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IN" dirty="0"/>
                        <a:t> (as</a:t>
                      </a:r>
                      <a:r>
                        <a:rPr lang="en-IN" baseline="0" dirty="0"/>
                        <a:t> of </a:t>
                      </a:r>
                      <a:r>
                        <a:rPr lang="en-IN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Feb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10th 2023</a:t>
                      </a:r>
                      <a:r>
                        <a:rPr lang="en-IN" baseline="0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944">
                <a:tc>
                  <a:txBody>
                    <a:bodyPr/>
                    <a:lstStyle/>
                    <a:p>
                      <a:r>
                        <a:rPr lang="en-US" dirty="0"/>
                        <a:t>Version</a:t>
                      </a:r>
                      <a:r>
                        <a:rPr lang="en-US" baseline="0" dirty="0"/>
                        <a:t> we will use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Java SE 17.0.6  (LTS)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944">
                <a:tc>
                  <a:txBody>
                    <a:bodyPr/>
                    <a:lstStyle/>
                    <a:p>
                      <a:r>
                        <a:rPr lang="en-IN" dirty="0"/>
                        <a:t>Setup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149</a:t>
                      </a:r>
                      <a:r>
                        <a:rPr lang="en-IN" baseline="0" dirty="0"/>
                        <a:t> MB (Linux), 153 MB (Windows x64)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710">
                <a:tc>
                  <a:txBody>
                    <a:bodyPr/>
                    <a:lstStyle/>
                    <a:p>
                      <a:r>
                        <a:rPr lang="en-IN" dirty="0"/>
                        <a:t>Download 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>
                          <a:solidFill>
                            <a:schemeClr val="tx1"/>
                          </a:solidFill>
                          <a:hlinkClick r:id="rId2"/>
                        </a:rPr>
                        <a:t>https://www.oracle.com/in/java/technologies/downloads/</a:t>
                      </a: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944">
                <a:tc>
                  <a:txBody>
                    <a:bodyPr/>
                    <a:lstStyle/>
                    <a:p>
                      <a:r>
                        <a:rPr lang="en-IN" dirty="0"/>
                        <a:t>Official</a:t>
                      </a:r>
                      <a:r>
                        <a:rPr lang="en-IN" baseline="0" dirty="0"/>
                        <a:t> Website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https://java.com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79718">
                <a:tc>
                  <a:txBody>
                    <a:bodyPr/>
                    <a:lstStyle/>
                    <a:p>
                      <a:r>
                        <a:rPr lang="en-IN" b="1" dirty="0"/>
                        <a:t>I</a:t>
                      </a:r>
                      <a:r>
                        <a:rPr lang="en-IN" dirty="0"/>
                        <a:t>ntegrated </a:t>
                      </a:r>
                      <a:r>
                        <a:rPr lang="en-IN" b="1" dirty="0"/>
                        <a:t>D</a:t>
                      </a:r>
                      <a:r>
                        <a:rPr lang="en-IN" dirty="0"/>
                        <a:t>evelopment </a:t>
                      </a:r>
                      <a:r>
                        <a:rPr lang="en-IN" b="1" dirty="0"/>
                        <a:t>E</a:t>
                      </a:r>
                      <a:r>
                        <a:rPr lang="en-IN" dirty="0"/>
                        <a:t>nvironment</a:t>
                      </a:r>
                    </a:p>
                    <a:p>
                      <a:r>
                        <a:rPr lang="en-IN" dirty="0"/>
                        <a:t>(IDE)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0" i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Eclipse </a:t>
                      </a:r>
                      <a:r>
                        <a:rPr lang="en-US" sz="1800" b="0" i="0" u="none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u="none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NetBeans</a:t>
                      </a:r>
                      <a:endParaRPr lang="en-US" sz="1800" b="0" i="0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0" i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IntelliJ IDEA Community Edition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0" i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BlueJ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226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1057952"/>
          </a:xfrm>
        </p:spPr>
        <p:txBody>
          <a:bodyPr/>
          <a:lstStyle/>
          <a:p>
            <a:r>
              <a:rPr lang="en-US" dirty="0"/>
              <a:t>An arithmetic operator performs basic mathematical calculations such as </a:t>
            </a:r>
            <a:r>
              <a:rPr lang="en-US" dirty="0">
                <a:solidFill>
                  <a:srgbClr val="002060"/>
                </a:solidFill>
              </a:rPr>
              <a:t>addition</a:t>
            </a:r>
            <a:r>
              <a:rPr lang="en-US" dirty="0"/>
              <a:t>, </a:t>
            </a:r>
            <a:r>
              <a:rPr lang="en-US" dirty="0">
                <a:solidFill>
                  <a:srgbClr val="002060"/>
                </a:solidFill>
              </a:rPr>
              <a:t>subtraction</a:t>
            </a:r>
            <a:r>
              <a:rPr lang="en-US" dirty="0"/>
              <a:t>, </a:t>
            </a:r>
            <a:r>
              <a:rPr lang="en-US" dirty="0">
                <a:solidFill>
                  <a:srgbClr val="002060"/>
                </a:solidFill>
              </a:rPr>
              <a:t>multiplication</a:t>
            </a:r>
            <a:r>
              <a:rPr lang="en-US" dirty="0"/>
              <a:t>, </a:t>
            </a:r>
            <a:r>
              <a:rPr lang="en-US" dirty="0">
                <a:solidFill>
                  <a:srgbClr val="002060"/>
                </a:solidFill>
              </a:rPr>
              <a:t>division</a:t>
            </a:r>
            <a:r>
              <a:rPr lang="en-US" dirty="0"/>
              <a:t> etc on numerical values (constants and variables).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1448833" y="2242161"/>
          <a:ext cx="9294334" cy="2743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32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9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1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79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Operator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Meaning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Example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IN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+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Addition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  <a:r>
                        <a:rPr lang="en-US" sz="2000" baseline="0" dirty="0"/>
                        <a:t> + b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Addition of a and b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Subtraction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</a:t>
                      </a:r>
                      <a:r>
                        <a:rPr lang="en-US" sz="2000" baseline="0" dirty="0"/>
                        <a:t> – b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Subtraction of b from a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*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Multiplication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</a:t>
                      </a:r>
                      <a:r>
                        <a:rPr lang="en-US" sz="2000" baseline="0" dirty="0"/>
                        <a:t> * b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Multiplication of a and b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/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Division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</a:t>
                      </a:r>
                      <a:r>
                        <a:rPr lang="en-US" sz="2000" baseline="0" dirty="0"/>
                        <a:t> / b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Division of a by b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%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Modulo division- remainder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</a:t>
                      </a:r>
                      <a:r>
                        <a:rPr lang="en-US" sz="2000" baseline="0" dirty="0"/>
                        <a:t> % b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Modulo of a by b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92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1983927"/>
          </a:xfrm>
        </p:spPr>
        <p:txBody>
          <a:bodyPr/>
          <a:lstStyle/>
          <a:p>
            <a:r>
              <a:rPr lang="en-US" dirty="0"/>
              <a:t>A relational operators are used to </a:t>
            </a:r>
            <a:r>
              <a:rPr lang="en-US" dirty="0">
                <a:solidFill>
                  <a:srgbClr val="002060"/>
                </a:solidFill>
              </a:rPr>
              <a:t>compare</a:t>
            </a:r>
            <a:r>
              <a:rPr lang="en-US" dirty="0"/>
              <a:t> two values.</a:t>
            </a:r>
          </a:p>
          <a:p>
            <a:r>
              <a:rPr lang="en-US" dirty="0"/>
              <a:t>They check the relationship between two operands, if the relation is </a:t>
            </a:r>
            <a:r>
              <a:rPr lang="en-US" dirty="0">
                <a:solidFill>
                  <a:srgbClr val="002060"/>
                </a:solidFill>
              </a:rPr>
              <a:t>true</a:t>
            </a:r>
            <a:r>
              <a:rPr lang="en-US" dirty="0"/>
              <a:t>, it returns </a:t>
            </a:r>
            <a:r>
              <a:rPr lang="en-US" dirty="0">
                <a:solidFill>
                  <a:srgbClr val="002060"/>
                </a:solidFill>
              </a:rPr>
              <a:t>1</a:t>
            </a:r>
            <a:r>
              <a:rPr lang="en-US" dirty="0"/>
              <a:t>; if the relation is </a:t>
            </a:r>
            <a:r>
              <a:rPr lang="en-US" dirty="0">
                <a:solidFill>
                  <a:srgbClr val="002060"/>
                </a:solidFill>
              </a:rPr>
              <a:t>false</a:t>
            </a:r>
            <a:r>
              <a:rPr lang="en-US" dirty="0"/>
              <a:t>, it returns value </a:t>
            </a:r>
            <a:r>
              <a:rPr lang="en-US" dirty="0">
                <a:solidFill>
                  <a:srgbClr val="002060"/>
                </a:solidFill>
              </a:rPr>
              <a:t>0</a:t>
            </a:r>
            <a:r>
              <a:rPr lang="en-US" dirty="0"/>
              <a:t>.</a:t>
            </a:r>
          </a:p>
          <a:p>
            <a:r>
              <a:rPr lang="en-US" dirty="0"/>
              <a:t>Relational expressions are used in decision statements such as </a:t>
            </a:r>
            <a:r>
              <a:rPr lang="en-US" dirty="0">
                <a:solidFill>
                  <a:srgbClr val="002060"/>
                </a:solidFill>
              </a:rPr>
              <a:t>if, for, while</a:t>
            </a:r>
            <a:r>
              <a:rPr lang="en-US" dirty="0"/>
              <a:t>, etc…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587968" y="2908340"/>
          <a:ext cx="11016064" cy="294513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31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3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64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48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073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  <a:endParaRPr lang="en-IN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Meaning</a:t>
                      </a:r>
                      <a:endParaRPr lang="en-IN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endParaRPr lang="en-IN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IN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&lt;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is less than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a</a:t>
                      </a:r>
                      <a:r>
                        <a:rPr lang="en-US" sz="2000" baseline="0"/>
                        <a:t> &lt; b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 is less than b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&lt;=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is less than or equal to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</a:t>
                      </a:r>
                      <a:r>
                        <a:rPr lang="en-US" sz="2000" baseline="0" dirty="0"/>
                        <a:t> &lt;= b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a is less than or equal to b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734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&gt;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is greater than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</a:t>
                      </a:r>
                      <a:r>
                        <a:rPr lang="en-US" sz="2000" baseline="0" dirty="0"/>
                        <a:t> &gt; b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a is greater than b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&gt;=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is greater than or equal to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</a:t>
                      </a:r>
                      <a:r>
                        <a:rPr lang="en-US" sz="2000" baseline="0" dirty="0"/>
                        <a:t> &gt;= b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a is greater than or equal to b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==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is equal to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</a:t>
                      </a:r>
                      <a:r>
                        <a:rPr lang="en-US" sz="2000" baseline="0" dirty="0"/>
                        <a:t> == b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a is equal to b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7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!=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is not equal to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</a:t>
                      </a:r>
                      <a:r>
                        <a:rPr lang="en-US" sz="2000" baseline="0" dirty="0"/>
                        <a:t> != b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a is not equal to b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481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Relational Operators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74821" y="233325"/>
            <a:ext cx="228600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Note : </a:t>
            </a:r>
            <a:r>
              <a:rPr lang="en-IN" dirty="0"/>
              <a:t>A = 10 &amp; B = 20</a:t>
            </a:r>
            <a:endParaRPr lang="en-US" dirty="0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257655" y="975360"/>
          <a:ext cx="8610600" cy="3780000"/>
        </p:xfrm>
        <a:graphic>
          <a:graphicData uri="http://schemas.openxmlformats.org/drawingml/2006/table">
            <a:tbl>
              <a:tblPr firstRow="1" bandRow="1" bandCol="1">
                <a:tableStyleId>{7E9639D4-E3E2-4D34-9284-5A2195B3D0D7}</a:tableStyleId>
              </a:tblPr>
              <a:tblGrid>
                <a:gridCol w="1242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22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5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</a:rPr>
                        <a:t>Operator</a:t>
                      </a:r>
                      <a:endParaRPr lang="en-US" sz="2000" b="1" dirty="0">
                        <a:latin typeface="+mj-lt"/>
                      </a:endParaRPr>
                    </a:p>
                  </a:txBody>
                  <a:tcPr marL="28287" marR="28287" marT="28287" marB="2828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+mj-lt"/>
                        </a:rPr>
                        <a:t>Description</a:t>
                      </a:r>
                      <a:endParaRPr lang="en-US" sz="2000" b="1" dirty="0">
                        <a:latin typeface="+mj-lt"/>
                      </a:endParaRPr>
                    </a:p>
                  </a:txBody>
                  <a:tcPr marL="28287" marR="28287" marT="28287" marB="2828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+mj-lt"/>
                        </a:rPr>
                        <a:t>Example</a:t>
                      </a:r>
                      <a:endParaRPr lang="en-US" sz="2000" b="1" dirty="0">
                        <a:latin typeface="+mj-lt"/>
                      </a:endParaRPr>
                    </a:p>
                  </a:txBody>
                  <a:tcPr marL="28287" marR="28287" marT="28287" marB="2828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+mn-lt"/>
                        </a:rPr>
                        <a:t>Equals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(A == B) is not true.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+mn-lt"/>
                        </a:rPr>
                        <a:t>Not Equals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(A != B) is true.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+mn-lt"/>
                        </a:rPr>
                        <a:t>Greater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(A &gt; B) is not true.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+mn-lt"/>
                        </a:rPr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(A &lt; B) is true.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+mn-lt"/>
                        </a:rPr>
                        <a:t>Greater than</a:t>
                      </a:r>
                      <a:r>
                        <a:rPr lang="en-US" sz="2000" baseline="0" dirty="0">
                          <a:latin typeface="+mn-lt"/>
                        </a:rPr>
                        <a:t> equals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(A &gt;= B) is not true.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+mn-lt"/>
                        </a:rPr>
                        <a:t>Less than equals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n-lt"/>
                        </a:rPr>
                        <a:t>(A &lt;= B) is true.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259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Bitwise Operators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74821" y="233325"/>
            <a:ext cx="228600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Note : </a:t>
            </a:r>
            <a:r>
              <a:rPr lang="en-IN" dirty="0"/>
              <a:t>A = 60 &amp; B = 13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04801" y="913320"/>
          <a:ext cx="8610598" cy="4694400"/>
        </p:xfrm>
        <a:graphic>
          <a:graphicData uri="http://schemas.openxmlformats.org/drawingml/2006/table">
            <a:tbl>
              <a:tblPr firstRow="1" bandRow="1" bandCol="1">
                <a:tableStyleId>{7E9639D4-E3E2-4D34-9284-5A2195B3D0D7}</a:tableStyleId>
              </a:tblPr>
              <a:tblGrid>
                <a:gridCol w="1142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&amp;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Binary AND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 &amp; B = 12 which is 0000 1100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|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Binary OR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 | B = 61 which is 0011 1101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^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Binary XOR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 ^ B = 49 which is 0011 0001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~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Binary Ones Complement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~A  = -61 which is 1100 0011 in 2's complement form due to a signed binary number.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&lt;&lt;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Binary Left Shift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 &lt;&lt; 2 = 240 which is 1111 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&gt;&gt;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Binary Right Shift Operator.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 &gt;&gt; 2 = 15 which is 1111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&gt;&gt;&gt;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Shift right zero fill operator.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 &gt;&gt;&gt;2 = 15 which is 0000 1111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1613537"/>
          </a:xfrm>
        </p:spPr>
        <p:txBody>
          <a:bodyPr/>
          <a:lstStyle/>
          <a:p>
            <a:r>
              <a:rPr lang="en-US" dirty="0"/>
              <a:t>Logical operators are </a:t>
            </a:r>
            <a:r>
              <a:rPr lang="en-US" dirty="0">
                <a:solidFill>
                  <a:srgbClr val="002060"/>
                </a:solidFill>
              </a:rPr>
              <a:t>decision making operators</a:t>
            </a:r>
            <a:r>
              <a:rPr lang="en-US" dirty="0"/>
              <a:t>.</a:t>
            </a:r>
          </a:p>
          <a:p>
            <a:r>
              <a:rPr lang="en-US" dirty="0"/>
              <a:t>They are used to </a:t>
            </a:r>
            <a:r>
              <a:rPr lang="en-US" dirty="0">
                <a:solidFill>
                  <a:srgbClr val="002060"/>
                </a:solidFill>
              </a:rPr>
              <a:t>combine</a:t>
            </a:r>
            <a:r>
              <a:rPr lang="en-US" dirty="0"/>
              <a:t> two expressions and make decisions.</a:t>
            </a:r>
          </a:p>
          <a:p>
            <a:r>
              <a:rPr lang="en-US" dirty="0"/>
              <a:t>An expression containing logical operator returns either 0 or 1 depending upon whether expression results false or true. 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583551" y="2561844"/>
          <a:ext cx="10680065" cy="20726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35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6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8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  <a:endParaRPr lang="en-IN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Meaning</a:t>
                      </a:r>
                      <a:endParaRPr lang="en-IN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Example (Let’s assume c=5 and d=2)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&amp;&amp;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Logical AND. True only if all operands are true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expression ((c==5) &amp;&amp; (d&gt;5)) equals to 0.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| |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Logical OR. True only if either one operand is true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expression ((c==5) || (d&gt;5)) equals to 1.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!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Logical NOT. True only if the operand </a:t>
                      </a:r>
                      <a:r>
                        <a:rPr lang="en-US" sz="2000"/>
                        <a:t>is false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expression !(c==5) equals to 0.</a:t>
                      </a:r>
                      <a:endParaRPr lang="en-IN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3919116" y="4474925"/>
          <a:ext cx="4008934" cy="20421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01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1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2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IN" sz="20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IN" sz="20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</a:rPr>
                        <a:t>a &amp;&amp; b </a:t>
                      </a:r>
                      <a:endParaRPr lang="en-IN" sz="20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</a:rPr>
                        <a:t>a || b</a:t>
                      </a:r>
                      <a:endParaRPr lang="en-IN" sz="20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21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21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21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21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176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Logical Operators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41421" y="233325"/>
            <a:ext cx="281940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IN" b="1" dirty="0"/>
              <a:t>Note : </a:t>
            </a:r>
            <a:r>
              <a:rPr lang="en-IN" dirty="0"/>
              <a:t>A = true &amp; B = false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1108271"/>
          <a:ext cx="8305799" cy="2160000"/>
        </p:xfrm>
        <a:graphic>
          <a:graphicData uri="http://schemas.openxmlformats.org/drawingml/2006/table">
            <a:tbl>
              <a:tblPr firstRow="1" bandRow="1" bandCol="1">
                <a:tableStyleId>{7E9639D4-E3E2-4D34-9284-5A2195B3D0D7}</a:tableStyleId>
              </a:tblPr>
              <a:tblGrid>
                <a:gridCol w="1883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1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Operator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Description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Example</a:t>
                      </a:r>
                      <a:endParaRPr 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&amp;&amp;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Logical AND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(A &amp;&amp; B) is false.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||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Called Logical OR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(A || B) is true.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!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Called Logical NOT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!(A &amp;&amp; B) is true.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414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2493214"/>
          </a:xfrm>
        </p:spPr>
        <p:txBody>
          <a:bodyPr/>
          <a:lstStyle/>
          <a:p>
            <a:r>
              <a:rPr lang="en-US" dirty="0"/>
              <a:t>Assignment operators are used to </a:t>
            </a:r>
            <a:r>
              <a:rPr lang="en-US" dirty="0">
                <a:solidFill>
                  <a:srgbClr val="002060"/>
                </a:solidFill>
              </a:rPr>
              <a:t>assign </a:t>
            </a:r>
            <a:r>
              <a:rPr lang="en-US" dirty="0"/>
              <a:t>a new </a:t>
            </a:r>
            <a:r>
              <a:rPr lang="en-US" dirty="0">
                <a:solidFill>
                  <a:srgbClr val="002060"/>
                </a:solidFill>
              </a:rPr>
              <a:t>value</a:t>
            </a:r>
            <a:r>
              <a:rPr lang="en-US" dirty="0"/>
              <a:t> to the </a:t>
            </a:r>
            <a:r>
              <a:rPr lang="en-US" dirty="0">
                <a:solidFill>
                  <a:srgbClr val="002060"/>
                </a:solidFill>
              </a:rPr>
              <a:t>variable</a:t>
            </a:r>
            <a:r>
              <a:rPr lang="en-US" dirty="0"/>
              <a:t>.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002060"/>
                </a:solidFill>
              </a:rPr>
              <a:t>left</a:t>
            </a:r>
            <a:r>
              <a:rPr lang="en-US" dirty="0"/>
              <a:t> side operand of the assignment operator is a </a:t>
            </a:r>
            <a:r>
              <a:rPr lang="en-US" dirty="0">
                <a:solidFill>
                  <a:srgbClr val="002060"/>
                </a:solidFill>
              </a:rPr>
              <a:t>variable</a:t>
            </a:r>
            <a:r>
              <a:rPr lang="en-US" dirty="0"/>
              <a:t> and </a:t>
            </a:r>
            <a:r>
              <a:rPr lang="en-US" dirty="0">
                <a:solidFill>
                  <a:srgbClr val="002060"/>
                </a:solidFill>
              </a:rPr>
              <a:t>right</a:t>
            </a:r>
            <a:r>
              <a:rPr lang="en-US" dirty="0"/>
              <a:t> side operand of the assignment operator is a </a:t>
            </a:r>
            <a:r>
              <a:rPr lang="en-US" dirty="0">
                <a:solidFill>
                  <a:srgbClr val="002060"/>
                </a:solidFill>
              </a:rPr>
              <a:t>value</a:t>
            </a:r>
            <a:r>
              <a:rPr lang="en-US" dirty="0"/>
              <a:t> or a </a:t>
            </a:r>
            <a:r>
              <a:rPr lang="en-US" dirty="0">
                <a:solidFill>
                  <a:srgbClr val="002060"/>
                </a:solidFill>
              </a:rPr>
              <a:t>result of an expression</a:t>
            </a:r>
            <a:r>
              <a:rPr lang="en-US" dirty="0"/>
              <a:t>.</a:t>
            </a:r>
          </a:p>
          <a:p>
            <a:r>
              <a:rPr lang="en-US" dirty="0"/>
              <a:t>Meaning of = in </a:t>
            </a:r>
            <a:r>
              <a:rPr lang="en-US" dirty="0">
                <a:solidFill>
                  <a:srgbClr val="002060"/>
                </a:solidFill>
              </a:rPr>
              <a:t>Maths</a:t>
            </a:r>
            <a:r>
              <a:rPr lang="en-US" dirty="0"/>
              <a:t> and </a:t>
            </a:r>
            <a:r>
              <a:rPr lang="en-US" dirty="0">
                <a:solidFill>
                  <a:srgbClr val="002060"/>
                </a:solidFill>
              </a:rPr>
              <a:t>Programming</a:t>
            </a:r>
            <a:r>
              <a:rPr lang="en-US" dirty="0"/>
              <a:t> is different. </a:t>
            </a:r>
          </a:p>
          <a:p>
            <a:pPr lvl="1"/>
            <a:r>
              <a:rPr lang="en-US" dirty="0"/>
              <a:t>Value of </a:t>
            </a:r>
            <a:r>
              <a:rPr lang="en-US" dirty="0">
                <a:solidFill>
                  <a:srgbClr val="002060"/>
                </a:solidFill>
              </a:rPr>
              <a:t>LHS</a:t>
            </a:r>
            <a:r>
              <a:rPr lang="en-US" dirty="0"/>
              <a:t> &amp; </a:t>
            </a:r>
            <a:r>
              <a:rPr lang="en-US" dirty="0">
                <a:solidFill>
                  <a:srgbClr val="002060"/>
                </a:solidFill>
              </a:rPr>
              <a:t>RHS</a:t>
            </a:r>
            <a:r>
              <a:rPr lang="en-US" dirty="0"/>
              <a:t> is always same in </a:t>
            </a:r>
            <a:r>
              <a:rPr lang="en-US" dirty="0">
                <a:solidFill>
                  <a:srgbClr val="002060"/>
                </a:solidFill>
              </a:rPr>
              <a:t>Math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In </a:t>
            </a:r>
            <a:r>
              <a:rPr lang="en-US" dirty="0">
                <a:solidFill>
                  <a:srgbClr val="002060"/>
                </a:solidFill>
              </a:rPr>
              <a:t>programming</a:t>
            </a:r>
            <a:r>
              <a:rPr lang="en-US" dirty="0"/>
              <a:t>, value of </a:t>
            </a:r>
            <a:r>
              <a:rPr lang="en-US" dirty="0">
                <a:solidFill>
                  <a:srgbClr val="002060"/>
                </a:solidFill>
              </a:rPr>
              <a:t>RHS</a:t>
            </a:r>
            <a:r>
              <a:rPr lang="en-US" dirty="0"/>
              <a:t> is assigned to the </a:t>
            </a:r>
            <a:r>
              <a:rPr lang="en-US" dirty="0">
                <a:solidFill>
                  <a:srgbClr val="002060"/>
                </a:solidFill>
              </a:rPr>
              <a:t>LHS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641826" y="3356659"/>
          <a:ext cx="10908348" cy="3200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35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8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4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solidFill>
                            <a:schemeClr val="tx1"/>
                          </a:solidFill>
                        </a:rPr>
                        <a:t>Operator</a:t>
                      </a:r>
                      <a:endParaRPr lang="en-IN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2000" kern="1200" dirty="0">
                          <a:solidFill>
                            <a:schemeClr val="tx1"/>
                          </a:solidFill>
                        </a:rPr>
                        <a:t>Meaning</a:t>
                      </a:r>
                      <a:endParaRPr lang="en-IN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sz="2000" b="1" kern="1200" dirty="0">
                        <a:solidFill>
                          <a:srgbClr val="FF174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=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sz="2000" dirty="0"/>
                        <a:t>Assigns value of right side to left side. Suppose a=5 and b=10.</a:t>
                      </a:r>
                      <a:r>
                        <a:rPr lang="en-IN" sz="2000" baseline="0" dirty="0"/>
                        <a:t> a=b means now value of a is 10.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+=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a += 1  is same as a = a + 1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1"/>
                          </a:solidFill>
                        </a:rPr>
                        <a:t>Shorthand Assignment Operators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-=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a -= 5  is same as a = a – 5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*=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a *= b  is same as a = a * b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/=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a /= c  is same as a = a / c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%=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a %= 10  is same as a = a % 10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 Operators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2" y="838201"/>
          <a:ext cx="8686797" cy="5484240"/>
        </p:xfrm>
        <a:graphic>
          <a:graphicData uri="http://schemas.openxmlformats.org/drawingml/2006/table">
            <a:tbl>
              <a:tblPr firstRow="1" bandRow="1" bandCol="1">
                <a:tableStyleId>{7E9639D4-E3E2-4D34-9284-5A2195B3D0D7}</a:tableStyleId>
              </a:tblPr>
              <a:tblGrid>
                <a:gridCol w="1219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Operator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Description</a:t>
                      </a:r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Example</a:t>
                      </a:r>
                      <a:endParaRPr lang="en-US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Simple assignment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 = A + B will assign value of A + B into 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+=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Add AND assignment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 += A is equivalent to C = C +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Subtract AND assignment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 -= A is equivalent to C = C -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Multiply AND assignment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 *= A is equivalent to C = C *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/=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Divide AND assignment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 /= A is equivalent to C = C /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%=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Modulus AND assignment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 %= A is equivalent to C = C % 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&lt;&lt;=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Left shift AND assignment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 &lt;&lt;= 2 is same as C = C &lt;&lt;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&gt;&gt;=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Right shift AND assignment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 &gt;&gt;= 2 is same as C = C &gt;&gt;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&amp;=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Bitwise AND assignment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 &amp;= 2 is same as C = C &amp;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^=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bitwise exclusive OR and assignment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 ^= 2 is same as C = C ^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|=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bitwise inclusive OR and assignment 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 |= 2 is same as C = C |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9959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Increment / Decrement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3338166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Increment</a:t>
            </a:r>
            <a:r>
              <a:rPr lang="en-US" dirty="0"/>
              <a:t> and </a:t>
            </a:r>
            <a:r>
              <a:rPr lang="en-US" dirty="0">
                <a:solidFill>
                  <a:srgbClr val="002060"/>
                </a:solidFill>
              </a:rPr>
              <a:t>decrement</a:t>
            </a:r>
            <a:r>
              <a:rPr lang="en-US" dirty="0"/>
              <a:t> operators are </a:t>
            </a:r>
            <a:r>
              <a:rPr lang="en-US" dirty="0">
                <a:solidFill>
                  <a:srgbClr val="002060"/>
                </a:solidFill>
              </a:rPr>
              <a:t>unary</a:t>
            </a:r>
            <a:r>
              <a:rPr lang="en-US" dirty="0"/>
              <a:t> operators that add or subtract one, to or from their operand.</a:t>
            </a:r>
          </a:p>
          <a:p>
            <a:r>
              <a:rPr lang="en-US" dirty="0"/>
              <a:t>the increment operator </a:t>
            </a:r>
            <a:r>
              <a:rPr lang="en-US" dirty="0">
                <a:solidFill>
                  <a:srgbClr val="002060"/>
                </a:solidFill>
              </a:rPr>
              <a:t>++</a:t>
            </a:r>
            <a:r>
              <a:rPr lang="en-US" dirty="0"/>
              <a:t> increases the value of a variable by </a:t>
            </a:r>
            <a:r>
              <a:rPr lang="en-US" dirty="0">
                <a:solidFill>
                  <a:srgbClr val="002060"/>
                </a:solidFill>
              </a:rPr>
              <a:t>1</a:t>
            </a:r>
            <a:r>
              <a:rPr lang="en-US" dirty="0"/>
              <a:t>, e.g. </a:t>
            </a:r>
            <a:r>
              <a:rPr lang="en-US" dirty="0">
                <a:solidFill>
                  <a:srgbClr val="002060"/>
                </a:solidFill>
              </a:rPr>
              <a:t>a++ means a=a+1</a:t>
            </a:r>
          </a:p>
          <a:p>
            <a:r>
              <a:rPr lang="en-US" dirty="0"/>
              <a:t>the decrement operator </a:t>
            </a:r>
            <a:r>
              <a:rPr lang="en-US" dirty="0">
                <a:solidFill>
                  <a:srgbClr val="002060"/>
                </a:solidFill>
              </a:rPr>
              <a:t>--</a:t>
            </a:r>
            <a:r>
              <a:rPr lang="en-US" dirty="0"/>
              <a:t> decreases the value of a variable by </a:t>
            </a:r>
            <a:r>
              <a:rPr lang="en-US" dirty="0">
                <a:solidFill>
                  <a:srgbClr val="002060"/>
                </a:solidFill>
              </a:rPr>
              <a:t>1</a:t>
            </a:r>
            <a:r>
              <a:rPr lang="en-US" dirty="0"/>
              <a:t>. e.g. </a:t>
            </a:r>
            <a:r>
              <a:rPr lang="en-US" dirty="0">
                <a:solidFill>
                  <a:srgbClr val="002060"/>
                </a:solidFill>
              </a:rPr>
              <a:t>a–– </a:t>
            </a:r>
            <a:r>
              <a:rPr lang="en-US" dirty="0"/>
              <a:t>means </a:t>
            </a:r>
            <a:r>
              <a:rPr lang="en-US" dirty="0">
                <a:solidFill>
                  <a:srgbClr val="002060"/>
                </a:solidFill>
              </a:rPr>
              <a:t>a=a–1</a:t>
            </a:r>
          </a:p>
          <a:p>
            <a:r>
              <a:rPr lang="en-US" dirty="0"/>
              <a:t>If </a:t>
            </a:r>
            <a:r>
              <a:rPr lang="en-US" dirty="0">
                <a:solidFill>
                  <a:srgbClr val="002060"/>
                </a:solidFill>
              </a:rPr>
              <a:t>++</a:t>
            </a:r>
            <a:r>
              <a:rPr lang="en-US" dirty="0"/>
              <a:t> operator is used as a prefix (</a:t>
            </a:r>
            <a:r>
              <a:rPr lang="en-US" dirty="0">
                <a:solidFill>
                  <a:srgbClr val="002060"/>
                </a:solidFill>
              </a:rPr>
              <a:t>++a</a:t>
            </a:r>
            <a:r>
              <a:rPr lang="en-US" dirty="0"/>
              <a:t>) then the value of a is incremented by 1 first then it returns the value.</a:t>
            </a:r>
          </a:p>
          <a:p>
            <a:r>
              <a:rPr lang="en-US" dirty="0"/>
              <a:t>If </a:t>
            </a:r>
            <a:r>
              <a:rPr lang="en-US" dirty="0">
                <a:solidFill>
                  <a:srgbClr val="002060"/>
                </a:solidFill>
              </a:rPr>
              <a:t>++</a:t>
            </a:r>
            <a:r>
              <a:rPr lang="en-US" dirty="0"/>
              <a:t> operator is used as a postfix (</a:t>
            </a:r>
            <a:r>
              <a:rPr lang="en-US" dirty="0">
                <a:solidFill>
                  <a:srgbClr val="002060"/>
                </a:solidFill>
              </a:rPr>
              <a:t>a++</a:t>
            </a:r>
            <a:r>
              <a:rPr lang="en-US" dirty="0"/>
              <a:t>) then the value of a is returned first then it increments value of a by 1.</a:t>
            </a:r>
          </a:p>
          <a:p>
            <a:endParaRPr lang="en-US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496738" y="4201610"/>
          <a:ext cx="6122035" cy="24688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13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8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Expression</a:t>
                      </a:r>
                      <a:endParaRPr lang="en-IN" sz="18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Evaluation (Let’s say a=10, c=15)</a:t>
                      </a:r>
                      <a:endParaRPr lang="en-IN" sz="18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 = a++</a:t>
                      </a:r>
                      <a:endParaRPr lang="en-IN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of b would be 10 and value of a would be 11.</a:t>
                      </a:r>
                      <a:endParaRPr lang="en-IN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 = ++a</a:t>
                      </a:r>
                      <a:endParaRPr lang="en-IN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Value of b &amp; a would be 11</a:t>
                      </a:r>
                      <a:r>
                        <a:rPr lang="en-US" sz="1800" baseline="0" dirty="0"/>
                        <a:t>.</a:t>
                      </a:r>
                      <a:endParaRPr lang="en-IN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b = a--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Value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</a:rPr>
                        <a:t> of b would be 10 and value of a would be 9.</a:t>
                      </a:r>
                      <a:endParaRPr lang="en-IN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b = --a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/>
                        <a:t>Value of b &amp; a would be 9</a:t>
                      </a:r>
                      <a:r>
                        <a:rPr lang="en-US" sz="1800" baseline="0" dirty="0"/>
                        <a:t>.</a:t>
                      </a:r>
                      <a:endParaRPr lang="en-IN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6853168" y="4201610"/>
          <a:ext cx="1829117" cy="1828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29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Expression</a:t>
                      </a:r>
                      <a:endParaRPr lang="en-IN" sz="18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 = --a + </a:t>
                      </a:r>
                      <a:r>
                        <a:rPr lang="en-US" sz="1800" dirty="0" err="1"/>
                        <a:t>c++</a:t>
                      </a:r>
                      <a:endParaRPr lang="en-IN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 = a++ + ++c</a:t>
                      </a:r>
                      <a:endParaRPr lang="en-IN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</a:rPr>
                        <a:t>b = ++a - ++c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687266" y="4201610"/>
          <a:ext cx="3338830" cy="1828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338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</a:rPr>
                        <a:t>Evaluation (Let’s say a=10, c=15)</a:t>
                      </a:r>
                      <a:endParaRPr lang="en-IN" sz="1800" b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 = 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 = 26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 = </a:t>
                      </a:r>
                      <a:r>
                        <a:rPr lang="en-US" dirty="0"/>
                        <a:t>–</a:t>
                      </a:r>
                      <a:r>
                        <a:rPr lang="en-US" sz="18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532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Conditional Operator (Ternary)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Operator ( ? : )</a:t>
            </a:r>
          </a:p>
          <a:p>
            <a:pPr lvl="1"/>
            <a:r>
              <a:rPr lang="en-US" dirty="0"/>
              <a:t>Syntax:</a:t>
            </a:r>
          </a:p>
          <a:p>
            <a:pPr lvl="2">
              <a:buNone/>
            </a:pPr>
            <a:r>
              <a:rPr lang="en-US" dirty="0"/>
              <a:t>variable x = </a:t>
            </a:r>
            <a:r>
              <a:rPr lang="en-US" dirty="0">
                <a:solidFill>
                  <a:schemeClr val="tx2"/>
                </a:solidFill>
              </a:rPr>
              <a:t>(expression)</a:t>
            </a:r>
            <a:r>
              <a:rPr lang="en-US" dirty="0"/>
              <a:t> ? </a:t>
            </a:r>
            <a:r>
              <a:rPr lang="en-US" dirty="0">
                <a:solidFill>
                  <a:srgbClr val="00FF00"/>
                </a:solidFill>
              </a:rPr>
              <a:t>value if true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: </a:t>
            </a:r>
            <a:r>
              <a:rPr lang="en-US" dirty="0">
                <a:solidFill>
                  <a:srgbClr val="C00000"/>
                </a:solidFill>
              </a:rPr>
              <a:t>value if false</a:t>
            </a:r>
          </a:p>
          <a:p>
            <a:pPr lvl="1"/>
            <a:r>
              <a:rPr lang="en-US" dirty="0"/>
              <a:t>Example: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b = (a == 1) ? 20 : 30;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22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Features of JAVA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62100" y="990600"/>
            <a:ext cx="10077450" cy="1066800"/>
          </a:xfrm>
          <a:prstGeom prst="roundRect">
            <a:avLst/>
          </a:prstGeom>
          <a:ln cap="sq"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200" dirty="0">
                <a:solidFill>
                  <a:srgbClr val="C00000"/>
                </a:solidFill>
              </a:rPr>
              <a:t>Simple:</a:t>
            </a:r>
            <a:r>
              <a:rPr lang="en-IN" sz="2200" dirty="0"/>
              <a:t> Java inherits C/C++ syntax and many object-oriented features of C++.</a:t>
            </a:r>
          </a:p>
        </p:txBody>
      </p:sp>
      <p:pic>
        <p:nvPicPr>
          <p:cNvPr id="5" name="Picture 4" descr="Simple feature of java - what is java - edurek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557335" y="2230438"/>
            <a:ext cx="10082213" cy="1066800"/>
          </a:xfrm>
          <a:prstGeom prst="round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N" sz="2200" dirty="0">
                <a:solidFill>
                  <a:srgbClr val="C00000"/>
                </a:solidFill>
              </a:rPr>
              <a:t>Object Oriented: </a:t>
            </a:r>
            <a:r>
              <a:rPr lang="en-IN" sz="2200" dirty="0"/>
              <a:t>“Everything is an object” paradigm, </a:t>
            </a:r>
            <a:r>
              <a:rPr lang="en-US" sz="2200" dirty="0"/>
              <a:t>which possess some state, behavior and all the operations are performed using these objects.</a:t>
            </a:r>
            <a:endParaRPr lang="en-IN" sz="2200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2230438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533523" y="3576637"/>
            <a:ext cx="10106025" cy="1066800"/>
          </a:xfrm>
          <a:prstGeom prst="round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N" sz="2200" dirty="0">
                <a:solidFill>
                  <a:srgbClr val="C00000"/>
                </a:solidFill>
              </a:rPr>
              <a:t>Robust: </a:t>
            </a:r>
            <a:r>
              <a:rPr lang="en-US" sz="2200" dirty="0"/>
              <a:t> Java has a strong memory management system. It helps in eliminating error as it checks the code during compile and runtime.</a:t>
            </a:r>
            <a:endParaRPr lang="en-IN" sz="2200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2424" y="3576637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1533523" y="4922836"/>
            <a:ext cx="10106024" cy="1066800"/>
          </a:xfrm>
          <a:prstGeom prst="round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N" sz="2200" dirty="0">
                <a:solidFill>
                  <a:srgbClr val="C00000"/>
                </a:solidFill>
              </a:rPr>
              <a:t>Multithreaded: </a:t>
            </a:r>
            <a:r>
              <a:rPr lang="en-US" sz="2200" dirty="0"/>
              <a:t>Java supports multiple threads of execution, including a set of synchronization primitives. This makes programming with threads much easier.</a:t>
            </a:r>
            <a:endParaRPr lang="en-IN" sz="2200" dirty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2424" y="4922836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19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animBg="1"/>
      <p:bldP spid="8" grpId="0" animBg="1"/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Operator Precedence &amp; Associativity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How does java evaluate 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1 + 10 * 9 ?</a:t>
            </a:r>
          </a:p>
          <a:p>
            <a:pPr lvl="1"/>
            <a:r>
              <a:rPr lang="en-IN" dirty="0">
                <a:latin typeface="Courier New" pitchFamily="49" charset="0"/>
                <a:cs typeface="Courier New" pitchFamily="49" charset="0"/>
              </a:rPr>
              <a:t>(1 + 10 ) * 9  = 99  </a:t>
            </a:r>
            <a:r>
              <a:rPr lang="en-IN" dirty="0">
                <a:cs typeface="Courier New" pitchFamily="49" charset="0"/>
              </a:rPr>
              <a:t> </a:t>
            </a:r>
            <a:r>
              <a:rPr lang="en-IN" b="1" dirty="0">
                <a:cs typeface="Courier New" pitchFamily="49" charset="0"/>
              </a:rPr>
              <a:t>OR    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1  + (10 * 9) = 91</a:t>
            </a:r>
          </a:p>
          <a:p>
            <a:r>
              <a:rPr lang="en-IN" dirty="0">
                <a:cs typeface="Courier New" pitchFamily="49" charset="0"/>
              </a:rPr>
              <a:t>To get the correct answer for the given problem Java came up with Operator precedence. ( multiplication have higher precedence than addition so correct answer will be </a:t>
            </a:r>
            <a:r>
              <a:rPr lang="en-IN" b="1" dirty="0">
                <a:cs typeface="Courier New" pitchFamily="49" charset="0"/>
              </a:rPr>
              <a:t>91 </a:t>
            </a:r>
            <a:r>
              <a:rPr lang="en-IN" dirty="0">
                <a:cs typeface="Courier New" pitchFamily="49" charset="0"/>
              </a:rPr>
              <a:t>in this case)</a:t>
            </a:r>
          </a:p>
          <a:p>
            <a:r>
              <a:rPr lang="en-IN" dirty="0">
                <a:cs typeface="Courier New" pitchFamily="49" charset="0"/>
              </a:rPr>
              <a:t>For Operator, associativity means that when the same operator appears in a row, then to which direction the expression will be </a:t>
            </a:r>
            <a:r>
              <a:rPr lang="en-IN">
                <a:cs typeface="Courier New" pitchFamily="49" charset="0"/>
              </a:rPr>
              <a:t>evaluated.</a:t>
            </a:r>
            <a:endParaRPr lang="en-IN" dirty="0">
              <a:cs typeface="Courier New" pitchFamily="49" charset="0"/>
            </a:endParaRPr>
          </a:p>
          <a:p>
            <a:r>
              <a:rPr lang="en-IN" dirty="0">
                <a:cs typeface="Courier New" pitchFamily="49" charset="0"/>
              </a:rPr>
              <a:t>How does java evaluate </a:t>
            </a:r>
            <a:r>
              <a:rPr lang="en-IN" dirty="0">
                <a:latin typeface="Courier New" pitchFamily="49" charset="0"/>
                <a:cs typeface="Courier New" pitchFamily="49" charset="0"/>
              </a:rPr>
              <a:t>1 * 2 + 3 * 4 / 5 ???</a:t>
            </a:r>
          </a:p>
          <a:p>
            <a:pPr>
              <a:buNone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					2   +   12	 / 5</a:t>
            </a:r>
          </a:p>
          <a:p>
            <a:pPr>
              <a:buNone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					2	+	2.4</a:t>
            </a:r>
            <a:endParaRPr lang="en-IN" dirty="0">
              <a:cs typeface="Courier New" pitchFamily="49" charset="0"/>
            </a:endParaRPr>
          </a:p>
          <a:p>
            <a:pPr>
              <a:buNone/>
            </a:pPr>
            <a:r>
              <a:rPr lang="en-IN" dirty="0">
                <a:latin typeface="Courier New" pitchFamily="49" charset="0"/>
                <a:cs typeface="Courier New" pitchFamily="49" charset="0"/>
              </a:rPr>
              <a:t>						4.4</a:t>
            </a: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474720" y="3564774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963785" y="3564774"/>
            <a:ext cx="0" cy="1759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919949" y="3564774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504411" y="3564774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419898" y="4038005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953298" y="4081549"/>
            <a:ext cx="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904210" y="4513811"/>
            <a:ext cx="228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047210" y="4513811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55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>
                <a:ea typeface="Open Sans Semibold" panose="020B0706030804020204" pitchFamily="34" charset="0"/>
                <a:cs typeface="Open Sans Semibold" panose="020B0706030804020204" pitchFamily="34" charset="0"/>
              </a:rPr>
              <a:t>Precedence of Java Operators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990600"/>
          <a:ext cx="8686800" cy="5364480"/>
        </p:xfrm>
        <a:graphic>
          <a:graphicData uri="http://schemas.openxmlformats.org/drawingml/2006/table">
            <a:tbl>
              <a:tblPr firstRow="1" bandRow="1" bandCol="1">
                <a:tableStyleId>{7E9639D4-E3E2-4D34-9284-5A2195B3D0D7}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788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Category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Operator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Associativity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r>
                        <a:rPr lang="en-US" sz="1600" dirty="0"/>
                        <a:t>Postfix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() [] . (dot operator)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Left to right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r>
                        <a:rPr lang="en-US" sz="1600"/>
                        <a:t>Unary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++ - - ! 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Right to left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r>
                        <a:rPr lang="en-US" sz="1600"/>
                        <a:t>Multiplicative 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* / %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Left to right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r>
                        <a:rPr lang="en-US" sz="1600"/>
                        <a:t>Additive 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+ -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Left to right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r>
                        <a:rPr lang="en-US" sz="1600"/>
                        <a:t>Shift 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&gt;&gt; &gt;&gt;&gt; &lt;&lt; 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Left to right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r>
                        <a:rPr lang="en-US" sz="1600"/>
                        <a:t>Relational 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&gt; &gt;= &lt; &lt;= 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Left to right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r>
                        <a:rPr lang="en-US" sz="1600"/>
                        <a:t>Equality 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== !=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Left to right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r>
                        <a:rPr lang="en-US" sz="1600"/>
                        <a:t>Bitwise AND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&amp;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Left to right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r>
                        <a:rPr lang="en-US" sz="1600"/>
                        <a:t>Bitwise XOR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^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Left to right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r>
                        <a:rPr lang="en-US" sz="1600"/>
                        <a:t>Bitwise OR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|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Left to right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r>
                        <a:rPr lang="en-US" sz="1600"/>
                        <a:t>Logical AND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&amp;&amp;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Left to right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r>
                        <a:rPr lang="en-US" sz="1600"/>
                        <a:t>Logical OR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||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Left to right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r>
                        <a:rPr lang="en-US" sz="1600"/>
                        <a:t>Conditional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?: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Right to left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r>
                        <a:rPr lang="en-US" sz="1600"/>
                        <a:t>Assignment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= += -= *= /= %= &gt;&gt;= &lt;&lt;= &amp;= ^= |=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Right to left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1788">
                <a:tc>
                  <a:txBody>
                    <a:bodyPr/>
                    <a:lstStyle/>
                    <a:p>
                      <a:r>
                        <a:rPr lang="en-US" sz="1600"/>
                        <a:t>Comma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,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Left to right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D98C32A-2215-5A95-0C2B-D058FEF5C050}"/>
                  </a:ext>
                </a:extLst>
              </p14:cNvPr>
              <p14:cNvContentPartPr/>
              <p14:nvPr/>
            </p14:nvContentPartPr>
            <p14:xfrm>
              <a:off x="0" y="80280"/>
              <a:ext cx="11689200" cy="6170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D98C32A-2215-5A95-0C2B-D058FEF5C0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70920"/>
                <a:ext cx="11707920" cy="618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26233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Precedence &amp; Associativity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Priority matters!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40168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Operators Precedence &amp; Associativity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9146170" cy="5590565"/>
          </a:xfrm>
        </p:spPr>
        <p:txBody>
          <a:bodyPr/>
          <a:lstStyle/>
          <a:p>
            <a:r>
              <a:rPr lang="en-US" dirty="0"/>
              <a:t>Operators Precedence and Associativity are two characteristics of operators that determine the </a:t>
            </a:r>
            <a:r>
              <a:rPr lang="en-US" dirty="0">
                <a:solidFill>
                  <a:srgbClr val="002060"/>
                </a:solidFill>
              </a:rPr>
              <a:t>evaluation order</a:t>
            </a:r>
            <a:r>
              <a:rPr lang="en-US" dirty="0"/>
              <a:t> of sub-expressions in </a:t>
            </a:r>
            <a:r>
              <a:rPr lang="en-US" dirty="0">
                <a:solidFill>
                  <a:srgbClr val="002060"/>
                </a:solidFill>
              </a:rPr>
              <a:t>absence</a:t>
            </a:r>
            <a:r>
              <a:rPr lang="en-US" dirty="0"/>
              <a:t> of </a:t>
            </a:r>
            <a:r>
              <a:rPr lang="en-US" dirty="0">
                <a:solidFill>
                  <a:srgbClr val="002060"/>
                </a:solidFill>
              </a:rPr>
              <a:t>brackets</a:t>
            </a:r>
            <a:r>
              <a:rPr lang="en-US" dirty="0"/>
              <a:t>.</a:t>
            </a:r>
          </a:p>
          <a:p>
            <a:r>
              <a:rPr lang="en-US" dirty="0"/>
              <a:t>Operator precedence determines which operation is performed first in an expression with more than one operators with different precedence.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a=10 + 20 * 30 </a:t>
            </a:r>
            <a:r>
              <a:rPr lang="en-US" dirty="0"/>
              <a:t>is calculated as </a:t>
            </a:r>
            <a:r>
              <a:rPr lang="en-US" dirty="0">
                <a:solidFill>
                  <a:srgbClr val="002060"/>
                </a:solidFill>
              </a:rPr>
              <a:t>10 + (20 * 30) </a:t>
            </a:r>
            <a:r>
              <a:rPr lang="en-US" dirty="0"/>
              <a:t>and not as </a:t>
            </a:r>
            <a:r>
              <a:rPr lang="en-US" dirty="0">
                <a:solidFill>
                  <a:srgbClr val="002060"/>
                </a:solidFill>
              </a:rPr>
              <a:t>(10 + 20) * 30 </a:t>
            </a:r>
            <a:r>
              <a:rPr lang="en-US" dirty="0"/>
              <a:t>so answer is </a:t>
            </a:r>
            <a:r>
              <a:rPr lang="en-US" dirty="0">
                <a:solidFill>
                  <a:srgbClr val="002060"/>
                </a:solidFill>
              </a:rPr>
              <a:t>610.</a:t>
            </a:r>
          </a:p>
          <a:p>
            <a:r>
              <a:rPr lang="en-US" dirty="0">
                <a:solidFill>
                  <a:srgbClr val="002060"/>
                </a:solidFill>
              </a:rPr>
              <a:t>Operators Associativity </a:t>
            </a:r>
            <a:r>
              <a:rPr lang="en-US" dirty="0"/>
              <a:t>is used when two operators of same precedence appear in an expression. Associativity can be either Left to Right (</a:t>
            </a:r>
            <a:r>
              <a:rPr lang="en-US" dirty="0">
                <a:solidFill>
                  <a:srgbClr val="002060"/>
                </a:solidFill>
              </a:rPr>
              <a:t>L to R</a:t>
            </a:r>
            <a:r>
              <a:rPr lang="en-US" dirty="0"/>
              <a:t>) or Right to Left (</a:t>
            </a:r>
            <a:r>
              <a:rPr lang="en-US" dirty="0">
                <a:solidFill>
                  <a:srgbClr val="002060"/>
                </a:solidFill>
              </a:rPr>
              <a:t>R to L</a:t>
            </a:r>
            <a:r>
              <a:rPr lang="en-US" dirty="0"/>
              <a:t>).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a=100 / 10 * 10</a:t>
            </a:r>
          </a:p>
          <a:p>
            <a:pPr lvl="2"/>
            <a:r>
              <a:rPr lang="en-US" dirty="0"/>
              <a:t>If Left to Right means (100 / 10) * 10 then answer is 100</a:t>
            </a:r>
          </a:p>
          <a:p>
            <a:pPr lvl="2"/>
            <a:r>
              <a:rPr lang="en-US" dirty="0"/>
              <a:t>If Right to Left means 100 / (10 * 10) then answer is 1</a:t>
            </a:r>
          </a:p>
          <a:p>
            <a:pPr lvl="2"/>
            <a:r>
              <a:rPr lang="en-US" dirty="0"/>
              <a:t>Division (/) &amp; Multiplication (*) are Left to Right associative so the answer is </a:t>
            </a:r>
            <a:r>
              <a:rPr lang="en-US" b="1" dirty="0">
                <a:solidFill>
                  <a:srgbClr val="002060"/>
                </a:solidFill>
              </a:rPr>
              <a:t>100.</a:t>
            </a:r>
          </a:p>
        </p:txBody>
      </p:sp>
      <p:pic>
        <p:nvPicPr>
          <p:cNvPr id="3074" name="Picture 2" descr="Highest precedence in Java - Javat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4538" y="863444"/>
            <a:ext cx="2494112" cy="149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11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Operators Precedence and Associativity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11013070" cy="55905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1) </a:t>
            </a:r>
            <a:r>
              <a:rPr lang="en-US" dirty="0">
                <a:solidFill>
                  <a:srgbClr val="002060"/>
                </a:solidFill>
              </a:rPr>
              <a:t>Associativity</a:t>
            </a:r>
            <a:r>
              <a:rPr lang="en-US" dirty="0"/>
              <a:t> is only used when there are two or more operators of same precedence.</a:t>
            </a:r>
          </a:p>
          <a:p>
            <a:pPr marL="0" indent="0">
              <a:buNone/>
            </a:pPr>
            <a:r>
              <a:rPr lang="en-US" dirty="0"/>
              <a:t>2) All operators with the same </a:t>
            </a:r>
            <a:r>
              <a:rPr lang="en-US" dirty="0">
                <a:solidFill>
                  <a:srgbClr val="002060"/>
                </a:solidFill>
              </a:rPr>
              <a:t>precedence</a:t>
            </a:r>
            <a:r>
              <a:rPr lang="en-US" dirty="0"/>
              <a:t> have same associativity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415631"/>
              </p:ext>
            </p:extLst>
          </p:nvPr>
        </p:nvGraphicFramePr>
        <p:xfrm>
          <a:off x="212204" y="1706253"/>
          <a:ext cx="5902960" cy="5058072"/>
        </p:xfrm>
        <a:graphic>
          <a:graphicData uri="http://schemas.openxmlformats.org/drawingml/2006/table">
            <a:tbl>
              <a:tblPr/>
              <a:tblGrid>
                <a:gridCol w="581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1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1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dirty="0">
                          <a:effectLst/>
                        </a:rPr>
                        <a:t>Priority</a:t>
                      </a:r>
                    </a:p>
                  </a:txBody>
                  <a:tcPr marL="45720" marR="45720" marT="7964" marB="79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dirty="0">
                          <a:effectLst/>
                        </a:rPr>
                        <a:t>Operator</a:t>
                      </a:r>
                      <a:endParaRPr lang="en-US" sz="1200" b="0" dirty="0">
                        <a:effectLst/>
                      </a:endParaRPr>
                    </a:p>
                  </a:txBody>
                  <a:tcPr marL="45720" marR="45720" marT="7964" marB="79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1" dirty="0">
                          <a:effectLst/>
                        </a:rPr>
                        <a:t>Description</a:t>
                      </a:r>
                      <a:endParaRPr lang="en-US" sz="1200" b="0" dirty="0">
                        <a:effectLst/>
                      </a:endParaRPr>
                    </a:p>
                  </a:txBody>
                  <a:tcPr marL="45720" marR="45720" marT="7964" marB="79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dirty="0">
                          <a:effectLst/>
                        </a:rPr>
                        <a:t> </a:t>
                      </a:r>
                      <a:r>
                        <a:rPr lang="en-US" sz="1200" b="1" dirty="0">
                          <a:effectLst/>
                        </a:rPr>
                        <a:t>Associativity</a:t>
                      </a:r>
                      <a:endParaRPr lang="en-US" sz="1200" b="0" dirty="0">
                        <a:effectLst/>
                      </a:endParaRPr>
                    </a:p>
                  </a:txBody>
                  <a:tcPr marL="45720" marR="45720" marT="7964" marB="79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67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500" b="0" dirty="0">
                          <a:effectLst/>
                        </a:rPr>
                        <a:t>1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 dirty="0">
                          <a:effectLst/>
                        </a:rPr>
                        <a:t>( )</a:t>
                      </a:r>
                      <a:br>
                        <a:rPr lang="en-US" sz="1500" b="0" dirty="0">
                          <a:effectLst/>
                        </a:rPr>
                      </a:br>
                      <a:r>
                        <a:rPr lang="en-US" sz="1500" b="0" dirty="0">
                          <a:effectLst/>
                        </a:rPr>
                        <a:t>[ ]</a:t>
                      </a:r>
                      <a:br>
                        <a:rPr lang="en-US" sz="1500" b="0" dirty="0">
                          <a:effectLst/>
                        </a:rPr>
                      </a:br>
                      <a:r>
                        <a:rPr lang="en-US" sz="1500" b="0" dirty="0">
                          <a:effectLst/>
                        </a:rPr>
                        <a:t>.</a:t>
                      </a:r>
                      <a:br>
                        <a:rPr lang="en-US" sz="1500" b="0" dirty="0">
                          <a:effectLst/>
                        </a:rPr>
                      </a:br>
                      <a:r>
                        <a:rPr lang="en-US" sz="1500" b="0" dirty="0">
                          <a:effectLst/>
                        </a:rPr>
                        <a:t>-&gt;</a:t>
                      </a:r>
                      <a:br>
                        <a:rPr lang="en-US" sz="1500" b="0" dirty="0">
                          <a:effectLst/>
                        </a:rPr>
                      </a:br>
                      <a:r>
                        <a:rPr lang="en-US" sz="1500" b="0" dirty="0">
                          <a:effectLst/>
                        </a:rPr>
                        <a:t>a++ a—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 dirty="0">
                          <a:effectLst/>
                        </a:rPr>
                        <a:t>Parentheses (function call)</a:t>
                      </a:r>
                      <a:br>
                        <a:rPr lang="en-US" sz="1500" b="0" dirty="0">
                          <a:effectLst/>
                        </a:rPr>
                      </a:br>
                      <a:r>
                        <a:rPr lang="en-US" sz="1500" b="0" dirty="0">
                          <a:effectLst/>
                        </a:rPr>
                        <a:t>Brackets (array subscript)</a:t>
                      </a:r>
                      <a:br>
                        <a:rPr lang="en-US" sz="1500" b="0" dirty="0">
                          <a:effectLst/>
                        </a:rPr>
                      </a:br>
                      <a:r>
                        <a:rPr lang="en-US" sz="1500" b="0" dirty="0">
                          <a:effectLst/>
                        </a:rPr>
                        <a:t>Member selection via object name</a:t>
                      </a:r>
                      <a:br>
                        <a:rPr lang="en-US" sz="1500" b="0" dirty="0">
                          <a:effectLst/>
                        </a:rPr>
                      </a:br>
                      <a:r>
                        <a:rPr lang="en-US" sz="1500" b="0" dirty="0">
                          <a:effectLst/>
                        </a:rPr>
                        <a:t>Member selection via pointer</a:t>
                      </a:r>
                      <a:br>
                        <a:rPr lang="en-US" sz="1500" b="0" dirty="0">
                          <a:effectLst/>
                        </a:rPr>
                      </a:br>
                      <a:r>
                        <a:rPr lang="en-US" sz="1500" b="0" dirty="0">
                          <a:effectLst/>
                        </a:rPr>
                        <a:t>Postfix increment/decrement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dirty="0">
                          <a:effectLst/>
                        </a:rPr>
                        <a:t>left-to-right</a:t>
                      </a:r>
                    </a:p>
                  </a:txBody>
                  <a:tcPr marL="45720" marR="45720" marT="55746" marB="557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94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500" b="0" dirty="0">
                          <a:effectLst/>
                        </a:rPr>
                        <a:t>2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 dirty="0">
                          <a:effectLst/>
                        </a:rPr>
                        <a:t>++a —a</a:t>
                      </a:r>
                      <a:br>
                        <a:rPr lang="en-US" sz="1500" b="0" dirty="0">
                          <a:effectLst/>
                        </a:rPr>
                      </a:br>
                      <a:r>
                        <a:rPr lang="en-US" sz="1500" b="0" dirty="0">
                          <a:effectLst/>
                        </a:rPr>
                        <a:t>+ –</a:t>
                      </a:r>
                      <a:br>
                        <a:rPr lang="en-US" sz="1500" b="0" dirty="0">
                          <a:effectLst/>
                        </a:rPr>
                      </a:br>
                      <a:r>
                        <a:rPr lang="en-US" sz="1500" b="0" dirty="0">
                          <a:effectLst/>
                        </a:rPr>
                        <a:t>! ~</a:t>
                      </a:r>
                      <a:br>
                        <a:rPr lang="en-US" sz="1500" b="0" dirty="0">
                          <a:effectLst/>
                        </a:rPr>
                      </a:br>
                      <a:r>
                        <a:rPr lang="en-US" sz="1500" b="0" dirty="0">
                          <a:effectLst/>
                        </a:rPr>
                        <a:t>(</a:t>
                      </a:r>
                      <a:r>
                        <a:rPr lang="en-US" sz="1500" b="0" i="1" dirty="0">
                          <a:effectLst/>
                        </a:rPr>
                        <a:t>type</a:t>
                      </a:r>
                      <a:r>
                        <a:rPr lang="en-US" sz="1500" b="0" dirty="0">
                          <a:effectLst/>
                        </a:rPr>
                        <a:t>)</a:t>
                      </a:r>
                      <a:br>
                        <a:rPr lang="en-US" sz="1500" b="0" dirty="0">
                          <a:effectLst/>
                        </a:rPr>
                      </a:br>
                      <a:r>
                        <a:rPr lang="en-US" sz="1500" b="0" dirty="0">
                          <a:effectLst/>
                        </a:rPr>
                        <a:t>*</a:t>
                      </a:r>
                      <a:br>
                        <a:rPr lang="en-US" sz="1500" b="0" dirty="0">
                          <a:effectLst/>
                        </a:rPr>
                      </a:br>
                      <a:r>
                        <a:rPr lang="en-US" sz="1500" b="0" dirty="0">
                          <a:effectLst/>
                        </a:rPr>
                        <a:t>&amp;</a:t>
                      </a:r>
                      <a:br>
                        <a:rPr lang="en-US" sz="1500" b="0" dirty="0">
                          <a:effectLst/>
                        </a:rPr>
                      </a:br>
                      <a:r>
                        <a:rPr lang="en-US" sz="1500" b="0" dirty="0" err="1">
                          <a:effectLst/>
                        </a:rPr>
                        <a:t>sizeof</a:t>
                      </a:r>
                      <a:endParaRPr lang="en-US" sz="1500" b="0" dirty="0">
                        <a:effectLst/>
                      </a:endParaRP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 dirty="0">
                          <a:effectLst/>
                        </a:rPr>
                        <a:t>Prefix increment/decrement</a:t>
                      </a:r>
                      <a:br>
                        <a:rPr lang="en-US" sz="1500" b="0" dirty="0">
                          <a:effectLst/>
                        </a:rPr>
                      </a:br>
                      <a:r>
                        <a:rPr lang="en-US" sz="1500" b="0" dirty="0">
                          <a:effectLst/>
                        </a:rPr>
                        <a:t>Unary plus/minus</a:t>
                      </a:r>
                      <a:br>
                        <a:rPr lang="en-US" sz="1500" b="0" dirty="0">
                          <a:effectLst/>
                        </a:rPr>
                      </a:br>
                      <a:r>
                        <a:rPr lang="en-US" sz="1500" b="0" dirty="0">
                          <a:effectLst/>
                        </a:rPr>
                        <a:t>Logical negation/bitwise complement</a:t>
                      </a:r>
                      <a:br>
                        <a:rPr lang="en-US" sz="1500" b="0" dirty="0">
                          <a:effectLst/>
                        </a:rPr>
                      </a:br>
                      <a:r>
                        <a:rPr lang="en-US" sz="1500" b="0" dirty="0">
                          <a:effectLst/>
                        </a:rPr>
                        <a:t>Cast (convert value to temporary value of </a:t>
                      </a:r>
                      <a:r>
                        <a:rPr lang="en-US" sz="1500" b="0" i="1" dirty="0">
                          <a:effectLst/>
                        </a:rPr>
                        <a:t>type</a:t>
                      </a:r>
                      <a:r>
                        <a:rPr lang="en-US" sz="1500" b="0" dirty="0">
                          <a:effectLst/>
                        </a:rPr>
                        <a:t>)</a:t>
                      </a:r>
                      <a:br>
                        <a:rPr lang="en-US" sz="1500" b="0" dirty="0">
                          <a:effectLst/>
                        </a:rPr>
                      </a:br>
                      <a:r>
                        <a:rPr lang="en-US" sz="1500" b="0" dirty="0">
                          <a:effectLst/>
                        </a:rPr>
                        <a:t>De-reference</a:t>
                      </a:r>
                      <a:br>
                        <a:rPr lang="en-US" sz="1500" b="0" dirty="0">
                          <a:effectLst/>
                        </a:rPr>
                      </a:br>
                      <a:r>
                        <a:rPr lang="en-US" sz="1500" b="0" dirty="0">
                          <a:effectLst/>
                        </a:rPr>
                        <a:t>Address (of operand)</a:t>
                      </a:r>
                      <a:br>
                        <a:rPr lang="en-US" sz="1500" b="0" dirty="0">
                          <a:effectLst/>
                        </a:rPr>
                      </a:br>
                      <a:r>
                        <a:rPr lang="en-US" sz="1500" b="0" dirty="0">
                          <a:effectLst/>
                        </a:rPr>
                        <a:t>Determine size in bytes on this implementation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1" dirty="0">
                          <a:effectLst/>
                        </a:rPr>
                        <a:t>right-to-left</a:t>
                      </a:r>
                    </a:p>
                  </a:txBody>
                  <a:tcPr marL="45720" marR="45720" marT="55746" marB="557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12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500" b="0" dirty="0">
                          <a:effectLst/>
                        </a:rPr>
                        <a:t>3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 dirty="0">
                          <a:effectLst/>
                        </a:rPr>
                        <a:t>*  /  %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 dirty="0">
                          <a:effectLst/>
                        </a:rPr>
                        <a:t>Multiplication/division/modulus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dirty="0">
                          <a:effectLst/>
                        </a:rPr>
                        <a:t>left-to-right</a:t>
                      </a:r>
                    </a:p>
                  </a:txBody>
                  <a:tcPr marL="45720" marR="45720" marT="55746" marB="557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12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500" b="0" dirty="0">
                          <a:effectLst/>
                        </a:rPr>
                        <a:t>4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 dirty="0">
                          <a:effectLst/>
                        </a:rPr>
                        <a:t>+  –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 dirty="0">
                          <a:effectLst/>
                        </a:rPr>
                        <a:t>Addition/subtraction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dirty="0">
                          <a:effectLst/>
                        </a:rPr>
                        <a:t>left-to-right</a:t>
                      </a:r>
                    </a:p>
                  </a:txBody>
                  <a:tcPr marL="45720" marR="45720" marT="55746" marB="557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112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500" b="0" dirty="0">
                          <a:effectLst/>
                        </a:rPr>
                        <a:t>5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>
                          <a:effectLst/>
                        </a:rPr>
                        <a:t>&lt;&lt;  &gt;&gt;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 dirty="0">
                          <a:effectLst/>
                        </a:rPr>
                        <a:t>Bitwise shift left, Bitwise shift right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dirty="0">
                          <a:effectLst/>
                        </a:rPr>
                        <a:t>left-to-right</a:t>
                      </a:r>
                    </a:p>
                  </a:txBody>
                  <a:tcPr marL="45720" marR="45720" marT="55746" marB="557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40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500" b="0" dirty="0">
                          <a:effectLst/>
                        </a:rPr>
                        <a:t>6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 dirty="0">
                          <a:effectLst/>
                        </a:rPr>
                        <a:t>&lt;  &lt;=</a:t>
                      </a:r>
                      <a:br>
                        <a:rPr lang="en-US" sz="1500" b="0" dirty="0">
                          <a:effectLst/>
                        </a:rPr>
                      </a:br>
                      <a:r>
                        <a:rPr lang="en-US" sz="1500" b="0" dirty="0">
                          <a:effectLst/>
                        </a:rPr>
                        <a:t>&gt;  &gt;=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 dirty="0">
                          <a:effectLst/>
                        </a:rPr>
                        <a:t>Relational less than/less than or equal to</a:t>
                      </a:r>
                      <a:br>
                        <a:rPr lang="en-US" sz="1500" b="0" dirty="0">
                          <a:effectLst/>
                        </a:rPr>
                      </a:br>
                      <a:r>
                        <a:rPr lang="en-US" sz="1500" b="0" dirty="0">
                          <a:effectLst/>
                        </a:rPr>
                        <a:t>Relational greater than/greater  than or equal to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b="0" dirty="0">
                          <a:effectLst/>
                        </a:rPr>
                        <a:t>left-to-right</a:t>
                      </a:r>
                    </a:p>
                  </a:txBody>
                  <a:tcPr marL="45720" marR="45720" marT="55746" marB="557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770112"/>
              </p:ext>
            </p:extLst>
          </p:nvPr>
        </p:nvGraphicFramePr>
        <p:xfrm>
          <a:off x="6324598" y="1698304"/>
          <a:ext cx="5639435" cy="4478148"/>
        </p:xfrm>
        <a:graphic>
          <a:graphicData uri="http://schemas.openxmlformats.org/drawingml/2006/table">
            <a:tbl>
              <a:tblPr/>
              <a:tblGrid>
                <a:gridCol w="581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4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0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1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dirty="0">
                          <a:effectLst/>
                        </a:rPr>
                        <a:t>Priority</a:t>
                      </a:r>
                    </a:p>
                  </a:txBody>
                  <a:tcPr marL="45720" marR="45720" marT="7964" marB="79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1" dirty="0">
                          <a:effectLst/>
                        </a:rPr>
                        <a:t>Operator</a:t>
                      </a:r>
                      <a:endParaRPr lang="en-US" sz="1200" b="0" dirty="0">
                        <a:effectLst/>
                      </a:endParaRPr>
                    </a:p>
                  </a:txBody>
                  <a:tcPr marL="45720" marR="45720" marT="7964" marB="79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00" b="1" dirty="0">
                          <a:effectLst/>
                        </a:rPr>
                        <a:t>Description</a:t>
                      </a:r>
                      <a:endParaRPr lang="en-US" sz="1200" b="0" dirty="0">
                        <a:effectLst/>
                      </a:endParaRPr>
                    </a:p>
                  </a:txBody>
                  <a:tcPr marL="45720" marR="45720" marT="7964" marB="79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200" b="0" dirty="0">
                          <a:effectLst/>
                        </a:rPr>
                        <a:t> </a:t>
                      </a:r>
                      <a:r>
                        <a:rPr lang="en-US" sz="1200" b="1" dirty="0">
                          <a:effectLst/>
                        </a:rPr>
                        <a:t>Associativity</a:t>
                      </a:r>
                      <a:endParaRPr lang="en-US" sz="1200" b="0" dirty="0">
                        <a:effectLst/>
                      </a:endParaRPr>
                    </a:p>
                  </a:txBody>
                  <a:tcPr marL="45720" marR="45720" marT="7964" marB="79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12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500" b="0" dirty="0">
                          <a:effectLst/>
                        </a:rPr>
                        <a:t>7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 dirty="0">
                          <a:effectLst/>
                        </a:rPr>
                        <a:t>==  !=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 dirty="0">
                          <a:effectLst/>
                        </a:rPr>
                        <a:t>is equal to/is not equal to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</a:rPr>
                        <a:t>left-to-right</a:t>
                      </a:r>
                    </a:p>
                  </a:txBody>
                  <a:tcPr marL="45720" marR="45720" marT="55746" marB="557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12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500" b="0" dirty="0">
                          <a:effectLst/>
                        </a:rPr>
                        <a:t>8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 dirty="0">
                          <a:effectLst/>
                        </a:rPr>
                        <a:t>&amp;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 dirty="0">
                          <a:effectLst/>
                        </a:rPr>
                        <a:t>Bitwise AND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</a:rPr>
                        <a:t>left-to-right</a:t>
                      </a:r>
                    </a:p>
                  </a:txBody>
                  <a:tcPr marL="45720" marR="45720" marT="55746" marB="557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112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500" b="0" dirty="0">
                          <a:effectLst/>
                        </a:rPr>
                        <a:t>9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 dirty="0">
                          <a:effectLst/>
                        </a:rPr>
                        <a:t>^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 dirty="0">
                          <a:effectLst/>
                        </a:rPr>
                        <a:t>Bitwise exclusive OR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</a:rPr>
                        <a:t>left-to-right</a:t>
                      </a:r>
                    </a:p>
                  </a:txBody>
                  <a:tcPr marL="45720" marR="45720" marT="55746" marB="557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112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500" b="0" dirty="0">
                          <a:effectLst/>
                        </a:rPr>
                        <a:t>10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 dirty="0">
                          <a:effectLst/>
                        </a:rPr>
                        <a:t>|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 dirty="0">
                          <a:effectLst/>
                        </a:rPr>
                        <a:t>Bitwise OR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</a:rPr>
                        <a:t>left-to-right</a:t>
                      </a:r>
                    </a:p>
                  </a:txBody>
                  <a:tcPr marL="45720" marR="45720" marT="55746" marB="557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112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500" b="0" dirty="0">
                          <a:effectLst/>
                        </a:rPr>
                        <a:t>11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 dirty="0">
                          <a:effectLst/>
                        </a:rPr>
                        <a:t>&amp;&amp;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 dirty="0">
                          <a:effectLst/>
                        </a:rPr>
                        <a:t>Logical AND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</a:rPr>
                        <a:t>left-to-right</a:t>
                      </a:r>
                    </a:p>
                  </a:txBody>
                  <a:tcPr marL="45720" marR="45720" marT="55746" marB="557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112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500" b="0" dirty="0">
                          <a:effectLst/>
                        </a:rPr>
                        <a:t>12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>
                          <a:effectLst/>
                        </a:rPr>
                        <a:t>| |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 dirty="0">
                          <a:effectLst/>
                        </a:rPr>
                        <a:t>Logical OR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</a:rPr>
                        <a:t>left-to-right</a:t>
                      </a:r>
                    </a:p>
                  </a:txBody>
                  <a:tcPr marL="45720" marR="45720" marT="55746" marB="557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112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500" b="0" dirty="0">
                          <a:effectLst/>
                        </a:rPr>
                        <a:t>13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 dirty="0">
                          <a:effectLst/>
                        </a:rPr>
                        <a:t>? :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 dirty="0">
                          <a:effectLst/>
                        </a:rPr>
                        <a:t>Ternary conditional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dirty="0">
                          <a:effectLst/>
                        </a:rPr>
                        <a:t>right-to-left</a:t>
                      </a:r>
                    </a:p>
                  </a:txBody>
                  <a:tcPr marL="45720" marR="45720" marT="55746" marB="557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931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500" b="0" dirty="0">
                          <a:effectLst/>
                        </a:rPr>
                        <a:t>14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 dirty="0">
                          <a:effectLst/>
                        </a:rPr>
                        <a:t>=</a:t>
                      </a:r>
                      <a:br>
                        <a:rPr lang="en-US" sz="1500" b="0" dirty="0">
                          <a:effectLst/>
                        </a:rPr>
                      </a:br>
                      <a:r>
                        <a:rPr lang="en-US" sz="1500" b="0" dirty="0">
                          <a:effectLst/>
                        </a:rPr>
                        <a:t>+=  -=  *=  /=  %=  &amp;=</a:t>
                      </a:r>
                      <a:br>
                        <a:rPr lang="en-US" sz="1500" b="0" dirty="0">
                          <a:effectLst/>
                        </a:rPr>
                      </a:br>
                      <a:r>
                        <a:rPr lang="en-US" sz="1500" b="0" dirty="0">
                          <a:effectLst/>
                        </a:rPr>
                        <a:t>^=  |=</a:t>
                      </a:r>
                    </a:p>
                    <a:p>
                      <a:pPr algn="l" fontAlgn="base"/>
                      <a:br>
                        <a:rPr lang="en-US" sz="1500" b="0" dirty="0">
                          <a:effectLst/>
                        </a:rPr>
                      </a:br>
                      <a:r>
                        <a:rPr lang="en-US" sz="1500" b="0" dirty="0">
                          <a:effectLst/>
                        </a:rPr>
                        <a:t>&lt;&lt;=  &gt;&gt;=</a:t>
                      </a:r>
                    </a:p>
                  </a:txBody>
                  <a:tcPr marL="45720" marR="45720" marT="55746" marB="557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 dirty="0">
                          <a:effectLst/>
                        </a:rPr>
                        <a:t>Assignment</a:t>
                      </a:r>
                      <a:br>
                        <a:rPr lang="en-US" sz="1500" b="0" dirty="0">
                          <a:effectLst/>
                        </a:rPr>
                      </a:br>
                      <a:r>
                        <a:rPr lang="en-US" sz="1500" b="0" dirty="0">
                          <a:effectLst/>
                        </a:rPr>
                        <a:t>Shorthand Assignments</a:t>
                      </a:r>
                      <a:br>
                        <a:rPr lang="en-US" sz="1500" b="0" dirty="0">
                          <a:effectLst/>
                        </a:rPr>
                      </a:br>
                      <a:r>
                        <a:rPr lang="en-US" sz="1500" b="0" dirty="0">
                          <a:effectLst/>
                        </a:rPr>
                        <a:t>Bitwise exclusive/inclusive</a:t>
                      </a:r>
                    </a:p>
                    <a:p>
                      <a:pPr algn="l" fontAlgn="base"/>
                      <a:r>
                        <a:rPr lang="en-US" sz="1500" b="0" dirty="0">
                          <a:effectLst/>
                        </a:rPr>
                        <a:t>assignment</a:t>
                      </a:r>
                      <a:br>
                        <a:rPr lang="en-US" sz="1500" b="0" dirty="0">
                          <a:effectLst/>
                        </a:rPr>
                      </a:br>
                      <a:r>
                        <a:rPr lang="en-US" sz="1500" b="0" dirty="0">
                          <a:effectLst/>
                        </a:rPr>
                        <a:t>Bitwise shift left/right</a:t>
                      </a:r>
                    </a:p>
                    <a:p>
                      <a:pPr algn="l" fontAlgn="base"/>
                      <a:r>
                        <a:rPr lang="en-US" sz="1500" b="0" dirty="0">
                          <a:effectLst/>
                        </a:rPr>
                        <a:t>assignment</a:t>
                      </a:r>
                    </a:p>
                  </a:txBody>
                  <a:tcPr marL="45720" marR="45720" marT="55746" marB="557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dirty="0">
                          <a:effectLst/>
                        </a:rPr>
                        <a:t>right-to-left</a:t>
                      </a:r>
                    </a:p>
                  </a:txBody>
                  <a:tcPr marL="45720" marR="45720" marT="55746" marB="557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1128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500" b="0" dirty="0">
                          <a:effectLst/>
                        </a:rPr>
                        <a:t>15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500" b="0" dirty="0">
                          <a:effectLst/>
                        </a:rPr>
                        <a:t>,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500" b="0">
                          <a:effectLst/>
                        </a:rPr>
                        <a:t>Comma (separate expressions)</a:t>
                      </a:r>
                    </a:p>
                  </a:txBody>
                  <a:tcPr marL="45720" marR="45720" marT="55746" marB="557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>
                          <a:effectLst/>
                        </a:rPr>
                        <a:t>left-to-right</a:t>
                      </a:r>
                    </a:p>
                  </a:txBody>
                  <a:tcPr marL="45720" marR="45720" marT="55746" marB="5574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326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3900444"/>
              </p:ext>
            </p:extLst>
          </p:nvPr>
        </p:nvGraphicFramePr>
        <p:xfrm>
          <a:off x="131764" y="863600"/>
          <a:ext cx="7969250" cy="357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2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Sr.</a:t>
                      </a:r>
                      <a:endParaRPr lang="en-IN" dirty="0"/>
                    </a:p>
                  </a:txBody>
                  <a:tcPr marL="137169" marR="13716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Exercise</a:t>
                      </a:r>
                      <a:endParaRPr lang="en-IN" dirty="0"/>
                    </a:p>
                  </a:txBody>
                  <a:tcPr marL="137169" marR="13716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  <a:endParaRPr lang="en-IN" dirty="0"/>
                    </a:p>
                  </a:txBody>
                  <a:tcPr marL="137169" marR="137169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</a:t>
                      </a:r>
                      <a:r>
                        <a:rPr lang="en-IN" dirty="0" err="1"/>
                        <a:t>int</a:t>
                      </a:r>
                      <a:r>
                        <a:rPr lang="en-IN" dirty="0"/>
                        <a:t> </a:t>
                      </a:r>
                      <a:r>
                        <a:rPr lang="en-IN" dirty="0" err="1"/>
                        <a:t>i</a:t>
                      </a:r>
                      <a:r>
                        <a:rPr lang="en-IN" dirty="0"/>
                        <a:t>=1;   </a:t>
                      </a:r>
                    </a:p>
                    <a:p>
                      <a:r>
                        <a:rPr lang="en-IN" dirty="0"/>
                        <a:t>  </a:t>
                      </a:r>
                      <a:r>
                        <a:rPr lang="en-IN" dirty="0" err="1"/>
                        <a:t>i</a:t>
                      </a:r>
                      <a:r>
                        <a:rPr lang="en-IN" dirty="0"/>
                        <a:t>=2+2*</a:t>
                      </a:r>
                      <a:r>
                        <a:rPr lang="en-IN" dirty="0" err="1"/>
                        <a:t>i</a:t>
                      </a:r>
                      <a:r>
                        <a:rPr lang="en-IN" dirty="0"/>
                        <a:t>++;</a:t>
                      </a:r>
                    </a:p>
                  </a:txBody>
                  <a:tcPr marL="137169" marR="13716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</a:t>
                      </a:r>
                      <a:endParaRPr lang="en-IN" dirty="0"/>
                    </a:p>
                  </a:txBody>
                  <a:tcPr marL="137169" marR="137169"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a=2,b=7,c=10;</a:t>
                      </a:r>
                    </a:p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c=a==b;</a:t>
                      </a:r>
                    </a:p>
                  </a:txBody>
                  <a:tcPr marL="137169" marR="13716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endParaRPr lang="en-IN" dirty="0"/>
                    </a:p>
                  </a:txBody>
                  <a:tcPr marL="137169" marR="137169"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a=2,b=7,c=10;</a:t>
                      </a:r>
                    </a:p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c=a!=b;</a:t>
                      </a:r>
                    </a:p>
                  </a:txBody>
                  <a:tcPr marL="137169" marR="13716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</a:t>
                      </a:r>
                      <a:endParaRPr lang="en-IN" dirty="0"/>
                    </a:p>
                  </a:txBody>
                  <a:tcPr marL="137169" marR="13716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int</a:t>
                      </a:r>
                      <a:r>
                        <a:rPr lang="en-IN" baseline="0" dirty="0"/>
                        <a:t> a=</a:t>
                      </a:r>
                      <a:r>
                        <a:rPr lang="en-IN" dirty="0"/>
                        <a:t>100 + 200 / 10 - 3 * 10</a:t>
                      </a:r>
                      <a:endParaRPr lang="en-I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9" marR="13716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</a:t>
                      </a:r>
                      <a:endParaRPr lang="en-IN" dirty="0"/>
                    </a:p>
                  </a:txBody>
                  <a:tcPr marL="137169" marR="137169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= 2, b = 6, c = 12, d;</a:t>
                      </a: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 = a * b + c / b;</a:t>
                      </a:r>
                    </a:p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("The value of d = %d ", d);</a:t>
                      </a:r>
                      <a:endParaRPr lang="en-I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9" marR="13716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980780"/>
              </p:ext>
            </p:extLst>
          </p:nvPr>
        </p:nvGraphicFramePr>
        <p:xfrm>
          <a:off x="8110538" y="868362"/>
          <a:ext cx="3076575" cy="357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Answer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4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  <a:p>
                      <a:pPr algn="ctr"/>
                      <a:endParaRPr lang="en-I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pPr algn="ctr"/>
                      <a:endParaRPr lang="en-I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90</a:t>
                      </a:r>
                      <a:endParaRPr lang="en-I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  <a:p>
                      <a:pPr algn="ctr"/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IN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457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/>
              <a:t>Thank You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072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Features of JAVA (Cont.)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62100" y="990599"/>
            <a:ext cx="10134600" cy="1066801"/>
          </a:xfrm>
          <a:prstGeom prst="roundRect">
            <a:avLst/>
          </a:prstGeom>
          <a:ln cap="sq">
            <a:solidFill>
              <a:schemeClr val="accent1">
                <a:shade val="50000"/>
              </a:schemeClr>
            </a:solidFill>
          </a:ln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2200" dirty="0">
                <a:solidFill>
                  <a:srgbClr val="C00000"/>
                </a:solidFill>
              </a:rPr>
              <a:t>Architectural Neutral: </a:t>
            </a:r>
            <a:r>
              <a:rPr lang="en-US" sz="2200" dirty="0"/>
              <a:t>Java is platform independent which means that any application written on one platform can be easily ported to another platform.</a:t>
            </a:r>
            <a:endParaRPr lang="en-IN" sz="22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99060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562100" y="2369740"/>
            <a:ext cx="10134600" cy="1066800"/>
          </a:xfrm>
          <a:prstGeom prst="round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N" sz="2200" dirty="0">
                <a:solidFill>
                  <a:srgbClr val="C00000"/>
                </a:solidFill>
              </a:rPr>
              <a:t>Interpreted: </a:t>
            </a:r>
            <a:r>
              <a:rPr lang="en-US" sz="2200" dirty="0"/>
              <a:t>Java is compiled to </a:t>
            </a:r>
            <a:r>
              <a:rPr lang="en-US" sz="2200" dirty="0" err="1"/>
              <a:t>bytecodes</a:t>
            </a:r>
            <a:r>
              <a:rPr lang="en-US" sz="2200" dirty="0"/>
              <a:t>, which are interpreted by a Java run-time environment.</a:t>
            </a:r>
            <a:r>
              <a:rPr lang="en-IN" sz="2200" dirty="0">
                <a:solidFill>
                  <a:srgbClr val="C00000"/>
                </a:solidFill>
              </a:rPr>
              <a:t> </a:t>
            </a:r>
            <a:endParaRPr lang="en-IN" sz="2200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1475" y="2402681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552575" y="3748880"/>
            <a:ext cx="10144125" cy="1385095"/>
          </a:xfrm>
          <a:prstGeom prst="round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200" dirty="0">
                <a:solidFill>
                  <a:srgbClr val="C00000"/>
                </a:solidFill>
              </a:rPr>
              <a:t>High Performance:</a:t>
            </a:r>
            <a:r>
              <a:rPr lang="en-US" sz="2200" dirty="0"/>
              <a:t> Java achieves high performance through the use of </a:t>
            </a:r>
            <a:r>
              <a:rPr lang="en-US" sz="2200" dirty="0" err="1"/>
              <a:t>bytecode</a:t>
            </a:r>
            <a:r>
              <a:rPr lang="en-US" sz="2200" dirty="0"/>
              <a:t> which can be easily translated into native machine code. With the use of JIT (Just-In-Time) compilers, Java enables high performance. </a:t>
            </a:r>
            <a:endParaRPr lang="en-IN" sz="2200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1475" y="374888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84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Features of JAVA (Cont.)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62100" y="3429000"/>
            <a:ext cx="10125074" cy="1828800"/>
          </a:xfrm>
          <a:prstGeom prst="roundRect">
            <a:avLst/>
          </a:prstGeom>
          <a:ln cap="sq"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200" dirty="0">
                <a:solidFill>
                  <a:srgbClr val="C00000"/>
                </a:solidFill>
              </a:rPr>
              <a:t>Dynamic: </a:t>
            </a:r>
            <a:r>
              <a:rPr lang="en-US" sz="2200" dirty="0"/>
              <a:t>Java has ability to adapt to an evolving environment which supports dynamic memory allocation due to which memory wastage is reduced and performance of the application is increased.</a:t>
            </a:r>
            <a:endParaRPr lang="en-IN" sz="22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342900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566861" y="1066800"/>
            <a:ext cx="10120313" cy="2133600"/>
          </a:xfrm>
          <a:prstGeom prst="round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14000"/>
              </a:lnSpc>
              <a:spcBef>
                <a:spcPct val="20000"/>
              </a:spcBef>
              <a:buClrTx/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N" sz="2200" dirty="0">
                <a:solidFill>
                  <a:srgbClr val="C00000"/>
                </a:solidFill>
              </a:rPr>
              <a:t>Distributed: </a:t>
            </a:r>
            <a:r>
              <a:rPr lang="en-US" sz="2200" dirty="0"/>
              <a:t>Java provides a feature which helps to create distributed applications. Using Remote Method Invocation (RMI), a program can invoke a method of another program across a network and get the output. You can access files by calling the methods from any machine on the internet.</a:t>
            </a:r>
            <a:endParaRPr lang="en-IN" sz="2200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1070956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893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Components of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2130" y="758669"/>
            <a:ext cx="4462041" cy="5590565"/>
          </a:xfrm>
        </p:spPr>
        <p:txBody>
          <a:bodyPr/>
          <a:lstStyle/>
          <a:p>
            <a:r>
              <a:rPr lang="en-US" dirty="0"/>
              <a:t>Java Virtual Machine (JVM)</a:t>
            </a:r>
          </a:p>
          <a:p>
            <a:r>
              <a:rPr lang="en-US" dirty="0"/>
              <a:t>Java Runtime Environment (JRE)</a:t>
            </a:r>
          </a:p>
          <a:p>
            <a:r>
              <a:rPr lang="en-US" dirty="0"/>
              <a:t>Java Development Kit (JDK)</a:t>
            </a:r>
          </a:p>
        </p:txBody>
      </p:sp>
      <p:sp>
        <p:nvSpPr>
          <p:cNvPr id="4" name="Oval 3"/>
          <p:cNvSpPr/>
          <p:nvPr/>
        </p:nvSpPr>
        <p:spPr>
          <a:xfrm>
            <a:off x="131180" y="1009649"/>
            <a:ext cx="8534400" cy="5168901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21780" y="1987551"/>
            <a:ext cx="6553200" cy="3200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31380" y="2139951"/>
            <a:ext cx="1905000" cy="266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Compiler (javac.exe)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Java Application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 Launcher (java.exe), </a:t>
            </a:r>
            <a:r>
              <a:rPr lang="en-US" b="1" dirty="0" err="1">
                <a:solidFill>
                  <a:schemeClr val="tx1"/>
                </a:solidFill>
              </a:rPr>
              <a:t>AppletViewer</a:t>
            </a:r>
            <a:r>
              <a:rPr lang="en-US" b="1" dirty="0">
                <a:solidFill>
                  <a:schemeClr val="tx1"/>
                </a:solidFill>
              </a:rPr>
              <a:t>, etc..</a:t>
            </a:r>
            <a:r>
              <a:rPr lang="en-US" b="1" dirty="0"/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4017380" y="2139951"/>
            <a:ext cx="3505200" cy="2667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245980" y="2292351"/>
            <a:ext cx="1752600" cy="1066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Java Packages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(math, </a:t>
            </a:r>
            <a:r>
              <a:rPr lang="en-US" b="1" dirty="0" err="1">
                <a:solidFill>
                  <a:schemeClr val="tx1"/>
                </a:solidFill>
              </a:rPr>
              <a:t>util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tx1"/>
                </a:solidFill>
              </a:rPr>
              <a:t>awt</a:t>
            </a:r>
            <a:r>
              <a:rPr lang="en-US" b="1" dirty="0">
                <a:solidFill>
                  <a:schemeClr val="tx1"/>
                </a:solidFill>
              </a:rPr>
              <a:t> etc…)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245980" y="3587751"/>
            <a:ext cx="1752600" cy="10668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Runtime Libraries </a:t>
            </a:r>
          </a:p>
        </p:txBody>
      </p:sp>
      <p:sp>
        <p:nvSpPr>
          <p:cNvPr id="10" name="Oval 9"/>
          <p:cNvSpPr/>
          <p:nvPr/>
        </p:nvSpPr>
        <p:spPr>
          <a:xfrm>
            <a:off x="6227180" y="2292351"/>
            <a:ext cx="1143000" cy="1219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JVM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55180" y="4806951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Development tools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88980" y="4806951"/>
            <a:ext cx="93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93580" y="1149351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JDK</a:t>
            </a:r>
          </a:p>
        </p:txBody>
      </p:sp>
    </p:spTree>
    <p:extLst>
      <p:ext uri="{BB962C8B-B14F-4D97-AF65-F5344CB8AC3E}">
        <p14:creationId xmlns:p14="http://schemas.microsoft.com/office/powerpoint/2010/main" val="164611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Development Kit (JDK)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5898145" cy="5590565"/>
          </a:xfrm>
        </p:spPr>
        <p:txBody>
          <a:bodyPr/>
          <a:lstStyle/>
          <a:p>
            <a:r>
              <a:rPr lang="en-US" dirty="0"/>
              <a:t>JDK contains tools needed ,</a:t>
            </a:r>
          </a:p>
          <a:p>
            <a:pPr lvl="1"/>
            <a:r>
              <a:rPr lang="en-US" dirty="0"/>
              <a:t>To develop the Java programs and </a:t>
            </a:r>
          </a:p>
          <a:p>
            <a:pPr lvl="1"/>
            <a:r>
              <a:rPr lang="en-US" dirty="0"/>
              <a:t>JRE to run the programs. </a:t>
            </a:r>
          </a:p>
          <a:p>
            <a:r>
              <a:rPr lang="en-US" dirty="0"/>
              <a:t>The tools include </a:t>
            </a:r>
          </a:p>
          <a:p>
            <a:pPr lvl="1"/>
            <a:r>
              <a:rPr lang="en-US" dirty="0"/>
              <a:t>compiler (javac.exe), </a:t>
            </a:r>
          </a:p>
          <a:p>
            <a:pPr lvl="1"/>
            <a:r>
              <a:rPr lang="en-US" dirty="0"/>
              <a:t>Java application launcher (java.exe), </a:t>
            </a:r>
          </a:p>
          <a:p>
            <a:pPr lvl="1"/>
            <a:r>
              <a:rPr lang="en-US" dirty="0" err="1"/>
              <a:t>Appletviewer</a:t>
            </a:r>
            <a:r>
              <a:rPr lang="en-US" dirty="0"/>
              <a:t>, etc… </a:t>
            </a:r>
          </a:p>
          <a:p>
            <a:r>
              <a:rPr lang="en-US" dirty="0"/>
              <a:t>Java application launcher (java.exe) opens a JRE, loads the class, and invokes its main method.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981" t="11948" r="19167" b="8211"/>
          <a:stretch/>
        </p:blipFill>
        <p:spPr>
          <a:xfrm>
            <a:off x="8340252" y="1314450"/>
            <a:ext cx="3089748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43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Runtime Environment (JRE)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8241295" cy="5590565"/>
          </a:xfrm>
        </p:spPr>
        <p:txBody>
          <a:bodyPr/>
          <a:lstStyle/>
          <a:p>
            <a:r>
              <a:rPr lang="en-US" dirty="0"/>
              <a:t>The JRE is required to run java applications. </a:t>
            </a:r>
          </a:p>
          <a:p>
            <a:r>
              <a:rPr lang="en-US" dirty="0"/>
              <a:t>It combines the Java Virtual Machine (JVM), platform core classes and supporting libraries. </a:t>
            </a:r>
          </a:p>
          <a:p>
            <a:r>
              <a:rPr lang="en-US" dirty="0"/>
              <a:t>JRE is part of the Java Development Kit (JDK), but can be downloaded separately.</a:t>
            </a:r>
          </a:p>
          <a:p>
            <a:r>
              <a:rPr lang="en-US" dirty="0"/>
              <a:t>It does not contain any development tools such as compiler, debugger, etc.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981" t="11948" r="19167" b="8211"/>
          <a:stretch/>
        </p:blipFill>
        <p:spPr>
          <a:xfrm>
            <a:off x="9102252" y="863444"/>
            <a:ext cx="3089748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251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4206</TotalTime>
  <Words>4060</Words>
  <Application>Microsoft Office PowerPoint</Application>
  <PresentationFormat>Widescreen</PresentationFormat>
  <Paragraphs>769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Arial</vt:lpstr>
      <vt:lpstr>Calibri</vt:lpstr>
      <vt:lpstr>Calibri Light</vt:lpstr>
      <vt:lpstr>Consolas</vt:lpstr>
      <vt:lpstr>Courier New</vt:lpstr>
      <vt:lpstr>Google Sans</vt:lpstr>
      <vt:lpstr>Roboto Condensed Light</vt:lpstr>
      <vt:lpstr>Wingdings</vt:lpstr>
      <vt:lpstr>Wingdings 3</vt:lpstr>
      <vt:lpstr>Metropolitan</vt:lpstr>
      <vt:lpstr>Object Oriented Programming</vt:lpstr>
      <vt:lpstr>Introduction to</vt:lpstr>
      <vt:lpstr>JAVA</vt:lpstr>
      <vt:lpstr>Features of JAVA</vt:lpstr>
      <vt:lpstr>Features of JAVA (Cont.)</vt:lpstr>
      <vt:lpstr>Features of JAVA (Cont.)</vt:lpstr>
      <vt:lpstr>Components of Java</vt:lpstr>
      <vt:lpstr>Java Development Kit (JDK)</vt:lpstr>
      <vt:lpstr>Java Runtime Environment (JRE)</vt:lpstr>
      <vt:lpstr>Java Virtual Machine (JVM)</vt:lpstr>
      <vt:lpstr>How Java become Platform Independent?</vt:lpstr>
      <vt:lpstr>Java Interview Question</vt:lpstr>
      <vt:lpstr>Hello World Java Program</vt:lpstr>
      <vt:lpstr>How to execute Java Program?</vt:lpstr>
      <vt:lpstr>Tokens</vt:lpstr>
      <vt:lpstr>Tokens</vt:lpstr>
      <vt:lpstr>Classification of Tokens</vt:lpstr>
      <vt:lpstr>Identifiers</vt:lpstr>
      <vt:lpstr>Identifiers</vt:lpstr>
      <vt:lpstr>Identifier Name Valid or Invalid? </vt:lpstr>
      <vt:lpstr>Data Types</vt:lpstr>
      <vt:lpstr>Primitive Data Types</vt:lpstr>
      <vt:lpstr>Escape Sequences</vt:lpstr>
      <vt:lpstr>Type Casting</vt:lpstr>
      <vt:lpstr>Automatic Type Casting</vt:lpstr>
      <vt:lpstr>Casting Incompatible Types</vt:lpstr>
      <vt:lpstr>Operator</vt:lpstr>
      <vt:lpstr>Operators</vt:lpstr>
      <vt:lpstr>Operators</vt:lpstr>
      <vt:lpstr>Arithmetic Operators</vt:lpstr>
      <vt:lpstr>Relational Operators</vt:lpstr>
      <vt:lpstr>Relational Operators</vt:lpstr>
      <vt:lpstr>Bitwise Operators</vt:lpstr>
      <vt:lpstr>Logical Operators</vt:lpstr>
      <vt:lpstr>Logical Operators </vt:lpstr>
      <vt:lpstr>Assignment Operators</vt:lpstr>
      <vt:lpstr>Assignment Operators</vt:lpstr>
      <vt:lpstr>Increment / Decrement Operators</vt:lpstr>
      <vt:lpstr>Conditional Operator (Ternary)</vt:lpstr>
      <vt:lpstr>Operator Precedence &amp; Associativity</vt:lpstr>
      <vt:lpstr>Precedence of Java Operators</vt:lpstr>
      <vt:lpstr>Operators Precedence &amp; Associativity</vt:lpstr>
      <vt:lpstr>Operators Precedence &amp; Associativity</vt:lpstr>
      <vt:lpstr>Operators Precedence and Associativity</vt:lpstr>
      <vt:lpstr>Exercise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CHIRAG  JOSHI</cp:lastModifiedBy>
  <cp:revision>446</cp:revision>
  <dcterms:created xsi:type="dcterms:W3CDTF">2020-05-01T05:09:15Z</dcterms:created>
  <dcterms:modified xsi:type="dcterms:W3CDTF">2023-02-27T06:26:47Z</dcterms:modified>
</cp:coreProperties>
</file>