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35" r:id="rId2"/>
    <p:sldId id="436" r:id="rId3"/>
    <p:sldId id="527" r:id="rId4"/>
    <p:sldId id="528" r:id="rId5"/>
    <p:sldId id="529" r:id="rId6"/>
    <p:sldId id="530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466" r:id="rId18"/>
    <p:sldId id="541" r:id="rId19"/>
    <p:sldId id="567" r:id="rId20"/>
    <p:sldId id="568" r:id="rId21"/>
    <p:sldId id="569" r:id="rId22"/>
    <p:sldId id="570" r:id="rId23"/>
    <p:sldId id="571" r:id="rId24"/>
    <p:sldId id="572" r:id="rId25"/>
    <p:sldId id="573" r:id="rId26"/>
    <p:sldId id="574" r:id="rId27"/>
    <p:sldId id="575" r:id="rId28"/>
    <p:sldId id="576" r:id="rId29"/>
    <p:sldId id="577" r:id="rId30"/>
    <p:sldId id="578" r:id="rId31"/>
    <p:sldId id="579" r:id="rId32"/>
    <p:sldId id="486" r:id="rId33"/>
    <p:sldId id="580" r:id="rId34"/>
    <p:sldId id="487" r:id="rId35"/>
    <p:sldId id="488" r:id="rId36"/>
    <p:sldId id="489" r:id="rId37"/>
    <p:sldId id="490" r:id="rId38"/>
    <p:sldId id="581" r:id="rId39"/>
    <p:sldId id="469" r:id="rId40"/>
    <p:sldId id="470" r:id="rId41"/>
    <p:sldId id="471" r:id="rId42"/>
    <p:sldId id="472" r:id="rId43"/>
    <p:sldId id="582" r:id="rId44"/>
    <p:sldId id="583" r:id="rId45"/>
    <p:sldId id="584" r:id="rId46"/>
    <p:sldId id="474" r:id="rId47"/>
    <p:sldId id="475" r:id="rId48"/>
    <p:sldId id="476" r:id="rId49"/>
    <p:sldId id="585" r:id="rId50"/>
    <p:sldId id="586" r:id="rId51"/>
    <p:sldId id="587" r:id="rId52"/>
    <p:sldId id="588" r:id="rId53"/>
    <p:sldId id="589" r:id="rId54"/>
    <p:sldId id="590" r:id="rId55"/>
    <p:sldId id="591" r:id="rId56"/>
    <p:sldId id="477" r:id="rId57"/>
    <p:sldId id="478" r:id="rId58"/>
    <p:sldId id="479" r:id="rId59"/>
    <p:sldId id="480" r:id="rId60"/>
    <p:sldId id="481" r:id="rId61"/>
    <p:sldId id="482" r:id="rId62"/>
    <p:sldId id="483" r:id="rId63"/>
    <p:sldId id="484" r:id="rId64"/>
    <p:sldId id="41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4670"/>
    <a:srgbClr val="B71B1C"/>
    <a:srgbClr val="673BB7"/>
    <a:srgbClr val="EEEEEE"/>
    <a:srgbClr val="909090"/>
    <a:srgbClr val="301B92"/>
    <a:srgbClr val="CCECFF"/>
    <a:srgbClr val="1D3064"/>
    <a:srgbClr val="D10233"/>
    <a:srgbClr val="607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384" autoAdjust="0"/>
  </p:normalViewPr>
  <p:slideViewPr>
    <p:cSldViewPr snapToGrid="0">
      <p:cViewPr varScale="1">
        <p:scale>
          <a:sx n="68" d="100"/>
          <a:sy n="68" d="100"/>
        </p:scale>
        <p:origin x="9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0:28:29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24955 7303 0,'0'0'0,"-222"-64"47,158 64-32,64-32 48,64 32-32,-1 0-15,1 0-16,412-95 31,-349 32-16,0 63 1,64-64 0,-1 64-1,-31-32 1,-32 32 0,0 0-1,0 0 1,-64 0-16,96-63 15,-95 63 1,63 0 0,-32 0-1,0 0 1,-63 0-16,31 0 31,33 0-15,-1-32-1,-32 32 1,1 0 0,31 0-1,-63 0 1,0 0 78</inkml:trace>
  <inkml:trace contextRef="#ctx0" brushRef="#br0" timeOffset="3891.81">3429 8985 0,'0'0'0,"-32"-31"15,0-1 1,32-32 15,32 64 47,31 0-62,1 0-16,-1 0 15,33 0-15,31-31 16,-32 31-16,95-64 16,-63 32-1,32-31 1,-64 63 0,1 0-1,-33-32 1,-31 32-1,0 0 1,63 0 15,-95-32-15,0-31 937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0:40:22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7810 11748 0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0:47:06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23717 7176 0,'0'0'0,"-64"0"0,33 0 31,31-96-15,0 33-1,-32-1 1,32 33 0,-64-1-1,1 32 1,31-64-1,32 33 17</inkml:trace>
  <inkml:trace contextRef="#ctx0" brushRef="#br0" timeOffset="1046.5">23495 6414 0,'63'0'47,"-31"0"-31,0 0 0,-32-32-1,95 32-15,-63 0 16,31 0-1,1 0 1,31 0 0,0 0 15,-31-32-15,-1 32-1,32 0 1,1-63-1,-65 63-15,33 0 16,31 0 0,0 0-1,-31 0 1,-32 0 0,63 0-1,-63 0 1,31 0-1,1 0 1,-33 0 15,-62 31 110,-33-31-141</inkml:trace>
  <inkml:trace contextRef="#ctx0" brushRef="#br0" timeOffset="5858">6985 5620 0,'0'-32'32,"0"0"30,31 32 16,33 0-78,-32 0 16,63 0-1,-32 0 1,-31 0 0,0 0 77,-32 64-77</inkml:trace>
  <inkml:trace contextRef="#ctx0" brushRef="#br0" timeOffset="6357.86">9683 5652 0,'32'0'47,"-32"-64"-47,64 32 47,-1 32-47,1 0 16,31 0 15,-63 0-16</inkml:trace>
  <inkml:trace contextRef="#ctx0" brushRef="#br0" timeOffset="6998.36">14605 5239 0,'0'-64'15,"31"64"1,33-31 15,-1 31-15,1 0 0,31 0-1,-63 0-15,31 0 16,1 0-1,-32 0 1,-1-32 0</inkml:trace>
  <inkml:trace contextRef="#ctx0" brushRef="#br0" timeOffset="9825.84">3619 8001 0,'0'-32'63,"0"-31"-16,0 31-16,0 0 0,0 64 47</inkml:trace>
  <inkml:trace contextRef="#ctx0" brushRef="#br0" timeOffset="10872.31">3746 7906 0,'32'0'15,"63"0"16,-63 0-15,31 0 0,33 0-1,-1 0 1,-32 0-16,1 0 16,31 0-1,-63 0 1,63 0-1,-31 0 1,-33 0 0,-31-32 15</inkml:trace>
  <inkml:trace contextRef="#ctx0" brushRef="#br0" timeOffset="11591">3873 9176 0,'32'0'78,"31"0"-63,1 0-15,-1 0 16,33 0 0,-33 0-1,1 0 1,-1-64-1,-31 64 1,0 0 15,-32-31 16</inkml:trace>
  <inkml:trace contextRef="#ctx0" brushRef="#br0" timeOffset="12621.99">4159 10128 0,'0'0'0,"32"0"47,31 0-32,1 0 1,-1 0 0,1 0-1,-33 0 1,65 0 0,-33 0-1,1-63 1,-1 63-1,-63-32 501</inkml:trace>
  <inkml:trace contextRef="#ctx0" brushRef="#br0" timeOffset="15058.95">29559 6191 0,'-32'0'766</inkml:trace>
  <inkml:trace contextRef="#ctx0" brushRef="#br0" timeOffset="17495.84">26860 6445 0,'0'-31'32,"64"31"-17,-1 0 17,-31 0-32,63 0 15,-31-64 1,31 64-1,-63-32-15,63-31 16,-63 63 15,-1 0 1,1 0-17,32 32 16,-64 31-15,31 32 0,-31 64-1,64 63 1,-32-31 0,63 63-1,-95-127 1,32 0-1,-32-64 17,0-31-17,-32-32 95,-32 0-95,33 0 1,-1 0-16,-32 64 16,-31-64-16,-159 95 15,95-32 1,32 1-1,64-64 1,31 32 0,0-32 906,-31 0-860</inkml:trace>
  <inkml:trace contextRef="#ctx0" brushRef="#br0" timeOffset="21510.4">10858 14764 0,'0'0'0,"0"-64"31,-63 33-15,63-1 15,0-32 47,31 64-47,1 0-15,0-31 0,31 31-16,-31 0 15,0 0 1,31-64-16,64 64 16,-31-32-1,31 32 1,0 0-1,31 0 1,96 0 0,-63 0-1,-32 0 1,-96-31 0,1 31-1,-64-64 157,-32 64-141,95 32 63,1-32-78</inkml:trace>
  <inkml:trace contextRef="#ctx0" brushRef="#br0" timeOffset="22338.31">14890 14446 0,'-31'0'15,"62"0"32,33-31-47,-32 31 16,-1 0-16,33 0 15,63-32-15,63 32 16,1-95 0,158 95-1,-63-64 1,-32 64-1,-64-63 1,64 63 0,-158-32-1,-1 32 1,-63 0 0,-32-32 93,0-31-31,0 94 0,-96 1-78,33-32 16</inkml:trace>
  <inkml:trace contextRef="#ctx0" brushRef="#br0" timeOffset="23588.09">13938 14034 0,'0'-32'0</inkml:trace>
  <inkml:trace contextRef="#ctx0" brushRef="#br0" timeOffset="24494.24">15462 14002 0</inkml:trace>
  <inkml:trace contextRef="#ctx0" brushRef="#br0" timeOffset="25634.36">12223 16161 0,'0'32'109,"32"31"-93,-32 1-16,0-1 0,0 1 15,0-33 1,64 65 0,-64-1-1,0-63 1,0-1-1,0 1 1,31 32 0</inkml:trace>
  <inkml:trace contextRef="#ctx0" brushRef="#br0" timeOffset="26228.03">12858 16256 0,'0'-32'31,"0"96"63,0 31-78,0-63-1,64-32-15,-32 32 16,-1-32 0,33 0-1,-32 0 1,-32-32-1,0-32 1,0 1 0,0 31-1,-64-31 1,32 63 0,1 0 15,31 31-16</inkml:trace>
  <inkml:trace contextRef="#ctx0" brushRef="#br0" timeOffset="26696.6">13525 15843 0,'-32'0'62,"-31"32"-31,63 32-15,0 31 0,0 0-1,0-63 1,95-32 0,0 0-1,64-95 1,-95-32-1,-1 63 1,-95-95 0,-63 159 15,-64 0-15,64 64-16</inkml:trace>
  <inkml:trace contextRef="#ctx0" brushRef="#br0" timeOffset="29805.42">14509 15367 0,'-63'0'266,"31"0"-235,32 32 1,-32-32-17,32 32 1,0-1-1,0 33 1,0-1-16,0 1 16,64-1-1,-1-63 1,-31 0 0,32-31-1,-64-1-15,63-63 16,-63-1 15,0 33-15,-63-1-1,-33 160 1,33 31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0:48:17.1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20986 7525 0,'0'-32'16,"64"32"109,-1 0-110,1 0 1,-1 0 0,-31 64-16,63-64 31,1 0-15,-1 0-1,-63 0-15,95 0 16,-64 0-1,32 0 1,-31 0 0,-32 0-1,-1 0 1,33 0 15,-64-32 563,-32 32-422</inkml:trace>
  <inkml:trace contextRef="#ctx0" brushRef="#br0" timeOffset="1546.64">22352 8731 0,'0'-31'0,"63"31"125,-31 0-125,31-64 16,-31 64 0,32 0-16,-1 0 15,1 0 1,-33 0 0,-31-32-1,64 32 1,-32 0 46</inkml:trace>
  <inkml:trace contextRef="#ctx0" brushRef="#br0" timeOffset="3468.09">23971 8604 0,'32'0'140,"31"0"-124,1 0 0,-33 0-1,33 0 1,-32 0 15,-1 0 0</inkml:trace>
  <inkml:trace contextRef="#ctx0" brushRef="#br0" timeOffset="5701.74">24542 8604 0,'64'0'93,"-1"0"-77,33 0 0,-65 0-1,65-63 1,31 63-1,-32-32 1,0 32 0,-63 0-1,-32-32 1</inkml:trace>
  <inkml:trace contextRef="#ctx0" brushRef="#br0" timeOffset="11450.61">22828 7493 0,'-32'0'15,"32"-32"1,-32 32-1,1 0 1,-96 0 0,31 0-1,65 0-15,-33 32 16,1-32 0,31 0 15,-32 0-16,33 0 1,-33 32 0,1-32-1,-1 32 1,64-1-16,-32 33 16,-31-64-1,31 32 1,32-1-1,-63 33 1,-1-1 0,32-31-1,-31 0 17,63 31-1,0-31-16,0 32 1,0 31 0,0-63-16,0 31 15,0-31 1,0 31 0,0-31-1,0 0 1,0 31-1,0-31 1,32 0 0,-32 0-1,31 31 17,1-63-17,-32 32 1,0 0-1,64-32 1,-33 63 0,1-63-1,-32 32 1,64-32-16,-33 32 31,1-32-15,0 0-1,31 0 1,-31 0 0,0 0-1,0 0 17,31 0-17,-31 0-15,0 0 16,31 0-1,-31 0 1,0 0 0,-1 0-1,33 0 1,-32 0 0,31-64-1,-31 64 1,-32-32-1,32 32 1,-32-31 0,31-1 15,33-63-15,-64 63-1,32 32 1,-32-32-1,31-31 1,33 31 0,-64 0-1,0 0 1,32-63 0,-32 63-1,0-31 1,0 31-1,0 0 1,0 1 15,0-65-15,0 33 15,0-1-15,0 1-1,0 31 1,0-31 0,0 31-1,0-32 17,0 33-17,-64 31 1,64-32-1,-32 32 17,1 0-17,-33-64 17,32 64-17,1 0 1,-1 0-1,-32 0 1,33 0 0,-1 0-1,0 0 17,-31 0-1,63 32 422,0-64 1984,-32 32-2421</inkml:trace>
  <inkml:trace contextRef="#ctx0" brushRef="#br0" timeOffset="14436">21621 6477 0,'0'32'0,"64"-32"62,-32 0-30,-1 0-17,33 0 1,-32 0-1,63 0 1,-32-64 0,64 64-1,-63 0 1,63 0 0,-64 0-16,1 0 15,-1 0-15,96 0 16,-95 0-1,31 0 1,32 0 15,-64-31-15,-31 31 31,-32-64 843,0 96 1</inkml:trace>
  <inkml:trace contextRef="#ctx0" brushRef="#br0" timeOffset="-60734.25">21082 13240 0,'0'0'0,"-64"0"188,32 0-172,-31 32-16,-32-1 31,63 33-16,0-1 1,-31 1 0,63 63-1,0-64 1,0 1 0,31-1-1,1 1 1,63-64-1,1 0 1,-33-32 0,-31 32-1,31-32 32</inkml:trace>
  <inkml:trace contextRef="#ctx0" brushRef="#br0" timeOffset="-60234.37">21494 13557 0,'0'32'94,"0"32"-78,0-1-1,0-31-15,0 0 32,32-32-32,0 0 15,31 0 1,1 0 0,-64-32-1,95 32-15,-95-95 16,32-1-1,-32 33 1,0-1 15,0 33-15,-64 31 0,33 0 15</inkml:trace>
  <inkml:trace contextRef="#ctx0" brushRef="#br0" timeOffset="-59609.46">21939 13176 0,'32'0'32,"-32"32"-17,0 0-15,0 0 16,0 31 0,63 1-16,-63 63 15,0-32 1,0-32-1,32 1 1,-32-32 0,0-96 46,63 64-62,-31-95 16,0 31-1,31 33 17,-31 31-17,0 0 1,-32 63 0,0 64-1,0-95 1,-64 31-1,33-63 1,-1 0 0,0 0-1,-31 0 1,63-63 31</inkml:trace>
  <inkml:trace contextRef="#ctx0" brushRef="#br0" timeOffset="-59109.64">22637 13494 0,'64'0'31,"-32"0"-15,-1 0-1,33 0 1,-32 0 0,-32-32-16,31 32 15,-31-127 1,0 64-1,0 31 1,0-32 15,-63 64-31,-32 32 16,31 63 0,1 1-1,63-1 1,0-32-1,0 1 1,0-1 0,31-31-1,33-32 1,63 0 15,-64 0-31</inkml:trace>
  <inkml:trace contextRef="#ctx0" brushRef="#br0" timeOffset="-58497.75">23876 12954 0,'-64'0'63,"64"32"-63,-63-32 0,63 95 16,0-63-16,-32 63 15,32-31 16,0 31-15,0-63 0,32 63-1,63-95 1,-32 0 0,96 0-1,-95 0-15</inkml:trace>
  <inkml:trace contextRef="#ctx0" brushRef="#br0" timeOffset="-57826.16">24320 13208 0,'0'0'0,"32"0"15,31-63 1,-31 31 0,-32 0-1,32 32 1,-32-63 0,0 94 30,0 33-30,0-32-16,0 63 16,0 32-1,0-64 1,63 1 0,-63-1 15,32-31-16,-95-32 48,-1 0-47,1 0-1,31 0 1,0 0-1,32 32 32,64-32-15,-1 0-17,-31 0 1,31 0-1</inkml:trace>
  <inkml:trace contextRef="#ctx0" brushRef="#br0" timeOffset="-57295.09">24796 13303 0,'32'0'32,"32"0"-32,-33 0 15,1-31 1,63 31-1,-63 0 1</inkml:trace>
  <inkml:trace contextRef="#ctx0" brushRef="#br0" timeOffset="-57123.11">24860 13589 0,'32'0'16,"-1"0"-16,1 0 15,63 0 1,-31 0 0,-1 0-16</inkml:trace>
  <inkml:trace contextRef="#ctx0" brushRef="#br0" timeOffset="-56498.41">25527 13208 0,'31'0'0,"1"0"31,32 0-16,-1 64 1,-63 31 0,32 0-1,-32-31 1,0-33 0,0-62 30,0-1-30,0-32 0,0 1-1,0-32 1,63 63 0,1 32-1,-1 0 1,1 0-16,-32 0 15,31 63 1,-63 1 0,0-1-1,32-31 1,31 32 0</inkml:trace>
  <inkml:trace contextRef="#ctx0" brushRef="#br0" timeOffset="-56092.11">26320 13367 0,'32'0'16,"0"0"-1,31-64 1,1 64-1,-32-31 1,-32-1 0,0-32-1,0 33 1,0-1 0,-64 32 30,32 95-30,32-31 0,-63 31-1,63 0 1,32-31 0,-1-64-1,65 0 1,-65 0-1</inkml:trace>
  <inkml:trace contextRef="#ctx0" brushRef="#br0" timeOffset="-55545.48">26892 13145 0,'0'63'62,"0"1"-46,0-33-1,0 1 1,32-32 0,31 0-1,-31 0 1,31-32-1,-31 1 1,32 31 62,-64 31-62,31 33-1,1-64 1,63 0 0,1 0-1,-65-32 1,33-63-16,-64 31 16,0-31-1,0 63 1,0-95-1,-32 127 17,0 32-17</inkml:trace>
  <inkml:trace contextRef="#ctx0" brushRef="#br0" timeOffset="-54030.25">28448 12732 0,'-32'0'15,"-32"0"1,33 0-1,31 32 1,-64 31 0,32-31-1,32 63 1,0 64 0,0-96 15,0 33-16,64-65 1,63-31 0,-64 0-1,64-31-15</inkml:trace>
  <inkml:trace contextRef="#ctx0" brushRef="#br0" timeOffset="-53655.34">28797 12954 0,'0'64'47,"0"-1"-31,0 32-1,0-63 1,63-32 0,-63 32-1,32-32 1,32 0 0,31-127-1,-63 32 1,-32 63-16,0-63 15,0 63 1,-64 32 0</inkml:trace>
  <inkml:trace contextRef="#ctx0" brushRef="#br0" timeOffset="-53124.21">29178 12732 0,'0'0'0,"0"95"62,32-63-46,-32 0-16,0 31 15,63 1 1,-31-33 0,0-31 62,-32-31-78,31 31 15,-31-64 1,64 64-16,-32 0 16,-1 32-1,-31 0 1,0-1 0,0 33-1,0-32 1,-31-32-16,-33 0 15,1 31 1,31-31 0,-32 0 31</inkml:trace>
  <inkml:trace contextRef="#ctx0" brushRef="#br0" timeOffset="-52717.88">29845 12859 0,'0'0'0,"31"0"31,1 0-15,32 0-1,-64-32 17,31 0-32,-31 1 31,0-33-15,-63 96 30,63 31-30,-32-63 0,32 64-1,0 63 1,0-64 0,0-31-1,0 0 16</inkml:trace>
  <inkml:trace contextRef="#ctx0" brushRef="#br0" timeOffset="-52264.9">30861 12478 0,'-32'0'15,"0"0"1,32 32 0,0 63-1,0 32 1,0-32-1,0-63 1,0 31 0,64-63-1,-33 32 1,128-64 0</inkml:trace>
  <inkml:trace contextRef="#ctx0" brushRef="#br0" timeOffset="-51952.62">31369 12383 0,'63'0'31,"-31"31"-15,0 65-1,-32-33 1,0 32 0,0-63-16,0 0 15,0 31 1,-32 1 15,-32-64 0,64-32-31</inkml:trace>
  <inkml:trace contextRef="#ctx0" brushRef="#br0" timeOffset="-51608.95">32004 12319 0,'0'32'47</inkml:trace>
  <inkml:trace contextRef="#ctx0" brushRef="#br0" timeOffset="-50921.4">32226 12700 0,'-32'0'47,"32"32"-31,-32-32-1,96 0 282,-64 95-281,0-63-16,0 0 16,0-1-1,0 33 1,-32-1-1,0-31 1,-31-32 0,-1 0-1</inkml:trace>
  <inkml:trace contextRef="#ctx0" brushRef="#br0" timeOffset="-48437.69">21494 14923 0,'0'-32'16,"-63"32"-1,31 0 1,-31 0-1,-1 0 1,-31 95 0,31 32-1,64 32 1,0-64 0,32-31-1,63-33 1,1-31-1,-65 0-15,65 0 16,-33 0 0</inkml:trace>
  <inkml:trace contextRef="#ctx0" brushRef="#br0" timeOffset="-48047.26">21907 15177 0,'0'95'47,"0"-63"-31,0 63-1,0-32 1,64-31-1,-33 32 1,33-96 15,-64-32-15,0 33 0,0-65-1,0 33 1,0-1-1,0 1 1</inkml:trace>
  <inkml:trace contextRef="#ctx0" brushRef="#br0" timeOffset="-47531.7">22574 14796 0,'0'0'15,"0"63"1,0-31 0,0 31-1,-32 96 1,32-95-1,0 31 1,0-159 47,32 33-32,0 31-16,-1 0 1,33 0 0,-64 63-1,0-31 1,-32 0 0,-31-32-1,-1 63 1,1-63-1,-1 0 1,32-32 0,32 1-1,32-33-15</inkml:trace>
  <inkml:trace contextRef="#ctx0" brushRef="#br0" timeOffset="-47125.46">23018 15050 0,'0'0'0,"32"0"0,0 0 31,31 0-15,-31 0-16,-32-32 31,32 32-31,-32-32 16,0-31-1,0 31 1,-32 32 15,-63 32-15,31 63 0,64 0 15,0-63-31,0 31 15,0 1 1,0-32 0,0-1-1,96-31 1,-33 0 0,32 0-1</inkml:trace>
  <inkml:trace contextRef="#ctx0" brushRef="#br0" timeOffset="-46641.39">24288 14542 0,'0'-64'0,"-31"64"47,-1 0-47,-32 0 31,1 32-31,-1 63 32,64 0-17,-31 1 1,31-33-1,0 1-15,63-33 16,-31 1 0,31 32-1,33-64 1,-1 0 0</inkml:trace>
  <inkml:trace contextRef="#ctx0" brushRef="#br0" timeOffset="-46172.64">24511 14796 0,'127'-96'32,"-64"96"-17,-31 0 1,31 0-1,-31 0 1,-32 32 0,0 32-1,-32-33 1,-31 33 0,-32-32-1,63-32 1,-32 0-1,33 0 1,62 0 47,1 0-63,0 0 15,31 63 1,1-31-1,-1-32-15,1 32 16,-1-32 0,1 0-1</inkml:trace>
  <inkml:trace contextRef="#ctx0" brushRef="#br0" timeOffset="-45657.25">25781 14637 0,'63'0'78,"1"0"-63,-1 0 1</inkml:trace>
  <inkml:trace contextRef="#ctx0" brushRef="#br0" timeOffset="-45454.18">25781 15018 0,'31'0'16,"33"0"0,-1 0-1,1 0 1,-32 0-16,63-32 15,-63 32-15</inkml:trace>
  <inkml:trace contextRef="#ctx0" brushRef="#br0" timeOffset="-44907.43">26447 14732 0,'64'-63'15,"-32"63"-15,-1 0 32,33 31-17,-64 65 1,32-33-1,-32 1 1,0-33 0,0-94 46,0 31-62,0 0 16,0 1-1,63-33 1,-31 64 0,95-63-1,-95 63 1,-1 31 0,-31 33-1,64 31 1,-64-63-16,32 0 31,31-32 0</inkml:trace>
  <inkml:trace contextRef="#ctx0" brushRef="#br0" timeOffset="-44438.66">27463 14732 0,'32'0'16,"63"0"-1,-63-32 1,0-31-1,-32 31 1,0 0 0,0 1-1,0-33 17,-32 64-1,-31 32-16,31 31 1,32 33 0,-64-33-1,64-31-15,0 0 16,0 31 0,32 32-1,-32-63 1,32-32-16,-32 32 15,32-32 1,-1 0 0</inkml:trace>
  <inkml:trace contextRef="#ctx0" brushRef="#br0" timeOffset="-43860.63">28098 14605 0,'0'0'0,"-31"0"16,31 64 31,0-33-32,0 33-15,0-1 16,0-31 0,31-32-1,1 0 17,0 0-17,31 0 1,-63-127-1,32 127 48,-32 64-63,0-33 16,32-31-1,0 0 1,31 0-1,-31 0 1,31-127 15,-63 96-15,0-33 0,-31 1-1</inkml:trace>
  <inkml:trace contextRef="#ctx0" brushRef="#br0" timeOffset="-42548.49">29368 14478 0,'0'-32'16,"-31"-31"31,-1 63-32,0 0 1,32 32 0,-32 31-1,32 1 1,0-1-16,0 32 16,0 1-1,0-33 1,0-31-1,32 0 1,32-32 0</inkml:trace>
  <inkml:trace contextRef="#ctx0" brushRef="#br0" timeOffset="-42189.33">29591 14573 0,'0'64'15,"0"-1"1,0-31 0,0 32-1,63-33 1,-31-31 15,0 0-15,31 0-1,-63-63 1,64 31 0,-64-31-1,0-1-15,-32 32 31,32 1-15</inkml:trace>
  <inkml:trace contextRef="#ctx0" brushRef="#br0" timeOffset="-41720.56">30194 14351 0,'0'32'32,"0"63"-17,0-63-15,0 63 32,0 0-17,0-31 1,0-96 31,0-31-32,32 31-15,31-32 16,-31 64 0,0 0-1,-1 0 1,-31 32 15,0 32 0,-31-64-15,-1 0 0,0 0-1,-31 0 1,63-32-1</inkml:trace>
  <inkml:trace contextRef="#ctx0" brushRef="#br0" timeOffset="-41252.06">30607 14446 0,'63'0'31,"1"0"-15,-64-31-16,63 31 31,-31-32-15,-32 0 0,0-31-1,0 31 1,-64 32 15,1 0-15,63 63-16,-32-63 15,32 96-15,0-33 16,0 1 0,0-1-1,0-31 1,0 31 15,95-63 0,-63 0-15,0 0 0</inkml:trace>
  <inkml:trace contextRef="#ctx0" brushRef="#br0" timeOffset="-39689.93">28670 15462 0,'-64'32'62,"33"32"-46,-33 31-16,64-32 15,0-31 1,0 95 0,0-95-1,0 31 1,0-31 0,0 32-1,64-64 16,-33 0 1</inkml:trace>
  <inkml:trace contextRef="#ctx0" brushRef="#br0" timeOffset="-39190.01">29019 15621 0,'0'0'0,"0"64"78,0-1-62,0-31-16,0 0 15,0 31-15,0-31 16,0 31 0,0-31-1</inkml:trace>
  <inkml:trace contextRef="#ctx0" brushRef="#br0" timeOffset="-38643.14">29273 15685 0,'0'0'0,"-63"31"63,63 1-48,-32-32-15,32 64 16,0-33 0,0 33-1,63-64 17,1 0-17,-32-64-15,-32 33 31,0-33-15,0 1 0,-64 63 15</inkml:trace>
  <inkml:trace contextRef="#ctx0" brushRef="#br0" timeOffset="-38393.2">29654 15780 0,'0'32'15,"0"-1"1,0 33-1,-32-1 1,32-31 0</inkml:trace>
  <inkml:trace contextRef="#ctx0" brushRef="#br0" timeOffset="-38143.42">29972 15526 0,'31'0'15,"-31"63"1,0 1-1,0 31 1,0-63 0,0 0-1,32-32 17</inkml:trace>
  <inkml:trace contextRef="#ctx0" brushRef="#br0" timeOffset="-37784.1">30226 15558 0,'0'0'0,"-32"31"47,32 33-31,0-1-1,0-31 1,95-32 31,-31 0-31,-33 0-1,-31-63 1,0 31-1,0 0 1,-63 32 15</inkml:trace>
  <inkml:trace contextRef="#ctx0" brushRef="#br0" timeOffset="-37534.19">30829 15653 0,'0'63'16,"0"-31"-1,0 0 1,0 31 0,0-31-1</inkml:trace>
  <inkml:trace contextRef="#ctx0" brushRef="#br0" timeOffset="-37237.39">31591 15177 0,'0'63'31,"0"-31"-31,0 0 16,0 63-1,0-63 1,0 31 0,0-31-1</inkml:trace>
  <inkml:trace contextRef="#ctx0" brushRef="#br0" timeOffset="-36862.49">31908 15208 0,'-63'32'31,"63"63"-15,0-63-1,0 32 1,0-33 0,0 33-1,63-64 1,33 0-1,-65-64 1,-31 1 0,0 31-1,0 0-15,0-31 32,-63 63-17,-1 0 1</inkml:trace>
  <inkml:trace contextRef="#ctx0" brushRef="#br0" timeOffset="-36549.99">32131 15018 0,'0'0'16,"63"0"-1,-63 63 1,32-31-16,-32 127 16,63-64-1,-63 0 1,-31-63 0,-1 32-1,-32-1 16,33-63-15,-1-32 0,32 1-1</inkml:trace>
  <inkml:trace contextRef="#ctx0" brushRef="#br0" timeOffset="-36237.57">33147 15145 0,'0'32'78</inkml:trace>
  <inkml:trace contextRef="#ctx0" brushRef="#br0" timeOffset="-35425.18">33178 15431 0,'0'31'31,"0"1"454,0 0-470,0 63 1,0-31 0,-63-33-1,-1 1 1,33 32-1,-1-64 1,-32 0 0,-63 0-1</inkml:trace>
  <inkml:trace contextRef="#ctx0" brushRef="#br0" timeOffset="-34347.46">20510 17240 0,'32'0'47,"31"0"-31,-63-31-16,159-96 16,32-32-1,31-32 1,0 33 15,0 31-15,-190 63-1,63 1 1</inkml:trace>
  <inkml:trace contextRef="#ctx0" brushRef="#br0" timeOffset="-33909.88">21590 16097 0,'0'-31'47,"63"31"-47,1 0 16,-1-64-1,32 64 1,-31 0-1,-1 32 1,-63 31 0,0 33-1,-31 31 1,-1 31 0,32-62-1,0-33 16,-64-63-15</inkml:trace>
  <inkml:trace contextRef="#ctx0" brushRef="#br0" timeOffset="-33207.07">19272 15081 0,'0'-63'0,"32"63"16,31-95-16,64-1 16,32 1-1,63-127 17,-158 127-17,31 31 1,-95 32-1,32 32-15</inkml:trace>
  <inkml:trace contextRef="#ctx0" brushRef="#br0" timeOffset="-32894.49">19812 14129 0,'95'0'31,"-63"0"-15,-1 0-16,33-64 16,-1 64-1,-31 0 1,0 32-1,-32 32 1,0 63 0,0 0-1,0-64-15,0 96 16,-95 0 0</inkml:trace>
  <inkml:trace contextRef="#ctx0" brushRef="#br0" timeOffset="-24427.9">1873 5271 0,'0'-32'47,"-95"32"15,31 63-46,32-31-16,-31-32 16,31 64-16,-63-33 15,31 33 1,1-64-1,63 32 17,0-1-1,0 1-15,0 63-1,0-31 1,0 63-1,32 32 1,-1 31 0,-31-31-1,0 0 1,64-32 0,-64 63-1,0-63-15,32 32 16,31 63 15,-63-31-15,64-33-1,-64 65 1,31-96 0,1-64-1,32 96 1,-33 0-1,33 63 1,-1 0 0,-63-127-1,32 64 1,32 32 0,-33-33-1,33-31 16,-32 32-15,-32-64 0,31-31-1,-31 31 1,64-63 0,-64 31-1,0 64 1,0 0-1,0-63 1,32 63 0,-32-32-1,0-63 1,0 31 0,63 64 15,-63-95-16,0 0 1,32-32 31,0 0-16,63-64-15,0 1-1,0-1 1,-31 33 0,-64-1 374</inkml:trace>
  <inkml:trace contextRef="#ctx0" brushRef="#br0" timeOffset="-22287.69">5429 5906 0,'32'0'344,"31"-32"-344,-31 32 0,31 0 15,96-64 1,-64 33-1,1-33 1,-65 64-16,33-32 16,-1 32 124,33 0-124</inkml:trace>
  <inkml:trace contextRef="#ctx0" brushRef="#br0" timeOffset="-21553.41">9112 5969 0,'0'0'0,"63"0"62,1 0-46,-32 0 0,31-32-16,96 32 15,31-63 1,-94 31-1,-65 32-15,65 0 16,-96-32 31,63 32 62</inkml:trace>
  <inkml:trace contextRef="#ctx0" brushRef="#br0" timeOffset="-19413.36">12033 5652 0,'0'0'0,"0"31"0,63-31 0,-31 0 15,32 0 1,94 0 0,128-63-1,-95 31 1,-33-31-1,-126 63 1,32-32 0,-128 32 1640,64-64-1656</inkml:trace>
  <inkml:trace contextRef="#ctx0" brushRef="#br0" timeOffset="-16804.77">6445 8001 0,'0'-63'31,"32"63"0,63-32-15,-63 32-1,-1 0-15,33 0 16,-1 0 0,-63 32 62,0-1-78,0 1 15</inkml:trace>
  <inkml:trace contextRef="#ctx0" brushRef="#br0" timeOffset="-16398.47">6921 8985 0,'32'0'63,"0"0"-48,-1 0 1,65 0-1,-65-31 1,-31 94 47</inkml:trace>
  <inkml:trace contextRef="#ctx0" brushRef="#br0" timeOffset="-15961">6858 10033 0,'31'0'110,"33"0"-95,-32-32 1,31-31-1,-31-1 1</inkml:trace>
  <inkml:trace contextRef="#ctx0" brushRef="#br0" timeOffset="-14977.09">7620 7271 0,'0'-64'16,"31"64"-16,-31-31 31,64 31-15,-64-32 0,32 32-1,31 0 1,-31 0-1,-32 32 17,0 63-17,0-63-15,-95-1 16,-1 128 0,1-95-1,32-1 1,94-63 46,33 0-46,-1 0 0,33 64-1,-33-33 1,1-31-16</inkml:trace>
  <inkml:trace contextRef="#ctx0" brushRef="#br0" timeOffset="-14602.18">8318 7366 0,'0'0'0,"0"64"78,0-33-62,0 1 15,32-32-31,0 0 31,-32-32-15,0-31-1,-32 63 17,-32 0-17,1 32 1,31 31-1</inkml:trace>
  <inkml:trace contextRef="#ctx0" brushRef="#br0" timeOffset="-14133.54">8064 8223 0,'64'0'63,"-33"0"-47,1 0-1,0 0 1,-32 32 15,0 63-15,-32-63-16,-63 32 15,0-1 1,-1 1 0,33-1-1,126-63 32,33 0-31,-65 0-1,33 0 1,-32 0-16,95 0 16,-64 0-1</inkml:trace>
  <inkml:trace contextRef="#ctx0" brushRef="#br0" timeOffset="-13774.08">8572 8287 0,'0'32'62,"0"31"-46,0-31 0,0 0-1,64-32 17,-1 0-17,-31 0 1,31-127-1,-63 63 1,0 32 0,-63 32-1,-32 0 1,-1 127 0</inkml:trace>
  <inkml:trace contextRef="#ctx0" brushRef="#br0" timeOffset="-13102.54">8159 9557 0,'0'-32'32,"32"32"-32,-32-63 0,64 63 15,-1 0 17,-31 0-17,-32 31 1,0 65-1,-64-1 1,-31 0 0,0-31-1,63-64-15,-31 31 16,31-31 15,95 0 16,1 0-31,-32 0-16,31 0 15,32 32 17,1-32-17,-1 0 1</inkml:trace>
  <inkml:trace contextRef="#ctx0" brushRef="#br0" timeOffset="-12696.38">8731 9493 0,'0'32'63,"0"63"-48,0-31 1,0-1 0,0-31-1,32 32 1,31-64-1,32 0 1,1-96 0,-33 1-1,-63 32 1,0-1-16,0 32 16,-63-31-1,-1 63 1,32 0-1,-31 0 1</inkml:trace>
  <inkml:trace contextRef="#ctx0" brushRef="#br0" timeOffset="143188.31">23844 10795 0,'0'-63'110,"-32"63"-79,0 0 0,1 0-15,-33 0-1,32 31 1,-63 1 0,63 32-1,-31-1 1,31-31 0,-31 95-1,63-32 16,0-31-15,31-33 0,1 33-16,32-64 15,-1 32 1,1-32 0,-1 0-1,-31 0 1,31 0-1,-31 0 1,0 0 0</inkml:trace>
  <inkml:trace contextRef="#ctx0" brushRef="#br0" timeOffset="143813.24">24130 11208 0,'63'0'31,"-31"0"0,-32-64-15,32 64-16,-32-63 15,63 31 1,-63 0 0,0 64 77,0 0-61,0 31-1,32-63-16,-32 64 1,0-32 0,0-1-1,0 33 1,0-32 0,0-1-1,0 33 16</inkml:trace>
  <inkml:trace contextRef="#ctx0" brushRef="#br0" timeOffset="144000.51">24130 11525 0,'0'0'0,"95"0"32,-32 0-17,1 0 1,-32 0 0</inkml:trace>
  <inkml:trace contextRef="#ctx0" brushRef="#br0" timeOffset="144360">24765 11462 0,'0'32'47,"0"-64"47,0 0-79</inkml:trace>
  <inkml:trace contextRef="#ctx0" brushRef="#br0" timeOffset="145281.46">25527 11208 0,'0'-32'31,"-32"32"47,0 0-62,-31 0-1,-1 95 1,32-31-1,32-1 1,0 1 0,0-1-1,0-31 1,0 32 0,64-33-1,31-31 1,-63 0-1</inkml:trace>
  <inkml:trace contextRef="#ctx0" brushRef="#br0" timeOffset="146062.51">25971 11430 0,'0'-63'0,"-32"63"63,-31 0-47,63 31-16,-32 1 15,32 0 1,0 31-1,0-31 17,64-32-17,31 0 1,-63 0 0,-32-63 15,31 31-16,-31 95 48,0-31-32,64-32 16,-32-32-31,31-63-1,-63 63-15,0-31 16,0-32 0,0 63 15,0 64 31,0 31-46,0 32 0,0-63-16,0 32 15,0-33 1,0 33-1,0-32 1</inkml:trace>
  <inkml:trace contextRef="#ctx0" brushRef="#br0" timeOffset="146687.54">26670 11335 0,'0'0'0,"63"95"16,-63-31-1,32-1 1,-32-31 15,32-32-31,31 0 16,-31 0 15,0-127-15,-32 95-1,0-31 1,63 31-1</inkml:trace>
  <inkml:trace contextRef="#ctx0" brushRef="#br0" timeOffset="147062.28">27336 11335 0,'0'32'47,"-63"-32"-32,63 63-15,0-31 16,-32 31-1,32-31 17,64-32-17,-1 0 1,1-32 0,-33 1-1,-31-65 1,0 33 15,-31 63-15</inkml:trace>
  <inkml:trace contextRef="#ctx0" brushRef="#br0" timeOffset="147421.78">27749 11144 0,'0'32'63,"0"32"-63,0-33 0,-32 1 16,32 63-1,0-63 1,32 32-1,0-64 1</inkml:trace>
  <inkml:trace contextRef="#ctx0" brushRef="#br0" timeOffset="147733.99">27971 11335 0,'0'0'0,"0"63"32,0-31-17,0 32 1,0-33 0,64-31-1,-1 0 16,-31 0-15,0 0 0,-32-63-16,63 31 15,-63 0 1</inkml:trace>
  <inkml:trace contextRef="#ctx0" brushRef="#br0" timeOffset="148405.74">28638 11303 0,'0'32'16,"0"31"-1,0-31-15,0 63 16,0-63 15,0 0-15,64-32 15,-33-64-15,1 1-1,-32-1 1,64 1 0,-33 31-1,33 32 1,-64 32-1,0 31 17,0-94 30,32 31-31,-1 0 1,-31 31-17,0 33 1,0-32 0,32-32-1,-32 31 1,64-31-16</inkml:trace>
  <inkml:trace contextRef="#ctx0" brushRef="#br0" timeOffset="148780.82">29305 11430 0,'32'0'31,"-1"0"-16,1 0 17,-32-32-17,0-31 1,0 31 0,0 0-1,-32 32 32,32 64-47,-63 31 16,63-31 15,0-33-15,0 1-1,63-32 1</inkml:trace>
  <inkml:trace contextRef="#ctx0" brushRef="#br0" timeOffset="149311.94">30003 11144 0,'-63'0'0,"-1"0"31,33 0-15,31 64-16,-32 31 15,32-31 1,0-1 0,0-31-1,0 0 1,0 31-1,32-63 1</inkml:trace>
  <inkml:trace contextRef="#ctx0" brushRef="#br0" timeOffset="149702.31">30670 11049 0,'64'0'32,"-33"32"-32,-31 0 15,32-1-15,-32 65 16,0-1 0,0-32-1,0 1 1,-32-64 15,-31 32-15</inkml:trace>
  <inkml:trace contextRef="#ctx0" brushRef="#br0" timeOffset="150311.54">31337 11113 0,'0'31'78,"63"1"141,-63 32-203</inkml:trace>
  <inkml:trace contextRef="#ctx0" brushRef="#br0" timeOffset="151030.27">31464 11494 0,'0'31'16,"-32"-31"-1,-31 0 157,94 0-63,1 0 32,-32 64-125,0-32-1,0-1 1,0 33 0,-63-64-16,63 32 15,-64-1 1,-31-31-1</inkml:trace>
  <inkml:trace contextRef="#ctx0" brushRef="#br0" timeOffset="151967.38">24003 12097 0,'0'-32'16,"-64"32"62,1 0-62,31 32-16,-63 0 15,63 63 1,-32-32 0,64-31-1,0 0 1,32 31-1,32-63 1,31 0 0,-63 0-1,31 0-15,1 0 16</inkml:trace>
  <inkml:trace contextRef="#ctx0" brushRef="#br0" timeOffset="152373.73">24288 12351 0,'32'-32'31,"32"-31"-15,-64 31 0,0 64 46,0 31-46,0 1-1,0-33-15,0 33 16,31-1 0,-31 1 15</inkml:trace>
  <inkml:trace contextRef="#ctx0" brushRef="#br0" timeOffset="152545.34">24320 12637 0,'64'0'63,"-1"0"-48,-31 0 1,31 0-16</inkml:trace>
  <inkml:trace contextRef="#ctx0" brushRef="#br0" timeOffset="152748.57">24828 12573 0,'0'-32'31</inkml:trace>
  <inkml:trace contextRef="#ctx0" brushRef="#br0" timeOffset="153138.94">25781 12287 0,'0'-31'0,"-64"31"31,1 0-16,-1 0 1,32 0-16,-31 0 16,63 95-1,-64 0 1,64 32 0,64-63-1,-1-64 1</inkml:trace>
  <inkml:trace contextRef="#ctx0" brushRef="#br0" timeOffset="153763.79">25876 12541 0,'0'0'0,"0"32"62,-32-32-62,32 32 16,0 0 15,64-32 0,-1 0-31,1 0 31,-64-32-31,0 64 110,31-32-95,1 0 1,-32-32 0,32 32-16,31-64 15,-63-63 1,32 64 0,-32-1-1,0 96 48,0 32-48,0-1 1,0-31 0,32 31-1,63-63 1</inkml:trace>
  <inkml:trace contextRef="#ctx0" brushRef="#br0" timeOffset="154451.31">26447 12414 0,'32'64'31,"32"-1"-15,-64-31-1,31-32-15,-31 32 16,32-32 0,0 0 15,31 0-15,-63-32-16,32-63 15,0 63 16,-32 0-15,63 32 0</inkml:trace>
  <inkml:trace contextRef="#ctx0" brushRef="#br0" timeOffset="154810.63">27241 12414 0,'0'32'31,"-32"-32"-15,32 32-16,-31 31 15,31-31 1,0 0-1,31-32 32,33 0-31,-64-64 15,0 33-15,0-1-1,-32 32 1</inkml:trace>
  <inkml:trace contextRef="#ctx0" brushRef="#br0" timeOffset="155216.75">27527 12256 0,'0'63'47,"0"1"-32,0 31 1,0-32-1,0-31 1,32-32 0,-1 0-1,1 0 17,32 0-17,-64-95 1,0 63-1,0 0 1,0 1 0</inkml:trace>
  <inkml:trace contextRef="#ctx0" brushRef="#br0" timeOffset="156091.41">27876 12319 0,'-32'0'62,"-31"0"-46,63 64 0,0 31-1,0-32 1,0-31-1,32-32 1,-1 0 0,1 0-1,32 0-15,-1-32 16,-31-63 0,-32 63-1,0 1 1,0-1 15</inkml:trace>
  <inkml:trace contextRef="#ctx0" brushRef="#br0" timeOffset="156700.77">28162 12351 0,'0'63'47,"0"1"-32,0-32 1,0 31-1,0-95 32,63 32-31,-63-63 0,32-1-1,-32 33 1,32 31-16,0 0 31,-32 31-15,0 33-1,63-64 48,-63-32-48,32 32-15,-32-95 16,32 63 0,-1 32-1,33 0 1,-32 0 15,-32 64-15,0-33-1,31 1 1,65 32 0,-65-64-1</inkml:trace>
  <inkml:trace contextRef="#ctx0" brushRef="#br0" timeOffset="157122.41">28892 12383 0,'32'0'32,"0"0"-1,31 0-15,-31 0 15,-32-32-16,0-32 1,0 33 0,-64 31 31,33 31-32,-33 33 1,64 31-1,0-31 1,0-1 0,0-31-1,32 0 1,63-32 0,-63 0-16</inkml:trace>
  <inkml:trace contextRef="#ctx0" brushRef="#br0" timeOffset="157591.01">29591 12097 0,'-32'32'32,"32"-1"-17,-64 65 1,64-1-1,0-63 1,0-1 0,0 33-1,64-64 1</inkml:trace>
  <inkml:trace contextRef="#ctx0" brushRef="#br0" timeOffset="158309.59">30289 12256 0,'0'-32'31,"32"32"-15</inkml:trace>
  <inkml:trace contextRef="#ctx0" brushRef="#br0" timeOffset="158481.51">30638 12224 0,'0'-64'16,"64"64"15,-32 0-15</inkml:trace>
  <inkml:trace contextRef="#ctx0" brushRef="#br0" timeOffset="158653.25">30924 12224 0,'32'0'47,"31"0"-31,33 0-1</inkml:trace>
  <inkml:trace contextRef="#ctx0" brushRef="#br0" timeOffset="158778.44">31432 12224 0,'32'0'47,"0"0"-32</inkml:trace>
  <inkml:trace contextRef="#ctx0" brushRef="#br0" timeOffset="158934.57">31813 12160 0,'0'0'0,"0"-63"15</inkml:trace>
  <inkml:trace contextRef="#ctx0" brushRef="#br0" timeOffset="159075.03">31877 12065 0,'0'0'0</inkml:trace>
  <inkml:trace contextRef="#ctx0" brushRef="#br0" timeOffset="159371.84">32289 11843 0,'64'0'16,"-1"63"0,33 33-1,-96-1 1,0 0-1,0-31 1,-32-33 0,0-31 15,32-63 0</inkml:trace>
  <inkml:trace contextRef="#ctx0" brushRef="#br0" timeOffset="159543.87">32861 11811 0</inkml:trace>
  <inkml:trace contextRef="#ctx0" brushRef="#br0" timeOffset="159746.78">33083 12287 0,'0'64'32,"0"-1"-32,-32 33 15,1 31 1,-65-64 0,65-63-16,-1 0 15</inkml:trace>
  <inkml:trace contextRef="#ctx0" brushRef="#br0" timeOffset="161762.11">31781 11017 0,'0'0'0,"32"0"15,0 0 1,31-31-1,-31 31 17,32-64-17,-33 64 1,-31-32 156</inkml:trace>
  <inkml:trace contextRef="#ctx0" brushRef="#br0" timeOffset="162215.04">31940 10732 0,'32'31'62,"31"-31"-46,-31 0 0,-32 64-1,32-64 1,31 32-1,-63-1 17,0 1-17,-31 63 1,31-63 0,-32 0-1,0-32 63</inkml:trace>
  <inkml:trace contextRef="#ctx0" brushRef="#br0" timeOffset="168729.12">31972 11970 0,'63'0'47,"-31"0"-31,32 0 15,-64-64-31,158 33 15,-126-1 1,32 32 0,-1-64-1,1 64 1,-33-31 0,1 31 15,-32-32 63</inkml:trace>
  <inkml:trace contextRef="#ctx0" brushRef="#br0" timeOffset="169291.34">32543 11430 0,'0'0'0,"0"-32"47,32 32 0,32 0-32,-33 0 1,1 0-1,32 0 1,-64 64 15,0-1-15,0 1 0,0 31-1,0-63-15,0 31 16,-32-31-1,32 32 17,-32-64-17,32 31 17,-32-31-17,-31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1:09:22.0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7493 14637 0,'31'0'203,"33"32"-187,-1-32-1,1 63 1,-1-63 0,1 0-1,31 0 1,-63 0 0,31 0-1,33 0 1,-1 0-1,-32 0 1,-31 0-16,32 0 16,31 0-1,-32 0 1,1 32 0,-1-32-1,33 0 1,31 0-1,-32 0 17,-32 0-17,-31 0 1,32 0 0,-33 0-1,1 0 1,32 0-1,-1 0 1,32 0 0,-31 0-1,-32 0 1,-1 0 156</inkml:trace>
  <inkml:trace contextRef="#ctx0" brushRef="#br0" timeOffset="1546.26">15430 14700 0,'64'0'109,"-33"0"-93,33 0-1,31 0 1,-31 0-1,31 0 1,-63 0 0,-1 0-1,1 0 17,-32 32 93,64 0-110</inkml:trace>
  <inkml:trace contextRef="#ctx0" brushRef="#br0" timeOffset="2265.01">16764 14859 0,'0'-63'0,"0"31"94,63 32-78,32 0-1,-31 0 1,63 0-1,32 0 1,-32 0 0,-96 0-1</inkml:trace>
  <inkml:trace contextRef="#ctx0" brushRef="#br0" timeOffset="2936.68">18224 14954 0,'64'0'15,"-33"0"1,1 0 0,32 0-1,-1 0 1,-31 0 0,63 0-1,-31-31 1,94 31-1,-94 0 1,-32 0 0,-1 0-1,-31-32 1</inkml:trace>
  <inkml:trace contextRef="#ctx0" brushRef="#br0" timeOffset="15294.96">3079 3778 0,'0'-63'31,"0"31"-15,0 0 15,0-31 0,-31 63 360,-33 0-375,-31 0-1,63 0 1,0 0-16,1 0 16,-33 0-16,1 0 15,-1 0 1,1 0-1,-33 0 17,-31 0-17,64 0 1,31 0 0,0 0-1,32 32 1,-63-32-1,-1 0 1,64 31 734,0 1-734,-31-32-16,31 64 15,0 31 1,0-32 15,0 1-15,0-1-1,0 1 1,-32 31 0,32-31-16,0-1 15,0 32 1,0-31 0,-64 63-1,64 32 1,-31-128-1,31 96 1,0-31 0,-64 31 15,64-32-15,-32 32-1,32-32 1,-63 0-1,63 32 1,0-63 0,0 63-1,-32-64 1,32 96 0,0-64-1,-32-31 1,32-32-1,0 31 1,0 64 0,-63-63 15,63-33-15,0 33-1,0-32 1,0-1-1,0 1 17,32-32 30,-1 0-46,33 0-1,-32 0 1,31 0-16,32 0 16,-31 0-16,63 0 31,0-63-15,-32 63-16,0-32 15,1 32 1,-33 0-1,-31 0 1,0 0 78,31 0 15,-31 0-93,0 0 15</inkml:trace>
  <inkml:trace contextRef="#ctx0" brushRef="#br0" timeOffset="32806.31">8128 15589 0,'-64'0'0,"32"0"62,128 0 141,-65 32-187,33-32-1,-1 0 1,1 0 0,31 0-16,-95 32 15,32-32 1,0 0-16,-1 0 16,-31 32 15,64-32-16,-32 0 1,-1 0 0,1 0-1,63 31 1,-63-31 0,63 0-1,-31 0 1,-32 0-1,-1 0 1,33 0 0,-1 0-1,33 0 1,-33 0 0,-31 0 15,63 0-16,-63 0 1,0 0 15</inkml:trace>
  <inkml:trace contextRef="#ctx0" brushRef="#br0" timeOffset="35008.83">13938 15812 0,'0'-32'32,"0"0"30,32 32-62,-1 0 16,1 0-16,32 0 15,-1 0-15,128 0 16,-1 0 0,32 0-1,-95 64 1,159-64 0,-32 0-1,-32 63 1,-31-63-1,31 32 1,-127 31 0,-31-31-1,31-32 1,64 64 0,0-64-1,-32 0 1,-32 0-1,-32 0 1,-31 0-16,63 0 16,1 0 15,-33 0-15,32 31-1,-63-31-15,63 0 16,-31 0-1,31 0 1,-31 0 0,-33 0-1,33 0 48,-96 0 124</inkml:trace>
  <inkml:trace contextRef="#ctx0" brushRef="#br0" timeOffset="49552.2">6604 16320 0,'0'-64'47,"31"64"187,1 0-218,32 0-16,31 0 31,-32 0-15,1 0-1,-32 0 1,-1 0 0,33 0-1,-1 0 1,-31 32-1,63-32 1,-63 0 0,0 0-1,63 0 1,-63 0 0,31 0-1,-31 0 16,32 0-15,-33 0 0,1 0-1,32 32 1,-33-32 0,1 0 15,0 63 78,31-63-93</inkml:trace>
  <inkml:trace contextRef="#ctx0" brushRef="#br0" timeOffset="50583.18">9175 16542 0,'32'-64'94,"32"64"-94,-1 0 15,1 0-15,31 0 16,0 0-16,64-31 16,0 31-1,-32 0 1,-96 0 15</inkml:trace>
  <inkml:trace contextRef="#ctx0" brushRef="#br0" timeOffset="52738.92">7683 9684 0,'95'0'219,"-63"0"-204</inkml:trace>
  <inkml:trace contextRef="#ctx0" brushRef="#br0" timeOffset="53238.86">10096 10255 0</inkml:trace>
  <inkml:trace contextRef="#ctx0" brushRef="#br0" timeOffset="53973">16414 10097 0</inkml:trace>
  <inkml:trace contextRef="#ctx0" brushRef="#br0" timeOffset="54629.2">18796 9843 0,'31'0'32,"65"0"-17,-65 31-15</inkml:trace>
  <inkml:trace contextRef="#ctx0" brushRef="#br0" timeOffset="55363.3">21939 10255 0,'0'0'0,"0"-31"109,-32 31 110,-31 0-204</inkml:trace>
  <inkml:trace contextRef="#ctx0" brushRef="#br0" timeOffset="60065.52">21875 11049 0,'96'0'16,"-33"0"0,-31 0-1,0 0-15,95-63 16,0 63-1,-64 0-15,128 0 32,-1 0-17,1-32 1,-1 32 0,-31 0-1,-64 0 1,-63-64-1,31 64 1,-63-31 0</inkml:trace>
  <inkml:trace contextRef="#ctx0" brushRef="#br0" timeOffset="62111.68">7112 17336 0,'63'-32'109,"-31"32"-109,31 0 16,64 0 0,32 0-1,32 0 1,-96 0-16,32 0 15,-64 0 1,1 0 0,-1 0-1,-31 0 1,32 0 78,-1 0-79,32-64-15</inkml:trace>
  <inkml:trace contextRef="#ctx0" brushRef="#br0" timeOffset="74889.87">5524 14288 0,'-32'0'141,"-31"0"-141,-1 0 15,1 0-15,-1 0 16,-31 0 0,-64 0-1,96 0 1,-1 0-16,33 0 16,-1 0-1,0 0 1,-31 0 31</inkml:trace>
  <inkml:trace contextRef="#ctx0" brushRef="#br0" timeOffset="75202.3">4953 13970 0,'-64'0'16,"32"0"-16,1 0 16,-65 32-1,96 31-15,-63 1 16,31 31-1,32-63 17,0 0-17,0 31 1,32 1 0,31-33-1,1 1 1,-32-32-16</inkml:trace>
  <inkml:trace contextRef="#ctx0" brushRef="#br0" timeOffset="77326.8">5461 16129 0,'0'0'0,"-32"0"15,0 0 1,-31 0 15,-33 0-15,33 0 0,-1 0-1,1 0 1,31 0-16,-63 0 31,-32-95-15,32 31-1,31 1 1,-31-1 0,63 1-1,32 31 1,-63-31-1,63-1 1,0-31 0,31 31-1,1-63 1,32 64 0,-1 31-1,1-31 1,94 31-1,-94 0 1,-32 32 15,31-63-15,1 31 0,31-32-1,-32 33 1,1-33-1,-1 32 1,-31-63 0,0 95-1,31-32 1,-31-31 0,0 63-1,31 0 16,-31 0-15,0 0 15</inkml:trace>
  <inkml:trace contextRef="#ctx0" brushRef="#br0" timeOffset="77670.61">5556 14478 0,'32'0'47,"63"0"-32,-32 0 1,1 32 0,-32-32-1,-32 32 1,63-32-1,-95 63 32,1-63-47,-33 32 16,32 31 0,1 1-1</inkml:trace>
  <inkml:trace contextRef="#ctx0" brushRef="#br0" timeOffset="85684.43">22542 10287 0</inkml:trace>
  <inkml:trace contextRef="#ctx0" brushRef="#br0" timeOffset="95140.54">8223 3905 0,'-32'0'16,"0"0"109,-63 0-94,63 0-15</inkml:trace>
  <inkml:trace contextRef="#ctx0" brushRef="#br0" timeOffset="95907.3">7556 4128 0,'32'0'63,"0"0"-48,63 0 1,-63 31-1,31-31 1,1 0-16,-1 64 16,96-64-1,-64 32-15,-31-32 16,31 0-16,32 63 16,-32-63-1,0 0 1,1 32-1,31 31 1,-64-63 0,32 32-1,-31-32 1,63 0 0,-95 32 15,-1-32-16,-31-32 189,0-31-204</inkml:trace>
  <inkml:trace contextRef="#ctx0" brushRef="#br0" timeOffset="97846.02">5778 1588 0,'64'0'16,"-33"0"-1,1 0 16,32 0-15,-33 31 0,1-31-1,-32 32 1,64-32-16,31 64 16,-32-64-1,1 31 1,-1 33-1,1-64 1,-1 32 0,96-1-1,-95-31 1,31 0 0,0 64-1,-31-64 1,63 0-1,-32 0 17,32 0-17,-64 0-15,64 0 16,32 0 0,-64 0-1,32 0 1,32 0-1,-127 0-15,95 0 16,0-32 0,63 32-1,1-32 1,-32 32 0,-64 0-1,-63-63 1,31 63-1,1 0 17,31-32-32,-63 32 15,63-32 1,0 32 0,0-63-1,-31-1 1,-32 33-1,-32-33 1,0 1 0,0-33-1,63 1 1,-63 63 0,0-95-1,0 32 1,0-32-1,0 64 1</inkml:trace>
  <inkml:trace contextRef="#ctx0" brushRef="#br0" timeOffset="99294.24">5969 1080 0,'0'31'47,"0"1"-31</inkml:trace>
  <inkml:trace contextRef="#ctx0" brushRef="#br0" timeOffset="100570.39">5873 1524 0,'0'0'16,"0"-32"15,0-31-15,0 31-16,0 0 15,32-31 1,0-32-1,31 31 1,-31-31 0,32 31-1,-1 33 1,-31 31-16,63-64 16,0 32-1,-31-31 1,31 63-1,-31 0 1,-33 0 15,1 0-31,32 0 0,63 32 16,-64-32 15,32 0-15,-31 31-1,63-31 1,-64 0 0,64 0-1,-63 0 1,63 0 0,0 0-1,-32 0 1,32 0-1,-63 0 17,31 0-17,-63 0-15,63 0 16,0 0 0,-31 0-1,-33 0 1,1 0-1,32 0 1,-33 0 0,33 0-1,-32 0 1,31 0 0,1 0-1,-1 0 1,-31 0 15,0 0-31,31 0 16,-31 0 15,0 0-15,31 0-1,1 0 1,-1 0-16,1 0 31,-33 0-31,33 0 47,-32 64-16,-1-32 16,-31-1-16,64-31-15,-64 64 31,0-32-32</inkml:trace>
  <inkml:trace contextRef="#ctx0" brushRef="#br0" timeOffset="102245.36">7810 3905 0,'0'0'0,"0"-63"31,0 31-15,0 0 15,0 1-15,0-33-1,0 32 16,64 1-15,-1-33 15,-31 64-15,63-63 0,-31 63-16,-1 0 15,1 0 1,-33-32-1,65 32 1,-65 0 0,33-32-1,31 32 1,-63 0-16,63-63 16,-31 63-1,31 0 1,-32 0-1,1 0 1,31 0 15,0 0-15,-31 0 0,-32 0-1,31 0 1,-31 31-1,63-31 1,-31 32 0,-1-32-16,1 64 15,-33-64 1,-31 31 0,64 1-1,-32 32 1,-1-64-1,33 95 1,-32-95 0,-32 63-1,31 1 1,-31-32 15,0-1-31,64 1 16,-64 32-1,0-33 1,0 1 0,-32 32-1,0-1 1,-31-31 0,31 31-1,0-31 1,1 0-1,-65 31 17,-31-63-17,32 0 1,0 0 0,-32-95-1,-64-32 1,128 64-1,-1-1 1,1 1 0,31 31-1</inkml:trace>
  <inkml:trace contextRef="#ctx0" brushRef="#br0" timeOffset="109987.24">6953 14827 0,'0'0'0,"-64"0"31,33 0 438,-1 0-423,-32 0 267,33 0-266,-1 0 62,64 0 188,-1 0-281,33-63-16</inkml:trace>
  <inkml:trace contextRef="#ctx0" brushRef="#br0" timeOffset="110766.31">16033 15050 0,'0'0'15</inkml:trace>
  <inkml:trace contextRef="#ctx0" brushRef="#br0" timeOffset="114019.14">9874 2826 0,'0'0'0,"-32"0"15,32-64-15,-32 64 16,32-31 0,-63 31-1,31 63 48,32-31-63,0 0 15,-32 31-15,32 1 16,0 63 0,-63-64-1</inkml:trace>
  <inkml:trace contextRef="#ctx0" brushRef="#br0" timeOffset="114438.01">10128 2985 0,'0'31'31,"0"1"-15,0 32-16,0-33 16,0 1-1,32-32 1,-1 0 0,65 0-1,-65-63 1,1-33-1,-32 33 1,0-1-16,0 33 16,-32 31-1,1 0 1,-33 0 0,64 63 15</inkml:trace>
  <inkml:trace contextRef="#ctx0" brushRef="#br0" timeOffset="115157.82">14224 2826 0,'0'0'0,"63"0"16,32-64-1,-63 33-15,0 31 16,63 0 0,-63 0 15,-32 31 0,-95 33-15,31 31-16,-63-31 15,-63-33 1,63-31 0,95 0-1,95 64 48,33-1-48,-33-63-15,-31 32 16,31-32-16,1 0 16</inkml:trace>
  <inkml:trace contextRef="#ctx0" brushRef="#br0" timeOffset="115540.21">14763 2921 0,'0'32'31,"0"63"-16,0-63 1,0 0-16,0 31 16,96-63 15,-65 0-31,33 0 31,-1-32-31,1-63 16,-64 32-1,0-1 1,0 1 0,-64 63-1,33 0-15,-1 0 16,32 31 0</inkml:trace>
  <inkml:trace contextRef="#ctx0" brushRef="#br0" timeOffset="116823.88">20764 2604 0,'0'0'0,"0"-32"16,0 0-1,95-31 1,-31 63-1,-1 0 1,1 0 0,-32 0-1,-32 63 17,0 1-17,-32-64-15,-32 63 16,33-31-1,31 0 1,0 31 31,63-31-31,-31 31-1,-32 1 1,0-1-1,0-31 1,-64-32 15,1 0-31,-1 0 16,1 0 0</inkml:trace>
  <inkml:trace contextRef="#ctx0" brushRef="#br0" timeOffset="117230.34">21717 2826 0,'0'0'0,"-32"0"16,0 0 0,32 32-16,-32 31 15,-31 1 1,63-1 0,0-31-1,95-32 1,0 0-1,64 0 1,-32-64 15,-127 33-31,32-65 16,-32 1 0,-127 32-1,0 31 1,32 32-1,-1 32 1,65-1 0</inkml:trace>
  <inkml:trace contextRef="#ctx0" brushRef="#br0" timeOffset="118617.09">5810 5398 0,'32'0'141,"31"0"-141,32 0 15</inkml:trace>
  <inkml:trace contextRef="#ctx0" brushRef="#br0" timeOffset="119546.2">10128 5779 0,'32'0'16</inkml:trace>
  <inkml:trace contextRef="#ctx0" brushRef="#br0" timeOffset="121047.07">5492 5207 0,'-31'0'32,"-33"0"-17,32 0 1,-63 0-1,32 0 1,31 0-16,-63 0 16,31 0-1,-31 0 1,63 0 15</inkml:trace>
  <inkml:trace contextRef="#ctx0" brushRef="#br0" timeOffset="121445.7">5016 4921 0,'-32'0'16,"-63"0"-1,63 0 1,-63 64-16,32-64 0,-33 63 31,33 1-15,63 63-1,32-95 1,31-32 0,64 0-1,-63 63 1,-1-63-1</inkml:trace>
  <inkml:trace contextRef="#ctx0" brushRef="#br0" timeOffset="122315.43">11779 5906 0,'32'0'15,"-32"-32"-15,31 32 32,33 0-17,-32 0 1,31 0-1,32 0-15,32 0 16,32 0 0,-32 63-1,-32-63 1,-158-31 31</inkml:trace>
  <inkml:trace contextRef="#ctx0" brushRef="#br0" timeOffset="122556.21">12573 5683 0,'0'0'0,"0"32"47,0 0-15,-32-32-32,0 0 15,-31 63-15,31-63 16</inkml:trace>
  <inkml:trace contextRef="#ctx0" brushRef="#br0" timeOffset="124271.69">5715 5017 0,'63'0'78,"1"-32"-78</inkml:trace>
  <inkml:trace contextRef="#ctx0" brushRef="#br0" timeOffset="125096.51">8413 4318 0</inkml:trace>
  <inkml:trace contextRef="#ctx0" brushRef="#br0" timeOffset="125585.04">9620 5366 0,'0'0'0,"0"-64"62,0 1-46</inkml:trace>
  <inkml:trace contextRef="#ctx0" brushRef="#br0" timeOffset="126077.88">9207 2159 0,'-32'64'125</inkml:trace>
  <inkml:trace contextRef="#ctx0" brushRef="#br0" timeOffset="182981.31">13398 14605 0,'-32'0'31,"32"64"79,64-64-110,-1 0 15,-31 0-15,32 31 16,63-31 0,31 0-1,-31 0 1,-31 0 0,-65 0-1,33 0 16,-32 0 1954,31 0-1970,-31-63-15,31 63 16,33 0 0,-33 0-16</inkml:trace>
  <inkml:trace contextRef="#ctx0" brushRef="#br0" timeOffset="198777.03">9398 5461 0,'0'32'16,"0"0"312,0 31-312,0-31-16,31 31 15,-31-31-15,0 0 16,0 63 0,0-31-16,0 31 31,0-32-16,0 33-15,0 31 16,0-64 0,0 32-1,0-63 1,0 127 0,0-127-1,0 31 1,0 1-1,0-1 1,0-31 15,0 31-15,0-31 0,0 0-16,0 31 15,-31-31 1,31 0-1,0 31 1,0-31 0,0 32-1,0-1 17,-32-63-17,32 32-15,0 0 16,-32 31 15,32-31 0,-63-32-31,31 32 32,0 31-17,-31 1 1,-33-1-1,65-63 1,-1 32 0,-32-32-1,1 0 1,-1 0 0,1 0-1,-1 0 1,1 0-1,31 0 1,0 0 0,-31-64-1,31 33 1,-31 31 0,-1 0-1,1 0 1,31-32-1,0-32 1,-31 64 0,-33-31-1,65 31 17,-33 0-1,32 0-16,1 0 1,-1 0-16,-32 0 31,33 0-15,-1 63 0,-32-63-1,33 0 1,-1 0-1,0 0 1,-63 0 0,63 0-1,0 0 1,1 0 0,-33 0-1,32 0 1,1 0 31,-33 0-16,32 32-15,1-32 15,-33 0 16,64-64 0</inkml:trace>
  <inkml:trace contextRef="#ctx0" brushRef="#br0" timeOffset="200704.94">9398 5302 0,'0'0'0,"-32"0"31,32-31-31,-64 31 16,64-64-1,-31 64-15,-33-32 32,-63-31-17,95 63-15,-63-32 16,32 32-1,-33 0 1,1-32 0,-32 32-1,-32 0 1,64 64 0,-32-64-1,0 0 1,32 0-1,31 0 17,1 0-17,-32 0 1,31 0 0,1 0-1,-33 32 1,1-32-1,32 0-15,-1 31 16,1-31 0,63 64-1,-64-64 1,64 32 0,-63-1-16,-1 33 15,32-32 16,-63 31-31,63 1 32,32-1-17,0 32 1,-31-31 0,31-1-1,-64 1 1,64-32-1,-32 31 1,32-31 0,-31-32-1,31 32 1,-64 63 15,64-63-15,-32-32-16,-31 95 31,63-32-15,-32 33-1,0 31 1,-31 0 0,31-32-1,-31-32 1,63 33-1,-32-33-15,32 1 16,0-1-16,0 1 16,0 31-1,0-32 1,0 96 0,0-95 15,0-33-16,0 33 1,63-1 0,1 1 15,-1-64-15,1 0-16,-32 0 15,31 0 1,-31 0-1,31 0 1,-31 0 15,0-32 32,31 0-48,-63 1-15</inkml:trace>
  <inkml:trace contextRef="#ctx0" brushRef="#br0" timeOffset="202432.96">9334 5366 0,'0'-32'15,"0"-95"16,32 64-31,31 31 16,1-32-16,-1 33 16,160-160-1,-96 32 1,31 32 0,-31 32-1,32 0 1,-32-32-1,-32 32 1,32-1 15,-31 1-15,-1 32 0,-63-1-16,63-31 15,0 31 1,-63-31-1,31 0 1,1 0 0,-32 31-16,-32-63 15,63 32 1,-63 31 0,32-31-1,-32 0 1,0-32-1,0 32 1,0-1 0,0 33-1,0-32 17,-32 63-17,-31 0 1,-33-31-1,-31 63 1,-31 0 0,62 0-1,-31-32 1,32 0 0,-32-31-1,0 63 16,-32-96-15,96 65 0</inkml:trace>
  <inkml:trace contextRef="#ctx0" brushRef="#br0" timeOffset="203045.69">10763 1842 0,'0'0'16,"0"-32"15,-32 32-15,-31 0 0,-1 0-1,1 0-15,-1 0 0,-126 32 16,94-32-1,1 0-15,-64 31 16,64-31 0,0 0-1,63 0 1,0 0 0,32 32 46,0 32-62,32 63 31,95 0-15,-32-32 0,-63-63-1,32 31-15,-1-63 31,-31 32 63,0-32-94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6T11:23:12.9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22669 4890 0,'0'0'0,"0"-32"47,64 32 78,-1 0-110,-31 0-15,31 0 16,-31 32 0,63-32-1,-31 0 1,-1 0-16,1 0 16,31 0-1,-63 0 1,0 0-1,31 0 1,-63 31 15,32-31 172,0 0-187,-1 0 0,65 0-1,-65 0 1,1 0 0,0 0 15</inkml:trace>
  <inkml:trace contextRef="#ctx0" brushRef="#br0" timeOffset="2443.63">23431 5715 0,'0'-32'16,"0"1"0,64 31 93,-1 0-93,1 0-1,-33 0-15,1 0 16,63 0-1,-31 0 1,-32 0 0</inkml:trace>
  <inkml:trace contextRef="#ctx0" brushRef="#br0" timeOffset="5026.71">29114 5747 0,'0'32'0,"32"-32"109,0 0-109,31 0 16,1 0-16,-1 0 15,64 0 1,0 0-1,-95 0-15,95 0 16,-32 0 0,-31 0-1,63 0 17,-64 0-17,1 0 1,31 0-1,-31 0 1,-33 0-16,65 0 16,-65 0-1,1 0 17,32 0 77,-33 0-93,1 0 15,32 0-16,-33 63 17,-31-95 46</inkml:trace>
  <inkml:trace contextRef="#ctx0" brushRef="#br0" timeOffset="6337.52">32258 5937 0,'31'0'62,"65"0"-46,-65 0-16,33 0 16,-1 0-1,1 0-15,-1 0 0,1 0 16,63 0-1,-64 0 1</inkml:trace>
  <inkml:trace contextRef="#ctx0" brushRef="#br0" timeOffset="18600.84">8667 5334 0,'64'0'156,"-32"32"-140,-1-32-1,65 63 1,-65-63-16,1 0 16,0 0-16,31 32 15,-31-32-15,63 0 16,-31 0 0,-1 64-1,-31-64 1,32 0 15,-1 0-15,1 0-1,-1 0 1,32 0 0,-63 0 15,0 0-16,0 0 1,31 0-16,-63-32 16,32 32-1,0 0 17,-32-32 14,31 32-30</inkml:trace>
  <inkml:trace contextRef="#ctx0" brushRef="#br0" timeOffset="20073.38">9017 4223 0,'0'-64'47,"-64"64"31,32 0-62,-31 0-16,31 0 15,32 32 1,-63-32 0,63 32-16,-64-32 15,64 63-15,0 1 16,0-1 0,0 1-1,32-64 1,63 0-1,32-127 1,-63 63 0,-33-31-1,33-32 1,-64 32 0,0 31-1,0 96 48,0 0-48,0 0-15,-32 63 16,32-32 0,0 33-1,0-65-15</inkml:trace>
  <inkml:trace contextRef="#ctx0" brushRef="#br0" timeOffset="21285.48">9429 4223 0,'-31'0'0,"-1"0"32,0 0-17,32 32-15,-63-32 16,63 31 0,-32 33-1,32-1 1,0 1-1,0-1 1,63-63-16,33-31 31,-33 31-31,-63-64 16,32 1 0,-32-1-1,0 32 1,0 64 46,0 32-30,63-64-17,-31 0 1,32-64-1,-1 1 1,-63 31-16,0-32 16,0-31-1,0 32 1,-32 63 15,1 0 0,31 31 1,0 1-1,63-32-15,-31 0-1,0 0 1,-32 32 31,0 63-32,0-31 1,0-1 0,0-31-1,63-32 32,-31-32-31,31-95-1,-63 95-15,32-31 16,-32-1 0,0 1-1,0 95 63,0 31-62,0 1 0,0-33-16,0 33 15,0-1 1,64 1-16,-96-64 62,32-32-46</inkml:trace>
  <inkml:trace contextRef="#ctx0" brushRef="#br0" timeOffset="21848.34">10382 3874 0,'0'31'16,"0"33"-1,0-1 1,-64 1 0,64-1-1,-31 1 1,31 31 0,0-63-1,-64-32 1,64-64 78,32 64-94,-32-31 15,63 31-15,-63-32 16,32 32-1,0 0 1,0 0 0,31 0 15,-63 63-15,-32 1-1,32-1 1,0 1-1</inkml:trace>
  <inkml:trace contextRef="#ctx0" brushRef="#br0" timeOffset="22613.77">10795 4255 0,'-64'0'62,"32"0"-46,1 0-1,31 63-15,-64-31 16,64 0 0,0 31 15,32-63-15,0 0-1,-32-32 1,31 1-1,33-1 1,-64-32 0,0 96 31,0 0-32,0 0 1,0 31-1</inkml:trace>
  <inkml:trace contextRef="#ctx0" brushRef="#br0" timeOffset="23070.46">10953 4159 0,'64'0'31,"-64"32"1,0 32-17,0-33 16,0-62 32,32-33-47,-32-31-1,63 63 1,-31 32-1,31 0 1,-31 0 0,0 0 15,-32 64-15,0-33-1</inkml:trace>
  <inkml:trace contextRef="#ctx0" brushRef="#br0" timeOffset="23790.46">13557 3842 0,'0'63'31,"0"-31"-15,0 63-16,0-63 16,0 32-16,0-33 15,0 65 1,0-65 0</inkml:trace>
  <inkml:trace contextRef="#ctx0" brushRef="#br0" timeOffset="24171.28">14033 3969 0,'-32'0'31,"32"63"-16,0 1 1,0-1 0,32-63-1,32 0 17,-1 0-17,-63-63-15,32 31 16,-32-63-1,0 31 1,0 1-16,-32 63 47</inkml:trace>
  <inkml:trace contextRef="#ctx0" brushRef="#br0" timeOffset="24407.52">14700 3683 0,'0'0'0,"0"32"16,0 0-1,0 63-15,0 0 16,0-31-1,0-1 1,0 1 0,0-33-1,-32 1 1</inkml:trace>
  <inkml:trace contextRef="#ctx0" brushRef="#br0" timeOffset="27835.76">5175 6985 0,'32'0'141</inkml:trace>
  <inkml:trace contextRef="#ctx0" brushRef="#br0" timeOffset="30477.05">6032 6922 0,'-95'31'2343,"63"-31"-2343</inkml:trace>
  <inkml:trace contextRef="#ctx0" brushRef="#br0" timeOffset="35231.75">5715 6890 0,'63'0'2047,"-31"0"-2000,0 0 140,31 0-171,-31 0 0,0 0-1,-1 0 1,33 0 0,-32 0-1,-1 0 1,33 0-1,-1 0 1,33 0 0,-33 0-1,1 0 1,-1 0 0,1 0-1,-1 0 1,1 0-1,-1 0 1,-31 0 0,0-32-1</inkml:trace>
  <inkml:trace contextRef="#ctx0" brushRef="#br0" timeOffset="35749.75">6985 6763 0</inkml:trace>
  <inkml:trace contextRef="#ctx0" brushRef="#br0" timeOffset="36581.71">9080 5207 0</inkml:trace>
  <inkml:trace contextRef="#ctx0" brushRef="#br0" timeOffset="37518.6">8286 6890 0,'0'0'16,"32"0"109,0 0-125,31 0 15,1 0-15,63 0 16,0-32 0,32 32-1,-32 0 1,-96 0-16,33 0 16,-1 0-1,1 0 1,-32 0 15,63 0-15,-63 0 15</inkml:trace>
  <inkml:trace contextRef="#ctx0" brushRef="#br0" timeOffset="42451.77">10287 6350 0,'31'0'31,"33"0"16,-32 0-31,-1 0 0,1 0-1,32 0 16,-33 0 1,-31 95 233,32-31-265,-32-32 16,0-1 0,0 33-16,0 31 15,0 32 1,0-32-16,0 32 15,0 0 1,0 0 0,0-31 15,64-65-31,-64 65 16,31-65-1,-31 33 1,32-1-1,-32-31 1,0-64 93,-32 32-109,-31 0 32,-1 0-32,33 0 15,31-31-15,-32 31 16,0 0 15,32-32 79,0-32-95</inkml:trace>
  <inkml:trace contextRef="#ctx0" brushRef="#br0" timeOffset="46297.67">19621 7334 0,'64'0'78,"-33"0"-62,-31-63-1,64 63-15,-32-32 16,63 0-1,-32-31 1,1 31 0,-96-31 31</inkml:trace>
  <inkml:trace contextRef="#ctx0" brushRef="#br0" timeOffset="46829.21">19843 6858 0,'32'0'16,"32"0"15,-1 0-15,32 0 0,-63 0-16,63 0 15,-63 0 16,32 0-15,-1 0-16,1 0 16,-33 0 15,-31 32-31,0 95 31,-31-95-31,31 31 16,-32 1-1,32-1 1,-32-63 0,32 32 62</inkml:trace>
  <inkml:trace contextRef="#ctx0" brushRef="#br0" timeOffset="47251.3">22002 7207 0,'96'0'78,"-65"0"-78,1 0 16</inkml:trace>
  <inkml:trace contextRef="#ctx0" brushRef="#br0" timeOffset="49161.24">23399 7207 0,'32'0'78,"0"0"-62,0 0-16,31 0 16,-31 0-16,0 0 15,-1 0-15,65 0 16,-128 0 421,0 0-405,0 0 15,-31 0-16,95 0 78,-64 0-31,0 0-62,0 0 0,64 0 77,32 0-77,-96 0 31,-32 0-32,1 0 1,31 0 0,64 0 46,0 0-46,31 0-1,-95 0 48,1 0-63,-1 32 16,-63-32-16,158 0 93,-31 0-77,-96 0 234</inkml:trace>
  <inkml:trace contextRef="#ctx0" brushRef="#br0" timeOffset="52439.23">28606 7366 0,'-31'0'16,"62"0"31,1 0-47,63 0 15,-31 0-15,63 0 16,-64 0 0,33 0-1,-33 0 1,-126 0 31,-1 0-32,1 0 1,-33-63 0,65 63-1,-1 0-15,64 0 63,-1 0-63,65 31 15,-65-31 1,65 0 0,-65 0-1,-94 0 16,-1 0-15,-158 0 0,63 0-1,32 0 1,223 32 46,-65-32-62,1 0 16,95 0-16,-63 0 31,-1 0-15,-95 0 15,1 0-15,-65 0-1,65 0 1,-1 0-16,64 0 63,31 0-48,-31 0 1,63 0-16,-63 0 15,-64 0 32,0 0-31,-63 0 0,63 0-1,1 0 1,62 64 31,1-64-32,0 0-15,31 0 16,1 0-16,-128 0 109,33 0 1173</inkml:trace>
  <inkml:trace contextRef="#ctx0" brushRef="#br0" timeOffset="53144.5">29083 7493 0,'-32'0'125</inkml:trace>
  <inkml:trace contextRef="#ctx0" brushRef="#br0" timeOffset="57149.28">8540 10001 0,'0'-31'94,"32"31"15,-32-64-93,32 64-16,31 0 31,1 0-15,-32 0 15,-1 0-16,1 0 17,32 0-17,-33 0 17,1 0-17,0 0 16,-32-32-15,63 32 0,-63-31-1,32 31 1,-32-32 0,32-32-1,-32 33 16,63 31-15,-63-32 0,0-32-1,0 33 1,0-1 0,0 0-1,0-31 16,0 31-15,0 0 15,0-31-15,0-1 15,0 32-15,0 1-1,0-33 17,-31 64-17,31-32 1,-32 32 0,32-31-1,-32 31 1,32-32-1,-63 32-15,31-64 47,0 64-47,-31-31 32,-1-33-17,1 64-15,31 0 16,-32-32-16,33 32 15,-33-31 1,32-33 0,-63 64-1,95-32 1,-32 32 0,-31 0-1,-1-31 1,1 31-1,-32 0 17,31 0-17,-31-64 1,0 64 0,31 0-1,-31 0 1,-32-32-1,0 32 1,95-63 0,0 63-1,1-32 17,-33 32-32,32 0 15,-31 0 16,-1 0-15,1 0 0,-32 0-1,31 0 1,32 0 0,-95 0-1,64 64 1,-1-64-1,1 0 1,-1 31 0,1-31-1,-1 64 1,1-64 0,31 32 15,-31-32-16,31 0 1,-32 31 0,33-31-1,31 64 1,-64-32 0,64-1-1,-32 33 1,32-32-16,-31-32 15,31 31 1,-64 33 0,64-32 15,0 31-15,-32-63-1,32 32 1,0 31-1,0-31 1,0 0 15,-31 0-15,31 31 0,0-31-1,-64-32 1,64 32-1,0 31 1,0-31 15,0 0-15,0-1 15,-32-31-15,32 64-1,0-32 1,0-1 0,0 33 15,0-32-15,64-1-1,-32 33 1,31-64-1,-31 32 1,0-1 0,31-31-1,32 64 1,1-64 0,-1 0-1,0 0 16,0 0-15,1 32 0,-65-32-16,65 0 15,-33 0 1,32 63 0,-31-63-1,126 0 1,-94 0-1,-1 0 1,-32 0 0,33-32-1,-33 32 17,-31 0-17,31 0 1,1 0-1,95 0 1,-96-31 0,-31 31-1,31-64 1,-31 64 0,0 0-1,0 0 16,31 0-15,1 0-16,-33-32 31,33 32-15,-32 0 0,31 0-1,-31 0 16,-32-31-15,32 31 0</inkml:trace>
  <inkml:trace contextRef="#ctx0" brushRef="#br0" timeOffset="64312.31">9207 9843 0,'0'0'0,"0"-32"2547,-63 32-2532</inkml:trace>
  <inkml:trace contextRef="#ctx0" brushRef="#br0" timeOffset="75411.28">6953 12287 0,'63'0'188,"1"0"-188,-32 0 15,-1 0-15,1 0 16,32 0-1,-1 0 1,-31 0-16,31 64 422</inkml:trace>
  <inkml:trace contextRef="#ctx0" brushRef="#br0" timeOffset="76295.16">7588 12954 0,'32'0'94,"31"-32"-78,1 32-1,-33 0 1,33 0-16,-1 0 16,-31 0-1,63 0 1,-63 0-1,0 0 173,31-63-172</inkml:trace>
  <inkml:trace contextRef="#ctx0" brushRef="#br0" timeOffset="78126.23">9525 11430 0,'-32'-63'31,"64"63"31,-1 0-46,1 0-16,32 0 16,31 0-16,0 0 15,0 0-15,96-32 16,-64 32 0,-64 0-1,-31 0 16,0 0 16,-32 63-31,63 33 0,-63-1-1,0-32-15,32 96 16,-32 0-1,0 0 1,0-32 0,0 31-1,0-62-15,64 31 16,-33-32 0,-31-32-1,64 1 1,-32-1 15,-32 33-15,0-33-1,31 1 1,-31-1 0,-31-31 30,-33-32-30,-190 0 0,95 0-1,-31 0 1,63 0 0,95 0-1,32-32 95,0-31 468</inkml:trace>
  <inkml:trace contextRef="#ctx0" brushRef="#br0" timeOffset="82718.11">5302 2889 0,'-32'0'46,"64"32"64,31-32-95,-63 64-15,64-64 16,31 0 0,-63 0-16,63 31 15,-63-31 1,0 0 0,63 0-1,-63 0 1,31 0-1,-31 0 1,0 0 0,31 0-1,1 0 1,-1 0 0,-95 32 515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7T10:16:40.4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7588 3937 0,'-64'0'78,"64"64"16,-31-1-79,31 1-15,0-1 32,0-31-32,31-32 31,33 0-16,31 0-15,0 0 16,32 0 0,32-95-16,127 31 15,-96 32 1,1-31 0,-159 63-1,-1 0 1,-31-32-1,32 32 95,-32-32-95</inkml:trace>
  <inkml:trace contextRef="#ctx0" brushRef="#br0" timeOffset="1849.76">25019 3842 0,'0'-32'46,"0"64"17,0 31-47,0 1-1,0-32 1,0 31-1,31-63 1,33 0 0,253 0-1,-63-32 1,-95 32 0,-95 0-1,-1 0 1</inkml:trace>
  <inkml:trace contextRef="#ctx0" brushRef="#br0" timeOffset="8971.81">23114 6826 0,'0'-31'31,"95"31"141,-63 0-172,-1 0 0,1 0 16,32 0-16,-33 0 16,1 0-1,32 0 1,31 63-1,-32-63-15,1 0 32,-1 0-32,1 0 15,-32 0 1,31 0 15,-31 0 0</inkml:trace>
  <inkml:trace contextRef="#ctx0" brushRef="#br0" timeOffset="10164.49">23241 7652 0,'63'0'78,"-31"0"-62,31 0-1,1 0 1,31 0-1,-31 0 1,31 0 0,-32 0-1,-31 0 1,-95 63 78</inkml:trace>
  <inkml:trace contextRef="#ctx0" brushRef="#br0" timeOffset="10763.64">23018 8446 0,'32'0'32,"32"0"-17,-1 0 1,-31 0-16,0 0 16,31 0-16,64 0 15,0 0 1,-63 0-1,-1 0-15,1 0 16,-33 0 31</inkml:trace>
  <inkml:trace contextRef="#ctx0" brushRef="#br0" timeOffset="21580.14">26479 6890 0,'-32'0'32,"32"32"93,64-32-94,-32 31-15,31-31-1,1 64 1,-1-64-16,32 0 31,-63 0-31,127 0 31,-96 0-15,-31 0-16,63 0 16,1 0-1,-33 0 1,32-32-1,1 32 1,-1 0 0,-32 0-1,64 0 1,-63 0 15,-1 0-15,1 0-1,-32 0 1,-1 0 0,33 0-1,-1 0 1,1 0 0,-32 0-1,-1 0-15,33 0 16,-1 0-1,1 0 1,-1 0 0,-31 0-1,32-32 1,-96 32 2609</inkml:trace>
  <inkml:trace contextRef="#ctx0" brushRef="#br0" timeOffset="24287.47">3524 6255 0,'0'0'16,"0"-32"46</inkml:trace>
  <inkml:trace contextRef="#ctx0" brushRef="#br0" timeOffset="24437.65">3492 6160 0</inkml:trace>
  <inkml:trace contextRef="#ctx0" brushRef="#br0" timeOffset="26553.19">3524 6033 0,'-32'0'156,"0"0"-125,1 0 0,-1 0 1,-63 0-17,63 0 1,0 0 0,-31 0-1,-33 0 1,1-32-1,0 32 1,0 0 0,63 0-16,0 0 15,-63 0 1,31 0 0,1 0-1,31-32 1,0 32 15,1 0 0,31-63-15,-64 63 0,32 0-1,1 0 16,-1 0-15,-32 0 0,33 0-1,-1 0 1,32 31 15,-64-31-31,64 32 141,0 0-126,-31 31 1,31 1 0,0 31-1,0-63 1,0 0-16,0 31 16,0-31-16,-32 63 15,32-63-15,0 0 16,-64 158 15,33-95-15,31-31-1,-64 63 1,64-32 0,-32 0-1,32-31 1,0 63-1,-63-32 1,31 0 0,-31 1-1,63 31 17,0-96-32,0 33 15,-32 31 1,32 0-1,0 32 1,0 0 0,-32-31-1,32-33 1,0 32 0,0-63-1,0 0 1,0 31 15,32-63 32,31 0-48,-31 0 1,-32-31-16,64 31 15,31-32 1,0 32 0,32-64-1,-32 64-15,-31 0 16,-1-31-16,64 31 16,0 0-1,0 0 1,0 0-1,-63 0 1,-32 0 15,-1 0-15,33 0 0,-64-32 15,32 32 94,-32-64-110</inkml:trace>
  <inkml:trace contextRef="#ctx0" brushRef="#br0" timeOffset="30819.35">6032 6636 0,'64'0'313</inkml:trace>
  <inkml:trace contextRef="#ctx0" brushRef="#br0" timeOffset="34955.58">29083 7620 0,'31'0'16,"1"0"-1,-32-32 1,64 32-16,-33 0 31,1 0-15,95 0 0,-63 0-1,-1 0-15,32 0 16,32 0-1,-31 0 1,-33 0 0,1 0-16,-1 0 15,-31 0 17</inkml:trace>
  <inkml:trace contextRef="#ctx0" brushRef="#br0" timeOffset="39076.76">7778 9176 0,'0'-32'16,"0"127"93,0-63-109,0 32 32,64-33-17,-32 33 1,31-64-1,32 0 1,64-32 0,-32 0-1,0-31 1,-63-1-16,31 33 16,-63 31-1,-1 0 704,33 0-719,-32 0 16</inkml:trace>
  <inkml:trace contextRef="#ctx0" brushRef="#br0" timeOffset="41978.48">6953 12573 0,'0'32'63,"0"31"-48,0 1 1,0-1 0,0-31-16,0 0 15,0 0-15,32 31 16,-32-31 31,95-32-32,127-32-15,127-31 32,1-33-17,-160 96-15,32-63 16,1-1-1,-128 33 1,-63 31 0,31-64-1,-95 64 282</inkml:trace>
  <inkml:trace contextRef="#ctx0" brushRef="#br0" timeOffset="11206.18">4667 6826 0,'32'0'203,"31"0"-188,1 0 1,-1 0-16,-31 32 16,0-32-16,31 0 15,1 0 16,-96 0 985,32 32-1016,-32-32 63</inkml:trace>
  <inkml:trace contextRef="#ctx0" brushRef="#br0" timeOffset="13424.87">5365 6255 0,'-31'0'109,"-33"0"-62,96 0 109,31 0-140,33 0-1,-65 0-15,1 0 16,32-32-16,31 32 16,32-63-1,0 63 1,0-32-1,32-32 1,-96 64 0,128-31-1,31-33 1,95 1 0,-31-1-1,-95 32 1,-1-31-1,1 31 1,-64 32 0,31-63-1,-31 63 1,0-32 0,159 32-1,-254-64 1,31 64 15</inkml:trace>
  <inkml:trace contextRef="#ctx0" brushRef="#br0" timeOffset="13892.23">8509 5271 0,'0'0'16,"31"0"62,33 0-62,-1 0-16,1 0 15,63 63 1,0-31 0,-95 31-1,63-31 1,-63 32-16,-32-1 15,0-31 1,0 63 0,-32 0-1,0-63 1,-31 0 0,31-32 30</inkml:trace>
  <inkml:trace contextRef="#ctx0" brushRef="#br0" timeOffset="17153.99">10033 4921 0,'0'32'109,"0"32"-93,0-33-16,0 33 16,0-32-16,0 63 15,0-63 1,0 31-1,0 1-15,-32-64 16</inkml:trace>
  <inkml:trace contextRef="#ctx0" brushRef="#br0" timeOffset="17971.99">10064 4826 0,'0'-63'31,"32"63"-15,-32-32-16,64 32 15,-1 0 1,32 0 0,-63 0-1,0 0 1,-32 63-1,0 33 1,0-65 0,-32 33-1,0-64 1,1 32 0,31-1 15,0 33-16,63-1 1,-31 33 0,-32-33-1,0-31 1,0 31-16,0-31 16,-32 32 15,-63-64-31,31 0 15,1 0 17,-1 0-17,64-64 1,-31 64 0,62 0-1</inkml:trace>
  <inkml:trace contextRef="#ctx0" brushRef="#br0" timeOffset="18638.28">11271 5112 0,'0'0'0,"0"-32"16,-32 32 15,-31 32-15,31 31-1,32-31 1,-64 63 0,64-31-1,32-32 1,0-32-1,31 0 1,-31 0 0,-32-96-1,0 65 1,0 62 46,64-31-30,31 0-17,-63 0-15,-1-63 16,33-32 0,-64-64-1,0-32 1,0 160-1,0-33 1,0 96 15,0 0-31,0 126 16,0-94-16,0-1 16,0 1-1,0 63 1,0-95-16</inkml:trace>
  <inkml:trace contextRef="#ctx0" brushRef="#br0" timeOffset="19043.96">12096 5112 0,'-63'0'0,"-1"0"0,1 0 32,-1 63-32,64 1 15,-31-64 1,31 63-16,0-31 16,0 0 30,63-32-46,1 0 16,-1-159 15,-63 127-15,0 1-16,32 31 47,-32 95-32,0-32 1,63-63-16,-63 64 16</inkml:trace>
  <inkml:trace contextRef="#ctx0" brushRef="#br0" timeOffset="19458.93">12414 5080 0,'63'0'31,"-63"32"-15,0 63 0,32-63-16,-32 63 15,0-63 16,0-64 16,0-31-47,0 31 16,64 0 0,-1-31-1,1 63 1,31 0-1,-63 0 1,-1 127 0,-31-96-1,64 1 1,-32-32-16</inkml:trace>
  <inkml:trace contextRef="#ctx0" brushRef="#br0" timeOffset="19727.79">13747 4731 0,'0'0'0,"-63"0"16,-1 0-1,64 32 1,-31 31-16,31 1 15,-64 31 1,64 32 0,0-95-1,32-1 1,31-31 0,1 0-1</inkml:trace>
  <inkml:trace contextRef="#ctx0" brushRef="#br0" timeOffset="20095.71">13906 4985 0,'32'0'47,"0"0"-31,-32-64-16,63 64 15,1-63 1,-64 31 0,0 0-1,0-31 1,-64 63 0,32 32-1,1-32-15,-65 127 31,33-32-15,63-63-16,0 63 16,0 0-1,0-63 1,0 31 0,0 1-16</inkml:trace>
  <inkml:trace contextRef="#ctx0" brushRef="#br0" timeOffset="20378.37">13112 5683 0,'32'0'16,"32"0"-16,31 0 15,191 0 1,31-63 0,-63 63-1,-63-64 1,-160 64-16</inkml:trace>
  <inkml:trace contextRef="#ctx0" brushRef="#br0" timeOffset="20784.12">15525 4509 0,'0'0'0,"-31"0"16,-33 0 0,1 31-1,63 33-15,-64-1 16,64 64 0,-32-63-1,32 95 1,0-96-1,64 32 1,31-95 0</inkml:trace>
  <inkml:trace contextRef="#ctx0" brushRef="#br0" timeOffset="21302.06">16097 4540 0,'0'0'16,"63"0"-16,-63 32 15,64 63 1,-64-31-1,0-1-15,-32 33 16,-63-1 0,31-63-1</inkml:trace>
  <inkml:trace contextRef="#ctx0" brushRef="#br0" timeOffset="27602.25">11525 6128 0,'0'63'156,"0"-31"-140,0 32-1,32-1 1,-32 1 0,31-64-1,-31 63-15,32-63 31,32-63 48,-64 31-79,31 0 15,-31-31 1,32 31-16,-32-32 15,64 33 1,-33 31 31,1 31-31,-32 1-1</inkml:trace>
  <inkml:trace contextRef="#ctx0" brushRef="#br0" timeOffset="27987.95">12096 6318 0,'0'32'32,"32"-32"-17,32 0 1,-33 0-1,33 0 1,-32 0 0,-32-63-1,31 31 1,-31 0 0,-31 32 30,-33 64-30,64-1 0,0 1-1,0-33 1,32-31 0,95 32-1,-95-32-15</inkml:trace>
  <inkml:trace contextRef="#ctx0" brushRef="#br0" timeOffset="28456.01">12827 6350 0,'0'0'16,"-32"0"-1,0 0 1,32 64 31,0-33-16,95-94-15,-31 31-1,-1 0 1,-63 64 46,0 0-62,0 0 16,0-1-16,0 33 16,0-32-1,-31 31 1,-1 1-1,0-64 1,-31 0 0,31-32-1,32-32 1,0 33-16</inkml:trace>
  <inkml:trace contextRef="#ctx0" brushRef="#br0" timeOffset="29101.57">13335 6287 0,'31'0'31,"33"0"-15,-1 0-1,1 0 1,-64-32-16,32 32 16,-32-32-1,0-31 1,0-1-16,0 96 47,-32 0-32,32 63 1,0-63 0,0 31-16,63 1 31,1-64 0,-1 0-31,1-32 16,31 0-1,-63-158 1,-32 158 0,0 0-1,0 64 32,0 31-31,0 33-1,0-1 1,0-63 0</inkml:trace>
  <inkml:trace contextRef="#ctx0" brushRef="#br0" timeOffset="29244.01">13874 6350 0,'0'0'0,"0"-32"32,32 32 30,63 0-46</inkml:trace>
  <inkml:trace contextRef="#ctx0" brushRef="#br0" timeOffset="29701.03">14414 6318 0,'0'0'0,"-32"0"0,1 0 15,-1 0 32,0 0-31,32 64 0,0-32-16,32-32 46,0 0-14,31 0-17,-63-64 1,32 96 46,-32 0-46,32-32 0,31 0-1,-31 0 1</inkml:trace>
  <inkml:trace contextRef="#ctx0" brushRef="#br0" timeOffset="30186.83">14763 6001 0,'0'0'16,"0"-32"-16,0 96 47,0-33-32,0 1 1,0 0-16,0 63 15,0-63 1,0 0-16,0 63 16,0-63-1,0-64 32,32-32-31,0 64-1,31-31 1,-31 31 0,0 0-1,-32 63 1,0-31 0,0 0-1,-32-1 16,-31-31-31,-1 0 32</inkml:trace>
  <inkml:trace contextRef="#ctx0" brushRef="#br0" timeOffset="30445.02">15462 6001 0,'0'0'16,"0"63"15,0 1-15,0-1-1,0 1 1,0-32 0,0-1-16</inkml:trace>
  <inkml:trace contextRef="#ctx0" brushRef="#br0" timeOffset="30863.92">15875 6318 0,'31'0'32,"1"0"-17,-32-31 1,64 31-1,-64-64-15,0 32 16,63 32-16,-63-31 16,0-1-1,-32 32 1,1-64 15,-96 64-15,31 127-1,96-31 1,-31-33 0,31-31-1,0 0 17,63-32-32,-31 63 15</inkml:trace>
  <inkml:trace contextRef="#ctx0" brushRef="#br0" timeOffset="39555.26">9048 9398 0,'0'0'0,"64"-32"125,-1 32-109,-31 0 0,32-63-16,-33 63 15,96 0 1,0-32-1,64 32 1,31-63 0,-31 63-1,-33-32 1,-94 32-16,31 0 16,-31 0-1,-33-32 1</inkml:trace>
  <inkml:trace contextRef="#ctx0" brushRef="#br0" timeOffset="40014.91">10318 8763 0,'0'0'0,"32"0"63,0 0-63,31 0 15,-31 0 1,32 64 0,63-33-1,31 33 1,-94 31 0,31-31-1,-63-33 1,-32 33 15,0-32 0,-95 31-31,31 1 32,1-1-32,-1 1 31,64-1-31</inkml:trace>
  <inkml:trace contextRef="#ctx0" brushRef="#br0" timeOffset="47665.52">12128 7906 0,'0'-32'31</inkml:trace>
  <inkml:trace contextRef="#ctx0" brushRef="#br0" timeOffset="48985.6">7747 10160 0,'63'0'94,"-31"0"-79,0 0 1,31 0-1,-31 0-15,0 32 16,31-32-16,1 0 16,94 63-1,-94-63 17,31 0-17,-31 0 1,31 0-1,-32 0 1,-31 0 0,0 0-1</inkml:trace>
  <inkml:trace contextRef="#ctx0" brushRef="#br0" timeOffset="50101.4">8953 10065 0,'32'0'110,"31"32"-95,-31-1 1,32-31-1,-64 32-15,31-32 16,1 64 0,32-64-1,-64 31-15,63-31 16,32 0 0,32 0-1,-63 0 1,-1 0-1,64 0-15,0 0 32,0 0-17,0-63 1,64 31 0,-32 32-1,-32-63 1,31 31-1,-94-32 1,63 64 0,0 0-1,32-31 1,-64 31 15,-32 0-15,1-64-1,31 64 1,-63-32 0</inkml:trace>
  <inkml:trace contextRef="#ctx0" brushRef="#br0" timeOffset="50552.19">11366 9620 0,'0'0'0,"64"0"63,-1 0-48,1 64 1,-33-64 0,33 32-16,-32-32 15,-32 31-15,63-31 0,-63 64 16,32-64-16,-32 63 15,0 1 1,0-32 0,0 31 15,0 32-15,-95-31-1,63-64 63</inkml:trace>
  <inkml:trace contextRef="#ctx0" brushRef="#br0" timeOffset="56208.3">12477 9208 0</inkml:trace>
  <inkml:trace contextRef="#ctx0" brushRef="#br0" timeOffset="59229.25">12001 9652 0,'32'0'16,"0"0"-1,-32-63 1,63 63-16,1-32 16,31-32-1,-63 64-15,31-31 16,32-1-1,-31 32 1,-32 0 0,-32-64-1</inkml:trace>
  <inkml:trace contextRef="#ctx0" brushRef="#br0" timeOffset="59567.08">12573 9176 0,'0'-32'0,"31"32"62,65 32-46,-33 0-1,-31 31 1,31-31 0,-31 31-1,-32-31 1,0 0-16,0 0 15,0 31 17,-32-63-32</inkml:trace>
  <inkml:trace contextRef="#ctx0" brushRef="#br0" timeOffset="60475.12">13811 8763 0,'0'0'16,"0"-32"-16,0 1 15,-64 31 48,33 95-48,31-63-15,-64 63 16,32 32 0,32 32-1,0-96-15,0 32 31,0-31-31,64-64 32,31 0-17,-31 0 1,-33 0 0,-31-64-1,0-31 1,-63 63-1,126 32 64,-31 0-64,32 0 16,-64 32-15,0 32 0,0-1-1,0 1 1,0-33 0</inkml:trace>
  <inkml:trace contextRef="#ctx0" brushRef="#br0" timeOffset="60853.07">14224 9081 0,'63'0'15,"1"0"1,-64 31-16,95-31 16,-95 64-1,32-64-15,-32 63 16,0 1 0,0-32-1,0-96 48,0-31-48,31 95 1,33-32-16,-32 32 16</inkml:trace>
  <inkml:trace contextRef="#ctx0" brushRef="#br0" timeOffset="61255.95">14986 9144 0,'-32'0'31,"-32"64"0,64-33-15,0 1-1,0 32 1,32-64 15,32 0-15,-1 0-1,-31-32 1,-32-63 0,0 31-1,0 1 1,0 31-16,-32 32 47</inkml:trace>
  <inkml:trace contextRef="#ctx0" brushRef="#br0" timeOffset="61841.13">15652 9081 0,'-63'0'110,"31"63"-95,-31 1 1,63-1-1,0 32 1,0-31 0,0-32-1,31-1 1,33-31 0</inkml:trace>
  <inkml:trace contextRef="#ctx0" brushRef="#br0" timeOffset="62268.31">15748 9303 0,'63'0'47,"-31"0"-31,0 0-1,-32-32 1,31 32 0,-31-32-1,0 1 1,-31 31 31,-1 0-32,32 31 1,0 1 0,0 32-1,0-33 1,63-31 15</inkml:trace>
  <inkml:trace contextRef="#ctx0" brushRef="#br0" timeOffset="62608.41">16129 9208 0,'0'0'15,"63"0"17,-31 0-17,-32 31 1,0 33 0,0-32-1,-64-32 32,64-64 0,32 64-31,32-32-1,-1 32-15</inkml:trace>
  <inkml:trace contextRef="#ctx0" brushRef="#br0" timeOffset="62791.35">16541 9208 0,'0'31'31,"0"1"-15,0 32-1</inkml:trace>
  <inkml:trace contextRef="#ctx0" brushRef="#br0" timeOffset="62942.06">16541 9049 0,'32'0'31</inkml:trace>
  <inkml:trace contextRef="#ctx0" brushRef="#br0" timeOffset="63545.84">16732 9081 0,'0'31'32,"63"-31"-32,1 0 15,-32 0 1,-1 0-1,-31-31 17,64-1-17,-96 32 17,-31 32-17,-1 31 1,64 1-1,0-1 17,0 1-32,64-64 31,-1 0-31,-31 0 16,31-32-1,1 0 1,-32-95-1,-32 95 1,0 64 15,0 63-15,0-63 0,0 32-16,0-1 15,0 1 16,0-1-15,-64-31 0,32-32-16</inkml:trace>
  <inkml:trace contextRef="#ctx0" brushRef="#br0" timeOffset="63779.11">16478 9589 0,'0'0'16,"32"0"15,31 0-31,-31 0 0,31 0 16,1 0 0,95 63-16,-96-63 15,-31 0 1,31 0-16</inkml:trace>
  <inkml:trace contextRef="#ctx0" brushRef="#br0" timeOffset="69919.01">9969 12827 0,'0'-32'15,"32"32"16,31-63-31,-31 63 16,32 0 0,31-32-1,32-31 17,0 31-17,0 32 1,32-64-1,-96 64-15,64-31 16,32-33 0,0 64-1,-32-32 1,0-31 0,-64 63-1,1 0 1,-64-32-1,0 0 17</inkml:trace>
  <inkml:trace contextRef="#ctx0" brushRef="#br0" timeOffset="70865.74">11239 11652 0,'64'0'46,"-1"0"-30,-31 0-16,0 0 16,63 0-1,-63 64-15,95-32 16,-32 31 0,-63-31-1,31-32 1,-31 63-1,31-31 1,-63 0 0,0 31-1,0 33 1,0-65-16,-31 65 16,-1-1-1,0-63 16,32 31-15,0 1 0,0-33 77,0 1 32,0 32-93,0-33 15</inkml:trace>
  <inkml:trace contextRef="#ctx0" brushRef="#br0" timeOffset="78707.03">13684 12637 0,'0'-32'47,"32"32"-16,31 0-15,32 0-1,1 0-15,-1 0 16,0 0-16,0 0 0,1 0 15,189 0 17,-158 0-32,-63 0 15,31 0 17,0 0-17,-31 0 1,-32 0-1,-96 0 1751,32 0-1719</inkml:trace>
  <inkml:trace contextRef="#ctx0" brushRef="#br0" timeOffset="81715.34">2952 6318 0,'0'-31'46,"-31"31"-14,-1 0-17,0 0 1,-31 0-16,-64 0 16,31 31-1,33-31-15,-32 32 31,-32-32-15,-32 64 0,32-33-1,63-31-15,-94 64 16,-33-64 0,-31 95-1,127-63 1,-32 31-1,95 1 1,-32 63 0,33 95-1,31-95 1,0-32 0,0 32 15,0 0-16,0 96 1,0-33 0,0 1-1,63-1 1,-63-95-16,0 64 16,0 0-1,0-32 1,0 0-1,-32 127 1,32 95 0,0-190-1,-31 31 1,31-31 15,0 63-15,0-158-1,0 95 1,0-32 0,0-64-16,0 128 15,0-1 1,0-31 0,0-32-1,0 0 1,-64 63-1,64-126 1,0 31 0,0 32-1,-32-32 17,-31 64-17,31 0 1,-31-32-1,63-64-15,0 1 16,-32-32-16,32 63 16,0-32-1,0 1 1,0-32 0,0 31-1,63-31 1,-31-32-1,0 63 17,31-31-32,-31-32 31,32 64-15,-1-1-1,32-31 1,-63-32-1,32 0 1,-1 0 0,64 0-1,-32 0 1,1 0 0,-1 0-1,-32 0 1,1 0-16,-1 0 15,1 0 17,-1 0-17,33 0 1,-33 0 0,32 0-1,-31 0-15,-32-64 31,-1 33 16,33 31-31,-32-64 0</inkml:trace>
  <inkml:trace contextRef="#ctx0" brushRef="#br0" timeOffset="94688.09">20574 14954 0,'0'64'94,"0"-32"-94,0 31 16,0-31-16,0 63 15,0 0 1,0 1-1,0-65 17,0 1-32,0 32 15</inkml:trace>
  <inkml:trace contextRef="#ctx0" brushRef="#br0" timeOffset="95445.01">20796 14700 0,'0'-31'16,"63"-33"0,-31 64-1,-32-32 1,64 32-16,-1 0 16,-31 0 15,-32 96 0,0-65-31,-32 65 16,-31-33-1,-1 32 1,32-95-16,-31 64 16,63-32 15,-32-32-16,32 31 17,64-31-1,-1 64-15,-31-32-1,-32-1-15,32 33 16,31-1-1,-63 33 1,0-33 0,0-31-1,-32 0 17,-31-32-17,-32 0 1,31 0-1,1 0 1,63-32 15</inkml:trace>
  <inkml:trace contextRef="#ctx0" brushRef="#br0" timeOffset="96353.04">21463 15335 0,'0'0'16,"-32"0"46,0 0-46,0 0-1,-31 64 1,63-1 0,-32 1-1,32-1 1,0 1-1,32-32 17,31-32-17,1 0-15,-1 0 16,-31-127 15,-32 95-15,0-32-16,0 1 31,0 95 0,0-1-15,0 33 0,0-32-1,64-32 1,-33 0-1,33 0 1,-1 0 0,33-64-1,-33-63 1,-63-32 0,32-126-1,-32 158 1,0 63-1,0 32 1,-32 96 31,32 31-31,0 32-1,-63 95 1,63-126-1,0 31 17,-32-96-32,32 33 15,0-32 1</inkml:trace>
  <inkml:trace contextRef="#ctx0" brushRef="#br0" timeOffset="96947.81">22415 15240 0,'0'0'16,"0"-32"15,-63 32 16,31 0-31,32 64-1,0-1 1,-32-31-16,32 0 0,0 31 16,0 1-1,0-32 1,32-32 0,31 0 15,33 0-16,-33-96 1,1 1 0,-64 32-1,0 158 63,0-32-62,0-31 0,31-32-16,1 32 15,32-32 1</inkml:trace>
  <inkml:trace contextRef="#ctx0" brushRef="#br0" timeOffset="97486.12">22828 15145 0,'0'0'0,"63"0"47,-31 0-31,-32 32-1,32-1-15,-32 65 16,63-1 0,-63-32-1,0 1 1,0-128 46,0 33-46,0-1-16,0 0 16,0-31-16,32 63 15,0-96 1,31 96 0,-31 0-1,0 0 1,0 32-1,31 63 1,-63-31 0,0-32-1,0-1 1,32 33 15,0-64-15</inkml:trace>
  <inkml:trace contextRef="#ctx0" brushRef="#br0" timeOffset="97815.82">23717 15018 0,'0'0'0,"-32"32"63,-31 31-48,63-31-15,0 0 16,-32 31-16,32-31 16,0 63-1,0-63 1,0 31-1,0-31 1,0 32 0,32-64-1,31 0-15</inkml:trace>
  <inkml:trace contextRef="#ctx0" brushRef="#br0" timeOffset="98384.08">24193 15177 0,'32'0'78,"0"0"-62,31-64-1,-63 32 1,32 32-16,-32-31 16,0-33-1,-32 64 32,-63 32-31,63 31-1,32-31 1,-63 32 0,63-33-16,-32 65 15,32-65 1,0 33-1,0-32 1,0 31 0,63-31-1,-31-32 1,0 0 0,31 0-1,-31 0 1</inkml:trace>
  <inkml:trace contextRef="#ctx0" brushRef="#br0" timeOffset="98970.24">25019 14923 0,'0'0'16,"63"-32"-16,32-63 16,-63 31-1,-32 1 1,64-1-1,-96 159 48,32-31-47,0 31-16,-32 0 15,32-31-15,0-1 16,0 160-1,0-160 1,0 1 15,0-1-15,0-31 0</inkml:trace>
  <inkml:trace contextRef="#ctx0" brushRef="#br0" timeOffset="99353.59">24923 15558 0,'32'0'78,"0"0"-78,0 0 16,31 0-16,-31 0 15,31 0 1,33 0 0,-65 0-1</inkml:trace>
  <inkml:trace contextRef="#ctx0" brushRef="#br0" timeOffset="108435.39">5334 6890 0,'63'0'109,"32"-32"-93,-31 32 0,-64-63-16,32 63 15,-32-32-15,31 32 47,-31 63 31,0 33-62,0-33-1,0-31 1,0 0 0</inkml:trace>
  <inkml:trace contextRef="#ctx0" brushRef="#br0" timeOffset="108639.08">5524 7049 0,'32'0'16,"63"0"0,-31 0-1,-1 0 1,-31 0-1</inkml:trace>
  <inkml:trace contextRef="#ctx0" brushRef="#br0" timeOffset="109390.59">5397 9335 0,'0'-64'16,"64"64"-1,-64-32-15,95 32 16,-63-31 0,-1 31-16,65-96 15,-96 65 1,0 62 46,0 33-62,0-1 16,0 1 0,31-1 15,-31-31-16</inkml:trace>
  <inkml:trace contextRef="#ctx0" brushRef="#br0" timeOffset="109583.15">5619 9430 0,'32'0'63,"32"0"-63,-33 0 15,1 0 1</inkml:trace>
  <inkml:trace contextRef="#ctx0" brushRef="#br0" timeOffset="110560.8">5746 12414 0,'0'0'0,"32"0"16,32-63-1,-33 63-15,33-64 16,-64 33-1,0 62 32,0 1-31,0 32-16,0-1 16,63 32-1,-63-31 1,32-64-16,-32 32 31,32 31-15</inkml:trace>
  <inkml:trace contextRef="#ctx0" brushRef="#br0" timeOffset="110731.71">5810 12827 0,'0'0'0,"63"0"32,-31-32-17,32 32-15,63-31 16,-64 31 0,-31 0-16,31 0 15</inkml:trace>
  <inkml:trace contextRef="#ctx0" brushRef="#br0" timeOffset="153014.61">10382 13653 0,'32'0'125,"63"0"-125,-63 0 15,-1 0-15,1 0 16,32 0 0,-33 0-16,1 0 15,32 0 1,-33 0 0,1 0-1,0 0 1,31 0-1,-31 0 17,0 0-1,31 0 141,-31 0-157,0-64-15</inkml:trace>
  <inkml:trace contextRef="#ctx0" brushRef="#br0" timeOffset="112679.99">25971 5747 0,'0'0'0,"-32"0"0,-31 0 16,-1 0-16,1 0 15,-128 0 1,-31 95 0,0 32-1</inkml:trace>
  <inkml:trace contextRef="#ctx0" brushRef="#br0" timeOffset="117311.33">23526 6445 0,'0'32'4063,"0"0"-4016</inkml:trace>
  <inkml:trace contextRef="#ctx0" brushRef="#br0" timeOffset="119209.88">23209 7525 0,'-32'0'1266,"-31"0"-1250</inkml:trace>
  <inkml:trace contextRef="#ctx0" brushRef="#br0" timeOffset="121108.15">11080 10890 0,'0'-95'16,"0"190"-16,0-222 47,32 159 1234,0-32-1281</inkml:trace>
  <inkml:trace contextRef="#ctx0" brushRef="#br0" timeOffset="122817.57">23272 8446 0,'0'0'16,"0"-32"15,0 0 125,-63 32 422,-1 32-578,-94-32 16</inkml:trace>
  <inkml:trace contextRef="#ctx0" brushRef="#br0" timeOffset="123903.45">13557 14192 0,'32'0'78</inkml:trace>
  <inkml:trace contextRef="#ctx0" brushRef="#br0" timeOffset="125807.77">20161 8573 0,'0'-32'0,"0"0"46,-32 32-14,-31 0-32,-128 0 15,-190 64 17,32-1-17,-96 1 1,223 31-16,-95 0 15,158-31 1,95-33 0,1-31-1,63 32 95,0 63-95,0-63 1,32 32 0,-32-33-1,0 33-15,0-1 16,31 64-1,-31 0 1,64 32 0,-32-32-1,31 0 1,-31 0 0,-32-63-16,63 94 15,-31 1 1,-32-95 15,32-33-15,-32 128-1,0-127-15,63 95 16,-63 95 0,0-31-1,0-1 1,0-63-1,0-95 1,32-32 0,-32 32-1,32-32 17,31 0-1,1 0-16,-32 0-15,158-64 16,-95 1 0,128-33-1,-1 33 1,-63-32 0,-128 63-1,33 64 48,-64-1-63</inkml:trace>
  <inkml:trace contextRef="#ctx0" brushRef="#br0" timeOffset="128187.86">20828 11938 0,'0'0'0,"0"-63"328,-64 63-297,32 0 32,1 0-16,-1 0 0,-32 31-32,33 1 1,-33 32 15,32-1-15,-31-63-1,63 64 1,-32-64-16,0 31 16,-31 33-1,63-32 1,-32-1 0,32 65-1,-32-96-15,32 63 16,0 1-1,-63-1 1,63-31 15,0 31-15,0-31 0,0 0-1,32 31 1,-32-31-1,31 0 1,-31 31 0,64-31-1,-64 0 1,32-32 0,-32 63-1,31-31 1,1-32 15,-32 32-31,64-32 16,-33 32-1,1 31 17,32-63-17,-64 32 1,63-32-1,-31 0 1,63 0 0,32 0-1,-95 0-15,63 0 16,-31-64 0,31 64-1,-32-63 1,-31 63 15,32-64-15,-64 33-1,31-1 1,-31-32 0,32 1-1,-32-1 1,0 1-1,0-1-15,0 1 16,0-1 0,0-31-1,-32 32 1,-31-1 0,31 1-1,32 31 16,-32-32-15,32 33 0,-63-33-1,-1 1 1,33 31 0,-96-32-1,63 64 1,32-63-1,-31 126 17,-1 1-17,1-32-15</inkml:trace>
  <inkml:trace contextRef="#ctx0" brushRef="#br0" timeOffset="129186.25">19526 12827 0,'0'0'16,"0"-32"-1,0-31 1,-32 63 0,-31 0-1,31 32 1,-32-1 0,64 1-16,-63 63 15,-1-31 16,1 63-15,31-32 0,32 0-1,0-31 1,64 31 0,-33 0-1,1-31 1,32-32-1,31 31 1,-32-31 0,-31-32-1,32 0 1,63-64 15,-64 1-15,-63 31-1,64-63 1,-64-32 0,0 63-1,-96-31 1,33 32 0,31-1-1,-31 64 1,31 0-1,0 64 1,-31 94 0,31-126-1</inkml:trace>
  <inkml:trace contextRef="#ctx0" brushRef="#br0" timeOffset="132897.76">20859 13621 0,'32'0'16</inkml:trace>
  <inkml:trace contextRef="#ctx0" brushRef="#br0" timeOffset="138121.74">23749 6636 0,'0'0'0,"0"-32"31,0 0-15,0-31 15,0 31 0,31 32 360</inkml:trace>
  <inkml:trace contextRef="#ctx0" brushRef="#br0" timeOffset="142184">23558 6255 0,'32'0'125,"63"-64"-110</inkml:trace>
  <inkml:trace contextRef="#ctx0" brushRef="#br0" timeOffset="151748">18605 5525 0,'0'0'0,"0"63"0,0 1 15,0 31-15,0-32 16,0 33 0,0-1-1,0 0 1,0 32 0,0-32-16,0 64 15,0 63 1,0-63-1,0-32 1,-32-95-16,32 63 16,0-31-1,-63-1 17,63 32-17,-32 96 1,32-32-1,0-96 1,-63 32 0,63-63-16,0 32 15,-32-33 1,-32 192 0,64-1-1,-31 32 1,31-159-1,0 96 1,0-128 0,0 32 15,0 1-15,0 126-1,0-127 1,0-31-1,0-1 1,0 1 0,0 31-1,0 64 1,0-32 0,0 0-1,0-64-15,0 96 16,0-64-1,0-31 1,0 63 15,0-32-15,0 0 0,0 64-1,0-32 1,0 0-1,0-64 1,0-31 0,0 95-1,0 0 1,63 95 0,-63-95-1,0 0 1,32 0-1,31-31 1,-63-33 15,0-31-15,32 0 0,-32 31-1,0-31 1,32 0-1,-32 31 1,63 1 0,-31-1-1,-32 1 1,95 94 0,-95-94-1,32-64-15,32 63 16,-33-63 15,1 0 0,32 0-15,-1-31 0,1-65-1,-1 33 1,-63 31-16,32 32 15,-32-32-15,32 32 16,-32-63 31,0-1-31,0-63-1,0 0 1</inkml:trace>
  <inkml:trace contextRef="#ctx0" brushRef="#br0" timeOffset="152976.93">18542 5556 0,'0'-31'16,"31"31"-1,-31-64-15,64-31 16,-32 0-1,31-1 1,-31-62 0,-32 31-1,63 31 1,-63 1-16,32-32 16,-32 32-1,0 31 1,32 1-1,-32 31 1,63 32 78,1 0-79,-32 0-15,-1-32 16,33 32-16,-32 0 16,-1-63-1,33 63-15,-1-32 16,33-31 0,-65 63-1,33 0 1,-32 0 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03-17T10:29:42.1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18002 12351 0,'0'-32'15,"-32"32"32</inkml:trace>
  <inkml:trace contextRef="#ctx0" brushRef="#br0" timeOffset="2018.86">20796 12351 0,'-32'0'78,"32"-32"-63,0-31 17,0 31-17,0 0 1,64 32 0,-33-63-1,1-1 16,0 32-15,31 32 0,-63-31-16,32 31 15,0 0 1,31-64 0,-31 64-1,0 0 1,31 0 15,-31 0-15,-32 64-1,32-64-15,-32 31 32,32-31-17,31 32 1,-63 32-1,32-64 1,0 31 0,31-31-1,1 32 1,-33 0 15,1-32-15,32 0-1,-33 0-15,1-32 16,-32-31 0,64 31 15,-64 0 0</inkml:trace>
  <inkml:trace contextRef="#ctx0" brushRef="#br0" timeOffset="2686.73">22637 11843 0,'0'0'0,"32"0"47,-32 32-32,0 31 1,0-31-16,0 63 16,0-63-16,0 0 15,0 63 1,0-32-1,0-31 32</inkml:trace>
  <inkml:trace contextRef="#ctx0" brushRef="#br0" timeOffset="3070.3">22637 11875 0,'0'0'15,"0"-32"-15,32 32 16,0 0-16,31 0 16,-31 0-1,32 32 1,-33 31-1,-31 1 1,32 63 15,-32-32-15,0-63 0,0 31-1,-32 1 1,1-64-16,-33 0 15,1 31 1</inkml:trace>
  <inkml:trace contextRef="#ctx0" brushRef="#br0" timeOffset="4012.34">23272 12256 0,'32'31'62,"0"-31"-46,0 0-1,31-31 1,-31-1 0,-32 0-1,0 0 1,0-31 31,-32 63-32,-31 32 1,31-1 0,32 1-1,0 32-15,0-1 16,0 1 0,0-1 15,32-31 0,31-32-31,1 0 16,31 0-1,0-64 1,0-94 0,-63 94-1,-32 1 1,0-1-1,0 32 1,0 96 47,0-1-48,0 33 1,32-65-1,31 65 1,-63-33 0,0-31-1,-63-32 32,63-64-16,0 1-31</inkml:trace>
  <inkml:trace contextRef="#ctx0" brushRef="#br0" timeOffset="4290.64">24193 12033 0,'0'0'15,"0"32"16,0 32-15,0-33 0,0 65-1,0-33 1,0-31 0,0 31-16,0-31 31</inkml:trace>
  <inkml:trace contextRef="#ctx0" brushRef="#br0" timeOffset="4427.58">24066 12287 0,'0'0'16,"-63"-63"15,94 63 0,1 0-15,32-32-1</inkml:trace>
  <inkml:trace contextRef="#ctx0" brushRef="#br0" timeOffset="4771.62">24320 12192 0,'64'95'31,"31"-31"-15,-63-1-1,-32 1 1,31-64 0,-31 32-16,0-1 31,-31-31-16,-33 0 1,64-31 0,0-1-1,32 32 1,0-64 0,-1 64-1,33-31 1,-64-33 15</inkml:trace>
  <inkml:trace contextRef="#ctx0" brushRef="#br0" timeOffset="5805.11">24860 12287 0,'63'0'31,"-63"32"79,0 0-95,0 31 1,0-31 0,0 0-1,32 31 1,0-63 0,31 0-1,-31-31 1,-32-1-1,32 0 1,-32-31 0,0 94 31,0 1-32,63 0 1,-63 31 15,32-31-15,0-32-1,31 0-15</inkml:trace>
  <inkml:trace contextRef="#ctx0" brushRef="#br0" timeOffset="6084.04">25527 12287 0,'0'0'16,"0"32"15,0 0-31,0 0 16,-32 31-1,32 1 16,0-33-15,63-31 15,1-31-15,-64-1-16</inkml:trace>
  <inkml:trace contextRef="#ctx0" brushRef="#br0" timeOffset="6276.47">25781 12319 0,'0'0'0,"0"32"47,0 31-31,0-31-16,0 63 16,0-31-1,0-1 16</inkml:trace>
  <inkml:trace contextRef="#ctx0" brushRef="#br0" timeOffset="6406.03">25781 12478 0,'0'0'15,"63"0"16,64 0-15</inkml:trace>
  <inkml:trace contextRef="#ctx0" brushRef="#br0" timeOffset="6668.31">26225 12478 0,'-32'0'0,"1"63"16,31 1 0,0-1-1,31-63 17,33 0-17,-32 0 1,-1-63-1,-31-1 1,0 1 0</inkml:trace>
  <inkml:trace contextRef="#ctx0" brushRef="#br0" timeOffset="6991.3">26447 12383 0,'32'0'16,"95"95"15,-63-32-15,-64 1 0,0-32-1,-32 31 1,0-63-1,32-95 17,0 63-32,0-31 31,127-1-31,-95 64 16,31 0-1,-63-32 1</inkml:trace>
  <inkml:trace contextRef="#ctx0" brushRef="#br0" timeOffset="7793.55">21177 12256 0,'0'63'31,"0"1"-15,0 31 0,0-32-1,32 1-15,-32 63 16,0 32 0,31-96-1,1 1 1,95-1-1,-95-63 1,95 0 0,63-32-1,33 1 1,-65-33 0,-62 32-1,-65 32 16,-31-31-15,0-33 0</inkml:trace>
  <inkml:trace contextRef="#ctx0" brushRef="#br0" timeOffset="8124.43">22288 12541 0,'0'0'16,"95"0"15,-63 0-15,0 0-16,31 0 16,1 64-16,-32-64 15,63 63 1,-63 1-1,-32-1 1,0 1 0,-127-1-1,63 1 1,1-32 0,-1-1-1,1-31 1</inkml:trace>
  <inkml:trace contextRef="#ctx0" brushRef="#br0" timeOffset="9945.45">21494 14319 0,'0'-31'79,"64"-33"-64,-64 32 1,63 32-16,-63-31 15,32 31 1,32-64 0,31 64-16,-63 0 31,31 0-15,-31 32-1,31 31 1,-31 1-1,32-1 1,-33 1 0,1-64 15,63 0-31,-31 0 16,-1-32-1,-31 0 1,32-63-1,-64 127 48</inkml:trace>
  <inkml:trace contextRef="#ctx0" brushRef="#br0" timeOffset="11362.35">23177 14224 0,'64'32'94,"-33"-32"-79,1 0-15,0 0 16,63 0-16,64 32 16,127-32-1,-96 63 1,-63-63 0,32 64-1,-32-64 16,-64 0-31,33 0 16,-33 31 0,1-31-1,-1 0 1,32 0 0,-31 32-1,-32-32 1,31 0-1,-31 0 1,31 0 0,-31 0 15,0 0 0,-64 0 360</inkml:trace>
  <inkml:trace contextRef="#ctx0" brushRef="#br0" timeOffset="12671.91">26543 14288 0,'-32'31'32,"32"33"-17,0-32 1,-32-32 0,32 31-16,0 1 15,0 32 1,0-33-1,0 1 17</inkml:trace>
  <inkml:trace contextRef="#ctx0" brushRef="#br0" timeOffset="12940.39">27051 14351 0,'0'0'0,"63"32"0,-63 31 31,64-63-31,-64 127 31,0-31-31,0-1 16,-159-32-1</inkml:trace>
  <inkml:trace contextRef="#ctx0" brushRef="#br0" timeOffset="13425.31">25717 15526 0,'-95'0'31,"63"0"-15,32 95 31,0-63-32,0 31-15,32-63 16,-32 32 0,0 32-1,0-33 1,-32-31 0,32 32 62,32 32-78</inkml:trace>
  <inkml:trace contextRef="#ctx0" brushRef="#br0" timeOffset="13929.4">25749 16574 0,'0'31'31,"63"-31"-15,-63 32-16,64-32 16,-64 64-16,0-33 15,32 1 1,-32 0 0,0 31 109,0-31-110,0 0 16,63 31-15,1-63 0,-1 0-1</inkml:trace>
  <inkml:trace contextRef="#ctx0" brushRef="#br0" timeOffset="14261.51">28067 14796 0,'0'0'0,"0"-32"0,-32 32 0,-32-64 31,33 64-31,-96 0 16,0-31-1,0 31 1,95 0-1</inkml:trace>
  <inkml:trace contextRef="#ctx0" brushRef="#br0" timeOffset="15131.13">26892 14256 0,'-95'0'0,"190"0"0,-286 0 16,128 0-16,63 32 16,-64-32-16,64 31 15,0 33 1,32-1 0,63-63-16,1 64 15,-33-64-15,64 0 16,-95 0-1,-64 0 17,-31 0-17,-128 0-15,64 0 16,95 32 0,32 31-1,0-31 1,159 31 15,32 1-15,-33-64-1,-126 0 1,-32-95 0,-95 63-1,-159-63 1,190 95-16,-31 0 15,95 31 17,64 1-17,-1-32 1,32 0-16,64 0 31,-159-63 0,-63 63-15,-33 0-16,-31-32 16,96 32-1,62 0 17,1 0-17,32 0-15,-33 0 16,33 63-16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67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4" name="AutoShape 2" descr="data:image/png;base64,/9j/4AAQSkZJRgABAQEAYABgAAD/4QAiRXhpZgAATU0AKgAAAAgAAQESAAMAAAABAAEAAAAAAAD/2wBDAAIBAQIBAQICAgICAgICAwUDAwMDAwYEBAMFBwYHBwcGBwcICQsJCAgKCAcHCg0KCgsMDAwMBwkODw0MDgsMDAz/2wBDAQICAgMDAwYDAwYMCAcIDAwMDAwMDAwMDAwMDAwMDAwMDAwMDAwMDAwMDAwMDAwMDAwMDAwMDAwMDAwMDAwMDAz/wAARCAIAAg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gC33f9mgsxpdm8cdT70qAr1x1rsOf1BF207bhd1KRyD2oB+YDgr6UAGSg+vNCpzRhm5+X/ClXIPUUFRXUco2igHcKKjU7Rxu/KgOUcWXd8w6U7/W4buKQxk4YetPUhu2KCgxtSmhdwX2pzruXFKuQPm/SgVwBJLHHegJveljHDZ9adt+bjhcc+9BA3JJpwG9MelNXdjb/SnJ0/Hn60AI4wae42rzzTVB2nNCjZ6n8KAAbStK3Ea4pCu856U5VyKAGn5lwaGIHX8Kk/H9KGXd/wDqoAQJuFGxvRfxpQfkNNIPvQVyjhuA/hpuc9l+opVOVamgf5xQHKOCbhRN0pYzlaHXcKAsCsCadTVGO+M0rfK2M9RQUkLRTWVpMBTg9zmpF2gdfmoAbTd/zY/WnbGBp4XC0AMU/ODUnVsU1iv8XWjo/wDtYoAUf/rpaRc5OfwpMNjtmgB1B6e9IxwKGBCe9AChd3TNNYMP7350NkfdpwDMv3s0ANL/ACE856Uin5vvfhTscbefXNJwT93n1oAdSEMelLjYf73tTdpkbj5fxoAVsBPQ0Khx13UpyE2nnnFIf3n3fl296ADOeKFO0/L0pcbfz/OldsrleuetABOcR0xXYOPTHNPT5h81KMMrcUAOBzTH+/0/D1pMsPX8qcFJINACLuD9ML3pOjfKM/0pzfKppFXPzHrj86nW4BvyeTj2pZP/ANXtTXYbvu/jTlBB/wBn09KOYBIwxfFKz7TQg6+9DjDL6d6VwEC7OuMY5oJ8rr0bp7UN8zH0FOyHFIBFfeflpzc/limNHgfL+lKq/MPbtQBk4AHy+vWgU0n5vbvTq0FyoOp54UU4gA7vw4pM7+Pu49aVY/XmggEX5P8AeoVArZpUU5b0FLnNBa2Buc4prD3b8KD8u40IDuagZJFnHPTt60YVKVeFFIcPQDAH5sY5pyfO3cU1WKqGxyvFPk5TvQTsJnadvdqcDtOG/DFNXknPbpStHvZW7j9aCRSdr/h0700H7oH404jY+71oUbTn1oACed3UdMCjzBg/e49aANgpwGI2oAAQU3fNSkAH+KkROce1AX5e/NA0AGT95vzp2z3b86aBk96Xyx6tQVyoI2+v1pTJg96RHwACP0pSoDUDALt3e9Cr8lAbP9PegspHNAA3yYxwM0ucdf5VWnu8puVlK9K5bxf8cfCPw7l8vXvEekaNIib2Sa4UOq+pGaTkluB2JCtz/WnAjjv618I/tL/8F0vh38HGtY/Cs0Pi955XSR42KxR7R13Ywecd6+RPFv8AwcifFDVru4XQo/C+hruIWKS0eSQDsQxbByMdqweIj0DlbP2odmVmKxv+XaohIodcntnpjFfhfH/wcZ/HazuZEk1Dw2syEHJsT+89P4q6rwT/AMHInxQsNdi/4Sbw54R8QWMh2MluklrIQeuGLkA/UUvrKHyn7XI3yE84HenDrXx3+yx/wWm+DHxx8JW8mveIbfwNrm/yZNPvnLLEf4cSkBWB9e1fTWgfFvw341j3aHr+ia1HgOTa3sbnB6Hg1tGpFoWp1DDeOOtC+/Wq8GrRGZV3beOnpVgSZkYGrvcBxPFC/MvofehmwI6ColbOeF/WgBqNl+T+FSKd5PpTXRZPm3cUCTaMDmgAU9etEY8sgf3v0p5PHY8ZpkjfOuOaAFdsttx+NIwwacvPNGdw5+X60AMA2+rUqrubOe9Ea4Yn8KdHH5fegCNl+9160EMTtHHrUjpgH/OaFGDz+FADScEKc4HpUmM1H94kcdetORvWgAf5UpFGGpX5x9aEbGfY0AOpOd3tSg5ozxQAnUUnDnb6UN8xx+NKo2gj2qepPUMbegpaCcCjoT7ipH1DoKjzkc9c96cD8+PajbuH40DDbx+GM0ICD/8AWoXI4/Wl6UAKxwKQDJ3d6WigDJK5wVx8tCNnnj5qFUqe3vTsVoTENvzZpNmWz3oJwKeM7MUFEZLBunymnbvLO3jrQg2vTkG9QTyaABkzu/2qVBtFMOSe/WnoMhR3oF1Bjgfzpp+VvlFKOSeD1/OhAQTk0B1HFsJj+dP3AimMv7qnlQRQKQwgqR3NPXpSLyFPpQAd/tQSK3Az+dIy4H3aVhkUMu4fexQA7bmOkTr92mr8vU8UFW+b68UAOcYf7tSCmpyKGYL2P4UGg6ikDZWkD5J9qAGl/n9u1PHKA9+9MKBvlP3l9KZcySRweYq4A4ZuOPej1AkO5uNu7vwOlcN8bvjvoPwY8M32o61qFrai3iLCN5RGZCB718Q/8FWP+CtDfAEXvgnwlf3Fv4iVik15EwAt2GD8p755Ffjv8ef2zfGvxw8U3E/iLxBqWpNJHsIuZ2bb15XsP/rVy1MR0iEYt6n6Pftjf8F3ZvGOj/2L4P01tPEMrJcXTXO6STAIGAMYHfqe1fmr8Rf2hta8a32oyaheXN2ZGMgneZmZQTuBBJ6jOPwryfW/Fs11GrNI+9fkfJzuArMttX82TO5mjckKccqD/DWdpS+I2UUtTrtY8bv4g0uQJGsU0DhmAP8ArSMgkfXP6VzE88srQvH5hO/kHuP7tXo9LnB+V9zLzGQcAj0rVtYIYdNWZ2DeYfLlBH3M9/zrojSUVoHNdmdBqUniWwZWXbJnCAdc9qraPqVwY2tpVkEkIyD3Yen4VbtAuj6nJH8qyRnfGOze1Sa7eQ6dren30TFlaUB1/vBuP5GrVOPUjmfQ09O1uVZo45Fkj3KNpJ61u6f8Qb7w9+/tr7ULaRm2bre4ZGXHQ1hX6r/azBSoTbvQ9lzyBULWcksDRt92QZXNRLCxeqKVVWsz6j/Zp/4Ks/F/9n3WbdrXxXf+ILe0O42eqzPNA6EdPvcYFfpF+yL/AMHBnhP4oahb6D4+0Sbw7q00qRQ3MM6vbyFjjPzYIx+Nfhha7rOK1kBAHMbcckZq+buS80pdu9ZEZtrZ5x6Vz+zqQd0L3Wj+trQ/EFv4n0uO8s7qG7t5I1ZXikDBge/FaUbgRhe/ev5x/wDgmT/wVH8SfsteLrf7dqOsar4djAt7qx87cyLnCsgY4+X+7kAiv3a/Za/bC8I/ta+Bf7a8K33nNbkJcwOm2RGPYj+orqp1k9GRKm46nr6DMOPegoR6U2CXd0+7jJ9qfnjOflrQQKNtNK+UD/tUsYYMc0gGR+GaAHR/cFEib144xSKwHU08dKBR2GI20c0sZ65pJRll+v50KOWxQMcG3UMu6mqmG68dDSElGJP3aAHIvNDDdIB+NOByKbJ99aAA5ZW478UgXCdP0pUOWb607FADYurfSmo3/fNSAYpMYNBOwiDvTjzTYvu/jTs1DF1uDHLUZxRSKu3/AGvrTZYjR7yT+lKp4pCfp+VKpyKkBaCcCmy528UL/s9M80AG9v7tGcqPl70pbB60mf3g9MUAZJT5+lSIQQ3qtHagHhuPxrQmw0/Nj2pyNzyaD8vWnIvFAagrbm+lOVdoxTflQ/8A16XO7gHmgoQp82adGdrj6UhXb96kR/3mewFBNx6j731pdgzTVO3v948U8feNBNxC/wA1CtkUije/tmnBWQdc/hQAgAXavrSluaFUsOfw4pxGMY/lQAwmjPv+lSY/zijIHp+VAEYb3/SlBx3p+5f8ilIAFBURsRzmlDZzRGO/ahQQx9KCkDHaKAjIfmx81OHLiqOveILXQ7bzruTbztVRyzH0AoAreNPGFn4K0CbUbw7YYFJZicdBk5PYDrz6V+Tf/BSz/gsxqWqX134Z8B65NpEdmrR3M1sBl2I4AcZ/T1r0P/gtT/wUSm8EeHbz4aaLPFb6tfQRy38sch821Rhu8rj7pK4znnmvxH+IvjubWNWlaSTY75LshyCa461bWyNKUHJXLXxM+MGqfEDU55tW1Ka6vpXLmSVtzE+uTXDzalJdTMu8NHjaxJ5zSW9n9vfzGk8zHGCuCB9aZeLZ2V0oUMxXnIP55HepjTRqloTtYgWLSFXO3jnvV3SLe3SNGVgJDyVyMP7Co5tchuYlhhIbccFcciqV1bWtrIWhnZmj5BzkA+ldEVpqiGzppdVtREvkLLHtHKN1B9fpVCTXo723kheQfN8oKd/r+Nc3Jrl5DKqy7l3Z2tt6/jRYwTXN0du4Kw5IHFaJaWISLF9cXDRqruxmtzuVmPUegp17qL3nhxl+YtbsGUn0rd0Pw62pWP763ZmQ8BlPT61Wv/A1xBLNahX8qQZikxg+uDQ2luWovoXNN1WO7g0tWkzNcRgAf3tp5rb0e8jmvIsyZjQSNk9lGP8AEV52dL1LSJLORY5CunsyK2OuevH41bPiSXTbB16M0Yj3fU5P/oI/OiNaPQmUX1Ow0tJNRu4Itq+XwT9TW5c6KyWch+6I32r2BbHSuV8BeKDZ4edV8zBEa455GP0FdJqHiX7fDDaRyqyr87tjnce2a6IpNGexDollb+GrWSZfMae5lSJCclSQecflX0r+wt+3B4h/ZO+MVq1rd30eg3txE9zBB96PBGWUe/cHg4GRXz7Y2f8AbFzCEhPk2YJHB2s3c5/XNa2g+TDJNdN5xmtxiFF5z3yT2FcVak4vnR0R1Vj+pP4QfErTvi14A0vX9Nuo7qHUrZJy0f3SGAORXVKAVx29K/HX/gip/wAFHtU8O+MYfhx4o1C1/wCEZ+y4sJ5flaCUEYjB75BbC+wr9e/DviG11/TUuLW4S5gcZWRTwR/nj8KunUUkYyi1ozR700LtFLnmlrQkTYPSkUBelOqMff8AxoAkNN3Etigttk9sUAfPntjNArgcg96UnzPl647UtNLhf96gEKPlO3+VIwy306U5hgj6ZpM7T1+btQNiY2fjTgaafX0pw+5u5/KgExjnDinnrxQQXHP8qaQdw9KUiXe9gHymhz8uaXqf/rUu3nBP6VA3sJ/FSKdy5/OnSNg8elA+VsfwkUCTFJG3/wCtTFBzhadhS23LUL97aM/WgYgbJ289KMADjI9adsCnK5z6kUxRkN+Q4oJuxd3H3h+VJj5t2RT0TaP/AK1KOh9uvFBXMY7ttX6Uu6lf7i8Zo8vzBhuNtaE3HY3qDTVOD+nFSHmmhMn6mgcmCoHP93+tOFuA2cmmtl3X2qZRhaBDH+VQP50o4x/tU6mw/coEOHNA6UyNgFApzfTNACKu1f508nd649abzsPy/wD1qXk/Nt+tAAvH96guQeKAtHQUDWoLJyc5/KgLl/4sU5QR9aRPvfzoHyi+V7mnEZFFIq7aA2EQbUFOzQpw1NK7hjnpzj8qCkMvbpbC1kmbpGpb8q+Jv+Cln/BWTTf2FrDT4tLs9P8AFnxA1RG+z2Ekw+z6REOrzBfmLc4A46HmvZv2+v2lh+zR8FLzVoYWvNQWNzDEXATjALH1x1x3xX85fxo8Ual4r8bX2r6xcTSXd9LJJJLJIXJ3nP17Vy4itbRGkIX3D9q3466t8dvHmqeNNavIZtc1uY3Ny0J4UkZI29lA4714HqWsS39zuZt3T7o+Va6LV9MkW0kDXRd1Pylh/B781im1McjTDa49QcKPwrnp7am8dFoWJ9Ra20rEaqZD39aw5rqSdd0ituzzg5/SpJ55L+VooIVLE5LDoK1tL8PPIkcbbZHk44Hyj/eraFSEdx+xnP4UYCaZPqj+XDH5Xzcv9wfmc1oaH8PJJLhQbgzMp6j7gH17101v4Qa7P72ZWWP5dxHC/SvUfhX+zzqXjOy8yPZDagg+bINu76DrUyxkErvY6I5fOXurc8703wbBs2tIr7R0lOAMeldB4W8KpJGkc0LvG2SuB0FfQWlfsumG1TbiackNwnyge4PU16j8M/2ZFh1a3vZYbdlXAKgYx254/SvPlmyb9w9bD5BNL3z5q8JfAn/hJnaOPzI/MHWLLKPr717h8O/2Fk1CG0a6ZtoiDKGB+9j19q+jvCPwi0+2vSy2iNIi8pBEOMc57Y6+9ew+A/hq0VnbXE3zSBcncPun2rGpipNXO+nlcI7o+JvGn7AFq9tIVR2BG5QQV3N3I9hXzt8Uv2I9S8LLG0kMyW+c+cYjsAr9edc8BTPNJ5Uo2zYOw9D/AIV574o+FT6lZzWt0n7qRt6ORu2nupHpXJDGSi9TWrlMJx2Pxo8Q/CC+0a4kXMm1eQ7LtzWbpGlyW9y32q5a3VTzgfMT7V+kvxi/Zit83EyR2v3CQogHzjoT19a+ZfiD8F/7IZt1vENo3bioYr9K9nC5hF7nzuMy1w2R5RZ+JzFpK2qrHDYKpiBU5kdM9M/z71p2XjG20rSI/LgWSSZjhenl47tzWdqmhyWW1lEbfMQwx94VUt/s+oziN7Voxkc5BzXq/WIzVjyZU5Rep0nh/wCJFx4b1ezntJ40uoZQ8bQ5yr5yDnPNfrx/wSc/4Ka3Gv6LpfhXxJbrJcQXaW8kxk2+UshADqvcHqcng5PtX5R6DYWc9sVtZoftUK5ZQfLcZ98YJ/GrXhTXb3wd4ysbq3mure6s5FMeZd24sepxgfrXFWThrErk5kf1NRtsf13DOfWps18n/wDBNL/goRo/7ZfgCPSTN5fiXw3bRw3IB2+aAMFsnq2e9fVkIZkJ2k7cZ9OldNGopRuc/WxJ1NIx7ZGaTJ/u/rSMu05FagIOA30p6jhfpTVI3D1pem0+1BNrDqj+43NSEYNBOBQNO4Z3AfTFNYZIoK8fL/FSbCDxUyBiocv9DTjwrNzSLuzzj8KU9KEwiwHXdznFIvSgDK9KRmwOlPRkXHNx/epGb5j1pQNo78+lB5bioL3QDn1xQOR3/Oggkj5cf1obr93bTsLlG+Yw5pzuy/8A1qAcA0i/1pDWgqOzH5s0iDaP4uuaXFDHAoBq47zP978qOisfmqIDfnNSBOKBGYCA2PSkckk5p2OaHTPHetChCSPyzSKWB+7z9aeMDbwemD70oTkUGYkfzHldpFOXdgZpwooAGGVpqf3e9Opqrg+/rQAIgYn26c09RlecfnTYxt/u/jSthqAHcBOn60bRj/69RnbmlVlU0AP2j/JpuPm9vrTdo59qcIqCoknWgDFAGKachuvFBQ49KaWARuehpS20ULtC5/PFACAE+3HU96hv75bCzeRnCKoJyfTrU/DH/ZrnvFt9Hfz/AGIMNsS+ZMB2HXB+ood+gknc+Df+Cl3gPUv2kfi7Y2ZuPK8OaDprzXEBlKJdM+7GB3KgA4PYivyL/aT+DE3hUTTXMl40a3DxRu8IR9w7MueB6EZBr94/2j/D+n6PBqWvXV5pthbqmQ8zLnYUVDsU/fbA+6Aee1fiH+3V8YG8aeOriPTJrkaWrNGzXUcazzkMcEoowv5A15uKtHXqddFc2h8j33hK51C/ZJbiTy/cnAqzF4Ka52wwybYU++T/AB1uKnnvt3FmJyWHQe1bvhrTFNyokX5N2Rjv7VyTrOMbnoYfD80iLw18Oo4LZbiZVtrVV+aRuOPatqDwwJ5LeKGDy7eZgIRsPmXPPUADJrsvDnh248TXcNrJZzXMbNttLOJcvcMPUf3R3J4FfTP7Pf7MkWnpb6prenrc6usgMUJw0enqOgGOA3evExGNau7n1GCyznsoo8y+FP7Ft/qVqt1q1tBbgAeVbj5iM/xP6H25r6H8E/s3TWdpAlvGquBtGI87PTFe1+Avhr9skZjCyqAD04c165ofw9t7KzjKptbIPAHWvHWJlVlZn0ywtGhHRang/g79le+kut1zIZtoxudjn8BXrHhj9nSwsEtxJaxytgcFjg/hXqWg+HFhTczqvYkdSa2rbS44ZNxweODXuYag7eR5tfEWdjh9L+C0NnIfKhgjVsZCLgV09n4BFla+W8KuuNqgcFfpXRWqR2yL833uOO1WpJ8xKFyzZxXoRpq2p5sq0mzir74dLMqjaIfLHA6lvqapn4eQxwZkUOzHIGO1d04y53NuI4J7Cqko+dRu+YdfcVxVqasaUq0tjxT4h/A2x1bTZHW1iZuWxjH518kftGfs0S2cQuI7BpE+Yl4MqAPRgO1fo3JpVveI3ylmbj6V538RPhhJqcE6+XlWjwVx98c5zXLTnys2qU41VaR+Nnj3wMqQ3Cxxi3l3HDYwBg9D/iK8v8RaLPoUkcN/F5czD93MjBkcexHFff8A+07+z1FaW9+1jZjzYcuijrGep+o9etfIvjLSo7qSOG/tlRo42URgbdrdiK9mjWl0Pn8VgbPVHm2gSzabf7Jl3qoLhCok3gdhnvWxbLdX0jXFmZPk+ZbaRRHuHpnpxUselTWtxFG0cbrG2bdm4L+oyPb1rSt7OFL7zHhkjVeZFVjkE+nbFetSkqkbM8Wph3Bnq/7BX7RGpfs+fHvTdQka6sRdOYpVtCVk2fTjIr+i34Q+NovH/wAP9K1BJBIbq2jlLZ5cMoIb8civ5jdBlbTtbju3mWVl4SSM/Mq9sE1/QH/wTq8br4j/AGa/AeorceckunR2c47RsOFz3zwBUYePI7HFiIWVz6V2L/k05ht69zxSSDLdSOccUgbcO/Fd5z2Q1hsdcetODc/Q8UMhc5o2c8/WgXUdgFf/AK9BVdvQfnTWGabv2nGKCrDh+H50pfb/AAt+FKeEHAoDEH1/CpkS4jQ+T0P404YK/wD16HX5eqn+lIoxUhEUnA6frQyhlzQRznHtxRtxweAfaq5SQVQAPbkc07+L9etG3npSYz/dNIBeP8mg4IH+NN6HpR/APrSLUbCsBj/69IOKPujnv2o6jigWiAc//rozn0/Og9B/nFNRQnXGeooKBQAf/r1IXC00YJ9+vSlIzzhelBOpnHpQx/eU1xlaE3HHStA5hVQxGpEbcuaCuVxSqMCgkKM0185GKaA28frQBJTWGTt/GnHpSKgMp9MdaAER8jn86VV5PzfpTtn+1j2pCCv8X6UAhynjAb9KNrf3v0pI8k/e/Cn0Fco3GFI3fpTl6UUUFB3o60HmgtkfSgBUXP0piqGRvlNTAbRSBdo4oAZtAPzfcHJrjb22j1PxBcN5stokY23FwMbW46c9ce1dRqMzwnCgMWPSuV8f30ml+Gxb2+GvLxxAB/zx3cs+O+ACfwoA+Mf+Cl/xl0j4ceBdUukWbVLmztZIxM6na6nIwHA2IQD3BJ4xX4W/Efx1J4m1WS9uAoyxZIwemT1PrX61f8FrdCvJPgdqV0fEVvZ6D4P2obaWfy5vEF1K4ZtqdGEe5CeeK/GKzmOsXbPJxzuHoCa8fFSvOx6mFSUbs29FDOq7wFByzV2XgyzhnmHnO0aAbunOO2Pc/wBK5FrpbFYV3buAMd69q/Zq+H39s6q2sXEfnCGRRaxFfvP6/QV4+OxHLA+gy3CupPTY+gP2V/g0mnSpq0yzf2xqiBUiYcafD1zj+8cLnNfXXwy+GwWKOGPc0e7fLKRnex61wfwD8CfYbGG3VvMupU33EpHIPcV9GeDtPj0zTobded3Qjt618rKrKUrn3dKnGhCy3NKx8Ox6TbqkO1VAHJFXIZWhb5iuAfWrF0qw2jSM24Z24FYF/cb58b+/K1UZKLujBXnqzrrHUVjAGfvc4q+dVUxbVK5x37Vx9vckRhdyjA6DrV21u1bbu3E57161HEyscNTD63Z0NvrLxgD5cg1Zt/EBVG3MnynPWsC4vEijlYLu2jj8qpyauq2kcm1lYjkV1xxEmZRwsWdU2tK3f5W5alW6G4fz9K5y11Nbi3ywUtgEAn5k96uW10ysvyn3zUOq5bkSoqOxuW+Irjr8snBNWtX037am05G4YzjrWdaXXmhVbhepPpWzb3iiJY25DdD711YXDxk7s5ara2Pnz9oP4VD+wJtUt4ZGu7fBlTGVdBwR+Xevz/8A2kvg3BaXczaek0y25xkjBZGGT+RzX64+M9J/tzQrq3kVQyp1x94Y5r4j/aL8ALPqAWZfL+0W7xJIB8pkUnbn3OfyAr0PYqm7rYzq2qQsfm94thutFuZob6GSSFnDwyfdVXXp+BrpfCtpB4n0JZIwv2yMBZAvQHqK1vjD4euLjwFIJH8xrNi6EDcwAPI9vp7V5b8MfHj6Rr6xq7PFnZLEx+/n+oB4r0sPaOvQ+cxEkrpnrXwp+Dl78Sbi4t9H86+vo8SyW0SfMiggPknpjI5r9sP2CfCCeAPgpZ6BG00PkQwzCCcjczgI4denfj3FfjZ+z/4g/wCEd+Nmn7ZJkjvf4raTDHJ9fX1FfuL8GPCtxF8NtFvpI9PupdPGVu4ExLJEc4VvZVOMeorbTnujya3w6nv0M++3ST73Az9akUYFV7CVZbcOp3xsPlHpwKsjOT/nFdBxWaFBzQBkfe/SiLh6Ixz/ADoDzD7vRv060gPFOMdJ/wAsx9aA5g+8P0pzPtPrSLHSlcvSC9xrfJ60gOT3p7cnb60Kqg5HbimPUaDz2X605uE559KaBuc/Wl344qZBoGwv3pVXDHPpTSWPr+FOYZRakga+T/F+lAOOlAHIoBwFO7vQVzAeTTSgJzmpHOePxzTUDEZFAWAEH3ppXce+R+lSbiPvU1QaBx2HBvk+9zTf730/OgjaKUITQLmKCpsxzQ0eW7U4UVoSIo2j1pN+f507rSBcfjQAsXzDpS4CrkrTdoB6UgGH6cUAOxv+7xSgEH7v60mKdHQAmDn7v60pGetAQZz3p3SgBMgUj8rxTs0ZoK5ho3H+H9aBkMaAg3U4cE0B1DGDQpGf6+lHSjPFANjvMz/9andBULLk87qUzMFb26UDTKt5P5N993OVwB9f/wBVeceLNbV2uNWnBks7NmCqPvMEOG/NgMe1dj471ZtJtY5FDGaf9zGVH3XbOGPsMV5z8c9d0r4WfAzVtaum22djZtd3LSNtwIxlfzbGfWlKVlcZ+JH/AAX/APjlJ4w/aF0PwVb3ErWOiwHUJoz8oSW5+baR3xGIxXwla3sUFyqrwsQ5yO9ekftl/GG6/aC/aR8V+NNQwsmp3e23VfurCihEAz/sqD+NeQW06vFIZf7/AFrxpSu2eth73R2HgLS28V+Kba33f66Tcx6bVHX9K+/v2WfAy2mii4jtVHmHy7ZD/Co6n86+Pf2ZvB41bV9PbYGmuZsOB1MWf8iv0m+AXhdYIAfK8kx4CKv8IHXivjM1xPNU5EfpGQ4Tlpe0kevfCfTo9HsEhRcSbV3nHX8a9G00vHLncFbGQK43QbCRb9cL5cJA+prtNOsG3Kv9/wB+a4IM9OrJbsvXF0Ws8gLuzycViT2jGVmx948muna1jNuEjX5QuWHvUBsvPiYp2HHvVcjexhTqLoZVshjPy5k+XAHpVy2VvLX727PTNXtOsF80Ki8/xexq/JYxQ7T905x9TXoYeNo6nLXqNszzLuJUAhyPzpYrTciqy7uuGPer0qRmRflyx46cVPBIqiMFflU/Nx0rqjoYqbKlvoAY7m2lOv0q5b6b5xYox2Lx1rSgiiEGUXIPPI6VoWdpCnLKqBuSBWqiuhyVK0r6mXBZAWu1WxMTnn+IVftnMQw21m6cCrsNopcNsDHPA9qkSzXYWCZyefau3Dtp2OepNA9uwsGPLNjI5ryH45fDGz1/wnNIsC7drBMDmOQjhh7eteyXY8u1ZRnheah/s63ubUJOivFIuHRulexGN4nD7Q/HP4p+C91/qsRjRFvHLbT/AAHPP6mvlL4k/D+68I+OlvLZ1wsgKhTwSOv51+l37avwlk+F3j+S5az3aLqUsg3ddmfftjr+FfE3xy8JmG5mktUaSNQCvzZwp/iFTzW0OLFUVLfYxfBPi9bu2jkjWRZoWDA5ww+h+tft1/wSu/a+j+L/AMANN03Vre5W60tDZSTSHK3AAwG+uCOvpX4J6X9qsy8LN5bTHAwOncZ/Wv3G/wCCUnwfvPh5+zt4LvJZYbqw8UW/2qfJ3bZGJG0HsAQOvfiujDvmmeHiaaij7k8FStb6UqSN5nJwc9eTx/KtjeEf26DmsXwmJFsHimVllhfpgfhW3s2RrkZJPeu6J5shwOOnXFKMlqCMH096cWwM9+lUERuGz3/OnbBjofzppckdqEj55X9aCR7HC0z8/wA6Oh/HFO8r3NABnJWjJZW+tAjwe9KFxn65oLiNVcH7v60/FMc4NKG3Dip6iuDNg/xUIWPXvQwycDO3vQFVW9/ek9yQBVuffFO7U0KB+eaGOMe5pB5Ct0/pS4/woFNJPbmgpO24rEY5pR04po+f7w/WmhuegoJHOcrSg4FIR8vr+FIG9RTKvApAbRRRQaskaWwDjtQhLGmt95tvTvUm/MfUA0wEbg0uOKHOcdKcWO3tmkAijPWgjDDb/Ok3t/s05XJP8NAAzMD04+tCtnr+FD8L+NNJxj26UFW6khO0UVGZNwxS+btUUFaD+9HrSK25aULuU0E2YH5TzQF3H270+SP5qFG0UFAVyO9MK4DfpUhOBTWbHrj6UAYPiaBbrUIlbDeXEZAD3IPFfE//AAWl+M8fwe/YY8RwzFri48QyQaJBCqktIzAudoHXAQk/SvuDxHa+b5ciZ3Rcj/a9q/N3/gs1YR/Fr49/s/8Aw3i8ySLxTrv2y9jiP7yFQVjc+wWOZ2yf7tRU+EI6ysfi9+0J8PL74fapZwakdlxdabbXgVk2HZJGpXjAwcV51pGjm+mjhKlmmOTz2FfVP/BYLS7XQv24vF/h+wukvNN8Opa6Vby95EhgjRSMfTn3zXh3wK8ESeL/ABokZWT7pC4HpXgYqqqcZM+hy+i6lRQR9NfsXfDHzLqzumtWVcfISMEAcV93/C3QWa42xrtXIwfp1Ga8W/Zk8CjR/CFn+7bzF4Xjrg44/LNe0eIPiro37PvhtrnUrqKPULhGaCI/MSPcDoPc18LK9SpzI/UfdoYZI9o0vRF82NpFWOPqSWwMVral4m0Pw5Y+ZcajY27RjKmSdVz+Zr8xvif+39408ReYdCjdriRyVIQzFPQ4XH0r50+IHx0+J/iG4mk1X+2I5ZmOV+zlFIPU8juO1elhcvUl70j5nGZrKPwxbR+y2rftQ+B9AiZW8SaO77cuEuFfb+RrJh/a58E3aq1trlnJtIDFJAQM9OK/EnS9f163aSS4s76EyHLBlfL11Pg/VNWsb9GWS6WCY9kPANdNTBQh9ozoZhUevKftPpnxq0nV7YXFnqEDx8F3Rsjmuw07X4NSsIZlm8xW5DA5r8xP2Y/FWsWc1xp87yyRTNtYEdV4Of0r75+G2sKuhWu3+GLG30rh57Oy2PYp3qK7R6VPqSrGo3nGeuKp3/jGHS7ZWeRfvbeT1rL/ALQ3W+5TuPTbXFfFK1lvtILRI4beCFHsRXTCV9h8sUb+vftPaN4RvUt7i/jUOCzc52BSevp0NcDJ/wAFT/AM+pPZfariSXJC+XCSJMdxXzr8Y/hjrnifxNqHlR3H2VYvKfaOobLcfixrxu+/ZO8QaVetcxSeQu3arvgbQ3LHBPfAAr1sLGC+M8TG1J39xH6Iad/wVO+FMU0cd1rE1r6u9u4C/Xj+dekeBP24Phh41g/4lvinT5dzYKvIFOT04PNfkTd/s1+LdblWH7XbRwxgiKPcnyrg9STzn+ta3gr9irxj57Na3tnGu8FMyrwfchh716XNh31seTL61L7J+0Wi/ETQfFMrw2d/bzTMdoQNya0tSszKq+WflI4xX5e/Dfw78SvhjqVvNdWOoWf2Nc+dAfPhlwR6ZOPfNfbH7P37WcHxEhl0nV2jg1G3RQsjDb5mexHanKUoRutUXFStyyLH7Wfwlh+LfwyvLNoDJdRnzYiT0YDpn0Pf2r8qf2jfh3q3grWbqG5t5oWt0KyBeVCgfyx0NftFriJLY+YPnVgDgHOa+Mf28Pg3DqkF1qkcbN9nhKuw+6ysTwfzNctTEcsrnXToqpTcZH5VTanM89uZBsk2/KwH3vc1+5//AARo8XTeIv2MfDtvqH2rZDLNbWAcEptUswKt6bgeM8V+IvxC8NS+HvEEtlcRuuxBLCzDHy5xX7Of8EFvH1n4u/Y0XQZLjfqXh7WJHhiA6xsAd35tiu3BzftF5nzGYU3FH3V4I8SfbzJLI27zpNgZT8ueg/kfyrqivyqOu01wHga3XQNR+wyN+7diQx6g5z/U16Ar7lDZ69/WvaPGkOHMbUnTrwOtCnt/epyHnH93igSY3r05p2W9Kaxw5oM24UDHHlffFEZ4py7cDk9KYxXd940BZCuaRfkb60eYQOaUJk5oFcaBuc/WlYH6fSkztkal3bzip6j5g3YSkVQ3WnAhDjNGFU0nuFr7h5arzihh93/OKGcCl2/OMcKetIS3FJwKadynp+tOdcHHUdaImypagb3Gv939D7UKMA5on/i+tH/LT8KAjvYDwuFo27hzTj0oHSgfKjPph/1tPzgUVtykCKVUdTSjpTf++qUg7eP1pdAFJx/SgOoHekxzS7cITSAMqPXHapB0FRPwnVv8KWN87f1oKiPXnP1o280o/rRQGzGlu23v1zQF+ZqFB2807pQGg5/ldaE+831pxGajPyyUFEnSmt/rVodtqj1zSsO+MkUAKzbRTIx/k0jPu/OpCd1BO+xDcQLcIwP8OTX5mf8ABTLwXdaZ/wAFFvgLqimZXaa/WJlTdErLBujB9iVAIr9OVb/Z+7zXzX/wUf8ABen2Xwy8M/EW6tfOb4W+IbbXCU/1ot2JhmVfbbKWI6fLUzV4lxsmfg7/AMFefAFx4d/bx8TxTzeZJeR2t5cNGu1AZYUdgB7EkfhTf2FfhZJrmrNNGdx3gAgdsHP51q/8FlvHN98UP2y9Y8W282NE8TW9vLpxAC5h8tdoGPQEZ9817d/wTQ0izuvhLdXflq0qSLGzqMEYH/16+Tzy/snyn2vDNvb6ntEusw/CPwDJqcyrusYj5SY+8+OPwr510fwxq37VXieTWNWuryzsYSV2MCVl5+7z24/WvqHx94Rh8S2yfaFElja/MU/vkZrkrvWYPCfh9pGhitIOfLUdeO+K+PjU5D7yrhXXqXlsVdM8O6L8L9LRbe3t1Vl2mVkC7cds1zPjHUPDsui3WpT6hYbIVJdJnUsD7V89ftE/EXWfiN4rGkNrMljbrulc52i3iGCWbHfoAPevL9Q+LPhXwjcw6foei3Hi+dv9HnvLr5QZ2+UAbie/P412YXB1az5u5z43EYbCKzsdx47+NWgW07CzaW4VmJLKRtH41l+DvjXp895H5aRszH5kfGV+oryK7/afvv7NuVm8PwuoOI9gVTGM/TngVBDrFn4lW3vVtJdPkuh5kLHjcPYj3Br1K2UzhD3jx8PnGHrT5YH3d8DviVY3OtIzwwxyeX8pyK+mPBHjC4uxCVVfLxwV/lX5i/C7xFf6RfRmR5m2nKOrZyK/Rz9li+fxXoWnyN/zxy4Pc+tfMV+enPlTPrKKh7PmR714caTUrE5+Tdx9ap+JoJrWDa7oix5Ib2967DwLobMq71BUNg1z37VqDwx8PLqS0XZPs2YA5zX0+Do3o+0PnK1b99yHzJ8cPjLH4ZlnhV1lfBBKNgmvkP4z/tdXaatFDZxtfFgT5UMu4J9fSsX9pjxvrWpeLbyyhkmhC/61nOCfUZ7V43DaX/8AwjOpappdpvs9NKC6unO2MFmCjPckk+lb06Lm+UjE1adJc8j3fwN8UvFUpju2sYpIZPkCtcEEHrgDbyfavb/hP8fo4r4WeuWNxodwuBtu18tZs/3Setfn7fePvGmjeZJDdJEumztLEYZflVwcEgdxjP1r7M/Zy+KfxW8OfCaXxX8QfAB8aeEbizTUZbuHyjPDas0kYby+O8MvAOeOlelRyWrKLlA8mPEWG5uRo+2/hX4+E11bxmVZoHBOd3OK9J8V/DCy+ImjLqWmxQ2OpWOTvRNrSjryRX59eANQtvDniWHxZ4L8R/2p4C1hkdbIMwuNFZyMIynnAJK8HgCvtL4J+PL20VUkvHljmAeJwcgjvWNOc6M3CR6WIwtOrBVKR6b8EPiJda3pNxpWpR7bjT2IRyfvgZBzntVf42eHY/FfgXVIJFwvkSPnHBOMj+ldNZSafd3a3zMi3DjkbOTnqC1VfGEn9o6VN1MPltv9MAcCuSpJ81u5y048vQ/FP9qgyaf4vs5JPm/cNCP7w2n/AOvX6Xf8G83izyfgzrenx2rTXCX5uY5R/EuEBU/TrX5f/teauL7433lqpbbHcSooB9GNfq//AMG73hVrb4AaxfQ7lju7lxj+7Iu3IH1Ar2cJdTij5fNJxSlc/QLw1of/AAkGof2lJ5ifYyyqn99jg/pj9a7eHt9KzNKeOHS4vJUDeCMejE9a0k/dqor3T5xoey7zx9KQvvFIrcn6Z6UKv8qCBU4U/Wk3/wCc0sZwKcNxP3f1oKiNDc//AF6UttakbaCf8aXiT8KAlYXPze1KTgU37gppUtzQKweZlvug0u4ntt96Rvk207bluelT5iBOn3t1OBzTT8ox09qau4jjjHNSymiQ9KFj3s30pGbHHrSjigNgAwvv6UZ44pV5kpg6fN3oDfUD93n5qFOT93FIh3nA4p/kt/eoHLe6AngflRSFd5A96Vs4460DM7O6lEW4feYU0LgcY/OnBwF/+vW5mP8Azoxn/wCvTNzU6NufvfN6VAAQC30pScCkbcW4pvzFtv6UAOK55+ahUK+lHb/69OPNADd+04p3ejg0DBNBUhu/8fpRuzmnRgqePu0E7Wbj9KCSSmkb2VqdQDQVzMa67h+NAX52NCtlj+lKDmgfQUHB5pu36040Kfl96PMylfoxpYKw/vfz9qy/EngrS/iPo2p+HdetlvNH1yB7O7gbo8Tja4P4GtC6mW1t5ZnI8uFC7E9gBnrXwp4n/wCCoevX/jTUtP0S60e1msriRLeO4tyyyBSRy2Rk454Nedj8yoYT+P1PayrI8VmEpRwq+Hc/K/8A4Kn/AAw/4Ud4w1L4dXWnPaR+CdbvJNDll+dzpk+xoQGPzFVO4D0xjtXpf/BJi1kk+DOrblkKNdqwHoCtY/8AwV4+JHij9pv4oWutalo+jo+n2Cxy3enxOrXWSQQ2WPTqPrXrH/BMjwp/Y/wBZo1j/wBIu9jkDn5UGP5181jsZSrUuamz6rKctr4TFctbTQ7zxdZzKrLi4WHJOQCzfpzXh/x3vbu7EMGl2mtaheW+XX92ViVvUk4PFfZmm+E7dizSKz9cMRnNY/iL4JW9+fO+eNiOQuPm+tfKW5p3Pv6eIio8h+S3jf8AZ18eeL9S1CXUlkjt7h97qshYzt2DN1I9s11dz8D7qH9mTUPDuq6K2m61ZzLNo95p4RY25VmMxHz544OM5r7c+IHwg1qwE32MW7QxtuKNbbmYZ6Ag4H415v4gk1KeWa0m8M3cojAVpEjba/fkAdq9ijmEqWkTxsXlMMQ7yPz88Ofs7+LvEAmtUvtP22yBgJJsLz0/H2r1Xwz4cvLH4aaZ4Rk0TTdUmszJ5twy5YyOxb5TnoCa9h/4Qu8t7pvsvg6aHzG+bduXjscmup8HfBW8uVW4ulNuXP8Ax726KGP/AALk5+ld7zapUVmcdHhujRlzHjfwV+CeqeHNZla+aK4s2jIMAbeVbt16Cv0C/Yy8NSad4XsP3LRq8RyD2rhfhl+z3tDTXVq0KyYG0Z3AepNfTHwj8HxeH7eOOHiIEBRjrjFeHiGp1Fbc9yneFJpbHq/gDTWNg2FG5WyTivO/2rdMuNT8GXixozOrA5Xkn5ga9r8IWkcVh8qjaxycVi/EvwRFf2bKylklHPtX0UOanBSWx8z7TmrNs/Hr9oj4MjxH4omlkf7PwQ8UucSnsTgVxNhoesReB9S8K3FjZzaXqEYSUJDy+CCGyBnPFfop8Y/2RovE1zcXlnG/nDJMY+YP+dfPniP4Ct4buWWVr7SpNx/eEbgw9wRSlKfNzUz0o4WnXXLM+K7T9ifMWJ7zUt2fkjH3WHXpjH9a+xP2Pfhx8TvCXwqvvBWk+JLqHw/qg5e5P2mdl5AiAcMqRjcx+UDljVrTvBGtWUkZguLLUo4zkNJbjOPrmvTvhrqXifw+8axxwxsp/wCWMJOP1rtw+cVqfu1Ph62OGtw3hb86SbWx5bZ/8EwL34Z3NxqXhnVtS0vVJGOV80NFMM870wVIP0r1f4PaH408FRfYtY0+1nbcNjW48se+FXCj8BXuvh201TWIIAZGaR0y+YzXceHfh6DGGuE3c5LY5/KsK2Lg5WRpCl7KJl+FLLULjTIvMheBQudrsCf0Na2uxSP4duol3MywsQB6gZrr7XwvGLH5W8tu3HUVQvtHaOKddgYMjZz9K5pavmOWVZSlofz2/GfV5NW+PesXMm7bHcSgA9Sd/NfuJ/wQ709fA/7Dmhy+TKt7dX817cBovKxEzFVw7AZBXB5OOa/IPx3+z1r3jP47+ILbQ9FudQum1GYRqqkBgWPzE9Biv08/ZY8Aat8E/g3pNrrmvaxfSaXpo863WcxRAKuRFtTjHQc5Net9aVLlkfP08nq4us4X6n6VeF7uLVYWm3QNHu+VInDKv128ZrcJr4+/4J+ftSal8WfHOq6TdafBZWMSK0MaE7l5xkkn+WK+vRyOnGPWvSy3HRxdP2i6Ox5ed5NWyzE/V629r/JkgGe9HQ/pTYxuHpUhNehseLyroN2HP45oI5/iNOzQTigLDSFA+7+lBX249qFOXx0HrUhVf8mgFEiMivS/e6cCk7/MBtpW2rJj1HWgNwfhgcUoOaAwPFBI49qm4dQ2/P6dqQLhv4j9acG3UqfepBzCqMZ3D6CmP9MUsjZPB/8Ar0jswK5xSFe4qrtj96AGHG1fxoY5OGA/OlRWVuvHpQWI3X7uPcU3cM8AnnHFSclv9mm45G1cc+lADQrHqppwGCM9+KHkZf68dKEkzy3HvQBnDdjn9KX/ADzRjPPFGf8AZX8q0MxxDEfw01Rtk/SlVs/3fwFKg796ACI8H60FPmzTgMUjHC0AKelNJ+X/AGvahZPWnUANXoNvSlJ5pM4dVx1pzx4NADwNopSNwoooAF+7RRRQAd6bGMKtDtigPkDjnNADutIF38+lARk53UjyeVG2ePSqjuHQy/HMu3wNrw6MtjIQf+AmvxT0PwuusfEaLdJ8zX8nmherfMwOPfrX7XeKbb+1/CmqxMSvmWsi8cZ+Wvx78H6HLa/Fa4jMhU2+os+M43Aue/41+d8bXVWjfzP2TwulH2WJvvZHJ/tT/DO9sLK6a1WVLGSAb1ZNx45BJ9K9M/YQ0WHQPgStvHyy3JkYerFRzXrHxN0OHxF4ft7SZYYbVoy8rsPvKOT9enfFeI/sQeL7HX08babp80jQ6fqf7vd6HcAR+VeDh6kUnTPXzChzNYhL1PpTw4rMse4fKx6V0cWmrcp82B3xXNaQ/myRQ7ivy8tXV6Vb5McSsWCg/NnlqcdGcU9dWYmv+Dre8gzj5WPzYrktc+H0CRt5ahWPXA5xXq8uneTFvf7p/hNCadbSoHaNMt7V6NCMZ6SI9pKOsT53vfhJLq91tjhOB0fbxXReGvgla6MnmSLvkU5x2FetXa2ttu2j94Ogx0rlfGHjO10iRY9v3lz/APrrWtSUY7m8K06nu2M2x8Oq0rKnyr0Ndp4VsfKvo1XbsXHNcX4Z8XQ6vuaFW+9tzXoXhy1+VGHzdMjNedS+NaFVpNQPTvDsAfTl7KTjirOr2CX8Hl/3uOapeH9RitbBRluvTPStK8kzZLJ0HXdX1nL7qS2Pk6nMqjcjz3XNIXT7mRGU7ux9a4vxP8LbPxnH5MihgTliRwK7j4u+MoNJ0XzJFb5QQzd1HavMfBvxRjd5JG7njJzXLVlGlo2erg6daa50ZFz+zDa6bM3kyExqc4C/oK6Pwj8GYdPOf7xGCR0xXoGi+Iob+GNtvEo3ZPrWxbospDY4/ugVKpp6lzxNSK5WYvhTSLP7bLBHGyvbgBif4s+ldNFp6qNwXCj1qzpOnK8gZU2sep9a07qx32uG/djPpXdRw8d2jxq1duWpmfZl8lXUdOwrA1l2fzNy4GGAA/rXSxR/ZUZdxOe+a5TxvfLYWV1Luz5cTkjHHSirCPYVOSufIvwW8FQ6T4o1nUIbcS3V9cuFwMsrA9vwJr6Mj8HppfwL1y+mZXkFrJM2R0wM4P5V81/EX4t6p+zJ4x8GtHYRXmn65PK8zE/MGVQMD8HJ/CvrbU7qx8a/s861fWO5Y7vSZpSuPu5jOciuejUhKcv5kj3qNCdL2U39qS1+Z5J/wSonfVfjRrEh/dqkC9uvzGv0Md3kO0bfm5zXwh/wSWsprjxDrt8sMXlsVQEjBG3r/OvuwDyhuZSM55Brv4XjJYZyf2m/zPn/ABMqRqZtyw2SS/BE0Z2fKfTrTnGWX602NgSvfjmnt1/l7V9Kfn8hucSH3pZOg+tL5exR3J70Hn+GgjUQdvpR0pWICj24pJFxtagrQAf9rtQTlOtDJgt2/pR39qBS0Go2D0pwTdTqbtY/xY/pUyJ9R23ZR09u1CplfU05jgLu9akaVxoC5560i/ODn+HkUjHBHXk05Ov4UDiNKs5BboKkZgOFbHejf+821G8is/070FDjJknmnZJT/apEj4+bBz+lIDszn8PagWo0licfrTnT9yPr0oc7nHahzldp4OeDQMooT9PrR1U/NTQQTzu/pTtintW2hmEQ4zTqKKkApoLZ+7x65p1IHzxVRAUrntRRRSYB3oY7jRR1NIADZm+tPdtopETZx196cRkUAICCOpP4UZpScnpijZuVsVUkA0Pzypp4AOf5U2N88becd6Uwlu5/OpAdsx1OfY1CRkc4bn8qmePeuMn/ABqMDY3Y1UdwGzRrLE0bAMJAUyegzxX5YfEj4cXHw1/akMFxF5cdxqQgcEfKCG4I+v8AWv1NWLzW+Zm+Uk4H6V8+/tvfs6QeLdCXxRpFn5mr6fMtzPjlnCkYOPbvXy/FOVvF4dVI/FDU+54HzyOAxkqVT4aqtfsz5H/aV8bR2aanYxqyMkJgG04xx0/HNeM/8E9/Ca6EviC+H3r28MEiYwVxypP6816B8fdKuNdVdSjhkkEkZ88IOjjg59+KpfATSbf4aQbtQEmntqjK0YkBAkPbPoeTX5tG8a6Z+x1qcJYGSju9j2/T3xfLtJ64Ndlo0irIWxwOhzXCWUrQ6owbG1h8vvXQ22qrEPlboM/SvQejPleXmVjsbzUoGs9rMPTPpWJqOvx2K4Vsqg6461l6j4nVLZlDKWxngciuR8S+LTb2zESbSR09a19rZaG1HC9y3448bC2snkWRt+eCrYzXgnxH+Kk15q0NlbySNdXDhFw2d2SOKsfE74gtHblo5iF3EBQeprP+GXwi1DxFLH4guIWVoT5tvn271m6kpaHsU406Kuz6M8C+D18LeF4VkKPcFFZ9vY45rstF8aWOn6FJvlX7UThfYV8o/EP9rtvh1bbL5rtWU7CqxfO2PSuW+HX7dXhv4j+Il0201Ca31DcSLW6haJ2A/ukjDfQc0vrMofCjCpl/NrJ7n3L4c8XwvNzNuCnOTxmvX9Mjj1LwcpVw8kxwB6D618SeD/idJq7KsEys+7JXo2PpXQeM/wBvPRfgvcR6VdXmqX2qAAfYNOt5LiSIn+8QCq9e5FfR5fjEo2kr+Z87mOWOUvcdme2fHj4c3eqfD7WlRF837M7ICeSQMjFfCPgT4ztZ6g8LySpJCdjxuepFfTfhH9q+T4p+Hbi4jjvbcyRsq290n709eoFfPnxh/Zp1KC3OsaDay/ao3LTQr1YHqcVy5pSdSCqU+h6mVSjh/cr9T3z4WfE9NSsrX/SPmbnYT0r2bwz4gjuI1LSBmY4ODXwr8GvG5t5bZZpWiuFO2QMCNpHBGK+oPh54sjmgG2b3Ge5rmy/E3lyzHmmDjbmgfQHhlkklC+YvHv1ravTGtuy43N9K4jwtr0MUKtuy+MsMd627vW1mj3BigxzX2nNBUk1ufAVqcvaFO+vVEzHOMHnFcN8Rbv8AtAxabFnztQkCL7gYJz+FdDdagpkkwec8/SuflRbn4g2ssmfLsIt/TjLA/wD1q4L86szrpJx1R8y/8FDr7TdG8PeHdHKhtTt9WN6u1dxt4ChXGe2Tjj2r1T4AeKovEnwfvNPhkbzptLliQA8YKEcj9K5747/s36r8dNZ1a8W3EN9ay5s2LYSVMn+nT611P7Gvwa1Dwxr1laX1uY0mkEbIWyQhPzD6Yz0rw43eMtHaWh9dWrUY5enJ6w1PeP2BvgfdfCX4e3FxfRrHNfPlQq/MQOp/UflXv8PzKT1696ihjjs4ljt1WONcKqgcKO9TRruhUfd4ya+8wmFjhqEaUT8dzXMZ43ETxNTd7DchAG6BqlPz/KeDiogCIwsnY8VMuS+SO1dR5uuwfcTrnFCPvpxNNIOBt4oCIONjZ5+lDpk80Y2j14zQHz1DUA0DHIPf2o6t746U5n3J05puMMGoFfuONNMwBpT0pMegWpkJgo8wbs/hTt/mR01gSn+FKrBvwqQjoKxLnIHaiIY/rTs5HFG1h/nrQaAwUHdimqm4t8u0UpT59xP4ZpVb1oAAoU8c8VHI/mr0xinQth2P6e1KDuXpjHP1oAYj8jhvx706U7h70b/9mnDlc+/NAGd5Y9WpcbBxup1Ga25jMKM80ZoxzRygGajTqtSYpoLH0o2Ad1oABHJwaaWw4WnIwI9aLXAFXjrihhjBzmhWyAq9z19KHQK+M4/rRygPz8xFLmhMmRfT1o5R2+lHKA1JN1ODN8y/3qRPlXa1KUVV/wBrtVMAXifHtUlRl22c/e/nUingfSp5QA9KhRN/T5amoIzRZrYCvKGhfjGO5qvqFt/aFtJC/McyFDgfeB4I/EZq+VzVZodjZVju7e/NEo3Wuo4y5XdHwJ+0l4AvPhv8TtSs7OMHT7qUTLG653q3JI+nI/CuL8Yvb3D232yNI2uCVsnfgzFOWCj2yPzr7W/a4+Hdn4k+Hl1qzxgXmjr5iNjkjPNfE3j7xDpnjaXwqsNrIuqQ393FFLIwZRawIgYx+hdpUz/uivy/O8olRrykno9fQ/YeH8+eIoU6TTctjft5y1nbyt94xKSfcdaZcaubaPcrqQxo00ef4eG7/WRsyHHpk4rn9Xu3tJvlVc4xjHSvLq2PXoWcm+ly1f8AifzA0jMFfoQK4Px/4/jtFaMsoXbkk9aq+MfEclu22FGk+b5sdq43UtKkvVkvriRvKj+Yp/Q1jGR7MKaUbmp8J/hy3xV8UfaNUWWHTrPLbBx5hPQ19PaZpFrp2iR2ltGVhCBFHoBXifw/8U/2JZx/u1hMirwDyTXrmh+MGv7GN9u1MYOO9dVOSR5WLqSbt0OH+JPwV0/4g2nl3tvGu1s7iK8o8SfsLeHZIlmgV7e9hcSwzRnBiIOQfzr6E8RzSywK67mBOcKen1rn9V0y9ewaQTYZv4S3NTLyNaVeckl2PKPBGk6r4R8QrCskd7JkAs69e3OD7V754K+AGg36m7aNWu7smeV35ZWPJ5rzqPwTqD6lDI0ZcyEfN2UZr2/wZ4auLLSIpPOTc2Aeev0r3Mni+bklsceaydlOD1Lnhr4G6R4bt3kjZhIx3Eeuav6lpcemXEYhX92RzuGee9adnbTPboPvL3NN8VIyaTu5yCDn0FfSRowtZI+XqYirKp+8Z8yfHn4BroPiSbV9IjcR3DGXaBwG5z+Gaf8AB/xnIimK8Xy5FO3n0r1fXtX+22F1bybfljYq3rivOtJ8NLrYa7hZQ27B/CvnsThYKpzxPocNjHKk4yPaPAHi55ZlVtsgkGMj+HHQ12kusMZfvKflryfwLazWksGMsuMGvQLTLRtu6+ldMakvhPGxVKKldFuxf7TfNubAkrOsNcgtta8QzyOo8mLaobuqqc/lWqsP2eAzN8u0ZX8ua+ffDvxUsx+0H4gs764VbWaLyI1LcAENuIHrzWsq3s43ZGGo+2lY9x+Fnis+LdFl1CEf6DtjeN0+dZVbdzn24z9RXo37PXhK+ufGTahdPvhtt3l7Y/lBPAGfoa+U/wDgn/4uvvDOmSaUbjz9Dub/AFDS0nJyVCmB0I7AfKR/wIetfe3wmhmsPB9qvlhFnYyAMORnNell+Hp1PZ1PK/zPns2x06SqUfOx0zRbLjYuTxlP61YEW1erdKhIMs3pxirCDCKvHpX0Oh8j6ke7fOqj+HmpiCxO7pnrSBGHZaVQQedv4UGfqHQ/7NOJxH9DUcr7WWpChBBzQVEaXyygY9KJHIpw24poXK5y3WgdmCqEGd3PfNCvlv60Dg9+adjK0C5RpCoAd3zE04/ff6U3zFYcdutODZ5wtTIkMfL746UKgKt/exzSSNtPbb7UuNx9akfUcoAbr2p2aTAz7VGHZy393tQWKyNITTGDKvy/w9aeox/Fik6btvLUE8wu/pjHIpoO3gc7v0p0Sbht4z1ocED60FBTi22DHem00BiegxQBVNNcEinDgUV0GY3GBtHXqacOlGPzopcqADzRkL16Um7k+1KeRS5QE2hh8o+9+tKMJmj5gPlpuGGc9aLLqBIi8Ujp3A70iIeDxUlGgCEncf7tOjGC3vSEbqA/lD5vx96oBqMCPm5alxuf2pWh+YY6U7bheKADfsX5utOB4phxI2PSnKMCgBaKDQDmgBP4/bFM3fJnHPen96iB2nGf0pq99AK+pWFvrGnT2t3Cs1vcIY5Eb+JSMEV8U/Gr/gmz4wPxg0zVvh/daJHo9vZTwpZzO0DozshLEhTnIUZPU4r7gk4H4cfWqM6rHrMOW2q0TLg9+RXBjcvo4qHJUR6GX5pWwVVVcPZNd9T4N1H9nrxL+z9of2PxLfWeoX187XTG2YmO3ySAgYgE9M5x3rgfEUmbiNu5Xsa+5f2tvBa+IvhJcXkMLNdadKJSw6hAMH+dfDHiiMMm7q8Z5btivguIMt+rStDax+k8O5tPGxbqP3rnP3mmLdZyoyx/HrWH480KOy8NTIo+98xx+Fb0F2q3reXIrd9uelZfjm+WbRpIm3fMpzxXy0bpn2/SyPAfiV8fj8PLqO5ZLqZIflYIOorN8Nf8FUI9bsJrPRbC4JhbYzOwBjPTGK9Q8LfCWw8ZaVOJ7eOdmYH51zgVzvjL9gyz0XWF8U+EtLsFkkTN/ZmMGOcj+LbjGSPpXq4fladznUPePP8AXP26/EV+kbvrUllDJwVMnQ/hWcPjBqniiM3Fr4m1CSVyWyly2D+Ga7n4TfsufC3xdr8lp4m01LORfnTzWbk9xXbf8O4vh7qGsTDR76bTYCTte2nYYPqPxr06WHU1sexSw8Wrxkjlfh/8XtYm8Pz2t5qmq3DRj5Sk53IT0PXt/Wuu8LfFm+8OXMPl6zfGWRSg824O1vfk1R0//gnjJoviQMPHWqLagjKiRVZh3/hz6V6J4A/YA8A6NembUbjVtakmGQby9dhHnrxnAr2sJGSXKo6ixGEptc0paGen7WHibwcjY1KSeGNgzlZd2Aa177/gqlo/hLw/N/wkayQxYQmUqG6nHT612+tfsifCaLw1LYx201vfSLjZDcSeZIewHP8AnNcT4f8A+Cbvh7xJraa74y0tbqC3hEOn6e0haLGc7nXox6da9aWHrwjzdz4/HSwa9xLXudM/x10/4heGIdasN0cN7GHQYwCrDiup/Z/sG1Dw67TKrFpSw5riviB8IovA/hsWun2yw2sbALFGeI1z0x2xXafATNl4c2Nu3K34Cvm8RzKpaRyRio0XynrGh6aLcH7o24wBW3ZFTKWHTH61zmlSsg3bj82Bn1rbhuVj2iPknrXTFK559W99SLx5r66F4G1S+mYhLWBmI9a+Hfhn4Xf466b8StStbqSDWNMnlubLcm5WAiBADDlelfS37cHjseB/gFfNu2teSRwnaMkqWG79K8r/AOCNc9r4p034tvt86RZQkIbnhkKkemCK6sNGNSpyS2PGxladGHPB2dz1z/gkhqvhr4r/AA3vHn0f7F4i0m4RpVdt0MqOpAlVem4lTnjPSvvzTv3cCqVA8vjg8D2Ffl7/AMEx9fX4car4ot7qJobzwzrjR3iKufMspcrgeu2RE47An3r9PreJZFjuLdiVkUN97cGB6Hn8K97BwioWS2PlMwrSnV55u7e5cbg8/e9akB3CoYpA3X7uefrU0f8AKus4xVTP3hTgoWlzR2oDQa0atTjluvSgGigVhpKj+7RnH3RkfXFIVO77vH86UJvXIJ444oGA3Hpx+NOwy/nSKNp6nn1pWRj3oAHRjjFNACjafvdvanxBgPm3fWkZOp/iqeoWuEP7tDuxSAFTinj5x0/OhhxzTYnEjI3svoOTmnKmE3HP4UMMHinKMp7VA0NXDDd/DTQfK5/vUK2N393rigjd/u9qCRynb97qe9K/JGPu0hIZfej86BsPlMf/ANemhmJ+X6U5MIgU/nTlxj5aBlDdyKUnijpR/kV0GYN8vf8AGjNNEhY8r8vpTh93PrQA1uD/AL3WnE0UxTl6AHfNGM9fQYpSd3f8qV+i0ipk/wBfWk1cB0ZwuM0obJPtTFPz044/2uaLALESx/GpCgamBtidvxpyPupgM3liGH3aekm6m42jFNVMNQBIQFPpmnZprjpQCAvPYUAONA4FJnK0oOaAGtnctDoGpS200tAELKzeu0dvWs/xCWhhhuFUbreUNj1BBH9a1XGVP9KiubdZoWVhlWHSgCjrWmwa5oV5YS7ZI7yJo2GeoYYr88f2hvh7d/DzxhcadIpVV+Yf3SK/RSCHyNP8tWBEZxj+Ijt+lfMv7cngL/hIr23vo8f6PEYpwOvc/wAq8PPsGq+Hut0fQ8N5g8Nik38LPiu6cWV60irtaTg4bpWfq0k16GG5irDHI6Voazpnl3MkeWjYEnntRp06pahWXzMMFODyRX5ZOLjJo/aaNTnjc1vhTpS2byrj7xHXiu4t7j+zJpFUgxSEggelYPhPQl0y6kDOsokG5cnbj2zW/caN8vmZbmrpyaZjKSvZnnnxL+BWi+JAt5FJJZXRcsJITtIz7V5rIPF3w81BYrW8TULeNvvOApVevPPWvaPFUNxDF+5k+UHJBHSvOfFmsXmpxyQx2sLMoxvYH5v1rqoYqcZaHoYfEzpx5VqiO38U+L/EFu0oibdCQcpt5x6+1eh/DfTdX8SXcdtdXywqyZbn5g3X1z+deN6CuuKZFa5aHzOPLiX5cfjXqvwTuri01tDJsZivJJ5NfQYXHT5k7I5sZjJODstD6A+HHwi0/RCt9cTSahds4/eSfNnHp6Y6fhXcXlvHdQquzaFPA9K53wVrHmWsPmMq88KK7S3ihkg3nrnp619VRqe2heT1PzvGVJqrdnmHxF8MQ3dtdB1UvKCcHqwrkvA+hyaRb+TtZMH5snjFes+J7Hz45mZVZFbHviuUvrG3tp8eY3OCFFeRjqK5uY9DC1+em0SaKzzDaW4U5Wt6wi8yf73yqOcVy+lXLCb5fug10MN81vaOq7d0nA9q56fcWI0dj5Y/4Kr+M7rSfhXaLG2RPOWjTOMhODn17Vi/8EGPFWLn4jWdxIkdxqiRyRxFeZPlYkA9q5//AILJavNZ6X4NsYjuXbPLJn0Xb/PNeKf8E4/jXeeAfjdoOmwt9nh8Ty+S0+OYeWUN9B3+ldeBklUUjxcyipx5D77/AGNfAlt4r/bC+LvhtZLiG21KxGoRrDtyHjlb7rEH1FfcnwO8XTal8NtGXUla3vFtliBZciYp8pOegPB4r5N/Yk0a38N/tn+L51nhjVtAlBuWPyH94DgfWvr74NWrv8MtF89d5kthIwxjDMS3H519Bh9r+Z8jil77j5HSGVkfbGA27mryI2xfpz7VFb26wL8vXpg1MH2LjHT3roOPZDgu2lz8uPWm7/lz+lKTtoEtxFG1cU4HcetIG3LTTx938cUFisdg67sHilzu56LjoKFXzFx7UBssR6UAIo3ODz+NSOfkNMhG0D2604cMR26/WgAG4H73yn1oCfvd278KU4znPSmq3LNQGw5nz8y/Smp+8/woY7ufmojTZ6c+lTJgDoQ3y/ypz/LFSIxZtrdu/rSuu7B9DUgNA+c5wOOKPujBFK5+bHr3pJEDbctjigTGmNV/ix+NO3YFNUKQRyee9NziTHbNAS2Hsxxtx170ix7Rw22lXl/xpSMMaAjsU8fLu/TFNcBnzSrJgfKPmal2tn7o+tdDIuORsihuZAO1Cja3vjpTdwEhoJjuEa4PzH6cU2MqwU+lSECQj0ppQHBUUFCE5br+FLtxx6/pQigAt+hpwfGKABsx7fXNSPx2zTc7vvdqd/rB6UEdSNUEnPPHaiPG9scDtTni2IaETj+tTcfMOj+br2pw5FNUbF5pQaLhvsBO2kBVv7pP0odiBTVG0bh/KncBxIUelG3B/wA802QMQD0z7VJjilcGRzDIG3inKcKM0L0246frSlQ1O5QhYHvRJ93mmyQqOfu01WbO1ccdfamBWv8AdHZySJnd5ZJA4OMfzrw747iH/hDPIkeSaSZX3k/eZjnnP0r2TxGF8lY97LJJJgtnp3H5V4/8X3todRbTY4dzrEDgt93rliffP6Vhiv4b+f5HRhv4i9T4e8d2S39rcTRn99DxIMc8cZriLG5MaMAwYIf+Bc16F4jP2C9nbbubcVYeorzvxP8A6LqJlh2lW5dMYwa/KK1HmXN1P2/L6zjFJ9jtvCWqSS3I+TCdQc9K9C03V4dRsVUrtKjBGeteGeFPGsdvcYkkYKo2kV2uneMI0ZSCevXHWvPknB2O+VG+x2c+lw3Uvls25v8Aa6Vh6z4A0+9kb5vLfdj5F4q1F4ojkKMrKd3BAHU0k8hurncku1evPGK66MVIzjGUdDHtvg5b3d0zfaHXaR0rp/C3wut7CbasshZejHtWd/bn2CdVdt27jKt1rqvD/iSOYKB95R0zXr4fRpHLiJSkro63wx4e/s6EHzmbYc59B3r0nTz9otI5PlbC5AI6j3rz/wAOa9EVG7oeCMdu9dQfFUEIWNHVVKhcDtX02FqRjG7Pl8ZRcmTeIBG+nys3yMfvV5tq995M/HVeg9a3/GPjOGNzbxuzOf4RXG3+o/a7hlwGbsfSscVW5wwdNwWpsaJeCeYFQN3U8dK3bQedOo/u+lc7or+XGkcagy9CRXX6Ja/Z4M4VnY/lXJqaVY3d2fCP/Bae3kk8QeBLdflj8meRifqnH05r5S8Fa9BompaPcRxlbrSLpSkqnqrMCePbJ719b/8ABaa1Mep+EZZJAwW3n2r3X5o8mviH4ca6moazqFvvXy7pQg3cDgcYP1rpwq0seXjFoftl8Ffh2njf4tLounsyQzeFbWbVtREg3IDKGGMdSzLgZ7bq+1LGFLaFYI1VUjUIoAwAAPTtXxf/AMEfPDFv/wAKEsNeEssl5qyCG6knJaQ7FUhDnnC54+tfasA/dD+63avpKKtE+JxUr1GSKMDjijaPQUpOBQDkVsYX0EC4PHpSKMDj1pc4NKcKB/tCgSdhMZpCm2Lr3pyjP+FNIJG2gNWSLwmfao/4x+ePWnB2xt2+31o8o/Nx97igoQ/ex/Cf5UoXa/XcvY+lN8tgV4pdrLuPb0oCIu3JztoB2DnNORsimyIXPHegJajVGB/SljznpT/L2j5uKY48s9aiW5MR7cn3XnFN81s/d/WlhIJOeDjim+cVfHFIbdhWchN2PwpZCdgpGkz8v8VBXK7d2KBidR3pCPm/hoO5D68YoYDetACxnMn40rn971/CgcNRw75HXpQBTEfln0oST5OvfipBHubP4U1kwQP7pzXQY7sR/ugdzQT8lDDcclT8tPBoJGo2fQUBWdFx8tPT71KvIX0oK5iFhtO37wPWjoBjrT32sTmkEePegOZgfnWhtwOFbFOiXEbfpRuCnB/Ki5I1g4By34U5BkL7daFXzGDdqCCrcUXAf1FIPlFOpjHL/wC71oAUjeP5UKPl/GgNupWG4ccetACj3/Cmh80FwtCpg5zQA4cUm7nFG7JNAPNBUbiSkBOfwpiREKc/LnrStzJTLucRBtvXpQVdHI+NNcisNSmkkk/c2sJZV/vv/k4rxL4k+IYfD+mXOraxI3+k27xxvnHzj7n4cn8q77xn/wAVL41mhEjTWtn+7IHG6TGSP1zXzH/wUY+IFr4di8K6Db3axh5y9yq/NlDgde2P61x4moowvI78HT56qijy3xLFKbyRguVZicH3rz3xjbFJZJPmHAxXp2olrg8/d6LjuK5XxXoiy2zM27GDxX5TWrclVn7Vg6alSieS3k48ppIWO/PzAUzTviU9nmGebbzwST+FVvFWnXOkXBaFWZWJ6iuXm1KOeSRb1RC3QNjGaxlKMkeirrVnqWi/FNYN0bXC7W+6c5resPissg+a4Xd93GeMV883FuyNutbkttPHPSqNxreo21yyld692HpVUpWZUpp6H01qvxFS+uFjhkj+XB3VqeC/iPcR6lGsjR+XyM9q+XdM8Z6jNOxaF42UDBB6ivQPD2raiyRnj7udu4cV61GV5HFNWXKfVlr8TLWwtF3Tr5nXiqOp/HW3itvLtJPtFw5+6BnafevBYZNR1iLZNMwU8EKMcfWug8MWtrog+9ls4wWyTXoxm7nlVKaT1PWtM8QXF2q3VxJ+9bqT2FaFnq3nyNs9M7q4ewvp9QXaqN5TEDdjrXZeG9FZYhw3B71rza2RjKK3Oy8G2st1ex7flVuST3FeiWdmnlgYxs5+tc74N03Cr/CzL+Qrqp7ZjAu1vu9/WuxUbQ5jya1RN2Pgv/guXo7DQ/AOobmXzI7qLaOrcrjP5V+fegXDN9l1CG3kj/s6SPz2UfuwoPOfciv0S/4L33Uul/AzwHeQhWMOqtAW7R7o3OPxxX52/D7U7rV9B1GzhjZzeIGZVXJ+XkkfTrWmHg7XOGs9bH7rf8EZ0vpvgDdfal2x/aRNaE/dMboOnvxX2hbE+Wqt/dBGK/P/AP4IP/E5fFX7PGq2EksZvdJnSNlDZZo9uFcjt0NfoFChEfXpivoaPwHxeMjaqyQ80DiiitTjEH3jSE5I/wBkU7NFBfQEOMGkyd1KTRjJoGB6U0LIf4qA2zhvXinK2G+tACBWVsseKfuDDHzetNlfBPpimwnLUASMVUYNA6fL2NJKuStNGRlqWotR8h8wdQxpJRlV9aYjkMalZd34HNK3cEMDMo+YAUi7XXv709xk0xRtQ81IWFO1lyvXoKNmTnv0oQceu3mhTlxQO1hBuz8xzSBSX5oPyux9Tihhzn0oAPlV+ppcfNkZpi/M/wCtSZoArnpUZ+dVpxb5z6YpAMf7v1roMEK3zBVpQaEUbhShcUCDOD7/AM6kJ5pkXBan7uaAI5l3CgRsRztqQjIqN4/nHFADowQOeuad/FTcbVO3iiMlhmlyoBxoPOPaihulHKgGhs8U7oKQLikZM+x9aYDnGwf/AFqbnc+O9O789KaDiTnuKAHN8/XBoBzQoAH16c0bdhx6UDQ3DBj/AFoAOO2aGOZOuM1HM4jQ92zjA9aLX2He2g2Y/NwcAcGs/wAQamujae00q7vLUsBnrxxWN8W/jZ4X+BPg+41jxVrVro9rboXYyHLkf7o5r8vP+Cgv/Be3Q73wzdeH/he19cXF1hm1N41jiQA8BerZPXoK5q+Kp0lq/kdeFwVSq/dR91fE34x6F+z78K9Q8V+JtSs7G1sY5NTlSaZVaR3BIjGcZJyMDua/Df8AaA/b71r9of4hwaZoCXVmuv6ktuJZ2PnEs2AEx91cfXNfNvxz/ae8TfFrxHdaj4m1zVNavJJCxkurgvsx0VQThQOgA4r37/gkV+zi/wAVfGt78T9cjZtF8PyG30uN1+aW8Xa5kA7BAV5/2q+ex2Oco80tEj6nKsGoVUoayP0gnUwxKPvLEqqCevAwajn0v+1bTzE57MtV7K+JVvM+7k4/PipbOeS2mO19oZ+PcV+c4ibk22fqVOm0kkcX4v8ACYvgybdrDleK8113wLGBIGX5scjFfQ2q2UepyKoXy3x1znNcZ4i8LKtw8bKrNjk+lYxfY6Oa+jPmnxD8OZCxe1doGz0A6+9YbRa1pgZfLS6CDAznc1fQOp6CLaLbJsznCkDtWNN4diuFZNqfMeCBXVTlfQiaVtDxfTdf1LY27Tzuz2BzXZeG9b1i5iUxWJj4zzmu4s/B8MT/AMPX7u2u00TwtDiP5U6dhXrYe/MefWlJHH+ENH1TUyGmk2+YcbADxXpng/4ZLDIvmyMxYZHHStzwr4XV5Ywscaqp64r0jStGjhVVWJWbHWvYowurs8qtUZh6R4aS2jjj2/dGRxXVeHtOE/8AD901aj0dWRflG4Vv+HrTLLtjCqvGB3NbU6ScjjnW9029EsgETqFwAK2LkIkH8TECnW8XkEbhjjp6USQtIo546163K+Sx48qjcrHyp/wVe/Zw1r9pj9ku50zw7EZ9a0e/j1S3hwS04VWRo1A53EOceuK/JD4QW+qfDvxp/ZurWd1pmpWFwYrm1uEMci84KkH1/ka/f6/2yyt/ErHBHt3ryf4x/su/D/42PPH4i8P6Xd6pCpe0ujCFumQ9hIPm+Qgnk9CBXm1cQ6Ts9jT6vztSW54//wAEQ/Fa/Cr4nzWd9OotNSRomYnaNpwQW/3SAP8AgdfrlbPutUbtnr3/AP1V+Ttj+zJrHwyjtf8AhGZoL5LViGhkcxSGLg4HUE5VeSe1fpd+zr4um8a/BrQL67jaK8ltUE8bsGdHUYYHHuDXvZfjKdSPLF6nzOcYWpSfNJHdA5FFNUEL/LPFIj8jO3npzXpHg27Clvm9qC+D/eoIBY0YGaDQCD604Hnj8aP880xiwNFxcy7jwcU3dtYfWjJxQq5OaBvyH+ZxyOlEcgf+Hp3pU6H1pMsAenFADEO4t+VJ947qecZG3v1qN4i7cfLzS1J1JVxMCfT3pGXL+oNCjC8H2pI12nn6UncofI2KHHmMPu02RwO26mk8424z0qQFdVRiP73pQDtP8qXzVRQNpPFNQZ5/mKAAZLnihky2RTsYpo3Fjx8tADusa+uaHVlXd6UdqTbQBUAZgeacRuTjmniPK85pVAUcV0HOCttQU4U07X+X9BSgbVoARF20LEFbPehCSTmnUAMdyCafRtyaM0AIy7h/KlFFGaACg8ijNG7igAFHU0HpTcZPagBe9BGe3TmgAen60n8WKABtxPSiQ7DTg3PXvikb5UJZsKvJY8AULUai3ojN8UeKtO8HaHcajqt5b2NjboXlnmO1YwMkn9K+EPjt/wAFIviJ+02194b/AGX9Hnea1kaO48U6taCGxjjU7S8TyYXrzlhnAOK96/bJ/ai+AvgU6f4V+KvjS1sl1hvksYJGkDjO3Mpj5UEkjkgdak8bav4D+HXwyk0jwna6THb3EISG10pVihkQ/dZin3vXB655rjxdaFKLc5WO/C4OpKaXK/uPxw/by/aZ8N/BTSJNN+JHja4+MfxqkVnuo1uXk0DSJTgBFVdocrjJXDJnHHWvhjQ/h38UP2h9Ukbw/wCG7pUumMr3HkC3hOfQ8AD2Xiv1v1v/AIJh/CvWviRqnizVdCOra1ql013J9pkLRQk/wqgwuPqDXomlfA7SPC9pHa6Zp8NjCAAI402qAPbtXwuMz2KbjSV35n6BluQuylWnZdlufBf7JH/BJuy+02N141tjq15MymSFpS0asSO3Q193/wDCLeH/AADpkGh+F9PtdK0XT1McNvBGI13HkkgdTnPJ9q6bw54d/sTUbVbeJn8qQFQPvFhz+PSuF8NSvrOkQ3MjM0kksmfwcivmcRiq9aV5/d0PqcLhKFB8tNW/M0tOtVQYYHd6nvReaW1u5mVi0efmU9vpV66hVLdeqsvf0qra6irMIydy989655a7nq8r3RNCytEmGbb3J+9VW+hWVmL5ZmGVx1IqzJEsZbywdvv0qsXkmLZXbtHUDpUrQk5vxFosFzErQr8+Pm3/ANK5ttGdE+XaWU5Ndw8CzyMzKFXGDkVk3Ghm2vCqjdG3zZHauqFNvYylUsznY9PlhUs0e7cOldF4Xinknj+XdgdBim3FosAwSw44yOta3h2KO1uVbf8Aw8+1d9O8Xc5a000dx4P0tnjVmXb83513MFisEanndjoK5bwlcK8MfJK5zmumN6JGHzLx05r6HCz93U8Gs3c1LBleRVZSOM5rotCj8kY28HkZFc1pUXnsuCwya7DTflj+b5j24r0KFnqediJNaGjGXaTPyhcdT1NNluWWLC4yOtVpbplO0446Yp8KGV25xx3rqcuhx8vUy7kbJsbcbulZeuadCdS0+927msplVjnpG5Ak/wDHc1raknkMzfebHT0rD8V6v/ZPha4utoZosHb/AHzngV5eaQTptnfQaaHal4VS1u3jVSPLbaQe5q94X8X6x4Jv1k0y+uLXafuq3yt7FTxW1est9fSSsqhpQHIHYms+50kDc+0jvmvFpc1NKUNGzepyVFy1ldHi37f3/BXTxp+z1H4b0Pw62kw+Jr15Li6mnthIkkI2hFAPGSd2eO1ew/s3f8FYNL8ZaBp//Cead/Zd3NAjTT2MTGGOTHORknB9hX5J/wDBUPxlJrP7azWsc3nR6XZQQqm77hLMx69Oorr/AAP8TZ5fBUmfOs2ZI4Yi7blnYsF64wOtfqXDuHVegnWd79THL+HcJivaO1tT9yfBP7THgH4iJbyaR4p0qb7WxSKN5RFIxBxja2DmvQBYzSjcsMhUdwua/Ezwh4307TUs4bz7VZTQ7T9rtywML8fOHHTmus8bftC/FrwCq6t4b+JmvX1nCPvG5WZE9AwOR+de7iMhSXNSdzjxPBL19jL7z9gWBU7SMN6UH5hnn+Vfk18F/wDgt98SfCN/HY+MG8P+ILRZVV55oPJn29/mjIX8SK/RX9nL9r7wd+0tpCy6LqVtHqYRWksXky4yOq5xu/AV49TA1qerR81jsixmEXPOKa8j1BSwGKXDFufSnsuW6nPvS5wPw71yeZ4m3zEB2x00MSfrThx1b8KSPn5qLlEcbBAwwWPtRjn5eO+KfsxTSBGB/ex3oDoSbQR8uM1GyYft70+E5Wm9OT+tACMqryN30py7m9PlpCOD9KeMD8amQCCTHPb6UnU8d6CRjrwOoxR/KpAbJwufQ5oDkMRxyKUnINOKYfpxQAmaQvhsUZ+b/Z6UtAEDht49KWL7v404dKANtdBzjf8AVtupse4Nz0606UfL+NOHSgAooooAKO9FH8K0ANctj5cUJu/ip1Iw3d8UADHaKRhkUhUgcnPbFPKEdsfzoHq9gkPP3v0oVsn71V9Tv7fRNPkvLy4htbaNSWeRgMCvnf40f8FPvAPwomuLXTYdR8TX0AwRbKI4A3oXbn8lNaRoykdmFy3E4i0aEHL5H0nEjM/ysM45ye1eMftEftyeAf2bLSddV1JdQ1KEf8eNlKjSgnswzxXwp+1T/wAFRviF8YdBTSdLs7Twjp8j7ma2nZriX0UsMcV8pLpNxr2qzXWoXMtxI7l2Z23b89etdVPBv7Wx9zlfA9WbUsXoux+gL/8ABb+31XVpYtJ+H00kMK5jnnvSVB98KK8S+PX/AAVV8f8Axgi1Dw1NJp+m6OwDMlihBkH90uSTx6jHSvm/U9QFnaeVF9pXnJWHC8VyOuPHb6rb+WHmDxv8pfI455Jx+NbxoQT2PtsPwtl9BqUKV2u5wf7Uni37X8UPBt4si3Cx3iGQs5k6SZ6n61+wWk2P2nRLV0XajQoy4HYgV+Kf7UU/9p2OnXEflhreUoUjBCpnBHJHPSv2Q/ZX8dQ/E39nnwjrMX3bvSrdyW6g7BnNfAcXUf3ikjwsVBUsbNRVlpp8v8zYutE2NyD65qg+lqzszZ+XgD1rtrm33xdsMBgY61mXVqwbdt3Y7mvg6lO520apzvhbS7U+LtM+0XBtbfz1EkpIHlL3PPtXkHgjw/8A2VoCwmRmWK4m2sR1BkYivYNZhEbspTeow7DsR9f/AK1c7qPh3dq11EI0jhlZZoto4AIx/MGsHJpcrOiN/bc9+ljk9RuvtMPlqvzY59qzjZNDHlR0rsP+EUW3nZvl3NkHI6Vn6ro+2OTa2FVfzrCSPUp1uhz9jfSbCjDJq9ZNsh+dQdx59qw5naxbc33Seo+9WnptytzHvXcFz0NTGWp1Sp31Lz6ZDdHb6HgCqE3h2KC6Y7ZNwPTPBrWBzb4XqetOFiWiLbm3qN3WvWw+qPLxCs7MpzaJA0S7l+Uj8VrPn8HRlP3cjYznOa0LqWRSv8W49KdY3W2Zu/b6VvonqZqD5NDa8Lw/Y7RYwxbYBXT6fH579vWuW0a42MQxxuP8Ndj4egW4K46jp7110K3NJRRw1aPKm2dT4dsVjCZzW48qwqfbmqtla+RbRs33sDildc7mU5r6qlScYanzdWV5aCxyCSb+L5jxWhZlSWz94e9Z+nWrO24ttB6CpkZbS8/efd/nVQ91anPUdytq8u252qp+bg1xnjbVI5PEvh/Q2cqdSvos7eSArgniu08SXiWto1w33EORjqa5vwL4HTxbrepeMLu4itxoqCOyiZSxkLZBx6dRXkZhU5lyLqehheWMOaR3D3X2u6kmb/loxPIxtqj4hu2stIuZg3EMbP8AXAzUaaj9q3Rxt8x5+grl/jn4yh8J/CfXbpv+XeylcY68ISa5o2SUWPZn4v8A7SvjFviH+1P4i1iSRh510EBjG7YFVRz+td4fiNFaeGrHT47r7V5cqMV8oKGxzwc15f8ABvR7z4k+MNUljMMc8zSORI+zKljjHByeK7Xx2k1na2VleWj2s1vIVZoH+Vxg/MOPpX69kdF0cLHToe/ksbUPad22eufDL4gzzW7+csc0bMQy7txCknivQ/C6RxM39j3MNu06nzLeb545R6EZz+Rr5T8GeI18J3Zk8weW75IbqR68V7x8O/iLY63IreWEVMZcLuX8R1r6bB1ozXveh7UHzLU5P9oXwRa2jTTeX/ZeosDI0S8wykd0zyPpzWD+yp+07rHwx8T7re4kt5IGG2RW6EelewftEW8OoeE4QyxTLJDvhmHBHfHNfIFxPJo/iYSBlA6Y9ea4cZSdOq7ao5sQrLuuq7n72/ssf8FKrT4keF9MXxRarb3DqsUl7GwXBwBuZT+pz+FfVHh/xVpfi2zW60rUrLUICOWhlDY+tfhR+zH8TWGh268tE3DLn5c4r2XQfixqvw21JrzTbiRYZfm2ByoGPTnrWdTIIV4e0ouz7HyWZcJ0Kr9rQ91vpbQ/X/5d23DZHXjikdcNxXwf8If+Col94aghg1mzk1S12gOZJMzL9GP+FfSPwn/bf8E/Faa1tY7i40u/umCRw3C8MT0+Yf1xXz+KynEUXrH7j4/G8O4zD+84XXkewb+MfxU0gsvIpZI2V/uqxblWUggj601327s85FeW7rdWPAemmq8hyMAuM80KTITu4FRkAxjpnPpSF/MPqM4xUtssfn5wAaAdm0e9CLljx92hPvlTz6H0qQDbkt/tUbtvFOcc7envTRHzjgmgBIwSzY9Keh2D5j3psP8ArCKfMhZfXigBCVKcdjmo9+W3fhihlwKMqD/FQAUUUE4FdBzhRRRQAUUUUAFITxj0paFUu+0detHmA0vg/rTl+YD7270ArP8AEniPT/Cejzajqd3DZ2VuNzzTNtQD0z3PtXxj+1L/AMFNmt/M03wLdNZwgnzL2WIeYe2F3dvwrSnTc9j1sryXE46fJRWnV9EfUnxR/aV8E/BiKb+39fsre4gGTbI3mTH0G0dD9a+ZvjH/AMFYbG6ja38HWLW5wc3l0ybv++eR+tfBfxK+L+oeNdYurrULyS9vLl9zSTNliT3rktR1aN7bauSyjLHPX8q9CngddT9Oy3gnCUIqeK95/ge5fFL9rTWPG80kmu+JL/UF37xG0pMSZ9FzivOW+Kei3tz99pHduSVwK8n8QzNsPlzMVwTtOOn/ANaszT7hlK7vwIHrXd7FU3qfX0aNGkuWjFJeR6r4nT7VaSeRdRrI3zI7R7mHsK5uK1acqzXTyfwthsc4qbwzrcNuR9rkby+ADjO2tiCLw5JJLma4ldm3gfdA79sVo6amro3pzipamLeIwXbHa3DFV5ZZT/Sub8R6ZCsIuGtJP3LDzEdjwp4PP4967i/1LSIWZVN0jEYwG2/yrkdfsBe/8e7xzLIeVeZhuz1zzUrDTaCtUSV4nnvxo8Kx+KfAtxDYWit5ETTRYlLtkZ6DpX2B/wAEX/j/ABeLfg3H4XuLhprrQ08po2P3Fy2wf98j9K+YbnwxMjSWsflLIoyT5xVVQ+mDzUn/AATf8XN+zr+2HNo19I1ppfiYOluz/caUcooPX7u4c9zXzPFGVudHnXQ+Rzqm1WjW6bP+vU/XxriKSFW+VdvH1+lZOp3SwxttPyk9qbb3qy2qybGIkX0+7/hWfdy43fM2OeK/J6lopt9DLDxTM6+f7dO2fm9M1Y8SO19e6beTSLmW0NrsVQqpsYnt1zvrOmla1m3LlvSqet6o+q6H5MDRx31tOtzbu/GQM7o/x4/KvNqNN3fr8jrqU9FYvXOktOGXbwOao3mkb42DKo4wK0rbX47u1Ux5G4ZbcPmB96r3GorLL0G4cc96WjemxrDmtocHrXg576XKx/6vPTvWHBp02nzGNuDu6HjNeo215GlxtZVxj0qDUfDVnrIMoTEi9COM1hUivsno0cRKOkjldLi/eMrY68c9a1n0dfszM27zAO1WI/DK2ybu6Guk0rR0vrLdt3NjmvWwCv7rOPHVF8SPL7zTZGmz8ygdvSqcMrxy8qwUnr6132ueF1M2SpQA5HvWbD4cW5mXEZLDOR2qsUnHQWFqc0NSvoFtIzLLt/dseOeleieCtNMlyu1u3cVz+naULRVjVRhe3pXoHgaw2o2VUMMYrpymPNVTZxZpUtTdjpYdIZoAp+9j8KqarH5GFx+VbMl5ttNqj2NYHiCSTzVC5wetfZ4rFQhGyPlaEJSd2Fo7FNtOnjEm3f8AM1R2v7uMbe/c1buFEUO5mXdivGnjzoeHb2MTxjFJqUEdvFtVmODzSaa4svC32KOFogZCHz0lx/F+eR+FZWratMWkWJXa4bKx4H3j0AH1rQujctdWtqWLeTAiPngqSNzA+4ZjXmVJ887p7HVHD/ZewJL9ki4Ztw7+lfM//BSv4ur4G/Zn8RMJmW71Qf2faopwzNIdpH4Ak/hX0V4q1G18M6FPd3t3b2drCN0s08gSNR7k8V+WP7W/x1vf2uv2kG0fQpmvPBOiyK0GxdsdxIn35ST1GdwHtivYyLBzxmKjG10nqGJvGKhDWUtLHFfBf4e/ZvCLTXMMcN/5omQs5V4xj1HXpmt3xp4d1TxdJMvnwwtaoQpZi3XrjI6131slvomhR3EUUh3LsG6ISKxHbIBrlPEviqL4b6zbw6grNa3n+tcjLRseTzX7n9XVKkoLZH1WFw6oYeNL5Hi7wp4T1VobqGS8kVuSBnd9K9Z+C/ieO912GO3t5I2c45HArJ+J/gSz8T2a6po8jPbSJuLqcFT71wng681zwN4ktbhb0NHG2TyCQPoK8qMnSqJva50Rb6H178WNMGs/C+8Yx7pre3OwsPmQ46CvivxM62t9H5isrtxk19p+G9R/4Tz4ZmZmMjSRENg8njnIr42+MGly6beyFhho5Gx9M8V6ebJe7Uj1I5estz239mPxB9qht4z8oxwwPevoG6k+12aFl/1ecEDrXyR+y34hxd2iNIu3cQVBr6jn1lUsVzJt9OK7sprJUGhpvcpzagIrhyQFbPUNyPwrovCXxC+xyx7ZJhJHyGDd6851fVVF5u3Mfoa6LwNpf2yFbhsqrep61FSo6k/Z09WaQSS95H2N+zl+2/4g8B3fk3lxdaxp7KP9GnlL7cd1Jzj8K+tvhX+2D4L+LFzDZx3babqkg5trkbVJ9FfofxxX5b3OuL4XtDLG8qyZCqBzuz6V13gjxBNppt5Vm23GfMdlb5lPUAdwRWeI4do4ha6S/A+czbhvC4mHtErS8j9bJI2ik2svIGenWhUKx8Yx2b1r5N/ZW/bKuILltH8V3013aOQLa6cZkgJ4w7dxX1jaypNAskcivG6hlZTlSD0Ir4fM8rq4Kp7Or9/Rn5hmGXVcJU5Kn39BScZ459abuDSgdMDn3pxZUb170Jgnd7815Z545hu4+7701TxTs5Ylvuj9KYEX+6fUUALt3njj3FL0pkfD8cClTkevNAD8bvxGaapJz7HFOHGPpTVG0Nn1zQA3NGaKK6DnCiiigAozSE/NSKNh/vY9aAHdayfFvjTR/h3okmqa5qFvptjDwZZHxlj2HqT6VevryHTreW6nkEMMCtLI7HCxqBls+wxX5W/8FDP2z7r496/D/Z9u1vo/h2V/s1usuRe5O0yN26YPtW1Ki57HuZDk9TH4hQ2j1fYvftrftsa98YfGtxa2cyW/h21m2W8CfxxqeHPck9a+ftT1uPxNAyt80zc9a5G8+IqrbXlx8sgaNmRmOVwewrjvCHi+4vNQ3XLNH5nRCea9fCxhF6n7phcHhsHSjh8MtPzOp1SzktLuRm5aMbgSetVfPEkbSPtUhSB71qajZKWWRm3+Yozz071zvia6i0ezb+LzFIUFulevTw96nkbVPdhqYeo6qt1LIo2nbxx3p+jySEKNu0ZwOKy9OnaRm8xVXceGHtXRaLYedD50kgAVhhfxrlxtRc1kZYeDepqaUixQ7du5g2Mt6VLqdr5Xl3AYbs7S3Tn6VUimZolVEZUYfMc1n6/4otre4KyF9sOCDu4bivUyvCOSuzDEV4Qb1LOqai0R3Mytyfm9K5nWdRmnlX7POkbDgFfX8aran41jurZfL27pDuPOfaqelWyyT+e0nVvut2PtXoTVOEbM8323tXZEd89406SXV6zMo2MkZG50J5B/xqDxx4Fk1nwvDq2l/udc0mUXdiYm3Ozq2duc49D+FdAmpLDJsj2pgEMVXLMfT3q7pcN9ot6sgxHYzEBkm5W3Ynrtr5rFKNW8JbHdLCwq0vZ1NT7L/wCCbX7cln+0F8PLfwz4uvbHS/iFpLfZGtJW8ubUEA4kVT1IGcgZ6Z719PXOl7pG4zzjivx6+Ifwbn8d6vDrmk6lHpOuWLZtLu1bZudDlTxyCD3zX0B+zz/wWovvA93b+GfjJ4cuIfIAt4NasAd0u3A3Sq3XPXdu/Cvy7PuGKtKTqQV4s+br06mDfLPWPRn31c6BHJIyqrbm5FZd9oUlrJHJDmGeFt6nAOSOlavgD4leHfi74WtdT8N61putafdRiVZbWdZGQHna2D94dCK157NyNudrdfpXxVbDrVTWp0UsVFnP63pmlK0d3pnnA3EaNdQFCFglI+YKT2zmsm70jDeZ5e0qM9c11Vlo3n2+sRq+5/sokRMcyFZEO0D17/QVTtbUXEaqw+ZgN2Tzn0rnpYOUY6m1DFJS9munc5F7eaORWPzZ/iA6VNZsBt+VuOtdVJo8Zk2DCsvf1qrPYR2asmM7hnmpWHfMdn1hPcxby5SV1Vf4utaWhXvkv5KkVWuNMM0XH7ts5z61ZstOaB45Ou3r710qLhsZytKNhfElmzqrY5PYVk2+nSQOW+ZR9K7H7CLqJWPyljjNZt1ojLfE52qpzVV4uo7ioyUNCvpel+Y/mfM3A7V1thNHp0XyjlwDWUtssFtu3ZOM1aSYygZZfmGR7V6GF/dw03ODE/vH5HQafdi4h+Y/lVe+n8y5+Vd2OKr6ZKbfrzxWh8szddueuK1cpTWpwygov3SqsDCQfwrTntWvItufu81NKdh746Zqtf38dlYu0jKiquSS2MdeTUSoyasTGprYxYireJo5BJtWxzLnGQH6Jn/gRFTeK/Gmk+AdAvta1/VLHTbaFWnnuLiVY0z1J5/lXzB+1d/wU/8ABP7N2h/2P4dgh8aeL7ybdKltOrQ27gHCsRkjGeR3Ir4l+JVv4+/bg8SP4u8a6jNoulxKPI0qIPsjQeik4GfXv6V7WR8M18bLmUWkZVK0qs+SlqzuP25v26dY/ba1SXwB4DsZ/wDhFYJhJdXkYKyXu0naSSBtTuB3z1qH4cfD21+Fvh3TYbeC6a4bm4lK7fNJByORxWx4U8Aaf4dgto9NW2htfs4QoiBCSO5NYvi6dhbYNzKtnA2FVZM+dznA9q/asj4fo5fTcnu0e1g8H7GXtarvJ/gbWiLb6lqypbPNHYwuJVAPytJ3GSOg/rVP9ozwomv+GnXB8yEh0BTv9e9Q+A9fit7WQLGypuwBXoni22j17wzG20sNoOdudtetCCrU5I9eVRSaPkPwt8SJ/BM82l3ksa20jEPv420eKovLsheWtyk6SN91RwPTmtn4v/Dqz1DU7zaQskg67cHNeaaZqMvgWdrectdQt03HpivlMT7SE3CWwko2sz6p/ZD8VG88JS6bNIp85yNpPK59K8c+Pnh5bPxTeQvub5yuMe5qb4E/EZdK8UWjx/u45plyucA813v7ZWixy6jpOpQ7lF5GUbHQsOev416cpe1wcb/ZHGUdWjw34F6j/wAI98QEtG+VRISpPoa+uL7WIbnRkbepyhAIr43EH9i+L7G+DKVaUKyntX0foGtef4VUrIHyCoCHgGubL6zi5QTOinJNXLnhuVvEPiNbZuYw+SR6V6ddTLoMEccP+qjAz9a4/wCFmk/2TBcXk2FzEfwrD134hl9Jvlt40uLg3IhRWPIOQARX1eX04Yai681qzmxEpyfunpPhHxFD4hvJpmkjaOzYiNgcqXPVT9B/OulsLua2lXyRhWPXrivP9Eljgiht4z5EkQ+dhwGbHJrsPBt+1xqEUPyjac7jXXh6ntEZW1v1PUNB146TbxyqCfU+9faX7Gn7Sw8QWmn+F9Wlh8xUK207HBY9QnvnoK+DrmQLJvDbscfjXYfDjxXJoWr2cySbXhcOu08g5pZvl1PGUHSmttjz80y2njMO4T33XqfqkiqVxtZT6HqDSOnz5/hFcL+zx8Wf+Fu+AFvpFVby1b7POm7PbIb8q7uTgKO1fjuIoSo1HTnuj8fxFGVKbpy3Qg5VvpTRzGBmnI3ljFN4B56N6Vz26GIKe2OnejduHHOKGcbMrTpAUAPqOfapACcCkY5Q/SmY2nd2607bl80ANJ4pueOtOoxXQc4UUUUANOFP1607qv8Aez2pGXfS5VBueQxxj5i390DqaCouzPln/gqD8e2+H3w2tvCdrNLBceJ0YzPGcbYlI4PfBwRX5b+KNYkkvfkZmhj5bPoe1e8f8FH/AI6SfEf9pbW7i3umm0/S2FjbqOFCpwePdtx49a+d7+7jeVmmy0TDO3+8TXvYOMYxP2bhfAxwuEXNvLU5DUyIY763UAr5gaNewU42qPYZxXHardSacwuFLL5bYP1rr/GELTRrdKvkyR/Lgf8APIn5vyyTXDeJ7hm09kw27ONo7ipnHU+mlUbirdD1fRdb+26Pbybi3mIG59CK5fxXdvqd43zbYxwOc4qX4ZXbXnw/jaT5mSEqG9wcVVmnjRLhvQYA96+pw8o/VFLqc05SlNRZR0eVvOWPKt2Ax0/z1rqrS1Pk7dxXkEc/eFYXhaLz7hW28Y9a6ErsGBuZs8e1eBGPtKtj1FPlpNroTadK1tDM0kbYHC4PrXM+L7iKW1mt5BGQQSST079K3PFmqDS7QfcjXHJJ71494l8SSX17MoflmwoWvsqclhqOu589iG5y5UXEtbV5Vk8x1BbAKDr+FdXo2mLfzxW8aFj1JJ6Vi+BdKaC2WS4tTJJnGfTNdtDMkvlx2e4TN97joK+ZxGKc3e56mFoRUfeNCw0aHTJ44cJJKw3FVH3ffNbsGmRmNgsSnzVIV8Zz9RWfoemNbRbmVndj87k5H4GtpblWYQIrA4Ktn0rTB4fm95m1apFaI4jWPB81veGa28uDaTvhx8sp9c/wn6VgyaHD4g+1afd29pI0ZLFbhd+QOBjIPrXperWqCxZWyWIPc8gVxGp6YJHXEZfys/eNVjMPyrkMKfJNe9q/M8zX4Iax4Oux4g8GeIr3w3qVu/7n7LcPESwPYqe/pXvv7O3/AAV8+IH7NF1Nofxk0u68aWtxtaC+idY7i2XuRgfvP+BMOleYzPcrcRRxvtCtlIn+vr3/ABrT1G7svEU8NrrGmrMI4yEW4AKk9znvXyeMyLD4hNzWp52MymlN3pe6/Lb7j9Mv2bv2xvBP7UOmjVvhz4iWTUrWLzWt54vLuLQnghlPDdwdpNenWkkl/HJcSK3mM2JztC/vP4jjsD149a/E+x+D8ejXVxrXg3VtR8J6/auXhksbuSFR65IOR9BxXsn7PX/BT34vfs96paWfxHt5vGHgvfi71FYPMvIU6ZSQYBI9ZMnivhM04VxNJKVDWNzxauHq0Xasrvuj9TkjHmBiqtt4PtVW5iW4P7zlfpXnf7P/AO2D8O/2prQt4J1+PUrqNBLPYSIYrmEHuUYAsPdcivTE24YZy3cHtXz0qUqb5ZqxVOtezbuUW09XPy/Nx37VGmnMDtZvvH8KvTQeX7c9hTZImVV+9tY9qmdNM7Y1EgtYzAu1m34PHPSpmhaSNsYPPemxw4uNqY56lqsW0fkyjkbM8iqjTIqS00GuilApX26U2GFYn/h+mOlTXDABvm2qegI5NZ97ILeNizcnkV0fDojmeisaDziFvvbdw6Yps3iCO28wl4oVjXc7O4CqPqa+d/2rv28/B/7MGjXkOo6rHd+Ikj/0fSoSXmZyPl3gcKvc5IOK+APHXxf+M37X1zBqHiHUtS8O+E5pfKjt7ItbxFT1+VeW47tkV7WW5JiMc/3SsurOSrJKShBOTfbb5vofZ/7Qf/BYnwD8NZL3R/DS33izxFbytbiKFDHbpIMjlzzgH0Br5E8e+P8A4zftd6nLPrnia50TRY/mi0+GcwjYevypgN/wKpfh58KdF8EW98h0VTdWNxtjvFUySEKTnLHIBOK6SLxFH4lZGt9Nv/tkcgPmKVClR2Jz+lfo+W8H0MOlOpaTO7D5Q6i5sQ9Oy/zK/h/4P6J8K7uz+z29ms0sZ33TqXkkwOTyOOeetbV5rc1rZTQr5F59rwFTozDtk4oj8OzPdQ3Wo3k7RgPiDduVR6Enn8jTfB8EL64yqdsau2zaAV9sk88V95QorDWjCNmz26FGhCPLBW9B/hvTYR4ijjuCZbjyz+7GSsZ/risL4vQTRw7gyC3hAB2DHzduK3PD8iH4gTKszfNGSeeAc9BR8X9HZ7e4WORZMjcF4wCKqrzPDzXYq/vI5b4YieaCVZGUKwMijgk9v6V6T4Q8VQQXSxyhmt5sQuMZ2E8frXjfgLUpLLV42uSIzkAlMY/GvSfA+uKbz7IzQzeZJxtX74B4zXDldboxytujnf2jvBtvpt5Kz26Kvl+ajoeQOw/z6187a7o32+wLrGG8v7xPWvrP9onw/JeaJDLJH+7aA5YH06CvmqW2EcTJtdMnaG/vCsM8w/LUT7kOSlo0cH4e1R9C1MRnKlWyvevofxHcyfFL4DyNbsJLjS3jkyeSBjBH614F420eJZPNj3+ao7GvTv2NvHqXms3mj30iqt5EVKnoSK8XAYjlq/V57SNadKNuZbnl+olmtzJ3jcH64NeyfCu6/tbS7ZMMcyAsAegryv4iaM3hbxpqtgysoguHReeNuSV/TFei/szSreXUceS3IUc9TmunDRjHEqHnY57SV0e2fFDUj4J8HQxjdtmxvC8tEP69a8w0O0j1nxjJeI3mW+norKSeC7DqffpWt8avGGfF15BIx8u0JSPuBsHQ+/Fcn4XvpLLSmlLGJrwmUgHG/k4/IYr63MqkZWpraJhRk3KzZ0t/4rbRblY3upMtyDzg+1ev/C7Wv7WSzhXP2m5XJHZR65r5ruPEaxztcagWaGEfIDXvH7PniK3uvBN1r6hl8mF0iDDo/QYFefl+J9piOSJ18l17x6brOsgX6w2zfu4eC3qfWt/wvfMl5HjP97d65ryfw1rsl2rbv300pxgGvRPDk/l2SRMx87oQvWvrqdnKzMYy1sfXH7Gvxjj+HvjKOF5JJLXUNsMq5yFJPX8K+4jyePm7fWvyr+H2rSWCwycq2/7y9sV+lnwa8Yx+Ofhho2oeb5kxgVJ8ddwGCT9SK/N+M8AoVI4iK3ep8BxZg1GSxC3Z0gPmN/umpAVAyVppHPy4FA7c9a+H3bZ8Va2wF8Zx/KlD5RueooJ2+pzxSkbD1qZARhs8H7tO3YXNDtuX600cH3qQCiignAroOcKKKKAEYkdP1rzn9rL4i/8ACrP2evFGsrL5My2hgtj/ANNHIQY9+c/hXozH88cCvj3/AILB/FKLw78JND8OxyxtNqF39onQN8wVAQM/XcDWtGPNNI9DKcO6+Mp0+l9fQ/MT4i+IptS1u9uLlnlmmYvISPvOSSTmsDTdabWrfay5uI+q47U7xrcSrqMjqD5MnJPpXLy6qNC1OO5RvvfKw7EH/CvX1i0j96p04xioR6I2Nd1KO3gkVh5kjfKQf4QRg15vfySafcXIvNzDhbbbySpzyfyrv9cjhl02acSf6xDj/arznxHq81lpxuoR5rW/7sg/3D3/ADArapFSjdGVSpaSR1Xwd1Jh4L2sxZFaRcLz/EetPZPOnkUqzBj2rM+EE62/hyXdIFkkldXw3HPNbGij7ZcSDO2ENnfXVh63+y8tzWydVM6Tw7pK2tnA6p95TkVcRPKVpmJVVPSjTvNlPl7WjtYyMMwwWrN8b+KP7LsmijCsoViTnvXZlFFTlzyOjH1FCPLE86+J3jaa5m8lZNy85GO9cdoCtqGrRs0it82DisvxX4qbUrg4X/VnGRXXfCDwtJqN4kzoyj7xPatMzxvtJOEDw8PFyku53/hmxk1IR+XuKqeT0H412thcaPo6IuVe4Y4kI7YHbH/6q4nxL4nTw/ara2uAxBLMPWs/wnDcapqHmSMwTr/jXiXu0j6GnJRVj2DQrddQtrhomby+do44+tLdtBZWbS53SKMA5xn0qt4GiS3tOMSfMfvHoPar2q2e6wklOEIG5B64Ir7XA4aKw/MeTiKknMy7y6kNupkXazrlST61izWqys2PmO4h8Vc1nVl1K+tVmUK+Np7ewqsLiOxuJcKG+Ynr1rzsRJTlqXCStocpqVssMiSY+ZGxuY9OauxWQ1/T3Xas1wv3M8YB9D+VWPEdv50rMq/u3GcDsao6RfLp90h3bgo78d68qCUKrhLY2Ukznr25uNJnZbdlhZkEZSUkDdxnnvW3pnjHzfCn9k6r5CrctsdZYspICcemPxrf17wvZ+ONECo22TqSvXNeea/Yap4Nka1e3+3WQG0q6ncVPBwRzWbpypNtao1lKNrMfqXwa8RfDTX7XxF8LdSuNH1rlHFlckFl64znH/AScV9vfsJ/8FOdL8f6Xa+D/idfR+H/AIh28/2U/aovJj1HspB+6HPfoCTxXxl4A8XW+kGX+z3kkWRgZLZ3+deD8y9/bFW/HvwT0H4weGVvbeSSHxGuTbXCS7TEQc/OD/8AWrwc0yOhjoc1NWkeJjMrh/EofF1R+xhZpo93r834Usgd41G3dx1HavhP/gmV/wAFDtW8ba5L8NfijdWdjrWnxKukX037g3qp8rRnPylgBkEdea+7QyOD+84x8v0r8xxGX1MNN06h5FGs5e6DxRwLvYnco9etQpOo8xjuXdyM9qS5fEXLce9Y2o6uyu+GUBffpXNzdDrjqixq2stGGYyKqxLnJOAB6mvjH9tj/gpra+CdLXw/8MdQt/Eni+aVluJoYvtEFkg4OCPlL5+uBmuA/wCCg/8AwUg1KHxbq3wz+H8Vrd+bbmz1XV48yMjyZDxRgcAhTgnnk9sV418KPglpPgnwra6p9sa4W+iEVw/llmhOM9unfrX2vDPDFTFzVXEaR6HNzTxE/Z0NlpJ9vTzMvw18EL34iw33ivxtqE9/4u1ENdpJdOGiwfug9t3ovQdK6xdT14aDo2n/ANpfvHmIltrRQzhAcZIIwv6UXvgjQ9Q0I2sLzSQk/NdGYhRg/dUf15qPQvL8ITtBpsBWEfeLEszn3Jr9cp4CjhaSUVbQ9vCYenRjyW/4PmX7JZdG3rNqV3dTNKxaJ32oSc4JC4z79q7nwNayRaRJJcRrBubcqqBz/nFee6DZTa14gRpONzZH+zXrGnsLOxAfHIwDW+X0nUrOT2R1VKlo26mT46vpLPw3JtkjG1Dj15qj8JAZNM86RlJ356cmj4j3v2jRZF+/jsBVfwHrX2HTbRWX5JCVHY5rvk3UxKctLGStCNupNeXY0vxlDKqxx+YCAcYzzW14+t7eVGO0cAb1DHkEVieI5ll1a1G4+WhOT1x0xWrrUqyW3y9WUYz/ABe9EY8vPGT3JnJO3KeP6vYf2ZdM0YdAzDAz0q58OvFktj4gV5H+bdhc9jnmtTxhpZlhZozy5+YelcLYzyWOoQ7VzgkknvXzdafsKl1tc2s3E+ofGemf8Jr8H5LiNfOktYy2Aecd+B+NfJWq28mnXjQyfN83Qnkda+qv2d9eXX/CstlM+PtCtCQOuCCDXzt8aNLfw54juYWjaGSORlPGc4NexmEPrGGjVXRGF7bnC39h9ukkTyVbcOo5YVy2m31x8MvGNvexhohu5b2rtNMkVnXcfmJzuNc/8T9M/tGy3rmRs8EV8jXp2Smt1r9x1U5aXR1n7TGl/bdS0zxLbI32PW7aN3cfdMoGD+PFTfst6zHZ+NIYX+5JIuzPY5qx4I1aP4lfsl3unyLu1LwzP58QH3igYbuPQBjXK/BG8bT/AB1p+fm23Cjp1yRXoqzqwxEftW+/qY8ybZ2XxJvZ77x1qMZbMl1eMVGeg3Et+ma14Xt49OWKSNWEaFQf7orjtX1u5vvi5qlrLGu3SZ54FkH8eW6k+2KdqHiPyAwjlU7Qd+T6V24rFWcnIwp0/euYvjO7k1TUrPR7GTzJbiUtJ3wor6Hi1GL4f/CbR/DNu23VboLcSxY+Y55A9QMYryH9jfwMvxH+J+o6xqG9bGxRtr4wvXPX8q9JW4h1PxtqGvXR2ztIyW6n7qxj5V/SunI6L9nLFy+1oi3N1J8stEdl4QcaArSTNlmHGOoFejeF5pI9Fm1C4bEcakoScbvSvF9E1GbXtbZbXMsK43EDIB9K9C+IPiZNC8KQ6fHMouJtqCPPzc+1fVYeSlFyey/EUvd0R618Jdak1DwubhmYfviuMZr7i/YC+IDagmoaLNMWUxCeFT2wcHH518K/DFv7L+HEMYTDB8sT3NfRX7F3xB/4Rz4q6XJIyrHM3kMT0IcY/niuLPsL9Yy9q2tro8bPMGq+El3WqPvjG0BaQL/9alklVzuXlRyCO4pN4HfpX4k9G0z8ls02mIzbU9+lBk2t/e4pwbNBPFLfUCHOPzoB2g9etDnH8JoX+EUSAdmm5yeRxTiMrioyrAHd92tjnHM+Hz8uPSgkjkfN7U1WIbJ5oGHP90+1PoA8fMyj+I8CvyQ/4KWfFKT4hftE+JY1LC102drOH5sj5BtJH121+rXjbxFD4J8Gaxq852pptnJcdepUZr8Mfi74nk17xrqNxNK0jXEzSEHnljkn9a6sItbn3HBOD9pWnXf2Tzm41GSdZLdvmZSeGPWuN1iMTW7wySECQ5jI7ewrovFkn2a8a4i/5YjLYrJv5ob+ySaNFmgYYdehDDvXfpLRn6tJpLQh0fUP7U8IzW+V+0W8bR+/HSvP/BevfbVmWZtoVtuD261t2dy2h+JlkWRkhmbYyY45HFcr4kto/Cvj9Zkfba3244xwrdcf/XqqdS0fZT3OHEe7NTOr+F7w6dpOp26hmaG5YLjqwwCD+Veh+CNPj07SZdSvmENuuTsbgtXl3hTWF0rW7iVV3KyCRu2RxWT8cvi7dX+nxwQtIkO08A4yKyVZQgzq9olH2x6XoX7TFv4t8ZCxjsWS0R9isrcjFVvi7r8MdpdMrBdwJUE8815b+zJbldP1C+yNxIGWGT1NTfFTXGvr3y++SDz1r28pxT+rykzkxFbmipnP6JY/2rebY23PM3A9K970aOPwd4Uh+VWkCAYHHavMPg7Zi31xppo1ZYo+APU133il/wDiUNIzeXhegrile7bHhL8vMzAvLyTWNRO1jHt+YjPWu68L4lgXKlFjXqOprgPA0S6jfttO8ofmPtXrmkaUtvYqF2+ZIQCy/WlThzVEjsjLS51HgR1gsWyecZBYdRWnqzeTYFWXcrLnGOMVnw6Y0FpHHv3MRuBBPNWbiRrywMIYrIoxnrmvvKelBR8jB6u5yusQpJf28m0RhAMcdKmEUcMzMrRt5hOAe341Yu4d/kR7mZuhJHoax7nUY4ZRIsewZ24A4yK+fqRs2y5pW0IoxJPfzBWVdpJFZl5cmWPc8ancxXhelahAkzJt+8eqjk5qq8C2snlqrlc55PeuaVP3jLVsy7HXJNHMWGUrG/8AexXX219Z+M7MCRo0Zl2jLZI61xWq+H5hZNI21SzdAeneszT5LrTp0YyMqq/Hv71dHEuD5ZK6FUitPeLfjX4QSW10lxYs0ciMSHVcCsTSPGN1oevwfaP3N9ZAlkcFYdQVSTjPZxyBwc8V6Lo3jqaSDbMWcgAfMOKseINKs/GOnNJ9njX5dpcqCcjpRWw8P4lN2Li79bnG/HPRbX4+6ZZXVpNDot9pERnhmJ24Jx8uRz24r62/4Jqf8FF7X4o6Npfw18XSG38a6NAbeO6ll+TVEjGARuOfM29RznBNfCXirS7z4bamrW7RrBeAIWdQQjA56e/9K4rxZY3niDWZ9fs4fs11YlW+0RNsMZBADZGMHNfH8QYGli12kfO586OFh9be+1u5+8GpeKtPtCsM+pWKSyD5Y3nVWP0Gea+Of+Cqn7YQ+BXws/4RfRbiKfxL4uRrc+VN81hBwWcgc5YEBf8AezX5iXCyatrkEd9ruovqV4C0cjyPyQcZ69eleh+A9G1PxRbXVxruzVdQ8Ozw+RfSANPLFg5jbP3htHUnjaAOtfN5fw2lXjKrLS6PlI8Re0tShHlvpfsdJ8AfAt/oo0rxE1k2rW94T57q2ZI25BJ4655r0SKySctDZyanZwxuVkhlk+Vifw6cVoeENJ0bX9ItGttGaxuNQlOyRZSoJUDOQOAT2rY1i3sfB9vCt7pO7zsqZ926TcPU1+5YOhDC0o27H3mDw6o04xXU5/UVK23+sWOKPhFByOKdpujTajp0kizM+RnCjJqa+l0/VbNmt12uxwmRhQa1NF06S102Tc3kyRxk71OAR+FebWlLEVNdjvj7tibwRozWl9CzK3yDJyfu/Wu2lSM2i7ym5Tgljtx9PWuI8KapdWcrNI63LSoRH23fWuitL66vrGP7VtJUnKY4PpXv4KEYIUtXqil45ulg0+3aF1eZnw+8fw/41DpNyptYHfhY9x2nuaxPFOoyS3+FXG5sBOwrR0WDytODlehwc9q86Va1bQqME9WixNG011GysVZFwD6VqTD7RE3zbmxj5frWYlwWmy7bivHTg1bWGTyFdlX1BDc1vGd73M6lk9EYviGFUhdcduM15e8bHV2z8qlsAk8DmvVtXIktm4X5QcZNeT6nMq6j825mUkgZ4rws0hy6lR5krHqXwQ8SNpOqxqrfKsoBIOK3v2zfBMOoW9hrlvs2XkZSXj7knXr715T8P9Ua31e3bcV/eAlQepzX0pdeGl+Jnw3vtFKq011Dvty/8Dj7v59Pxr2Mln7bDypMzqU7as+K9NnXz5IQ24xHb+NQ6vp73NmYyyj5iwbt9Kr+INGuvCPxHvdOuNsdzazmKRQeAR1rrLjRVuoIxtWO4mwVbOQRXzeIwt5umujCFaxxf7K2sNpH7Q7aDcMy2evW8tuQT8mXQqMj61qWvhi4+HvxNbT7kOJLe4U7sYwN3Fcn44tJvh98RtH1tVEb2N/C5dTj5dwyK+gv2kNEXxpqHh7xtpqqbTUo1huCF5Dqep/A/pV4ClJ0pUusXdehz0anvuLPN/Hyw+H/AIjeJvmKzT3ssp4xjcxI/nXD3199vEkcbMJLkiJAD3rqP2i76GP4qatCq7WkEblx3+QGo/gD4Ebxl45sWZVa2t5QW3fn+lViaXtMR9Xp6u4oy5bpH0J8NfDlv8HfgHcSbjJJe+WoGNuOMmvMb3xM/iHW10+0Vg08gDMp4ArtP2sfiP8AYdPsdDsmZZQTtCgBQP8AIrP+CXw88iCG+eMNcHLSSHv7V9RXknyYKj03L5JKzPSfhdoK+GNOWFfL4GWcjn8a8/fxNJ44/aAhjXcbW3lCjJyGIOPyrqviP4r/AOED8HTzrujk2EDPfg1zX7FvhZ/EXjSLUJlBBZp5C/JHetcTUUZ08JT6vU0cHa7Pqe+1T/hGvCEcLfNJJwq57etdv8JNUmtE06WNgsrISo9CCD/SvLdS1FPEPjBxH80NuAqgjiu18M61Jb65YKvyIsmwenzcdK+iqQ5ocnyOesrwsfp/8FPEx8WfC3R75mzJJbhHBOfmX5T/ACrqmcMfujNeKfsOeI/7R8AX2mSSb5tPuN4B6FW/+uDXta4dfujjivwfOML7DGVKfmz8hzKg6OJnTfRjd+P4R9aaW3NjjinOuO30xTUGUryThHYpOmG96N30/OkY7f8AdoAdTHBDf7PcU0Zdfvc9h60oBjVl6k+tdBzjQdy/LzQQwH92nQjBH0pzjP54zVWs7AvM+ZP+CqnxZn+HH7PlrZ29wYZteujCwHV4gp3D/wAeFfkl8QL1Gvm3Kx3dWXrniv0A/wCC0Pi9tS8SeH9CEn/IMsjdsg7NIzA5/BBX50+Irx5VLb2ZmO0Db1H1r08NT9y5+wcG4f2eDUmtZamHetG0U0e7dGen96uS0++XS9TaCVj9mmHKt6it3U5Gg+aN1R1OWRj/AC9awdZt45YfOVct374qt1y9T62ra9kY3igG2nKll2ucxfzHNZHxHsG8S+FFmjH+kQsHUjqp7/nWy6rr2mzWsiBbqNS8TE9SOg/GsbSL03KyWzfu2B+ZD/Cw/wAmlKV/eMK1NOPJL5HNeAPE7ahextM43eU0Lj6Z/wAKxPifcfKxY5KnCnsPaob/AH+CvissYjK2N5ICpPRS3UfzqP4nWzSX8Nvubby7Yrz6l2mjz1XccPKk90z0H4Sf8U98IIbhhiS8LEn6EgVzepqdT8Q7izMWICmuuvo10v4aaPBErn/Rk+Xb6qCT+dRfDjwTJqupRTTRN5e/5dwr1sPJ+x5UbfV3JRiux2Xw58GtpNpuZcySAFmJ7VF8SdQ+yafPHu24+4prsrxY/D+miSRtvAxk4FeQeP8AxT/bWptDFumVjjB/oa6JS0u9zsklGNkb3wgEo02TyVDNcvt6dRXt+g3EfnRQrGyrCBn0NeYfBLQ2tdE3yIFaMlgCelemaIvnTltrMP48d67MvheqmOnpDU6y7mVIULccYAFZVxqMCQlo5X3LwvPQ1sz24msom8stlcKpHSse40Q7d6jYyj5lC55r7GUvc0Ih2KzahGG3SRSSb+B8vQjvWFrcq/ZWMMccbKcYYd60pTN5rKHxsBbH+elZdzaSXMbBmYDJwcZyK8fExaV2DkralM3hCBVkVZGO7itiNLO+CtPlmZc4Bxg1y96dkzL/AKvb8ucdB61raHcZgk3/ADMvQ46iuPDx5pe8KcrbEU8NvcwtDuXcrZUld3T1rmvEG4OsaqSytyR2710kv+iMJvLVvmzjB4FGsaPJdQmeG3jbzFD8A5/nV1KN3yxMJc1uY5i41IJCmxgyxpnIPU1QbX7jT4zcebIFxkgEjH5VPqmmm2fy9mEB647+mK5jWbqa7MkbK6RcAYB559v6151ZyjubUrSjys574g6nqGs219M00k3kopRZGyoO7H9a2vEEK3/wJmuNJmjkSzmjfWIUfDREYBkZP7m7GG6ZxWNdaVJeC63eYq4/iPB9K43xJqms/DWeTWtDZ4JprYQ3CTKJbe8jONySI2VYHrjscHtXiYqVvektGfO8V5XPEYXmpPWGv/DnNQ6DJ/bMipdXn9nzQlvOMpM0L542nsPpxXeeFfHi6LcTLNqFxb272rwkhstM2PkHvlgM14ncfFvVL7VDF/Ykcc83zYikYR/gM9PbNeufCH4U6trPj21l1KL7dYRojlGTy4l3gfifzrHL6MqtVKmrq6PzvKctq4mukum59RfDzX/sHwfhknmjFytms4AkGQ+SemeuMVu+O/GSeIPDmnSWe2SZx5kg28jj36VDpeh6HoVhIBAs8aoI/JAMuxgOgxzjkcHpWjpur6bqI8tbeOONQACIwPlH4V+nVJe4o9bWP1zD07Q97oc9E0d5pMiw27LJMvcY2N1JzVrTLbUDYtHI+7zE27T0rpLtrOGPcqoF4IKj/PaoxdW9yCsL7eCp46en9ax9lUirRSR2R5U7mXoul+S0Sj5GjHTPp1rqrC2Z7f5mYL6f54rGhtCblSWXbyCffNahu208LGrtgkcH+KuzDUZR3MZ1knY5zxTaLDLlVPs+KZYT+Rp2GmyzdMnitHXJ2nULtyhHK+lZ1vDG0CqY13ZyBnoK4alJKrdmvMnHRlmwmVJfv5z8xxWhFcRtbsTI25QOM4xVC2hjRj8ihxwMNjNW5bWH7NJ95XzxgZG2uiFOLRyuq0zN1W4DxnG3aB3HJryrWlZtSk+6qlyBXpurALAzZb+6MCvNdbi8i/brjeefWvFzanoaqWqaKnh67e11LDS7WU/Lg9Bmvpf4feM5tF8GzapJJujtgp3mvlib9xdLIemSc5/nX0N8ITH4y+CPiSxU+ZJb23moFPI2j+VPhio413F9mPELRHk37Yei2994u0/xhpkedP1uAee8f8FwnDZ9MjafxqPwgq67pMbeX+8Vc/LycVH8KPFUfxB8I+JvA2pFGuVeSXTc/wCsEijcFH1IAqh8Mr+402R4ZFaNlHlsvoRXfKEatb2kFu9fU5eZR90wf2ifBcl54I1CZY2LW8RdfbHNei/sU/EiXxt8MItPuGinthJxHKu4L249K2da8OW/jPw/dWsjZW5iaLHqSMZryz9iOyu/APi/VtBu0aOSwutnlvxgHBH86zpYf2GPpzW0k0znq+7W5o9Tz/4+eIm1v49eJRD8qreNaxqvRdhKf0r3b4C2tv8AD34arf3G2GYgyO7d6+fLnTv7W/af8URSL+5tdYuZXP8ACMSnr2r0fW/EN54suF0uxYf2ZCBG+w8KOprz8LV9nXqYmW92kRg71KlzU8JQXXxZ8e3GoXzSMm4/Z933Y1zXvVtqFtoGlrAg2RwoC7D6c4rjfhh4XtfDujecoXlAzZ/gHp6Vy/xC+IbTfatl0sUMIOWB+9XvYGKw9J16vxPU9KUtbHO/tFfFN/F+q22k2crLZ/eYgYZj05r6F/Z70Bfh58ElvpF8u6vEPlYOWweM/wA6+Tfhf4euPin8So1SNplEiqMc8Zr7I8U3MGkR2+j2u3ybFBGOepHX9azySUsTVnjJbbIJz05Ub/gL9wdzeY7Sclj611i3rLprShtskfzg/wB09q4fw3qbC2h27t8fBx0/GtjxLrUmk6FuO3dIygD1zX2EZK1zCN9mfaX7CnxHntvGejq0xFvq0axTL/fbBUfrX2wzbfoPavzN/Z28STeHbfwvfJuWSKZZc+mHziv0wguFuLWGRTlZYw6n1Br8l4zw6hiY1Y7SX5H57xZQcK8an8yBm3r8v8qGU+lOO1h1x9KTOOMtzXxbPkhpU4z3+lATIxTto/vN+dI5AXG5s1IEIXmnSLuLe1NxuWkVmORXTZnOPjGW3U8sFGSflX5iKSNcKK5f43+Lk8AfBvxPrTf8w7TLiUe52MF/XFO95GlGnzzUVu2flj+3x8YF+MH7Q3iC+XatvKgtoyDnAUY/nmvkjW9S+y3Kx5YrCxzkc8V6N8Q9Uke+aZeZHkLnB7sSa878XIAu6Rj5cw+Rx7161O9rH75gcL9Xw9OHZGJerDraSyMcMCcZrlhPJp/3maaPGNuPmH/6q05kktp2G7cmeT6iqeqWD3Nqirjafulu3+FUo3VzopzV2pGLrETWN9HdKTtX5ty9/rWH4lTEMeq2vzZIjkjHfvW5e3qvayWr5XsprnbDVV0jUnhuOEmyDnnB9axlvfvuUvfV5dDm/ilaf8JD4Se8jX/SbdxNGB2K81ha/rsfifSbPVEjKGeLGD2I4/pXR+JI5fDlyyyfNayNgH61yrad/Zfh67t1+aOOVmTnoGA/wNcda0aljycVRbbmvn6nsXh3xIv9j6abuHdEttHtIP3flH510I+LWl6DEsNrD9qmxxgjaprzzw9pcnizwjpflSFVFsm455XCgGtfRfCUfh0NN8txJyeRwtddGrLk0PajJKEZrsafibxXfeJQvnMtuvJUdRXG6enmar8rfvC+AR/n1q14p1vpu6ZI4qx8IbFfEXjO3h2/u1fzXJHG0dq29o5NXMqmrVj2jwppA0bw/bxsSJGG8gdR7V1nhaPMwXOFYnHPesYRSFyqDaF6tnk10PhCJ3njXHGOMfr+tfQ5bHmkrDnGx10MAltlXcdyY4pk0KiHdtxvGD3P4VL5SqV5ZX4BwOBUMkHlRfPIrfMNpIr7GEFGHvHK5tS9057XbdYJ/k3KrLhvl4J9zWJdSNBEqgqyfTp9K6jVmMRkXCsqjJ981z99MsVygb7u3gjtXkYnkTujTmk47GA8ZkcrIrFTlQwXt1qTT0a2tpApZw/QY6Gp75dgTnhsYA9KdaRI+5Q3MgwAO9eTGSvZC9m0TR3TfYwvl7gUIx61paJ5Zs0ibeohPy5HOD2H0OazfIaF1Q/LtIGPepL7U20+MyM5zDg7R0FenSgk7sjmbVibxN4LhubfzIf3u4/LnsfesFNKtZbYRtFt2na3HBFdJpfjpLKVmaOOSK4A3gnp7ik1bRI7izjubaQ+S3zjJ7H1FZVqUKkrR+ZMOZKxxmteALLUR+8i2soJBU9sGvH/AI3aRDZfCybzJkabGI44+w//AFV754kk8vTFma3l/dEqTG4+ZSOM/rXz/wDF240+PwffNBDcLc+U2VJBCtzmvLzfCwjSaS6HHXc5Up3elmfOcC+Tf2si7mXG0HuBmvt34OGBvC3+kz2625ih+Yt8w45r4msrpre8USw7lxuz9cV9kfCi0tNX8PQ2ZtF2yRxfvsDOFXnnPf6V5fDb9+T9D4/hON6s16fqdrYa7aaZcSLZ3UKwfaC3zSDa3yqMZx7Z/Gu00m0h1BxtMPzdWRs4ryWK20dNDu186ZpLeZ1WB36ckZHFZ2hfEaXwbqCbZC8Uy8B2PSvovrns6qlU2Z91q04o9yufD8dwG6Lu4A9RVGPQH09ZGZNwxxgGofh/8T9P8SzR7gImYYBHQ135MN9aKGK8DIwOtfQ05wqrmixQWuqOIjga3mX737wc/L0rQUecyyLu28gZ9sV0B0pHhb5UAYcDHPFZ9/prDnaq7jgbO1ay5lqi1Rjuzl9RkSYeZ8y/Ljb7d6LWzjktVYtt75z2qxqGlmWZiOncA4plpbiG22bd3PGa8+NpT1HP3VcW3s9yN/Cy8A+9Xkt2hgw21wCM1HaXCyoQdo3YH0PNX4Y1jj7DcMHjINdFmtDB2krnO6xF5Nu6/NtJzwOK808Zx/Z38xt3zt0x0r1rUbNpmkWPlV9TiuJ8X2D3CuvlqDH8wJ7iuDMKN4FRdrHmd1fGJWTBYEZ6V7V+xBrkc3iDUNLmbbHeR+USfQgg/wA68a1e58m7dsKdoORiup/Z38Uy6D8QbWQxqVbjjsSRXz2VVlTxkZPa9jqqRcoaHl/xD1yb4C/tY6lNbEf8S7VC4Dj7y5z/ACNe/eOPCNnpEum+JNJbztL1oebtU7vszEZKn868n/4KR+DWi+Mi61GF8rWLGGcBRjDAbD+q1pfsO/tE2eiWl94b8Qwte6TfAEb/AJjbsOAVzXuYStGhmE8LU2lqn+J5MrrSW56ckStaR3Ub7GQD5W/iH0rj9UmT4fftDarr3y/ZtR0RdUkXsrxlkI/JRXrXiT4T3WgaW95p0kN9osn7yKTGGAYdPYjNfP8A+1bqzad4WspWVo5LjTL2zGG7fIRk/ia9nMounRc39mzTDFPlp866HjHhbWJtTvdR1lpFjvPEM7yykjhFdiePzr0v4VW63N/a6dbrujaTlj/G3U15L4GjW9+zCX5be3QE4PXFe2fBrWrPTVvdbZfLtNFRpTxy5AJA/GvgMDW9tWXPtuVgfdpc0fU7z41eMY/BunWOg2M8bXEyCS4YHPlAcbPrmvDfiL4vkhga0UZ3KNzL/n1qH/hKbjX9WvNTuD+8upTJ8xzjPNUfh14dk+JvxZ0/T4d7K0yvIT0IHrXXmWYTrTVGlrd2R1SkmtD6k/YJ+HA0rw9feItQUrcx8x8YDcZ/pXYXd/8A2lrMtwWVm80kAnFbAnj8BeDbXSYwPmUk7eOegzXO6IVtpN8ir97nvtr77BYeOFw8MPH1fqTGL2O18MwiW02rG27PUc1DqHiGTxj4z0vRU/eLHPukA6jFYXiPx3F4K0ppplw3JRVP3jjitb9kzwtcTeI5PEl95eLgGUIedozkV0SqXmqMXr19CttT6Y8KuthYQwRjadPIRee5AP8AWv0O+BHjFfGXwq0m4+XNvEtu4B7hRX5reAfFf9t6zrixhQqSo3TqDxx+Vfbv7Bev/b/CGrabJjzLWdZh6YYH/wCJr5jjjB3wqnFfC/zPkuKabq4VVGvhZ70Bg+vbrSN16f8A1qXlsYH603DN2xzjrX5K7o/OhxX5c0daaU428UvQVJXKyArhv60qDke9OjGV/Cheo6da67o5R7HCivn3/gp949j8Dfsh6tD5myfxBdQWEYBwWG9WYf8AfKtX0CxwR+VfnX/wWi+M0k/xH8L+BoZd1va241K4j67JDvAz+BFXRjd3Pa4ewvt8fTj0TufCXji5WC6kYGTphG9K4WO/a9iktnywUEqrda6/xXe/bfvcrkL8ozXCa3P9luvMjxHNGTtPY/WvQlKyTXQ/eHZsydQi+zTSbm27Rnae/vWfbXrC45XdGR0LcNWhqhW8aO6aRWZfvKDww7/1rJ/49Jty/NFyRntVuTaU0YyglIr69o321PMtzG2fmChvmFcf4gtJNUttrJtuoz34yK62e8jZN0PyyAHpWHrpa4QFtySKPvjvQ48yuZzs/dZyR1ddf0KaxnY/abYFRu9q5CS/8i4k0+6/cyyfcOeG9K3fFtnNo9wuqRIdyMDMoHDL0PH0rnPiLDa6xaw3VnPtkb54pN2MgdR9c15Vfbk6rY8bHVpRfN1W/mj034JXqr4LaN22tp5ZJc+hJK/oKn8Q+KJZnKRyeVF2/wBoVznwI1yHVvCOrSKwW5j8vzlJ6PgjkelWrtmubhV6sT0x0rXD1LU+U9fDT9pQjLyKsKTarcLsDcHkete5fBfwbH4d8MC+uIxHNcMTvI+7GfWuF+HXgaS+1Nf3OVQZc57V1fxV8fR+HNDbT7WfayIEwD0GK6acvZvmkdFKNnzvoelaJq1jqcvkx3kPndAp7k9BXW6Ppkunks0RXHAbHBzzxXyT8H/Ed5q3jFXjnkk8s7m56KCOfrX11oWvprFjEyMWzGDgn+LFfXcL1I17yfQwxdZN88dmaEd4fMXOQoPNM1S58y29FY8Z/pUEsKx3PzK3zJnv19KraneAQBRu/d857Gvq8RyxjoctOqmQXNyH3R7d68fNisHXCpmj3BW5yB1FbFrcq8uzco3Dc2f0rP1iDzvmUx7VwOorxKyctjeTVr3MuY+bcq23lTt21JDF5UgTYY3AycnilhtG+1GRdy9Md+9WXb7RtbO6QHD5GMVz0MNrdj9vZEsFvIYdzruVmJU5zkCqWpWjTLJIIt0eMEZ6VoadceSFV+Y29ecH2qaeNnhcLtC+mOte5RorlszmlJSloec6rJNpdxuXzDH6Z6VNpfxBNjALWXdJwcE/wVua9ojXR4j3DvisLUvDaw3f+rw23OMdK8mthXTqc0S1U1szRbxvp09rNC0zw7xuLDJ5H0+teM/FzU7FfCl867prhkcZVic9etekL4dW4LFYWkXofLIrz34iaZDbeDtWmk0+SOVUdUbHykeua8nMqsqtNpmFSP7qXoz5xsNZ8uaJ5FbawKkY+mK+ufhjDpWo+GtPmvrW9G+FfniTaBgf7J/nXyKbhfIsyIz5iyNkbe3FfXfwY16+tPAdrJDA80hjGxGh+Vh36ivHyKXvSXkfF8J6Ymcf63O28BeHvDuo6RerJDJNM7MsXnKxLDJ6E9D2ri/iT8I7jTIhcWys0OflB/hHauu8EatqN1bXH2uzhhty7mV0Kq0GfxyK3Bqtt4h0hreSdZJM4HPUV9W8PCvTUex93GTjKR4r4b1b/hHLqNQ0mY2G7Br3T4a/Ei3mtPLkkaVlI6mvG/FvhX7Fqc3lqwTNTeE7ttOm3bxtyD1xXlYTETwtXkkzaKufVVndWt7bwpz5v3iM1JqVnl1wGUYyfSuF8FeM7e9ljVphuYYGeDXfW0y3lptDNI3bHUV93hqkKy0ManNFaHM31grbfmUMnBwfvVm3u+F+PLjUcnntXU6lo7CJW2DLMMH19KwNU0vc7fd+UkNzWFTD8srozlUbVmiiu1FZlCtkA9K07RlW3Y8Z/mDWdbRi5f5V+5wOcfpWpYxK1sAyFW3fN9MY4/CqilzakK/L8KKVyhVNzBWXnvyK5bxbaNLasy7epHH9a6+eJcMqqxUk4J/CsjxJpaxQkD+I5Pp9aKlFTVmKSbSZ4j4ptfst+V8ld38yai8NX8mk61C0aYbcCP8AZrf8d6Vm5LAOwXkYrj4XeKdW/eAMee/FfC4in7PE+70dzrhK0bNnsX7S/gWX4ufsxx69axo9x4ZVzOSPnaM47+3zE18h/DlmOsFo5NrL6V91fs86rD4o8GXWgXj5sdUie0nRuhV1K5P59a+J7rwNq3wX+LN5o2tW/wBlmtZ2jG8fJLHuIDg9wcda9fNsK6k6GLjs9GebWmudH13+zj8fF0+wt9D1ebzIZgUdZGyuDxwD/SvI/wDgpg1n4L1TQbW12+RdxTzxqvYHYP6VnfHvwreaR4Os/Enh+T5bONJJViPzKo6n+teJ/tP/ABruPjF8M/Bep3E3nX2ntc6dcN6jKMufzP5V051mXs8DUwdXey5X3Rw5liHTp6GXoVzNdm3s4SQ90QoweRXbeMPEjabpFn4Y0+Qj+O/ZDwx4wp9emfxrhPBqTeHtLk1m6AWaSMLZqeoY/wAWP1rQ8NGa+nkuJmkkubhtxf1PfNfnOHrShC32n+CDDVpyil5G7faiLWyj2E7hjJHrX0l+xj8MF0DTI9bvIoxc3AZ1c/eFeEfDrwYfF/iaK3WJnjjG6Q9ia+p4dTh8FeFY7dZI1McYCgH8/wCtfW8M4DnqPE1dkelGP2olzxp4lOo635m4sqt8uD2pLTVodJ09ri5Y+XCMtu6tXHW+swyXH2q4k8u3X7pJ2jNYN94jvvH2vfYbNpG08vtO0ffxX1+IzGFPXd9DblnN3Oo0awvvjj4uXy45JLK1xgE8YzXqnj/9pLwl8DIYfDplk/tQQndDbRmRkQYJJx04qb4R+Hrb4b+EvOkj8ia446fMa+a/2prez1b9qa3TUN1na/Yd141udkkkRaIOAe5Ck/lU1J1sHh3itPaSaWvS7PKzjF/VcLKpDdHuvwh/4KA/D3RvEslxc6y9vHwkqPG38h9a/Rv/AIJV/tKeEfjT451iy8M63balJcWm9YVJWT5WH8J56E18v+Cf+CD/AOzz4j8PeFdeXxF4zgj8QWVve+WskUnnGRQ21QVJJycYFeP/ALcf/BPL4o/8Er55vib8Gda1TT9Ftwisy3SG+tEdsZkUcFfujAyQTXzuZZli8RhpUKiWqv5n51V4tliaM6NWx+8MqGFyu3DKcFT2pOg+prxX/gnZ8YNc+PP7FPgDxV4m+2Lr2oacFv2vIfKmnlRihkIwPvbc575r2hz02/jX5vKLi+WXQ8dSuuYdUbJgZpyvuoJzJ7YpblczG48sAD8aQH+dSkYUt3qPO/pxt4ro1OUdnLr/ABZI/Wvxj/4KPePm8cft5eNZEZXj0uVdNjweMRIqH/x4Gv2fhdY45pGwRHBJJz7IT/Sv5+Pi54xbxP8AHXxRqb7me81G4mLE5J3SMf61tQ1Z97wFh+bFSq9l+ZmaoxuQ5zjy2+U/41xGvvJI8itGYw2QX9a6V7h52kZN7Ddk47Vha1qhTMcwXaucnHrXfTs7pn6fW0kkc1Be/ZbzyZlCxuOG9azhG1ndyWxZRE3zKT/Kr3iCH7WDJEy7YwMHp0rNN5/a9u0cg8qROQxooytLkewStLXsRz6e0SmaLB55X+7Wbqc6yoSzLleB70r6gwlwmY5l656VnX95FqMbeYPJkzjep4NabSfYzld7mT4kkR7KSObpt4x3ryfU7LY0tiZPL2Ez2+e7Hgr+gP416dr1w1tEYpVEoxkP615j4/ja6ZZlI3wtuUjrmvKxsXueDm3w6nUfs0W41i08QBQ3nM8XmKO2M16tYeE9t3HwTyO3rXlf7PDbPGt5dQt+71WzLvH/AHXUrn8etfQ/gnT0W0k1G4k2R2o3Ij/xmtcDZwuz0sni3hEl5lu8uYfh7oLsGVZpAFO7+HFfOfxH+Jkl7q06lkx3P4V1nx5+LX2sqCM4PA3cGvB9S17+3r99q7WZsZHQ/SuXH4j3rRMsyx/s0qcHqz3z9mhRHomrakzYV5Ft4ie/BLY/MV9C+APGTWqqvmJtVMHPHX3rx74b+Cn8G/DXStOmy1wwaeQ46Mx/wxXXeH52lja3DLu67/pX0WS1J0YpI6cPJ+xSaPbNO8aid23NH8qfLVPWdX81FkTZJFyeD0rzk3k0D/LLkbecHgfWpoNYaFn+bzN/XB4r63605K7H6o6ibU/Lf76oQM5PcVXl1IdWVV3Ddnd61gy6iJ4Mn/lnxjPrVWOc3MnytJt4x9OaSxFpE6M6SO/V3JVgyjIxnrmm3F9k7Cm7bz1rHtbyQNhY+/p2o1PU8zr8rKuRnA65rSVa6B7anRWepKIvvYYcBc1oSX+y0+UsGx97Oa5ewn2qfmwqgAZ7VpQXDOoj8zOR1J4r0MLUSV2YSXQkvNTMc3zSMT6kc06bRV1g7hJhZF25HB6VjaxcusYZirDdtyO9NfxI2lrFIu79ypYLn7wrzsTjHKdnsP2aWqE1PwPLp1951vdruViGUsBxg15b8XbC/wD+EE1KaS+zarA6pGQP7xxXrT+ONL8XRs0hghmVSNkn3Scfzrxf4s+Hbey8D6he+dN+8jbapPyHPpXjZnyKm3HsZzv7CbfZnz6keVt1yJP3hIAGR2r6m/Z/1jWNM8OafJHbx3FoFzbs3VWwfl618t6R5IvbVV+QtuUg9unNfVHwKutO13wTDpd7ugkjO+O5jXDE5Pf8a8XI170mfF8L6YyVux618OLe78Sxas11FHAJXf7RGZF4yvHHUVkXPwzi0ks8Mcvls2PlbI71Z+HXh+10RdUmk1qSREYoUkk/1wI+Xj1Ga7TwpBDeJtW8DEKCeeDX3FGUJ01HqfoNNJyZ434n8PPbqyxyO4z0NcissljMqSQsqseDivpTxV4JhvY5JlWFZM4GB1rzvU/BrTPJ8ifu1I4H615ePy9qXMi6dTl2scr4X8YjT9ThH/PNtvNe6fD3xTHqtiZFlG9WzxXgmseG/wCzpFk+YkcggYxxXTfCzxO+m3eyQeWpPc9a0yvFSoVFGaHK8lc+gL0+fFHJyuf0rntXVo7xlzuZuQcdq3NDumvrRZFaNlkH5VR8QWpmYsW2sgI47Cvs6sYThzJHLynPwNHBOuTyuSanjh81Ny5yrfnUQjispMbmk3Lu3HtViMrOyt9wfcyOn1rjjGJMeZ6MdHvl3cghjxt/i9aPE+lI+nKd2TjPzcZqe3ji/edWYd84q7qFmPsEYWTzMgEV20aam9QqStFWPFfG+n7nZVVl45rz2bT2tZC38Ocda9f8e6a0N9I7FT8vK4654615leGNpivlNtRscDrXx+a4XlrMiNSXU9K+CYnis1mhkBjiPKgfe9q3P2xvgh/wujwfa+KrG2km1vQ4lt5YoVy89v2OPVT39zWV8E5F02Fmhf8AdyN80Zr3r4f6rJYXMci+WxxgA9GB619VktCFXCezqGGIjFtM+E4fGclr4amsbhlfT1gaN93BwRivlm0tV1qaTR4332dvfG5dh2HH8/6V9t/8FM/gHN8JfD+peONFZW0PXJtktug2mymYHPTjYSODxy1fEXw2tvsmk3E7cvIxJBr854wqTo144apvHX5M8PMaidaNM6u9uX1q/jhztjiG0KOgA6VsWt0dNRbe3HmTTYAx2rnNKuvvNnmu9+E/h5NU1AX0xASFxxjsK+WwNJ1Jpdzuw9nJKPU9m+BHhePwjpU15dsY45OSznBJ4zirXiTxj/burzc7bWM8MDwQK4nxr8Sm8QtHY26iK3txyQfvHpWZHqdxrM0NnbrtVwEYd/c191Vx0MPSWHof8Oe3TjH7R1Gp65ceK7yPTdPTdGo+Z+oBPT+te7fBT4bJoOn213dKVW3TJLcEGuV/Z7+ECwQySTZZcgs4HT3/AA/xrrPiH8R1gmj02z2rHC4hBVvmbHevSynBzX+2Yv5I3vyq0Tr31VvHuqw2sLbobdxgJ9a+Z/26o/s37SzR8q0ujy4XuCEQ4/SvqL9nvRtkE11JjdnjNfNP7fBg/wCGq/DrZ3G4tZUfJ4JMIr2M+k3gfave6/M+U4gpt4Kpd/I/Wj9gHX7fxZ+zb8P/ABpeKJL/AMK6DY2mlqzERi5lka3O4d8BUNVv+CiN3qX7UX7Hvxe03S9NkntdJWKNbwSfvri4inVmGP4V25OMfjXHf8EnfHVin7I3g3w/rNvNNp3ixLvTIpk+7bTQXMzBmJ4BIZAp9RX2x4x8AW9r8Kdes4FhaPULGVZ5Y4tjO6xswdh/G5xy3FfLOok3KWt7WfRLr+p+AOnVWNc/sPb11vf8DU/YS1KPWf2KfhPdRtHtm8KaeTgd/IQH9c16oz4+7jnj614n/wAE2dQF1+wd8L2Ufc0dYTjplGZf6dK9ukOV3f5Ffn9ZWqyt0bProaxQ0789BQg2gk01hmOjf/8AqzXPfUfKxO/T8aR17imlmZf8KepyK6jmMzxvqC6X4H1idn2+XYy5b0+Uiv53dX1fzvHOpfM3+vkJ9Opr98P2rfEv/CJfs6eKr4sI/LtNobHqyiv5+b1vsfjfU42b/WzO2Pqc12YWnzJtH6NwLJxVRryNj+01t0K7mAxztOKy9aY3EfzfxEYNEjuQ38Rx+lVrqUsPmZtuM4+ldHKr3P0T20nujCvy0d15TKApPpnOaw79VsbtbhM46EeorXursNPtw5Vm6njv6Vmawu6MY9eBUyi9kVGpf3rFTU7f+29Oa4i2rKuTnoWxXNDVba5O3aysvDAjvWpZXjJM8JbbuJK8dTWR4r01pirwssdx6jgGiMnytM5sRN3547Gbr2oNZWbLJ+8UD8hXn/iq4juEaSPjjGMdK27/AFOVJXhuW2svG09653xCfOi3Q/K3pXn1qieiPnM0rc6dv+GK/wAGvGv/AAiXj63Zy3lrJjHbB4/XNe1fEX40SXdq8C7o4VjwAOBn1/lXy/f3jWd6sg+Vgcg11fifxi154XtJg7MWh2/Vhx/SuFVpU4uMTny3OPY4ecHutjE8feMpvEOrCBZJJOSevSuy+APgGbxd450u1aLKrMssrHoEX5j+gqr8Jfg1cPA1/qsGZLgB4lY8gH/9dfT/AMFvAtp4Q8OXF+sKwzSIY0cjkA1pQoubUmdGW5TXxVT6ziNEaOv3Jur2VRn93hTz044qnZM0MjtGzKFOM56VJHM1zcTb2RjjBIP61Ve0c3TBA5BbpnrivrsLCyuz6ao4r3I9DRW/mmH7uZhtHOR1qaxvJBMzSEMnfaen4VBZaZK43LE2OhHvW1aaNIjNtiVdwwwx0rujUSehjySZVtreSd9yr/rCcc9a07eymmCkNtYY6dqv2Gj+SsbKoyOCPWt6DRYZoWPluV6ntiuqN5alxpxMeyjkRl+9tXgn1q9b2KSxbTHvPv3rUh8P/uo9v8Xyhs9B1obRfJb92PmX+PNdkeZJByK3crxaJHKDlfvKPlI6Y70CxjXaojG4A7c9+tXPKkgG1j8xPLg0Odn3lJZeeD0rqUmZOBk6dplvqMzxtjbuIAIPBFS3/hKNJljKZbdheMjHpWhLB5kim3kCzMo5dvlkepFtr68iRoVbzFOx1bqj1hKHMzTlW6OdtvDVnpl1NJdWkJ4wAU3AYB56e9eUfGnwf/xafUtQWb/RthRByRESegBr2i5vtU0iOZrjcAU25dCyr+VeF/Hu91ZvhveR3Nx/opQMqKh2v7nIrzMyoqNGT8jlxEv3M/R/kfOGmwrY6hEzqzxyLw3cV9N/A7WdHsfD1qurWbPGygwTquSnb+tfNegKz6mAHzGIyPpmvq79mma31TTLXTtQhaa3jizF8v3vXBrxMji3PQ+H4VlFYyT8jp7Hw7Y3nhDULmza4b98xiLNtzjkcAmue0XxJd+HrtlLT+m0HhcV6dpOhadbw339mwx2qrKzL5kfX5RnJHvmuc8ReA766sPtCrbzlupi6/iK+srYeaipU910PvObXQ6Tw78VGmW3hmcyOQMBlGTW5J4ksr4HzF8llOGKruB9BXiVxpmoaepk+bMbDGO1dHo/iKQycyMCODvxz+FOnmU/hqI0jTXLqdvqOlWerFo1aMrJwCw+7xXMaz4Dkspo2tWXrlW7+39acL7eyssjNj7wB6U+61WaBYwrFRk7QeaqryVLOxUbpWO6+GWqyLBHAzM82MnPAyDzXWajcLmTcu1mH1ryXwj41W01FY5NqkZGcHJr0zTtUW9tNzMjKy+vNfQYKsnS5Wzl5PesZ95F/pca+XldpJHqKZFatIrbM7hzgHpVq9iVgoQqpbpuIqvGwTcCq7lGCUFF9TVU+X4mTKWtxvaRvn4XPINbb2LXOlRMv+rYbgQMEVmxoqwMGUA4yD2Wtu3fzfD8K/MzIdoY9hXdh5WkjLeLPPvG+kyz7mH3SpU+/pXlGuaPJBdQscRFG+bn71e8+I9NkuI2jk/u8Y64FeV+N9LaGb5Vbdn+L05rx82w3M+ZB5Gp8LomSF5FkG0MDjb+FeweG52hnWP5mCjcCf4a8e8BXDWlkFC88bhnt716VoWqRyzDbu34wwz0r1sn5oU1FGckro+df+Cof7S66Nqn/CATrIbHVNI82VSfkMpJKHHsQv5V8OeFNQ8rQWj/ANsjI719af8ABY34VTah4k8N+JIo/wB2+mrau69N4Zzz74FfGvhuUx2yQKDtj5bPrX5PxrWrTzN06nTb0Pj8bXqLFty26eh6B4T0yS+kj+6ytzXcTa0NC09beFth2ndt7muT0O4+w2CsvyyFRtAFa2j6W2oss11IVXO45btXjUajprlp7v8AA9zBR5ad11Nbw3FNr955cLZyMnP+Ne3fAr4cm61O2jVY5pN+Hf3rx/wv4qWDVVt9LjAUD94Sv3q+qPCV9b/Dj4U/25Kiw3D2+Ydw58wjqK+iyHCRxFTml9nVvoe1Q5be7qzU+LPj21+F2lx6bCSt0V3SGPgH2rg/hfoF34n1NL2Vg0bMSAeTnPWvL9S8T33xP8VSTT3M1wWwMk/pX0x8I/Dy6NpFpvTb5agsfWvq8LiJYzEpQ+GJ0SqJbnonglG0yy2/6ticYHrXyP8A8FBBJB8ffDt0kZ3tLhSHzkbBmvryGJZrJpF3b1kCj8e9fIP7c2m6pqfxTsWtbdmk0sNN5mzhlVQXI+ign8K9LiaXJlzUdXp+Z4edR58HUS7H3h/wSk/aS8BaL+x3H4X8VXsn22PxBeIbX7JJIuGZXUhwu0HLZHPBr7y+HHxkk07w1eafqU2p6hY6jby/2dcXtsqvbgRsACylt4weWY56V+KX7LH/AAVZj/Zt/Z6HgGPR7LUo31htZiuCqMk7MULRuGYcDZ0x3r7B/ZP/AOC83hvW9a0zwz4/8N2+l+FfKe1juLXc7/MABu3ORjj+HpXydOrRlho82r/I/EJZfXVVStoj71/4JE602tfsIeHonkLy6XqWpWZbsQt7NjH4Yr6T++59v1r5G/4I2+JdLv8A4CeMtP0afz9EsPGOqHTm3Fgbdrh2Q5PJ+Vh1r65DbhXxOYU3DETitr3/ABPV5VFId1pvlr/k0oPzUorz7aku5WV8BfenIcv1qNY2LD7tShsjnGV6V2cpyngf/BTbxAPD37HniRvMC/aJIYFOcZy4P9K/Cr4lO2h/FblSI522nPvX7O/8FmNdbSf2SraBfvX2swIPoEcn+lfjr+0DpDyadFrS/M1vJvx7KxU/pXTg6nK3E/UeC6LWDlW6NlK9kDjbEzejH0FZj3clvdNGzNtbIQnuPWnW+pIyxyqrFZQG+lQ668lrGWVlOOhP610yXU+8p7WZQvN1td5wr7hwSOlZlzKsj5dCWY8Vcvblrq3VowFkXq1Z99e4uAjMVwPvAcVVlbmM3eJg6wy28zSIG/dtnH41n+KpX1PS45rfhj/d6ir+tFSqq3zZ54rF06VoJmtCy+W2Wz/drlqXTu9hNRceTZs4bUruPUmeO64uFbCv0KmuX1e9m0iVobjDbuVf+Fq6Tx1YfZNTkkxt3NjJrmtWlE9r5Uy74z0INefVldnxeYXTa6o5HxQisu+Ns98ZrufgR8Of+FhaVBdXvmf2fp07BgOkh64+ma4S+0yafVIbSMBmupRFE/qScDNfVPwn8BHwZ4FsdMVdzY3XBHV2Y5P5Z/Ss6NFzqJ9DHIcEsRivf+Fav1NfwJ4aPiHUfL2Yhj+XAHRfWvQ/FVymk6N9hgVFSMBVPrU/hzQofCtqvkssjSrl8dq5zxjqzNcusihdp6Zr1qajE/Q5XUbIZo+hTXoeRdvTnFbGk+HppXUFNuW4z/FWF4f8ZfZovLCp+7ORz1rotO8ex3M0SjaWXPI617VPEU+WzZx8sr6m5H4eWxh+VvfJPWrUtlKiLIBzJUMHiEX1tGrBWVckH0q4dQGRtYsGxnHauiEYtXTNI1orRojWZoVwGAIPethZmltCq/KwAJwetZ0c/nII9qlcklz/AA1b8xIoW+6pcjmu6i2tDKNnqaVtIV09XZwWDgAVYF4oUbdpA4I9jWI1+1vGFJXy+xzSvqEm3cnb72f4q6/aaDSdtDXjliuZlVuGbJI7H0qWW3hljO4qnbjviuZs/EOLoltqtjauexqxJ4jLnazR5U8471vCWtiG3szUuLTfEyrtVnPHGCO4IFTWvmXiySm4khvo1XIAO24A9fRh6965e88c+VN8p8zbxg1lt8QWtrmaKMhN2D1yK1Tindk81m0dpqesalHo907TWs0O3LI0PXtnr1+lfPn7SWoahF8PJreZ4/s7Ip2iLa3P15r0/wASzzar4euLq3utyyEJKmM4bIPA7ivIv2lNI1R/AklxPtaFUVInRSAee9eZnkkqD5UcuKTWFnJ9mfPekxNZ6guwhvMi3Dnjr3FfVP7Pk2oad4Xt76CaFgycB4C3kH0HOOee1fKvhyY/2pGoUbxGQcjrzX1D+yF4sjW8uNPuFXylVcfNz9RXzvD7/e8tz4Hhl8uLal2PUrJL680jWriPUHjumdVW3W3KxksoOQT0JzW7oEF5pkMdtM23zUyWI4b/AAqOLxvp+i+JNatbpfMkkuI3hkHRQIk6it23ubHVghhu0+7uwxHt3r7jmUXe/vH6HGNzltd8JSOm2NmbcxYoB7etcXq/hy6sbzJjkj28nNe3QaWjbZGZXX7wIPNV9Y8Jx65Ekkw4UELnilWwEa2sdx87TPJdEv2kmj3BVbjLdiO+a6G1sl1KL9+2zdxle3pVnV/hpJFGwiLdd3zD+VU4dPvbGJl8xl29ABmuSnRdOXLJG0npzIpXOgTWF6swYlc4D7eldz4OvZJrNVZldl4HvXO2Us1xCscrLub5jk1e0QGxvwnyyKxyOa7sLHkehnLvY7G5MYiyQu4deen0qPyfN3MVZeM7R0x6mord1a3Lso24win8K0LYGaPIDfvFwR6V6cdUJP8AmJrKBHhbc3ysOD1rc00KtjGiqeucnv2rL06L7NYhGGNx/irc0Zx5cZUoDjvXp0F70TKVmmosh1WwFzJn5SVU5VevpXn/AIx8PLKimT5Sr7cY5r06e4Hn8KMtwxri/iUpCrIw+V+OO3p+tPG0eaGgUd/eOb0Pw/HDHuVWVVYhW/viuw0zT/s93uVW2svJ4rK8Jq0ui/61GVXbOR0rqbEyNZb12JtHcfep5fTcd2V7jZwX7fPw9t/iJ+x9qFysbPfeH5UukK8llyFYH8GJr8ptLhln8RLYxKyqXDSeoWv2k1nwp/wnHwo1/RpH+XUbOVAAOQxU4/WvyG8Q+HJPAnxX1i0ZTvhITBFfn/iJg+WrTxMeqsz5XOsPJTjNbI6nTrSPcrSEhF7VV8SeKzaP9ntSvPAx1rN1vxS2lWIzgzMQqD0Jo8A+HpNf1FbiYfdfjHc96/PuZv8Ad0tE9zaNdXUKR6/+zF8O/wC3vEa/aGZYcb5XbsK7H9oT4wy65qz6HpskbaZYkQQhf4scZrjb3x23w50KSy09lNzeYLuew9KrfDbwzPruoxXEnzSyyY/OvpaWI9jh1hKO73Z72Hly2jHfqz039nr4Z/arpZZ/M2xsCSe5zX0xDaRaZZLbr2UHJ9K80+HugR+FdIUMshIOW2nvXb2mpte20bLIrLuGN3UCvvskwqw9FJ7sqt5HVeHZFFvLvaZtzhueoIHSsX41aLp+q+DryW60+ASSRtGs7D94gIw2CP7wyMehrU0ZriadvMkySR0HcVxv7QPi1rTQltlYsztkl/X/AOvXtYycKeHlOa6GKp+0fLLY8n+Bf7K3g3xl5zXmmxHyJmSP5TyD7V9LaD+wd4D8V/CeTRrjTBDG1wDDdwjbPDgdVb+nvXnn7KGiyasLh+d0kwZdvbmvrKWVNEs7OzUMxwHYE9Ca8/I8DRq0HKcU7+RjUwNBStyr7j3X/gjf8ObX4EeHdb8F2d5d31vETc+ZckGRydgycAD9K+4Nh3cDpXx7+wHJ9m+NWorn/j80/cB6Y2n+lfYm50zz1Nfl/F1GNPMXGKsrH5vnWHjQxLhDYa2M/wC1TkPy+lA/eH0oQ8Yr5e+p4/Mf/9k="/>
          <p:cNvSpPr>
            <a:spLocks noGrp="1" noChangeAspect="1" noChangeArrowheads="1"/>
          </p:cNvSpPr>
          <p:nvPr>
            <p:ph type="pic" sz="quarter" idx="10"/>
          </p:nvPr>
        </p:nvSpPr>
        <p:spPr bwMode="auto">
          <a:xfrm>
            <a:off x="354013" y="5211763"/>
            <a:ext cx="13525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i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2081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rgbClr val="1D3064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rgbClr val="1D3064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rgbClr val="1D3064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rgbClr val="1D3064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334539" y="1444487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just" defTabSz="914400" rtl="0" eaLnBrk="1" latinLnBrk="0" hangingPunct="1">
              <a:lnSpc>
                <a:spcPct val="90000"/>
              </a:lnSpc>
              <a:buClr>
                <a:srgbClr val="1D3064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542740" y="1222346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924339" y="6602874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86139" y="6605125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Swati R Sharma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364395" y="6604000"/>
            <a:ext cx="5246204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#3140705(OOP)  Unit 04 – Objects and Classes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6502984" y="880013"/>
            <a:ext cx="21836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OOP Java is the easiest, scoring and my favorite subject</a:t>
            </a:r>
            <a:endParaRPr lang="en-IN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77236" y="1556372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73" r:id="rId8"/>
    <p:sldLayoutId id="2147483691" r:id="rId9"/>
    <p:sldLayoutId id="2147483682" r:id="rId10"/>
    <p:sldLayoutId id="21474836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89" y="1122364"/>
            <a:ext cx="8741674" cy="2578780"/>
          </a:xfrm>
        </p:spPr>
        <p:txBody>
          <a:bodyPr/>
          <a:lstStyle/>
          <a:p>
            <a:r>
              <a:rPr lang="en-US" b="0" dirty="0"/>
              <a:t>Constructor, Destructor, Static Keyword, Nested Class</a:t>
            </a:r>
            <a:endParaRPr lang="en-US" sz="6000" b="0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37677" y="5998993"/>
            <a:ext cx="3735998" cy="290081"/>
          </a:xfrm>
        </p:spPr>
        <p:txBody>
          <a:bodyPr/>
          <a:lstStyle/>
          <a:p>
            <a:r>
              <a:rPr lang="en-US" dirty="0"/>
              <a:t>chirag.joshi@marwadieducation.edu.in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Department of ICT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/>
              <a:t>Dr.Chirag Joshi</a:t>
            </a:r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Object-Oriented Programming</a:t>
            </a:r>
          </a:p>
          <a:p>
            <a:r>
              <a:rPr lang="en-IN" dirty="0"/>
              <a:t>3140705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Placeholder 1026">
            <a:extLst>
              <a:ext uri="{FF2B5EF4-FFF2-40B4-BE49-F238E27FC236}">
                <a16:creationId xmlns:a16="http://schemas.microsoft.com/office/drawing/2014/main" id="{D1A8C076-02AC-B40A-94B0-AB69FBD1C866}"/>
              </a:ext>
            </a:extLst>
          </p:cNvPr>
          <p:cNvSpPr txBox="1">
            <a:spLocks/>
          </p:cNvSpPr>
          <p:nvPr/>
        </p:nvSpPr>
        <p:spPr>
          <a:xfrm>
            <a:off x="3250369" y="142336"/>
            <a:ext cx="4646613" cy="7350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20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22960" indent="-82296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09728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/>
              <a:t>Object-Oriented Programming</a:t>
            </a:r>
            <a:br>
              <a:rPr lang="en-US" sz="2800" b="1" dirty="0"/>
            </a:br>
            <a:r>
              <a:rPr lang="en-US" sz="2800" b="1" dirty="0"/>
              <a:t>(01CT0105)</a:t>
            </a:r>
          </a:p>
        </p:txBody>
      </p:sp>
    </p:spTree>
    <p:extLst>
      <p:ext uri="{BB962C8B-B14F-4D97-AF65-F5344CB8AC3E}">
        <p14:creationId xmlns:p14="http://schemas.microsoft.com/office/powerpoint/2010/main" val="4742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No-Argument </a:t>
            </a:r>
            <a:r>
              <a:rPr lang="en-IN" dirty="0"/>
              <a:t>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368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No-Argument </a:t>
            </a:r>
            <a:r>
              <a:rPr lang="en-IN" dirty="0"/>
              <a:t>Constructor: MyMain.java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5720980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Cube</a:t>
            </a:r>
            <a:r>
              <a:rPr lang="en-US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width;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height;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depth; 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		  		Constructing cube</a:t>
            </a:r>
            <a:r>
              <a:rPr lang="en-US" b="1" dirty="0">
                <a:latin typeface="Consolas" panose="020B0609020204030204" pitchFamily="49" charset="0"/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width = 10;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height = 10;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depth = 10;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}//class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8" y="837274"/>
            <a:ext cx="5955721" cy="250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MyMain</a:t>
            </a:r>
            <a:r>
              <a:rPr lang="en-US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Cube();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160" y="4778466"/>
            <a:ext cx="2033734" cy="1827786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rot="10800000" flipV="1">
            <a:off x="2218766" y="2259105"/>
            <a:ext cx="6575611" cy="645459"/>
          </a:xfrm>
          <a:prstGeom prst="bentConnector3">
            <a:avLst>
              <a:gd name="adj1" fmla="val 50000"/>
            </a:avLst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329082" y="40329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222426"/>
                </a:solidFill>
                <a:latin typeface="Roboto" panose="02000000000000000000" pitchFamily="2" charset="0"/>
              </a:rPr>
              <a:t>If you implement any constructor then you no longer receive a </a:t>
            </a:r>
            <a:r>
              <a:rPr lang="en-US" b="1" i="1" dirty="0">
                <a:solidFill>
                  <a:srgbClr val="222426"/>
                </a:solidFill>
                <a:latin typeface="Roboto" panose="02000000000000000000" pitchFamily="2" charset="0"/>
              </a:rPr>
              <a:t>default constructor </a:t>
            </a:r>
            <a:r>
              <a:rPr lang="en-US" i="1" dirty="0">
                <a:solidFill>
                  <a:srgbClr val="222426"/>
                </a:solidFill>
                <a:latin typeface="Roboto" panose="02000000000000000000" pitchFamily="2" charset="0"/>
              </a:rPr>
              <a:t>from Java compiler.</a:t>
            </a:r>
            <a:endParaRPr lang="en-IN" i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25719BF-C6DE-2300-FF28-1479E1F0443C}"/>
                  </a:ext>
                </a:extLst>
              </p14:cNvPr>
              <p14:cNvContentPartPr/>
              <p14:nvPr/>
            </p14:nvContentPartPr>
            <p14:xfrm>
              <a:off x="1211400" y="2468880"/>
              <a:ext cx="8755920" cy="766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25719BF-C6DE-2300-FF28-1479E1F04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02040" y="2459520"/>
                <a:ext cx="8774640" cy="7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86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68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Constructor: MyMain.java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68967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Cube</a:t>
            </a:r>
            <a:r>
              <a:rPr lang="en-US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width, height, depth;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w, 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h, </a:t>
            </a:r>
            <a:r>
              <a:rPr lang="en-US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d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</a:rPr>
              <a:t>System.out.println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>
                <a:solidFill>
                  <a:srgbClr val="008000"/>
                </a:solidFill>
                <a:latin typeface="Consolas" panose="020B0609020204030204" pitchFamily="49" charset="0"/>
              </a:rPr>
              <a:t>		  			      Constructing cube</a:t>
            </a:r>
            <a:r>
              <a:rPr lang="en-US" b="1" dirty="0">
                <a:latin typeface="Consolas" panose="020B0609020204030204" pitchFamily="49" charset="0"/>
              </a:rPr>
              <a:t>");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width = w;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height = h;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	depth = d;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}//class</a:t>
            </a:r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8" y="837274"/>
            <a:ext cx="5955721" cy="250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b="1" dirty="0" err="1">
                <a:latin typeface="Consolas" panose="020B0609020204030204" pitchFamily="49" charset="0"/>
              </a:rPr>
              <a:t>MyMain</a:t>
            </a:r>
            <a:r>
              <a:rPr lang="en-US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public static void 				main(String[]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Cube(10,10,10);     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0"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26" y="4626223"/>
            <a:ext cx="2033734" cy="182778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3350" y="2057400"/>
            <a:ext cx="4438650" cy="400050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128" y="1768258"/>
            <a:ext cx="5866921" cy="479641"/>
          </a:xfrm>
          <a:prstGeom prst="rect">
            <a:avLst/>
          </a:prstGeom>
          <a:solidFill>
            <a:schemeClr val="tx2">
              <a:lumMod val="40000"/>
              <a:lumOff val="6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E903D0D-EF3D-5A2A-14D1-8676A2F0ECC8}"/>
                  </a:ext>
                </a:extLst>
              </p14:cNvPr>
              <p14:cNvContentPartPr/>
              <p14:nvPr/>
            </p14:nvContentPartPr>
            <p14:xfrm>
              <a:off x="2811600" y="42292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E903D0D-EF3D-5A2A-14D1-8676A2F0EC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02240" y="4219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99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Constructor: MyMain.java with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68967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Cube</a:t>
            </a:r>
            <a:r>
              <a:rPr lang="en-US" sz="2000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double </a:t>
            </a:r>
            <a:r>
              <a:rPr lang="en-US" sz="2000" dirty="0" err="1">
                <a:latin typeface="Consolas" panose="020B0609020204030204" pitchFamily="49" charset="0"/>
              </a:rPr>
              <a:t>width,height,depth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Cube(double w, double h, double 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{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"Constructing cube"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width = w;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height = 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depth = 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void </a:t>
            </a:r>
            <a:r>
              <a:rPr lang="en-US" sz="2000" b="1" dirty="0" err="1">
                <a:latin typeface="Consolas" panose="020B0609020204030204" pitchFamily="49" charset="0"/>
              </a:rPr>
              <a:t>calVolume</a:t>
            </a:r>
            <a:r>
              <a:rPr lang="en-US" sz="2000" b="1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("Volume=" </a:t>
            </a:r>
            <a:r>
              <a:rPr lang="en-US" sz="2000" dirty="0">
                <a:latin typeface="Consolas" panose="020B0609020204030204" pitchFamily="49" charset="0"/>
              </a:rPr>
              <a:t>					     +width*height*depth);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calVolume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  <a:endParaRPr lang="en-IN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8" y="837274"/>
            <a:ext cx="5955721" cy="2509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3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MyMain</a:t>
            </a:r>
            <a:r>
              <a:rPr lang="en-US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>
                <a:latin typeface="Consolas" panose="020B0609020204030204" pitchFamily="49" charset="0"/>
              </a:rPr>
              <a:t>				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){   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Cube(10,10,10);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c.calVolume</a:t>
            </a:r>
            <a:r>
              <a:rPr lang="en-US" sz="2000" b="1" dirty="0">
                <a:latin typeface="Consolas" panose="020B0609020204030204" pitchFamily="49" charset="0"/>
              </a:rPr>
              <a:t>();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512" y="4626223"/>
            <a:ext cx="2033734" cy="18277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68A990-DE1B-303B-C6F0-E8C8EB848E51}"/>
                  </a:ext>
                </a:extLst>
              </p14:cNvPr>
              <p14:cNvContentPartPr/>
              <p14:nvPr/>
            </p14:nvContentPartPr>
            <p14:xfrm>
              <a:off x="1302840" y="1840320"/>
              <a:ext cx="9338760" cy="4218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68A990-DE1B-303B-C6F0-E8C8EB848E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3480" y="1830960"/>
                <a:ext cx="9357480" cy="423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971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Parameterized </a:t>
            </a:r>
            <a:r>
              <a:rPr lang="en-IN" dirty="0"/>
              <a:t>Constructor: method with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863444"/>
            <a:ext cx="6689679" cy="559056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Cube</a:t>
            </a:r>
            <a:r>
              <a:rPr lang="en-US" sz="2000" dirty="0">
                <a:latin typeface="Consolas" panose="020B0609020204030204" pitchFamily="49" charset="0"/>
              </a:rPr>
              <a:t> {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width,height,depth</a:t>
            </a:r>
            <a:r>
              <a:rPr lang="en-US" sz="2000" dirty="0">
                <a:latin typeface="Consolas" panose="020B0609020204030204" pitchFamily="49" charset="0"/>
              </a:rPr>
              <a:t>;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Cube(double w, double h, double d)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{</a:t>
            </a: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("Constructing cube");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width = w;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height = 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depth = d;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}//cube()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latin typeface="Consolas" panose="020B0609020204030204" pitchFamily="49" charset="0"/>
              </a:rPr>
              <a:t>double </a:t>
            </a:r>
            <a:r>
              <a:rPr lang="en-US" sz="2000" b="1" dirty="0" err="1">
                <a:latin typeface="Consolas" panose="020B0609020204030204" pitchFamily="49" charset="0"/>
              </a:rPr>
              <a:t>calVolume</a:t>
            </a:r>
            <a:r>
              <a:rPr lang="en-US" sz="2000" b="1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return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width*height*depth;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  }//</a:t>
            </a:r>
            <a:r>
              <a:rPr lang="en-US" sz="2000" b="1" dirty="0" err="1">
                <a:latin typeface="Consolas" panose="020B0609020204030204" pitchFamily="49" charset="0"/>
              </a:rPr>
              <a:t>calVolume</a:t>
            </a:r>
            <a:r>
              <a:rPr lang="en-US" sz="2000" b="1" dirty="0">
                <a:latin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}//class</a:t>
            </a:r>
            <a:endParaRPr lang="en-IN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20859" y="837274"/>
            <a:ext cx="5371142" cy="4765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MyMain</a:t>
            </a:r>
            <a:r>
              <a:rPr lang="en-US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public static void 		  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  double </a:t>
            </a:r>
            <a:r>
              <a:rPr lang="en-US" sz="2000" dirty="0" err="1">
                <a:latin typeface="Consolas" panose="020B0609020204030204" pitchFamily="49" charset="0"/>
              </a:rPr>
              <a:t>vol</a:t>
            </a:r>
            <a:r>
              <a:rPr lang="en-US" sz="2000" dirty="0">
                <a:latin typeface="Consolas" panose="020B0609020204030204" pitchFamily="49" charset="0"/>
              </a:rPr>
              <a:t>;    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Cube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c=new Cube(10,10,10);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vol</a:t>
            </a:r>
            <a:r>
              <a:rPr lang="en-US" sz="2000" b="1" dirty="0">
                <a:latin typeface="Consolas" panose="020B0609020204030204" pitchFamily="49" charset="0"/>
              </a:rPr>
              <a:t>=</a:t>
            </a:r>
            <a:r>
              <a:rPr lang="en-US" sz="2000" b="1" dirty="0" err="1">
                <a:latin typeface="Consolas" panose="020B0609020204030204" pitchFamily="49" charset="0"/>
              </a:rPr>
              <a:t>c.calVolume</a:t>
            </a:r>
            <a:r>
              <a:rPr lang="en-US" sz="2000" b="1" dirty="0">
                <a:latin typeface="Consolas" panose="020B0609020204030204" pitchFamily="49" charset="0"/>
              </a:rPr>
              <a:t>();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b="1" dirty="0">
                <a:latin typeface="Consolas" panose="020B0609020204030204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</a:rPr>
              <a:t>System.out.println</a:t>
            </a:r>
            <a:r>
              <a:rPr lang="en-US" sz="2000" b="1" dirty="0">
                <a:latin typeface="Consolas" panose="020B0609020204030204" pitchFamily="49" charset="0"/>
              </a:rPr>
              <a:t>("				Volume="+</a:t>
            </a:r>
            <a:r>
              <a:rPr lang="en-US" sz="2000" b="1" dirty="0" err="1">
                <a:latin typeface="Consolas" panose="020B0609020204030204" pitchFamily="49" charset="0"/>
              </a:rPr>
              <a:t>vol</a:t>
            </a:r>
            <a:r>
              <a:rPr lang="en-US" sz="2000" b="1" dirty="0">
                <a:latin typeface="Consolas" panose="020B0609020204030204" pitchFamily="49" charset="0"/>
              </a:rPr>
              <a:t>);    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 startAt="13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124" y="4732064"/>
            <a:ext cx="2033734" cy="18277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9027887" y="5022729"/>
            <a:ext cx="3047999" cy="83572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Constructing cube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Volume=1000.0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9027886" y="4732064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C46C58-731E-D1B4-86C5-86188255EE0D}"/>
                  </a:ext>
                </a:extLst>
              </p14:cNvPr>
              <p14:cNvContentPartPr/>
              <p14:nvPr/>
            </p14:nvContentPartPr>
            <p14:xfrm>
              <a:off x="491400" y="1886040"/>
              <a:ext cx="11453040" cy="4320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C46C58-731E-D1B4-86C5-86188255EE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2040" y="1876680"/>
                <a:ext cx="11471760" cy="433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97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i="1" dirty="0"/>
              <a:t>this</a:t>
            </a:r>
            <a:r>
              <a:rPr lang="en-US" dirty="0"/>
              <a:t>’ keyword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 descr="Quiz: this / that / these / those (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190" y="1682750"/>
            <a:ext cx="3420743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534400" y="2536031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616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repeatCount="indefinite" accel="50000" decel="50000" fill="remove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375E-6 2.22222E-6 L 0.06303 -0.00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8580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Box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breadth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US" dirty="0">
                <a:latin typeface="Consolas" panose="020B0609020204030204" pitchFamily="49" charset="0"/>
              </a:rPr>
              <a:t>Box(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 err="1"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latin typeface="Consolas" panose="020B0609020204030204" pitchFamily="49" charset="0"/>
              </a:rPr>
              <a:t>.println</a:t>
            </a:r>
            <a:r>
              <a:rPr lang="en-US" dirty="0">
                <a:latin typeface="Consolas" panose="020B0609020204030204" pitchFamily="49" charset="0"/>
              </a:rPr>
              <a:t>("Constructing Box");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breadth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height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}</a:t>
            </a:r>
            <a:endParaRPr lang="en-IN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volume() {</a:t>
            </a:r>
            <a:endParaRPr lang="en-IN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volume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breadth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 err="1"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latin typeface="Consolas" panose="020B0609020204030204" pitchFamily="49" charset="0"/>
              </a:rPr>
              <a:t>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"Volume is "</a:t>
            </a:r>
            <a:r>
              <a:rPr lang="en-IN" dirty="0">
                <a:latin typeface="Consolas" panose="020B0609020204030204" pitchFamily="49" charset="0"/>
              </a:rPr>
              <a:t> +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volume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BoxDemo</a:t>
            </a: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main(String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	Box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myBox1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Box(10,20,30);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	Box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myBox2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Box(3,6,9);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myBox1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latin typeface="Consolas" panose="020B0609020204030204" pitchFamily="49" charset="0"/>
              </a:rPr>
              <a:t>volume();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myBox2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.</a:t>
            </a:r>
            <a:r>
              <a:rPr lang="en-IN" dirty="0">
                <a:latin typeface="Consolas" panose="020B0609020204030204" pitchFamily="49" charset="0"/>
              </a:rPr>
              <a:t>volume();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IN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37113" y="1699956"/>
            <a:ext cx="2667000" cy="304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Line Callout 1 5"/>
          <p:cNvSpPr/>
          <p:nvPr/>
        </p:nvSpPr>
        <p:spPr>
          <a:xfrm>
            <a:off x="5570913" y="1852356"/>
            <a:ext cx="3276600" cy="457200"/>
          </a:xfrm>
          <a:prstGeom prst="borderCallout1">
            <a:avLst>
              <a:gd name="adj1" fmla="val 45220"/>
              <a:gd name="adj2" fmla="val -490"/>
              <a:gd name="adj3" fmla="val 735"/>
              <a:gd name="adj4" fmla="val -33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Creates ambiguity for compiler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5584360" y="1838909"/>
            <a:ext cx="3276600" cy="838200"/>
          </a:xfrm>
          <a:prstGeom prst="borderCallout1">
            <a:avLst>
              <a:gd name="adj1" fmla="val 45220"/>
              <a:gd name="adj2" fmla="val -490"/>
              <a:gd name="adj3" fmla="val 735"/>
              <a:gd name="adj4" fmla="val -33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00FF"/>
                </a:solidFill>
              </a:rPr>
              <a:t>length</a:t>
            </a:r>
            <a:r>
              <a:rPr lang="en-IN" dirty="0">
                <a:solidFill>
                  <a:srgbClr val="C00000"/>
                </a:solidFill>
              </a:rPr>
              <a:t> is instance variable as well as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length</a:t>
            </a:r>
            <a:r>
              <a:rPr lang="en-IN" dirty="0">
                <a:solidFill>
                  <a:srgbClr val="C00000"/>
                </a:solidFill>
              </a:rPr>
              <a:t> is formal parameter of method</a:t>
            </a:r>
          </a:p>
        </p:txBody>
      </p:sp>
      <p:sp>
        <p:nvSpPr>
          <p:cNvPr id="8" name="Rectangle 7"/>
          <p:cNvSpPr/>
          <p:nvPr/>
        </p:nvSpPr>
        <p:spPr>
          <a:xfrm>
            <a:off x="922713" y="1116959"/>
            <a:ext cx="82296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Box(</a:t>
            </a:r>
            <a:r>
              <a:rPr lang="en-IN" sz="2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IN" sz="2200" dirty="0"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breadth</a:t>
            </a:r>
            <a:r>
              <a:rPr lang="en-IN" sz="2200" dirty="0">
                <a:latin typeface="Consolas" panose="020B0609020204030204" pitchFamily="49" charset="0"/>
              </a:rPr>
              <a:t>, </a:t>
            </a:r>
            <a:r>
              <a:rPr lang="en-IN" sz="2200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IN" sz="2200" dirty="0">
                <a:latin typeface="Consolas" panose="020B0609020204030204" pitchFamily="49" charset="0"/>
              </a:rPr>
              <a:t>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2200" dirty="0">
                <a:latin typeface="Consolas" panose="020B0609020204030204" pitchFamily="49" charset="0"/>
              </a:rPr>
              <a:t>) {</a:t>
            </a:r>
            <a:endParaRPr lang="en-IN" sz="2200" dirty="0"/>
          </a:p>
        </p:txBody>
      </p:sp>
      <p:sp>
        <p:nvSpPr>
          <p:cNvPr id="9" name="Rectangle 8"/>
          <p:cNvSpPr/>
          <p:nvPr/>
        </p:nvSpPr>
        <p:spPr>
          <a:xfrm>
            <a:off x="1545760" y="1930919"/>
            <a:ext cx="7315200" cy="90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.length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.breadth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breadth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IN" sz="2200" dirty="0" err="1">
                <a:solidFill>
                  <a:srgbClr val="0000FF"/>
                </a:solidFill>
                <a:latin typeface="Consolas" panose="020B0609020204030204" pitchFamily="49" charset="0"/>
              </a:rPr>
              <a:t>.height</a:t>
            </a: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32741" y="1721852"/>
            <a:ext cx="7293964" cy="909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breadth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breadth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IN" sz="2200" dirty="0">
                <a:solidFill>
                  <a:srgbClr val="0000FF"/>
                </a:solidFill>
                <a:latin typeface="Consolas" panose="020B0609020204030204" pitchFamily="49" charset="0"/>
              </a:rPr>
              <a:t>height </a:t>
            </a:r>
            <a:r>
              <a:rPr lang="en-US" sz="2200" dirty="0">
                <a:latin typeface="Consolas" panose="020B0609020204030204" pitchFamily="49" charset="0"/>
              </a:rPr>
              <a:t>= </a:t>
            </a:r>
            <a:r>
              <a:rPr lang="en-IN" sz="22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height</a:t>
            </a:r>
            <a:r>
              <a:rPr lang="en-US" sz="2200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428625" y="495300"/>
            <a:ext cx="1408488" cy="1357056"/>
            <a:chOff x="428625" y="495300"/>
            <a:chExt cx="1408488" cy="1357056"/>
          </a:xfrm>
        </p:grpSpPr>
        <p:cxnSp>
          <p:nvCxnSpPr>
            <p:cNvPr id="35" name="Straight Connector 34"/>
            <p:cNvCxnSpPr>
              <a:stCxn id="5" idx="1"/>
            </p:cNvCxnSpPr>
            <p:nvPr/>
          </p:nvCxnSpPr>
          <p:spPr>
            <a:xfrm flipH="1">
              <a:off x="428625" y="1852356"/>
              <a:ext cx="140848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38150" y="495300"/>
              <a:ext cx="0" cy="13436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28625" y="504825"/>
              <a:ext cx="4940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CEDD1F0-D67E-0789-398D-D22F75E26743}"/>
                  </a:ext>
                </a:extLst>
              </p14:cNvPr>
              <p14:cNvContentPartPr/>
              <p14:nvPr/>
            </p14:nvContentPartPr>
            <p14:xfrm>
              <a:off x="582840" y="285840"/>
              <a:ext cx="7886880" cy="5955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CEDD1F0-D67E-0789-398D-D22F75E2674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480" y="276480"/>
                <a:ext cx="7905600" cy="597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758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/>
      <p:bldP spid="9" grpId="0"/>
      <p:bldP spid="10" grpId="0"/>
      <p:bldP spid="1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i="1" dirty="0"/>
              <a:t>this</a:t>
            </a:r>
            <a:r>
              <a:rPr lang="en-US" dirty="0"/>
              <a:t>’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628520" cy="559056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/>
              <a:t> is a reference variable that refers to the current object.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/>
              <a:t> can be used to invoke current object's method.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this()</a:t>
            </a:r>
            <a:r>
              <a:rPr lang="en-US" dirty="0"/>
              <a:t> can be used to invoke current class constructor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/>
              <a:t> can be passed as a parameter to constructor and method call.</a:t>
            </a:r>
          </a:p>
          <a:p>
            <a:r>
              <a:rPr lang="en-US" dirty="0"/>
              <a:t> </a:t>
            </a:r>
            <a:r>
              <a:rPr lang="en-US" i="1" dirty="0">
                <a:solidFill>
                  <a:srgbClr val="002060"/>
                </a:solidFill>
              </a:rPr>
              <a:t>this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can be used to return the current object from the method.</a:t>
            </a:r>
          </a:p>
          <a:p>
            <a:endParaRPr lang="en-IN" dirty="0"/>
          </a:p>
        </p:txBody>
      </p:sp>
      <p:pic>
        <p:nvPicPr>
          <p:cNvPr id="2050" name="Picture 2" descr="Quiz: this / that / these / those (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57" y="973137"/>
            <a:ext cx="3420743" cy="170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8758564" y="1951335"/>
            <a:ext cx="72006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20251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527" y="1361283"/>
            <a:ext cx="1709464" cy="170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8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6038" y="3035300"/>
            <a:ext cx="10515600" cy="2852737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257800"/>
            <a:ext cx="0" cy="1600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5763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31706"/>
            <a:ext cx="877305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we will learn</a:t>
            </a:r>
          </a:p>
          <a:p>
            <a:endParaRPr lang="en-US" sz="2000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Constructors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Accessing objects via reference variable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Using classes from the java library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Static variables, constants and methods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visibility modifiers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Data field encapsulation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Passing objects to methods, array of objects,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Immutable objects and classes,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scope of variable  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this reference. 	</a:t>
            </a:r>
          </a:p>
          <a:p>
            <a:pPr indent="446088">
              <a:buFont typeface="Wingdings" pitchFamily="2" charset="2"/>
              <a:buChar char="ü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5863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242324" cy="5590565"/>
          </a:xfrm>
        </p:spPr>
        <p:txBody>
          <a:bodyPr/>
          <a:lstStyle/>
          <a:p>
            <a:r>
              <a:rPr lang="en-US" dirty="0"/>
              <a:t>It is a </a:t>
            </a:r>
            <a:r>
              <a:rPr lang="en-US" dirty="0">
                <a:solidFill>
                  <a:srgbClr val="002060"/>
                </a:solidFill>
              </a:rPr>
              <a:t>special</a:t>
            </a:r>
            <a:r>
              <a:rPr lang="en-US" dirty="0"/>
              <a:t> type of constructor that is used to create a </a:t>
            </a:r>
            <a:r>
              <a:rPr lang="en-US" dirty="0">
                <a:solidFill>
                  <a:srgbClr val="002060"/>
                </a:solidFill>
              </a:rPr>
              <a:t>new object </a:t>
            </a:r>
            <a:r>
              <a:rPr lang="en-US" dirty="0"/>
              <a:t>using the </a:t>
            </a:r>
            <a:r>
              <a:rPr lang="en-US" dirty="0">
                <a:solidFill>
                  <a:srgbClr val="002060"/>
                </a:solidFill>
              </a:rPr>
              <a:t>existing object </a:t>
            </a:r>
            <a:r>
              <a:rPr lang="en-US" dirty="0"/>
              <a:t>of a class that had been created previously. </a:t>
            </a:r>
          </a:p>
          <a:p>
            <a:r>
              <a:rPr lang="en-US" dirty="0"/>
              <a:t>It creates a </a:t>
            </a:r>
            <a:r>
              <a:rPr lang="en-US" dirty="0">
                <a:solidFill>
                  <a:srgbClr val="002060"/>
                </a:solidFill>
              </a:rPr>
              <a:t>new object </a:t>
            </a:r>
            <a:r>
              <a:rPr lang="en-US" dirty="0"/>
              <a:t>by initializing the object with the </a:t>
            </a:r>
            <a:r>
              <a:rPr lang="en-US" dirty="0">
                <a:solidFill>
                  <a:srgbClr val="002060"/>
                </a:solidFill>
              </a:rPr>
              <a:t>instance</a:t>
            </a:r>
            <a:r>
              <a:rPr lang="en-US" dirty="0"/>
              <a:t> of the same class.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67378" y="1145832"/>
            <a:ext cx="3765600" cy="150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1()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66196" y="1147430"/>
            <a:ext cx="3766782" cy="1499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2(Constructor 1)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stCxn id="4" idx="2"/>
          </p:cNvCxnSpPr>
          <p:nvPr/>
        </p:nvCxnSpPr>
        <p:spPr>
          <a:xfrm flipH="1">
            <a:off x="9749587" y="2647032"/>
            <a:ext cx="591" cy="12152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837294" y="271233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Constructor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780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00143 0.4199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099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00052 0.1148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11" grpId="0"/>
      <p:bldP spid="11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Constructor: MyProgramCopy.java</a:t>
            </a:r>
            <a:endParaRPr lang="en-IN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662" y="754953"/>
            <a:ext cx="6507185" cy="5590565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Student</a:t>
            </a:r>
            <a:r>
              <a:rPr lang="en-US" sz="1800" dirty="0">
                <a:latin typeface="Consolas" panose="020B0609020204030204" pitchFamily="49" charset="0"/>
              </a:rPr>
              <a:t>{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latin typeface="Consolas" panose="020B0609020204030204" pitchFamily="49" charset="0"/>
              </a:rPr>
              <a:t> name;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rollno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Student(String 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s_name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int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s_roll</a:t>
            </a:r>
            <a:r>
              <a:rPr lang="en-US" sz="1800" dirty="0">
                <a:latin typeface="Consolas" panose="020B0609020204030204" pitchFamily="49" charset="0"/>
              </a:rPr>
              <a:t>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 </a:t>
            </a:r>
            <a:r>
              <a:rPr 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ConstructorInvoked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latin typeface="Consolas" panose="020B0609020204030204" pitchFamily="49" charset="0"/>
              </a:rPr>
              <a:t>.name=</a:t>
            </a:r>
            <a:r>
              <a:rPr lang="en-US" sz="1800" dirty="0" err="1">
                <a:latin typeface="Consolas" panose="020B0609020204030204" pitchFamily="49" charset="0"/>
              </a:rPr>
              <a:t>s_name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  </a:t>
            </a:r>
            <a:r>
              <a:rPr lang="en-US" sz="1800" dirty="0" err="1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latin typeface="Consolas" panose="020B0609020204030204" pitchFamily="49" charset="0"/>
              </a:rPr>
              <a:t>.rollno</a:t>
            </a:r>
            <a:r>
              <a:rPr lang="en-US" sz="1800" dirty="0">
                <a:latin typeface="Consolas" panose="020B0609020204030204" pitchFamily="49" charset="0"/>
              </a:rPr>
              <a:t>=</a:t>
            </a:r>
            <a:r>
              <a:rPr lang="en-US" sz="1800" dirty="0" err="1">
                <a:latin typeface="Consolas" panose="020B0609020204030204" pitchFamily="49" charset="0"/>
              </a:rPr>
              <a:t>s_roll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//Constructor1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b="1" dirty="0">
                <a:latin typeface="Consolas" panose="020B0609020204030204" pitchFamily="49" charset="0"/>
              </a:rPr>
              <a:t>Student(Student </a:t>
            </a:r>
            <a:r>
              <a:rPr lang="en-US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</a:t>
            </a:r>
            <a:r>
              <a:rPr lang="en-US" sz="1800" b="1" dirty="0">
                <a:latin typeface="Consolas" panose="020B0609020204030204" pitchFamily="49" charset="0"/>
              </a:rPr>
              <a:t>){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8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CopyConstructor</a:t>
            </a:r>
            <a:endParaRPr lang="en-US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latin typeface="Consolas" panose="020B0609020204030204" pitchFamily="49" charset="0"/>
              </a:rPr>
              <a:t>System.out.println</a:t>
            </a:r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CopyConstructor</a:t>
            </a:r>
            <a:r>
              <a:rPr lang="en-US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 				         Invoked"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latin typeface="Consolas" panose="020B0609020204030204" pitchFamily="49" charset="0"/>
              </a:rPr>
              <a:t>.name=s.name;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3333CC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latin typeface="Consolas" panose="020B0609020204030204" pitchFamily="49" charset="0"/>
              </a:rPr>
              <a:t>.rollno</a:t>
            </a:r>
            <a:r>
              <a:rPr lang="en-US" sz="1800" b="1" dirty="0">
                <a:latin typeface="Consolas" panose="020B0609020204030204" pitchFamily="49" charset="0"/>
              </a:rPr>
              <a:t>=</a:t>
            </a:r>
            <a:r>
              <a:rPr lang="en-US" sz="1800" b="1" dirty="0" err="1">
                <a:latin typeface="Consolas" panose="020B0609020204030204" pitchFamily="49" charset="0"/>
              </a:rPr>
              <a:t>s.rollno</a:t>
            </a:r>
            <a:r>
              <a:rPr lang="en-US" sz="1800" b="1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b="1" dirty="0">
                <a:latin typeface="Consolas" panose="020B0609020204030204" pitchFamily="49" charset="0"/>
              </a:rPr>
              <a:t>   }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//Constructor2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sz="18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void </a:t>
            </a:r>
            <a:r>
              <a:rPr lang="en-US" sz="1800" dirty="0">
                <a:latin typeface="Consolas" panose="020B0609020204030204" pitchFamily="49" charset="0"/>
              </a:rPr>
              <a:t>display(){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System.out.print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"name="</a:t>
            </a:r>
            <a:r>
              <a:rPr lang="en-US" sz="1800" dirty="0">
                <a:latin typeface="Consolas" panose="020B0609020204030204" pitchFamily="49" charset="0"/>
              </a:rPr>
              <a:t>+name);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  </a:t>
            </a:r>
            <a:r>
              <a:rPr lang="en-US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rollno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="</a:t>
            </a:r>
            <a:r>
              <a:rPr lang="en-US" sz="1800" dirty="0">
                <a:latin typeface="Consolas" panose="020B0609020204030204" pitchFamily="49" charset="0"/>
              </a:rPr>
              <a:t>+</a:t>
            </a:r>
            <a:r>
              <a:rPr lang="en-US" sz="1800" dirty="0" err="1">
                <a:latin typeface="Consolas" panose="020B0609020204030204" pitchFamily="49" charset="0"/>
              </a:rPr>
              <a:t>rollno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 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display()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}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  <a:endParaRPr lang="en-IN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523015" y="864023"/>
            <a:ext cx="566898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MyProgramCopy</a:t>
            </a:r>
            <a:r>
              <a:rPr lang="en-IN" sz="1800" dirty="0">
                <a:latin typeface="Consolas" panose="020B0609020204030204" pitchFamily="49" charset="0"/>
              </a:rPr>
              <a:t> {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main(String[]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){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float</a:t>
            </a:r>
            <a:r>
              <a:rPr lang="en-IN" sz="1800" dirty="0">
                <a:latin typeface="Consolas" panose="020B0609020204030204" pitchFamily="49" charset="0"/>
              </a:rPr>
              <a:t> area;      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Student s1=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Student(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"darshan"</a:t>
            </a:r>
            <a:r>
              <a:rPr lang="en-IN" sz="1800" dirty="0">
                <a:latin typeface="Consolas" panose="020B0609020204030204" pitchFamily="49" charset="0"/>
              </a:rPr>
              <a:t>,101);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//invoking Copy Constructor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b="1" dirty="0">
                <a:latin typeface="Consolas" panose="020B0609020204030204" pitchFamily="49" charset="0"/>
              </a:rPr>
              <a:t>Student s2=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b="1" dirty="0">
                <a:latin typeface="Consolas" panose="020B0609020204030204" pitchFamily="49" charset="0"/>
              </a:rPr>
              <a:t> Student(s1);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s1.display();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 </a:t>
            </a:r>
            <a:r>
              <a:rPr lang="en-IN" sz="1800" b="1" dirty="0">
                <a:latin typeface="Consolas" panose="020B0609020204030204" pitchFamily="49" charset="0"/>
              </a:rPr>
              <a:t>s2.display();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 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19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 </a:t>
            </a:r>
            <a:r>
              <a:rPr lang="en-IN" sz="18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myProgram</a:t>
            </a:r>
            <a:endParaRPr lang="en-IN" sz="18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637922" y="4671613"/>
            <a:ext cx="3424089" cy="12182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Constructor Invoked</a:t>
            </a:r>
          </a:p>
          <a:p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CopyConstructor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Invoked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name=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darshan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=101</a:t>
            </a:r>
          </a:p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name=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darshan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=101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637921" y="4380947"/>
            <a:ext cx="798574" cy="249546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FCFF23-0FF9-B7E0-0471-6D8D8A5F1881}"/>
                  </a:ext>
                </a:extLst>
              </p14:cNvPr>
              <p14:cNvContentPartPr/>
              <p14:nvPr/>
            </p14:nvContentPartPr>
            <p14:xfrm>
              <a:off x="1863000" y="1040040"/>
              <a:ext cx="9990000" cy="3726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FCFF23-0FF9-B7E0-0471-6D8D8A5F18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640" y="1030680"/>
                <a:ext cx="10008720" cy="37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659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Copy Constructor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347793" cy="5590565"/>
          </a:xfrm>
        </p:spPr>
        <p:txBody>
          <a:bodyPr/>
          <a:lstStyle/>
          <a:p>
            <a:pPr fontAlgn="base"/>
            <a:r>
              <a:rPr lang="en-US" dirty="0"/>
              <a:t>It is easier to use when our class contains a </a:t>
            </a:r>
            <a:r>
              <a:rPr lang="en-US" dirty="0">
                <a:solidFill>
                  <a:srgbClr val="002060"/>
                </a:solidFill>
              </a:rPr>
              <a:t>complex object</a:t>
            </a:r>
            <a:r>
              <a:rPr lang="en-US" dirty="0"/>
              <a:t> with various parameters.</a:t>
            </a:r>
          </a:p>
          <a:p>
            <a:pPr fontAlgn="base"/>
            <a:r>
              <a:rPr lang="en-US" dirty="0"/>
              <a:t>Whenever we need to add all the field of a class to another object, then just send the reference of previously created object.</a:t>
            </a:r>
          </a:p>
          <a:p>
            <a:pPr fontAlgn="base"/>
            <a:r>
              <a:rPr lang="en-US" dirty="0"/>
              <a:t>One of the most importance of copy constructors is that </a:t>
            </a:r>
            <a:r>
              <a:rPr lang="en-US" dirty="0">
                <a:solidFill>
                  <a:srgbClr val="002060"/>
                </a:solidFill>
              </a:rPr>
              <a:t>there is no need for any typecasting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Using a copy constructor, we can have </a:t>
            </a:r>
            <a:r>
              <a:rPr lang="en-US" dirty="0">
                <a:solidFill>
                  <a:srgbClr val="002060"/>
                </a:solidFill>
              </a:rPr>
              <a:t>complete control </a:t>
            </a:r>
            <a:r>
              <a:rPr lang="en-US" dirty="0"/>
              <a:t>over </a:t>
            </a:r>
            <a:r>
              <a:rPr lang="en-US" dirty="0">
                <a:solidFill>
                  <a:srgbClr val="002060"/>
                </a:solidFill>
              </a:rPr>
              <a:t>object creation</a:t>
            </a:r>
            <a:r>
              <a:rPr lang="en-US" dirty="0"/>
              <a:t>.</a:t>
            </a:r>
          </a:p>
          <a:p>
            <a:r>
              <a:rPr lang="en-US" dirty="0"/>
              <a:t>With Copy Constructor, we can pass object of the class as a </a:t>
            </a:r>
            <a:r>
              <a:rPr lang="en-US" dirty="0">
                <a:solidFill>
                  <a:srgbClr val="002060"/>
                </a:solidFill>
              </a:rPr>
              <a:t>parameter(pass by reference)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867378" y="1145832"/>
            <a:ext cx="3765600" cy="1501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1()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66196" y="1147430"/>
            <a:ext cx="3766782" cy="14996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Constructor 2(Constructor 1)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</a:rPr>
              <a:t>}</a:t>
            </a:r>
            <a:endParaRPr lang="en-IN" b="1" dirty="0">
              <a:solidFill>
                <a:srgbClr val="00206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9749587" y="2647032"/>
            <a:ext cx="591" cy="12152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837294" y="2712331"/>
            <a:ext cx="1795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Copy Constructor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951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3.7037E-7 L -0.00143 0.41991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20995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6 L 0.00052 0.1148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7" grpId="0"/>
      <p:bldP spid="7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970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Overloading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746317"/>
            <a:ext cx="11677192" cy="492390"/>
          </a:xfrm>
        </p:spPr>
        <p:txBody>
          <a:bodyPr/>
          <a:lstStyle/>
          <a:p>
            <a:r>
              <a:rPr lang="en-US" dirty="0"/>
              <a:t>In addition to overloading normal methods, you can also overload constructor </a:t>
            </a:r>
            <a:r>
              <a:rPr lang="en-IN" dirty="0"/>
              <a:t>methods.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0" y="1187826"/>
            <a:ext cx="7168253" cy="5139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Balance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accNo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bal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Balance()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const1"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bal</a:t>
            </a:r>
            <a:r>
              <a:rPr lang="en-US" sz="2000" dirty="0">
                <a:latin typeface="Consolas" panose="020B0609020204030204" pitchFamily="49" charset="0"/>
              </a:rPr>
              <a:t>=0;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Balance(double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b)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const2"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   </a:t>
            </a:r>
            <a:r>
              <a:rPr lang="en-US" sz="2000" dirty="0" err="1">
                <a:latin typeface="Consolas" panose="020B0609020204030204" pitchFamily="49" charset="0"/>
              </a:rPr>
              <a:t>bal</a:t>
            </a:r>
            <a:r>
              <a:rPr lang="en-US" sz="2000" dirty="0">
                <a:latin typeface="Consolas" panose="020B0609020204030204" pitchFamily="49" charset="0"/>
              </a:rPr>
              <a:t>=b;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Balance(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a,double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b)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"inside const3"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bal</a:t>
            </a:r>
            <a:r>
              <a:rPr lang="en-US" sz="2000" dirty="0">
                <a:latin typeface="Consolas" panose="020B0609020204030204" pitchFamily="49" charset="0"/>
              </a:rPr>
              <a:t>=b;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dirty="0" err="1">
                <a:latin typeface="Consolas" panose="020B0609020204030204" pitchFamily="49" charset="0"/>
              </a:rPr>
              <a:t>accNo</a:t>
            </a:r>
            <a:r>
              <a:rPr lang="en-US" sz="2000" dirty="0">
                <a:latin typeface="Consolas" panose="020B0609020204030204" pitchFamily="49" charset="0"/>
              </a:rPr>
              <a:t>=a;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369269" y="1203591"/>
            <a:ext cx="5822731" cy="51395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Account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>
                <a:latin typeface="Consolas" panose="020B0609020204030204" pitchFamily="49" charset="0"/>
              </a:rPr>
              <a:t>main(String 					   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[]){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Balance b1= 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Balance();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Balance b2= 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Balance(100);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 Balance b3=</a:t>
            </a:r>
            <a:r>
              <a:rPr lang="en-US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 Balance(1201,10000);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"b1.bal="</a:t>
            </a:r>
            <a:r>
              <a:rPr lang="en-US" sz="2000" dirty="0">
                <a:latin typeface="Consolas" panose="020B0609020204030204" pitchFamily="49" charset="0"/>
              </a:rPr>
              <a:t>+b1.bal);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"b2.bal="</a:t>
            </a:r>
            <a:r>
              <a:rPr lang="en-US" sz="2000" dirty="0">
                <a:latin typeface="Consolas" panose="020B0609020204030204" pitchFamily="49" charset="0"/>
              </a:rPr>
              <a:t>+b2.bal);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"b3.bal="</a:t>
            </a:r>
            <a:r>
              <a:rPr lang="en-US" sz="2000" dirty="0">
                <a:latin typeface="Consolas" panose="020B0609020204030204" pitchFamily="49" charset="0"/>
              </a:rPr>
              <a:t>+b3.bal+ 		  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"b3.accNo="</a:t>
            </a:r>
            <a:r>
              <a:rPr lang="en-US" sz="2000" dirty="0">
                <a:latin typeface="Consolas" panose="020B0609020204030204" pitchFamily="49" charset="0"/>
              </a:rPr>
              <a:t>+b3.accNo);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80C432A-26A0-996D-110E-13D00CE44D98}"/>
                  </a:ext>
                </a:extLst>
              </p14:cNvPr>
              <p14:cNvContentPartPr/>
              <p14:nvPr/>
            </p14:nvContentPartPr>
            <p14:xfrm>
              <a:off x="262800" y="1371600"/>
              <a:ext cx="10561680" cy="427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80C432A-26A0-996D-110E-13D00CE44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440" y="1362240"/>
                <a:ext cx="10580400" cy="429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243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Constructor?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100927" cy="5590565"/>
          </a:xfrm>
        </p:spPr>
        <p:txBody>
          <a:bodyPr/>
          <a:lstStyle/>
          <a:p>
            <a:r>
              <a:rPr lang="en-US" dirty="0"/>
              <a:t>The pivotal purpose of </a:t>
            </a:r>
            <a:r>
              <a:rPr lang="en-US" dirty="0">
                <a:solidFill>
                  <a:srgbClr val="002060"/>
                </a:solidFill>
              </a:rPr>
              <a:t>constructor</a:t>
            </a:r>
            <a:r>
              <a:rPr lang="en-US" dirty="0"/>
              <a:t> is to </a:t>
            </a:r>
            <a:r>
              <a:rPr lang="en-US" b="1" dirty="0"/>
              <a:t>initialize </a:t>
            </a:r>
            <a:r>
              <a:rPr lang="en-US" dirty="0"/>
              <a:t>the</a:t>
            </a:r>
            <a:r>
              <a:rPr lang="en-US" b="1" dirty="0"/>
              <a:t> instance variable </a:t>
            </a:r>
            <a:r>
              <a:rPr lang="en-US" dirty="0"/>
              <a:t>of the class.</a:t>
            </a:r>
          </a:p>
          <a:p>
            <a:r>
              <a:rPr lang="en-US" dirty="0"/>
              <a:t>We use constructors to </a:t>
            </a:r>
            <a:r>
              <a:rPr lang="en-US" dirty="0">
                <a:solidFill>
                  <a:srgbClr val="002060"/>
                </a:solidFill>
              </a:rPr>
              <a:t>initialize</a:t>
            </a:r>
            <a:r>
              <a:rPr lang="en-US" dirty="0"/>
              <a:t> the object with the default or initial state. </a:t>
            </a:r>
          </a:p>
          <a:p>
            <a:r>
              <a:rPr lang="en-US" dirty="0"/>
              <a:t>Through constructor, we can </a:t>
            </a:r>
            <a:r>
              <a:rPr lang="en-US" dirty="0">
                <a:solidFill>
                  <a:srgbClr val="002060"/>
                </a:solidFill>
              </a:rPr>
              <a:t>request</a:t>
            </a:r>
            <a:r>
              <a:rPr lang="en-US" dirty="0"/>
              <a:t> the user of that class for required </a:t>
            </a:r>
            <a:r>
              <a:rPr lang="en-US" dirty="0">
                <a:solidFill>
                  <a:srgbClr val="002060"/>
                </a:solidFill>
              </a:rPr>
              <a:t>dependencies</a:t>
            </a:r>
            <a:r>
              <a:rPr lang="en-US" dirty="0"/>
              <a:t>.</a:t>
            </a:r>
          </a:p>
          <a:p>
            <a:r>
              <a:rPr lang="en-US" dirty="0"/>
              <a:t>A constructor within a class allows </a:t>
            </a:r>
            <a:r>
              <a:rPr lang="en-US" dirty="0">
                <a:solidFill>
                  <a:srgbClr val="002060"/>
                </a:solidFill>
              </a:rPr>
              <a:t>constructing</a:t>
            </a:r>
            <a:r>
              <a:rPr lang="en-US" dirty="0"/>
              <a:t> the </a:t>
            </a:r>
            <a:r>
              <a:rPr lang="en-US" dirty="0">
                <a:solidFill>
                  <a:srgbClr val="002060"/>
                </a:solidFill>
              </a:rPr>
              <a:t>object</a:t>
            </a:r>
            <a:r>
              <a:rPr lang="en-US" dirty="0"/>
              <a:t> of the class at </a:t>
            </a:r>
            <a:r>
              <a:rPr lang="en-US" dirty="0">
                <a:solidFill>
                  <a:srgbClr val="002060"/>
                </a:solidFill>
              </a:rPr>
              <a:t>runtime</a:t>
            </a:r>
            <a:r>
              <a:rPr lang="en-US" dirty="0"/>
              <a:t>. </a:t>
            </a:r>
          </a:p>
          <a:p>
            <a:r>
              <a:rPr lang="en-US" dirty="0"/>
              <a:t>Allocates appropriate memory to </a:t>
            </a:r>
            <a:r>
              <a:rPr lang="en-US" dirty="0">
                <a:solidFill>
                  <a:srgbClr val="002060"/>
                </a:solidFill>
              </a:rPr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If we need to execute some code at the time of object creation, we can write them inside the constructor.</a:t>
            </a:r>
          </a:p>
          <a:p>
            <a:r>
              <a:rPr lang="en-US" b="1" dirty="0"/>
              <a:t>Example:</a:t>
            </a:r>
          </a:p>
          <a:p>
            <a:pPr lvl="1"/>
            <a:r>
              <a:rPr lang="en-US" i="1" dirty="0"/>
              <a:t>If we talk about a Cube class then class variables are </a:t>
            </a:r>
            <a:r>
              <a:rPr lang="en-US" i="1" dirty="0">
                <a:solidFill>
                  <a:srgbClr val="002060"/>
                </a:solidFill>
              </a:rPr>
              <a:t>width</a:t>
            </a:r>
            <a:r>
              <a:rPr lang="en-US" i="1" dirty="0"/>
              <a:t>, </a:t>
            </a:r>
            <a:r>
              <a:rPr lang="en-US" i="1" dirty="0">
                <a:solidFill>
                  <a:srgbClr val="002060"/>
                </a:solidFill>
              </a:rPr>
              <a:t>height</a:t>
            </a:r>
            <a:r>
              <a:rPr lang="en-US" i="1" dirty="0"/>
              <a:t> and </a:t>
            </a:r>
            <a:r>
              <a:rPr lang="en-US" i="1" dirty="0">
                <a:solidFill>
                  <a:srgbClr val="002060"/>
                </a:solidFill>
              </a:rPr>
              <a:t>depth</a:t>
            </a:r>
            <a:r>
              <a:rPr lang="en-US" i="1" dirty="0"/>
              <a:t>. </a:t>
            </a:r>
          </a:p>
          <a:p>
            <a:pPr lvl="1"/>
            <a:r>
              <a:rPr lang="en-US" i="1" dirty="0"/>
              <a:t>But when it comes to creating its object(</a:t>
            </a:r>
            <a:r>
              <a:rPr lang="en-US" i="1" dirty="0" err="1"/>
              <a:t>i.e</a:t>
            </a:r>
            <a:r>
              <a:rPr lang="en-US" i="1" dirty="0"/>
              <a:t> Cube will now exist in the computer’s memory), then can a cube be there with no value defined for its dimensions? The answer is “</a:t>
            </a:r>
            <a:r>
              <a:rPr lang="en-US" b="1" i="1" dirty="0">
                <a:solidFill>
                  <a:srgbClr val="002060"/>
                </a:solidFill>
              </a:rPr>
              <a:t>NO</a:t>
            </a:r>
            <a:r>
              <a:rPr lang="en-US" i="1" dirty="0"/>
              <a:t>”. </a:t>
            </a:r>
          </a:p>
          <a:p>
            <a:pPr lvl="1" algn="l"/>
            <a:r>
              <a:rPr lang="en-US" i="1" dirty="0"/>
              <a:t>So constructors are used to </a:t>
            </a:r>
            <a:r>
              <a:rPr lang="en-US" i="1" dirty="0">
                <a:solidFill>
                  <a:srgbClr val="002060"/>
                </a:solidFill>
              </a:rPr>
              <a:t>assign values </a:t>
            </a:r>
            <a:r>
              <a:rPr lang="en-US" i="1" dirty="0"/>
              <a:t>to the class </a:t>
            </a:r>
            <a:r>
              <a:rPr lang="en-US" i="1" dirty="0">
                <a:solidFill>
                  <a:srgbClr val="002060"/>
                </a:solidFill>
              </a:rPr>
              <a:t>variables</a:t>
            </a:r>
            <a:r>
              <a:rPr lang="en-US" i="1" dirty="0"/>
              <a:t> at the time of object creation.</a:t>
            </a:r>
            <a:endParaRPr lang="en-IN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6425" y="863444"/>
            <a:ext cx="1384396" cy="89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Constructor?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need to execute some code at the time of object creation.</a:t>
            </a:r>
          </a:p>
          <a:p>
            <a:r>
              <a:rPr lang="en-US" dirty="0"/>
              <a:t> Used for the initialization of instance variables.</a:t>
            </a:r>
          </a:p>
          <a:p>
            <a:r>
              <a:rPr lang="en-US" dirty="0"/>
              <a:t>To assign the default value to instance variables.</a:t>
            </a:r>
          </a:p>
          <a:p>
            <a:r>
              <a:rPr lang="en-US" dirty="0"/>
              <a:t>To initializing objects of the class.</a:t>
            </a:r>
            <a:endParaRPr lang="en-IN" dirty="0"/>
          </a:p>
        </p:txBody>
      </p:sp>
      <p:pic>
        <p:nvPicPr>
          <p:cNvPr id="3074" name="Picture 2" descr="Freehand drawn thought bubble cartoon when? word. | Can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3"/>
          <a:stretch/>
        </p:blipFill>
        <p:spPr bwMode="auto">
          <a:xfrm>
            <a:off x="9302687" y="863445"/>
            <a:ext cx="2607298" cy="173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68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Constructor() vs. Method()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5872" y="863600"/>
          <a:ext cx="11928474" cy="370840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Constructor()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Method()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35872" y="1248858"/>
          <a:ext cx="11928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Naming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name must be same</a:t>
                      </a:r>
                      <a:r>
                        <a:rPr lang="en-US" b="0" baseline="0" dirty="0"/>
                        <a:t> as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class name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name can be anything.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35872" y="1634116"/>
          <a:ext cx="1192847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Return types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does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not have </a:t>
                      </a:r>
                      <a:r>
                        <a:rPr lang="en-US" b="0" dirty="0"/>
                        <a:t>any return type, not even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void</a:t>
                      </a:r>
                      <a:r>
                        <a:rPr lang="en-US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must</a:t>
                      </a:r>
                      <a:r>
                        <a:rPr lang="en-US" b="0" baseline="0" dirty="0"/>
                        <a:t>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have</a:t>
                      </a:r>
                      <a:r>
                        <a:rPr lang="en-US" b="0" baseline="0" dirty="0"/>
                        <a:t> return types, at least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void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135872" y="2288614"/>
          <a:ext cx="11928474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Call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can be invoked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implicitly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when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object is created</a:t>
                      </a:r>
                      <a:r>
                        <a:rPr lang="en-US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is called by the programmer. Invoked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explicitly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135872" y="2943112"/>
          <a:ext cx="11928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Purpose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To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initialize</a:t>
                      </a:r>
                      <a:r>
                        <a:rPr lang="en-US" b="0" dirty="0"/>
                        <a:t> an object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To </a:t>
                      </a:r>
                      <a:r>
                        <a:rPr lang="en-US" b="0" dirty="0">
                          <a:solidFill>
                            <a:srgbClr val="002060"/>
                          </a:solidFill>
                        </a:rPr>
                        <a:t>execute</a:t>
                      </a:r>
                      <a:r>
                        <a:rPr lang="en-US" b="0" dirty="0"/>
                        <a:t> the code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/>
          </p:cNvGraphicFramePr>
          <p:nvPr/>
        </p:nvGraphicFramePr>
        <p:xfrm>
          <a:off x="135872" y="3335245"/>
          <a:ext cx="1192847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9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3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Inheritance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Constructor cannot</a:t>
                      </a:r>
                      <a:r>
                        <a:rPr lang="en-US" b="0" baseline="0" dirty="0"/>
                        <a:t> be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inherited</a:t>
                      </a:r>
                      <a:r>
                        <a:rPr lang="en-US" b="0" baseline="0" dirty="0"/>
                        <a:t> by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subclass</a:t>
                      </a:r>
                      <a:r>
                        <a:rPr lang="en-US" b="0" dirty="0"/>
                        <a:t>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Method</a:t>
                      </a:r>
                      <a:r>
                        <a:rPr lang="en-US" b="0" baseline="0" dirty="0"/>
                        <a:t> can be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inherited</a:t>
                      </a:r>
                      <a:r>
                        <a:rPr lang="en-US" b="0" baseline="0" dirty="0"/>
                        <a:t> by </a:t>
                      </a:r>
                      <a:r>
                        <a:rPr lang="en-US" b="0" baseline="0" dirty="0">
                          <a:solidFill>
                            <a:srgbClr val="002060"/>
                          </a:solidFill>
                        </a:rPr>
                        <a:t>subclass</a:t>
                      </a:r>
                      <a:r>
                        <a:rPr lang="en-US" b="0" baseline="0" dirty="0"/>
                        <a:t>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30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6" t="16870" r="1" b="45535"/>
          <a:stretch/>
        </p:blipFill>
        <p:spPr bwMode="auto">
          <a:xfrm>
            <a:off x="8797158" y="1709738"/>
            <a:ext cx="2171783" cy="14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45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727480"/>
            <a:ext cx="10326414" cy="5590565"/>
          </a:xfrm>
        </p:spPr>
        <p:txBody>
          <a:bodyPr/>
          <a:lstStyle/>
          <a:p>
            <a:r>
              <a:rPr lang="en-US" b="1" dirty="0"/>
              <a:t>Destructor</a:t>
            </a:r>
            <a:r>
              <a:rPr lang="en-US" dirty="0"/>
              <a:t> is the </a:t>
            </a:r>
            <a:r>
              <a:rPr lang="en-US" dirty="0">
                <a:solidFill>
                  <a:srgbClr val="C00000"/>
                </a:solidFill>
              </a:rPr>
              <a:t>opposite</a:t>
            </a:r>
            <a:r>
              <a:rPr lang="en-US" dirty="0"/>
              <a:t> to the </a:t>
            </a:r>
            <a:r>
              <a:rPr lang="en-US" dirty="0">
                <a:solidFill>
                  <a:srgbClr val="002060"/>
                </a:solidFill>
              </a:rPr>
              <a:t>constructor</a:t>
            </a:r>
            <a:r>
              <a:rPr lang="en-US" dirty="0"/>
              <a:t>. Constructor is used to initialize objects while the destructor is used to </a:t>
            </a:r>
            <a:r>
              <a:rPr lang="en-US" dirty="0">
                <a:solidFill>
                  <a:srgbClr val="002060"/>
                </a:solidFill>
              </a:rPr>
              <a:t>delete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destroy</a:t>
            </a:r>
            <a:r>
              <a:rPr lang="en-US" dirty="0"/>
              <a:t> the object that </a:t>
            </a:r>
            <a:r>
              <a:rPr lang="en-US" dirty="0">
                <a:solidFill>
                  <a:srgbClr val="002060"/>
                </a:solidFill>
              </a:rPr>
              <a:t>releases</a:t>
            </a:r>
            <a:r>
              <a:rPr lang="en-US" dirty="0"/>
              <a:t> the </a:t>
            </a:r>
            <a:r>
              <a:rPr lang="en-US" dirty="0">
                <a:solidFill>
                  <a:srgbClr val="002060"/>
                </a:solidFill>
              </a:rPr>
              <a:t>resource</a:t>
            </a:r>
            <a:r>
              <a:rPr lang="en-US" dirty="0"/>
              <a:t> occupied by the </a:t>
            </a:r>
            <a:r>
              <a:rPr lang="en-US" dirty="0">
                <a:solidFill>
                  <a:srgbClr val="002060"/>
                </a:solidFill>
              </a:rPr>
              <a:t>object</a:t>
            </a:r>
            <a:r>
              <a:rPr lang="en-US" dirty="0"/>
              <a:t>.</a:t>
            </a:r>
          </a:p>
          <a:p>
            <a:r>
              <a:rPr lang="en-US" b="1" dirty="0"/>
              <a:t>Definition</a:t>
            </a:r>
            <a:r>
              <a:rPr lang="en-US" dirty="0"/>
              <a:t>: </a:t>
            </a:r>
            <a:r>
              <a:rPr lang="en-US" i="1" dirty="0"/>
              <a:t>Destructor is an instance member function which is invoked automatically whenever an object is going to be destroyed. </a:t>
            </a:r>
          </a:p>
          <a:p>
            <a:r>
              <a:rPr lang="en-US" dirty="0"/>
              <a:t>In other words, a destructor is the last function that is going to be called before an </a:t>
            </a:r>
            <a:r>
              <a:rPr lang="en-US" dirty="0">
                <a:solidFill>
                  <a:srgbClr val="002060"/>
                </a:solidFill>
              </a:rPr>
              <a:t>object</a:t>
            </a:r>
            <a:r>
              <a:rPr lang="en-US" dirty="0"/>
              <a:t> is </a:t>
            </a:r>
            <a:r>
              <a:rPr lang="en-US" dirty="0">
                <a:solidFill>
                  <a:srgbClr val="002060"/>
                </a:solidFill>
              </a:rPr>
              <a:t>destroyed</a:t>
            </a:r>
            <a:r>
              <a:rPr lang="en-US" dirty="0"/>
              <a:t>.</a:t>
            </a:r>
          </a:p>
          <a:p>
            <a:r>
              <a:rPr lang="en-US" dirty="0"/>
              <a:t>In java, there is a special method named </a:t>
            </a:r>
            <a:r>
              <a:rPr lang="en-IN" b="1" i="1" dirty="0">
                <a:solidFill>
                  <a:srgbClr val="002060"/>
                </a:solidFill>
              </a:rPr>
              <a:t>garbage collector</a:t>
            </a:r>
            <a:r>
              <a:rPr lang="en-US" dirty="0"/>
              <a:t> that automatically called when an object is no longer used. </a:t>
            </a:r>
          </a:p>
          <a:p>
            <a:r>
              <a:rPr lang="en-US" dirty="0"/>
              <a:t>When an object completes its </a:t>
            </a:r>
            <a:r>
              <a:rPr lang="en-US" dirty="0">
                <a:solidFill>
                  <a:srgbClr val="002060"/>
                </a:solidFill>
              </a:rPr>
              <a:t>life-cycle</a:t>
            </a:r>
            <a:r>
              <a:rPr lang="en-US" dirty="0"/>
              <a:t> the garbage collector deletes that object and </a:t>
            </a:r>
            <a:r>
              <a:rPr lang="en-US" dirty="0">
                <a:solidFill>
                  <a:srgbClr val="002060"/>
                </a:solidFill>
              </a:rPr>
              <a:t>de-allocates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releases</a:t>
            </a:r>
            <a:r>
              <a:rPr lang="en-US" dirty="0"/>
              <a:t> the memory occupied by the object.</a:t>
            </a:r>
          </a:p>
          <a:p>
            <a:r>
              <a:rPr lang="en-US" dirty="0"/>
              <a:t>In C++, dynamically allocated objects must be manually released by use of a </a:t>
            </a:r>
            <a:r>
              <a:rPr lang="en-US" b="1" dirty="0"/>
              <a:t>delete </a:t>
            </a:r>
            <a:r>
              <a:rPr lang="en-US" dirty="0"/>
              <a:t>operator.</a:t>
            </a:r>
            <a:endParaRPr lang="en-US" b="1" dirty="0"/>
          </a:p>
          <a:p>
            <a:r>
              <a:rPr lang="en-US" dirty="0"/>
              <a:t>Java takes a different approach: it handles </a:t>
            </a:r>
            <a:r>
              <a:rPr lang="en-US" dirty="0">
                <a:solidFill>
                  <a:srgbClr val="002060"/>
                </a:solidFill>
              </a:rPr>
              <a:t>de-allocation automatically</a:t>
            </a:r>
            <a:r>
              <a:rPr lang="en-US" dirty="0"/>
              <a:t>. </a:t>
            </a:r>
          </a:p>
          <a:p>
            <a:r>
              <a:rPr lang="en-US" dirty="0"/>
              <a:t>The technique that accomplishes this is </a:t>
            </a:r>
            <a:r>
              <a:rPr lang="en-IN" dirty="0"/>
              <a:t>known as “</a:t>
            </a:r>
            <a:r>
              <a:rPr lang="en-IN" b="1" i="1" dirty="0">
                <a:solidFill>
                  <a:srgbClr val="002060"/>
                </a:solidFill>
              </a:rPr>
              <a:t>garbage collection</a:t>
            </a:r>
            <a:r>
              <a:rPr lang="en-IN" i="1" dirty="0"/>
              <a:t>”.</a:t>
            </a:r>
            <a:endParaRPr lang="en-US" dirty="0"/>
          </a:p>
        </p:txBody>
      </p:sp>
      <p:pic>
        <p:nvPicPr>
          <p:cNvPr id="4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0" t="16870" b="45535"/>
          <a:stretch/>
        </p:blipFill>
        <p:spPr bwMode="auto">
          <a:xfrm>
            <a:off x="10303857" y="711201"/>
            <a:ext cx="1888143" cy="124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08D52EC-FBDD-31E4-530D-DA70933CCBCB}"/>
                  </a:ext>
                </a:extLst>
              </p14:cNvPr>
              <p14:cNvContentPartPr/>
              <p14:nvPr/>
            </p14:nvContentPartPr>
            <p14:xfrm>
              <a:off x="6469200" y="4263480"/>
              <a:ext cx="3635280" cy="1851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08D52EC-FBDD-31E4-530D-DA70933CC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59840" y="4254120"/>
                <a:ext cx="3654000" cy="18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450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Java67: How Constructor Works in Java? [Answer]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7" r="1689" b="2758"/>
          <a:stretch/>
        </p:blipFill>
        <p:spPr bwMode="auto">
          <a:xfrm>
            <a:off x="8079475" y="1474161"/>
            <a:ext cx="2784144" cy="2606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058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9753799" cy="5590565"/>
          </a:xfrm>
        </p:spPr>
        <p:txBody>
          <a:bodyPr/>
          <a:lstStyle/>
          <a:p>
            <a:pPr marL="0" lvl="1" indent="0">
              <a:buNone/>
            </a:pPr>
            <a:r>
              <a:rPr lang="en-US" b="1" dirty="0"/>
              <a:t>Why Destructor?</a:t>
            </a:r>
          </a:p>
          <a:p>
            <a:pPr lvl="1"/>
            <a:r>
              <a:rPr lang="en-US" sz="2000" dirty="0"/>
              <a:t>When we create an object of the class(using </a:t>
            </a:r>
            <a:r>
              <a:rPr lang="en-US" sz="2000" dirty="0">
                <a:solidFill>
                  <a:srgbClr val="002060"/>
                </a:solidFill>
              </a:rPr>
              <a:t>new</a:t>
            </a:r>
            <a:r>
              <a:rPr lang="en-US" sz="2000" dirty="0"/>
              <a:t>), it occupies some space in the memory. If we do not delete these objects, it remains in the memory and occupies </a:t>
            </a:r>
            <a:r>
              <a:rPr lang="en-US" sz="2000" dirty="0">
                <a:solidFill>
                  <a:srgbClr val="002060"/>
                </a:solidFill>
              </a:rPr>
              <a:t>unnecessary space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To resolve this problem, we use the </a:t>
            </a:r>
            <a:r>
              <a:rPr lang="en-US" sz="2000" b="1" dirty="0">
                <a:solidFill>
                  <a:srgbClr val="002060"/>
                </a:solidFill>
              </a:rPr>
              <a:t>destructor</a:t>
            </a:r>
            <a:r>
              <a:rPr lang="en-US" dirty="0"/>
              <a:t>. </a:t>
            </a:r>
          </a:p>
          <a:p>
            <a:r>
              <a:rPr lang="en-US" dirty="0"/>
              <a:t>Remember that </a:t>
            </a:r>
            <a:r>
              <a:rPr lang="en-US" b="1" dirty="0"/>
              <a:t>there is no concept of destructor in Java</a:t>
            </a:r>
            <a:r>
              <a:rPr lang="en-US" dirty="0"/>
              <a:t>. </a:t>
            </a:r>
          </a:p>
          <a:p>
            <a:r>
              <a:rPr lang="en-US" dirty="0"/>
              <a:t>Instead of destructor, Java provides the </a:t>
            </a:r>
            <a:r>
              <a:rPr lang="en-US" dirty="0">
                <a:solidFill>
                  <a:srgbClr val="002060"/>
                </a:solidFill>
              </a:rPr>
              <a:t>garbage collector </a:t>
            </a:r>
            <a:r>
              <a:rPr lang="en-US" dirty="0"/>
              <a:t>that works the same as the destructor. </a:t>
            </a:r>
          </a:p>
          <a:p>
            <a:r>
              <a:rPr lang="en-US" dirty="0"/>
              <a:t>The garbage collector is a program (</a:t>
            </a:r>
            <a:r>
              <a:rPr lang="en-US" dirty="0">
                <a:solidFill>
                  <a:srgbClr val="002060"/>
                </a:solidFill>
              </a:rPr>
              <a:t>thread</a:t>
            </a:r>
            <a:r>
              <a:rPr lang="en-US" dirty="0"/>
              <a:t>) that runs on the JVM. It </a:t>
            </a:r>
            <a:r>
              <a:rPr lang="en-US" dirty="0">
                <a:solidFill>
                  <a:srgbClr val="002060"/>
                </a:solidFill>
              </a:rPr>
              <a:t>automatically</a:t>
            </a:r>
            <a:r>
              <a:rPr lang="en-US" dirty="0"/>
              <a:t> deletes the unused objects (objects that are no longer used) and free-up the memory. 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2060"/>
                </a:solidFill>
              </a:rPr>
              <a:t>programmer</a:t>
            </a:r>
            <a:r>
              <a:rPr lang="en-US" dirty="0"/>
              <a:t> has no need to manage memory, manually. </a:t>
            </a:r>
          </a:p>
        </p:txBody>
      </p:sp>
      <p:pic>
        <p:nvPicPr>
          <p:cNvPr id="4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0" t="16870" b="45535"/>
          <a:stretch/>
        </p:blipFill>
        <p:spPr bwMode="auto">
          <a:xfrm>
            <a:off x="9968779" y="711201"/>
            <a:ext cx="2223222" cy="14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88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of garbage collector(destructor) in 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792103" cy="5590565"/>
          </a:xfrm>
        </p:spPr>
        <p:txBody>
          <a:bodyPr/>
          <a:lstStyle/>
          <a:p>
            <a:r>
              <a:rPr lang="en-US" dirty="0"/>
              <a:t>When the object is created it occupies the space in the heap. These objects are used by the threads. </a:t>
            </a:r>
          </a:p>
          <a:p>
            <a:r>
              <a:rPr lang="en-US" dirty="0"/>
              <a:t>If the objects are no longer used by the thread it becomes eligible for the garbage collection.</a:t>
            </a:r>
          </a:p>
          <a:p>
            <a:r>
              <a:rPr lang="en-US" dirty="0"/>
              <a:t>The memory occupied by that object is now available for new objects that are being created. </a:t>
            </a:r>
          </a:p>
          <a:p>
            <a:r>
              <a:rPr lang="en-US" dirty="0"/>
              <a:t>When the garbage collector destroys an object, the JRE calls </a:t>
            </a:r>
            <a:r>
              <a:rPr lang="en-US" b="1" dirty="0">
                <a:solidFill>
                  <a:srgbClr val="002060"/>
                </a:solidFill>
              </a:rPr>
              <a:t>finalize</a:t>
            </a:r>
            <a:r>
              <a:rPr lang="en-US" dirty="0">
                <a:solidFill>
                  <a:srgbClr val="002060"/>
                </a:solidFill>
              </a:rPr>
              <a:t>() method </a:t>
            </a:r>
            <a:r>
              <a:rPr lang="en-US" dirty="0"/>
              <a:t>to close the connections such as database and network connection.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2" descr="Complete Tutorials of PHP OOP Destructor with Example code -  DevOpsSchool.co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0" t="16870" b="45535"/>
          <a:stretch/>
        </p:blipFill>
        <p:spPr bwMode="auto">
          <a:xfrm>
            <a:off x="9968779" y="711201"/>
            <a:ext cx="2223222" cy="146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1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532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in java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960883" y="1749972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in Java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806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Variable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6315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Method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4824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Block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33339" y="4251434"/>
            <a:ext cx="2270234" cy="8986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Static Class</a:t>
            </a:r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0"/>
            <a:endCxn id="4" idx="2"/>
          </p:cNvCxnSpPr>
          <p:nvPr/>
        </p:nvCxnSpPr>
        <p:spPr>
          <a:xfrm flipV="1">
            <a:off x="1713186" y="2648607"/>
            <a:ext cx="4382814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0"/>
            <a:endCxn id="4" idx="2"/>
          </p:cNvCxnSpPr>
          <p:nvPr/>
        </p:nvCxnSpPr>
        <p:spPr>
          <a:xfrm flipV="1">
            <a:off x="4598276" y="2648607"/>
            <a:ext cx="1497724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0"/>
            <a:endCxn id="4" idx="2"/>
          </p:cNvCxnSpPr>
          <p:nvPr/>
        </p:nvCxnSpPr>
        <p:spPr>
          <a:xfrm flipH="1" flipV="1">
            <a:off x="6096000" y="2648607"/>
            <a:ext cx="1387366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  <a:endCxn id="4" idx="2"/>
          </p:cNvCxnSpPr>
          <p:nvPr/>
        </p:nvCxnSpPr>
        <p:spPr>
          <a:xfrm flipH="1" flipV="1">
            <a:off x="6096000" y="2648607"/>
            <a:ext cx="4272456" cy="1602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23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static keyword</a:t>
            </a:r>
            <a:r>
              <a:rPr lang="en-US" dirty="0"/>
              <a:t> is used for </a:t>
            </a:r>
            <a:r>
              <a:rPr lang="en-US" dirty="0">
                <a:solidFill>
                  <a:srgbClr val="002060"/>
                </a:solidFill>
              </a:rPr>
              <a:t>memory management</a:t>
            </a:r>
            <a:r>
              <a:rPr lang="en-US" dirty="0"/>
              <a:t>. </a:t>
            </a:r>
          </a:p>
          <a:p>
            <a:r>
              <a:rPr lang="en-US" dirty="0"/>
              <a:t>We can apply static keyword with </a:t>
            </a:r>
            <a:r>
              <a:rPr lang="en-US" dirty="0">
                <a:solidFill>
                  <a:srgbClr val="002060"/>
                </a:solidFill>
              </a:rPr>
              <a:t>variables, methods, blocks </a:t>
            </a:r>
            <a:r>
              <a:rPr lang="en-US" dirty="0"/>
              <a:t>and </a:t>
            </a:r>
            <a:r>
              <a:rPr lang="en-US" dirty="0">
                <a:solidFill>
                  <a:srgbClr val="002060"/>
                </a:solidFill>
              </a:rPr>
              <a:t>nested classes</a:t>
            </a:r>
            <a:r>
              <a:rPr lang="en-US" dirty="0"/>
              <a:t>. </a:t>
            </a:r>
          </a:p>
          <a:p>
            <a:r>
              <a:rPr lang="en-US" dirty="0"/>
              <a:t>The static keyword belongs to the class than an instance of the class.</a:t>
            </a:r>
          </a:p>
          <a:p>
            <a:r>
              <a:rPr lang="en-US" dirty="0"/>
              <a:t>The static can be: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Variable (also known as a class variable)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Method (also known as a class method)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Nested class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9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variables have a property of </a:t>
            </a:r>
            <a:r>
              <a:rPr lang="en-US" dirty="0">
                <a:solidFill>
                  <a:srgbClr val="002060"/>
                </a:solidFill>
              </a:rPr>
              <a:t>preserving</a:t>
            </a:r>
            <a:r>
              <a:rPr lang="en-US" dirty="0"/>
              <a:t> their </a:t>
            </a:r>
            <a:r>
              <a:rPr lang="en-US" dirty="0">
                <a:solidFill>
                  <a:srgbClr val="002060"/>
                </a:solidFill>
              </a:rPr>
              <a:t>value</a:t>
            </a:r>
            <a:r>
              <a:rPr lang="en-US" dirty="0"/>
              <a:t> even after they are out of their </a:t>
            </a:r>
            <a:r>
              <a:rPr lang="en-US" dirty="0">
                <a:solidFill>
                  <a:srgbClr val="002060"/>
                </a:solidFill>
              </a:rPr>
              <a:t>scope</a:t>
            </a:r>
            <a:r>
              <a:rPr lang="en-US" dirty="0"/>
              <a:t>.</a:t>
            </a:r>
          </a:p>
          <a:p>
            <a:r>
              <a:rPr lang="en-US" dirty="0"/>
              <a:t>The static variable gets memory only once in the class area at the time of </a:t>
            </a:r>
            <a:r>
              <a:rPr lang="en-US" dirty="0">
                <a:solidFill>
                  <a:srgbClr val="002060"/>
                </a:solidFill>
              </a:rPr>
              <a:t>class loading</a:t>
            </a:r>
            <a:r>
              <a:rPr lang="en-US" dirty="0"/>
              <a:t>.</a:t>
            </a:r>
          </a:p>
          <a:p>
            <a:r>
              <a:rPr lang="en-US" b="1" dirty="0"/>
              <a:t>Advantage of static variable</a:t>
            </a:r>
            <a:r>
              <a:rPr lang="en-US" dirty="0"/>
              <a:t>: It makes program </a:t>
            </a:r>
            <a:r>
              <a:rPr lang="en-US" b="1" dirty="0"/>
              <a:t>memory efficient</a:t>
            </a:r>
            <a:r>
              <a:rPr lang="en-US" dirty="0"/>
              <a:t> (</a:t>
            </a:r>
            <a:r>
              <a:rPr lang="en-US" dirty="0">
                <a:solidFill>
                  <a:srgbClr val="002060"/>
                </a:solidFill>
              </a:rPr>
              <a:t>static variable saves memory</a:t>
            </a:r>
            <a:r>
              <a:rPr lang="en-US" dirty="0"/>
              <a:t>).</a:t>
            </a:r>
          </a:p>
          <a:p>
            <a:r>
              <a:rPr lang="en-US" b="1" dirty="0"/>
              <a:t>Characteristics of static variable:</a:t>
            </a:r>
          </a:p>
          <a:p>
            <a:pPr lvl="1"/>
            <a:r>
              <a:rPr lang="en-US" dirty="0"/>
              <a:t>It is initialized to zero when the first object of its class is created. No other initialization is allowed.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Only one copy </a:t>
            </a:r>
            <a:r>
              <a:rPr lang="en-US" dirty="0"/>
              <a:t>of that member is created for the entire class and is shared by all the objects of that class, no matter how many objects are created.</a:t>
            </a:r>
          </a:p>
          <a:p>
            <a:pPr lvl="1"/>
            <a:r>
              <a:rPr lang="en-US" dirty="0"/>
              <a:t>It is visible only within the class, but its </a:t>
            </a:r>
            <a:r>
              <a:rPr lang="en-US" dirty="0">
                <a:solidFill>
                  <a:srgbClr val="002060"/>
                </a:solidFill>
              </a:rPr>
              <a:t>lifetime</a:t>
            </a:r>
            <a:r>
              <a:rPr lang="en-US" dirty="0"/>
              <a:t> is the entire program.</a:t>
            </a:r>
          </a:p>
          <a:p>
            <a:pPr lvl="1"/>
            <a:r>
              <a:rPr lang="en-US" dirty="0"/>
              <a:t>Static variables are normally used to </a:t>
            </a:r>
            <a:r>
              <a:rPr lang="en-US" dirty="0">
                <a:solidFill>
                  <a:srgbClr val="002060"/>
                </a:solidFill>
              </a:rPr>
              <a:t>maintain values </a:t>
            </a:r>
            <a:r>
              <a:rPr lang="en-US" dirty="0"/>
              <a:t>common for all objects.</a:t>
            </a:r>
          </a:p>
          <a:p>
            <a:pPr lvl="1"/>
            <a:r>
              <a:rPr lang="en-US" dirty="0"/>
              <a:t>The class constructor does not initialize static variable.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18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</a:t>
            </a:r>
            <a:r>
              <a:rPr lang="en-US" dirty="0" err="1"/>
              <a:t>vs</a:t>
            </a:r>
            <a:r>
              <a:rPr lang="en-US" dirty="0"/>
              <a:t> Non-Static Function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09649" y="896937"/>
          <a:ext cx="4140361" cy="39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0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MyProgram.java(Non-static function)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009650" y="1306511"/>
          <a:ext cx="4114800" cy="4079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987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class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	main(String[]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a=1,b=2,c;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mp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=new   			    </a:t>
                      </a:r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 =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mp.add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}//main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public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add(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i,int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j) 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{	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return 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j;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}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677025" y="849312"/>
          <a:ext cx="4138614" cy="39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386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MyProgram.java(static 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function)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677025" y="1258886"/>
          <a:ext cx="4114800" cy="40989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8927"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class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MyProgram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3333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public static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	main(String[]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args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a=1,b=2,c;	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 = add(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a,b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	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System.out.println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(c);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}//main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endParaRPr lang="en-US" sz="1800" kern="1200" dirty="0">
                        <a:solidFill>
                          <a:srgbClr val="00B050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static 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add(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i,int</a:t>
                      </a:r>
                      <a:r>
                        <a:rPr lang="en-US" sz="1800" b="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j)   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		return </a:t>
                      </a:r>
                      <a:r>
                        <a:rPr lang="en-US" sz="1800" kern="1200" dirty="0" err="1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+ j;  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 startAt="7"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}//class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3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 of static method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static method can call only other static methods and can not call a non-static method from it.</a:t>
            </a:r>
          </a:p>
          <a:p>
            <a:r>
              <a:rPr lang="en-US" dirty="0"/>
              <a:t>A static method can be accessed directly by the class name and doesn’t need any object</a:t>
            </a:r>
          </a:p>
          <a:p>
            <a:r>
              <a:rPr lang="en-US" dirty="0"/>
              <a:t>A static method cannot refer to “this” or “super” keywords in anyway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5878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Method: WAP using class Rectangle and calculate area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5415" y="863444"/>
            <a:ext cx="5166959" cy="559056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import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dirty="0" err="1">
                <a:latin typeface="Consolas" panose="020B0609020204030204" pitchFamily="49" charset="0"/>
              </a:rPr>
              <a:t>java.util</a:t>
            </a:r>
            <a:r>
              <a:rPr lang="en-IN" sz="2000" dirty="0">
                <a:latin typeface="Consolas" panose="020B0609020204030204" pitchFamily="49" charset="0"/>
              </a:rPr>
              <a:t>.*;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Rectangle</a:t>
            </a:r>
            <a:r>
              <a:rPr lang="en-IN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float height;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float width;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>
                <a:latin typeface="Consolas" panose="020B0609020204030204" pitchFamily="49" charset="0"/>
              </a:rPr>
              <a:t>void </a:t>
            </a:r>
            <a:r>
              <a:rPr lang="en-IN" sz="2000" b="1" dirty="0" err="1">
                <a:latin typeface="Consolas" panose="020B0609020204030204" pitchFamily="49" charset="0"/>
              </a:rPr>
              <a:t>calArea</a:t>
            </a:r>
            <a:r>
              <a:rPr lang="en-IN" sz="2000" b="1" dirty="0">
                <a:latin typeface="Consolas" panose="020B0609020204030204" pitchFamily="49" charset="0"/>
              </a:rPr>
              <a:t>() </a:t>
            </a:r>
            <a:r>
              <a:rPr lang="en-IN" sz="2000" dirty="0">
                <a:latin typeface="Consolas" panose="020B0609020204030204" pitchFamily="49" charset="0"/>
              </a:rPr>
              <a:t>{        </a:t>
            </a: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 err="1">
                <a:latin typeface="Consolas" panose="020B0609020204030204" pitchFamily="49" charset="0"/>
              </a:rPr>
              <a:t>System.out.println</a:t>
            </a:r>
            <a:r>
              <a:rPr lang="en-IN" sz="2000" dirty="0">
                <a:latin typeface="Consolas" panose="020B0609020204030204" pitchFamily="49" charset="0"/>
              </a:rPr>
              <a:t>( 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"Area= "</a:t>
            </a:r>
            <a:r>
              <a:rPr lang="en-IN" sz="2000" dirty="0">
                <a:latin typeface="Consolas" panose="020B0609020204030204" pitchFamily="49" charset="0"/>
              </a:rPr>
              <a:t> 			       +height*width);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 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calArea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sz="2000" dirty="0">
                <a:latin typeface="Consolas" panose="020B0609020204030204" pitchFamily="49" charset="0"/>
              </a:rPr>
              <a:t>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9" name="Content Placeholder 3"/>
          <p:cNvSpPr txBox="1">
            <a:spLocks/>
          </p:cNvSpPr>
          <p:nvPr/>
        </p:nvSpPr>
        <p:spPr>
          <a:xfrm>
            <a:off x="5419165" y="863443"/>
            <a:ext cx="6506135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2000" dirty="0">
                <a:latin typeface="Consolas" panose="020B0609020204030204" pitchFamily="49" charset="0"/>
              </a:rPr>
              <a:t> </a:t>
            </a:r>
            <a:r>
              <a:rPr lang="en-IN" sz="2000" b="1" dirty="0" err="1">
                <a:latin typeface="Consolas" panose="020B0609020204030204" pitchFamily="49" charset="0"/>
              </a:rPr>
              <a:t>MyRectangle</a:t>
            </a:r>
            <a:r>
              <a:rPr lang="en-IN" sz="2000" dirty="0">
                <a:latin typeface="Consolas" panose="020B0609020204030204" pitchFamily="49" charset="0"/>
              </a:rPr>
              <a:t> {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2000" dirty="0">
                <a:latin typeface="Consolas" panose="020B0609020204030204" pitchFamily="49" charset="0"/>
              </a:rPr>
              <a:t>main(String[] </a:t>
            </a:r>
            <a:r>
              <a:rPr lang="en-IN" sz="2000" dirty="0" err="1">
                <a:latin typeface="Consolas" panose="020B0609020204030204" pitchFamily="49" charset="0"/>
              </a:rPr>
              <a:t>args</a:t>
            </a:r>
            <a:r>
              <a:rPr lang="en-IN" sz="2000" dirty="0">
                <a:latin typeface="Consolas" panose="020B0609020204030204" pitchFamily="49" charset="0"/>
              </a:rPr>
              <a:t>){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Rectangle r1= 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latin typeface="Consolas" panose="020B0609020204030204" pitchFamily="49" charset="0"/>
              </a:rPr>
              <a:t> Rectangle();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Scanner </a:t>
            </a:r>
            <a:r>
              <a:rPr lang="en-IN" sz="2000" dirty="0" err="1">
                <a:latin typeface="Consolas" panose="020B0609020204030204" pitchFamily="49" charset="0"/>
              </a:rPr>
              <a:t>sc</a:t>
            </a:r>
            <a:r>
              <a:rPr lang="en-IN" sz="2000" dirty="0">
                <a:latin typeface="Consolas" panose="020B0609020204030204" pitchFamily="49" charset="0"/>
              </a:rPr>
              <a:t>= </a:t>
            </a:r>
            <a:r>
              <a:rPr lang="en-IN" sz="20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2000" dirty="0">
                <a:latin typeface="Consolas" panose="020B0609020204030204" pitchFamily="49" charset="0"/>
              </a:rPr>
              <a:t> Scanner(System.in);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</a:t>
            </a:r>
            <a:r>
              <a:rPr lang="en-IN" sz="2000" dirty="0" err="1">
                <a:latin typeface="Consolas" panose="020B0609020204030204" pitchFamily="49" charset="0"/>
              </a:rPr>
              <a:t>System.out.print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"enter height:"</a:t>
            </a:r>
            <a:r>
              <a:rPr lang="en-IN" sz="2000" dirty="0">
                <a:latin typeface="Consolas" panose="020B0609020204030204" pitchFamily="49" charset="0"/>
              </a:rPr>
              <a:t>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r1.height=</a:t>
            </a:r>
            <a:r>
              <a:rPr lang="en-IN" sz="2000" dirty="0" err="1">
                <a:latin typeface="Consolas" panose="020B0609020204030204" pitchFamily="49" charset="0"/>
              </a:rPr>
              <a:t>sc.nextFloat</a:t>
            </a:r>
            <a:r>
              <a:rPr lang="en-IN" sz="2000" dirty="0">
                <a:latin typeface="Consolas" panose="020B0609020204030204" pitchFamily="49" charset="0"/>
              </a:rPr>
              <a:t>();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</a:t>
            </a:r>
            <a:r>
              <a:rPr lang="en-IN" sz="2000" dirty="0" err="1">
                <a:latin typeface="Consolas" panose="020B0609020204030204" pitchFamily="49" charset="0"/>
              </a:rPr>
              <a:t>System.out.print</a:t>
            </a:r>
            <a:r>
              <a:rPr lang="en-IN" sz="2000" dirty="0">
                <a:latin typeface="Consolas" panose="020B0609020204030204" pitchFamily="49" charset="0"/>
              </a:rPr>
              <a:t>(</a:t>
            </a:r>
            <a:r>
              <a:rPr lang="en-IN" sz="2000" dirty="0">
                <a:solidFill>
                  <a:srgbClr val="008000"/>
                </a:solidFill>
                <a:latin typeface="Consolas" panose="020B0609020204030204" pitchFamily="49" charset="0"/>
              </a:rPr>
              <a:t>"enter width:"</a:t>
            </a:r>
            <a:r>
              <a:rPr lang="en-IN" sz="2000" dirty="0">
                <a:latin typeface="Consolas" panose="020B0609020204030204" pitchFamily="49" charset="0"/>
              </a:rPr>
              <a:t>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r1.width=</a:t>
            </a:r>
            <a:r>
              <a:rPr lang="en-IN" sz="2000" dirty="0" err="1">
                <a:latin typeface="Consolas" panose="020B0609020204030204" pitchFamily="49" charset="0"/>
              </a:rPr>
              <a:t>sc.nextFloat</a:t>
            </a:r>
            <a:r>
              <a:rPr lang="en-IN" sz="2000" dirty="0">
                <a:latin typeface="Consolas" panose="020B0609020204030204" pitchFamily="49" charset="0"/>
              </a:rPr>
              <a:t>();    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 </a:t>
            </a:r>
            <a:r>
              <a:rPr lang="en-IN" sz="2000" b="1" dirty="0" err="1">
                <a:latin typeface="Consolas" panose="020B0609020204030204" pitchFamily="49" charset="0"/>
              </a:rPr>
              <a:t>Rectangle.calArea</a:t>
            </a:r>
            <a:r>
              <a:rPr lang="en-IN" sz="2000" b="1" dirty="0">
                <a:latin typeface="Consolas" panose="020B0609020204030204" pitchFamily="49" charset="0"/>
              </a:rPr>
              <a:t>();    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 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 startAt="13"/>
            </a:pPr>
            <a:r>
              <a:rPr lang="en-IN" sz="2000" dirty="0">
                <a:latin typeface="Consolas" panose="020B0609020204030204" pitchFamily="49" charset="0"/>
              </a:rPr>
              <a:t>}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1469090" y="5295881"/>
            <a:ext cx="3829050" cy="121133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enter height:30.55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enter width:20.44</a:t>
            </a: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Area=624.442</a:t>
            </a:r>
          </a:p>
        </p:txBody>
      </p:sp>
      <p:sp>
        <p:nvSpPr>
          <p:cNvPr id="12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1469090" y="4966697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3" name="Rectangle 2"/>
          <p:cNvSpPr/>
          <p:nvPr/>
        </p:nvSpPr>
        <p:spPr>
          <a:xfrm>
            <a:off x="6191151" y="4647138"/>
            <a:ext cx="3184635" cy="394138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01222" y="2877459"/>
            <a:ext cx="3523372" cy="315227"/>
          </a:xfrm>
          <a:prstGeom prst="rect">
            <a:avLst/>
          </a:prstGeom>
          <a:solidFill>
            <a:schemeClr val="accent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641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  <p:bldP spid="12" grpId="0" animBg="1"/>
      <p:bldP spid="3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keyword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static</a:t>
            </a:r>
            <a:r>
              <a:rPr lang="en-US" dirty="0"/>
              <a:t> keyword is mainly used for </a:t>
            </a:r>
            <a:r>
              <a:rPr lang="en-US" i="1" dirty="0">
                <a:solidFill>
                  <a:schemeClr val="tx2"/>
                </a:solidFill>
              </a:rPr>
              <a:t>memory management</a:t>
            </a:r>
            <a:r>
              <a:rPr lang="en-US" dirty="0"/>
              <a:t>.</a:t>
            </a:r>
          </a:p>
          <a:p>
            <a:r>
              <a:rPr lang="en-US" dirty="0"/>
              <a:t>It can be used with </a:t>
            </a:r>
          </a:p>
          <a:p>
            <a:pPr lvl="1"/>
            <a:r>
              <a:rPr lang="en-US" dirty="0"/>
              <a:t>Variables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Blocks</a:t>
            </a:r>
          </a:p>
          <a:p>
            <a:pPr lvl="1"/>
            <a:r>
              <a:rPr lang="en-US" dirty="0"/>
              <a:t>Nested classes</a:t>
            </a:r>
          </a:p>
          <a:p>
            <a:r>
              <a:rPr lang="en-US" dirty="0"/>
              <a:t>Basically, static is used for a constant variable or a method that is same for every instance of a class.</a:t>
            </a:r>
          </a:p>
          <a:p>
            <a:r>
              <a:rPr lang="en-US" dirty="0"/>
              <a:t>The static variable can be used to refer to the common property of all objects.</a:t>
            </a:r>
          </a:p>
          <a:p>
            <a:r>
              <a:rPr lang="en-US" dirty="0"/>
              <a:t>The static variable gets memory only once in the class area at the time of class loading.</a:t>
            </a:r>
          </a:p>
          <a:p>
            <a:r>
              <a:rPr lang="en-US" dirty="0"/>
              <a:t>It makes your program memory efficient.</a:t>
            </a:r>
          </a:p>
          <a:p>
            <a:r>
              <a:rPr lang="en-US" dirty="0"/>
              <a:t>Syntax</a:t>
            </a:r>
          </a:p>
          <a:p>
            <a:pPr marL="363538" indent="0">
              <a:buNone/>
            </a:pP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7F0055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variablename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endParaRPr lang="en-US" dirty="0"/>
          </a:p>
          <a:p>
            <a:pPr lvl="1"/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2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7672750" cy="5590565"/>
          </a:xfrm>
        </p:spPr>
        <p:txBody>
          <a:bodyPr/>
          <a:lstStyle/>
          <a:p>
            <a:r>
              <a:rPr lang="en-US" dirty="0"/>
              <a:t>A constructor in Java is a </a:t>
            </a:r>
            <a:r>
              <a:rPr lang="en-US" b="1" u="sng" dirty="0">
                <a:solidFill>
                  <a:srgbClr val="002060"/>
                </a:solidFill>
              </a:rPr>
              <a:t>special type of method</a:t>
            </a:r>
            <a:r>
              <a:rPr lang="en-US" dirty="0"/>
              <a:t> that is used to </a:t>
            </a:r>
            <a:r>
              <a:rPr lang="en-US" dirty="0">
                <a:solidFill>
                  <a:srgbClr val="002060"/>
                </a:solidFill>
              </a:rPr>
              <a:t>initialize </a:t>
            </a:r>
            <a:r>
              <a:rPr lang="en-US" dirty="0"/>
              <a:t>objects. </a:t>
            </a:r>
          </a:p>
          <a:p>
            <a:r>
              <a:rPr lang="en-US" dirty="0"/>
              <a:t>The constructor is called when an </a:t>
            </a:r>
            <a:r>
              <a:rPr lang="en-US" dirty="0">
                <a:solidFill>
                  <a:srgbClr val="002060"/>
                </a:solidFill>
              </a:rPr>
              <a:t>object of a class is created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i="1" dirty="0"/>
              <a:t>constructor </a:t>
            </a:r>
            <a:r>
              <a:rPr lang="en-US" b="1" dirty="0"/>
              <a:t>initializes</a:t>
            </a:r>
            <a:r>
              <a:rPr lang="en-US" dirty="0"/>
              <a:t> an object immediately upon creation. </a:t>
            </a:r>
          </a:p>
          <a:p>
            <a:r>
              <a:rPr lang="en-US" dirty="0"/>
              <a:t>It has the </a:t>
            </a:r>
            <a:r>
              <a:rPr lang="en-US" dirty="0">
                <a:solidFill>
                  <a:srgbClr val="002060"/>
                </a:solidFill>
              </a:rPr>
              <a:t>same name </a:t>
            </a:r>
            <a:r>
              <a:rPr lang="en-US" dirty="0"/>
              <a:t>as the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 in which it resides and is </a:t>
            </a:r>
            <a:r>
              <a:rPr lang="en-US" dirty="0">
                <a:solidFill>
                  <a:srgbClr val="002060"/>
                </a:solidFill>
              </a:rPr>
              <a:t>syntactically</a:t>
            </a:r>
            <a:r>
              <a:rPr lang="en-US" dirty="0"/>
              <a:t> similar to a method.</a:t>
            </a:r>
          </a:p>
          <a:p>
            <a:r>
              <a:rPr lang="en-US" dirty="0"/>
              <a:t>JVM first allocates the memory for variables (objects) and then executes the constructor to initialize instance variables.</a:t>
            </a:r>
          </a:p>
          <a:p>
            <a:r>
              <a:rPr lang="en-US" dirty="0"/>
              <a:t>The JVM calls it automatically when we create an object.</a:t>
            </a:r>
          </a:p>
          <a:p>
            <a:r>
              <a:rPr lang="en-US" dirty="0"/>
              <a:t>A constructor defines what happens when an object of a class </a:t>
            </a:r>
            <a:r>
              <a:rPr lang="en-IN" dirty="0"/>
              <a:t>is created.</a:t>
            </a:r>
            <a:endParaRPr lang="en-US" dirty="0"/>
          </a:p>
          <a:p>
            <a:endParaRPr lang="en-IN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248650" y="863443"/>
            <a:ext cx="3943349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Cube</a:t>
            </a:r>
            <a:r>
              <a:rPr lang="en-IN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Cube()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initailze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				object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</p:spTree>
    <p:extLst>
      <p:ext uri="{BB962C8B-B14F-4D97-AF65-F5344CB8AC3E}">
        <p14:creationId xmlns:p14="http://schemas.microsoft.com/office/powerpoint/2010/main" val="337884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" y="2260946"/>
            <a:ext cx="61721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StudentDemo</a:t>
            </a: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main(String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{</a:t>
            </a:r>
          </a:p>
          <a:p>
            <a:r>
              <a:rPr lang="en-IN" dirty="0">
                <a:latin typeface="Consolas" panose="020B0609020204030204" pitchFamily="49" charset="0"/>
              </a:rPr>
              <a:t>		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student1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Student();</a:t>
            </a:r>
          </a:p>
          <a:p>
            <a:r>
              <a:rPr lang="en-IN" dirty="0">
                <a:latin typeface="Consolas" panose="020B0609020204030204" pitchFamily="49" charset="0"/>
              </a:rPr>
              <a:t>		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student2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Student();</a:t>
            </a:r>
          </a:p>
          <a:p>
            <a:r>
              <a:rPr lang="en-IN" dirty="0">
                <a:latin typeface="Consolas" panose="020B0609020204030204" pitchFamily="49" charset="0"/>
              </a:rPr>
              <a:t>		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student3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Student();</a:t>
            </a:r>
          </a:p>
          <a:p>
            <a:r>
              <a:rPr lang="en-IN" dirty="0">
                <a:latin typeface="Consolas" panose="020B0609020204030204" pitchFamily="49" charset="0"/>
              </a:rPr>
              <a:t>		.</a:t>
            </a:r>
          </a:p>
          <a:p>
            <a:r>
              <a:rPr lang="en-IN" dirty="0">
                <a:latin typeface="Consolas" panose="020B0609020204030204" pitchFamily="49" charset="0"/>
              </a:rPr>
              <a:t>		.</a:t>
            </a:r>
          </a:p>
          <a:p>
            <a:r>
              <a:rPr lang="en-IN" dirty="0">
                <a:latin typeface="Consolas" panose="020B0609020204030204" pitchFamily="49" charset="0"/>
              </a:rPr>
              <a:t>		.</a:t>
            </a:r>
          </a:p>
          <a:p>
            <a:r>
              <a:rPr lang="en-IN" dirty="0">
                <a:latin typeface="Consolas" panose="020B0609020204030204" pitchFamily="49" charset="0"/>
              </a:rPr>
              <a:t>	}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" y="-1"/>
            <a:ext cx="4114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Student {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	</a:t>
            </a:r>
          </a:p>
          <a:p>
            <a:r>
              <a:rPr lang="en-IN" dirty="0">
                <a:latin typeface="Consolas" panose="020B0609020204030204" pitchFamily="49" charset="0"/>
              </a:rPr>
              <a:t>	.</a:t>
            </a:r>
          </a:p>
          <a:p>
            <a:r>
              <a:rPr lang="en-IN" dirty="0">
                <a:latin typeface="Consolas" panose="020B0609020204030204" pitchFamily="49" charset="0"/>
              </a:rPr>
              <a:t>	.</a:t>
            </a:r>
          </a:p>
          <a:p>
            <a:r>
              <a:rPr lang="en-IN" dirty="0">
                <a:latin typeface="Consolas" panose="020B0609020204030204" pitchFamily="49" charset="0"/>
              </a:rPr>
              <a:t>	.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9001" y="382976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student1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5105400" y="382976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student2 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81799" y="3829761"/>
            <a:ext cx="1371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student3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333245" y="433797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2459882" y="48738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269926" y="5397819"/>
            <a:ext cx="10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105399" y="42627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5105399" y="47961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4" name="Rectangle 13"/>
          <p:cNvSpPr/>
          <p:nvPr/>
        </p:nvSpPr>
        <p:spPr>
          <a:xfrm>
            <a:off x="5105399" y="5331806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781799" y="42627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781799" y="47961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6781799" y="5331806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442448" y="42627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3442448" y="4796165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0" name="Rectangle 19"/>
          <p:cNvSpPr/>
          <p:nvPr/>
        </p:nvSpPr>
        <p:spPr>
          <a:xfrm>
            <a:off x="3442448" y="5331806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11314" y="80535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 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 </a:t>
            </a:r>
            <a:r>
              <a:rPr lang="en-IN" dirty="0">
                <a:latin typeface="Consolas" panose="020B0609020204030204" pitchFamily="49" charset="0"/>
              </a:rPr>
              <a:t>= "DIET";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911314" y="812125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 </a:t>
            </a:r>
            <a:r>
              <a:rPr lang="en-IN" dirty="0">
                <a:latin typeface="Consolas" panose="020B0609020204030204" pitchFamily="49" charset="0"/>
              </a:rPr>
              <a:t>= "DIET";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5105399" y="5990744"/>
            <a:ext cx="1371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onsolas" panose="020B0609020204030204" pitchFamily="49" charset="0"/>
              </a:rPr>
              <a:t>DIET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957332" y="6072778"/>
            <a:ext cx="1071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endParaRPr lang="en-IN" dirty="0"/>
          </a:p>
        </p:txBody>
      </p:sp>
      <p:cxnSp>
        <p:nvCxnSpPr>
          <p:cNvPr id="25" name="Straight Arrow Connector 24"/>
          <p:cNvCxnSpPr>
            <a:stCxn id="23" idx="1"/>
            <a:endCxn id="19" idx="2"/>
          </p:cNvCxnSpPr>
          <p:nvPr/>
        </p:nvCxnSpPr>
        <p:spPr>
          <a:xfrm flipH="1" flipV="1">
            <a:off x="4128248" y="5329565"/>
            <a:ext cx="977151" cy="9278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0"/>
            <a:endCxn id="13" idx="2"/>
          </p:cNvCxnSpPr>
          <p:nvPr/>
        </p:nvCxnSpPr>
        <p:spPr>
          <a:xfrm flipV="1">
            <a:off x="5791199" y="5329565"/>
            <a:ext cx="0" cy="6611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3"/>
            <a:endCxn id="16" idx="2"/>
          </p:cNvCxnSpPr>
          <p:nvPr/>
        </p:nvCxnSpPr>
        <p:spPr>
          <a:xfrm flipV="1">
            <a:off x="6476999" y="5329565"/>
            <a:ext cx="990600" cy="927879"/>
          </a:xfrm>
          <a:prstGeom prst="straightConnector1">
            <a:avLst/>
          </a:prstGeom>
          <a:ln w="3175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9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1" grpId="1"/>
      <p:bldP spid="12" grpId="0" animBg="1"/>
      <p:bldP spid="13" grpId="0" animBg="1"/>
      <p:bldP spid="14" grpId="0" animBg="1"/>
      <p:bldP spid="14" grpId="1" animBg="1"/>
      <p:bldP spid="15" grpId="0" animBg="1"/>
      <p:bldP spid="16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/>
      <p:bldP spid="22" grpId="0"/>
      <p:bldP spid="22" grpId="1"/>
      <p:bldP spid="23" grpId="0" animBg="1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apply static keyword with any method, it is known as static method.</a:t>
            </a:r>
          </a:p>
          <a:p>
            <a:r>
              <a:rPr lang="en-US" dirty="0"/>
              <a:t>A static method belongs to the </a:t>
            </a:r>
            <a:r>
              <a:rPr lang="en-US" b="1" dirty="0"/>
              <a:t>class</a:t>
            </a:r>
            <a:r>
              <a:rPr lang="en-US" dirty="0"/>
              <a:t> rather than the object of a class.</a:t>
            </a:r>
          </a:p>
          <a:p>
            <a:r>
              <a:rPr lang="en-US" dirty="0"/>
              <a:t>A static method can be invoked without the need for creating an instance of a class.</a:t>
            </a:r>
          </a:p>
          <a:p>
            <a:r>
              <a:rPr lang="en-US" dirty="0"/>
              <a:t>A static method can access static data member and can change the value of it.</a:t>
            </a:r>
          </a:p>
          <a:p>
            <a:r>
              <a:rPr lang="en-US" dirty="0">
                <a:solidFill>
                  <a:srgbClr val="C00000"/>
                </a:solidFill>
              </a:rPr>
              <a:t>Restrictions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static method can not use non static data member or call non-static method directly.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this</a:t>
            </a:r>
            <a:r>
              <a:rPr lang="en-US" dirty="0"/>
              <a:t> and </a:t>
            </a:r>
            <a:r>
              <a:rPr lang="en-US" b="1" dirty="0"/>
              <a:t>super</a:t>
            </a:r>
            <a:r>
              <a:rPr lang="en-US" dirty="0"/>
              <a:t> cannot be used in static context.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3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Student {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latin typeface="Consolas" panose="020B0609020204030204" pitchFamily="49" charset="0"/>
              </a:rPr>
              <a:t>    String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String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i="1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r>
              <a:rPr lang="en-IN" dirty="0">
                <a:latin typeface="Consolas" panose="020B0609020204030204" pitchFamily="49" charset="0"/>
              </a:rPr>
              <a:t>="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abc</a:t>
            </a:r>
            <a:r>
              <a:rPr lang="en-IN" dirty="0">
                <a:latin typeface="Consolas" panose="020B0609020204030204" pitchFamily="49" charset="0"/>
              </a:rPr>
              <a:t>";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change()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i="1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r>
              <a:rPr lang="en-IN" dirty="0">
                <a:latin typeface="Consolas" panose="020B0609020204030204" pitchFamily="49" charset="0"/>
              </a:rPr>
              <a:t> = "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DIET</a:t>
            </a:r>
            <a:r>
              <a:rPr lang="en-IN" dirty="0">
                <a:latin typeface="Consolas" panose="020B0609020204030204" pitchFamily="49" charset="0"/>
              </a:rPr>
              <a:t>";</a:t>
            </a:r>
          </a:p>
          <a:p>
            <a:r>
              <a:rPr lang="en-IN" dirty="0">
                <a:latin typeface="Consolas" panose="020B0609020204030204" pitchFamily="49" charset="0"/>
              </a:rPr>
              <a:t>  	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= 10;</a:t>
            </a:r>
            <a:endParaRPr lang="en-IN" dirty="0">
              <a:latin typeface="Consolas" panose="020B0609020204030204" pitchFamily="49" charset="0"/>
            </a:endParaRPr>
          </a:p>
          <a:p>
            <a:r>
              <a:rPr lang="en-IN" dirty="0"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latin typeface="Consolas" panose="020B0609020204030204" pitchFamily="49" charset="0"/>
              </a:rPr>
              <a:t>    Student(</a:t>
            </a:r>
            <a:r>
              <a:rPr lang="en-IN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r, String n)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IN" dirty="0">
                <a:latin typeface="Consolas" panose="020B0609020204030204" pitchFamily="49" charset="0"/>
              </a:rPr>
              <a:t>;  </a:t>
            </a:r>
          </a:p>
          <a:p>
            <a:r>
              <a:rPr lang="en-IN" dirty="0"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display()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err="1">
                <a:latin typeface="Consolas" panose="020B0609020204030204" pitchFamily="49" charset="0"/>
              </a:rPr>
              <a:t>System.</a:t>
            </a:r>
            <a:r>
              <a:rPr lang="en-IN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IN" dirty="0" err="1">
                <a:latin typeface="Consolas" panose="020B0609020204030204" pitchFamily="49" charset="0"/>
              </a:rPr>
              <a:t>.println</a:t>
            </a:r>
            <a:r>
              <a:rPr lang="en-IN" dirty="0">
                <a:latin typeface="Consolas" panose="020B0609020204030204" pitchFamily="49" charset="0"/>
              </a:rPr>
              <a:t>(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rollno</a:t>
            </a:r>
            <a:r>
              <a:rPr lang="en-IN" dirty="0">
                <a:latin typeface="Consolas" panose="020B0609020204030204" pitchFamily="49" charset="0"/>
              </a:rPr>
              <a:t>+" "+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name</a:t>
            </a:r>
            <a:r>
              <a:rPr lang="en-IN" dirty="0">
                <a:latin typeface="Consolas" panose="020B0609020204030204" pitchFamily="49" charset="0"/>
              </a:rPr>
              <a:t>+" "+</a:t>
            </a:r>
            <a:r>
              <a:rPr lang="en-IN" i="1" dirty="0">
                <a:solidFill>
                  <a:srgbClr val="0000FF"/>
                </a:solidFill>
                <a:latin typeface="Consolas" panose="020B0609020204030204" pitchFamily="49" charset="0"/>
              </a:rPr>
              <a:t>college</a:t>
            </a:r>
            <a:r>
              <a:rPr lang="en-IN" dirty="0">
                <a:latin typeface="Consolas" panose="020B0609020204030204" pitchFamily="49" charset="0"/>
              </a:rPr>
              <a:t>);</a:t>
            </a:r>
          </a:p>
          <a:p>
            <a:r>
              <a:rPr lang="en-IN" dirty="0">
                <a:latin typeface="Consolas" panose="020B0609020204030204" pitchFamily="49" charset="0"/>
              </a:rPr>
              <a:t>    }  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  <a:p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TestStaticMethod</a:t>
            </a:r>
            <a:r>
              <a:rPr lang="en-IN" dirty="0">
                <a:latin typeface="Consolas" panose="020B0609020204030204" pitchFamily="49" charset="0"/>
              </a:rPr>
              <a:t> {</a:t>
            </a:r>
          </a:p>
          <a:p>
            <a:r>
              <a:rPr lang="en-IN" dirty="0">
                <a:latin typeface="Consolas" panose="020B0609020204030204" pitchFamily="49" charset="0"/>
              </a:rPr>
              <a:t>   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IN" dirty="0">
                <a:latin typeface="Consolas" panose="020B0609020204030204" pitchFamily="49" charset="0"/>
              </a:rPr>
              <a:t> main(String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args</a:t>
            </a:r>
            <a:r>
              <a:rPr lang="en-IN" dirty="0">
                <a:latin typeface="Consolas" panose="020B0609020204030204" pitchFamily="49" charset="0"/>
              </a:rPr>
              <a:t>[]) {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 err="1">
                <a:latin typeface="Consolas" panose="020B0609020204030204" pitchFamily="49" charset="0"/>
              </a:rPr>
              <a:t>Student.</a:t>
            </a:r>
            <a:r>
              <a:rPr lang="en-IN" i="1" dirty="0" err="1">
                <a:latin typeface="Consolas" panose="020B0609020204030204" pitchFamily="49" charset="0"/>
              </a:rPr>
              <a:t>change</a:t>
            </a:r>
            <a:r>
              <a:rPr lang="en-IN" dirty="0">
                <a:latin typeface="Consolas" panose="020B0609020204030204" pitchFamily="49" charset="0"/>
              </a:rPr>
              <a:t>();</a:t>
            </a:r>
          </a:p>
          <a:p>
            <a:r>
              <a:rPr lang="en-IN" dirty="0">
                <a:latin typeface="Consolas" panose="020B0609020204030204" pitchFamily="49" charset="0"/>
              </a:rPr>
              <a:t>        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s1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Student(111,"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Tom</a:t>
            </a:r>
            <a:r>
              <a:rPr lang="en-IN" dirty="0">
                <a:latin typeface="Consolas" panose="020B0609020204030204" pitchFamily="49" charset="0"/>
              </a:rPr>
              <a:t>");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Student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s2</a:t>
            </a:r>
            <a:r>
              <a:rPr lang="en-IN" dirty="0">
                <a:latin typeface="Consolas" panose="020B0609020204030204" pitchFamily="49" charset="0"/>
              </a:rPr>
              <a:t> = </a:t>
            </a:r>
            <a:r>
              <a:rPr lang="en-IN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IN" dirty="0">
                <a:latin typeface="Consolas" panose="020B0609020204030204" pitchFamily="49" charset="0"/>
              </a:rPr>
              <a:t> Student(222,"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Jerry</a:t>
            </a:r>
            <a:r>
              <a:rPr lang="en-IN" dirty="0">
                <a:latin typeface="Consolas" panose="020B0609020204030204" pitchFamily="49" charset="0"/>
              </a:rPr>
              <a:t>");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s1</a:t>
            </a:r>
            <a:r>
              <a:rPr lang="en-IN" dirty="0">
                <a:latin typeface="Consolas" panose="020B0609020204030204" pitchFamily="49" charset="0"/>
              </a:rPr>
              <a:t>.display();  </a:t>
            </a:r>
          </a:p>
          <a:p>
            <a:r>
              <a:rPr lang="en-IN" dirty="0">
                <a:latin typeface="Consolas" panose="020B0609020204030204" pitchFamily="49" charset="0"/>
              </a:rPr>
              <a:t>       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s2</a:t>
            </a:r>
            <a:r>
              <a:rPr lang="en-IN" dirty="0">
                <a:latin typeface="Consolas" panose="020B0609020204030204" pitchFamily="49" charset="0"/>
              </a:rPr>
              <a:t>.display();  </a:t>
            </a:r>
          </a:p>
          <a:p>
            <a:r>
              <a:rPr lang="en-IN" dirty="0">
                <a:latin typeface="Consolas" panose="020B0609020204030204" pitchFamily="49" charset="0"/>
              </a:rPr>
              <a:t>	}  </a:t>
            </a:r>
          </a:p>
          <a:p>
            <a:r>
              <a:rPr lang="en-IN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66800" y="1828800"/>
            <a:ext cx="16002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2177534"/>
            <a:ext cx="6572250" cy="14382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0"/>
            <a:ext cx="6572250" cy="1428750"/>
          </a:xfrm>
          <a:prstGeom prst="rect">
            <a:avLst/>
          </a:prstGeom>
        </p:spPr>
      </p:pic>
      <p:sp>
        <p:nvSpPr>
          <p:cNvPr id="10" name="Line Callout 1 9"/>
          <p:cNvSpPr/>
          <p:nvPr/>
        </p:nvSpPr>
        <p:spPr>
          <a:xfrm>
            <a:off x="5403385" y="1505534"/>
            <a:ext cx="3276600" cy="570916"/>
          </a:xfrm>
          <a:prstGeom prst="borderCallout1">
            <a:avLst>
              <a:gd name="adj1" fmla="val 45220"/>
              <a:gd name="adj2" fmla="val -490"/>
              <a:gd name="adj3" fmla="val 59128"/>
              <a:gd name="adj4" fmla="val -793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We can not use </a:t>
            </a:r>
            <a:r>
              <a:rPr lang="en-IN" dirty="0">
                <a:solidFill>
                  <a:srgbClr val="FF0000"/>
                </a:solidFill>
              </a:rPr>
              <a:t>non-static</a:t>
            </a:r>
            <a:r>
              <a:rPr lang="en-IN" dirty="0">
                <a:solidFill>
                  <a:schemeClr val="tx1"/>
                </a:solidFill>
              </a:rPr>
              <a:t> variables in </a:t>
            </a:r>
            <a:r>
              <a:rPr lang="en-IN" dirty="0">
                <a:solidFill>
                  <a:srgbClr val="FF0000"/>
                </a:solidFill>
              </a:rPr>
              <a:t>static methods</a:t>
            </a:r>
          </a:p>
        </p:txBody>
      </p:sp>
    </p:spTree>
    <p:extLst>
      <p:ext uri="{BB962C8B-B14F-4D97-AF65-F5344CB8AC3E}">
        <p14:creationId xmlns:p14="http://schemas.microsoft.com/office/powerpoint/2010/main" val="30732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Block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block is executed </a:t>
            </a:r>
            <a:r>
              <a:rPr lang="en-US" dirty="0">
                <a:solidFill>
                  <a:srgbClr val="002060"/>
                </a:solidFill>
              </a:rPr>
              <a:t>exactly once</a:t>
            </a:r>
            <a:r>
              <a:rPr lang="en-US" dirty="0"/>
              <a:t>, when the class is first loaded.</a:t>
            </a:r>
          </a:p>
          <a:p>
            <a:r>
              <a:rPr lang="en-US" dirty="0"/>
              <a:t>It is used to </a:t>
            </a:r>
            <a:r>
              <a:rPr lang="en-US" dirty="0">
                <a:solidFill>
                  <a:srgbClr val="002060"/>
                </a:solidFill>
              </a:rPr>
              <a:t>initialize static variables </a:t>
            </a:r>
            <a:r>
              <a:rPr lang="en-US" dirty="0"/>
              <a:t>of the class.</a:t>
            </a:r>
          </a:p>
          <a:p>
            <a:r>
              <a:rPr lang="en-US" dirty="0"/>
              <a:t>It will be executed even </a:t>
            </a:r>
            <a:r>
              <a:rPr lang="en-US" dirty="0">
                <a:solidFill>
                  <a:srgbClr val="002060"/>
                </a:solidFill>
              </a:rPr>
              <a:t>before the main() </a:t>
            </a:r>
            <a:r>
              <a:rPr lang="en-US" dirty="0"/>
              <a:t>method.</a:t>
            </a:r>
          </a:p>
          <a:p>
            <a:r>
              <a:rPr lang="en-US" dirty="0"/>
              <a:t>Syntax</a:t>
            </a:r>
          </a:p>
          <a:p>
            <a:endParaRPr lang="en-US" dirty="0"/>
          </a:p>
          <a:p>
            <a:r>
              <a:rPr lang="en-US" b="1" dirty="0"/>
              <a:t>How to call static block in java?</a:t>
            </a:r>
          </a:p>
          <a:p>
            <a:pPr lvl="1"/>
            <a:r>
              <a:rPr lang="en-US" dirty="0"/>
              <a:t>Unlike method, there is no specified way to call a static block.</a:t>
            </a:r>
          </a:p>
          <a:p>
            <a:pPr lvl="1"/>
            <a:r>
              <a:rPr lang="en-US" dirty="0"/>
              <a:t>The static block </a:t>
            </a:r>
            <a:r>
              <a:rPr lang="en-US" dirty="0">
                <a:solidFill>
                  <a:srgbClr val="002060"/>
                </a:solidFill>
              </a:rPr>
              <a:t>executes automatically </a:t>
            </a:r>
            <a:r>
              <a:rPr lang="en-US" dirty="0"/>
              <a:t>when the class is loaded in memory. 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94971" y="2183854"/>
            <a:ext cx="682171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363538" indent="0">
              <a:buNone/>
            </a:pPr>
            <a:r>
              <a:rPr lang="en-IN" b="1" dirty="0">
                <a:latin typeface="Consolas" panose="020B0609020204030204" pitchFamily="49" charset="0"/>
              </a:rPr>
              <a:t>static {</a:t>
            </a:r>
          </a:p>
          <a:p>
            <a:pPr marL="363538" indent="0">
              <a:buNone/>
            </a:pPr>
            <a:r>
              <a:rPr lang="en-IN" b="1" dirty="0">
                <a:latin typeface="Consolas" panose="020B0609020204030204" pitchFamily="49" charset="0"/>
              </a:rPr>
              <a:t>	      </a:t>
            </a:r>
            <a:r>
              <a:rPr lang="en-IN" dirty="0">
                <a:latin typeface="Consolas" panose="020B0609020204030204" pitchFamily="49" charset="0"/>
              </a:rPr>
              <a:t>//initialisation of static variables…</a:t>
            </a:r>
          </a:p>
          <a:p>
            <a:pPr marL="363538" indent="0">
              <a:buNone/>
            </a:pPr>
            <a:r>
              <a:rPr lang="en-IN" b="1" dirty="0">
                <a:latin typeface="Consolas" panose="020B0609020204030204" pitchFamily="49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843855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Static Block, Method and Variable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10" y="747332"/>
            <a:ext cx="11929641" cy="5929239"/>
          </a:xfrm>
        </p:spPr>
        <p:txBody>
          <a:bodyPr/>
          <a:lstStyle/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StaticDemo</a:t>
            </a:r>
            <a:r>
              <a:rPr lang="en-IN" sz="1800" dirty="0">
                <a:latin typeface="Consolas" panose="020B0609020204030204" pitchFamily="49" charset="0"/>
              </a:rPr>
              <a:t>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a = 4; 	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variable declared &amp; initialized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b; 		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variable declared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 void </a:t>
            </a:r>
            <a:r>
              <a:rPr lang="en-IN" sz="1800" dirty="0" err="1">
                <a:latin typeface="Consolas" panose="020B0609020204030204" pitchFamily="49" charset="0"/>
              </a:rPr>
              <a:t>dispValue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x</a:t>
            </a:r>
            <a:r>
              <a:rPr lang="en-IN" sz="1800" dirty="0">
                <a:latin typeface="Consolas" panose="020B0609020204030204" pitchFamily="49" charset="0"/>
              </a:rPr>
              <a:t>)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("Static method initialized.");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"x = "</a:t>
            </a:r>
            <a:r>
              <a:rPr lang="en-IN" sz="1800" dirty="0">
                <a:latin typeface="Consolas" panose="020B0609020204030204" pitchFamily="49" charset="0"/>
              </a:rPr>
              <a:t> + x);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"a = " </a:t>
            </a:r>
            <a:r>
              <a:rPr lang="en-IN" sz="1800" dirty="0">
                <a:latin typeface="Consolas" panose="020B0609020204030204" pitchFamily="49" charset="0"/>
              </a:rPr>
              <a:t>+ a);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"b = " </a:t>
            </a:r>
            <a:r>
              <a:rPr lang="en-IN" sz="1800" dirty="0">
                <a:latin typeface="Consolas" panose="020B0609020204030204" pitchFamily="49" charset="0"/>
              </a:rPr>
              <a:t>+ b);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method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b="1" dirty="0">
                <a:latin typeface="Consolas" panose="020B0609020204030204" pitchFamily="49" charset="0"/>
              </a:rPr>
              <a:t>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b="1" dirty="0">
                <a:latin typeface="Consolas" panose="020B0609020204030204" pitchFamily="49" charset="0"/>
              </a:rPr>
              <a:t>		</a:t>
            </a:r>
            <a:r>
              <a:rPr lang="en-IN" sz="1800" b="1" dirty="0" err="1">
                <a:latin typeface="Consolas" panose="020B0609020204030204" pitchFamily="49" charset="0"/>
              </a:rPr>
              <a:t>System.out.println</a:t>
            </a:r>
            <a:r>
              <a:rPr lang="en-IN" sz="1800" b="1" dirty="0">
                <a:latin typeface="Consolas" panose="020B0609020204030204" pitchFamily="49" charset="0"/>
              </a:rPr>
              <a:t>(</a:t>
            </a:r>
            <a:r>
              <a:rPr lang="en-IN" sz="1800" b="1" dirty="0">
                <a:solidFill>
                  <a:srgbClr val="008000"/>
                </a:solidFill>
                <a:latin typeface="Consolas" panose="020B0609020204030204" pitchFamily="49" charset="0"/>
              </a:rPr>
              <a:t>"Static block initialized."</a:t>
            </a:r>
            <a:r>
              <a:rPr lang="en-IN" sz="1800" b="1" dirty="0">
                <a:latin typeface="Consolas" panose="020B0609020204030204" pitchFamily="49" charset="0"/>
              </a:rPr>
              <a:t>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b="1" dirty="0">
                <a:latin typeface="Consolas" panose="020B0609020204030204" pitchFamily="49" charset="0"/>
              </a:rPr>
              <a:t>		 b= a * 5;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b="1" dirty="0">
                <a:latin typeface="Consolas" panose="020B0609020204030204" pitchFamily="49" charset="0"/>
              </a:rPr>
              <a:t>	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//static block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[]) {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800" dirty="0" err="1">
                <a:latin typeface="Consolas" panose="020B0609020204030204" pitchFamily="49" charset="0"/>
              </a:rPr>
              <a:t>System.out.println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main()..."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  <a:endParaRPr lang="en-IN" sz="1800" dirty="0">
              <a:latin typeface="Consolas" panose="020B0609020204030204" pitchFamily="49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 err="1">
                <a:latin typeface="Consolas" panose="020B0609020204030204" pitchFamily="49" charset="0"/>
              </a:rPr>
              <a:t>dispValue</a:t>
            </a:r>
            <a:r>
              <a:rPr lang="en-IN" sz="1800" dirty="0">
                <a:latin typeface="Consolas" panose="020B0609020204030204" pitchFamily="49" charset="0"/>
              </a:rPr>
              <a:t>(44);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342900" indent="-342900" algn="l">
              <a:lnSpc>
                <a:spcPct val="100000"/>
              </a:lnSpc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275343" y="4670954"/>
            <a:ext cx="3916657" cy="18942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Static block initialized.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main()...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Static method initialized.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x = 44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a = 4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b = 20</a:t>
            </a:r>
          </a:p>
        </p:txBody>
      </p:sp>
      <p:sp>
        <p:nvSpPr>
          <p:cNvPr id="5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275343" y="4336044"/>
            <a:ext cx="766302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6" name="Rectangle 5"/>
          <p:cNvSpPr/>
          <p:nvPr/>
        </p:nvSpPr>
        <p:spPr>
          <a:xfrm>
            <a:off x="614855" y="3736428"/>
            <a:ext cx="7457090" cy="1245475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7487844" y="4420862"/>
            <a:ext cx="457200" cy="488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4855" y="5018034"/>
            <a:ext cx="7457090" cy="1245475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487844" y="5055124"/>
            <a:ext cx="457200" cy="488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4855" y="1730477"/>
            <a:ext cx="7457090" cy="1969820"/>
          </a:xfrm>
          <a:prstGeom prst="rect">
            <a:avLst/>
          </a:prstGeom>
          <a:solidFill>
            <a:schemeClr val="bg1">
              <a:lumMod val="85000"/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7487844" y="1730477"/>
            <a:ext cx="457200" cy="4887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3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9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 for static keyword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When we declare a field static, exactly </a:t>
            </a:r>
            <a:r>
              <a:rPr lang="en-US" dirty="0">
                <a:solidFill>
                  <a:srgbClr val="002060"/>
                </a:solidFill>
              </a:rPr>
              <a:t>a single copy </a:t>
            </a:r>
            <a:r>
              <a:rPr lang="en-US" dirty="0"/>
              <a:t>of that field is created and </a:t>
            </a:r>
            <a:r>
              <a:rPr lang="en-US" dirty="0">
                <a:solidFill>
                  <a:srgbClr val="002060"/>
                </a:solidFill>
              </a:rPr>
              <a:t>shared</a:t>
            </a:r>
            <a:r>
              <a:rPr lang="en-US" dirty="0"/>
              <a:t> among all instances of that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variables belong to a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, we can access them directly using class name. Thus, we don't need any object reference.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only </a:t>
            </a:r>
            <a:r>
              <a:rPr lang="en-US" dirty="0">
                <a:solidFill>
                  <a:srgbClr val="002060"/>
                </a:solidFill>
              </a:rPr>
              <a:t>declare</a:t>
            </a:r>
            <a:r>
              <a:rPr lang="en-US" dirty="0"/>
              <a:t> static variables at the </a:t>
            </a:r>
            <a:r>
              <a:rPr lang="en-US" dirty="0">
                <a:solidFill>
                  <a:srgbClr val="002060"/>
                </a:solidFill>
              </a:rPr>
              <a:t>class</a:t>
            </a:r>
            <a:r>
              <a:rPr lang="en-US" dirty="0"/>
              <a:t>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can access static fields without </a:t>
            </a:r>
            <a:r>
              <a:rPr lang="en-US" dirty="0">
                <a:solidFill>
                  <a:srgbClr val="002060"/>
                </a:solidFill>
              </a:rPr>
              <a:t>object initialization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can't be </a:t>
            </a:r>
            <a:r>
              <a:rPr lang="en-US" dirty="0">
                <a:solidFill>
                  <a:srgbClr val="002060"/>
                </a:solidFill>
              </a:rPr>
              <a:t>overridden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2060"/>
                </a:solidFill>
              </a:rPr>
              <a:t>Abstract</a:t>
            </a:r>
            <a:r>
              <a:rPr lang="en-US" dirty="0"/>
              <a:t> methods can't be static.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can't use </a:t>
            </a:r>
            <a:r>
              <a:rPr lang="en-US" dirty="0">
                <a:solidFill>
                  <a:srgbClr val="002060"/>
                </a:solidFill>
              </a:rPr>
              <a:t>this</a:t>
            </a:r>
            <a:r>
              <a:rPr lang="en-US" dirty="0"/>
              <a:t> or </a:t>
            </a:r>
            <a:r>
              <a:rPr lang="en-US" dirty="0">
                <a:solidFill>
                  <a:srgbClr val="002060"/>
                </a:solidFill>
              </a:rPr>
              <a:t>super</a:t>
            </a:r>
            <a:r>
              <a:rPr lang="en-US" dirty="0"/>
              <a:t> keywords.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methods can't access instance variables and instance methods directly. They need some object reference to do so.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class can have </a:t>
            </a:r>
            <a:r>
              <a:rPr lang="en-US" dirty="0">
                <a:solidFill>
                  <a:srgbClr val="002060"/>
                </a:solidFill>
              </a:rPr>
              <a:t>multiple</a:t>
            </a:r>
            <a:r>
              <a:rPr lang="en-US" dirty="0"/>
              <a:t> </a:t>
            </a:r>
            <a:r>
              <a:rPr lang="en-US" i="1" dirty="0"/>
              <a:t>static</a:t>
            </a:r>
            <a:r>
              <a:rPr lang="en-US" dirty="0"/>
              <a:t> blocks.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Mutable and Immutable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content of mutable object can be changed, while content of immutable objects can not be changed.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253" y="1777108"/>
            <a:ext cx="5766264" cy="3970318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add5() {</a:t>
            </a:r>
          </a:p>
          <a:p>
            <a:pPr lvl="1"/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	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+ 5;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.add5();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5858650" y="1777108"/>
            <a:ext cx="6294557" cy="4247317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add5()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	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+ 5 );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MutableClassDemo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ImmutableClass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10;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ans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.add5();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 in m1 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m1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"returned =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ans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9506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nimBg="1"/>
      <p:bldP spid="5" grpId="0" build="p" bldLvl="4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Objects as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2828150" cy="5590565"/>
          </a:xfrm>
        </p:spPr>
        <p:txBody>
          <a:bodyPr/>
          <a:lstStyle/>
          <a:p>
            <a:r>
              <a:rPr lang="en-US" dirty="0"/>
              <a:t>In order to understand how and why we need to pass object as an argument in methods, lets see the below example.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050772" y="781015"/>
            <a:ext cx="5926973" cy="575542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Time{</a:t>
            </a:r>
          </a:p>
          <a:p>
            <a:pPr lvl="1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Time(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add(Time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&gt;=60) {</a:t>
            </a:r>
          </a:p>
          <a:p>
            <a:pPr lvl="3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3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-=60;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&gt;=60) {</a:t>
            </a:r>
          </a:p>
          <a:p>
            <a:pPr lvl="3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3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-=60;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927583" y="2942122"/>
            <a:ext cx="5200688" cy="2862322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TimeDemo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Time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Time(11,59,55);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Time 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Time(0,0,5);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.add(</a:t>
            </a:r>
            <a:r>
              <a:rPr lang="en-US" sz="1600" dirty="0">
                <a:solidFill>
                  <a:srgbClr val="6A3E3E"/>
                </a:solidFill>
                <a:latin typeface="Consolas" panose="020B0609020204030204" pitchFamily="49" charset="0"/>
              </a:rPr>
              <a:t>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sz="1600" dirty="0">
              <a:latin typeface="Consolas" panose="020B0609020204030204" pitchFamily="49" charset="0"/>
            </a:endParaRPr>
          </a:p>
          <a:p>
            <a:pPr lvl="2"/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hour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minute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":"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t1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second</a:t>
            </a:r>
            <a:r>
              <a:rPr lang="en-US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39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nimBg="1"/>
      <p:bldP spid="5" grpId="0" build="p" bldLvl="4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11789270" cy="5590565"/>
          </a:xfrm>
        </p:spPr>
        <p:txBody>
          <a:bodyPr/>
          <a:lstStyle/>
          <a:p>
            <a:r>
              <a:rPr lang="en-US" dirty="0"/>
              <a:t>We can create an array of object in java.</a:t>
            </a:r>
          </a:p>
          <a:p>
            <a:r>
              <a:rPr lang="en-US" dirty="0"/>
              <a:t>Similar to primitive data type  array we can also create and use arrays of derived data types (class).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190" y="2081937"/>
            <a:ext cx="5843847" cy="4524315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Student{</a:t>
            </a:r>
          </a:p>
          <a:p>
            <a:pPr lvl="1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rollNo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printStudentDetail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"|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rollNo</a:t>
            </a:r>
            <a:endParaRPr lang="en-US" b="1" i="1" dirty="0">
              <a:solidFill>
                <a:srgbClr val="000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	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| -- | 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</a:p>
          <a:p>
            <a:pPr lvl="1"/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  <a:r>
              <a:rPr lang="en-US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|"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69046" y="2081937"/>
            <a:ext cx="5918814" cy="3693319"/>
          </a:xfrm>
          <a:prstGeom prst="rect">
            <a:avLst/>
          </a:prstGeom>
          <a:solidFill>
            <a:schemeClr val="bg2"/>
          </a:solidFill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ArrayOfObjectDemo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Student[]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Student[3];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Student(101,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"darshan"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Student(102,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"OOP"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Student(103,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"java"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2"/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printStudentDetail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printStudentDetail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stu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printStudentDetail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81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4" animBg="1"/>
      <p:bldP spid="5" grpId="0" build="p" bldLvl="4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2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constructor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025849" cy="5590565"/>
          </a:xfrm>
        </p:spPr>
        <p:txBody>
          <a:bodyPr/>
          <a:lstStyle/>
          <a:p>
            <a:r>
              <a:rPr lang="en-US" dirty="0"/>
              <a:t>Constructor is </a:t>
            </a:r>
            <a:r>
              <a:rPr lang="en-US" i="1" dirty="0">
                <a:solidFill>
                  <a:srgbClr val="002060"/>
                </a:solidFill>
              </a:rPr>
              <a:t>invoked automatically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/>
              <a:t>whenever an object of class is created.</a:t>
            </a:r>
          </a:p>
          <a:p>
            <a:r>
              <a:rPr lang="en-US" dirty="0"/>
              <a:t> Constructors do </a:t>
            </a:r>
            <a:r>
              <a:rPr lang="en-US" i="1" dirty="0">
                <a:solidFill>
                  <a:srgbClr val="002060"/>
                </a:solidFill>
              </a:rPr>
              <a:t>not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have </a:t>
            </a:r>
            <a:r>
              <a:rPr lang="en-US" i="1" dirty="0">
                <a:solidFill>
                  <a:srgbClr val="002060"/>
                </a:solidFill>
              </a:rPr>
              <a:t>return types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and they cannot return values, not even void.</a:t>
            </a:r>
          </a:p>
          <a:p>
            <a:r>
              <a:rPr lang="en-US" dirty="0"/>
              <a:t>All classes have </a:t>
            </a:r>
            <a:r>
              <a:rPr lang="en-US" i="1" dirty="0">
                <a:solidFill>
                  <a:srgbClr val="002060"/>
                </a:solidFill>
              </a:rPr>
              <a:t>constructors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by </a:t>
            </a:r>
            <a:r>
              <a:rPr lang="en-US" i="1" dirty="0">
                <a:solidFill>
                  <a:srgbClr val="002060"/>
                </a:solidFill>
              </a:rPr>
              <a:t>default</a:t>
            </a:r>
            <a:r>
              <a:rPr lang="en-US" dirty="0"/>
              <a:t>: if you do not create a class constructor yourself, Java creates one for you known as </a:t>
            </a:r>
            <a:r>
              <a:rPr lang="en-US" b="1" dirty="0">
                <a:solidFill>
                  <a:srgbClr val="002060"/>
                </a:solidFill>
              </a:rPr>
              <a:t>default constructor</a:t>
            </a:r>
            <a:r>
              <a:rPr lang="en-US" dirty="0"/>
              <a:t>.</a:t>
            </a:r>
          </a:p>
          <a:p>
            <a:r>
              <a:rPr lang="en-US" dirty="0"/>
              <a:t>Constructor is a </a:t>
            </a:r>
            <a:r>
              <a:rPr lang="en-US" dirty="0">
                <a:solidFill>
                  <a:srgbClr val="002060"/>
                </a:solidFill>
              </a:rPr>
              <a:t>method</a:t>
            </a:r>
            <a:r>
              <a:rPr lang="en-US" dirty="0"/>
              <a:t> that is called at runtime during the object creation by using the </a:t>
            </a:r>
            <a:r>
              <a:rPr lang="en-US" b="1" dirty="0">
                <a:solidFill>
                  <a:srgbClr val="002060"/>
                </a:solidFill>
              </a:rPr>
              <a:t>new</a:t>
            </a:r>
            <a:r>
              <a:rPr lang="en-US" dirty="0"/>
              <a:t> operator. The JVM calls it automatically when we create an object.</a:t>
            </a:r>
          </a:p>
          <a:p>
            <a:r>
              <a:rPr lang="en-US" dirty="0"/>
              <a:t>It is called and executed only </a:t>
            </a:r>
            <a:r>
              <a:rPr lang="en-US" dirty="0">
                <a:solidFill>
                  <a:srgbClr val="002060"/>
                </a:solidFill>
              </a:rPr>
              <a:t>once</a:t>
            </a:r>
            <a:r>
              <a:rPr lang="en-US" dirty="0"/>
              <a:t> per object. </a:t>
            </a:r>
          </a:p>
          <a:p>
            <a:r>
              <a:rPr lang="en-US" dirty="0"/>
              <a:t>It means that when an object of a class is created, constructor is called. When we create 2</a:t>
            </a:r>
            <a:r>
              <a:rPr lang="en-US" baseline="30000" dirty="0"/>
              <a:t>nd</a:t>
            </a:r>
            <a:r>
              <a:rPr lang="en-US" dirty="0"/>
              <a:t> object then the constructor is again called during the second time.</a:t>
            </a:r>
          </a:p>
          <a:p>
            <a:endParaRPr lang="en-IN"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8248650" y="863443"/>
            <a:ext cx="3943349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1" dirty="0">
                <a:latin typeface="Consolas" panose="020B0609020204030204" pitchFamily="49" charset="0"/>
              </a:rPr>
              <a:t>Demo</a:t>
            </a:r>
            <a:r>
              <a:rPr lang="en-IN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instance variable1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Demo()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	{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</a:t>
            </a:r>
            <a:r>
              <a:rPr lang="en-US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initailze</a:t>
            </a:r>
            <a:r>
              <a:rPr lang="en-US" b="1" dirty="0">
                <a:solidFill>
                  <a:schemeClr val="accent6"/>
                </a:solidFill>
                <a:latin typeface="Consolas" panose="020B0609020204030204" pitchFamily="49" charset="0"/>
              </a:rPr>
              <a:t> 				object	}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>
                <a:latin typeface="Consolas" panose="020B0609020204030204" pitchFamily="49" charset="0"/>
              </a:rPr>
              <a:t>} 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</p:spTree>
    <p:extLst>
      <p:ext uri="{BB962C8B-B14F-4D97-AF65-F5344CB8AC3E}">
        <p14:creationId xmlns:p14="http://schemas.microsoft.com/office/powerpoint/2010/main" val="3909801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8336164" cy="5590565"/>
          </a:xfrm>
        </p:spPr>
        <p:txBody>
          <a:bodyPr/>
          <a:lstStyle/>
          <a:p>
            <a:r>
              <a:rPr lang="en-US" b="1" dirty="0"/>
              <a:t>Nested Class: </a:t>
            </a:r>
            <a:r>
              <a:rPr lang="en-IN" dirty="0"/>
              <a:t>Class </a:t>
            </a:r>
            <a:r>
              <a:rPr lang="en-IN" dirty="0">
                <a:solidFill>
                  <a:srgbClr val="002060"/>
                </a:solidFill>
              </a:rPr>
              <a:t>within</a:t>
            </a:r>
            <a:r>
              <a:rPr lang="en-IN" dirty="0"/>
              <a:t> another class</a:t>
            </a:r>
          </a:p>
          <a:p>
            <a:r>
              <a:rPr lang="en-US" b="1" dirty="0"/>
              <a:t>Scope</a:t>
            </a:r>
            <a:r>
              <a:rPr lang="en-US" dirty="0"/>
              <a:t>: Nested class is bounded by the </a:t>
            </a:r>
            <a:r>
              <a:rPr lang="en-US" dirty="0">
                <a:solidFill>
                  <a:srgbClr val="002060"/>
                </a:solidFill>
              </a:rPr>
              <a:t>scope</a:t>
            </a:r>
            <a:r>
              <a:rPr lang="en-US" dirty="0"/>
              <a:t> of its enclosing class.</a:t>
            </a:r>
          </a:p>
          <a:p>
            <a:pPr lvl="1"/>
            <a:r>
              <a:rPr lang="en-US" dirty="0"/>
              <a:t>E.g. class </a:t>
            </a: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/>
              <a:t> is defined within class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, then </a:t>
            </a:r>
            <a:r>
              <a:rPr lang="en-US" dirty="0">
                <a:solidFill>
                  <a:srgbClr val="002060"/>
                </a:solidFill>
              </a:rPr>
              <a:t>B</a:t>
            </a:r>
            <a:r>
              <a:rPr lang="en-US" dirty="0"/>
              <a:t> is known to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, but not outside of </a:t>
            </a:r>
            <a:r>
              <a:rPr lang="en-US" dirty="0">
                <a:solidFill>
                  <a:srgbClr val="002060"/>
                </a:solidFill>
              </a:rPr>
              <a:t>A</a:t>
            </a:r>
            <a:r>
              <a:rPr lang="en-US" dirty="0"/>
              <a:t>.</a:t>
            </a:r>
          </a:p>
          <a:p>
            <a:r>
              <a:rPr lang="en-US" dirty="0"/>
              <a:t>A nested class has access to the members, including private members of the class in which it is nested. </a:t>
            </a:r>
          </a:p>
          <a:p>
            <a:r>
              <a:rPr lang="en-US" dirty="0"/>
              <a:t>However, the enclosing class does not have access to the members of the nested class. i.e. Class B can access private member of class A, while reverse is not accessible.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734421" y="1795038"/>
            <a:ext cx="3326400" cy="332560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771221" y="2831358"/>
            <a:ext cx="1252800" cy="1252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768549" y="220123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A: Outer Class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828661" y="304897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B: Nested </a:t>
            </a:r>
          </a:p>
          <a:p>
            <a:pPr algn="ctr"/>
            <a:r>
              <a:rPr lang="en-US" b="1" dirty="0"/>
              <a:t>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325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pic>
        <p:nvPicPr>
          <p:cNvPr id="4" name="Picture 2" descr="Inner and Nested Classes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51" y="1115123"/>
            <a:ext cx="5366971" cy="416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69488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of Nested class: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721548" y="1831632"/>
            <a:ext cx="2578608" cy="1389888"/>
          </a:xfrm>
          <a:prstGeom prst="rect">
            <a:avLst/>
          </a:prstGeom>
          <a:noFill/>
          <a:ln w="730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Nested Class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96806" y="4137113"/>
            <a:ext cx="2578608" cy="1389888"/>
          </a:xfrm>
          <a:prstGeom prst="rect">
            <a:avLst/>
          </a:prstGeom>
          <a:noFill/>
          <a:ln w="730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Static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Nested Class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76920" y="4137113"/>
            <a:ext cx="2578608" cy="1389888"/>
          </a:xfrm>
          <a:prstGeom prst="rect">
            <a:avLst/>
          </a:prstGeom>
          <a:noFill/>
          <a:ln w="73025" cmpd="thickThin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Non- Static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Nested Class</a:t>
            </a:r>
            <a:endParaRPr lang="en-IN" sz="28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3986110" y="3221520"/>
            <a:ext cx="2024742" cy="915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2"/>
            <a:endCxn id="6" idx="0"/>
          </p:cNvCxnSpPr>
          <p:nvPr/>
        </p:nvCxnSpPr>
        <p:spPr>
          <a:xfrm>
            <a:off x="6010852" y="3221520"/>
            <a:ext cx="2155372" cy="91559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84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Non-Static Nested Class: InnerOuterDemo.java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595961" cy="5590565"/>
          </a:xfrm>
        </p:spPr>
        <p:txBody>
          <a:bodyPr/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 </a:t>
            </a:r>
            <a:r>
              <a:rPr lang="en-IN" sz="1800" b="1" dirty="0">
                <a:latin typeface="Consolas" panose="020B0609020204030204" pitchFamily="49" charset="0"/>
              </a:rPr>
              <a:t>Outer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private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a=100;//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instance variable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void </a:t>
            </a:r>
            <a:r>
              <a:rPr lang="en-IN" sz="1800" dirty="0" err="1">
                <a:latin typeface="Consolas" panose="020B0609020204030204" pitchFamily="49" charset="0"/>
              </a:rPr>
              <a:t>outerMeth</a:t>
            </a:r>
            <a:r>
              <a:rPr lang="en-IN" sz="1800" dirty="0">
                <a:latin typeface="Consolas" panose="020B0609020204030204" pitchFamily="49" charset="0"/>
              </a:rPr>
              <a:t>(){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Inner </a:t>
            </a:r>
            <a:r>
              <a:rPr lang="en-IN" sz="1800" dirty="0" err="1">
                <a:latin typeface="Consolas" panose="020B0609020204030204" pitchFamily="49" charset="0"/>
              </a:rPr>
              <a:t>i</a:t>
            </a:r>
            <a:r>
              <a:rPr lang="en-IN" sz="1800" dirty="0"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Inner();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outerMeth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</a:t>
            </a:r>
            <a:r>
              <a:rPr lang="en-IN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i.innerMeth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>
                <a:latin typeface="Consolas" panose="020B0609020204030204" pitchFamily="49" charset="0"/>
              </a:rPr>
              <a:t>Inner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b=20;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void </a:t>
            </a:r>
            <a:r>
              <a:rPr lang="en-IN" sz="1800" dirty="0" err="1">
                <a:latin typeface="Consolas" panose="020B0609020204030204" pitchFamily="49" charset="0"/>
              </a:rPr>
              <a:t>innerMeth</a:t>
            </a:r>
            <a:r>
              <a:rPr lang="en-IN" sz="1800" dirty="0">
                <a:latin typeface="Consolas" panose="020B0609020204030204" pitchFamily="49" charset="0"/>
              </a:rPr>
              <a:t>(){	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        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innerMeth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				   +(</a:t>
            </a:r>
            <a:r>
              <a:rPr lang="en-IN" sz="1800" dirty="0" err="1">
                <a:latin typeface="Consolas" panose="020B0609020204030204" pitchFamily="49" charset="0"/>
              </a:rPr>
              <a:t>a+b</a:t>
            </a:r>
            <a:r>
              <a:rPr lang="en-IN" sz="18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//inner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//outer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1754" y="1113089"/>
            <a:ext cx="4750103" cy="261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InnerOuterDemo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main(String[] 				 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   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Outer o=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Outer();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</a:t>
            </a:r>
            <a:r>
              <a:rPr lang="en-IN" sz="1800" dirty="0" err="1">
                <a:latin typeface="Consolas" panose="020B0609020204030204" pitchFamily="49" charset="0"/>
              </a:rPr>
              <a:t>o.outerMeth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InnerOuterDemo</a:t>
            </a:r>
            <a:endParaRPr lang="en-IN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5935" y="5374839"/>
            <a:ext cx="3625922" cy="743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outerMeth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innerMeth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()...120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425935" y="503992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1103586" y="2986113"/>
            <a:ext cx="6198168" cy="20546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14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Static Nested Class: </a:t>
            </a:r>
            <a:r>
              <a:rPr lang="en-US" sz="3600" dirty="0" err="1">
                <a:solidFill>
                  <a:schemeClr val="tx1"/>
                </a:solidFill>
              </a:rPr>
              <a:t>InnerOuterDemo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8595961" cy="5590565"/>
          </a:xfrm>
        </p:spPr>
        <p:txBody>
          <a:bodyPr/>
          <a:lstStyle/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>
                <a:latin typeface="Consolas" panose="020B0609020204030204" pitchFamily="49" charset="0"/>
              </a:rPr>
              <a:t>Outer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outerMeth</a:t>
            </a:r>
            <a:r>
              <a:rPr lang="en-IN" sz="1800" dirty="0">
                <a:latin typeface="Consolas" panose="020B0609020204030204" pitchFamily="49" charset="0"/>
              </a:rPr>
              <a:t>(){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Inner </a:t>
            </a:r>
            <a:r>
              <a:rPr lang="en-IN" sz="1800" dirty="0" err="1">
                <a:latin typeface="Consolas" panose="020B0609020204030204" pitchFamily="49" charset="0"/>
              </a:rPr>
              <a:t>i</a:t>
            </a:r>
            <a:r>
              <a:rPr lang="en-IN" sz="1800" dirty="0"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Inner();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outerMeth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</a:t>
            </a:r>
            <a:r>
              <a:rPr lang="en-IN" sz="18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i.innerMeth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</a:t>
            </a:r>
            <a:r>
              <a:rPr lang="en-IN" sz="1800" b="1" dirty="0">
                <a:solidFill>
                  <a:srgbClr val="3333CC"/>
                </a:solidFill>
                <a:latin typeface="Consolas" panose="020B0609020204030204" pitchFamily="49" charset="0"/>
              </a:rPr>
              <a:t>static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 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>
                <a:latin typeface="Consolas" panose="020B0609020204030204" pitchFamily="49" charset="0"/>
              </a:rPr>
              <a:t>Inner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 err="1">
                <a:latin typeface="Consolas" panose="020B0609020204030204" pitchFamily="49" charset="0"/>
              </a:rPr>
              <a:t>int</a:t>
            </a:r>
            <a:r>
              <a:rPr lang="en-IN" sz="1800" dirty="0">
                <a:latin typeface="Consolas" panose="020B0609020204030204" pitchFamily="49" charset="0"/>
              </a:rPr>
              <a:t> b=20;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void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dirty="0" err="1">
                <a:latin typeface="Consolas" panose="020B0609020204030204" pitchFamily="49" charset="0"/>
              </a:rPr>
              <a:t>innerMeth</a:t>
            </a:r>
            <a:r>
              <a:rPr lang="en-IN" sz="1800" dirty="0">
                <a:latin typeface="Consolas" panose="020B0609020204030204" pitchFamily="49" charset="0"/>
              </a:rPr>
              <a:t>(){			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          </a:t>
            </a:r>
            <a:r>
              <a:rPr lang="en-IN" sz="1800" dirty="0" err="1">
                <a:latin typeface="Consolas" panose="020B0609020204030204" pitchFamily="49" charset="0"/>
              </a:rPr>
              <a:t>System.out.println</a:t>
            </a:r>
            <a:r>
              <a:rPr lang="en-IN" sz="1800" dirty="0"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"inside 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innerMeth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()..."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				   +(</a:t>
            </a:r>
            <a:r>
              <a:rPr lang="en-IN" sz="1800" dirty="0" err="1">
                <a:latin typeface="Consolas" panose="020B0609020204030204" pitchFamily="49" charset="0"/>
              </a:rPr>
              <a:t>a+b</a:t>
            </a:r>
            <a:r>
              <a:rPr lang="en-IN" sz="1800" dirty="0">
                <a:latin typeface="Consolas" panose="020B0609020204030204" pitchFamily="49" charset="0"/>
              </a:rPr>
              <a:t>));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	 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//inner class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//outer class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301754" y="1113089"/>
            <a:ext cx="4750103" cy="2619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latin typeface="Consolas" panose="020B0609020204030204" pitchFamily="49" charset="0"/>
              </a:rPr>
              <a:t> </a:t>
            </a:r>
            <a:r>
              <a:rPr lang="en-IN" sz="1800" b="1" dirty="0" err="1">
                <a:latin typeface="Consolas" panose="020B0609020204030204" pitchFamily="49" charset="0"/>
              </a:rPr>
              <a:t>InnerOuterDemo</a:t>
            </a:r>
            <a:r>
              <a:rPr lang="en-IN" sz="1800" dirty="0">
                <a:latin typeface="Consolas" panose="020B0609020204030204" pitchFamily="49" charset="0"/>
              </a:rPr>
              <a:t>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IN" sz="1800" dirty="0">
                <a:latin typeface="Consolas" panose="020B0609020204030204" pitchFamily="49" charset="0"/>
              </a:rPr>
              <a:t>main(String[] 				  </a:t>
            </a:r>
            <a:r>
              <a:rPr lang="en-IN" sz="1800" dirty="0" err="1">
                <a:latin typeface="Consolas" panose="020B0609020204030204" pitchFamily="49" charset="0"/>
              </a:rPr>
              <a:t>args</a:t>
            </a:r>
            <a:r>
              <a:rPr lang="en-IN" sz="1800" dirty="0">
                <a:latin typeface="Consolas" panose="020B0609020204030204" pitchFamily="49" charset="0"/>
              </a:rPr>
              <a:t>) 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   {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Outer o= </a:t>
            </a:r>
            <a:r>
              <a:rPr lang="en-IN" sz="18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IN" sz="1800" dirty="0">
                <a:latin typeface="Consolas" panose="020B0609020204030204" pitchFamily="49" charset="0"/>
              </a:rPr>
              <a:t> Outer();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	</a:t>
            </a:r>
            <a:r>
              <a:rPr lang="en-IN" sz="1800" dirty="0" err="1">
                <a:latin typeface="Consolas" panose="020B0609020204030204" pitchFamily="49" charset="0"/>
              </a:rPr>
              <a:t>o.outerMeth</a:t>
            </a:r>
            <a:r>
              <a:rPr lang="en-IN" sz="1800" dirty="0"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	}</a:t>
            </a:r>
          </a:p>
          <a:p>
            <a:pPr marL="457200" indent="-457200">
              <a:spcBef>
                <a:spcPts val="400"/>
              </a:spcBef>
              <a:buFont typeface="+mj-lt"/>
              <a:buAutoNum type="arabicPeriod" startAt="16"/>
            </a:pPr>
            <a:r>
              <a:rPr lang="en-IN" sz="1800" dirty="0">
                <a:latin typeface="Consolas" panose="020B0609020204030204" pitchFamily="49" charset="0"/>
              </a:rPr>
              <a:t>} </a:t>
            </a:r>
            <a:r>
              <a:rPr lang="en-IN" sz="18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IN" sz="18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InnerOuterDemo</a:t>
            </a:r>
            <a:endParaRPr lang="en-IN" sz="18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8425935" y="5374839"/>
            <a:ext cx="3625922" cy="74357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outerMeth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</a:t>
            </a:r>
          </a:p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inside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innerMeth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()...120</a:t>
            </a:r>
          </a:p>
        </p:txBody>
      </p:sp>
      <p:sp>
        <p:nvSpPr>
          <p:cNvPr id="6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8425935" y="5039929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743" y="2986113"/>
            <a:ext cx="6547011" cy="20546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50288" y="1171365"/>
            <a:ext cx="1378424" cy="3745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050288" y="1166719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</a:rPr>
              <a:t>static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a=100;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107387" y="1169857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Consolas" panose="020B0609020204030204" pitchFamily="49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 a=100;//instance variable </a:t>
            </a:r>
            <a:endParaRPr lang="en-IN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2926080" y="863444"/>
            <a:ext cx="3584448" cy="745900"/>
          </a:xfrm>
          <a:prstGeom prst="wedgeRoundRectCallout">
            <a:avLst>
              <a:gd name="adj1" fmla="val -59051"/>
              <a:gd name="adj2" fmla="val -8602"/>
              <a:gd name="adj3" fmla="val 1666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00000"/>
                </a:solidFill>
              </a:rPr>
              <a:t>error: non-static variable a cannot be referenced from a static context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4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  <p:bldP spid="10" grpId="0"/>
      <p:bldP spid="11" grpId="0"/>
      <p:bldP spid="11" grpId="1"/>
      <p:bldP spid="9" grpId="0" animBg="1"/>
      <p:bldP spid="9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remember: Inner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6332682" cy="5590565"/>
          </a:xfrm>
        </p:spPr>
        <p:txBody>
          <a:bodyPr/>
          <a:lstStyle/>
          <a:p>
            <a:r>
              <a:rPr lang="en-US" dirty="0"/>
              <a:t>Inner class implements </a:t>
            </a:r>
            <a:r>
              <a:rPr lang="en-US" b="1" dirty="0"/>
              <a:t>a security mechanism in Java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Reduces encapsulation</a:t>
            </a:r>
            <a:r>
              <a:rPr lang="en-US" dirty="0"/>
              <a:t>, more </a:t>
            </a:r>
            <a:r>
              <a:rPr lang="en-US" dirty="0">
                <a:solidFill>
                  <a:srgbClr val="002060"/>
                </a:solidFill>
              </a:rPr>
              <a:t>organized code</a:t>
            </a:r>
            <a:r>
              <a:rPr lang="en-US" dirty="0"/>
              <a:t>  by logically grouping the classes.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8734421" y="1795038"/>
            <a:ext cx="3326400" cy="332560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9771221" y="2831358"/>
            <a:ext cx="1252800" cy="125296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9768549" y="2201239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A: Outer Class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828661" y="3048971"/>
            <a:ext cx="1135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B: Nested </a:t>
            </a:r>
          </a:p>
          <a:p>
            <a:pPr algn="ctr"/>
            <a:r>
              <a:rPr lang="en-US" b="1" dirty="0"/>
              <a:t>Class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7536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(Not part of this Unit)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can be defined as a </a:t>
            </a:r>
            <a:r>
              <a:rPr lang="en-US" b="1" dirty="0"/>
              <a:t>grouping</a:t>
            </a:r>
            <a:r>
              <a:rPr lang="en-US" dirty="0"/>
              <a:t> of related types providing access protection and name space management.</a:t>
            </a:r>
          </a:p>
          <a:p>
            <a:r>
              <a:rPr lang="en-US" dirty="0"/>
              <a:t>Programmers can define their own packages to bundle group of classes/interfaces, etc. </a:t>
            </a:r>
          </a:p>
          <a:p>
            <a:r>
              <a:rPr lang="en-US" dirty="0"/>
              <a:t>Packages are used in Java in order to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prevent </a:t>
            </a:r>
            <a:r>
              <a:rPr lang="en-US" sz="2400" b="1" dirty="0"/>
              <a:t>naming conflicts</a:t>
            </a:r>
            <a:r>
              <a:rPr lang="en-US" sz="24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control </a:t>
            </a:r>
            <a:r>
              <a:rPr lang="en-US" sz="2400" b="1" dirty="0"/>
              <a:t>access</a:t>
            </a:r>
            <a:r>
              <a:rPr lang="en-US" sz="2400" dirty="0"/>
              <a:t>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make </a:t>
            </a:r>
            <a:r>
              <a:rPr lang="en-US" sz="2400" b="1" dirty="0"/>
              <a:t>searching/locating</a:t>
            </a:r>
            <a:r>
              <a:rPr lang="en-US" sz="2400" dirty="0"/>
              <a:t> of classes/interfaces easier.</a:t>
            </a:r>
          </a:p>
          <a:p>
            <a:r>
              <a:rPr lang="en-US" dirty="0"/>
              <a:t>It is a good practice to group related classes implemented so that a programmer can easily determine that the classes, interfaces are related.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package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create a package you need to write </a:t>
            </a:r>
            <a:r>
              <a:rPr lang="en-IN" b="1" dirty="0"/>
              <a:t>package</a:t>
            </a:r>
            <a:r>
              <a:rPr lang="en-IN" dirty="0"/>
              <a:t> statement </a:t>
            </a:r>
            <a:r>
              <a:rPr lang="en-IN" b="1" dirty="0"/>
              <a:t>followed</a:t>
            </a:r>
            <a:r>
              <a:rPr lang="en-IN" dirty="0"/>
              <a:t> by the </a:t>
            </a:r>
            <a:r>
              <a:rPr lang="en-IN" b="1" dirty="0"/>
              <a:t>name of the package</a:t>
            </a:r>
            <a:r>
              <a:rPr lang="en-IN" dirty="0"/>
              <a:t>.</a:t>
            </a:r>
          </a:p>
          <a:p>
            <a:r>
              <a:rPr lang="en-IN" dirty="0"/>
              <a:t>Syntax :	</a:t>
            </a:r>
            <a:r>
              <a:rPr lang="en-IN" dirty="0">
                <a:latin typeface="Cambria" pitchFamily="18" charset="0"/>
                <a:ea typeface="Cambria" pitchFamily="18" charset="0"/>
              </a:rPr>
              <a:t>package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package_name</a:t>
            </a:r>
            <a:r>
              <a:rPr lang="en-IN" dirty="0">
                <a:latin typeface="Cambria" pitchFamily="18" charset="0"/>
                <a:ea typeface="Cambria" pitchFamily="18" charset="0"/>
              </a:rPr>
              <a:t>;</a:t>
            </a:r>
          </a:p>
          <a:p>
            <a:r>
              <a:rPr lang="en-IN" dirty="0">
                <a:ea typeface="Cambria" pitchFamily="18" charset="0"/>
              </a:rPr>
              <a:t>Example :</a:t>
            </a:r>
          </a:p>
          <a:p>
            <a:endParaRPr lang="en-IN" dirty="0">
              <a:ea typeface="Cambria" pitchFamily="18" charset="0"/>
            </a:endParaRPr>
          </a:p>
          <a:p>
            <a:endParaRPr lang="en-IN" dirty="0">
              <a:ea typeface="Cambria" pitchFamily="18" charset="0"/>
            </a:endParaRPr>
          </a:p>
          <a:p>
            <a:endParaRPr lang="en-IN" dirty="0">
              <a:ea typeface="Cambria" pitchFamily="18" charset="0"/>
            </a:endParaRPr>
          </a:p>
          <a:p>
            <a:r>
              <a:rPr lang="en-US" dirty="0"/>
              <a:t>The package statement should be the </a:t>
            </a:r>
            <a:r>
              <a:rPr lang="en-US" b="1" dirty="0"/>
              <a:t>first line </a:t>
            </a:r>
            <a:r>
              <a:rPr lang="en-US" dirty="0"/>
              <a:t>in the source file. </a:t>
            </a:r>
          </a:p>
          <a:p>
            <a:r>
              <a:rPr lang="en-US" dirty="0"/>
              <a:t>There can be </a:t>
            </a:r>
            <a:r>
              <a:rPr lang="en-US" b="1" dirty="0"/>
              <a:t>only one package statement </a:t>
            </a:r>
            <a:r>
              <a:rPr lang="en-US" dirty="0"/>
              <a:t>in each source file, and it applies to all types in the file.</a:t>
            </a:r>
          </a:p>
          <a:p>
            <a:r>
              <a:rPr lang="en-US" dirty="0"/>
              <a:t>If a package statement is </a:t>
            </a:r>
            <a:r>
              <a:rPr lang="en-US" b="1" dirty="0"/>
              <a:t>not used </a:t>
            </a:r>
            <a:r>
              <a:rPr lang="en-US" dirty="0"/>
              <a:t>then the class/interfaces will be put into an </a:t>
            </a:r>
            <a:r>
              <a:rPr lang="en-US" b="1" dirty="0"/>
              <a:t>unnamed package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8785" y="2181398"/>
            <a:ext cx="3657600" cy="1477328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darshan_student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b="1" dirty="0">
              <a:solidFill>
                <a:srgbClr val="7F0055"/>
              </a:solidFill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Student {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	// code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6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compile</a:t>
            </a:r>
          </a:p>
          <a:p>
            <a:pPr lvl="1">
              <a:buNone/>
            </a:pPr>
            <a:r>
              <a:rPr lang="en-US" dirty="0" err="1"/>
              <a:t>javac</a:t>
            </a:r>
            <a:r>
              <a:rPr lang="en-US" dirty="0"/>
              <a:t> </a:t>
            </a:r>
            <a:r>
              <a:rPr lang="en-US" b="1" dirty="0"/>
              <a:t>  –d   .   </a:t>
            </a:r>
            <a:r>
              <a:rPr lang="en-US" dirty="0"/>
              <a:t>Animal.java</a:t>
            </a:r>
          </a:p>
          <a:p>
            <a:r>
              <a:rPr lang="en-US" dirty="0"/>
              <a:t>To Run the class file</a:t>
            </a:r>
          </a:p>
          <a:p>
            <a:pPr lvl="1">
              <a:buNone/>
            </a:pPr>
            <a:r>
              <a:rPr lang="en-US" dirty="0"/>
              <a:t>java </a:t>
            </a:r>
            <a:r>
              <a:rPr lang="en-US" b="1" dirty="0" err="1"/>
              <a:t>myPackage.Animal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8477" y="1000298"/>
            <a:ext cx="8686800" cy="3139321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myPackage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Animal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eat()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"Organic Food !!!!"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Animal a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Animal();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latin typeface="Consolas"/>
              </a:rPr>
              <a:t>a.eat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6" name="Line Callout 1 5"/>
          <p:cNvSpPr/>
          <p:nvPr/>
        </p:nvSpPr>
        <p:spPr>
          <a:xfrm>
            <a:off x="3243349" y="3810914"/>
            <a:ext cx="3276600" cy="990600"/>
          </a:xfrm>
          <a:prstGeom prst="borderCallout1">
            <a:avLst>
              <a:gd name="adj1" fmla="val 52613"/>
              <a:gd name="adj2" fmla="val -360"/>
              <a:gd name="adj3" fmla="val 118849"/>
              <a:gd name="adj4" fmla="val -401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</a:t>
            </a:r>
            <a:r>
              <a:rPr lang="en-US" sz="2400" dirty="0"/>
              <a:t> </a:t>
            </a:r>
          </a:p>
          <a:p>
            <a:pPr algn="ctr"/>
            <a:r>
              <a:rPr lang="en-US" dirty="0"/>
              <a:t>Represent the current directory</a:t>
            </a:r>
          </a:p>
        </p:txBody>
      </p:sp>
    </p:spTree>
    <p:extLst>
      <p:ext uri="{BB962C8B-B14F-4D97-AF65-F5344CB8AC3E}">
        <p14:creationId xmlns:p14="http://schemas.microsoft.com/office/powerpoint/2010/main" val="63593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import</a:t>
            </a:r>
            <a:r>
              <a:rPr lang="en-US" dirty="0"/>
              <a:t> keyword is used to import built-in and user-defined packages into your java source file so that your class can refer to a class that is in another package by directly using its name.</a:t>
            </a:r>
          </a:p>
          <a:p>
            <a:r>
              <a:rPr lang="en-US" dirty="0"/>
              <a:t>There are 3 different ways to refer to class/interface that is present in different package</a:t>
            </a:r>
          </a:p>
          <a:p>
            <a:pPr lvl="1"/>
            <a:r>
              <a:rPr lang="en-US" dirty="0"/>
              <a:t>import the class/interface you want to use.</a:t>
            </a:r>
          </a:p>
          <a:p>
            <a:pPr lvl="1"/>
            <a:r>
              <a:rPr lang="en-US" dirty="0"/>
              <a:t>import all the classes/interfaces from the package.</a:t>
            </a:r>
          </a:p>
          <a:p>
            <a:pPr lvl="1"/>
            <a:r>
              <a:rPr lang="en-US" dirty="0"/>
              <a:t>Using fully qualified name. </a:t>
            </a:r>
          </a:p>
          <a:p>
            <a:r>
              <a:rPr lang="en-IN" dirty="0"/>
              <a:t>We can import a class/interface of other package using a import keyword at the first line of code.</a:t>
            </a:r>
          </a:p>
          <a:p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81200" y="3868686"/>
            <a:ext cx="6289964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DemoImport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3F7F5F"/>
                </a:solidFill>
                <a:latin typeface="Consolas"/>
              </a:rPr>
              <a:t>// Code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242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4380930" y="1296537"/>
            <a:ext cx="2550221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Constructor</a:t>
            </a:r>
            <a:endParaRPr lang="en-IN" sz="32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97653" y="3823183"/>
            <a:ext cx="2550221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Default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71909" y="3823183"/>
            <a:ext cx="2550221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No-Argument</a:t>
            </a:r>
            <a:endParaRPr lang="en-IN" sz="2800" b="1" dirty="0">
              <a:solidFill>
                <a:srgbClr val="002060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46165" y="3823183"/>
            <a:ext cx="2739198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Parameterized</a:t>
            </a:r>
            <a:endParaRPr lang="en-IN" sz="2800" b="1" dirty="0">
              <a:solidFill>
                <a:srgbClr val="002060"/>
              </a:solidFill>
            </a:endParaRPr>
          </a:p>
        </p:txBody>
      </p:sp>
      <p:cxnSp>
        <p:nvCxnSpPr>
          <p:cNvPr id="10" name="Straight Arrow Connector 9"/>
          <p:cNvCxnSpPr>
            <a:stCxn id="4" idx="2"/>
            <a:endCxn id="5" idx="0"/>
          </p:cNvCxnSpPr>
          <p:nvPr/>
        </p:nvCxnSpPr>
        <p:spPr>
          <a:xfrm flipH="1">
            <a:off x="1472764" y="2169994"/>
            <a:ext cx="4183277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2"/>
            <a:endCxn id="7" idx="0"/>
          </p:cNvCxnSpPr>
          <p:nvPr/>
        </p:nvCxnSpPr>
        <p:spPr>
          <a:xfrm flipH="1">
            <a:off x="4447020" y="2169994"/>
            <a:ext cx="1209021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8" idx="0"/>
          </p:cNvCxnSpPr>
          <p:nvPr/>
        </p:nvCxnSpPr>
        <p:spPr>
          <a:xfrm>
            <a:off x="5656041" y="2169994"/>
            <a:ext cx="1859723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9309398" y="3823183"/>
            <a:ext cx="2739198" cy="873457"/>
          </a:xfrm>
          <a:prstGeom prst="roundRect">
            <a:avLst/>
          </a:prstGeom>
          <a:solidFill>
            <a:srgbClr val="002060">
              <a:alpha val="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002060"/>
                </a:solidFill>
              </a:rPr>
              <a:t>Copy Constructor </a:t>
            </a:r>
            <a:endParaRPr lang="en-IN" sz="2800" b="1" dirty="0">
              <a:solidFill>
                <a:srgbClr val="002060"/>
              </a:solidFill>
            </a:endParaRPr>
          </a:p>
        </p:txBody>
      </p:sp>
      <p:cxnSp>
        <p:nvCxnSpPr>
          <p:cNvPr id="24" name="Straight Arrow Connector 23"/>
          <p:cNvCxnSpPr>
            <a:stCxn id="4" idx="2"/>
            <a:endCxn id="16" idx="0"/>
          </p:cNvCxnSpPr>
          <p:nvPr/>
        </p:nvCxnSpPr>
        <p:spPr>
          <a:xfrm>
            <a:off x="5656041" y="2169994"/>
            <a:ext cx="5022956" cy="165318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7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1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(importing all class/interface)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import all the classes/interfaces of other package using a import keyword at the first line of code with the wildcard (*).</a:t>
            </a:r>
          </a:p>
          <a:p>
            <a:r>
              <a:rPr lang="en-IN" dirty="0"/>
              <a:t>Example 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It is possible to use classes from other packages without importing the class using fully qualified name of the class.</a:t>
            </a:r>
          </a:p>
          <a:p>
            <a:r>
              <a:rPr lang="en-IN" dirty="0"/>
              <a:t>Example 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848197" y="1731833"/>
            <a:ext cx="8229600" cy="2585323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.*;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DemoImport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Scanner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Scanner(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onsolas"/>
              </a:rPr>
              <a:t>Date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Date();</a:t>
            </a:r>
          </a:p>
          <a:p>
            <a:pPr lvl="2"/>
            <a:r>
              <a:rPr lang="en-US" dirty="0">
                <a:solidFill>
                  <a:srgbClr val="3F7F5F"/>
                </a:solidFill>
                <a:latin typeface="Consolas"/>
              </a:rPr>
              <a:t>// Code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1848197" y="5253680"/>
            <a:ext cx="8229600" cy="369332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java.util.Scanner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(System.</a:t>
            </a:r>
            <a:r>
              <a:rPr lang="en-US" b="1" i="1" dirty="0">
                <a:solidFill>
                  <a:srgbClr val="0000C0"/>
                </a:solidFill>
                <a:latin typeface="Consolas"/>
              </a:rPr>
              <a:t>in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764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Import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static import feature of Java 5 facilitate the java programmer to </a:t>
            </a:r>
            <a:r>
              <a:rPr lang="en-US" b="1" dirty="0"/>
              <a:t>access any static member</a:t>
            </a:r>
            <a:r>
              <a:rPr lang="en-US" dirty="0"/>
              <a:t> of a class </a:t>
            </a:r>
            <a:r>
              <a:rPr lang="en-US" b="1" dirty="0"/>
              <a:t>directly</a:t>
            </a:r>
            <a:r>
              <a:rPr lang="en-US" dirty="0"/>
              <a:t>.</a:t>
            </a:r>
          </a:p>
          <a:p>
            <a:r>
              <a:rPr lang="en-US" b="1" dirty="0"/>
              <a:t>Advantage </a:t>
            </a:r>
            <a:r>
              <a:rPr lang="en-US" dirty="0"/>
              <a:t>: Less coding is required if you have to access any static member of a class more frequently.</a:t>
            </a:r>
          </a:p>
          <a:p>
            <a:r>
              <a:rPr lang="en-US" b="1" dirty="0"/>
              <a:t>Disadvantage</a:t>
            </a:r>
            <a:r>
              <a:rPr lang="en-US" dirty="0"/>
              <a:t> : If you overuse the static import feature, it makes the program unreadable and unmaintainable.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2975" y="3478628"/>
            <a:ext cx="8229600" cy="1754326"/>
          </a:xfrm>
          <a:prstGeom prst="rect">
            <a:avLst/>
          </a:prstGeom>
          <a:ln w="19050"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import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java.lang.System.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S2{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main(String </a:t>
            </a:r>
            <a:r>
              <a:rPr lang="en-US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[]){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	</a:t>
            </a:r>
            <a:r>
              <a:rPr lang="en-US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b="1" i="1" dirty="0">
                <a:solidFill>
                  <a:srgbClr val="2A00FF"/>
                </a:solidFill>
                <a:latin typeface="Consolas"/>
              </a:rPr>
              <a:t>"Hello main"</a:t>
            </a:r>
            <a:r>
              <a:rPr lang="en-US" b="1" i="1" dirty="0">
                <a:solidFill>
                  <a:srgbClr val="000000"/>
                </a:solidFill>
                <a:latin typeface="Consolas"/>
              </a:rPr>
              <a:t>);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}  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  <a:endParaRPr lang="en-US" dirty="0"/>
          </a:p>
        </p:txBody>
      </p:sp>
      <p:sp>
        <p:nvSpPr>
          <p:cNvPr id="5" name="Line Callout 1 4"/>
          <p:cNvSpPr/>
          <p:nvPr/>
        </p:nvSpPr>
        <p:spPr>
          <a:xfrm>
            <a:off x="3564775" y="5052753"/>
            <a:ext cx="2895600" cy="914400"/>
          </a:xfrm>
          <a:prstGeom prst="borderCallout1">
            <a:avLst>
              <a:gd name="adj1" fmla="val 48909"/>
              <a:gd name="adj2" fmla="val -1315"/>
              <a:gd name="adj3" fmla="val -43055"/>
              <a:gd name="adj4" fmla="val -59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need not to write </a:t>
            </a:r>
            <a:r>
              <a:rPr lang="en-US" dirty="0" err="1"/>
              <a:t>System.out</a:t>
            </a:r>
            <a:r>
              <a:rPr lang="en-US" dirty="0"/>
              <a:t> as we have imported the </a:t>
            </a:r>
            <a:r>
              <a:rPr lang="en-US" dirty="0">
                <a:solidFill>
                  <a:srgbClr val="FF0000"/>
                </a:solidFill>
              </a:rPr>
              <a:t>out</a:t>
            </a:r>
            <a:r>
              <a:rPr lang="en-US" dirty="0"/>
              <a:t> statically</a:t>
            </a:r>
          </a:p>
        </p:txBody>
      </p:sp>
    </p:spTree>
    <p:extLst>
      <p:ext uri="{BB962C8B-B14F-4D97-AF65-F5344CB8AC3E}">
        <p14:creationId xmlns:p14="http://schemas.microsoft.com/office/powerpoint/2010/main" val="196836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 bldLvl="5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334586" y="943491"/>
          <a:ext cx="10216340" cy="49078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4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0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4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2723">
                  <a:extLst>
                    <a:ext uri="{9D8B030D-6E8A-4147-A177-3AD203B41FA5}">
                      <a16:colId xmlns:a16="http://schemas.microsoft.com/office/drawing/2014/main" val="1665641445"/>
                    </a:ext>
                  </a:extLst>
                </a:gridCol>
              </a:tblGrid>
              <a:tr h="1076502">
                <a:tc>
                  <a:txBody>
                    <a:bodyPr/>
                    <a:lstStyle/>
                    <a:p>
                      <a:r>
                        <a:rPr lang="en-US" sz="3200" dirty="0"/>
                        <a:t>Modifier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Same Package</a:t>
                      </a:r>
                    </a:p>
                    <a:p>
                      <a:r>
                        <a:rPr lang="en-US" sz="3200" dirty="0"/>
                        <a:t>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Same Package</a:t>
                      </a:r>
                    </a:p>
                    <a:p>
                      <a:r>
                        <a:rPr lang="en-US" sz="3200" dirty="0"/>
                        <a:t>Non 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Different Package</a:t>
                      </a:r>
                    </a:p>
                    <a:p>
                      <a:r>
                        <a:rPr lang="en-US" sz="3200" dirty="0"/>
                        <a:t>Sub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Different Package</a:t>
                      </a:r>
                    </a:p>
                    <a:p>
                      <a:r>
                        <a:rPr lang="en-US" sz="3200" dirty="0"/>
                        <a:t>Non Sub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6431">
                <a:tc>
                  <a:txBody>
                    <a:bodyPr/>
                    <a:lstStyle/>
                    <a:p>
                      <a:r>
                        <a:rPr lang="en-US" sz="3200" dirty="0"/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3050771"/>
            <a:ext cx="533400" cy="533400"/>
          </a:xfrm>
          <a:prstGeom prst="rect">
            <a:avLst/>
          </a:prstGeom>
          <a:noFill/>
        </p:spPr>
      </p:pic>
      <p:pic>
        <p:nvPicPr>
          <p:cNvPr id="8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3791989"/>
            <a:ext cx="533400" cy="533400"/>
          </a:xfrm>
          <a:prstGeom prst="rect">
            <a:avLst/>
          </a:prstGeom>
          <a:noFill/>
        </p:spPr>
      </p:pic>
      <p:pic>
        <p:nvPicPr>
          <p:cNvPr id="9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4533207"/>
            <a:ext cx="533400" cy="533400"/>
          </a:xfrm>
          <a:prstGeom prst="rect">
            <a:avLst/>
          </a:prstGeom>
          <a:noFill/>
        </p:spPr>
      </p:pic>
      <p:pic>
        <p:nvPicPr>
          <p:cNvPr id="10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461" y="5241867"/>
            <a:ext cx="533400" cy="533400"/>
          </a:xfrm>
          <a:prstGeom prst="rect">
            <a:avLst/>
          </a:prstGeom>
          <a:noFill/>
        </p:spPr>
      </p:pic>
      <p:pic>
        <p:nvPicPr>
          <p:cNvPr id="11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5085" y="3791989"/>
            <a:ext cx="533400" cy="533400"/>
          </a:xfrm>
          <a:prstGeom prst="rect">
            <a:avLst/>
          </a:prstGeom>
          <a:noFill/>
        </p:spPr>
      </p:pic>
      <p:pic>
        <p:nvPicPr>
          <p:cNvPr id="12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185" y="4533207"/>
            <a:ext cx="533400" cy="533400"/>
          </a:xfrm>
          <a:prstGeom prst="rect">
            <a:avLst/>
          </a:prstGeom>
          <a:noFill/>
        </p:spPr>
      </p:pic>
      <p:pic>
        <p:nvPicPr>
          <p:cNvPr id="13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73185" y="5248101"/>
            <a:ext cx="533400" cy="533400"/>
          </a:xfrm>
          <a:prstGeom prst="rect">
            <a:avLst/>
          </a:prstGeom>
          <a:noFill/>
        </p:spPr>
      </p:pic>
      <p:pic>
        <p:nvPicPr>
          <p:cNvPr id="14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93" y="4533207"/>
            <a:ext cx="533400" cy="533400"/>
          </a:xfrm>
          <a:prstGeom prst="rect">
            <a:avLst/>
          </a:prstGeom>
          <a:noFill/>
        </p:spPr>
      </p:pic>
      <p:pic>
        <p:nvPicPr>
          <p:cNvPr id="15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93" y="5241867"/>
            <a:ext cx="533400" cy="533400"/>
          </a:xfrm>
          <a:prstGeom prst="rect">
            <a:avLst/>
          </a:prstGeom>
          <a:noFill/>
        </p:spPr>
      </p:pic>
      <p:pic>
        <p:nvPicPr>
          <p:cNvPr id="16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709" y="5241867"/>
            <a:ext cx="533400" cy="533400"/>
          </a:xfrm>
          <a:prstGeom prst="rect">
            <a:avLst/>
          </a:prstGeom>
          <a:noFill/>
        </p:spPr>
      </p:pic>
      <p:pic>
        <p:nvPicPr>
          <p:cNvPr id="26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39293" y="3824547"/>
            <a:ext cx="533400" cy="533400"/>
          </a:xfrm>
          <a:prstGeom prst="rect">
            <a:avLst/>
          </a:prstGeom>
          <a:noFill/>
        </p:spPr>
      </p:pic>
      <p:pic>
        <p:nvPicPr>
          <p:cNvPr id="27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1709" y="4533207"/>
            <a:ext cx="533400" cy="533400"/>
          </a:xfrm>
          <a:prstGeom prst="rect">
            <a:avLst/>
          </a:prstGeom>
          <a:noFill/>
        </p:spPr>
      </p:pic>
      <p:pic>
        <p:nvPicPr>
          <p:cNvPr id="28" name="Picture 3" descr="C:\Program Files (x86)\Microsoft Office\MEDIA\OFFICE12\Bullets\BD21301_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84125" y="5241867"/>
            <a:ext cx="533400" cy="53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31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/>
              <a:t>Write a class named Rectangle to represent a rectangle. It contains following members:</a:t>
            </a:r>
            <a:br>
              <a:rPr lang="en-US" dirty="0"/>
            </a:br>
            <a:r>
              <a:rPr lang="en-US" dirty="0"/>
              <a:t>Data: width (double) and height (double) that specify the width and height of the rectangle.</a:t>
            </a:r>
            <a:br>
              <a:rPr lang="en-US" dirty="0"/>
            </a:br>
            <a:r>
              <a:rPr lang="en-US" dirty="0"/>
              <a:t>Methods:</a:t>
            </a:r>
            <a:br>
              <a:rPr lang="en-US" dirty="0"/>
            </a:br>
            <a:r>
              <a:rPr lang="en-US" dirty="0"/>
              <a:t>1. A no-</a:t>
            </a:r>
            <a:r>
              <a:rPr lang="en-US" dirty="0" err="1"/>
              <a:t>arg</a:t>
            </a:r>
            <a:r>
              <a:rPr lang="en-US" dirty="0"/>
              <a:t> constructor that creates a default rectangle.</a:t>
            </a:r>
            <a:br>
              <a:rPr lang="en-US" dirty="0"/>
            </a:br>
            <a:r>
              <a:rPr lang="en-US" dirty="0"/>
              <a:t>2. A constructor that creates a rectangle with the specified width and height.</a:t>
            </a:r>
            <a:br>
              <a:rPr lang="en-US" dirty="0"/>
            </a:br>
            <a:r>
              <a:rPr lang="en-US" dirty="0"/>
              <a:t>3. A method named </a:t>
            </a:r>
            <a:r>
              <a:rPr lang="en-US" dirty="0" err="1"/>
              <a:t>getArea</a:t>
            </a:r>
            <a:r>
              <a:rPr lang="en-US" dirty="0"/>
              <a:t>() that returns the area of this rectangle.</a:t>
            </a:r>
            <a:br>
              <a:rPr lang="en-US" dirty="0"/>
            </a:br>
            <a:r>
              <a:rPr lang="en-US" dirty="0"/>
              <a:t>4. A method named </a:t>
            </a:r>
            <a:r>
              <a:rPr lang="en-US" dirty="0" err="1"/>
              <a:t>getPerimeter</a:t>
            </a:r>
            <a:r>
              <a:rPr lang="en-US" dirty="0"/>
              <a:t>() that returns the perimeter. </a:t>
            </a:r>
          </a:p>
          <a:p>
            <a:pPr algn="l"/>
            <a:r>
              <a:rPr lang="en-IN" dirty="0"/>
              <a:t>Write a program to create circle class with area function to find area of circle.</a:t>
            </a:r>
          </a:p>
          <a:p>
            <a:pPr algn="l"/>
            <a:r>
              <a:rPr lang="en-IN" dirty="0"/>
              <a:t>Define time class with hour and minute. Also define addition method to add two time objects.</a:t>
            </a:r>
          </a:p>
          <a:p>
            <a:pPr algn="l"/>
            <a:r>
              <a:rPr lang="en-US" dirty="0"/>
              <a:t>Declare a class called student having following data </a:t>
            </a:r>
            <a:r>
              <a:rPr lang="en-US" dirty="0" err="1">
                <a:latin typeface="Consolas" panose="020B0609020204030204" pitchFamily="49" charset="0"/>
              </a:rPr>
              <a:t>members:id_no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no_of_subjects_registered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subject_code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subject_credits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grade_obtained</a:t>
            </a:r>
            <a:r>
              <a:rPr lang="en-US" dirty="0">
                <a:latin typeface="Consolas" panose="020B0609020204030204" pitchFamily="49" charset="0"/>
              </a:rPr>
              <a:t> and </a:t>
            </a:r>
            <a:r>
              <a:rPr lang="en-US" dirty="0" err="1">
                <a:latin typeface="Consolas" panose="020B0609020204030204" pitchFamily="49" charset="0"/>
              </a:rPr>
              <a:t>spi</a:t>
            </a:r>
            <a:r>
              <a:rPr lang="en-US" dirty="0"/>
              <a:t>. Define constructor and </a:t>
            </a:r>
            <a:r>
              <a:rPr lang="en-US" dirty="0" err="1">
                <a:latin typeface="Consolas" panose="020B0609020204030204" pitchFamily="49" charset="0"/>
              </a:rPr>
              <a:t>calculate_spi</a:t>
            </a:r>
            <a:r>
              <a:rPr lang="en-US" dirty="0"/>
              <a:t> methods. Define main to instantiate an array for objects of class student to process data of n students.</a:t>
            </a:r>
          </a:p>
        </p:txBody>
      </p:sp>
    </p:spTree>
    <p:extLst>
      <p:ext uri="{BB962C8B-B14F-4D97-AF65-F5344CB8AC3E}">
        <p14:creationId xmlns:p14="http://schemas.microsoft.com/office/powerpoint/2010/main" val="1924470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07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75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Constructor: MyConst.java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1180" y="863445"/>
            <a:ext cx="6054465" cy="3455338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dirty="0">
                <a:latin typeface="Consolas" panose="020B0609020204030204" pitchFamily="49" charset="0"/>
              </a:rPr>
              <a:t> {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public static void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 	{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	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>
                <a:latin typeface="Consolas" panose="020B0609020204030204" pitchFamily="49" charset="0"/>
              </a:rPr>
              <a:t>c=new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b="1" dirty="0">
                <a:latin typeface="Consolas" panose="020B0609020204030204" pitchFamily="49" charset="0"/>
              </a:rPr>
              <a:t>();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IN" sz="20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185646" y="3200401"/>
            <a:ext cx="5964819" cy="33477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dirty="0">
                <a:latin typeface="Consolas" panose="020B0609020204030204" pitchFamily="49" charset="0"/>
              </a:rPr>
              <a:t>{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	//Default Constructor…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		}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public static void 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 	{   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  </a:t>
            </a:r>
            <a:r>
              <a:rPr lang="en-US" sz="2000" b="1" dirty="0">
                <a:latin typeface="Consolas" panose="020B0609020204030204" pitchFamily="49" charset="0"/>
              </a:rPr>
              <a:t> c=new </a:t>
            </a:r>
            <a:r>
              <a:rPr lang="en-US" sz="2000" b="1" dirty="0" err="1">
                <a:latin typeface="Consolas" panose="020B0609020204030204" pitchFamily="49" charset="0"/>
              </a:rPr>
              <a:t>MyConst</a:t>
            </a:r>
            <a:r>
              <a:rPr lang="en-US" sz="2000" b="1" dirty="0">
                <a:latin typeface="Consolas" panose="020B0609020204030204" pitchFamily="49" charset="0"/>
              </a:rPr>
              <a:t>();   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	}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26" name="Picture 2" descr="Top Part V Stickers for Android &amp;amp; iOS | Gfycat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71" y="2448881"/>
            <a:ext cx="2009476" cy="20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19106327">
            <a:off x="4198565" y="278272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Compiler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6185645" y="2888343"/>
            <a:ext cx="1956869" cy="312058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Compilation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80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animBg="1"/>
      <p:bldP spid="7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define your own constructor, the </a:t>
            </a:r>
            <a:r>
              <a:rPr lang="en-US" dirty="0">
                <a:solidFill>
                  <a:srgbClr val="002060"/>
                </a:solidFill>
              </a:rPr>
              <a:t>default constructor </a:t>
            </a:r>
            <a:r>
              <a:rPr lang="en-IN" dirty="0">
                <a:solidFill>
                  <a:srgbClr val="002060"/>
                </a:solidFill>
              </a:rPr>
              <a:t>is no longer used</a:t>
            </a:r>
            <a:r>
              <a:rPr lang="en-IN" dirty="0"/>
              <a:t>.</a:t>
            </a:r>
            <a:endParaRPr lang="en-US" b="1" dirty="0"/>
          </a:p>
          <a:p>
            <a:r>
              <a:rPr lang="en-IN" dirty="0"/>
              <a:t>The </a:t>
            </a:r>
            <a:r>
              <a:rPr lang="en-US" dirty="0"/>
              <a:t>default constructor automatically </a:t>
            </a:r>
            <a:r>
              <a:rPr lang="en-US" dirty="0">
                <a:solidFill>
                  <a:srgbClr val="002060"/>
                </a:solidFill>
              </a:rPr>
              <a:t>initializes</a:t>
            </a:r>
            <a:r>
              <a:rPr lang="en-US" dirty="0"/>
              <a:t> all instance variables to zero. </a:t>
            </a:r>
          </a:p>
          <a:p>
            <a:pPr marL="0" indent="0">
              <a:buNone/>
            </a:pPr>
            <a:r>
              <a:rPr lang="en-US" b="1" dirty="0"/>
              <a:t>Example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35287" y="2191658"/>
            <a:ext cx="4541513" cy="28738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{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3333CC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accNo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latin typeface="Consolas" panose="020B0609020204030204" pitchFamily="49" charset="0"/>
              </a:rPr>
              <a:t> balance;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//default constructor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4760685" y="2191657"/>
            <a:ext cx="7300135" cy="2873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1D3064"/>
              </a:buClr>
              <a:buFont typeface="Wingdings 3" panose="05040102010807070707" pitchFamily="18" charset="2"/>
              <a:buChar char="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 3" panose="05040102010807070707" pitchFamily="18" charset="2"/>
              <a:buChar char="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1D3064"/>
              </a:buClr>
              <a:buFont typeface="Arial" panose="020B0604020202020204" pitchFamily="34" charset="0"/>
              <a:buChar char="•"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</a:rPr>
              <a:t>MyBank</a:t>
            </a:r>
            <a:r>
              <a:rPr lang="en-US" sz="2000" dirty="0">
                <a:latin typeface="Consolas" panose="020B0609020204030204" pitchFamily="49" charset="0"/>
              </a:rPr>
              <a:t> {   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sz="2000" dirty="0">
                <a:latin typeface="Consolas" panose="020B0609020204030204" pitchFamily="49" charset="0"/>
              </a:rPr>
              <a:t>main(String[] </a:t>
            </a:r>
            <a:r>
              <a:rPr lang="en-US" sz="2000" dirty="0" err="1">
                <a:latin typeface="Consolas" panose="020B0609020204030204" pitchFamily="49" charset="0"/>
              </a:rPr>
              <a:t>args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 ma= </a:t>
            </a:r>
            <a:r>
              <a:rPr lang="en-US" sz="2000" dirty="0">
                <a:solidFill>
                  <a:srgbClr val="3333CC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MyAccount</a:t>
            </a:r>
            <a:r>
              <a:rPr lang="en-US" sz="2000" dirty="0">
                <a:latin typeface="Consolas" panose="020B0609020204030204" pitchFamily="49" charset="0"/>
              </a:rPr>
              <a:t>();    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"balance="</a:t>
            </a:r>
            <a:r>
              <a:rPr lang="en-US" sz="2000" dirty="0">
                <a:latin typeface="Consolas" panose="020B0609020204030204" pitchFamily="49" charset="0"/>
              </a:rPr>
              <a:t>+</a:t>
            </a:r>
            <a:r>
              <a:rPr lang="en-US" sz="2000" dirty="0" err="1">
                <a:latin typeface="Consolas" panose="020B0609020204030204" pitchFamily="49" charset="0"/>
              </a:rPr>
              <a:t>ma.balance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 }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//main()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//class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587077" y="5586545"/>
            <a:ext cx="2892237" cy="50945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balance=0.0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587077" y="5257361"/>
            <a:ext cx="798574" cy="32918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2131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6254</TotalTime>
  <Words>5884</Words>
  <Application>Microsoft Office PowerPoint</Application>
  <PresentationFormat>Widescreen</PresentationFormat>
  <Paragraphs>872</Paragraphs>
  <Slides>64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4" baseType="lpstr">
      <vt:lpstr>Arial</vt:lpstr>
      <vt:lpstr>Calibri</vt:lpstr>
      <vt:lpstr>Cambria</vt:lpstr>
      <vt:lpstr>Consolas</vt:lpstr>
      <vt:lpstr>Roboto</vt:lpstr>
      <vt:lpstr>Roboto Condensed</vt:lpstr>
      <vt:lpstr>Roboto Condensed Light</vt:lpstr>
      <vt:lpstr>Wingdings</vt:lpstr>
      <vt:lpstr>Wingdings 3</vt:lpstr>
      <vt:lpstr>Office Theme</vt:lpstr>
      <vt:lpstr>Constructor, Destructor, Static Keyword, Nested Class</vt:lpstr>
      <vt:lpstr>PowerPoint Presentation</vt:lpstr>
      <vt:lpstr>Constructor</vt:lpstr>
      <vt:lpstr>Constructor</vt:lpstr>
      <vt:lpstr>Properties of constructor</vt:lpstr>
      <vt:lpstr>Types of Constructor</vt:lpstr>
      <vt:lpstr>Default Constructor</vt:lpstr>
      <vt:lpstr>Default Constructor: MyConst.java</vt:lpstr>
      <vt:lpstr>Default Constructor</vt:lpstr>
      <vt:lpstr>No-Argument Constructor</vt:lpstr>
      <vt:lpstr>No-Argument Constructor: MyMain.java</vt:lpstr>
      <vt:lpstr>Parameterized Constructor</vt:lpstr>
      <vt:lpstr>Parameterized Constructor: MyMain.java</vt:lpstr>
      <vt:lpstr>Parameterized Constructor: MyMain.java with method</vt:lpstr>
      <vt:lpstr>Parameterized Constructor: method with return value</vt:lpstr>
      <vt:lpstr>‘this’ keyword</vt:lpstr>
      <vt:lpstr>PowerPoint Presentation</vt:lpstr>
      <vt:lpstr>‘this’ Keyword</vt:lpstr>
      <vt:lpstr>Copy Constructor</vt:lpstr>
      <vt:lpstr>Copy Constructor</vt:lpstr>
      <vt:lpstr>Copy Constructor: MyProgramCopy.java</vt:lpstr>
      <vt:lpstr>Advantages of Copy Constructor </vt:lpstr>
      <vt:lpstr>Constructor Overloading</vt:lpstr>
      <vt:lpstr>Constructor Overloading</vt:lpstr>
      <vt:lpstr>Why Constructor?</vt:lpstr>
      <vt:lpstr>When to use Constructor?</vt:lpstr>
      <vt:lpstr>Constructor() vs. Method()</vt:lpstr>
      <vt:lpstr>Destructor</vt:lpstr>
      <vt:lpstr>Destructor</vt:lpstr>
      <vt:lpstr>Destructor</vt:lpstr>
      <vt:lpstr>Working of garbage collector(destructor) in java</vt:lpstr>
      <vt:lpstr>Static</vt:lpstr>
      <vt:lpstr>Static in java</vt:lpstr>
      <vt:lpstr>Static</vt:lpstr>
      <vt:lpstr>Static Variable</vt:lpstr>
      <vt:lpstr>Static vs Non-Static Function</vt:lpstr>
      <vt:lpstr>Characteristic of static method</vt:lpstr>
      <vt:lpstr>Static Method: WAP using class Rectangle and calculate area</vt:lpstr>
      <vt:lpstr>static keyword</vt:lpstr>
      <vt:lpstr>PowerPoint Presentation</vt:lpstr>
      <vt:lpstr>static method</vt:lpstr>
      <vt:lpstr>PowerPoint Presentation</vt:lpstr>
      <vt:lpstr>Static Block</vt:lpstr>
      <vt:lpstr>Example: Static Block, Method and Variable</vt:lpstr>
      <vt:lpstr>Points to remember for static keyword</vt:lpstr>
      <vt:lpstr>Mutable and Immutable Objects</vt:lpstr>
      <vt:lpstr>Passing Objects as Argument</vt:lpstr>
      <vt:lpstr>Array of Objects</vt:lpstr>
      <vt:lpstr>Nested Class</vt:lpstr>
      <vt:lpstr>Nested Class</vt:lpstr>
      <vt:lpstr>Nested Class</vt:lpstr>
      <vt:lpstr>Nested Class</vt:lpstr>
      <vt:lpstr>Non-Static Nested Class: InnerOuterDemo.java</vt:lpstr>
      <vt:lpstr>Static Nested Class: InnerOuterDemo</vt:lpstr>
      <vt:lpstr>Points to remember: Inner class</vt:lpstr>
      <vt:lpstr>Package (Not part of this Unit)</vt:lpstr>
      <vt:lpstr>Creating a package</vt:lpstr>
      <vt:lpstr>Package (Example)</vt:lpstr>
      <vt:lpstr>import keyword</vt:lpstr>
      <vt:lpstr>import (importing all class/interface)</vt:lpstr>
      <vt:lpstr>Static Import</vt:lpstr>
      <vt:lpstr>Access Control</vt:lpstr>
      <vt:lpstr>Programs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CHIRAG  JOSHI</cp:lastModifiedBy>
  <cp:revision>605</cp:revision>
  <dcterms:created xsi:type="dcterms:W3CDTF">2020-05-01T05:09:15Z</dcterms:created>
  <dcterms:modified xsi:type="dcterms:W3CDTF">2023-03-17T10:40:19Z</dcterms:modified>
</cp:coreProperties>
</file>