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46.xml" ContentType="application/vnd.openxmlformats-officedocument.presentationml.slideLayout+xml"/>
  <Override PartName="/ppt/slideLayouts/slideLayout29.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9.xml" ContentType="application/vnd.openxmlformats-officedocument.presentationml.slideLayout+xml"/>
  <Override PartName="/ppt/slideLayouts/slideLayout36.xml" ContentType="application/vnd.openxmlformats-officedocument.presentationml.slideLayout+xml"/>
  <Override PartName="/ppt/slideLayouts/slideLayout27.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60.xml" ContentType="application/vnd.openxmlformats-officedocument.presentationml.slideLayout+xml"/>
  <Override PartName="/ppt/slideLayouts/slideLayout26.xml" ContentType="application/vnd.openxmlformats-officedocument.presentationml.slideLayout+xml"/>
  <Override PartName="/ppt/slideLayouts/slideLayout51.xml" ContentType="application/vnd.openxmlformats-officedocument.presentationml.slideLayout+xml"/>
  <Override PartName="/ppt/slideLayouts/slideLayout34.xml" ContentType="application/vnd.openxmlformats-officedocument.presentationml.slideLayout+xml"/>
  <Override PartName="/ppt/slideLayouts/slideLayout17.xml" ContentType="application/vnd.openxmlformats-officedocument.presentationml.slideLayout+xml"/>
  <Override PartName="/ppt/slideLayouts/slideLayout35.xml" ContentType="application/vnd.openxmlformats-officedocument.presentationml.slideLayout+xml"/>
  <Override PartName="/ppt/slideLayouts/slideLayout52.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50.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_rels/slideLayout33.xml.rels" ContentType="application/vnd.openxmlformats-package.relationships+xml"/>
  <Override PartName="/ppt/slideLayouts/_rels/slideLayout50.xml.rels" ContentType="application/vnd.openxmlformats-package.relationships+xml"/>
  <Override PartName="/ppt/slideLayouts/_rels/slideLayout59.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51.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52.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60.xml.rels" ContentType="application/vnd.openxmlformats-package.relationships+xml"/>
  <Override PartName="/ppt/slideLayouts/_rels/slideLayout46.xml.rels" ContentType="application/vnd.openxmlformats-package.relationships+xml"/>
  <Override PartName="/ppt/slideLayouts/_rels/slideLayout29.xml.rels" ContentType="application/vnd.openxmlformats-package.relationships+xml"/>
  <Override PartName="/ppt/slideLayouts/_rels/slideLayout45.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58.xml.rels" ContentType="application/vnd.openxmlformats-package.relationships+xml"/>
  <Override PartName="/ppt/slideLayouts/_rels/slideLayout15.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42.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10.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3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38.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9.xml.rels" ContentType="application/vnd.openxmlformats-package.relationships+xml"/>
  <Override PartName="/ppt/slideLayouts/_rels/slideLayout39.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slideLayout2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53.xml" ContentType="application/vnd.openxmlformats-officedocument.presentationml.slideLayout+xml"/>
  <Override PartName="/ppt/slideLayouts/slideLayout10.xml" ContentType="application/vnd.openxmlformats-officedocument.presentationml.slideLayout+xml"/>
  <Override PartName="/ppt/slideLayouts/slideLayout30.xml" ContentType="application/vnd.openxmlformats-officedocument.presentationml.slideLayout+xml"/>
  <Override PartName="/ppt/slideLayouts/slideLayout1.xml" ContentType="application/vnd.openxmlformats-officedocument.presentationml.slideLayout+xml"/>
  <Override PartName="/ppt/slideLayouts/slideLayout37.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8.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39.xml" ContentType="application/vnd.openxmlformats-officedocument.presentationml.slideLayout+xml"/>
  <Override PartName="/ppt/slideLayouts/slideLayout13.xml" ContentType="application/vnd.openxmlformats-officedocument.presentationml.slideLayout+xml"/>
  <Override PartName="/ppt/slideLayouts/slideLayout5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4.xml" ContentType="application/vnd.openxmlformats-officedocument.presentationml.slideLayout+xml"/>
  <Override PartName="/ppt/slideLayouts/slideLayout57.xml" ContentType="application/vnd.openxmlformats-officedocument.presentationml.slideLayout+xml"/>
  <Override PartName="/ppt/slideLayouts/slideLayout15.xml" ContentType="application/vnd.openxmlformats-officedocument.presentationml.slideLayout+xml"/>
  <Override PartName="/ppt/slideLayouts/slideLayout58.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9.png" ContentType="image/png"/>
  <Override PartName="/ppt/media/image10.png" ContentType="image/png"/>
  <Override PartName="/ppt/media/image8.png" ContentType="image/png"/>
  <Override PartName="/ppt/media/hdphoto2.wdp" ContentType="image/vnd.ms-photo"/>
  <Override PartName="/ppt/media/image15.png" ContentType="image/png"/>
  <Override PartName="/ppt/media/image14.png" ContentType="image/png"/>
  <Override PartName="/ppt/media/image13.png" ContentType="image/png"/>
  <Override PartName="/ppt/media/image12.png" ContentType="image/png"/>
  <Override PartName="/ppt/media/image7.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hdphoto1.wdp" ContentType="image/vnd.ms-photo"/>
  <Override PartName="/ppt/media/image6.png" ContentType="image/png"/>
  <Override PartName="/ppt/media/image11.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slide17.xml" ContentType="application/vnd.openxmlformats-officedocument.presentationml.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4.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16.xml.rels" ContentType="application/vnd.openxmlformats-package.relationships+xml"/>
  <Override PartName="/ppt/slides/_rels/slide33.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slide25.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D9AD6E2-097F-4F62-BBC3-585C6EF781F4}"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A1FE20D-3712-4352-B5C4-37D226DC229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ECBAFC9-A478-4062-B59B-4E7CC8788C3C}"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E5D788D-CA51-4058-B5AE-C1E4BE3D0A50}"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128B9CF-5F64-456F-AE6F-E44C6BB3CA88}"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CC43085-6CD4-4A3E-9385-7961BD55092D}"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6C4004E-2E69-4B10-A9AD-2E81E999DF5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B92ADDD-C236-44F1-AFF3-70847970511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ECB4D96-890E-4D87-8130-BCAA4426E32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BA687EF-CC97-43BE-8307-93FF66989767}"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BE54A46-E127-4FC2-99FF-881F1D426A60}"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05DFA0B-2BDD-47ED-8489-B37407300958}"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microsoft.com/office/2007/relationships/hdphoto" Target="../media/hdphoto1.wdp"/><Relationship Id="rId8" Type="http://schemas.openxmlformats.org/officeDocument/2006/relationships/image" Target="../media/image6.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png"/><Relationship Id="rId3" Type="http://schemas.openxmlformats.org/officeDocument/2006/relationships/image" Target="../media/image8.png"/><Relationship Id="rId4" Type="http://schemas.microsoft.com/office/2007/relationships/hdphoto" Target="../media/hdphoto2.wdp"/><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TextBox 2"/>
          <p:cNvSpPr/>
          <p:nvPr/>
        </p:nvSpPr>
        <p:spPr>
          <a:xfrm>
            <a:off x="1872720" y="5802120"/>
            <a:ext cx="4443480" cy="333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600" spc="-1" strike="noStrike">
                <a:solidFill>
                  <a:srgbClr val="212121"/>
                </a:solidFill>
                <a:latin typeface="Roboto Condensed"/>
                <a:ea typeface="DejaVu Sans"/>
              </a:rPr>
              <a:t>Darshan Institute of Engineering &amp; Technology, Rajkot</a:t>
            </a:r>
            <a:endParaRPr b="0" lang="en-IN" sz="1600" spc="-1" strike="noStrike">
              <a:solidFill>
                <a:srgbClr val="000000"/>
              </a:solidFill>
              <a:latin typeface="Arial"/>
            </a:endParaRPr>
          </a:p>
        </p:txBody>
      </p:sp>
      <p:sp>
        <p:nvSpPr>
          <p:cNvPr id="1" name="Freeform 13"/>
          <p:cNvSpPr/>
          <p:nvPr/>
        </p:nvSpPr>
        <p:spPr>
          <a:xfrm>
            <a:off x="2554560" y="0"/>
            <a:ext cx="5254920" cy="1334160"/>
          </a:xfrm>
          <a:custGeom>
            <a:avLst/>
            <a:gdLst>
              <a:gd name="textAreaLeft" fmla="*/ 0 w 5254920"/>
              <a:gd name="textAreaRight" fmla="*/ 5255640 w 5254920"/>
              <a:gd name="textAreaTop" fmla="*/ 0 h 1334160"/>
              <a:gd name="textAreaBottom" fmla="*/ 1334880 h 1334160"/>
            </a:gdLst>
            <a:ahLst/>
            <a:rect l="textAreaLeft" t="textAreaTop" r="textAreaRight" b="textAreaBottom"/>
            <a:pathLst>
              <a:path w="2048" h="517">
                <a:moveTo>
                  <a:pt x="2048" y="0"/>
                </a:moveTo>
                <a:cubicBezTo>
                  <a:pt x="2011" y="25"/>
                  <a:pt x="1973" y="49"/>
                  <a:pt x="1934" y="72"/>
                </a:cubicBezTo>
                <a:cubicBezTo>
                  <a:pt x="1177" y="517"/>
                  <a:pt x="332" y="480"/>
                  <a:pt x="0" y="0"/>
                </a:cubicBezTo>
                <a:lnTo>
                  <a:pt x="2048" y="0"/>
                </a:lnTo>
                <a:close/>
              </a:path>
            </a:pathLst>
          </a:custGeom>
          <a:gradFill rotWithShape="0">
            <a:gsLst>
              <a:gs pos="10000">
                <a:srgbClr val="7d5008"/>
              </a:gs>
              <a:gs pos="100000">
                <a:srgbClr val="f19d19"/>
              </a:gs>
            </a:gsLst>
            <a:lin ang="10800000"/>
          </a:grad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212121"/>
              </a:solidFill>
              <a:latin typeface="Roboto Condensed"/>
              <a:ea typeface="DejaVu Sans"/>
            </a:endParaRPr>
          </a:p>
        </p:txBody>
      </p:sp>
      <p:sp>
        <p:nvSpPr>
          <p:cNvPr id="2" name="Freeform 17"/>
          <p:cNvSpPr/>
          <p:nvPr/>
        </p:nvSpPr>
        <p:spPr>
          <a:xfrm>
            <a:off x="0" y="5905440"/>
            <a:ext cx="1900800" cy="951840"/>
          </a:xfrm>
          <a:custGeom>
            <a:avLst/>
            <a:gdLst>
              <a:gd name="textAreaLeft" fmla="*/ 0 w 1900800"/>
              <a:gd name="textAreaRight" fmla="*/ 1901520 w 1900800"/>
              <a:gd name="textAreaTop" fmla="*/ 0 h 951840"/>
              <a:gd name="textAreaBottom" fmla="*/ 952560 h 951840"/>
            </a:gdLst>
            <a:ahLst/>
            <a:rect l="textAreaLeft" t="textAreaTop" r="textAreaRight" b="textAreaBottom"/>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rotWithShape="0">
            <a:gsLst>
              <a:gs pos="10000">
                <a:srgbClr val="7d5008"/>
              </a:gs>
              <a:gs pos="100000">
                <a:srgbClr val="f19d19"/>
              </a:gs>
            </a:gsLst>
            <a:lin ang="10800000"/>
          </a:grad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212121"/>
              </a:solidFill>
              <a:latin typeface="Roboto Condensed"/>
              <a:ea typeface="DejaVu Sans"/>
            </a:endParaRPr>
          </a:p>
        </p:txBody>
      </p:sp>
      <p:pic>
        <p:nvPicPr>
          <p:cNvPr id="3" name="Picture 31" descr=""/>
          <p:cNvPicPr/>
          <p:nvPr/>
        </p:nvPicPr>
        <p:blipFill>
          <a:blip r:embed="rId2"/>
          <a:stretch/>
        </p:blipFill>
        <p:spPr>
          <a:xfrm>
            <a:off x="8808480" y="4602240"/>
            <a:ext cx="3382920" cy="2255040"/>
          </a:xfrm>
          <a:prstGeom prst="rect">
            <a:avLst/>
          </a:prstGeom>
          <a:ln w="0">
            <a:noFill/>
          </a:ln>
        </p:spPr>
      </p:pic>
      <p:cxnSp>
        <p:nvCxnSpPr>
          <p:cNvPr id="4" name="Straight Connector 44"/>
          <p:cNvCxnSpPr/>
          <p:nvPr/>
        </p:nvCxnSpPr>
        <p:spPr>
          <a:xfrm>
            <a:off x="1926360" y="6123960"/>
            <a:ext cx="4356720" cy="720"/>
          </a:xfrm>
          <a:prstGeom prst="straightConnector1">
            <a:avLst/>
          </a:prstGeom>
          <a:ln w="0">
            <a:solidFill>
              <a:srgbClr val="a6a6a6"/>
            </a:solidFill>
          </a:ln>
        </p:spPr>
      </p:cxnSp>
      <p:pic>
        <p:nvPicPr>
          <p:cNvPr id="5" name="Picture 25" descr=""/>
          <p:cNvPicPr/>
          <p:nvPr/>
        </p:nvPicPr>
        <p:blipFill>
          <a:blip r:embed="rId3"/>
          <a:stretch/>
        </p:blipFill>
        <p:spPr>
          <a:xfrm>
            <a:off x="1998000" y="6232320"/>
            <a:ext cx="182160" cy="182160"/>
          </a:xfrm>
          <a:prstGeom prst="rect">
            <a:avLst/>
          </a:prstGeom>
          <a:ln w="0">
            <a:noFill/>
          </a:ln>
        </p:spPr>
      </p:pic>
      <p:pic>
        <p:nvPicPr>
          <p:cNvPr id="6" name="Picture 26" descr=""/>
          <p:cNvPicPr/>
          <p:nvPr/>
        </p:nvPicPr>
        <p:blipFill>
          <a:blip r:embed="rId4"/>
          <a:stretch/>
        </p:blipFill>
        <p:spPr>
          <a:xfrm>
            <a:off x="1998000" y="6505200"/>
            <a:ext cx="182160" cy="182160"/>
          </a:xfrm>
          <a:prstGeom prst="rect">
            <a:avLst/>
          </a:prstGeom>
          <a:ln w="0">
            <a:noFill/>
          </a:ln>
        </p:spPr>
      </p:pic>
      <p:pic>
        <p:nvPicPr>
          <p:cNvPr id="7" name="Picture 53" descr=""/>
          <p:cNvPicPr/>
          <p:nvPr/>
        </p:nvPicPr>
        <p:blipFill>
          <a:blip r:embed="rId5"/>
          <a:stretch/>
        </p:blipFill>
        <p:spPr>
          <a:xfrm>
            <a:off x="8295840" y="307440"/>
            <a:ext cx="3573000" cy="821160"/>
          </a:xfrm>
          <a:prstGeom prst="rect">
            <a:avLst/>
          </a:prstGeom>
          <a:ln w="0">
            <a:noFill/>
          </a:ln>
        </p:spPr>
      </p:pic>
      <p:pic>
        <p:nvPicPr>
          <p:cNvPr id="8" name="Picture 54" descr=""/>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Lst>
          </a:blip>
          <a:srcRect l="62019" t="18070" r="2728" b="17712"/>
          <a:stretch/>
        </p:blipFill>
        <p:spPr>
          <a:xfrm>
            <a:off x="63360" y="837720"/>
            <a:ext cx="1087200" cy="771480"/>
          </a:xfrm>
          <a:prstGeom prst="rect">
            <a:avLst/>
          </a:prstGeom>
          <a:ln w="0">
            <a:noFill/>
          </a:ln>
        </p:spPr>
      </p:pic>
      <p:sp>
        <p:nvSpPr>
          <p:cNvPr id="9" name="Picture 20"/>
          <p:cNvSpPr/>
          <p:nvPr/>
        </p:nvSpPr>
        <p:spPr>
          <a:xfrm>
            <a:off x="353520" y="5211360"/>
            <a:ext cx="1352880" cy="1352880"/>
          </a:xfrm>
          <a:custGeom>
            <a:avLst/>
            <a:gdLst>
              <a:gd name="textAreaLeft" fmla="*/ 0 w 1352880"/>
              <a:gd name="textAreaRight" fmla="*/ 1353600 w 1352880"/>
              <a:gd name="textAreaTop" fmla="*/ 0 h 1352880"/>
              <a:gd name="textAreaBottom" fmla="*/ 1353600 h 1352880"/>
            </a:gdLst>
            <a:ahLst/>
            <a:rect l="textAreaLeft" t="textAreaTop" r="textAreaRight" b="textAreaBottom"/>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blipFill rotWithShape="0">
            <a:blip r:embed="rId8"/>
            <a:srcRect/>
            <a:stretch/>
          </a:blipFill>
          <a:ln w="12700">
            <a:solidFill>
              <a:srgbClr val="bfbfbf"/>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a:t>
            </a:r>
            <a:r>
              <a:rPr b="0" lang="en-IN" sz="4400" spc="-1" strike="noStrike">
                <a:solidFill>
                  <a:srgbClr val="000000"/>
                </a:solidFill>
                <a:latin typeface="Arial"/>
              </a:rPr>
              <a:t>title text format</a:t>
            </a:r>
            <a:endParaRPr b="0" lang="en-IN" sz="4400" spc="-1" strike="noStrike">
              <a:solidFill>
                <a:srgbClr val="000000"/>
              </a:solidFill>
              <a:latin typeface="Arial"/>
            </a:endParaRPr>
          </a:p>
        </p:txBody>
      </p:sp>
      <p:sp>
        <p:nvSpPr>
          <p:cNvPr id="1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8" name="Picture 10" descr=""/>
          <p:cNvPicPr/>
          <p:nvPr/>
        </p:nvPicPr>
        <p:blipFill>
          <a:blip r:embed="rId2"/>
          <a:srcRect l="0" t="0" r="11577" b="21187"/>
          <a:stretch/>
        </p:blipFill>
        <p:spPr>
          <a:xfrm rot="16200000">
            <a:off x="9807120" y="607680"/>
            <a:ext cx="2991240" cy="1777320"/>
          </a:xfrm>
          <a:prstGeom prst="rect">
            <a:avLst/>
          </a:prstGeom>
          <a:ln w="0">
            <a:noFill/>
          </a:ln>
        </p:spPr>
      </p:pic>
      <p:pic>
        <p:nvPicPr>
          <p:cNvPr id="49" name="Picture 11" descr=""/>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rcRect l="79651" t="18070" r="2736" b="17712"/>
          <a:stretch/>
        </p:blipFill>
        <p:spPr>
          <a:xfrm>
            <a:off x="0" y="401400"/>
            <a:ext cx="543240" cy="771480"/>
          </a:xfrm>
          <a:prstGeom prst="rect">
            <a:avLst/>
          </a:prstGeom>
          <a:ln w="0">
            <a:noFill/>
          </a:ln>
        </p:spPr>
      </p:pic>
      <p:sp>
        <p:nvSpPr>
          <p:cNvPr id="50" name="Freeform 17"/>
          <p:cNvSpPr/>
          <p:nvPr/>
        </p:nvSpPr>
        <p:spPr>
          <a:xfrm>
            <a:off x="0" y="5905440"/>
            <a:ext cx="1900800" cy="951840"/>
          </a:xfrm>
          <a:custGeom>
            <a:avLst/>
            <a:gdLst>
              <a:gd name="textAreaLeft" fmla="*/ 0 w 1900800"/>
              <a:gd name="textAreaRight" fmla="*/ 1901520 w 1900800"/>
              <a:gd name="textAreaTop" fmla="*/ 0 h 951840"/>
              <a:gd name="textAreaBottom" fmla="*/ 952560 h 951840"/>
            </a:gdLst>
            <a:ahLst/>
            <a:rect l="textAreaLeft" t="textAreaTop" r="textAreaRight" b="textAreaBottom"/>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212121"/>
              </a:solidFill>
              <a:latin typeface="Roboto Condensed"/>
              <a:ea typeface="DejaVu Sans"/>
            </a:endParaRPr>
          </a:p>
        </p:txBody>
      </p:sp>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Rounded Corners 16"/>
          <p:cNvSpPr/>
          <p:nvPr/>
        </p:nvSpPr>
        <p:spPr>
          <a:xfrm>
            <a:off x="0" y="6603840"/>
            <a:ext cx="12191400" cy="25344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Roboto Condensed"/>
              <a:ea typeface="DejaVu Sans"/>
            </a:endParaRPr>
          </a:p>
        </p:txBody>
      </p:sp>
      <p:sp>
        <p:nvSpPr>
          <p:cNvPr id="90" name="Date Placeholder 1"/>
          <p:cNvSpPr/>
          <p:nvPr/>
        </p:nvSpPr>
        <p:spPr>
          <a:xfrm>
            <a:off x="838080" y="6603840"/>
            <a:ext cx="2742480" cy="2545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373737"/>
                </a:solidFill>
                <a:latin typeface="Roboto Condensed Light"/>
                <a:ea typeface="Roboto Condensed Light"/>
              </a:rPr>
              <a:t>Prof. Jayesh D. Vagadiya</a:t>
            </a:r>
            <a:endParaRPr b="0" lang="en-IN" sz="1200" spc="-1" strike="noStrike">
              <a:solidFill>
                <a:srgbClr val="000000"/>
              </a:solidFill>
              <a:latin typeface="Arial"/>
            </a:endParaRPr>
          </a:p>
        </p:txBody>
      </p:sp>
      <p:sp>
        <p:nvSpPr>
          <p:cNvPr id="91" name="Footer Placeholder 2"/>
          <p:cNvSpPr/>
          <p:nvPr/>
        </p:nvSpPr>
        <p:spPr>
          <a:xfrm>
            <a:off x="3653280" y="6603840"/>
            <a:ext cx="4884480" cy="2545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373737"/>
                </a:solidFill>
                <a:latin typeface="Roboto Condensed Light"/>
                <a:ea typeface="Roboto Condensed Light"/>
              </a:rPr>
              <a:t>#3140705 (OOP-I)   </a:t>
            </a:r>
            <a:r>
              <a:rPr b="0" lang="en-US" sz="1200" spc="-1" strike="noStrike">
                <a:solidFill>
                  <a:srgbClr val="373737"/>
                </a:solidFill>
                <a:latin typeface="Wingdings"/>
                <a:ea typeface="Roboto Condensed Light"/>
              </a:rPr>
              <a:t></a:t>
            </a:r>
            <a:r>
              <a:rPr b="0" lang="en-US" sz="1200" spc="-1" strike="noStrike">
                <a:solidFill>
                  <a:srgbClr val="373737"/>
                </a:solidFill>
                <a:latin typeface="Roboto Condensed Light"/>
                <a:ea typeface="Roboto Condensed Light"/>
              </a:rPr>
              <a:t>   Unit 10-11 – Collection Framework</a:t>
            </a:r>
            <a:endParaRPr b="0" lang="en-IN" sz="1200" spc="-1" strike="noStrike">
              <a:solidFill>
                <a:srgbClr val="000000"/>
              </a:solidFill>
              <a:latin typeface="Arial"/>
            </a:endParaRPr>
          </a:p>
        </p:txBody>
      </p:sp>
      <p:sp>
        <p:nvSpPr>
          <p:cNvPr id="92" name="Slide Number Placeholder 3"/>
          <p:cNvSpPr/>
          <p:nvPr/>
        </p:nvSpPr>
        <p:spPr>
          <a:xfrm>
            <a:off x="8610480" y="6603840"/>
            <a:ext cx="2742480" cy="2545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3B05F9DD-526C-48A4-8407-44B826D7687E}" type="slidenum">
              <a:rPr b="1" lang="en-US" sz="1200" spc="-1" strike="noStrike">
                <a:solidFill>
                  <a:srgbClr val="373737"/>
                </a:solidFill>
                <a:latin typeface="Roboto Condensed"/>
                <a:ea typeface="DejaVu Sans"/>
              </a:rPr>
              <a:t>&lt;number&gt;</a:t>
            </a:fld>
            <a:endParaRPr b="0" lang="en-IN" sz="1200" spc="-1" strike="noStrike">
              <a:solidFill>
                <a:srgbClr val="000000"/>
              </a:solidFill>
              <a:latin typeface="Arial"/>
            </a:endParaRPr>
          </a:p>
        </p:txBody>
      </p:sp>
      <p:pic>
        <p:nvPicPr>
          <p:cNvPr id="93" name="Shape 56" descr=""/>
          <p:cNvPicPr/>
          <p:nvPr/>
        </p:nvPicPr>
        <p:blipFill>
          <a:blip r:embed="rId2"/>
          <a:srcRect l="0" t="86711" r="1769" b="3537"/>
          <a:stretch/>
        </p:blipFill>
        <p:spPr>
          <a:xfrm>
            <a:off x="0" y="0"/>
            <a:ext cx="12191400" cy="710640"/>
          </a:xfrm>
          <a:prstGeom prst="rect">
            <a:avLst/>
          </a:prstGeom>
          <a:ln w="0">
            <a:noFill/>
          </a:ln>
        </p:spPr>
      </p:pic>
      <p:cxnSp>
        <p:nvCxnSpPr>
          <p:cNvPr id="94" name="Straight Connector 19"/>
          <p:cNvCxnSpPr/>
          <p:nvPr/>
        </p:nvCxnSpPr>
        <p:spPr>
          <a:xfrm>
            <a:off x="0" y="711000"/>
            <a:ext cx="12192480" cy="720"/>
          </a:xfrm>
          <a:prstGeom prst="straightConnector1">
            <a:avLst/>
          </a:prstGeom>
          <a:ln w="12700">
            <a:solidFill>
              <a:srgbClr val="d9d9d9"/>
            </a:solidFill>
            <a:round/>
          </a:ln>
        </p:spPr>
      </p:cxnSp>
      <p:cxnSp>
        <p:nvCxnSpPr>
          <p:cNvPr id="95" name="Straight Connector 23"/>
          <p:cNvCxnSpPr/>
          <p:nvPr/>
        </p:nvCxnSpPr>
        <p:spPr>
          <a:xfrm>
            <a:off x="0" y="6606000"/>
            <a:ext cx="12192480" cy="720"/>
          </a:xfrm>
          <a:prstGeom prst="straightConnector1">
            <a:avLst/>
          </a:prstGeom>
          <a:ln w="12700">
            <a:solidFill>
              <a:srgbClr val="bfbfbf">
                <a:alpha val="70000"/>
              </a:srgbClr>
            </a:solidFill>
            <a:round/>
          </a:ln>
        </p:spPr>
      </p:cxnSp>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a:t>
            </a:r>
            <a:r>
              <a:rPr b="0" lang="en-IN" sz="4400" spc="-1" strike="noStrike">
                <a:solidFill>
                  <a:srgbClr val="000000"/>
                </a:solidFill>
                <a:latin typeface="Arial"/>
              </a:rPr>
              <a:t>li</a:t>
            </a:r>
            <a:r>
              <a:rPr b="0" lang="en-IN" sz="4400" spc="-1" strike="noStrike">
                <a:solidFill>
                  <a:srgbClr val="000000"/>
                </a:solidFill>
                <a:latin typeface="Arial"/>
              </a:rPr>
              <a:t>c</a:t>
            </a:r>
            <a:r>
              <a:rPr b="0" lang="en-IN" sz="4400" spc="-1" strike="noStrike">
                <a:solidFill>
                  <a:srgbClr val="000000"/>
                </a:solidFill>
                <a:latin typeface="Arial"/>
              </a:rPr>
              <a:t>k </a:t>
            </a:r>
            <a:r>
              <a:rPr b="0" lang="en-IN" sz="4400" spc="-1" strike="noStrike">
                <a:solidFill>
                  <a:srgbClr val="000000"/>
                </a:solidFill>
                <a:latin typeface="Arial"/>
              </a:rPr>
              <a:t>t</a:t>
            </a:r>
            <a:r>
              <a:rPr b="0" lang="en-IN" sz="4400" spc="-1" strike="noStrike">
                <a:solidFill>
                  <a:srgbClr val="000000"/>
                </a:solidFill>
                <a:latin typeface="Arial"/>
              </a:rPr>
              <a:t>o </a:t>
            </a:r>
            <a:r>
              <a:rPr b="0" lang="en-IN" sz="4400" spc="-1" strike="noStrike">
                <a:solidFill>
                  <a:srgbClr val="000000"/>
                </a:solidFill>
                <a:latin typeface="Arial"/>
              </a:rPr>
              <a:t>e</a:t>
            </a:r>
            <a:r>
              <a:rPr b="0" lang="en-IN" sz="4400" spc="-1" strike="noStrike">
                <a:solidFill>
                  <a:srgbClr val="000000"/>
                </a:solidFill>
                <a:latin typeface="Arial"/>
              </a:rPr>
              <a:t>d</a:t>
            </a:r>
            <a:r>
              <a:rPr b="0" lang="en-IN" sz="4400" spc="-1" strike="noStrike">
                <a:solidFill>
                  <a:srgbClr val="000000"/>
                </a:solidFill>
                <a:latin typeface="Arial"/>
              </a:rPr>
              <a:t>it </a:t>
            </a:r>
            <a:r>
              <a:rPr b="0" lang="en-IN" sz="4400" spc="-1" strike="noStrike">
                <a:solidFill>
                  <a:srgbClr val="000000"/>
                </a:solidFill>
                <a:latin typeface="Arial"/>
              </a:rPr>
              <a:t>t</a:t>
            </a:r>
            <a:r>
              <a:rPr b="0" lang="en-IN" sz="4400" spc="-1" strike="noStrike">
                <a:solidFill>
                  <a:srgbClr val="000000"/>
                </a:solidFill>
                <a:latin typeface="Arial"/>
              </a:rPr>
              <a:t>h</a:t>
            </a:r>
            <a:r>
              <a:rPr b="0" lang="en-IN" sz="4400" spc="-1" strike="noStrike">
                <a:solidFill>
                  <a:srgbClr val="000000"/>
                </a:solidFill>
                <a:latin typeface="Arial"/>
              </a:rPr>
              <a:t>e </a:t>
            </a:r>
            <a:r>
              <a:rPr b="0" lang="en-IN" sz="4400" spc="-1" strike="noStrike">
                <a:solidFill>
                  <a:srgbClr val="000000"/>
                </a:solidFill>
                <a:latin typeface="Arial"/>
              </a:rPr>
              <a:t>ti</a:t>
            </a:r>
            <a:r>
              <a:rPr b="0" lang="en-IN" sz="4400" spc="-1" strike="noStrike">
                <a:solidFill>
                  <a:srgbClr val="000000"/>
                </a:solidFill>
                <a:latin typeface="Arial"/>
              </a:rPr>
              <a:t>tl</a:t>
            </a:r>
            <a:r>
              <a:rPr b="0" lang="en-IN" sz="4400" spc="-1" strike="noStrike">
                <a:solidFill>
                  <a:srgbClr val="000000"/>
                </a:solidFill>
                <a:latin typeface="Arial"/>
              </a:rPr>
              <a:t>e </a:t>
            </a:r>
            <a:r>
              <a:rPr b="0" lang="en-IN" sz="4400" spc="-1" strike="noStrike">
                <a:solidFill>
                  <a:srgbClr val="000000"/>
                </a:solidFill>
                <a:latin typeface="Arial"/>
              </a:rPr>
              <a:t>t</a:t>
            </a:r>
            <a:r>
              <a:rPr b="0" lang="en-IN" sz="4400" spc="-1" strike="noStrike">
                <a:solidFill>
                  <a:srgbClr val="000000"/>
                </a:solidFill>
                <a:latin typeface="Arial"/>
              </a:rPr>
              <a:t>e</a:t>
            </a:r>
            <a:r>
              <a:rPr b="0" lang="en-IN" sz="4400" spc="-1" strike="noStrike">
                <a:solidFill>
                  <a:srgbClr val="000000"/>
                </a:solidFill>
                <a:latin typeface="Arial"/>
              </a:rPr>
              <a:t>x</a:t>
            </a:r>
            <a:r>
              <a:rPr b="0" lang="en-IN" sz="4400" spc="-1" strike="noStrike">
                <a:solidFill>
                  <a:srgbClr val="000000"/>
                </a:solidFill>
                <a:latin typeface="Arial"/>
              </a:rPr>
              <a:t>t </a:t>
            </a:r>
            <a:r>
              <a:rPr b="0" lang="en-IN" sz="4400" spc="-1" strike="noStrike">
                <a:solidFill>
                  <a:srgbClr val="000000"/>
                </a:solidFill>
                <a:latin typeface="Arial"/>
              </a:rPr>
              <a:t>f</a:t>
            </a:r>
            <a:r>
              <a:rPr b="0" lang="en-IN" sz="4400" spc="-1" strike="noStrike">
                <a:solidFill>
                  <a:srgbClr val="000000"/>
                </a:solidFill>
                <a:latin typeface="Arial"/>
              </a:rPr>
              <a:t>o</a:t>
            </a:r>
            <a:r>
              <a:rPr b="0" lang="en-IN" sz="4400" spc="-1" strike="noStrike">
                <a:solidFill>
                  <a:srgbClr val="000000"/>
                </a:solidFill>
                <a:latin typeface="Arial"/>
              </a:rPr>
              <a:t>r</a:t>
            </a:r>
            <a:r>
              <a:rPr b="0" lang="en-IN" sz="4400" spc="-1" strike="noStrike">
                <a:solidFill>
                  <a:srgbClr val="000000"/>
                </a:solidFill>
                <a:latin typeface="Arial"/>
              </a:rPr>
              <a:t>m</a:t>
            </a:r>
            <a:r>
              <a:rPr b="0" lang="en-IN" sz="4400" spc="-1" strike="noStrike">
                <a:solidFill>
                  <a:srgbClr val="000000"/>
                </a:solidFill>
                <a:latin typeface="Arial"/>
              </a:rPr>
              <a:t>a</a:t>
            </a:r>
            <a:r>
              <a:rPr b="0" lang="en-IN" sz="4400" spc="-1" strike="noStrike">
                <a:solidFill>
                  <a:srgbClr val="000000"/>
                </a:solidFill>
                <a:latin typeface="Arial"/>
              </a:rPr>
              <a:t>t</a:t>
            </a:r>
            <a:endParaRPr b="0" lang="en-IN" sz="4400" spc="-1" strike="noStrike">
              <a:solidFill>
                <a:srgbClr val="000000"/>
              </a:solidFill>
              <a:latin typeface="Arial"/>
            </a:endParaRPr>
          </a:p>
        </p:txBody>
      </p:sp>
      <p:sp>
        <p:nvSpPr>
          <p:cNvPr id="9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PlaceHolder 1"/>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35" name="PlaceHolder 2"/>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d8d8d"/>
                </a:solidFill>
                <a:latin typeface="Roboto Condensed"/>
              </a:defRPr>
            </a:lvl1pPr>
          </a:lstStyle>
          <a:p>
            <a:pPr indent="0" algn="r">
              <a:lnSpc>
                <a:spcPct val="100000"/>
              </a:lnSpc>
              <a:buNone/>
              <a:tabLst>
                <a:tab algn="l" pos="0"/>
              </a:tabLst>
            </a:pPr>
            <a:fld id="{809B6C4E-A208-4F14-8804-312F2C900641}" type="slidenum">
              <a:rPr b="0" lang="en-US" sz="1200" spc="-1" strike="noStrike">
                <a:solidFill>
                  <a:srgbClr val="8d8d8d"/>
                </a:solidFill>
                <a:latin typeface="Roboto Condensed"/>
              </a:rPr>
              <a:t>&lt;number&gt;</a:t>
            </a:fld>
            <a:endParaRPr b="0" lang="en-IN" sz="1200" spc="-1" strike="noStrike">
              <a:solidFill>
                <a:srgbClr val="000000"/>
              </a:solidFill>
              <a:latin typeface="Times New Roman"/>
            </a:endParaRPr>
          </a:p>
        </p:txBody>
      </p:sp>
      <p:sp>
        <p:nvSpPr>
          <p:cNvPr id="136" name="PlaceHolder 3"/>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3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3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Date Placeholder 1"/>
          <p:cNvSpPr/>
          <p:nvPr/>
        </p:nvSpPr>
        <p:spPr>
          <a:xfrm>
            <a:off x="838080" y="6603840"/>
            <a:ext cx="2742480" cy="2545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373737"/>
                </a:solidFill>
                <a:latin typeface="Roboto Condensed Light"/>
                <a:ea typeface="Roboto Condensed Light"/>
              </a:rPr>
              <a:t>Prof. Jayesh D. Vagadiya</a:t>
            </a:r>
            <a:endParaRPr b="0" lang="en-IN" sz="1200" spc="-1" strike="noStrike">
              <a:solidFill>
                <a:srgbClr val="000000"/>
              </a:solidFill>
              <a:latin typeface="Arial"/>
            </a:endParaRPr>
          </a:p>
        </p:txBody>
      </p:sp>
      <p:sp>
        <p:nvSpPr>
          <p:cNvPr id="176" name="Footer Placeholder 2"/>
          <p:cNvSpPr/>
          <p:nvPr/>
        </p:nvSpPr>
        <p:spPr>
          <a:xfrm>
            <a:off x="3594240" y="6603840"/>
            <a:ext cx="5002920" cy="2545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373737"/>
                </a:solidFill>
                <a:latin typeface="Roboto Condensed Light"/>
                <a:ea typeface="Roboto Condensed Light"/>
              </a:rPr>
              <a:t>#3140705 (OOP-I)   </a:t>
            </a:r>
            <a:r>
              <a:rPr b="0" lang="en-US" sz="1200" spc="-1" strike="noStrike">
                <a:solidFill>
                  <a:srgbClr val="373737"/>
                </a:solidFill>
                <a:latin typeface="Wingdings"/>
                <a:ea typeface="Roboto Condensed Light"/>
              </a:rPr>
              <a:t></a:t>
            </a:r>
            <a:r>
              <a:rPr b="0" lang="en-US" sz="1200" spc="-1" strike="noStrike">
                <a:solidFill>
                  <a:srgbClr val="373737"/>
                </a:solidFill>
                <a:latin typeface="Roboto Condensed Light"/>
                <a:ea typeface="Roboto Condensed Light"/>
              </a:rPr>
              <a:t>   Unit 10-11 – Collection Framework</a:t>
            </a:r>
            <a:endParaRPr b="0" lang="en-IN" sz="1200" spc="-1" strike="noStrike">
              <a:solidFill>
                <a:srgbClr val="000000"/>
              </a:solidFill>
              <a:latin typeface="Arial"/>
            </a:endParaRPr>
          </a:p>
        </p:txBody>
      </p:sp>
      <p:sp>
        <p:nvSpPr>
          <p:cNvPr id="177" name="Slide Number Placeholder 3"/>
          <p:cNvSpPr/>
          <p:nvPr/>
        </p:nvSpPr>
        <p:spPr>
          <a:xfrm>
            <a:off x="8610480" y="6603840"/>
            <a:ext cx="2742480" cy="2545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fld id="{783EB7CB-9B47-46A0-A2DA-8391AD1B9903}" type="slidenum">
              <a:rPr b="1" lang="en-US" sz="1200" spc="-1" strike="noStrike">
                <a:solidFill>
                  <a:srgbClr val="373737"/>
                </a:solidFill>
                <a:latin typeface="Roboto Condensed"/>
                <a:ea typeface="DejaVu Sans"/>
              </a:rPr>
              <a:t>&lt;number&gt;</a:t>
            </a:fld>
            <a:endParaRPr b="0" lang="en-IN" sz="1200" spc="-1" strike="noStrike">
              <a:solidFill>
                <a:srgbClr val="000000"/>
              </a:solidFill>
              <a:latin typeface="Arial"/>
            </a:endParaRPr>
          </a:p>
        </p:txBody>
      </p:sp>
      <p:cxnSp>
        <p:nvCxnSpPr>
          <p:cNvPr id="178" name="Straight Connector 21"/>
          <p:cNvCxnSpPr/>
          <p:nvPr/>
        </p:nvCxnSpPr>
        <p:spPr>
          <a:xfrm>
            <a:off x="0" y="6606000"/>
            <a:ext cx="12192480" cy="720"/>
          </a:xfrm>
          <a:prstGeom prst="straightConnector1">
            <a:avLst/>
          </a:prstGeom>
          <a:ln w="12700">
            <a:solidFill>
              <a:srgbClr val="bfbfbf">
                <a:alpha val="70000"/>
              </a:srgbClr>
            </a:solidFill>
            <a:round/>
          </a:ln>
        </p:spPr>
      </p:cxnSp>
      <p:sp>
        <p:nvSpPr>
          <p:cNvPr id="1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a:t>
            </a:r>
            <a:r>
              <a:rPr b="0" lang="en-IN" sz="4400" spc="-1" strike="noStrike">
                <a:solidFill>
                  <a:srgbClr val="000000"/>
                </a:solidFill>
                <a:latin typeface="Arial"/>
              </a:rPr>
              <a:t>li</a:t>
            </a:r>
            <a:r>
              <a:rPr b="0" lang="en-IN" sz="4400" spc="-1" strike="noStrike">
                <a:solidFill>
                  <a:srgbClr val="000000"/>
                </a:solidFill>
                <a:latin typeface="Arial"/>
              </a:rPr>
              <a:t>c</a:t>
            </a:r>
            <a:r>
              <a:rPr b="0" lang="en-IN" sz="4400" spc="-1" strike="noStrike">
                <a:solidFill>
                  <a:srgbClr val="000000"/>
                </a:solidFill>
                <a:latin typeface="Arial"/>
              </a:rPr>
              <a:t>k </a:t>
            </a:r>
            <a:r>
              <a:rPr b="0" lang="en-IN" sz="4400" spc="-1" strike="noStrike">
                <a:solidFill>
                  <a:srgbClr val="000000"/>
                </a:solidFill>
                <a:latin typeface="Arial"/>
              </a:rPr>
              <a:t>t</a:t>
            </a:r>
            <a:r>
              <a:rPr b="0" lang="en-IN" sz="4400" spc="-1" strike="noStrike">
                <a:solidFill>
                  <a:srgbClr val="000000"/>
                </a:solidFill>
                <a:latin typeface="Arial"/>
              </a:rPr>
              <a:t>o </a:t>
            </a:r>
            <a:r>
              <a:rPr b="0" lang="en-IN" sz="4400" spc="-1" strike="noStrike">
                <a:solidFill>
                  <a:srgbClr val="000000"/>
                </a:solidFill>
                <a:latin typeface="Arial"/>
              </a:rPr>
              <a:t>e</a:t>
            </a:r>
            <a:r>
              <a:rPr b="0" lang="en-IN" sz="4400" spc="-1" strike="noStrike">
                <a:solidFill>
                  <a:srgbClr val="000000"/>
                </a:solidFill>
                <a:latin typeface="Arial"/>
              </a:rPr>
              <a:t>d</a:t>
            </a:r>
            <a:r>
              <a:rPr b="0" lang="en-IN" sz="4400" spc="-1" strike="noStrike">
                <a:solidFill>
                  <a:srgbClr val="000000"/>
                </a:solidFill>
                <a:latin typeface="Arial"/>
              </a:rPr>
              <a:t>it </a:t>
            </a:r>
            <a:r>
              <a:rPr b="0" lang="en-IN" sz="4400" spc="-1" strike="noStrike">
                <a:solidFill>
                  <a:srgbClr val="000000"/>
                </a:solidFill>
                <a:latin typeface="Arial"/>
              </a:rPr>
              <a:t>t</a:t>
            </a:r>
            <a:r>
              <a:rPr b="0" lang="en-IN" sz="4400" spc="-1" strike="noStrike">
                <a:solidFill>
                  <a:srgbClr val="000000"/>
                </a:solidFill>
                <a:latin typeface="Arial"/>
              </a:rPr>
              <a:t>h</a:t>
            </a:r>
            <a:r>
              <a:rPr b="0" lang="en-IN" sz="4400" spc="-1" strike="noStrike">
                <a:solidFill>
                  <a:srgbClr val="000000"/>
                </a:solidFill>
                <a:latin typeface="Arial"/>
              </a:rPr>
              <a:t>e </a:t>
            </a:r>
            <a:r>
              <a:rPr b="0" lang="en-IN" sz="4400" spc="-1" strike="noStrike">
                <a:solidFill>
                  <a:srgbClr val="000000"/>
                </a:solidFill>
                <a:latin typeface="Arial"/>
              </a:rPr>
              <a:t>ti</a:t>
            </a:r>
            <a:r>
              <a:rPr b="0" lang="en-IN" sz="4400" spc="-1" strike="noStrike">
                <a:solidFill>
                  <a:srgbClr val="000000"/>
                </a:solidFill>
                <a:latin typeface="Arial"/>
              </a:rPr>
              <a:t>tl</a:t>
            </a:r>
            <a:r>
              <a:rPr b="0" lang="en-IN" sz="4400" spc="-1" strike="noStrike">
                <a:solidFill>
                  <a:srgbClr val="000000"/>
                </a:solidFill>
                <a:latin typeface="Arial"/>
              </a:rPr>
              <a:t>e </a:t>
            </a:r>
            <a:r>
              <a:rPr b="0" lang="en-IN" sz="4400" spc="-1" strike="noStrike">
                <a:solidFill>
                  <a:srgbClr val="000000"/>
                </a:solidFill>
                <a:latin typeface="Arial"/>
              </a:rPr>
              <a:t>t</a:t>
            </a:r>
            <a:r>
              <a:rPr b="0" lang="en-IN" sz="4400" spc="-1" strike="noStrike">
                <a:solidFill>
                  <a:srgbClr val="000000"/>
                </a:solidFill>
                <a:latin typeface="Arial"/>
              </a:rPr>
              <a:t>e</a:t>
            </a:r>
            <a:r>
              <a:rPr b="0" lang="en-IN" sz="4400" spc="-1" strike="noStrike">
                <a:solidFill>
                  <a:srgbClr val="000000"/>
                </a:solidFill>
                <a:latin typeface="Arial"/>
              </a:rPr>
              <a:t>x</a:t>
            </a:r>
            <a:r>
              <a:rPr b="0" lang="en-IN" sz="4400" spc="-1" strike="noStrike">
                <a:solidFill>
                  <a:srgbClr val="000000"/>
                </a:solidFill>
                <a:latin typeface="Arial"/>
              </a:rPr>
              <a:t>t </a:t>
            </a:r>
            <a:r>
              <a:rPr b="0" lang="en-IN" sz="4400" spc="-1" strike="noStrike">
                <a:solidFill>
                  <a:srgbClr val="000000"/>
                </a:solidFill>
                <a:latin typeface="Arial"/>
              </a:rPr>
              <a:t>f</a:t>
            </a:r>
            <a:r>
              <a:rPr b="0" lang="en-IN" sz="4400" spc="-1" strike="noStrike">
                <a:solidFill>
                  <a:srgbClr val="000000"/>
                </a:solidFill>
                <a:latin typeface="Arial"/>
              </a:rPr>
              <a:t>o</a:t>
            </a:r>
            <a:r>
              <a:rPr b="0" lang="en-IN" sz="4400" spc="-1" strike="noStrike">
                <a:solidFill>
                  <a:srgbClr val="000000"/>
                </a:solidFill>
                <a:latin typeface="Arial"/>
              </a:rPr>
              <a:t>r</a:t>
            </a:r>
            <a:r>
              <a:rPr b="0" lang="en-IN" sz="4400" spc="-1" strike="noStrike">
                <a:solidFill>
                  <a:srgbClr val="000000"/>
                </a:solidFill>
                <a:latin typeface="Arial"/>
              </a:rPr>
              <a:t>m</a:t>
            </a:r>
            <a:r>
              <a:rPr b="0" lang="en-IN" sz="4400" spc="-1" strike="noStrike">
                <a:solidFill>
                  <a:srgbClr val="000000"/>
                </a:solidFill>
                <a:latin typeface="Arial"/>
              </a:rPr>
              <a:t>a</a:t>
            </a:r>
            <a:r>
              <a:rPr b="0" lang="en-IN" sz="4400" spc="-1" strike="noStrike">
                <a:solidFill>
                  <a:srgbClr val="000000"/>
                </a:solidFill>
                <a:latin typeface="Arial"/>
              </a:rPr>
              <a:t>t</a:t>
            </a:r>
            <a:endParaRPr b="0" lang="en-IN" sz="4400" spc="-1" strike="noStrike">
              <a:solidFill>
                <a:srgbClr val="000000"/>
              </a:solidFill>
              <a:latin typeface="Arial"/>
            </a:endParaRPr>
          </a:p>
        </p:txBody>
      </p:sp>
      <p:sp>
        <p:nvSpPr>
          <p:cNvPr id="18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17" name="PlaceHolder 1"/>
          <p:cNvSpPr>
            <a:spLocks noGrp="1"/>
          </p:cNvSpPr>
          <p:nvPr>
            <p:ph/>
          </p:nvPr>
        </p:nvSpPr>
        <p:spPr>
          <a:xfrm>
            <a:off x="1837800" y="5947200"/>
            <a:ext cx="3735360" cy="289440"/>
          </a:xfrm>
          <a:prstGeom prst="rect">
            <a:avLst/>
          </a:prstGeom>
          <a:noFill/>
          <a:ln w="0">
            <a:noFill/>
          </a:ln>
        </p:spPr>
        <p:txBody>
          <a:bodyPr lIns="90000" rIns="90000" tIns="45000" bIns="45000" anchor="ctr">
            <a:noAutofit/>
          </a:bodyPr>
          <a:p>
            <a:pPr indent="0">
              <a:lnSpc>
                <a:spcPct val="90000"/>
              </a:lnSpc>
              <a:buNone/>
              <a:tabLst>
                <a:tab algn="l" pos="0"/>
              </a:tabLst>
            </a:pPr>
            <a:r>
              <a:rPr b="0" lang="en-IN" sz="1600" spc="-1" strike="noStrike">
                <a:solidFill>
                  <a:srgbClr val="212121"/>
                </a:solidFill>
                <a:latin typeface="Roboto Condensed Light"/>
                <a:ea typeface="Roboto Condensed Light"/>
              </a:rPr>
              <a:t>chirag.joshi@marwadieducation.edu.in</a:t>
            </a:r>
            <a:endParaRPr b="0" lang="en-IN" sz="1600" spc="-1" strike="noStrike">
              <a:solidFill>
                <a:srgbClr val="000000"/>
              </a:solidFill>
              <a:latin typeface="Arial"/>
            </a:endParaRPr>
          </a:p>
          <a:p>
            <a:pPr indent="0">
              <a:lnSpc>
                <a:spcPct val="90000"/>
              </a:lnSpc>
              <a:buNone/>
              <a:tabLst>
                <a:tab algn="l" pos="0"/>
              </a:tabLst>
            </a:pPr>
            <a:endParaRPr b="0" lang="en-IN" sz="1600" spc="-1" strike="noStrike">
              <a:solidFill>
                <a:srgbClr val="000000"/>
              </a:solidFill>
              <a:latin typeface="Arial"/>
            </a:endParaRPr>
          </a:p>
        </p:txBody>
      </p:sp>
      <p:sp>
        <p:nvSpPr>
          <p:cNvPr id="218" name="PlaceHolder 2"/>
          <p:cNvSpPr>
            <a:spLocks noGrp="1"/>
          </p:cNvSpPr>
          <p:nvPr>
            <p:ph/>
          </p:nvPr>
        </p:nvSpPr>
        <p:spPr>
          <a:xfrm>
            <a:off x="1837800" y="5537880"/>
            <a:ext cx="3735360" cy="289440"/>
          </a:xfrm>
          <a:prstGeom prst="rect">
            <a:avLst/>
          </a:prstGeom>
          <a:noFill/>
          <a:ln w="0">
            <a:noFill/>
          </a:ln>
        </p:spPr>
        <p:txBody>
          <a:bodyPr lIns="90000" rIns="90000" tIns="45000" bIns="45000" anchor="ctr">
            <a:noAutofit/>
          </a:bodyPr>
          <a:p>
            <a:pPr indent="0">
              <a:lnSpc>
                <a:spcPct val="90000"/>
              </a:lnSpc>
              <a:buNone/>
              <a:tabLst>
                <a:tab algn="l" pos="0"/>
              </a:tabLst>
            </a:pPr>
            <a:r>
              <a:rPr b="0" lang="en-IN" sz="1600" spc="-1" strike="noStrike">
                <a:solidFill>
                  <a:srgbClr val="212121"/>
                </a:solidFill>
                <a:latin typeface="Roboto Condensed"/>
              </a:rPr>
              <a:t>Department of ICT</a:t>
            </a:r>
            <a:endParaRPr b="0" lang="en-IN" sz="1600" spc="-1" strike="noStrike">
              <a:solidFill>
                <a:srgbClr val="000000"/>
              </a:solidFill>
              <a:latin typeface="Arial"/>
            </a:endParaRPr>
          </a:p>
        </p:txBody>
      </p:sp>
      <p:sp>
        <p:nvSpPr>
          <p:cNvPr id="219" name="PlaceHolder 3"/>
          <p:cNvSpPr>
            <a:spLocks noGrp="1"/>
          </p:cNvSpPr>
          <p:nvPr>
            <p:ph/>
          </p:nvPr>
        </p:nvSpPr>
        <p:spPr>
          <a:xfrm>
            <a:off x="1837800" y="5273280"/>
            <a:ext cx="5580360" cy="289440"/>
          </a:xfrm>
          <a:prstGeom prst="rect">
            <a:avLst/>
          </a:prstGeom>
          <a:noFill/>
          <a:ln w="0">
            <a:noFill/>
          </a:ln>
        </p:spPr>
        <p:txBody>
          <a:bodyPr lIns="90000" rIns="90000" tIns="45000" bIns="45000" anchor="ctr">
            <a:noAutofit/>
          </a:bodyPr>
          <a:p>
            <a:pPr indent="0">
              <a:lnSpc>
                <a:spcPct val="90000"/>
              </a:lnSpc>
              <a:buNone/>
              <a:tabLst>
                <a:tab algn="l" pos="0"/>
              </a:tabLst>
            </a:pPr>
            <a:r>
              <a:rPr b="1" lang="en-IN" sz="1800" spc="-1" strike="noStrike">
                <a:solidFill>
                  <a:srgbClr val="5fade4"/>
                </a:solidFill>
                <a:latin typeface="Roboto Condensed"/>
              </a:rPr>
              <a:t>Dr. Chirag Joshi</a:t>
            </a:r>
            <a:endParaRPr b="0" lang="en-IN" sz="1800" spc="-1" strike="noStrike">
              <a:solidFill>
                <a:srgbClr val="000000"/>
              </a:solidFill>
              <a:latin typeface="Arial"/>
            </a:endParaRPr>
          </a:p>
        </p:txBody>
      </p:sp>
      <p:sp>
        <p:nvSpPr>
          <p:cNvPr id="220" name="PlaceHolder 4"/>
          <p:cNvSpPr>
            <a:spLocks noGrp="1"/>
          </p:cNvSpPr>
          <p:nvPr>
            <p:ph/>
          </p:nvPr>
        </p:nvSpPr>
        <p:spPr>
          <a:xfrm>
            <a:off x="2581920" y="20520"/>
            <a:ext cx="4645800" cy="734040"/>
          </a:xfrm>
          <a:prstGeom prst="rect">
            <a:avLst/>
          </a:prstGeom>
          <a:noFill/>
          <a:ln w="0">
            <a:noFill/>
          </a:ln>
        </p:spPr>
        <p:txBody>
          <a:bodyPr lIns="90000" rIns="90000" tIns="45000" bIns="45000" anchor="ctr">
            <a:noAutofit/>
          </a:bodyPr>
          <a:p>
            <a:pPr indent="0" algn="ctr">
              <a:lnSpc>
                <a:spcPct val="90000"/>
              </a:lnSpc>
              <a:buNone/>
              <a:tabLst>
                <a:tab algn="l" pos="0"/>
              </a:tabLst>
            </a:pPr>
            <a:r>
              <a:rPr b="0" lang="en-IN" sz="1800" spc="-1" strike="noStrike">
                <a:solidFill>
                  <a:schemeClr val="lt1"/>
                </a:solidFill>
                <a:latin typeface="Roboto Condensed"/>
              </a:rPr>
              <a:t>Object Oriented Programming -I (3140705)</a:t>
            </a:r>
            <a:endParaRPr b="0" lang="en-IN" sz="1800" spc="-1" strike="noStrike">
              <a:solidFill>
                <a:srgbClr val="000000"/>
              </a:solidFill>
              <a:latin typeface="Arial"/>
            </a:endParaRPr>
          </a:p>
        </p:txBody>
      </p:sp>
      <p:sp>
        <p:nvSpPr>
          <p:cNvPr id="221" name="PlaceHolder 5"/>
          <p:cNvSpPr>
            <a:spLocks noGrp="1"/>
          </p:cNvSpPr>
          <p:nvPr>
            <p:ph type="title"/>
          </p:nvPr>
        </p:nvSpPr>
        <p:spPr>
          <a:xfrm>
            <a:off x="559440" y="1122480"/>
            <a:ext cx="7034760" cy="3885840"/>
          </a:xfrm>
          <a:prstGeom prst="rect">
            <a:avLst/>
          </a:prstGeom>
          <a:noFill/>
          <a:ln w="0">
            <a:noFill/>
          </a:ln>
        </p:spPr>
        <p:txBody>
          <a:bodyPr lIns="90000" rIns="90000" tIns="45000" bIns="45000" anchor="t">
            <a:noAutofit/>
          </a:bodyPr>
          <a:p>
            <a:pPr indent="0">
              <a:lnSpc>
                <a:spcPct val="90000"/>
              </a:lnSpc>
              <a:buNone/>
              <a:tabLst>
                <a:tab algn="l" pos="0"/>
              </a:tabLst>
            </a:pPr>
            <a:br>
              <a:rPr sz="6600"/>
            </a:br>
            <a:r>
              <a:rPr b="1" lang="en-US" sz="6600" spc="-1" strike="noStrike">
                <a:solidFill>
                  <a:srgbClr val="373737"/>
                </a:solidFill>
                <a:latin typeface="Roboto Condensed"/>
                <a:ea typeface="Segoe UI Black"/>
              </a:rPr>
              <a:t>Collection Framework</a:t>
            </a:r>
            <a:endParaRPr b="0" lang="en-IN" sz="6600" spc="-1" strike="noStrike">
              <a:solidFill>
                <a:srgbClr val="000000"/>
              </a:solidFill>
              <a:latin typeface="Arial"/>
            </a:endParaRPr>
          </a:p>
        </p:txBody>
      </p:sp>
      <p:sp>
        <p:nvSpPr>
          <p:cNvPr id="222" name="PlaceHolder 6"/>
          <p:cNvSpPr>
            <a:spLocks noGrp="1"/>
          </p:cNvSpPr>
          <p:nvPr>
            <p:ph/>
          </p:nvPr>
        </p:nvSpPr>
        <p:spPr>
          <a:xfrm>
            <a:off x="2183760" y="6460200"/>
            <a:ext cx="3735360" cy="289440"/>
          </a:xfrm>
          <a:prstGeom prst="rect">
            <a:avLst/>
          </a:prstGeom>
          <a:noFill/>
          <a:ln w="0">
            <a:noFill/>
          </a:ln>
        </p:spPr>
        <p:txBody>
          <a:bodyPr lIns="90000" rIns="90000" tIns="45000" bIns="45000" anchor="ctr">
            <a:noAutofit/>
          </a:bodyPr>
          <a:p>
            <a:pPr indent="0">
              <a:spcBef>
                <a:spcPts val="1417"/>
              </a:spcBef>
              <a:buNone/>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List Interface (example)</a:t>
            </a:r>
            <a:endParaRPr b="0" lang="en-IN" sz="3400" spc="-1" strike="noStrike">
              <a:solidFill>
                <a:srgbClr val="000000"/>
              </a:solidFill>
              <a:latin typeface="Arial"/>
            </a:endParaRPr>
          </a:p>
        </p:txBody>
      </p:sp>
      <p:sp>
        <p:nvSpPr>
          <p:cNvPr id="244" name="Rectangle 3"/>
          <p:cNvSpPr/>
          <p:nvPr/>
        </p:nvSpPr>
        <p:spPr>
          <a:xfrm>
            <a:off x="228600" y="990720"/>
            <a:ext cx="8762400" cy="5301720"/>
          </a:xfrm>
          <a:prstGeom prst="rect">
            <a:avLst/>
          </a:prstGeom>
          <a:noFill/>
          <a:ln w="19050">
            <a:solidFill>
              <a:srgbClr val="909090"/>
            </a:solidFill>
            <a:prstDash val="dash"/>
            <a:round/>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7f0055"/>
                </a:solidFill>
                <a:latin typeface="Consolas"/>
                <a:ea typeface="DejaVu Sans"/>
              </a:rPr>
              <a:t>import</a:t>
            </a:r>
            <a:r>
              <a:rPr b="1" lang="en-US" sz="1800" spc="-1" strike="noStrike">
                <a:solidFill>
                  <a:srgbClr val="000000"/>
                </a:solidFill>
                <a:latin typeface="Consolas"/>
                <a:ea typeface="DejaVu Sans"/>
              </a:rPr>
              <a:t> java.util.*;</a:t>
            </a:r>
            <a:endParaRPr b="0" lang="en-IN" sz="1800" spc="-1" strike="noStrike">
              <a:solidFill>
                <a:srgbClr val="000000"/>
              </a:solidFill>
              <a:latin typeface="Arial"/>
            </a:endParaRPr>
          </a:p>
          <a:p>
            <a:pPr>
              <a:lnSpc>
                <a:spcPct val="100000"/>
              </a:lnSpc>
            </a:pPr>
            <a:r>
              <a:rPr b="1" lang="en-US" sz="1800" spc="-1" strike="noStrike">
                <a:solidFill>
                  <a:srgbClr val="7f0055"/>
                </a:solidFill>
                <a:latin typeface="Consolas"/>
                <a:ea typeface="DejaVu Sans"/>
              </a:rPr>
              <a:t>public</a:t>
            </a:r>
            <a:r>
              <a:rPr b="1" lang="en-US" sz="1800" spc="-1" strike="noStrike">
                <a:solidFill>
                  <a:srgbClr val="000000"/>
                </a:solidFill>
                <a:latin typeface="Consolas"/>
                <a:ea typeface="DejaVu Sans"/>
              </a:rPr>
              <a:t> </a:t>
            </a:r>
            <a:r>
              <a:rPr b="1" lang="en-US" sz="1800" spc="-1" strike="noStrike">
                <a:solidFill>
                  <a:srgbClr val="7f0055"/>
                </a:solidFill>
                <a:latin typeface="Consolas"/>
                <a:ea typeface="DejaVu Sans"/>
              </a:rPr>
              <a:t>class</a:t>
            </a:r>
            <a:r>
              <a:rPr b="1" lang="en-US" sz="1800" spc="-1" strike="noStrike">
                <a:solidFill>
                  <a:srgbClr val="000000"/>
                </a:solidFill>
                <a:latin typeface="Consolas"/>
                <a:ea typeface="DejaVu Sans"/>
              </a:rPr>
              <a:t> CollectionsDemo {</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onsolas"/>
                <a:ea typeface="DejaVu Sans"/>
              </a:rPr>
              <a:t>   </a:t>
            </a:r>
            <a:r>
              <a:rPr b="1" lang="en-US" sz="1800" spc="-1" strike="noStrike">
                <a:solidFill>
                  <a:srgbClr val="7f0055"/>
                </a:solidFill>
                <a:latin typeface="Consolas"/>
                <a:ea typeface="DejaVu Sans"/>
              </a:rPr>
              <a:t>public</a:t>
            </a:r>
            <a:r>
              <a:rPr b="1" lang="en-US" sz="1800" spc="-1" strike="noStrike">
                <a:solidFill>
                  <a:srgbClr val="000000"/>
                </a:solidFill>
                <a:latin typeface="Consolas"/>
                <a:ea typeface="DejaVu Sans"/>
              </a:rPr>
              <a:t> </a:t>
            </a:r>
            <a:r>
              <a:rPr b="1" lang="en-US" sz="1800" spc="-1" strike="noStrike">
                <a:solidFill>
                  <a:srgbClr val="7f0055"/>
                </a:solidFill>
                <a:latin typeface="Consolas"/>
                <a:ea typeface="DejaVu Sans"/>
              </a:rPr>
              <a:t>static</a:t>
            </a:r>
            <a:r>
              <a:rPr b="1" lang="en-US" sz="1800" spc="-1" strike="noStrike">
                <a:solidFill>
                  <a:srgbClr val="000000"/>
                </a:solidFill>
                <a:latin typeface="Consolas"/>
                <a:ea typeface="DejaVu Sans"/>
              </a:rPr>
              <a:t> </a:t>
            </a:r>
            <a:r>
              <a:rPr b="1" lang="en-US" sz="1800" spc="-1" strike="noStrike">
                <a:solidFill>
                  <a:srgbClr val="7f0055"/>
                </a:solidFill>
                <a:latin typeface="Consolas"/>
                <a:ea typeface="DejaVu Sans"/>
              </a:rPr>
              <a:t>void</a:t>
            </a:r>
            <a:r>
              <a:rPr b="1" lang="en-US" sz="1800" spc="-1" strike="noStrike">
                <a:solidFill>
                  <a:srgbClr val="000000"/>
                </a:solidFill>
                <a:latin typeface="Consolas"/>
                <a:ea typeface="DejaVu Sans"/>
              </a:rPr>
              <a:t> main(String[] </a:t>
            </a:r>
            <a:r>
              <a:rPr b="1" lang="en-US" sz="1800" spc="-1" strike="noStrike">
                <a:solidFill>
                  <a:srgbClr val="6a3e3e"/>
                </a:solidFill>
                <a:latin typeface="Consolas"/>
                <a:ea typeface="DejaVu Sans"/>
              </a:rPr>
              <a:t>args</a:t>
            </a:r>
            <a:r>
              <a:rPr b="1" lang="en-US" sz="1800" spc="-1" strike="noStrike">
                <a:solidFill>
                  <a:srgbClr val="000000"/>
                </a:solidFill>
                <a:latin typeface="Consolas"/>
                <a:ea typeface="DejaVu Sans"/>
              </a:rPr>
              <a:t>) {</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onsolas"/>
                <a:ea typeface="DejaVu Sans"/>
              </a:rPr>
              <a:t>      </a:t>
            </a:r>
            <a:r>
              <a:rPr b="0" lang="en-US" sz="1800" spc="-1" strike="noStrike">
                <a:solidFill>
                  <a:srgbClr val="000000"/>
                </a:solidFill>
                <a:latin typeface="Consolas"/>
                <a:ea typeface="DejaVu Sans"/>
              </a:rPr>
              <a:t>List </a:t>
            </a:r>
            <a:r>
              <a:rPr b="0" lang="en-US" sz="1800" spc="-1" strike="noStrike">
                <a:solidFill>
                  <a:srgbClr val="6a3e3e"/>
                </a:solidFill>
                <a:latin typeface="Consolas"/>
                <a:ea typeface="DejaVu Sans"/>
              </a:rPr>
              <a:t>a1</a:t>
            </a:r>
            <a:r>
              <a:rPr b="0" lang="en-US" sz="1800" spc="-1" strike="noStrike">
                <a:solidFill>
                  <a:srgbClr val="000000"/>
                </a:solidFill>
                <a:latin typeface="Consolas"/>
                <a:ea typeface="DejaVu Sans"/>
              </a:rPr>
              <a:t> = </a:t>
            </a:r>
            <a:r>
              <a:rPr b="1" lang="en-US" sz="1800" spc="-1" strike="noStrike">
                <a:solidFill>
                  <a:srgbClr val="7f0055"/>
                </a:solidFill>
                <a:latin typeface="Consolas"/>
                <a:ea typeface="DejaVu Sans"/>
              </a:rPr>
              <a:t>new</a:t>
            </a:r>
            <a:r>
              <a:rPr b="1" lang="en-US" sz="1800" spc="-1" strike="noStrike">
                <a:solidFill>
                  <a:srgbClr val="000000"/>
                </a:solidFill>
                <a:latin typeface="Consolas"/>
                <a:ea typeface="DejaVu Sans"/>
              </a:rPr>
              <a:t> ArrayList();</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onsolas"/>
                <a:ea typeface="DejaVu Sans"/>
              </a:rPr>
              <a:t>      </a:t>
            </a:r>
            <a:r>
              <a:rPr b="0" lang="en-US" sz="1800" spc="-1" strike="noStrike">
                <a:solidFill>
                  <a:srgbClr val="6a3e3e"/>
                </a:solidFill>
                <a:latin typeface="Consolas"/>
                <a:ea typeface="DejaVu Sans"/>
              </a:rPr>
              <a:t>a1</a:t>
            </a:r>
            <a:r>
              <a:rPr b="0" lang="en-US" sz="1800" spc="-1" strike="noStrike">
                <a:solidFill>
                  <a:srgbClr val="000000"/>
                </a:solidFill>
                <a:latin typeface="Consolas"/>
                <a:ea typeface="DejaVu Sans"/>
              </a:rPr>
              <a:t>.add(</a:t>
            </a:r>
            <a:r>
              <a:rPr b="0" lang="en-US" sz="1800" spc="-1" strike="noStrike">
                <a:solidFill>
                  <a:srgbClr val="2a00ff"/>
                </a:solidFill>
                <a:latin typeface="Consolas"/>
                <a:ea typeface="DejaVu Sans"/>
              </a:rPr>
              <a:t>"Sachin"</a:t>
            </a:r>
            <a:r>
              <a:rPr b="0" lang="en-US" sz="1800" spc="-1" strike="noStrike">
                <a:solidFill>
                  <a:srgbClr val="000000"/>
                </a:solidFill>
                <a:latin typeface="Consolas"/>
                <a:ea typeface="DejaVu Sans"/>
              </a:rPr>
              <a:t>);</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onsolas"/>
                <a:ea typeface="DejaVu Sans"/>
              </a:rPr>
              <a:t>      </a:t>
            </a:r>
            <a:r>
              <a:rPr b="0" lang="en-US" sz="1800" spc="-1" strike="noStrike">
                <a:solidFill>
                  <a:srgbClr val="6a3e3e"/>
                </a:solidFill>
                <a:latin typeface="Consolas"/>
                <a:ea typeface="DejaVu Sans"/>
              </a:rPr>
              <a:t>a1</a:t>
            </a:r>
            <a:r>
              <a:rPr b="0" lang="en-US" sz="1800" spc="-1" strike="noStrike">
                <a:solidFill>
                  <a:srgbClr val="000000"/>
                </a:solidFill>
                <a:latin typeface="Consolas"/>
                <a:ea typeface="DejaVu Sans"/>
              </a:rPr>
              <a:t>.add(</a:t>
            </a:r>
            <a:r>
              <a:rPr b="0" lang="en-US" sz="1800" spc="-1" strike="noStrike">
                <a:solidFill>
                  <a:srgbClr val="2a00ff"/>
                </a:solidFill>
                <a:latin typeface="Consolas"/>
                <a:ea typeface="DejaVu Sans"/>
              </a:rPr>
              <a:t>"Sourav"</a:t>
            </a:r>
            <a:r>
              <a:rPr b="0" lang="en-US" sz="1800" spc="-1" strike="noStrike">
                <a:solidFill>
                  <a:srgbClr val="000000"/>
                </a:solidFill>
                <a:latin typeface="Consolas"/>
                <a:ea typeface="DejaVu Sans"/>
              </a:rPr>
              <a:t>);</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onsolas"/>
                <a:ea typeface="DejaVu Sans"/>
              </a:rPr>
              <a:t>      </a:t>
            </a:r>
            <a:r>
              <a:rPr b="0" lang="en-US" sz="1800" spc="-1" strike="noStrike">
                <a:solidFill>
                  <a:srgbClr val="6a3e3e"/>
                </a:solidFill>
                <a:latin typeface="Consolas"/>
                <a:ea typeface="DejaVu Sans"/>
              </a:rPr>
              <a:t>a1</a:t>
            </a:r>
            <a:r>
              <a:rPr b="0" lang="en-US" sz="1800" spc="-1" strike="noStrike">
                <a:solidFill>
                  <a:srgbClr val="000000"/>
                </a:solidFill>
                <a:latin typeface="Consolas"/>
                <a:ea typeface="DejaVu Sans"/>
              </a:rPr>
              <a:t>.add(</a:t>
            </a:r>
            <a:r>
              <a:rPr b="0" lang="en-US" sz="1800" spc="-1" strike="noStrike">
                <a:solidFill>
                  <a:srgbClr val="2a00ff"/>
                </a:solidFill>
                <a:latin typeface="Consolas"/>
                <a:ea typeface="DejaVu Sans"/>
              </a:rPr>
              <a:t>"Shami"</a:t>
            </a:r>
            <a:r>
              <a:rPr b="0" lang="en-US" sz="1800" spc="-1" strike="noStrike">
                <a:solidFill>
                  <a:srgbClr val="000000"/>
                </a:solidFill>
                <a:latin typeface="Consolas"/>
                <a:ea typeface="DejaVu Sans"/>
              </a:rPr>
              <a:t>);</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onsolas"/>
                <a:ea typeface="DejaVu Sans"/>
              </a:rPr>
              <a:t>      </a:t>
            </a:r>
            <a:r>
              <a:rPr b="0" lang="en-US" sz="1800" spc="-1" strike="noStrike">
                <a:solidFill>
                  <a:srgbClr val="000000"/>
                </a:solidFill>
                <a:latin typeface="Consolas"/>
                <a:ea typeface="DejaVu Sans"/>
              </a:rPr>
              <a:t>System.</a:t>
            </a:r>
            <a:r>
              <a:rPr b="1" i="1" lang="en-US" sz="1800" spc="-1" strike="noStrike">
                <a:solidFill>
                  <a:srgbClr val="0000c0"/>
                </a:solidFill>
                <a:latin typeface="Consolas"/>
                <a:ea typeface="DejaVu Sans"/>
              </a:rPr>
              <a:t>out</a:t>
            </a:r>
            <a:r>
              <a:rPr b="1" i="1" lang="en-US" sz="1800" spc="-1" strike="noStrike">
                <a:solidFill>
                  <a:srgbClr val="000000"/>
                </a:solidFill>
                <a:latin typeface="Consolas"/>
                <a:ea typeface="DejaVu Sans"/>
              </a:rPr>
              <a:t>.println(</a:t>
            </a:r>
            <a:r>
              <a:rPr b="1" i="1" lang="en-US" sz="1800" spc="-1" strike="noStrike">
                <a:solidFill>
                  <a:srgbClr val="2a00ff"/>
                </a:solidFill>
                <a:latin typeface="Consolas"/>
                <a:ea typeface="DejaVu Sans"/>
              </a:rPr>
              <a:t>"ArrayList Elements"</a:t>
            </a:r>
            <a:r>
              <a:rPr b="1" i="1" lang="en-US" sz="1800" spc="-1" strike="noStrike">
                <a:solidFill>
                  <a:srgbClr val="000000"/>
                </a:solidFill>
                <a:latin typeface="Consolas"/>
                <a:ea typeface="DejaVu Sans"/>
              </a:rPr>
              <a:t>);</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onsolas"/>
                <a:ea typeface="DejaVu Sans"/>
              </a:rPr>
              <a:t>      </a:t>
            </a:r>
            <a:r>
              <a:rPr b="0" lang="en-US" sz="1800" spc="-1" strike="noStrike">
                <a:solidFill>
                  <a:srgbClr val="000000"/>
                </a:solidFill>
                <a:latin typeface="Consolas"/>
                <a:ea typeface="DejaVu Sans"/>
              </a:rPr>
              <a:t>System.</a:t>
            </a:r>
            <a:r>
              <a:rPr b="1" i="1" lang="en-US" sz="1800" spc="-1" strike="noStrike">
                <a:solidFill>
                  <a:srgbClr val="0000c0"/>
                </a:solidFill>
                <a:latin typeface="Consolas"/>
                <a:ea typeface="DejaVu Sans"/>
              </a:rPr>
              <a:t>out</a:t>
            </a:r>
            <a:r>
              <a:rPr b="1" i="1" lang="en-US" sz="1800" spc="-1" strike="noStrike">
                <a:solidFill>
                  <a:srgbClr val="000000"/>
                </a:solidFill>
                <a:latin typeface="Consolas"/>
                <a:ea typeface="DejaVu Sans"/>
              </a:rPr>
              <a:t>.print(</a:t>
            </a:r>
            <a:r>
              <a:rPr b="1" i="1" lang="en-US" sz="1800" spc="-1" strike="noStrike">
                <a:solidFill>
                  <a:srgbClr val="2a00ff"/>
                </a:solidFill>
                <a:latin typeface="Consolas"/>
                <a:ea typeface="DejaVu Sans"/>
              </a:rPr>
              <a:t>"\t"</a:t>
            </a:r>
            <a:r>
              <a:rPr b="1" i="1" lang="en-US" sz="1800" spc="-1" strike="noStrike">
                <a:solidFill>
                  <a:srgbClr val="000000"/>
                </a:solidFill>
                <a:latin typeface="Consolas"/>
                <a:ea typeface="DejaVu Sans"/>
              </a:rPr>
              <a:t> + </a:t>
            </a:r>
            <a:r>
              <a:rPr b="1" i="1" lang="en-US" sz="1800" spc="-1" strike="noStrike">
                <a:solidFill>
                  <a:srgbClr val="6a3e3e"/>
                </a:solidFill>
                <a:latin typeface="Consolas"/>
                <a:ea typeface="DejaVu Sans"/>
              </a:rPr>
              <a:t>a1</a:t>
            </a:r>
            <a:r>
              <a:rPr b="1" i="1" lang="en-US" sz="1800" spc="-1" strike="noStrike">
                <a:solidFill>
                  <a:srgbClr val="000000"/>
                </a:solidFill>
                <a:latin typeface="Consolas"/>
                <a:ea typeface="DejaVu Sans"/>
              </a:rPr>
              <a:t>);</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US" sz="1800" spc="-1" strike="noStrike">
                <a:solidFill>
                  <a:srgbClr val="000000"/>
                </a:solidFill>
                <a:latin typeface="Consolas"/>
                <a:ea typeface="DejaVu Sans"/>
              </a:rPr>
              <a:t>      </a:t>
            </a:r>
            <a:r>
              <a:rPr b="0" lang="en-US" sz="1800" spc="-1" strike="noStrike">
                <a:solidFill>
                  <a:srgbClr val="000000"/>
                </a:solidFill>
                <a:latin typeface="Consolas"/>
                <a:ea typeface="DejaVu Sans"/>
              </a:rPr>
              <a:t>List </a:t>
            </a:r>
            <a:r>
              <a:rPr b="0" lang="en-US" sz="1800" spc="-1" strike="noStrike">
                <a:solidFill>
                  <a:srgbClr val="6a3e3e"/>
                </a:solidFill>
                <a:latin typeface="Consolas"/>
                <a:ea typeface="DejaVu Sans"/>
              </a:rPr>
              <a:t>l1</a:t>
            </a:r>
            <a:r>
              <a:rPr b="0" lang="en-US" sz="1800" spc="-1" strike="noStrike">
                <a:solidFill>
                  <a:srgbClr val="000000"/>
                </a:solidFill>
                <a:latin typeface="Consolas"/>
                <a:ea typeface="DejaVu Sans"/>
              </a:rPr>
              <a:t> = </a:t>
            </a:r>
            <a:r>
              <a:rPr b="1" lang="en-US" sz="1800" spc="-1" strike="noStrike">
                <a:solidFill>
                  <a:srgbClr val="7f0055"/>
                </a:solidFill>
                <a:latin typeface="Consolas"/>
                <a:ea typeface="DejaVu Sans"/>
              </a:rPr>
              <a:t>new</a:t>
            </a:r>
            <a:r>
              <a:rPr b="1" lang="en-US" sz="1800" spc="-1" strike="noStrike">
                <a:solidFill>
                  <a:srgbClr val="000000"/>
                </a:solidFill>
                <a:latin typeface="Consolas"/>
                <a:ea typeface="DejaVu Sans"/>
              </a:rPr>
              <a:t> LinkedList();</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onsolas"/>
                <a:ea typeface="DejaVu Sans"/>
              </a:rPr>
              <a:t>      </a:t>
            </a:r>
            <a:r>
              <a:rPr b="0" lang="en-US" sz="1800" spc="-1" strike="noStrike">
                <a:solidFill>
                  <a:srgbClr val="6a3e3e"/>
                </a:solidFill>
                <a:latin typeface="Consolas"/>
                <a:ea typeface="DejaVu Sans"/>
              </a:rPr>
              <a:t>l1</a:t>
            </a:r>
            <a:r>
              <a:rPr b="0" lang="en-US" sz="1800" spc="-1" strike="noStrike">
                <a:solidFill>
                  <a:srgbClr val="000000"/>
                </a:solidFill>
                <a:latin typeface="Consolas"/>
                <a:ea typeface="DejaVu Sans"/>
              </a:rPr>
              <a:t>.add(</a:t>
            </a:r>
            <a:r>
              <a:rPr b="0" lang="en-US" sz="1800" spc="-1" strike="noStrike">
                <a:solidFill>
                  <a:srgbClr val="2a00ff"/>
                </a:solidFill>
                <a:latin typeface="Consolas"/>
                <a:ea typeface="DejaVu Sans"/>
              </a:rPr>
              <a:t>"Mumbai"</a:t>
            </a:r>
            <a:r>
              <a:rPr b="0" lang="en-US" sz="1800" spc="-1" strike="noStrike">
                <a:solidFill>
                  <a:srgbClr val="000000"/>
                </a:solidFill>
                <a:latin typeface="Consolas"/>
                <a:ea typeface="DejaVu Sans"/>
              </a:rPr>
              <a:t>);</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onsolas"/>
                <a:ea typeface="DejaVu Sans"/>
              </a:rPr>
              <a:t>      </a:t>
            </a:r>
            <a:r>
              <a:rPr b="0" lang="en-US" sz="1800" spc="-1" strike="noStrike">
                <a:solidFill>
                  <a:srgbClr val="6a3e3e"/>
                </a:solidFill>
                <a:latin typeface="Consolas"/>
                <a:ea typeface="DejaVu Sans"/>
              </a:rPr>
              <a:t>l1</a:t>
            </a:r>
            <a:r>
              <a:rPr b="0" lang="en-US" sz="1800" spc="-1" strike="noStrike">
                <a:solidFill>
                  <a:srgbClr val="000000"/>
                </a:solidFill>
                <a:latin typeface="Consolas"/>
                <a:ea typeface="DejaVu Sans"/>
              </a:rPr>
              <a:t>.add(</a:t>
            </a:r>
            <a:r>
              <a:rPr b="0" lang="en-US" sz="1800" spc="-1" strike="noStrike">
                <a:solidFill>
                  <a:srgbClr val="2a00ff"/>
                </a:solidFill>
                <a:latin typeface="Consolas"/>
                <a:ea typeface="DejaVu Sans"/>
              </a:rPr>
              <a:t>"Kolkata"</a:t>
            </a:r>
            <a:r>
              <a:rPr b="0" lang="en-US" sz="1800" spc="-1" strike="noStrike">
                <a:solidFill>
                  <a:srgbClr val="000000"/>
                </a:solidFill>
                <a:latin typeface="Consolas"/>
                <a:ea typeface="DejaVu Sans"/>
              </a:rPr>
              <a:t>);</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onsolas"/>
                <a:ea typeface="DejaVu Sans"/>
              </a:rPr>
              <a:t>      </a:t>
            </a:r>
            <a:r>
              <a:rPr b="0" lang="en-US" sz="1800" spc="-1" strike="noStrike">
                <a:solidFill>
                  <a:srgbClr val="6a3e3e"/>
                </a:solidFill>
                <a:latin typeface="Consolas"/>
                <a:ea typeface="DejaVu Sans"/>
              </a:rPr>
              <a:t>l1</a:t>
            </a:r>
            <a:r>
              <a:rPr b="0" lang="en-US" sz="1800" spc="-1" strike="noStrike">
                <a:solidFill>
                  <a:srgbClr val="000000"/>
                </a:solidFill>
                <a:latin typeface="Consolas"/>
                <a:ea typeface="DejaVu Sans"/>
              </a:rPr>
              <a:t>.add(</a:t>
            </a:r>
            <a:r>
              <a:rPr b="0" lang="en-US" sz="1800" spc="-1" strike="noStrike">
                <a:solidFill>
                  <a:srgbClr val="2a00ff"/>
                </a:solidFill>
                <a:latin typeface="Consolas"/>
                <a:ea typeface="DejaVu Sans"/>
              </a:rPr>
              <a:t>"Vadodara"</a:t>
            </a:r>
            <a:r>
              <a:rPr b="0" lang="en-US" sz="1800" spc="-1" strike="noStrike">
                <a:solidFill>
                  <a:srgbClr val="000000"/>
                </a:solidFill>
                <a:latin typeface="Consolas"/>
                <a:ea typeface="DejaVu Sans"/>
              </a:rPr>
              <a:t>);</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onsolas"/>
                <a:ea typeface="DejaVu Sans"/>
              </a:rPr>
              <a:t>      </a:t>
            </a:r>
            <a:r>
              <a:rPr b="0" lang="en-US" sz="1800" spc="-1" strike="noStrike">
                <a:solidFill>
                  <a:srgbClr val="000000"/>
                </a:solidFill>
                <a:latin typeface="Consolas"/>
                <a:ea typeface="DejaVu Sans"/>
              </a:rPr>
              <a:t>System.</a:t>
            </a:r>
            <a:r>
              <a:rPr b="1" i="1" lang="en-US" sz="1800" spc="-1" strike="noStrike">
                <a:solidFill>
                  <a:srgbClr val="0000c0"/>
                </a:solidFill>
                <a:latin typeface="Consolas"/>
                <a:ea typeface="DejaVu Sans"/>
              </a:rPr>
              <a:t>out</a:t>
            </a:r>
            <a:r>
              <a:rPr b="1" i="1" lang="en-US" sz="1800" spc="-1" strike="noStrike">
                <a:solidFill>
                  <a:srgbClr val="000000"/>
                </a:solidFill>
                <a:latin typeface="Consolas"/>
                <a:ea typeface="DejaVu Sans"/>
              </a:rPr>
              <a:t>.println();</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onsolas"/>
                <a:ea typeface="DejaVu Sans"/>
              </a:rPr>
              <a:t>      </a:t>
            </a:r>
            <a:r>
              <a:rPr b="0" lang="en-US" sz="1800" spc="-1" strike="noStrike">
                <a:solidFill>
                  <a:srgbClr val="000000"/>
                </a:solidFill>
                <a:latin typeface="Consolas"/>
                <a:ea typeface="DejaVu Sans"/>
              </a:rPr>
              <a:t>System.</a:t>
            </a:r>
            <a:r>
              <a:rPr b="1" i="1" lang="en-US" sz="1800" spc="-1" strike="noStrike">
                <a:solidFill>
                  <a:srgbClr val="0000c0"/>
                </a:solidFill>
                <a:latin typeface="Consolas"/>
                <a:ea typeface="DejaVu Sans"/>
              </a:rPr>
              <a:t>out</a:t>
            </a:r>
            <a:r>
              <a:rPr b="1" i="1" lang="en-US" sz="1800" spc="-1" strike="noStrike">
                <a:solidFill>
                  <a:srgbClr val="000000"/>
                </a:solidFill>
                <a:latin typeface="Consolas"/>
                <a:ea typeface="DejaVu Sans"/>
              </a:rPr>
              <a:t>.println(</a:t>
            </a:r>
            <a:r>
              <a:rPr b="1" i="1" lang="en-US" sz="1800" spc="-1" strike="noStrike">
                <a:solidFill>
                  <a:srgbClr val="2a00ff"/>
                </a:solidFill>
                <a:latin typeface="Consolas"/>
                <a:ea typeface="DejaVu Sans"/>
              </a:rPr>
              <a:t>"LinkedList Elements"</a:t>
            </a:r>
            <a:r>
              <a:rPr b="1" i="1" lang="en-US" sz="1800" spc="-1" strike="noStrike">
                <a:solidFill>
                  <a:srgbClr val="000000"/>
                </a:solidFill>
                <a:latin typeface="Consolas"/>
                <a:ea typeface="DejaVu Sans"/>
              </a:rPr>
              <a:t>);</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onsolas"/>
                <a:ea typeface="DejaVu Sans"/>
              </a:rPr>
              <a:t>      </a:t>
            </a:r>
            <a:r>
              <a:rPr b="0" lang="en-US" sz="1800" spc="-1" strike="noStrike">
                <a:solidFill>
                  <a:srgbClr val="000000"/>
                </a:solidFill>
                <a:latin typeface="Consolas"/>
                <a:ea typeface="DejaVu Sans"/>
              </a:rPr>
              <a:t>System.</a:t>
            </a:r>
            <a:r>
              <a:rPr b="1" i="1" lang="en-US" sz="1800" spc="-1" strike="noStrike">
                <a:solidFill>
                  <a:srgbClr val="0000c0"/>
                </a:solidFill>
                <a:latin typeface="Consolas"/>
                <a:ea typeface="DejaVu Sans"/>
              </a:rPr>
              <a:t>out</a:t>
            </a:r>
            <a:r>
              <a:rPr b="1" i="1" lang="en-US" sz="1800" spc="-1" strike="noStrike">
                <a:solidFill>
                  <a:srgbClr val="000000"/>
                </a:solidFill>
                <a:latin typeface="Consolas"/>
                <a:ea typeface="DejaVu Sans"/>
              </a:rPr>
              <a:t>.print(</a:t>
            </a:r>
            <a:r>
              <a:rPr b="1" i="1" lang="en-US" sz="1800" spc="-1" strike="noStrike">
                <a:solidFill>
                  <a:srgbClr val="2a00ff"/>
                </a:solidFill>
                <a:latin typeface="Consolas"/>
                <a:ea typeface="DejaVu Sans"/>
              </a:rPr>
              <a:t>"\t"</a:t>
            </a:r>
            <a:r>
              <a:rPr b="1" i="1" lang="en-US" sz="1800" spc="-1" strike="noStrike">
                <a:solidFill>
                  <a:srgbClr val="000000"/>
                </a:solidFill>
                <a:latin typeface="Consolas"/>
                <a:ea typeface="DejaVu Sans"/>
              </a:rPr>
              <a:t> + </a:t>
            </a:r>
            <a:r>
              <a:rPr b="1" i="1" lang="en-US" sz="1800" spc="-1" strike="noStrike">
                <a:solidFill>
                  <a:srgbClr val="6a3e3e"/>
                </a:solidFill>
                <a:latin typeface="Consolas"/>
                <a:ea typeface="DejaVu Sans"/>
              </a:rPr>
              <a:t>l1</a:t>
            </a:r>
            <a:r>
              <a:rPr b="1" i="1" lang="en-US" sz="1800" spc="-1" strike="noStrike">
                <a:solidFill>
                  <a:srgbClr val="000000"/>
                </a:solidFill>
                <a:latin typeface="Consolas"/>
                <a:ea typeface="DejaVu Sans"/>
              </a:rPr>
              <a:t>);</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onsolas"/>
                <a:ea typeface="DejaVu Sans"/>
              </a:rPr>
              <a:t>   </a:t>
            </a:r>
            <a:r>
              <a:rPr b="0" lang="en-US" sz="1800" spc="-1" strike="noStrike">
                <a:solidFill>
                  <a:srgbClr val="000000"/>
                </a:solidFill>
                <a:latin typeface="Consolas"/>
                <a:ea typeface="DejaVu Sans"/>
              </a:rPr>
              <a:t>}</a:t>
            </a:r>
            <a:endParaRPr b="0" lang="en-IN" sz="1800" spc="-1" strike="noStrike">
              <a:solidFill>
                <a:srgbClr val="000000"/>
              </a:solidFill>
              <a:latin typeface="Arial"/>
            </a:endParaRPr>
          </a:p>
          <a:p>
            <a:pPr>
              <a:lnSpc>
                <a:spcPct val="100000"/>
              </a:lnSpc>
            </a:pPr>
            <a:r>
              <a:rPr b="0" lang="en-US" sz="1800" spc="-1" strike="noStrike">
                <a:solidFill>
                  <a:srgbClr val="000000"/>
                </a:solidFill>
                <a:latin typeface="Consolas"/>
                <a:ea typeface="DejaVu Sans"/>
              </a:rPr>
              <a:t>}</a:t>
            </a:r>
            <a:endParaRPr b="0" lang="en-IN" sz="1800" spc="-1" strike="noStrike">
              <a:solidFill>
                <a:srgbClr val="000000"/>
              </a:solidFill>
              <a:latin typeface="Arial"/>
            </a:endParaRPr>
          </a:p>
        </p:txBody>
      </p:sp>
      <p:grpSp>
        <p:nvGrpSpPr>
          <p:cNvPr id="245" name="Group 9"/>
          <p:cNvGrpSpPr/>
          <p:nvPr/>
        </p:nvGrpSpPr>
        <p:grpSpPr>
          <a:xfrm>
            <a:off x="4343400" y="1981080"/>
            <a:ext cx="4494960" cy="1905480"/>
            <a:chOff x="4343400" y="1981080"/>
            <a:chExt cx="4494960" cy="1905480"/>
          </a:xfrm>
        </p:grpSpPr>
        <p:sp>
          <p:nvSpPr>
            <p:cNvPr id="246" name="Rectangle 5"/>
            <p:cNvSpPr/>
            <p:nvPr/>
          </p:nvSpPr>
          <p:spPr>
            <a:xfrm>
              <a:off x="6858000" y="1981080"/>
              <a:ext cx="1980360" cy="1675800"/>
            </a:xfrm>
            <a:prstGeom prst="rect">
              <a:avLst/>
            </a:prstGeom>
            <a:noFill/>
            <a:ln>
              <a:solidFill>
                <a:srgbClr val="6a6a6a"/>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2000" spc="-1" strike="noStrike">
                  <a:solidFill>
                    <a:srgbClr val="212121"/>
                  </a:solidFill>
                  <a:latin typeface="Roboto Condensed"/>
                  <a:ea typeface="DejaVu Sans"/>
                </a:rPr>
                <a:t>Here </a:t>
              </a:r>
              <a:r>
                <a:rPr b="1" lang="en-IN" sz="2000" spc="-1" strike="noStrike">
                  <a:solidFill>
                    <a:srgbClr val="212121"/>
                  </a:solidFill>
                  <a:latin typeface="Cambria"/>
                  <a:ea typeface="Cambria"/>
                </a:rPr>
                <a:t>ArrayList</a:t>
              </a:r>
              <a:r>
                <a:rPr b="0" lang="en-IN" sz="2000" spc="-1" strike="noStrike">
                  <a:solidFill>
                    <a:srgbClr val="212121"/>
                  </a:solidFill>
                  <a:latin typeface="Roboto Condensed"/>
                  <a:ea typeface="Cambria"/>
                </a:rPr>
                <a:t> &amp; </a:t>
              </a:r>
              <a:r>
                <a:rPr b="1" lang="en-IN" sz="2000" spc="-1" strike="noStrike">
                  <a:solidFill>
                    <a:srgbClr val="212121"/>
                  </a:solidFill>
                  <a:latin typeface="Cambria"/>
                  <a:ea typeface="Cambria"/>
                </a:rPr>
                <a:t>LinkedList</a:t>
              </a:r>
              <a:r>
                <a:rPr b="0" lang="en-IN" sz="2000" spc="-1" strike="noStrike">
                  <a:solidFill>
                    <a:srgbClr val="212121"/>
                  </a:solidFill>
                  <a:latin typeface="Roboto Condensed"/>
                  <a:ea typeface="Cambria"/>
                </a:rPr>
                <a:t> implements </a:t>
              </a:r>
              <a:r>
                <a:rPr b="1" lang="en-IN" sz="2000" spc="-1" strike="noStrike">
                  <a:solidFill>
                    <a:srgbClr val="212121"/>
                  </a:solidFill>
                  <a:latin typeface="Cambria"/>
                  <a:ea typeface="Cambria"/>
                </a:rPr>
                <a:t>List</a:t>
              </a:r>
              <a:r>
                <a:rPr b="0" lang="en-IN" sz="2000" spc="-1" strike="noStrike">
                  <a:solidFill>
                    <a:srgbClr val="212121"/>
                  </a:solidFill>
                  <a:latin typeface="Roboto Condensed"/>
                  <a:ea typeface="Cambria"/>
                </a:rPr>
                <a:t> Interface</a:t>
              </a:r>
              <a:endParaRPr b="0" lang="en-IN" sz="2000" spc="-1" strike="noStrike">
                <a:solidFill>
                  <a:srgbClr val="000000"/>
                </a:solidFill>
                <a:latin typeface="Arial"/>
              </a:endParaRPr>
            </a:p>
          </p:txBody>
        </p:sp>
        <p:cxnSp>
          <p:nvCxnSpPr>
            <p:cNvPr id="247" name="Straight Arrow Connector 6"/>
            <p:cNvCxnSpPr>
              <a:stCxn id="246" idx="1"/>
            </p:cNvCxnSpPr>
            <p:nvPr/>
          </p:nvCxnSpPr>
          <p:spPr>
            <a:xfrm flipH="1" flipV="1">
              <a:off x="4343400" y="2133360"/>
              <a:ext cx="2514960" cy="685800"/>
            </a:xfrm>
            <a:prstGeom prst="straightConnector1">
              <a:avLst/>
            </a:prstGeom>
            <a:ln w="28575">
              <a:solidFill>
                <a:srgbClr val="909090"/>
              </a:solidFill>
              <a:round/>
              <a:tailEnd len="med" type="arrow" w="med"/>
            </a:ln>
          </p:spPr>
        </p:cxnSp>
        <p:cxnSp>
          <p:nvCxnSpPr>
            <p:cNvPr id="248" name="Straight Arrow Connector 7"/>
            <p:cNvCxnSpPr>
              <a:stCxn id="246" idx="1"/>
            </p:cNvCxnSpPr>
            <p:nvPr/>
          </p:nvCxnSpPr>
          <p:spPr>
            <a:xfrm flipH="1">
              <a:off x="4572000" y="2818800"/>
              <a:ext cx="2286360" cy="1068120"/>
            </a:xfrm>
            <a:prstGeom prst="straightConnector1">
              <a:avLst/>
            </a:prstGeom>
            <a:ln w="28575">
              <a:solidFill>
                <a:srgbClr val="909090"/>
              </a:solidFill>
              <a:round/>
              <a:tailEnd len="med" type="arrow" w="med"/>
            </a:ln>
          </p:spPr>
        </p:cxnSp>
      </p:grpSp>
      <p:pic>
        <p:nvPicPr>
          <p:cNvPr id="249" name="Picture 8" descr=""/>
          <p:cNvPicPr/>
          <p:nvPr/>
        </p:nvPicPr>
        <p:blipFill>
          <a:blip r:embed="rId1"/>
          <a:srcRect l="0" t="0" r="33231" b="0"/>
          <a:stretch/>
        </p:blipFill>
        <p:spPr>
          <a:xfrm>
            <a:off x="6858000" y="4055760"/>
            <a:ext cx="4480920" cy="1488960"/>
          </a:xfrm>
          <a:prstGeom prst="rect">
            <a:avLst/>
          </a:prstGeom>
          <a:ln w="0">
            <a:noFill/>
          </a:ln>
        </p:spPr>
      </p:pic>
    </p:spTree>
  </p:cSld>
  <mc:AlternateContent>
    <mc:Choice Requires="p14">
      <p:transition spd="slow" p14:dur="2000"/>
    </mc:Choice>
    <mc:Fallback>
      <p:transition spd="slow"/>
    </mc:Fallback>
  </mc:AlternateContent>
  <p:timing>
    <p:tnLst>
      <p:par>
        <p:cTn id="42" dur="indefinite" restart="never" nodeType="tmRoot">
          <p:childTnLst>
            <p:seq>
              <p:cTn id="43" dur="indefinite" nodeType="mainSeq">
                <p:childTnLst>
                  <p:par>
                    <p:cTn id="44" fill="hold">
                      <p:stCondLst>
                        <p:cond delay="indefinite"/>
                      </p:stCondLst>
                      <p:childTnLst>
                        <p:par>
                          <p:cTn id="45" fill="hold">
                            <p:stCondLst>
                              <p:cond delay="0"/>
                            </p:stCondLst>
                            <p:childTnLst>
                              <p:par>
                                <p:cTn id="46" nodeType="clickEffect" fill="hold" presetClass="entr" presetID="1">
                                  <p:stCondLst>
                                    <p:cond delay="0"/>
                                  </p:stCondLst>
                                  <p:childTnLst>
                                    <p:set>
                                      <p:cBhvr>
                                        <p:cTn id="47" dur="1" fill="hold">
                                          <p:stCondLst>
                                            <p:cond delay="0"/>
                                          </p:stCondLst>
                                        </p:cTn>
                                        <p:tgtEl>
                                          <p:spTgt spid="24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
                                  <p:stCondLst>
                                    <p:cond delay="0"/>
                                  </p:stCondLst>
                                  <p:childTnLst>
                                    <p:set>
                                      <p:cBhvr>
                                        <p:cTn id="51"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1">
                                  <p:stCondLst>
                                    <p:cond delay="0"/>
                                  </p:stCondLst>
                                  <p:childTnLst>
                                    <p:set>
                                      <p:cBhvr>
                                        <p:cTn id="55" dur="1" fill="hold">
                                          <p:stCondLst>
                                            <p:cond delay="0"/>
                                          </p:stCondLst>
                                        </p:cTn>
                                        <p:tgtEl>
                                          <p:spTgt spid="244">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1">
                                  <p:stCondLst>
                                    <p:cond delay="0"/>
                                  </p:stCondLst>
                                  <p:childTnLst>
                                    <p:set>
                                      <p:cBhvr>
                                        <p:cTn id="59"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1">
                                  <p:stCondLst>
                                    <p:cond delay="0"/>
                                  </p:stCondLst>
                                  <p:childTnLst>
                                    <p:set>
                                      <p:cBhvr>
                                        <p:cTn id="63" dur="1" fill="hold">
                                          <p:stCondLst>
                                            <p:cond delay="0"/>
                                          </p:stCondLst>
                                        </p:cTn>
                                        <p:tgtEl>
                                          <p:spTgt spid="244">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1">
                                  <p:stCondLst>
                                    <p:cond delay="0"/>
                                  </p:stCondLst>
                                  <p:childTnLst>
                                    <p:set>
                                      <p:cBhvr>
                                        <p:cTn id="67" dur="1" fill="hold">
                                          <p:stCondLst>
                                            <p:cond delay="0"/>
                                          </p:stCondLst>
                                        </p:cTn>
                                        <p:tgtEl>
                                          <p:spTgt spid="244">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1">
                                  <p:stCondLst>
                                    <p:cond delay="0"/>
                                  </p:stCondLst>
                                  <p:childTnLst>
                                    <p:set>
                                      <p:cBhvr>
                                        <p:cTn id="71" dur="1" fill="hold">
                                          <p:stCondLst>
                                            <p:cond delay="0"/>
                                          </p:stCondLst>
                                        </p:cTn>
                                        <p:tgtEl>
                                          <p:spTgt spid="244">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1">
                                  <p:stCondLst>
                                    <p:cond delay="0"/>
                                  </p:stCondLst>
                                  <p:childTnLst>
                                    <p:set>
                                      <p:cBhvr>
                                        <p:cTn id="75" dur="1" fill="hold">
                                          <p:stCondLst>
                                            <p:cond delay="0"/>
                                          </p:stCondLst>
                                        </p:cTn>
                                        <p:tgtEl>
                                          <p:spTgt spid="244">
                                            <p:txEl>
                                              <p:pRg st="6" end="6"/>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
                                  <p:stCondLst>
                                    <p:cond delay="0"/>
                                  </p:stCondLst>
                                  <p:childTnLst>
                                    <p:set>
                                      <p:cBhvr>
                                        <p:cTn id="79" dur="1" fill="hold">
                                          <p:stCondLst>
                                            <p:cond delay="0"/>
                                          </p:stCondLst>
                                        </p:cTn>
                                        <p:tgtEl>
                                          <p:spTgt spid="244">
                                            <p:txEl>
                                              <p:pRg st="7" end="7"/>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1">
                                  <p:stCondLst>
                                    <p:cond delay="0"/>
                                  </p:stCondLst>
                                  <p:childTnLst>
                                    <p:set>
                                      <p:cBhvr>
                                        <p:cTn id="83" dur="1" fill="hold">
                                          <p:stCondLst>
                                            <p:cond delay="0"/>
                                          </p:stCondLst>
                                        </p:cTn>
                                        <p:tgtEl>
                                          <p:spTgt spid="244">
                                            <p:txEl>
                                              <p:pRg st="8" end="8"/>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1">
                                  <p:stCondLst>
                                    <p:cond delay="0"/>
                                  </p:stCondLst>
                                  <p:childTnLst>
                                    <p:set>
                                      <p:cBhvr>
                                        <p:cTn id="87" dur="1" fill="hold">
                                          <p:stCondLst>
                                            <p:cond delay="0"/>
                                          </p:stCondLst>
                                        </p:cTn>
                                        <p:tgtEl>
                                          <p:spTgt spid="244">
                                            <p:txEl>
                                              <p:pRg st="10" end="10"/>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1">
                                  <p:stCondLst>
                                    <p:cond delay="0"/>
                                  </p:stCondLst>
                                  <p:childTnLst>
                                    <p:set>
                                      <p:cBhvr>
                                        <p:cTn id="91" dur="1" fill="hold">
                                          <p:stCondLst>
                                            <p:cond delay="0"/>
                                          </p:stCondLst>
                                        </p:cTn>
                                        <p:tgtEl>
                                          <p:spTgt spid="244">
                                            <p:txEl>
                                              <p:pRg st="11" end="11"/>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1">
                                  <p:stCondLst>
                                    <p:cond delay="0"/>
                                  </p:stCondLst>
                                  <p:childTnLst>
                                    <p:set>
                                      <p:cBhvr>
                                        <p:cTn id="95" dur="1" fill="hold">
                                          <p:stCondLst>
                                            <p:cond delay="0"/>
                                          </p:stCondLst>
                                        </p:cTn>
                                        <p:tgtEl>
                                          <p:spTgt spid="244">
                                            <p:txEl>
                                              <p:pRg st="12" end="12"/>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nodeType="clickEffect" fill="hold" presetClass="entr" presetID="1">
                                  <p:stCondLst>
                                    <p:cond delay="0"/>
                                  </p:stCondLst>
                                  <p:childTnLst>
                                    <p:set>
                                      <p:cBhvr>
                                        <p:cTn id="99" dur="1" fill="hold">
                                          <p:stCondLst>
                                            <p:cond delay="0"/>
                                          </p:stCondLst>
                                        </p:cTn>
                                        <p:tgtEl>
                                          <p:spTgt spid="244">
                                            <p:txEl>
                                              <p:pRg st="13" end="13"/>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1">
                                  <p:stCondLst>
                                    <p:cond delay="0"/>
                                  </p:stCondLst>
                                  <p:childTnLst>
                                    <p:set>
                                      <p:cBhvr>
                                        <p:cTn id="103" dur="1" fill="hold">
                                          <p:stCondLst>
                                            <p:cond delay="0"/>
                                          </p:stCondLst>
                                        </p:cTn>
                                        <p:tgtEl>
                                          <p:spTgt spid="244">
                                            <p:txEl>
                                              <p:pRg st="14" end="14"/>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1">
                                  <p:stCondLst>
                                    <p:cond delay="0"/>
                                  </p:stCondLst>
                                  <p:childTnLst>
                                    <p:set>
                                      <p:cBhvr>
                                        <p:cTn id="107" dur="1" fill="hold">
                                          <p:stCondLst>
                                            <p:cond delay="0"/>
                                          </p:stCondLst>
                                        </p:cTn>
                                        <p:tgtEl>
                                          <p:spTgt spid="244">
                                            <p:txEl>
                                              <p:pRg st="15" end="15"/>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1">
                                  <p:stCondLst>
                                    <p:cond delay="0"/>
                                  </p:stCondLst>
                                  <p:childTnLst>
                                    <p:set>
                                      <p:cBhvr>
                                        <p:cTn id="111" dur="1" fill="hold">
                                          <p:stCondLst>
                                            <p:cond delay="0"/>
                                          </p:stCondLst>
                                        </p:cTn>
                                        <p:tgtEl>
                                          <p:spTgt spid="244">
                                            <p:txEl>
                                              <p:pRg st="16" end="16"/>
                                            </p:txEl>
                                          </p:spTgt>
                                        </p:tgtEl>
                                        <p:attrNameLst>
                                          <p:attrName>style.visibility</p:attrName>
                                        </p:attrNameLst>
                                      </p:cBhvr>
                                      <p:to>
                                        <p:strVal val="visible"/>
                                      </p:to>
                                    </p:set>
                                  </p:childTnLst>
                                </p:cTn>
                              </p:par>
                              <p:par>
                                <p:cTn id="112" nodeType="withEffect" fill="hold" presetClass="entr" presetID="1">
                                  <p:stCondLst>
                                    <p:cond delay="0"/>
                                  </p:stCondLst>
                                  <p:childTnLst>
                                    <p:set>
                                      <p:cBhvr>
                                        <p:cTn id="113" dur="1" fill="hold">
                                          <p:stCondLst>
                                            <p:cond delay="0"/>
                                          </p:stCondLst>
                                        </p:cTn>
                                        <p:tgtEl>
                                          <p:spTgt spid="244">
                                            <p:txEl>
                                              <p:pRg st="17" end="17"/>
                                            </p:txEl>
                                          </p:spTgt>
                                        </p:tgtEl>
                                        <p:attrNameLst>
                                          <p:attrName>style.visibility</p:attrName>
                                        </p:attrNameLst>
                                      </p:cBhvr>
                                      <p:to>
                                        <p:strVal val="visible"/>
                                      </p:to>
                                    </p:set>
                                  </p:childTnLst>
                                </p:cTn>
                              </p:par>
                              <p:par>
                                <p:cTn id="114" nodeType="withEffect" fill="hold" presetClass="entr" presetID="1">
                                  <p:stCondLst>
                                    <p:cond delay="0"/>
                                  </p:stCondLst>
                                  <p:childTnLst>
                                    <p:set>
                                      <p:cBhvr>
                                        <p:cTn id="115" dur="1" fill="hold">
                                          <p:stCondLst>
                                            <p:cond delay="0"/>
                                          </p:stCondLst>
                                        </p:cTn>
                                        <p:tgtEl>
                                          <p:spTgt spid="244">
                                            <p:txEl>
                                              <p:pRg st="18" end="18"/>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1">
                                  <p:stCondLst>
                                    <p:cond delay="0"/>
                                  </p:stCondLst>
                                  <p:childTnLst>
                                    <p:set>
                                      <p:cBhvr>
                                        <p:cTn id="119" dur="1" fill="hold">
                                          <p:stCondLst>
                                            <p:cond delay="0"/>
                                          </p:stCondLst>
                                        </p:cTn>
                                        <p:tgtEl>
                                          <p:spTgt spid="24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nodeType="clickEffect" fill="hold" presetClass="entr" presetID="1">
                                  <p:stCondLst>
                                    <p:cond delay="0"/>
                                  </p:stCondLst>
                                  <p:childTnLst>
                                    <p:set>
                                      <p:cBhvr>
                                        <p:cTn id="123"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It</a:t>
            </a:r>
            <a:r>
              <a:rPr b="1" lang="en-IN" sz="3400" spc="-1" strike="noStrike">
                <a:solidFill>
                  <a:srgbClr val="373737"/>
                </a:solidFill>
                <a:latin typeface="Roboto Condensed"/>
              </a:rPr>
              <a:t>er</a:t>
            </a:r>
            <a:r>
              <a:rPr b="1" lang="en-IN" sz="3400" spc="-1" strike="noStrike">
                <a:solidFill>
                  <a:srgbClr val="373737"/>
                </a:solidFill>
                <a:latin typeface="Roboto Condensed"/>
              </a:rPr>
              <a:t>at</a:t>
            </a:r>
            <a:r>
              <a:rPr b="1" lang="en-IN" sz="3400" spc="-1" strike="noStrike">
                <a:solidFill>
                  <a:srgbClr val="373737"/>
                </a:solidFill>
                <a:latin typeface="Roboto Condensed"/>
              </a:rPr>
              <a:t>or</a:t>
            </a:r>
            <a:endParaRPr b="0" lang="en-IN" sz="3400" spc="-1" strike="noStrike">
              <a:solidFill>
                <a:srgbClr val="000000"/>
              </a:solidFill>
              <a:latin typeface="Arial"/>
            </a:endParaRPr>
          </a:p>
        </p:txBody>
      </p:sp>
      <p:sp>
        <p:nvSpPr>
          <p:cNvPr id="251" name="PlaceHolder 2"/>
          <p:cNvSpPr>
            <a:spLocks noGrp="1"/>
          </p:cNvSpPr>
          <p:nvPr>
            <p:ph/>
          </p:nvPr>
        </p:nvSpPr>
        <p:spPr>
          <a:xfrm>
            <a:off x="131040" y="863280"/>
            <a:ext cx="11928960" cy="5589720"/>
          </a:xfrm>
          <a:prstGeom prst="rect">
            <a:avLst/>
          </a:prstGeom>
          <a:noFill/>
          <a:ln w="0">
            <a:noFill/>
          </a:ln>
        </p:spPr>
        <p:txBody>
          <a:bodyPr lIns="90000" rIns="90000" tIns="45000" bIns="45000" anchor="t">
            <a:noAutofit/>
          </a:bodyPr>
          <a:p>
            <a:pPr marL="264960" indent="-264960" algn="just">
              <a:lnSpc>
                <a:spcPct val="90000"/>
              </a:lnSpc>
              <a:spcBef>
                <a:spcPts val="1001"/>
              </a:spcBef>
              <a:buClr>
                <a:srgbClr val="b84742"/>
              </a:buClr>
              <a:buFont typeface="Wingdings 3" charset="2"/>
              <a:buChar char=""/>
            </a:pPr>
            <a:r>
              <a:rPr b="0" lang="en-US" sz="2400" spc="-1" strike="noStrike">
                <a:solidFill>
                  <a:srgbClr val="c00000"/>
                </a:solidFill>
                <a:latin typeface="Consolas"/>
              </a:rPr>
              <a:t>Iterator</a:t>
            </a:r>
            <a:r>
              <a:rPr b="0" lang="en-US" sz="2400" spc="-1" strike="noStrike">
                <a:solidFill>
                  <a:srgbClr val="212121"/>
                </a:solidFill>
                <a:latin typeface="Roboto Condensed"/>
              </a:rPr>
              <a:t> interface is used to cycle through elements in a collection, eg. displaying elements.</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c00000"/>
                </a:solidFill>
                <a:latin typeface="Consolas"/>
              </a:rPr>
              <a:t>ListIterator </a:t>
            </a:r>
            <a:r>
              <a:rPr b="0" lang="en-US" sz="2400" spc="-1" strike="noStrike">
                <a:solidFill>
                  <a:srgbClr val="212121"/>
                </a:solidFill>
                <a:latin typeface="Roboto Condensed"/>
              </a:rPr>
              <a:t>extends </a:t>
            </a:r>
            <a:r>
              <a:rPr b="0" lang="en-US" sz="2400" spc="-1" strike="noStrike">
                <a:solidFill>
                  <a:srgbClr val="c00000"/>
                </a:solidFill>
                <a:latin typeface="Consolas"/>
              </a:rPr>
              <a:t>Iterator </a:t>
            </a:r>
            <a:r>
              <a:rPr b="0" lang="en-US" sz="2400" spc="-1" strike="noStrike">
                <a:solidFill>
                  <a:srgbClr val="212121"/>
                </a:solidFill>
                <a:latin typeface="Roboto Condensed"/>
              </a:rPr>
              <a:t>to allow bidirectional traversal of a list, and the modification of elements.</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rPr>
              <a:t>Each of the collection classes provides an </a:t>
            </a:r>
            <a:r>
              <a:rPr b="0" lang="en-US" sz="2400" spc="-1" strike="noStrike">
                <a:solidFill>
                  <a:srgbClr val="c00000"/>
                </a:solidFill>
                <a:latin typeface="Consolas"/>
              </a:rPr>
              <a:t>iterator( ) </a:t>
            </a:r>
            <a:r>
              <a:rPr b="0" lang="en-US" sz="2400" spc="-1" strike="noStrike">
                <a:solidFill>
                  <a:srgbClr val="212121"/>
                </a:solidFill>
                <a:latin typeface="Roboto Condensed"/>
              </a:rPr>
              <a:t>method that returns an iterator to the start of the collection. By using this iterator object, you can access each element in the collection, one element at a time.</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rPr>
              <a:t>To use an iterator to cycle through the contents of a collection, follow these steps:</a:t>
            </a:r>
            <a:endParaRPr b="0" lang="en-IN" sz="2400" spc="-1" strike="noStrike">
              <a:solidFill>
                <a:srgbClr val="000000"/>
              </a:solidFill>
              <a:latin typeface="Arial"/>
            </a:endParaRPr>
          </a:p>
          <a:p>
            <a:pPr lvl="1" marL="914400" indent="-457200" algn="just">
              <a:lnSpc>
                <a:spcPct val="90000"/>
              </a:lnSpc>
              <a:spcBef>
                <a:spcPts val="499"/>
              </a:spcBef>
              <a:buClr>
                <a:srgbClr val="b84742"/>
              </a:buClr>
              <a:buFont typeface="Roboto Condensed"/>
              <a:buAutoNum type="arabicPeriod"/>
            </a:pPr>
            <a:r>
              <a:rPr b="0" lang="en-US" sz="2000" spc="-1" strike="noStrike">
                <a:solidFill>
                  <a:srgbClr val="212121"/>
                </a:solidFill>
                <a:latin typeface="Roboto Condensed"/>
              </a:rPr>
              <a:t>Obtain an iterator to the start of the collection by calling the collection's </a:t>
            </a:r>
            <a:r>
              <a:rPr b="0" lang="en-US" sz="2000" spc="-1" strike="noStrike">
                <a:solidFill>
                  <a:srgbClr val="c00000"/>
                </a:solidFill>
                <a:latin typeface="Consolas"/>
              </a:rPr>
              <a:t>iterator( ) </a:t>
            </a:r>
            <a:r>
              <a:rPr b="0" lang="en-US" sz="2000" spc="-1" strike="noStrike">
                <a:solidFill>
                  <a:srgbClr val="212121"/>
                </a:solidFill>
                <a:latin typeface="Roboto Condensed"/>
              </a:rPr>
              <a:t>method.</a:t>
            </a:r>
            <a:endParaRPr b="0" lang="en-IN" sz="2000" spc="-1" strike="noStrike">
              <a:solidFill>
                <a:srgbClr val="000000"/>
              </a:solidFill>
              <a:latin typeface="Arial"/>
            </a:endParaRPr>
          </a:p>
          <a:p>
            <a:pPr lvl="1" marL="914400" indent="-457200" algn="just">
              <a:lnSpc>
                <a:spcPct val="90000"/>
              </a:lnSpc>
              <a:spcBef>
                <a:spcPts val="499"/>
              </a:spcBef>
              <a:buClr>
                <a:srgbClr val="b84742"/>
              </a:buClr>
              <a:buFont typeface="Roboto Condensed"/>
              <a:buAutoNum type="arabicPeriod"/>
            </a:pPr>
            <a:r>
              <a:rPr b="0" lang="en-US" sz="2000" spc="-1" strike="noStrike">
                <a:solidFill>
                  <a:srgbClr val="212121"/>
                </a:solidFill>
                <a:latin typeface="Roboto Condensed"/>
              </a:rPr>
              <a:t>Set up a loop that makes a call to </a:t>
            </a:r>
            <a:r>
              <a:rPr b="0" lang="en-US" sz="2000" spc="-1" strike="noStrike">
                <a:solidFill>
                  <a:srgbClr val="c00000"/>
                </a:solidFill>
                <a:latin typeface="Consolas"/>
              </a:rPr>
              <a:t>hasNext( ). </a:t>
            </a:r>
            <a:r>
              <a:rPr b="0" lang="en-US" sz="2000" spc="-1" strike="noStrike">
                <a:solidFill>
                  <a:srgbClr val="212121"/>
                </a:solidFill>
                <a:latin typeface="Roboto Condensed"/>
              </a:rPr>
              <a:t>Have the loop iterate as long as </a:t>
            </a:r>
            <a:r>
              <a:rPr b="0" lang="en-US" sz="2000" spc="-1" strike="noStrike">
                <a:solidFill>
                  <a:srgbClr val="c00000"/>
                </a:solidFill>
                <a:latin typeface="Consolas"/>
              </a:rPr>
              <a:t>hasNext( ) </a:t>
            </a:r>
            <a:r>
              <a:rPr b="0" lang="en-US" sz="2000" spc="-1" strike="noStrike">
                <a:solidFill>
                  <a:srgbClr val="212121"/>
                </a:solidFill>
                <a:latin typeface="Roboto Condensed"/>
              </a:rPr>
              <a:t>returns true.</a:t>
            </a:r>
            <a:endParaRPr b="0" lang="en-IN" sz="2000" spc="-1" strike="noStrike">
              <a:solidFill>
                <a:srgbClr val="000000"/>
              </a:solidFill>
              <a:latin typeface="Arial"/>
            </a:endParaRPr>
          </a:p>
          <a:p>
            <a:pPr lvl="1" marL="914400" indent="-457200" algn="just">
              <a:lnSpc>
                <a:spcPct val="90000"/>
              </a:lnSpc>
              <a:spcBef>
                <a:spcPts val="499"/>
              </a:spcBef>
              <a:buClr>
                <a:srgbClr val="b84742"/>
              </a:buClr>
              <a:buFont typeface="Roboto Condensed"/>
              <a:buAutoNum type="arabicPeriod"/>
            </a:pPr>
            <a:r>
              <a:rPr b="0" lang="en-US" sz="2000" spc="-1" strike="noStrike">
                <a:solidFill>
                  <a:srgbClr val="212121"/>
                </a:solidFill>
                <a:latin typeface="Roboto Condensed"/>
              </a:rPr>
              <a:t>Within the loop, obtain each element by calling </a:t>
            </a:r>
            <a:r>
              <a:rPr b="0" lang="en-US" sz="2000" spc="-1" strike="noStrike">
                <a:solidFill>
                  <a:srgbClr val="c00000"/>
                </a:solidFill>
                <a:latin typeface="Consolas"/>
              </a:rPr>
              <a:t>next( ).</a:t>
            </a:r>
            <a:endParaRPr b="0" lang="en-IN" sz="2000" spc="-1" strike="noStrike">
              <a:solidFill>
                <a:srgbClr val="000000"/>
              </a:solidFill>
              <a:latin typeface="Arial"/>
            </a:endParaRPr>
          </a:p>
          <a:p>
            <a:pPr indent="0" algn="just">
              <a:lnSpc>
                <a:spcPct val="90000"/>
              </a:lnSpc>
              <a:spcBef>
                <a:spcPts val="1001"/>
              </a:spcBef>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Iterator - Methods</a:t>
            </a:r>
            <a:endParaRPr b="0" lang="en-IN" sz="3400" spc="-1" strike="noStrike">
              <a:solidFill>
                <a:srgbClr val="000000"/>
              </a:solidFill>
              <a:latin typeface="Arial"/>
            </a:endParaRPr>
          </a:p>
        </p:txBody>
      </p:sp>
      <p:graphicFrame>
        <p:nvGraphicFramePr>
          <p:cNvPr id="253" name="Content Placeholder 3"/>
          <p:cNvGraphicFramePr/>
          <p:nvPr/>
        </p:nvGraphicFramePr>
        <p:xfrm>
          <a:off x="190440" y="990720"/>
          <a:ext cx="8762040" cy="2909160"/>
        </p:xfrm>
        <a:graphic>
          <a:graphicData uri="http://schemas.openxmlformats.org/drawingml/2006/table">
            <a:tbl>
              <a:tblPr/>
              <a:tblGrid>
                <a:gridCol w="495000"/>
                <a:gridCol w="8267400"/>
              </a:tblGrid>
              <a:tr h="370800">
                <a:tc>
                  <a:txBody>
                    <a:bodyPr lIns="77760" rIns="77760" anchor="t">
                      <a:noAutofit/>
                    </a:bodyPr>
                    <a:p>
                      <a:pPr algn="ctr">
                        <a:lnSpc>
                          <a:spcPct val="115000"/>
                        </a:lnSpc>
                      </a:pPr>
                      <a:r>
                        <a:rPr b="1" lang="en-US" sz="2000" spc="-1" strike="noStrike">
                          <a:solidFill>
                            <a:schemeClr val="lt1"/>
                          </a:solidFill>
                          <a:latin typeface="Roboto Condensed"/>
                        </a:rPr>
                        <a:t>Sr.</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77760" rIns="77760" anchor="t">
                      <a:noAutofit/>
                    </a:bodyPr>
                    <a:p>
                      <a:pPr>
                        <a:lnSpc>
                          <a:spcPct val="115000"/>
                        </a:lnSpc>
                      </a:pPr>
                      <a:r>
                        <a:rPr b="1" lang="en-US" sz="2000" spc="-1" strike="noStrike">
                          <a:solidFill>
                            <a:schemeClr val="lt1"/>
                          </a:solidFill>
                          <a:latin typeface="Roboto Condensed"/>
                        </a:rPr>
                        <a:t>Method &amp; Description</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1</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boolean hasNext()</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Returns true if there are more elements. Otherwise, returns false.</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2</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E next()</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Returns the next element. Throws NoSuchElementException if there is not a next element.</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3</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void remove()</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Removes the current element. Throws IllegalStateException if an attempt is made to call remove() that is not preceded by a call to next()</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Iterator - Example</a:t>
            </a:r>
            <a:endParaRPr b="0" lang="en-IN" sz="3400" spc="-1" strike="noStrike">
              <a:solidFill>
                <a:srgbClr val="000000"/>
              </a:solidFill>
              <a:latin typeface="Arial"/>
            </a:endParaRPr>
          </a:p>
        </p:txBody>
      </p:sp>
      <p:sp>
        <p:nvSpPr>
          <p:cNvPr id="255" name="Rectangle 3"/>
          <p:cNvSpPr/>
          <p:nvPr/>
        </p:nvSpPr>
        <p:spPr>
          <a:xfrm>
            <a:off x="228600" y="990720"/>
            <a:ext cx="8762400" cy="5027400"/>
          </a:xfrm>
          <a:prstGeom prst="rect">
            <a:avLst/>
          </a:prstGeom>
          <a:noFill/>
          <a:ln w="19050">
            <a:solidFill>
              <a:srgbClr val="909090"/>
            </a:solidFill>
            <a:prstDash val="dash"/>
            <a:round/>
          </a:ln>
        </p:spPr>
        <p:style>
          <a:lnRef idx="0"/>
          <a:fillRef idx="0"/>
          <a:effectRef idx="0"/>
          <a:fontRef idx="minor"/>
        </p:style>
        <p:txBody>
          <a:bodyPr lIns="90000" rIns="90000" tIns="45000" bIns="45000" anchor="t">
            <a:spAutoFit/>
          </a:bodyPr>
          <a:p>
            <a:pPr>
              <a:lnSpc>
                <a:spcPct val="100000"/>
              </a:lnSpc>
            </a:pPr>
            <a:r>
              <a:rPr b="1" lang="en-IN" sz="1800" spc="-1" strike="noStrike">
                <a:solidFill>
                  <a:srgbClr val="7f0055"/>
                </a:solidFill>
                <a:latin typeface="Consolas"/>
                <a:ea typeface="DejaVu Sans"/>
              </a:rPr>
              <a:t>import</a:t>
            </a:r>
            <a:r>
              <a:rPr b="1" lang="en-IN" sz="1800" spc="-1" strike="noStrike">
                <a:solidFill>
                  <a:srgbClr val="000000"/>
                </a:solidFill>
                <a:latin typeface="Consolas"/>
                <a:ea typeface="DejaVu Sans"/>
              </a:rPr>
              <a:t> java.util.*;</a:t>
            </a:r>
            <a:endParaRPr b="0" lang="en-IN" sz="1800" spc="-1" strike="noStrike">
              <a:solidFill>
                <a:srgbClr val="000000"/>
              </a:solidFill>
              <a:latin typeface="Arial"/>
            </a:endParaRPr>
          </a:p>
          <a:p>
            <a:pPr>
              <a:lnSpc>
                <a:spcPct val="100000"/>
              </a:lnSpc>
            </a:pPr>
            <a:r>
              <a:rPr b="1" lang="en-IN" sz="1800" spc="-1" strike="noStrike">
                <a:solidFill>
                  <a:srgbClr val="7f0055"/>
                </a:solidFill>
                <a:latin typeface="Consolas"/>
                <a:ea typeface="DejaVu Sans"/>
              </a:rPr>
              <a:t>public</a:t>
            </a:r>
            <a:r>
              <a:rPr b="1" lang="en-IN" sz="1800" spc="-1" strike="noStrike">
                <a:solidFill>
                  <a:srgbClr val="000000"/>
                </a:solidFill>
                <a:latin typeface="Consolas"/>
                <a:ea typeface="DejaVu Sans"/>
              </a:rPr>
              <a:t> </a:t>
            </a:r>
            <a:r>
              <a:rPr b="1" lang="en-IN" sz="1800" spc="-1" strike="noStrike">
                <a:solidFill>
                  <a:srgbClr val="7f0055"/>
                </a:solidFill>
                <a:latin typeface="Consolas"/>
                <a:ea typeface="DejaVu Sans"/>
              </a:rPr>
              <a:t>class</a:t>
            </a:r>
            <a:r>
              <a:rPr b="1" lang="en-IN" sz="1800" spc="-1" strike="noStrike">
                <a:solidFill>
                  <a:srgbClr val="000000"/>
                </a:solidFill>
                <a:latin typeface="Consolas"/>
                <a:ea typeface="DejaVu Sans"/>
              </a:rPr>
              <a:t> IteratorDemo {</a:t>
            </a:r>
            <a:endParaRPr b="0" lang="en-IN" sz="1800" spc="-1" strike="noStrike">
              <a:solidFill>
                <a:srgbClr val="000000"/>
              </a:solidFill>
              <a:latin typeface="Arial"/>
            </a:endParaRPr>
          </a:p>
          <a:p>
            <a:pPr marL="457200">
              <a:lnSpc>
                <a:spcPct val="100000"/>
              </a:lnSpc>
            </a:pPr>
            <a:r>
              <a:rPr b="1" lang="en-US" sz="1800" spc="-1" strike="noStrike">
                <a:solidFill>
                  <a:srgbClr val="7f0055"/>
                </a:solidFill>
                <a:latin typeface="Consolas"/>
                <a:ea typeface="DejaVu Sans"/>
              </a:rPr>
              <a:t>public</a:t>
            </a:r>
            <a:r>
              <a:rPr b="1" lang="en-US" sz="1800" spc="-1" strike="noStrike">
                <a:solidFill>
                  <a:srgbClr val="000000"/>
                </a:solidFill>
                <a:latin typeface="Consolas"/>
                <a:ea typeface="DejaVu Sans"/>
              </a:rPr>
              <a:t> </a:t>
            </a:r>
            <a:r>
              <a:rPr b="1" lang="en-US" sz="1800" spc="-1" strike="noStrike">
                <a:solidFill>
                  <a:srgbClr val="7f0055"/>
                </a:solidFill>
                <a:latin typeface="Consolas"/>
                <a:ea typeface="DejaVu Sans"/>
              </a:rPr>
              <a:t>static</a:t>
            </a:r>
            <a:r>
              <a:rPr b="1" lang="en-US" sz="1800" spc="-1" strike="noStrike">
                <a:solidFill>
                  <a:srgbClr val="000000"/>
                </a:solidFill>
                <a:latin typeface="Consolas"/>
                <a:ea typeface="DejaVu Sans"/>
              </a:rPr>
              <a:t> </a:t>
            </a:r>
            <a:r>
              <a:rPr b="1" lang="en-US" sz="1800" spc="-1" strike="noStrike">
                <a:solidFill>
                  <a:srgbClr val="7f0055"/>
                </a:solidFill>
                <a:latin typeface="Consolas"/>
                <a:ea typeface="DejaVu Sans"/>
              </a:rPr>
              <a:t>void</a:t>
            </a:r>
            <a:r>
              <a:rPr b="1" lang="en-US" sz="1800" spc="-1" strike="noStrike">
                <a:solidFill>
                  <a:srgbClr val="000000"/>
                </a:solidFill>
                <a:latin typeface="Consolas"/>
                <a:ea typeface="DejaVu Sans"/>
              </a:rPr>
              <a:t> main(String </a:t>
            </a:r>
            <a:r>
              <a:rPr b="1" lang="en-US" sz="1800" spc="-1" strike="noStrike">
                <a:solidFill>
                  <a:srgbClr val="6a3e3e"/>
                </a:solidFill>
                <a:latin typeface="Consolas"/>
                <a:ea typeface="DejaVu Sans"/>
              </a:rPr>
              <a:t>args</a:t>
            </a:r>
            <a:r>
              <a:rPr b="1" lang="en-US" sz="1800" spc="-1" strike="noStrike">
                <a:solidFill>
                  <a:srgbClr val="000000"/>
                </a:solidFill>
                <a:latin typeface="Consolas"/>
                <a:ea typeface="DejaVu Sans"/>
              </a:rPr>
              <a:t>[]) {</a:t>
            </a:r>
            <a:endParaRPr b="0" lang="en-IN" sz="1800" spc="-1" strike="noStrike">
              <a:solidFill>
                <a:srgbClr val="000000"/>
              </a:solidFill>
              <a:latin typeface="Arial"/>
            </a:endParaRPr>
          </a:p>
          <a:p>
            <a:pPr marL="914400">
              <a:lnSpc>
                <a:spcPct val="100000"/>
              </a:lnSpc>
            </a:pPr>
            <a:r>
              <a:rPr b="0" lang="en-IN" sz="1800" spc="-1" strike="noStrike">
                <a:solidFill>
                  <a:srgbClr val="000000"/>
                </a:solidFill>
                <a:latin typeface="Consolas"/>
                <a:ea typeface="DejaVu Sans"/>
              </a:rPr>
              <a:t>ArrayList&lt;String&gt; </a:t>
            </a:r>
            <a:r>
              <a:rPr b="0" lang="en-IN" sz="1800" spc="-1" strike="noStrike">
                <a:solidFill>
                  <a:srgbClr val="6a3e3e"/>
                </a:solidFill>
                <a:latin typeface="Consolas"/>
                <a:ea typeface="DejaVu Sans"/>
              </a:rPr>
              <a:t>al</a:t>
            </a:r>
            <a:r>
              <a:rPr b="0" lang="en-IN" sz="1800" spc="-1" strike="noStrike">
                <a:solidFill>
                  <a:srgbClr val="000000"/>
                </a:solidFill>
                <a:latin typeface="Consolas"/>
                <a:ea typeface="DejaVu Sans"/>
              </a:rPr>
              <a:t> = </a:t>
            </a:r>
            <a:r>
              <a:rPr b="1" lang="en-IN" sz="1800" spc="-1" strike="noStrike">
                <a:solidFill>
                  <a:srgbClr val="7f0055"/>
                </a:solidFill>
                <a:latin typeface="Consolas"/>
                <a:ea typeface="DejaVu Sans"/>
              </a:rPr>
              <a:t>new</a:t>
            </a:r>
            <a:r>
              <a:rPr b="1" lang="en-IN" sz="1800" spc="-1" strike="noStrike">
                <a:solidFill>
                  <a:srgbClr val="000000"/>
                </a:solidFill>
                <a:latin typeface="Consolas"/>
                <a:ea typeface="DejaVu Sans"/>
              </a:rPr>
              <a:t> ArrayList&lt;String&gt;();</a:t>
            </a:r>
            <a:endParaRPr b="0" lang="en-IN" sz="1800" spc="-1" strike="noStrike">
              <a:solidFill>
                <a:srgbClr val="000000"/>
              </a:solidFill>
              <a:latin typeface="Arial"/>
            </a:endParaRPr>
          </a:p>
          <a:p>
            <a:pPr marL="914400">
              <a:lnSpc>
                <a:spcPct val="100000"/>
              </a:lnSpc>
            </a:pPr>
            <a:r>
              <a:rPr b="0" lang="en-IN" sz="1800" spc="-1" strike="noStrike">
                <a:solidFill>
                  <a:srgbClr val="6a3e3e"/>
                </a:solidFill>
                <a:latin typeface="Consolas"/>
                <a:ea typeface="DejaVu Sans"/>
              </a:rPr>
              <a:t>al</a:t>
            </a:r>
            <a:r>
              <a:rPr b="0" lang="en-IN" sz="1800" spc="-1" strike="noStrike">
                <a:solidFill>
                  <a:srgbClr val="000000"/>
                </a:solidFill>
                <a:latin typeface="Consolas"/>
                <a:ea typeface="DejaVu Sans"/>
              </a:rPr>
              <a:t>.add(</a:t>
            </a:r>
            <a:r>
              <a:rPr b="0" lang="en-IN" sz="1800" spc="-1" strike="noStrike">
                <a:solidFill>
                  <a:srgbClr val="2a00ff"/>
                </a:solidFill>
                <a:latin typeface="Consolas"/>
                <a:ea typeface="DejaVu Sans"/>
              </a:rPr>
              <a:t>"C"</a:t>
            </a:r>
            <a:r>
              <a:rPr b="0" lang="en-IN" sz="1800" spc="-1" strike="noStrike">
                <a:solidFill>
                  <a:srgbClr val="000000"/>
                </a:solidFill>
                <a:latin typeface="Consolas"/>
                <a:ea typeface="DejaVu Sans"/>
              </a:rPr>
              <a:t>);</a:t>
            </a:r>
            <a:endParaRPr b="0" lang="en-IN" sz="1800" spc="-1" strike="noStrike">
              <a:solidFill>
                <a:srgbClr val="000000"/>
              </a:solidFill>
              <a:latin typeface="Arial"/>
            </a:endParaRPr>
          </a:p>
          <a:p>
            <a:pPr marL="914400">
              <a:lnSpc>
                <a:spcPct val="100000"/>
              </a:lnSpc>
            </a:pPr>
            <a:r>
              <a:rPr b="0" lang="en-IN" sz="1800" spc="-1" strike="noStrike">
                <a:solidFill>
                  <a:srgbClr val="6a3e3e"/>
                </a:solidFill>
                <a:latin typeface="Consolas"/>
                <a:ea typeface="DejaVu Sans"/>
              </a:rPr>
              <a:t>al</a:t>
            </a:r>
            <a:r>
              <a:rPr b="0" lang="en-IN" sz="1800" spc="-1" strike="noStrike">
                <a:solidFill>
                  <a:srgbClr val="000000"/>
                </a:solidFill>
                <a:latin typeface="Consolas"/>
                <a:ea typeface="DejaVu Sans"/>
              </a:rPr>
              <a:t>.add(</a:t>
            </a:r>
            <a:r>
              <a:rPr b="0" lang="en-IN" sz="1800" spc="-1" strike="noStrike">
                <a:solidFill>
                  <a:srgbClr val="2a00ff"/>
                </a:solidFill>
                <a:latin typeface="Consolas"/>
                <a:ea typeface="DejaVu Sans"/>
              </a:rPr>
              <a:t>"A"</a:t>
            </a:r>
            <a:r>
              <a:rPr b="0" lang="en-IN" sz="1800" spc="-1" strike="noStrike">
                <a:solidFill>
                  <a:srgbClr val="000000"/>
                </a:solidFill>
                <a:latin typeface="Consolas"/>
                <a:ea typeface="DejaVu Sans"/>
              </a:rPr>
              <a:t>);</a:t>
            </a:r>
            <a:endParaRPr b="0" lang="en-IN" sz="1800" spc="-1" strike="noStrike">
              <a:solidFill>
                <a:srgbClr val="000000"/>
              </a:solidFill>
              <a:latin typeface="Arial"/>
            </a:endParaRPr>
          </a:p>
          <a:p>
            <a:pPr marL="914400">
              <a:lnSpc>
                <a:spcPct val="100000"/>
              </a:lnSpc>
            </a:pPr>
            <a:r>
              <a:rPr b="0" lang="en-IN" sz="1800" spc="-1" strike="noStrike">
                <a:solidFill>
                  <a:srgbClr val="6a3e3e"/>
                </a:solidFill>
                <a:latin typeface="Consolas"/>
                <a:ea typeface="DejaVu Sans"/>
              </a:rPr>
              <a:t>al</a:t>
            </a:r>
            <a:r>
              <a:rPr b="0" lang="en-IN" sz="1800" spc="-1" strike="noStrike">
                <a:solidFill>
                  <a:srgbClr val="000000"/>
                </a:solidFill>
                <a:latin typeface="Consolas"/>
                <a:ea typeface="DejaVu Sans"/>
              </a:rPr>
              <a:t>.add(</a:t>
            </a:r>
            <a:r>
              <a:rPr b="0" lang="en-IN" sz="1800" spc="-1" strike="noStrike">
                <a:solidFill>
                  <a:srgbClr val="2a00ff"/>
                </a:solidFill>
                <a:latin typeface="Consolas"/>
                <a:ea typeface="DejaVu Sans"/>
              </a:rPr>
              <a:t>"E"</a:t>
            </a:r>
            <a:r>
              <a:rPr b="0" lang="en-IN" sz="1800" spc="-1" strike="noStrike">
                <a:solidFill>
                  <a:srgbClr val="000000"/>
                </a:solidFill>
                <a:latin typeface="Consolas"/>
                <a:ea typeface="DejaVu Sans"/>
              </a:rPr>
              <a:t>);</a:t>
            </a:r>
            <a:endParaRPr b="0" lang="en-IN" sz="1800" spc="-1" strike="noStrike">
              <a:solidFill>
                <a:srgbClr val="000000"/>
              </a:solidFill>
              <a:latin typeface="Arial"/>
            </a:endParaRPr>
          </a:p>
          <a:p>
            <a:pPr marL="914400">
              <a:lnSpc>
                <a:spcPct val="100000"/>
              </a:lnSpc>
            </a:pPr>
            <a:r>
              <a:rPr b="0" lang="en-IN" sz="1800" spc="-1" strike="noStrike">
                <a:solidFill>
                  <a:srgbClr val="6a3e3e"/>
                </a:solidFill>
                <a:latin typeface="Consolas"/>
                <a:ea typeface="DejaVu Sans"/>
              </a:rPr>
              <a:t>al</a:t>
            </a:r>
            <a:r>
              <a:rPr b="0" lang="en-IN" sz="1800" spc="-1" strike="noStrike">
                <a:solidFill>
                  <a:srgbClr val="000000"/>
                </a:solidFill>
                <a:latin typeface="Consolas"/>
                <a:ea typeface="DejaVu Sans"/>
              </a:rPr>
              <a:t>.add(</a:t>
            </a:r>
            <a:r>
              <a:rPr b="0" lang="en-IN" sz="1800" spc="-1" strike="noStrike">
                <a:solidFill>
                  <a:srgbClr val="2a00ff"/>
                </a:solidFill>
                <a:latin typeface="Consolas"/>
                <a:ea typeface="DejaVu Sans"/>
              </a:rPr>
              <a:t>"B"</a:t>
            </a:r>
            <a:r>
              <a:rPr b="0" lang="en-IN" sz="1800" spc="-1" strike="noStrike">
                <a:solidFill>
                  <a:srgbClr val="000000"/>
                </a:solidFill>
                <a:latin typeface="Consolas"/>
                <a:ea typeface="DejaVu Sans"/>
              </a:rPr>
              <a:t>);</a:t>
            </a:r>
            <a:endParaRPr b="0" lang="en-IN" sz="1800" spc="-1" strike="noStrike">
              <a:solidFill>
                <a:srgbClr val="000000"/>
              </a:solidFill>
              <a:latin typeface="Arial"/>
            </a:endParaRPr>
          </a:p>
          <a:p>
            <a:pPr marL="914400">
              <a:lnSpc>
                <a:spcPct val="100000"/>
              </a:lnSpc>
            </a:pPr>
            <a:r>
              <a:rPr b="0" lang="en-IN" sz="1800" spc="-1" strike="noStrike">
                <a:solidFill>
                  <a:srgbClr val="6a3e3e"/>
                </a:solidFill>
                <a:latin typeface="Consolas"/>
                <a:ea typeface="DejaVu Sans"/>
              </a:rPr>
              <a:t>al</a:t>
            </a:r>
            <a:r>
              <a:rPr b="0" lang="en-IN" sz="1800" spc="-1" strike="noStrike">
                <a:solidFill>
                  <a:srgbClr val="000000"/>
                </a:solidFill>
                <a:latin typeface="Consolas"/>
                <a:ea typeface="DejaVu Sans"/>
              </a:rPr>
              <a:t>.add(</a:t>
            </a:r>
            <a:r>
              <a:rPr b="0" lang="en-IN" sz="1800" spc="-1" strike="noStrike">
                <a:solidFill>
                  <a:srgbClr val="2a00ff"/>
                </a:solidFill>
                <a:latin typeface="Consolas"/>
                <a:ea typeface="DejaVu Sans"/>
              </a:rPr>
              <a:t>"D"</a:t>
            </a:r>
            <a:r>
              <a:rPr b="0" lang="en-IN" sz="1800" spc="-1" strike="noStrike">
                <a:solidFill>
                  <a:srgbClr val="000000"/>
                </a:solidFill>
                <a:latin typeface="Consolas"/>
                <a:ea typeface="DejaVu Sans"/>
              </a:rPr>
              <a:t>);</a:t>
            </a:r>
            <a:endParaRPr b="0" lang="en-IN" sz="1800" spc="-1" strike="noStrike">
              <a:solidFill>
                <a:srgbClr val="000000"/>
              </a:solidFill>
              <a:latin typeface="Arial"/>
            </a:endParaRPr>
          </a:p>
          <a:p>
            <a:pPr marL="914400">
              <a:lnSpc>
                <a:spcPct val="100000"/>
              </a:lnSpc>
            </a:pPr>
            <a:r>
              <a:rPr b="0" lang="en-IN" sz="1800" spc="-1" strike="noStrike">
                <a:solidFill>
                  <a:srgbClr val="6a3e3e"/>
                </a:solidFill>
                <a:latin typeface="Consolas"/>
                <a:ea typeface="DejaVu Sans"/>
              </a:rPr>
              <a:t>al</a:t>
            </a:r>
            <a:r>
              <a:rPr b="0" lang="en-IN" sz="1800" spc="-1" strike="noStrike">
                <a:solidFill>
                  <a:srgbClr val="000000"/>
                </a:solidFill>
                <a:latin typeface="Consolas"/>
                <a:ea typeface="DejaVu Sans"/>
              </a:rPr>
              <a:t>.add(</a:t>
            </a:r>
            <a:r>
              <a:rPr b="0" lang="en-IN" sz="1800" spc="-1" strike="noStrike">
                <a:solidFill>
                  <a:srgbClr val="2a00ff"/>
                </a:solidFill>
                <a:latin typeface="Consolas"/>
                <a:ea typeface="DejaVu Sans"/>
              </a:rPr>
              <a:t>"F"</a:t>
            </a:r>
            <a:r>
              <a:rPr b="0" lang="en-IN" sz="1800" spc="-1" strike="noStrike">
                <a:solidFill>
                  <a:srgbClr val="000000"/>
                </a:solidFill>
                <a:latin typeface="Consolas"/>
                <a:ea typeface="DejaVu Sans"/>
              </a:rPr>
              <a:t>);</a:t>
            </a:r>
            <a:endParaRPr b="0" lang="en-IN" sz="1800" spc="-1" strike="noStrike">
              <a:solidFill>
                <a:srgbClr val="000000"/>
              </a:solidFill>
              <a:latin typeface="Arial"/>
            </a:endParaRPr>
          </a:p>
          <a:p>
            <a:pPr marL="914400">
              <a:lnSpc>
                <a:spcPct val="100000"/>
              </a:lnSpc>
            </a:pPr>
            <a:r>
              <a:rPr b="0" lang="en-IN" sz="1800" spc="-1" strike="noStrike">
                <a:solidFill>
                  <a:srgbClr val="000000"/>
                </a:solidFill>
                <a:latin typeface="Consolas"/>
                <a:ea typeface="DejaVu Sans"/>
              </a:rPr>
              <a:t>System.</a:t>
            </a:r>
            <a:r>
              <a:rPr b="1" i="1" lang="en-IN" sz="1800" spc="-1" strike="noStrike">
                <a:solidFill>
                  <a:srgbClr val="0000c0"/>
                </a:solidFill>
                <a:latin typeface="Consolas"/>
                <a:ea typeface="DejaVu Sans"/>
              </a:rPr>
              <a:t>out</a:t>
            </a:r>
            <a:r>
              <a:rPr b="1" i="1" lang="en-IN" sz="1800" spc="-1" strike="noStrike">
                <a:solidFill>
                  <a:srgbClr val="000000"/>
                </a:solidFill>
                <a:latin typeface="Consolas"/>
                <a:ea typeface="DejaVu Sans"/>
              </a:rPr>
              <a:t>.print(</a:t>
            </a:r>
            <a:r>
              <a:rPr b="1" i="1" lang="en-IN" sz="1800" spc="-1" strike="noStrike">
                <a:solidFill>
                  <a:srgbClr val="2a00ff"/>
                </a:solidFill>
                <a:latin typeface="Consolas"/>
                <a:ea typeface="DejaVu Sans"/>
              </a:rPr>
              <a:t>"Contents of list: "</a:t>
            </a:r>
            <a:r>
              <a:rPr b="1" i="1" lang="en-IN" sz="1800" spc="-1" strike="noStrike">
                <a:solidFill>
                  <a:srgbClr val="000000"/>
                </a:solidFill>
                <a:latin typeface="Consolas"/>
                <a:ea typeface="DejaVu Sans"/>
              </a:rPr>
              <a:t>);</a:t>
            </a:r>
            <a:endParaRPr b="0" lang="en-IN" sz="1800" spc="-1" strike="noStrike">
              <a:solidFill>
                <a:srgbClr val="000000"/>
              </a:solidFill>
              <a:latin typeface="Arial"/>
            </a:endParaRPr>
          </a:p>
          <a:p>
            <a:pPr marL="914400">
              <a:lnSpc>
                <a:spcPct val="100000"/>
              </a:lnSpc>
            </a:pPr>
            <a:r>
              <a:rPr b="0" lang="en-IN" sz="1800" spc="-1" strike="noStrike">
                <a:solidFill>
                  <a:srgbClr val="000000"/>
                </a:solidFill>
                <a:latin typeface="Consolas"/>
                <a:ea typeface="DejaVu Sans"/>
              </a:rPr>
              <a:t>Iterator&lt;String&gt; </a:t>
            </a:r>
            <a:r>
              <a:rPr b="0" lang="en-IN" sz="1800" spc="-1" strike="noStrike">
                <a:solidFill>
                  <a:srgbClr val="6a3e3e"/>
                </a:solidFill>
                <a:latin typeface="Consolas"/>
                <a:ea typeface="DejaVu Sans"/>
              </a:rPr>
              <a:t>itr</a:t>
            </a:r>
            <a:r>
              <a:rPr b="0" lang="en-IN" sz="1800" spc="-1" strike="noStrike">
                <a:solidFill>
                  <a:srgbClr val="000000"/>
                </a:solidFill>
                <a:latin typeface="Consolas"/>
                <a:ea typeface="DejaVu Sans"/>
              </a:rPr>
              <a:t> = </a:t>
            </a:r>
            <a:r>
              <a:rPr b="0" lang="en-IN" sz="1800" spc="-1" strike="noStrike">
                <a:solidFill>
                  <a:srgbClr val="6a3e3e"/>
                </a:solidFill>
                <a:latin typeface="Consolas"/>
                <a:ea typeface="DejaVu Sans"/>
              </a:rPr>
              <a:t>al</a:t>
            </a:r>
            <a:r>
              <a:rPr b="0" lang="en-IN" sz="1800" spc="-1" strike="noStrike">
                <a:solidFill>
                  <a:srgbClr val="000000"/>
                </a:solidFill>
                <a:latin typeface="Consolas"/>
                <a:ea typeface="DejaVu Sans"/>
              </a:rPr>
              <a:t>.iterator();</a:t>
            </a:r>
            <a:endParaRPr b="0" lang="en-IN" sz="1800" spc="-1" strike="noStrike">
              <a:solidFill>
                <a:srgbClr val="000000"/>
              </a:solidFill>
              <a:latin typeface="Arial"/>
            </a:endParaRPr>
          </a:p>
          <a:p>
            <a:pPr marL="914400">
              <a:lnSpc>
                <a:spcPct val="100000"/>
              </a:lnSpc>
            </a:pPr>
            <a:r>
              <a:rPr b="1" lang="en-IN" sz="1800" spc="-1" strike="noStrike">
                <a:solidFill>
                  <a:srgbClr val="7f0055"/>
                </a:solidFill>
                <a:latin typeface="Consolas"/>
                <a:ea typeface="DejaVu Sans"/>
              </a:rPr>
              <a:t>while</a:t>
            </a:r>
            <a:r>
              <a:rPr b="1" lang="en-IN" sz="1800" spc="-1" strike="noStrike">
                <a:solidFill>
                  <a:srgbClr val="000000"/>
                </a:solidFill>
                <a:latin typeface="Consolas"/>
                <a:ea typeface="DejaVu Sans"/>
              </a:rPr>
              <a:t>(</a:t>
            </a:r>
            <a:r>
              <a:rPr b="1" lang="en-IN" sz="1800" spc="-1" strike="noStrike">
                <a:solidFill>
                  <a:srgbClr val="6a3e3e"/>
                </a:solidFill>
                <a:latin typeface="Consolas"/>
                <a:ea typeface="DejaVu Sans"/>
              </a:rPr>
              <a:t>itr</a:t>
            </a:r>
            <a:r>
              <a:rPr b="1" lang="en-IN" sz="1800" spc="-1" strike="noStrike">
                <a:solidFill>
                  <a:srgbClr val="000000"/>
                </a:solidFill>
                <a:latin typeface="Consolas"/>
                <a:ea typeface="DejaVu Sans"/>
              </a:rPr>
              <a:t>.hasNext()) {</a:t>
            </a:r>
            <a:endParaRPr b="0" lang="en-IN" sz="1800" spc="-1" strike="noStrike">
              <a:solidFill>
                <a:srgbClr val="000000"/>
              </a:solidFill>
              <a:latin typeface="Arial"/>
            </a:endParaRPr>
          </a:p>
          <a:p>
            <a:pPr marL="1371600">
              <a:lnSpc>
                <a:spcPct val="100000"/>
              </a:lnSpc>
            </a:pPr>
            <a:r>
              <a:rPr b="0" lang="en-IN" sz="1800" spc="-1" strike="noStrike">
                <a:solidFill>
                  <a:srgbClr val="000000"/>
                </a:solidFill>
                <a:latin typeface="Consolas"/>
                <a:ea typeface="DejaVu Sans"/>
              </a:rPr>
              <a:t>Object </a:t>
            </a:r>
            <a:r>
              <a:rPr b="0" lang="en-IN" sz="1800" spc="-1" strike="noStrike">
                <a:solidFill>
                  <a:srgbClr val="6a3e3e"/>
                </a:solidFill>
                <a:latin typeface="Consolas"/>
                <a:ea typeface="DejaVu Sans"/>
              </a:rPr>
              <a:t>element</a:t>
            </a:r>
            <a:r>
              <a:rPr b="0" lang="en-IN" sz="1800" spc="-1" strike="noStrike">
                <a:solidFill>
                  <a:srgbClr val="000000"/>
                </a:solidFill>
                <a:latin typeface="Consolas"/>
                <a:ea typeface="DejaVu Sans"/>
              </a:rPr>
              <a:t> = </a:t>
            </a:r>
            <a:r>
              <a:rPr b="0" lang="en-IN" sz="1800" spc="-1" strike="noStrike">
                <a:solidFill>
                  <a:srgbClr val="6a3e3e"/>
                </a:solidFill>
                <a:latin typeface="Consolas"/>
                <a:ea typeface="DejaVu Sans"/>
              </a:rPr>
              <a:t>itr</a:t>
            </a:r>
            <a:r>
              <a:rPr b="0" lang="en-IN" sz="1800" spc="-1" strike="noStrike">
                <a:solidFill>
                  <a:srgbClr val="000000"/>
                </a:solidFill>
                <a:latin typeface="Consolas"/>
                <a:ea typeface="DejaVu Sans"/>
              </a:rPr>
              <a:t>.next();</a:t>
            </a:r>
            <a:endParaRPr b="0" lang="en-IN" sz="1800" spc="-1" strike="noStrike">
              <a:solidFill>
                <a:srgbClr val="000000"/>
              </a:solidFill>
              <a:latin typeface="Arial"/>
            </a:endParaRPr>
          </a:p>
          <a:p>
            <a:pPr marL="1371600">
              <a:lnSpc>
                <a:spcPct val="100000"/>
              </a:lnSpc>
            </a:pPr>
            <a:r>
              <a:rPr b="0" lang="en-IN" sz="1800" spc="-1" strike="noStrike">
                <a:solidFill>
                  <a:srgbClr val="000000"/>
                </a:solidFill>
                <a:latin typeface="Consolas"/>
                <a:ea typeface="DejaVu Sans"/>
              </a:rPr>
              <a:t>System.</a:t>
            </a:r>
            <a:r>
              <a:rPr b="1" i="1" lang="en-IN" sz="1800" spc="-1" strike="noStrike">
                <a:solidFill>
                  <a:srgbClr val="0000c0"/>
                </a:solidFill>
                <a:latin typeface="Consolas"/>
                <a:ea typeface="DejaVu Sans"/>
              </a:rPr>
              <a:t>out</a:t>
            </a:r>
            <a:r>
              <a:rPr b="1" i="1" lang="en-IN" sz="1800" spc="-1" strike="noStrike">
                <a:solidFill>
                  <a:srgbClr val="000000"/>
                </a:solidFill>
                <a:latin typeface="Consolas"/>
                <a:ea typeface="DejaVu Sans"/>
              </a:rPr>
              <a:t>.print(</a:t>
            </a:r>
            <a:r>
              <a:rPr b="1" i="1" lang="en-IN" sz="1800" spc="-1" strike="noStrike">
                <a:solidFill>
                  <a:srgbClr val="6a3e3e"/>
                </a:solidFill>
                <a:latin typeface="Consolas"/>
                <a:ea typeface="DejaVu Sans"/>
              </a:rPr>
              <a:t>element</a:t>
            </a:r>
            <a:r>
              <a:rPr b="1" i="1" lang="en-IN" sz="1800" spc="-1" strike="noStrike">
                <a:solidFill>
                  <a:srgbClr val="000000"/>
                </a:solidFill>
                <a:latin typeface="Consolas"/>
                <a:ea typeface="DejaVu Sans"/>
              </a:rPr>
              <a:t> + </a:t>
            </a:r>
            <a:r>
              <a:rPr b="1" i="1" lang="en-IN" sz="1800" spc="-1" strike="noStrike">
                <a:solidFill>
                  <a:srgbClr val="2a00ff"/>
                </a:solidFill>
                <a:latin typeface="Consolas"/>
                <a:ea typeface="DejaVu Sans"/>
              </a:rPr>
              <a:t>" "</a:t>
            </a:r>
            <a:r>
              <a:rPr b="1" i="1" lang="en-IN" sz="1800" spc="-1" strike="noStrike">
                <a:solidFill>
                  <a:srgbClr val="000000"/>
                </a:solidFill>
                <a:latin typeface="Consolas"/>
                <a:ea typeface="DejaVu Sans"/>
              </a:rPr>
              <a:t>);</a:t>
            </a:r>
            <a:endParaRPr b="0" lang="en-IN" sz="1800" spc="-1" strike="noStrike">
              <a:solidFill>
                <a:srgbClr val="000000"/>
              </a:solidFill>
              <a:latin typeface="Arial"/>
            </a:endParaRPr>
          </a:p>
          <a:p>
            <a:pPr marL="914400">
              <a:lnSpc>
                <a:spcPct val="100000"/>
              </a:lnSpc>
            </a:pPr>
            <a:r>
              <a:rPr b="0" lang="en-IN" sz="1800" spc="-1" strike="noStrike">
                <a:solidFill>
                  <a:srgbClr val="000000"/>
                </a:solidFill>
                <a:latin typeface="Consolas"/>
                <a:ea typeface="DejaVu Sans"/>
              </a:rPr>
              <a:t>}</a:t>
            </a:r>
            <a:endParaRPr b="0" lang="en-IN" sz="1800" spc="-1" strike="noStrike">
              <a:solidFill>
                <a:srgbClr val="000000"/>
              </a:solidFill>
              <a:latin typeface="Arial"/>
            </a:endParaRPr>
          </a:p>
          <a:p>
            <a:pPr marL="457200">
              <a:lnSpc>
                <a:spcPct val="100000"/>
              </a:lnSpc>
            </a:pPr>
            <a:r>
              <a:rPr b="0" lang="en-IN" sz="1800" spc="-1" strike="noStrike">
                <a:solidFill>
                  <a:srgbClr val="000000"/>
                </a:solidFill>
                <a:latin typeface="Consolas"/>
                <a:ea typeface="DejaVu Sans"/>
              </a:rPr>
              <a:t>}</a:t>
            </a:r>
            <a:endParaRPr b="0" lang="en-IN" sz="1800" spc="-1" strike="noStrike">
              <a:solidFill>
                <a:srgbClr val="000000"/>
              </a:solidFill>
              <a:latin typeface="Arial"/>
            </a:endParaRPr>
          </a:p>
          <a:p>
            <a:pPr marL="457200">
              <a:lnSpc>
                <a:spcPct val="100000"/>
              </a:lnSpc>
            </a:pPr>
            <a:r>
              <a:rPr b="0" lang="en-IN" sz="1800" spc="-1" strike="noStrike">
                <a:solidFill>
                  <a:srgbClr val="000000"/>
                </a:solidFill>
                <a:latin typeface="Consolas"/>
                <a:ea typeface="DejaVu Sans"/>
              </a:rPr>
              <a:t>}</a:t>
            </a:r>
            <a:endParaRPr b="0" lang="en-IN" sz="1800" spc="-1" strike="noStrike">
              <a:solidFill>
                <a:srgbClr val="000000"/>
              </a:solidFill>
              <a:latin typeface="Arial"/>
            </a:endParaRPr>
          </a:p>
        </p:txBody>
      </p:sp>
      <p:pic>
        <p:nvPicPr>
          <p:cNvPr id="256" name="Picture 4" descr=""/>
          <p:cNvPicPr/>
          <p:nvPr/>
        </p:nvPicPr>
        <p:blipFill>
          <a:blip r:embed="rId1"/>
          <a:stretch/>
        </p:blipFill>
        <p:spPr>
          <a:xfrm>
            <a:off x="2608200" y="5418000"/>
            <a:ext cx="5190480" cy="742320"/>
          </a:xfrm>
          <a:prstGeom prst="rect">
            <a:avLst/>
          </a:prstGeom>
          <a:ln w="0">
            <a:noFill/>
          </a:ln>
        </p:spPr>
      </p:pic>
    </p:spTree>
  </p:cSld>
  <mc:AlternateContent>
    <mc:Choice Requires="p14">
      <p:transition spd="slow" p14:dur="2000"/>
    </mc:Choice>
    <mc:Fallback>
      <p:transition spd="slow"/>
    </mc:Fallback>
  </mc:AlternateContent>
  <p:timing>
    <p:tnLst>
      <p:par>
        <p:cTn id="124" dur="indefinite" restart="never" nodeType="tmRoot">
          <p:childTnLst>
            <p:seq>
              <p:cTn id="125" dur="indefinite" nodeType="mainSeq">
                <p:childTnLst>
                  <p:par>
                    <p:cTn id="126" fill="hold">
                      <p:stCondLst>
                        <p:cond delay="indefinite"/>
                      </p:stCondLst>
                      <p:childTnLst>
                        <p:par>
                          <p:cTn id="127" fill="hold">
                            <p:stCondLst>
                              <p:cond delay="0"/>
                            </p:stCondLst>
                            <p:childTnLst>
                              <p:par>
                                <p:cTn id="128" nodeType="clickEffect" fill="hold" presetClass="entr" presetID="1">
                                  <p:stCondLst>
                                    <p:cond delay="0"/>
                                  </p:stCondLst>
                                  <p:childTnLst>
                                    <p:set>
                                      <p:cBhvr>
                                        <p:cTn id="129" dur="1" fill="hold">
                                          <p:stCondLst>
                                            <p:cond delay="0"/>
                                          </p:stCondLst>
                                        </p:cTn>
                                        <p:tgtEl>
                                          <p:spTgt spid="255"/>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nodeType="clickEffect" fill="hold" presetClass="entr" presetID="1">
                                  <p:stCondLst>
                                    <p:cond delay="0"/>
                                  </p:stCondLst>
                                  <p:childTnLst>
                                    <p:set>
                                      <p:cBhvr>
                                        <p:cTn id="133" dur="1" fill="hold">
                                          <p:stCondLst>
                                            <p:cond delay="0"/>
                                          </p:stCondLst>
                                        </p:cTn>
                                        <p:tgtEl>
                                          <p:spTgt spid="255">
                                            <p:txEl>
                                              <p:pRg st="0" end="0"/>
                                            </p:tx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nodeType="clickEffect" fill="hold" presetClass="entr" presetID="1">
                                  <p:stCondLst>
                                    <p:cond delay="0"/>
                                  </p:stCondLst>
                                  <p:childTnLst>
                                    <p:set>
                                      <p:cBhvr>
                                        <p:cTn id="137" dur="1" fill="hold">
                                          <p:stCondLst>
                                            <p:cond delay="0"/>
                                          </p:stCondLst>
                                        </p:cTn>
                                        <p:tgtEl>
                                          <p:spTgt spid="255">
                                            <p:txEl>
                                              <p:pRg st="1" end="1"/>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1">
                                  <p:stCondLst>
                                    <p:cond delay="0"/>
                                  </p:stCondLst>
                                  <p:childTnLst>
                                    <p:set>
                                      <p:cBhvr>
                                        <p:cTn id="141" dur="1" fill="hold">
                                          <p:stCondLst>
                                            <p:cond delay="0"/>
                                          </p:stCondLst>
                                        </p:cTn>
                                        <p:tgtEl>
                                          <p:spTgt spid="255">
                                            <p:txEl>
                                              <p:pRg st="2" end="2"/>
                                            </p:tx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nodeType="clickEffect" fill="hold" presetClass="entr" presetID="1">
                                  <p:stCondLst>
                                    <p:cond delay="0"/>
                                  </p:stCondLst>
                                  <p:childTnLst>
                                    <p:set>
                                      <p:cBhvr>
                                        <p:cTn id="145" dur="1" fill="hold">
                                          <p:stCondLst>
                                            <p:cond delay="0"/>
                                          </p:stCondLst>
                                        </p:cTn>
                                        <p:tgtEl>
                                          <p:spTgt spid="255">
                                            <p:txEl>
                                              <p:pRg st="3" end="3"/>
                                            </p:txEl>
                                          </p:spTgt>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1">
                                  <p:stCondLst>
                                    <p:cond delay="0"/>
                                  </p:stCondLst>
                                  <p:childTnLst>
                                    <p:set>
                                      <p:cBhvr>
                                        <p:cTn id="149" dur="1" fill="hold">
                                          <p:stCondLst>
                                            <p:cond delay="0"/>
                                          </p:stCondLst>
                                        </p:cTn>
                                        <p:tgtEl>
                                          <p:spTgt spid="255">
                                            <p:txEl>
                                              <p:pRg st="4" end="4"/>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nodeType="clickEffect" fill="hold" presetClass="entr" presetID="1">
                                  <p:stCondLst>
                                    <p:cond delay="0"/>
                                  </p:stCondLst>
                                  <p:childTnLst>
                                    <p:set>
                                      <p:cBhvr>
                                        <p:cTn id="153" dur="1" fill="hold">
                                          <p:stCondLst>
                                            <p:cond delay="0"/>
                                          </p:stCondLst>
                                        </p:cTn>
                                        <p:tgtEl>
                                          <p:spTgt spid="255">
                                            <p:txEl>
                                              <p:pRg st="5" end="5"/>
                                            </p:txEl>
                                          </p:spTgt>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1">
                                  <p:stCondLst>
                                    <p:cond delay="0"/>
                                  </p:stCondLst>
                                  <p:childTnLst>
                                    <p:set>
                                      <p:cBhvr>
                                        <p:cTn id="157" dur="1" fill="hold">
                                          <p:stCondLst>
                                            <p:cond delay="0"/>
                                          </p:stCondLst>
                                        </p:cTn>
                                        <p:tgtEl>
                                          <p:spTgt spid="255">
                                            <p:txEl>
                                              <p:pRg st="6" end="6"/>
                                            </p:txEl>
                                          </p:spTgt>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nodeType="clickEffect" fill="hold" presetClass="entr" presetID="1">
                                  <p:stCondLst>
                                    <p:cond delay="0"/>
                                  </p:stCondLst>
                                  <p:childTnLst>
                                    <p:set>
                                      <p:cBhvr>
                                        <p:cTn id="161" dur="1" fill="hold">
                                          <p:stCondLst>
                                            <p:cond delay="0"/>
                                          </p:stCondLst>
                                        </p:cTn>
                                        <p:tgtEl>
                                          <p:spTgt spid="255">
                                            <p:txEl>
                                              <p:pRg st="7" end="7"/>
                                            </p:tx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nodeType="clickEffect" fill="hold" presetClass="entr" presetID="1">
                                  <p:stCondLst>
                                    <p:cond delay="0"/>
                                  </p:stCondLst>
                                  <p:childTnLst>
                                    <p:set>
                                      <p:cBhvr>
                                        <p:cTn id="165" dur="1" fill="hold">
                                          <p:stCondLst>
                                            <p:cond delay="0"/>
                                          </p:stCondLst>
                                        </p:cTn>
                                        <p:tgtEl>
                                          <p:spTgt spid="255">
                                            <p:txEl>
                                              <p:pRg st="8" end="8"/>
                                            </p:tx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nodeType="clickEffect" fill="hold" presetClass="entr" presetID="1">
                                  <p:stCondLst>
                                    <p:cond delay="0"/>
                                  </p:stCondLst>
                                  <p:childTnLst>
                                    <p:set>
                                      <p:cBhvr>
                                        <p:cTn id="169" dur="1" fill="hold">
                                          <p:stCondLst>
                                            <p:cond delay="0"/>
                                          </p:stCondLst>
                                        </p:cTn>
                                        <p:tgtEl>
                                          <p:spTgt spid="255">
                                            <p:txEl>
                                              <p:pRg st="9" end="9"/>
                                            </p:txEl>
                                          </p:spTgt>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1">
                                  <p:stCondLst>
                                    <p:cond delay="0"/>
                                  </p:stCondLst>
                                  <p:childTnLst>
                                    <p:set>
                                      <p:cBhvr>
                                        <p:cTn id="173" dur="1" fill="hold">
                                          <p:stCondLst>
                                            <p:cond delay="0"/>
                                          </p:stCondLst>
                                        </p:cTn>
                                        <p:tgtEl>
                                          <p:spTgt spid="255">
                                            <p:txEl>
                                              <p:pRg st="10" end="10"/>
                                            </p:txEl>
                                          </p:spTgt>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nodeType="clickEffect" fill="hold" presetClass="entr" presetID="1">
                                  <p:stCondLst>
                                    <p:cond delay="0"/>
                                  </p:stCondLst>
                                  <p:childTnLst>
                                    <p:set>
                                      <p:cBhvr>
                                        <p:cTn id="177" dur="1" fill="hold">
                                          <p:stCondLst>
                                            <p:cond delay="0"/>
                                          </p:stCondLst>
                                        </p:cTn>
                                        <p:tgtEl>
                                          <p:spTgt spid="255">
                                            <p:txEl>
                                              <p:pRg st="11" end="11"/>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nodeType="clickEffect" fill="hold" presetClass="entr" presetID="1">
                                  <p:stCondLst>
                                    <p:cond delay="0"/>
                                  </p:stCondLst>
                                  <p:childTnLst>
                                    <p:set>
                                      <p:cBhvr>
                                        <p:cTn id="181" dur="1" fill="hold">
                                          <p:stCondLst>
                                            <p:cond delay="0"/>
                                          </p:stCondLst>
                                        </p:cTn>
                                        <p:tgtEl>
                                          <p:spTgt spid="255">
                                            <p:txEl>
                                              <p:pRg st="12" end="12"/>
                                            </p:txEl>
                                          </p:spTgt>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nodeType="clickEffect" fill="hold" presetClass="entr" presetID="1">
                                  <p:stCondLst>
                                    <p:cond delay="0"/>
                                  </p:stCondLst>
                                  <p:childTnLst>
                                    <p:set>
                                      <p:cBhvr>
                                        <p:cTn id="185" dur="1" fill="hold">
                                          <p:stCondLst>
                                            <p:cond delay="0"/>
                                          </p:stCondLst>
                                        </p:cTn>
                                        <p:tgtEl>
                                          <p:spTgt spid="255">
                                            <p:txEl>
                                              <p:pRg st="13" end="13"/>
                                            </p:txEl>
                                          </p:spTgt>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nodeType="clickEffect" fill="hold" presetClass="entr" presetID="1">
                                  <p:stCondLst>
                                    <p:cond delay="0"/>
                                  </p:stCondLst>
                                  <p:childTnLst>
                                    <p:set>
                                      <p:cBhvr>
                                        <p:cTn id="189" dur="1" fill="hold">
                                          <p:stCondLst>
                                            <p:cond delay="0"/>
                                          </p:stCondLst>
                                        </p:cTn>
                                        <p:tgtEl>
                                          <p:spTgt spid="255">
                                            <p:txEl>
                                              <p:pRg st="14" end="14"/>
                                            </p:txEl>
                                          </p:spTgt>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nodeType="clickEffect" fill="hold" presetClass="entr" presetID="1">
                                  <p:stCondLst>
                                    <p:cond delay="0"/>
                                  </p:stCondLst>
                                  <p:childTnLst>
                                    <p:set>
                                      <p:cBhvr>
                                        <p:cTn id="193" dur="1" fill="hold">
                                          <p:stCondLst>
                                            <p:cond delay="0"/>
                                          </p:stCondLst>
                                        </p:cTn>
                                        <p:tgtEl>
                                          <p:spTgt spid="255">
                                            <p:txEl>
                                              <p:pRg st="15" end="15"/>
                                            </p:txEl>
                                          </p:spTgt>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nodeType="clickEffect" fill="hold" presetClass="entr" presetID="1">
                                  <p:stCondLst>
                                    <p:cond delay="0"/>
                                  </p:stCondLst>
                                  <p:childTnLst>
                                    <p:set>
                                      <p:cBhvr>
                                        <p:cTn id="197" dur="1" fill="hold">
                                          <p:stCondLst>
                                            <p:cond delay="0"/>
                                          </p:stCondLst>
                                        </p:cTn>
                                        <p:tgtEl>
                                          <p:spTgt spid="255">
                                            <p:txEl>
                                              <p:pRg st="16" end="16"/>
                                            </p:txEl>
                                          </p:spTgt>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1">
                                  <p:stCondLst>
                                    <p:cond delay="0"/>
                                  </p:stCondLst>
                                  <p:childTnLst>
                                    <p:set>
                                      <p:cBhvr>
                                        <p:cTn id="201" dur="1" fill="hold">
                                          <p:stCondLst>
                                            <p:cond delay="0"/>
                                          </p:stCondLst>
                                        </p:cTn>
                                        <p:tgtEl>
                                          <p:spTgt spid="255">
                                            <p:txEl>
                                              <p:pRg st="17" end="17"/>
                                            </p:txEl>
                                          </p:spTgt>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nodeType="clickEffect" fill="hold" presetClass="entr" presetID="1">
                                  <p:stCondLst>
                                    <p:cond delay="0"/>
                                  </p:stCondLst>
                                  <p:childTnLst>
                                    <p:set>
                                      <p:cBhvr>
                                        <p:cTn id="205"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Comparator</a:t>
            </a:r>
            <a:endParaRPr b="0" lang="en-IN" sz="3400" spc="-1" strike="noStrike">
              <a:solidFill>
                <a:srgbClr val="000000"/>
              </a:solidFill>
              <a:latin typeface="Arial"/>
            </a:endParaRPr>
          </a:p>
        </p:txBody>
      </p:sp>
      <p:sp>
        <p:nvSpPr>
          <p:cNvPr id="258" name="PlaceHolder 2"/>
          <p:cNvSpPr>
            <a:spLocks noGrp="1"/>
          </p:cNvSpPr>
          <p:nvPr>
            <p:ph/>
          </p:nvPr>
        </p:nvSpPr>
        <p:spPr>
          <a:xfrm>
            <a:off x="131040" y="863280"/>
            <a:ext cx="11928960" cy="5589720"/>
          </a:xfrm>
          <a:prstGeom prst="rect">
            <a:avLst/>
          </a:prstGeom>
          <a:noFill/>
          <a:ln w="0">
            <a:noFill/>
          </a:ln>
        </p:spPr>
        <p:txBody>
          <a:bodyPr lIns="90000" rIns="90000" tIns="45000" bIns="45000" anchor="t">
            <a:noAutofit/>
          </a:bodyPr>
          <a:p>
            <a:pPr marL="264960" indent="-264960" algn="just">
              <a:lnSpc>
                <a:spcPct val="90000"/>
              </a:lnSpc>
              <a:spcBef>
                <a:spcPts val="1001"/>
              </a:spcBef>
              <a:buClr>
                <a:srgbClr val="b84742"/>
              </a:buClr>
              <a:buFont typeface="Wingdings 3" charset="2"/>
              <a:buChar char=""/>
            </a:pPr>
            <a:r>
              <a:rPr b="0" lang="en-IN" sz="2400" spc="-1" strike="noStrike">
                <a:solidFill>
                  <a:srgbClr val="212121"/>
                </a:solidFill>
                <a:latin typeface="Roboto Condensed"/>
              </a:rPr>
              <a:t>Comparator interface is used to set the sort order of the object to store in the sets and lists.</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rPr>
              <a:t>The Comparator interface defines two methods: compare( ) and equals( ).</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IN" sz="2400" spc="-1" strike="noStrike">
                <a:solidFill>
                  <a:srgbClr val="1d6fa9"/>
                </a:solidFill>
                <a:latin typeface="Consolas"/>
              </a:rPr>
              <a:t>int compare(Object obj1, Object obj2)</a:t>
            </a:r>
            <a:endParaRPr b="0" lang="en-IN" sz="2400" spc="-1" strike="noStrike">
              <a:solidFill>
                <a:srgbClr val="000000"/>
              </a:solidFill>
              <a:latin typeface="Arial"/>
            </a:endParaRPr>
          </a:p>
          <a:p>
            <a:pPr marL="357120" indent="0" algn="just">
              <a:lnSpc>
                <a:spcPct val="90000"/>
              </a:lnSpc>
              <a:spcBef>
                <a:spcPts val="1001"/>
              </a:spcBef>
              <a:buNone/>
              <a:tabLst>
                <a:tab algn="l" pos="0"/>
              </a:tabLst>
            </a:pPr>
            <a:r>
              <a:rPr b="0" lang="en-US" sz="2400" spc="-1" strike="noStrike">
                <a:solidFill>
                  <a:srgbClr val="212121"/>
                </a:solidFill>
                <a:latin typeface="Consolas"/>
              </a:rPr>
              <a:t>obj1</a:t>
            </a:r>
            <a:r>
              <a:rPr b="0" lang="en-US" sz="2400" spc="-1" strike="noStrike">
                <a:solidFill>
                  <a:srgbClr val="212121"/>
                </a:solidFill>
                <a:latin typeface="Roboto Condensed"/>
              </a:rPr>
              <a:t> and </a:t>
            </a:r>
            <a:r>
              <a:rPr b="0" lang="en-US" sz="2400" spc="-1" strike="noStrike">
                <a:solidFill>
                  <a:srgbClr val="212121"/>
                </a:solidFill>
                <a:latin typeface="Consolas"/>
              </a:rPr>
              <a:t>obj2</a:t>
            </a:r>
            <a:r>
              <a:rPr b="0" lang="en-US" sz="2400" spc="-1" strike="noStrike">
                <a:solidFill>
                  <a:srgbClr val="212121"/>
                </a:solidFill>
                <a:latin typeface="Roboto Condensed"/>
              </a:rPr>
              <a:t> are the objects to be compared. This method returns zero if the objects are equal. It returns a positive value if </a:t>
            </a:r>
            <a:r>
              <a:rPr b="0" lang="en-US" sz="2400" spc="-1" strike="noStrike">
                <a:solidFill>
                  <a:srgbClr val="212121"/>
                </a:solidFill>
                <a:latin typeface="Consolas"/>
              </a:rPr>
              <a:t>obj1</a:t>
            </a:r>
            <a:r>
              <a:rPr b="0" lang="en-US" sz="2400" spc="-1" strike="noStrike">
                <a:solidFill>
                  <a:srgbClr val="212121"/>
                </a:solidFill>
                <a:latin typeface="Roboto Condensed"/>
              </a:rPr>
              <a:t> is greater than </a:t>
            </a:r>
            <a:r>
              <a:rPr b="0" lang="en-US" sz="2400" spc="-1" strike="noStrike">
                <a:solidFill>
                  <a:srgbClr val="212121"/>
                </a:solidFill>
                <a:latin typeface="Consolas"/>
              </a:rPr>
              <a:t>obj2</a:t>
            </a:r>
            <a:r>
              <a:rPr b="0" lang="en-US" sz="2400" spc="-1" strike="noStrike">
                <a:solidFill>
                  <a:srgbClr val="212121"/>
                </a:solidFill>
                <a:latin typeface="Roboto Condensed"/>
              </a:rPr>
              <a:t>. Otherwise, a negative value is returned.</a:t>
            </a:r>
            <a:endParaRPr b="0" lang="en-IN" sz="2400" spc="-1" strike="noStrike">
              <a:solidFill>
                <a:srgbClr val="000000"/>
              </a:solidFill>
              <a:latin typeface="Arial"/>
            </a:endParaRPr>
          </a:p>
          <a:p>
            <a:pPr marL="357120" indent="-264960" algn="just">
              <a:lnSpc>
                <a:spcPct val="90000"/>
              </a:lnSpc>
              <a:spcBef>
                <a:spcPts val="1001"/>
              </a:spcBef>
              <a:buClr>
                <a:srgbClr val="b84742"/>
              </a:buClr>
              <a:buFont typeface="Wingdings 3" charset="2"/>
              <a:buChar char=""/>
              <a:tabLst>
                <a:tab algn="l" pos="0"/>
              </a:tabLst>
            </a:pPr>
            <a:r>
              <a:rPr b="0" lang="en-IN" sz="2400" spc="-1" strike="noStrike">
                <a:solidFill>
                  <a:srgbClr val="1d6fa9"/>
                </a:solidFill>
                <a:latin typeface="Consolas"/>
              </a:rPr>
              <a:t>boolean equals(Object obj)</a:t>
            </a:r>
            <a:endParaRPr b="0" lang="en-IN" sz="2400" spc="-1" strike="noStrike">
              <a:solidFill>
                <a:srgbClr val="000000"/>
              </a:solidFill>
              <a:latin typeface="Arial"/>
            </a:endParaRPr>
          </a:p>
          <a:p>
            <a:pPr marL="357120" indent="0" algn="just">
              <a:lnSpc>
                <a:spcPct val="90000"/>
              </a:lnSpc>
              <a:spcBef>
                <a:spcPts val="1001"/>
              </a:spcBef>
              <a:buNone/>
              <a:tabLst>
                <a:tab algn="l" pos="0"/>
              </a:tabLst>
            </a:pPr>
            <a:r>
              <a:rPr b="0" lang="en-US" sz="2400" spc="-1" strike="noStrike">
                <a:solidFill>
                  <a:srgbClr val="212121"/>
                </a:solidFill>
                <a:latin typeface="Consolas"/>
              </a:rPr>
              <a:t>obj</a:t>
            </a:r>
            <a:r>
              <a:rPr b="0" lang="en-US" sz="2400" spc="-1" strike="noStrike">
                <a:solidFill>
                  <a:srgbClr val="212121"/>
                </a:solidFill>
                <a:latin typeface="Roboto Condensed"/>
              </a:rPr>
              <a:t> is the object to be tested for equality. The method returns true if </a:t>
            </a:r>
            <a:r>
              <a:rPr b="0" lang="en-US" sz="2400" spc="-1" strike="noStrike">
                <a:solidFill>
                  <a:srgbClr val="212121"/>
                </a:solidFill>
                <a:latin typeface="Consolas"/>
              </a:rPr>
              <a:t>obj</a:t>
            </a:r>
            <a:r>
              <a:rPr b="0" lang="en-US" sz="2400" spc="-1" strike="noStrike">
                <a:solidFill>
                  <a:srgbClr val="212121"/>
                </a:solidFill>
                <a:latin typeface="Roboto Condensed"/>
              </a:rPr>
              <a:t> and the invoking object are both Comparator objects and use the same ordering. Otherwise, it returns false.</a:t>
            </a:r>
            <a:endParaRPr b="0" lang="en-IN" sz="2400" spc="-1" strike="noStrike">
              <a:solidFill>
                <a:srgbClr val="000000"/>
              </a:solidFill>
              <a:latin typeface="Arial"/>
            </a:endParaRPr>
          </a:p>
          <a:p>
            <a:pPr marL="357120" indent="0" algn="just">
              <a:lnSpc>
                <a:spcPct val="90000"/>
              </a:lnSpc>
              <a:spcBef>
                <a:spcPts val="1001"/>
              </a:spcBef>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US" sz="3400" spc="-1" strike="noStrike">
                <a:solidFill>
                  <a:srgbClr val="373737"/>
                </a:solidFill>
                <a:latin typeface="Roboto Condensed"/>
              </a:rPr>
              <a:t>Comparator Example</a:t>
            </a:r>
            <a:endParaRPr b="0" lang="en-IN" sz="3400" spc="-1" strike="noStrike">
              <a:solidFill>
                <a:srgbClr val="000000"/>
              </a:solidFill>
              <a:latin typeface="Arial"/>
            </a:endParaRPr>
          </a:p>
        </p:txBody>
      </p:sp>
      <p:sp>
        <p:nvSpPr>
          <p:cNvPr id="260" name="Rectangle 3"/>
          <p:cNvSpPr/>
          <p:nvPr/>
        </p:nvSpPr>
        <p:spPr>
          <a:xfrm>
            <a:off x="6978600" y="3377880"/>
            <a:ext cx="3428280" cy="2523240"/>
          </a:xfrm>
          <a:prstGeom prst="rect">
            <a:avLst/>
          </a:prstGeom>
          <a:noFill/>
          <a:ln w="0">
            <a:solidFill>
              <a:srgbClr val="1d6fa9"/>
            </a:solidFill>
          </a:ln>
        </p:spPr>
        <p:style>
          <a:lnRef idx="0"/>
          <a:fillRef idx="0"/>
          <a:effectRef idx="0"/>
          <a:fontRef idx="minor"/>
        </p:style>
        <p:txBody>
          <a:bodyPr lIns="90000" rIns="90000" tIns="45000" bIns="45000" anchor="t">
            <a:spAutoFit/>
          </a:bodyPr>
          <a:p>
            <a:pPr>
              <a:lnSpc>
                <a:spcPct val="100000"/>
              </a:lnSpc>
            </a:pPr>
            <a:r>
              <a:rPr b="1" lang="en-IN" sz="1600" spc="-1" strike="noStrike">
                <a:solidFill>
                  <a:srgbClr val="7f0055"/>
                </a:solidFill>
                <a:latin typeface="Consolas"/>
                <a:ea typeface="DejaVu Sans"/>
              </a:rPr>
              <a:t>import</a:t>
            </a:r>
            <a:r>
              <a:rPr b="1" lang="en-IN" sz="1600" spc="-1" strike="noStrike">
                <a:solidFill>
                  <a:srgbClr val="000000"/>
                </a:solidFill>
                <a:latin typeface="Consolas"/>
                <a:ea typeface="DejaVu Sans"/>
              </a:rPr>
              <a:t> java.util.*;</a:t>
            </a:r>
            <a:endParaRPr b="0" lang="en-IN" sz="1600" spc="-1" strike="noStrike">
              <a:solidFill>
                <a:srgbClr val="000000"/>
              </a:solidFill>
              <a:latin typeface="Arial"/>
            </a:endParaRPr>
          </a:p>
          <a:p>
            <a:pPr>
              <a:lnSpc>
                <a:spcPct val="100000"/>
              </a:lnSpc>
            </a:pPr>
            <a:r>
              <a:rPr b="1" lang="en-IN" sz="1600" spc="-1" strike="noStrike">
                <a:solidFill>
                  <a:srgbClr val="7f0055"/>
                </a:solidFill>
                <a:latin typeface="Consolas"/>
                <a:ea typeface="DejaVu Sans"/>
              </a:rPr>
              <a:t>class</a:t>
            </a:r>
            <a:r>
              <a:rPr b="1" lang="en-IN" sz="1600" spc="-1" strike="noStrike">
                <a:solidFill>
                  <a:srgbClr val="000000"/>
                </a:solidFill>
                <a:latin typeface="Consolas"/>
                <a:ea typeface="DejaVu Sans"/>
              </a:rPr>
              <a:t> Student {</a:t>
            </a:r>
            <a:endParaRPr b="0" lang="en-IN" sz="1600" spc="-1" strike="noStrike">
              <a:solidFill>
                <a:srgbClr val="000000"/>
              </a:solidFill>
              <a:latin typeface="Arial"/>
            </a:endParaRPr>
          </a:p>
          <a:p>
            <a:pPr marL="457200">
              <a:lnSpc>
                <a:spcPct val="100000"/>
              </a:lnSpc>
            </a:pPr>
            <a:r>
              <a:rPr b="0" lang="en-IN" sz="1600" spc="-1" strike="noStrike">
                <a:solidFill>
                  <a:srgbClr val="000000"/>
                </a:solidFill>
                <a:latin typeface="Consolas"/>
                <a:ea typeface="DejaVu Sans"/>
              </a:rPr>
              <a:t>String </a:t>
            </a:r>
            <a:r>
              <a:rPr b="0" lang="en-IN" sz="1600" spc="-1" strike="noStrike">
                <a:solidFill>
                  <a:srgbClr val="0000c0"/>
                </a:solidFill>
                <a:latin typeface="Consolas"/>
                <a:ea typeface="DejaVu Sans"/>
              </a:rPr>
              <a:t>name</a:t>
            </a:r>
            <a:r>
              <a:rPr b="0" lang="en-IN" sz="1600" spc="-1" strike="noStrike">
                <a:solidFill>
                  <a:srgbClr val="000000"/>
                </a:solidFill>
                <a:latin typeface="Consolas"/>
                <a:ea typeface="DejaVu Sans"/>
              </a:rPr>
              <a:t>;</a:t>
            </a:r>
            <a:endParaRPr b="0" lang="en-IN" sz="1600" spc="-1" strike="noStrike">
              <a:solidFill>
                <a:srgbClr val="000000"/>
              </a:solidFill>
              <a:latin typeface="Arial"/>
            </a:endParaRPr>
          </a:p>
          <a:p>
            <a:pPr marL="457200">
              <a:lnSpc>
                <a:spcPct val="100000"/>
              </a:lnSpc>
            </a:pPr>
            <a:r>
              <a:rPr b="1" lang="en-IN" sz="1600" spc="-1" strike="noStrike">
                <a:solidFill>
                  <a:srgbClr val="7f0055"/>
                </a:solidFill>
                <a:latin typeface="Consolas"/>
                <a:ea typeface="DejaVu Sans"/>
              </a:rPr>
              <a:t>int</a:t>
            </a:r>
            <a:r>
              <a:rPr b="1" lang="en-IN" sz="1600" spc="-1" strike="noStrike">
                <a:solidFill>
                  <a:srgbClr val="000000"/>
                </a:solidFill>
                <a:latin typeface="Consolas"/>
                <a:ea typeface="DejaVu Sans"/>
              </a:rPr>
              <a:t> </a:t>
            </a:r>
            <a:r>
              <a:rPr b="1" lang="en-IN" sz="1600" spc="-1" strike="noStrike">
                <a:solidFill>
                  <a:srgbClr val="0000c0"/>
                </a:solidFill>
                <a:latin typeface="Consolas"/>
                <a:ea typeface="DejaVu Sans"/>
              </a:rPr>
              <a:t>age</a:t>
            </a:r>
            <a:r>
              <a:rPr b="1" lang="en-IN" sz="1600" spc="-1" strike="noStrike">
                <a:solidFill>
                  <a:srgbClr val="000000"/>
                </a:solidFill>
                <a:latin typeface="Consolas"/>
                <a:ea typeface="DejaVu Sans"/>
              </a:rPr>
              <a:t>;</a:t>
            </a:r>
            <a:endParaRPr b="0" lang="en-IN" sz="1600" spc="-1" strike="noStrike">
              <a:solidFill>
                <a:srgbClr val="000000"/>
              </a:solidFill>
              <a:latin typeface="Arial"/>
            </a:endParaRPr>
          </a:p>
          <a:p>
            <a:pPr marL="457200">
              <a:lnSpc>
                <a:spcPct val="100000"/>
              </a:lnSpc>
            </a:pPr>
            <a:r>
              <a:rPr b="0" lang="en-IN" sz="1600" spc="-1" strike="noStrike">
                <a:solidFill>
                  <a:srgbClr val="000000"/>
                </a:solidFill>
                <a:latin typeface="Consolas"/>
                <a:ea typeface="DejaVu Sans"/>
              </a:rPr>
              <a:t>Student(String </a:t>
            </a:r>
            <a:r>
              <a:rPr b="0" lang="en-IN" sz="1600" spc="-1" strike="noStrike">
                <a:solidFill>
                  <a:srgbClr val="6a3e3e"/>
                </a:solidFill>
                <a:latin typeface="Consolas"/>
                <a:ea typeface="DejaVu Sans"/>
              </a:rPr>
              <a:t>name</a:t>
            </a:r>
            <a:r>
              <a:rPr b="0" lang="en-IN" sz="1600" spc="-1" strike="noStrike">
                <a:solidFill>
                  <a:srgbClr val="000000"/>
                </a:solidFill>
                <a:latin typeface="Consolas"/>
                <a:ea typeface="DejaVu Sans"/>
              </a:rPr>
              <a:t>, </a:t>
            </a:r>
            <a:r>
              <a:rPr b="1" lang="en-IN" sz="1600" spc="-1" strike="noStrike">
                <a:solidFill>
                  <a:srgbClr val="7f0055"/>
                </a:solidFill>
                <a:latin typeface="Consolas"/>
                <a:ea typeface="DejaVu Sans"/>
              </a:rPr>
              <a:t>int</a:t>
            </a:r>
            <a:r>
              <a:rPr b="1" lang="en-IN" sz="1600" spc="-1" strike="noStrike">
                <a:solidFill>
                  <a:srgbClr val="000000"/>
                </a:solidFill>
                <a:latin typeface="Consolas"/>
                <a:ea typeface="DejaVu Sans"/>
              </a:rPr>
              <a:t> </a:t>
            </a:r>
            <a:r>
              <a:rPr b="1" lang="en-IN" sz="1600" spc="-1" strike="noStrike">
                <a:solidFill>
                  <a:srgbClr val="6a3e3e"/>
                </a:solidFill>
                <a:latin typeface="Consolas"/>
                <a:ea typeface="DejaVu Sans"/>
              </a:rPr>
              <a:t>age</a:t>
            </a:r>
            <a:r>
              <a:rPr b="1" lang="en-IN" sz="1600" spc="-1" strike="noStrike">
                <a:solidFill>
                  <a:srgbClr val="000000"/>
                </a:solidFill>
                <a:latin typeface="Consolas"/>
                <a:ea typeface="DejaVu Sans"/>
              </a:rPr>
              <a:t>){</a:t>
            </a:r>
            <a:endParaRPr b="0" lang="en-IN" sz="1600" spc="-1" strike="noStrike">
              <a:solidFill>
                <a:srgbClr val="000000"/>
              </a:solidFill>
              <a:latin typeface="Arial"/>
            </a:endParaRPr>
          </a:p>
          <a:p>
            <a:pPr marL="914400">
              <a:lnSpc>
                <a:spcPct val="100000"/>
              </a:lnSpc>
            </a:pPr>
            <a:r>
              <a:rPr b="1" lang="en-IN" sz="1600" spc="-1" strike="noStrike">
                <a:solidFill>
                  <a:srgbClr val="7f0055"/>
                </a:solidFill>
                <a:latin typeface="Consolas"/>
                <a:ea typeface="DejaVu Sans"/>
              </a:rPr>
              <a:t>this</a:t>
            </a:r>
            <a:r>
              <a:rPr b="1" lang="en-IN" sz="1600" spc="-1" strike="noStrike">
                <a:solidFill>
                  <a:srgbClr val="000000"/>
                </a:solidFill>
                <a:latin typeface="Consolas"/>
                <a:ea typeface="DejaVu Sans"/>
              </a:rPr>
              <a:t>.</a:t>
            </a:r>
            <a:r>
              <a:rPr b="1" lang="en-IN" sz="1600" spc="-1" strike="noStrike">
                <a:solidFill>
                  <a:srgbClr val="0000c0"/>
                </a:solidFill>
                <a:latin typeface="Consolas"/>
                <a:ea typeface="DejaVu Sans"/>
              </a:rPr>
              <a:t>name</a:t>
            </a:r>
            <a:r>
              <a:rPr b="1" lang="en-IN" sz="1600" spc="-1" strike="noStrike">
                <a:solidFill>
                  <a:srgbClr val="000000"/>
                </a:solidFill>
                <a:latin typeface="Consolas"/>
                <a:ea typeface="DejaVu Sans"/>
              </a:rPr>
              <a:t> = </a:t>
            </a:r>
            <a:r>
              <a:rPr b="1" lang="en-IN" sz="1600" spc="-1" strike="noStrike">
                <a:solidFill>
                  <a:srgbClr val="6a3e3e"/>
                </a:solidFill>
                <a:latin typeface="Consolas"/>
                <a:ea typeface="DejaVu Sans"/>
              </a:rPr>
              <a:t>name</a:t>
            </a:r>
            <a:r>
              <a:rPr b="1" lang="en-IN" sz="1600" spc="-1" strike="noStrike">
                <a:solidFill>
                  <a:srgbClr val="000000"/>
                </a:solidFill>
                <a:latin typeface="Consolas"/>
                <a:ea typeface="DejaVu Sans"/>
              </a:rPr>
              <a:t>;</a:t>
            </a:r>
            <a:endParaRPr b="0" lang="en-IN" sz="1600" spc="-1" strike="noStrike">
              <a:solidFill>
                <a:srgbClr val="000000"/>
              </a:solidFill>
              <a:latin typeface="Arial"/>
            </a:endParaRPr>
          </a:p>
          <a:p>
            <a:pPr marL="914400">
              <a:lnSpc>
                <a:spcPct val="100000"/>
              </a:lnSpc>
            </a:pPr>
            <a:r>
              <a:rPr b="1" lang="en-IN" sz="1600" spc="-1" strike="noStrike">
                <a:solidFill>
                  <a:srgbClr val="7f0055"/>
                </a:solidFill>
                <a:latin typeface="Consolas"/>
                <a:ea typeface="DejaVu Sans"/>
              </a:rPr>
              <a:t>this</a:t>
            </a:r>
            <a:r>
              <a:rPr b="1" lang="en-IN" sz="1600" spc="-1" strike="noStrike">
                <a:solidFill>
                  <a:srgbClr val="000000"/>
                </a:solidFill>
                <a:latin typeface="Consolas"/>
                <a:ea typeface="DejaVu Sans"/>
              </a:rPr>
              <a:t>.</a:t>
            </a:r>
            <a:r>
              <a:rPr b="1" lang="en-IN" sz="1600" spc="-1" strike="noStrike">
                <a:solidFill>
                  <a:srgbClr val="0000c0"/>
                </a:solidFill>
                <a:latin typeface="Consolas"/>
                <a:ea typeface="DejaVu Sans"/>
              </a:rPr>
              <a:t>age</a:t>
            </a:r>
            <a:r>
              <a:rPr b="1" lang="en-IN" sz="1600" spc="-1" strike="noStrike">
                <a:solidFill>
                  <a:srgbClr val="000000"/>
                </a:solidFill>
                <a:latin typeface="Consolas"/>
                <a:ea typeface="DejaVu Sans"/>
              </a:rPr>
              <a:t> = </a:t>
            </a:r>
            <a:r>
              <a:rPr b="1" lang="en-IN" sz="1600" spc="-1" strike="noStrike">
                <a:solidFill>
                  <a:srgbClr val="6a3e3e"/>
                </a:solidFill>
                <a:latin typeface="Consolas"/>
                <a:ea typeface="DejaVu Sans"/>
              </a:rPr>
              <a:t>age</a:t>
            </a:r>
            <a:r>
              <a:rPr b="1" lang="en-IN" sz="1600" spc="-1" strike="noStrike">
                <a:solidFill>
                  <a:srgbClr val="000000"/>
                </a:solidFill>
                <a:latin typeface="Consolas"/>
                <a:ea typeface="DejaVu Sans"/>
              </a:rPr>
              <a:t>;</a:t>
            </a:r>
            <a:endParaRPr b="0" lang="en-IN" sz="1600" spc="-1" strike="noStrike">
              <a:solidFill>
                <a:srgbClr val="000000"/>
              </a:solidFill>
              <a:latin typeface="Arial"/>
            </a:endParaRPr>
          </a:p>
          <a:p>
            <a:pPr marL="457200">
              <a:lnSpc>
                <a:spcPct val="100000"/>
              </a:lnSpc>
            </a:pPr>
            <a:r>
              <a:rPr b="0" lang="en-IN" sz="1600" spc="-1" strike="noStrike">
                <a:solidFill>
                  <a:srgbClr val="000000"/>
                </a:solidFill>
                <a:latin typeface="Consolas"/>
                <a:ea typeface="DejaVu Sans"/>
              </a:rPr>
              <a:t>}</a:t>
            </a:r>
            <a:endParaRPr b="0" lang="en-IN" sz="1600" spc="-1" strike="noStrike">
              <a:solidFill>
                <a:srgbClr val="000000"/>
              </a:solidFill>
              <a:latin typeface="Arial"/>
            </a:endParaRPr>
          </a:p>
          <a:p>
            <a:pPr marL="457200">
              <a:lnSpc>
                <a:spcPct val="100000"/>
              </a:lnSpc>
            </a:pPr>
            <a:r>
              <a:rPr b="0" lang="en-IN" sz="1600" spc="-1" strike="noStrike">
                <a:solidFill>
                  <a:srgbClr val="000000"/>
                </a:solidFill>
                <a:latin typeface="Consolas"/>
                <a:ea typeface="DejaVu Sans"/>
              </a:rPr>
              <a:t>}</a:t>
            </a:r>
            <a:endParaRPr b="0" lang="en-IN" sz="1600" spc="-1" strike="noStrike">
              <a:solidFill>
                <a:srgbClr val="000000"/>
              </a:solidFill>
              <a:latin typeface="Arial"/>
            </a:endParaRPr>
          </a:p>
        </p:txBody>
      </p:sp>
      <p:sp>
        <p:nvSpPr>
          <p:cNvPr id="261" name="Rectangle 4"/>
          <p:cNvSpPr/>
          <p:nvPr/>
        </p:nvSpPr>
        <p:spPr>
          <a:xfrm>
            <a:off x="6978600" y="763560"/>
            <a:ext cx="5140800" cy="2766600"/>
          </a:xfrm>
          <a:prstGeom prst="rect">
            <a:avLst/>
          </a:prstGeom>
          <a:noFill/>
          <a:ln w="0">
            <a:solidFill>
              <a:srgbClr val="1d6fa9"/>
            </a:solidFill>
          </a:ln>
        </p:spPr>
        <p:style>
          <a:lnRef idx="0"/>
          <a:fillRef idx="0"/>
          <a:effectRef idx="0"/>
          <a:fontRef idx="minor"/>
        </p:style>
        <p:txBody>
          <a:bodyPr lIns="90000" rIns="90000" tIns="45000" bIns="45000" anchor="t">
            <a:spAutoFit/>
          </a:bodyPr>
          <a:p>
            <a:pPr>
              <a:lnSpc>
                <a:spcPct val="100000"/>
              </a:lnSpc>
            </a:pPr>
            <a:r>
              <a:rPr b="1" lang="en-IN" sz="1600" spc="-1" strike="noStrike">
                <a:solidFill>
                  <a:srgbClr val="7f0055"/>
                </a:solidFill>
                <a:latin typeface="Consolas"/>
                <a:ea typeface="DejaVu Sans"/>
              </a:rPr>
              <a:t>class</a:t>
            </a:r>
            <a:r>
              <a:rPr b="1" lang="en-IN" sz="1600" spc="-1" strike="noStrike">
                <a:solidFill>
                  <a:srgbClr val="000000"/>
                </a:solidFill>
                <a:latin typeface="Consolas"/>
                <a:ea typeface="DejaVu Sans"/>
              </a:rPr>
              <a:t> AgeComparator </a:t>
            </a:r>
            <a:r>
              <a:rPr b="1" lang="en-IN" sz="1600" spc="-1" strike="noStrike">
                <a:solidFill>
                  <a:srgbClr val="7f0055"/>
                </a:solidFill>
                <a:latin typeface="Consolas"/>
                <a:ea typeface="DejaVu Sans"/>
              </a:rPr>
              <a:t>implements</a:t>
            </a:r>
            <a:r>
              <a:rPr b="1" lang="en-IN" sz="1600" spc="-1" strike="noStrike">
                <a:solidFill>
                  <a:srgbClr val="000000"/>
                </a:solidFill>
                <a:latin typeface="Consolas"/>
                <a:ea typeface="DejaVu Sans"/>
              </a:rPr>
              <a:t> Comparator&lt;Object&gt;{  </a:t>
            </a:r>
            <a:endParaRPr b="0" lang="en-IN" sz="1600" spc="-1" strike="noStrike">
              <a:solidFill>
                <a:srgbClr val="000000"/>
              </a:solidFill>
              <a:latin typeface="Arial"/>
            </a:endParaRPr>
          </a:p>
          <a:p>
            <a:pPr marL="457200">
              <a:lnSpc>
                <a:spcPct val="100000"/>
              </a:lnSpc>
            </a:pPr>
            <a:r>
              <a:rPr b="1" lang="en-IN" sz="1600" spc="-1" strike="noStrike">
                <a:solidFill>
                  <a:srgbClr val="7f0055"/>
                </a:solidFill>
                <a:latin typeface="Consolas"/>
                <a:ea typeface="DejaVu Sans"/>
              </a:rPr>
              <a:t>public</a:t>
            </a:r>
            <a:r>
              <a:rPr b="1" lang="en-IN" sz="1600" spc="-1" strike="noStrike">
                <a:solidFill>
                  <a:srgbClr val="000000"/>
                </a:solidFill>
                <a:latin typeface="Consolas"/>
                <a:ea typeface="DejaVu Sans"/>
              </a:rPr>
              <a:t> </a:t>
            </a:r>
            <a:r>
              <a:rPr b="1" lang="en-IN" sz="1600" spc="-1" strike="noStrike">
                <a:solidFill>
                  <a:srgbClr val="7f0055"/>
                </a:solidFill>
                <a:latin typeface="Consolas"/>
                <a:ea typeface="DejaVu Sans"/>
              </a:rPr>
              <a:t>int</a:t>
            </a:r>
            <a:r>
              <a:rPr b="1" lang="en-IN" sz="1600" spc="-1" strike="noStrike">
                <a:solidFill>
                  <a:srgbClr val="000000"/>
                </a:solidFill>
                <a:latin typeface="Consolas"/>
                <a:ea typeface="DejaVu Sans"/>
              </a:rPr>
              <a:t> compare(Object </a:t>
            </a:r>
            <a:r>
              <a:rPr b="1" lang="en-IN" sz="1600" spc="-1" strike="noStrike">
                <a:solidFill>
                  <a:srgbClr val="6a3e3e"/>
                </a:solidFill>
                <a:latin typeface="Consolas"/>
                <a:ea typeface="DejaVu Sans"/>
              </a:rPr>
              <a:t>o1</a:t>
            </a:r>
            <a:r>
              <a:rPr b="1" lang="en-IN" sz="1600" spc="-1" strike="noStrike">
                <a:solidFill>
                  <a:srgbClr val="000000"/>
                </a:solidFill>
                <a:latin typeface="Consolas"/>
                <a:ea typeface="DejaVu Sans"/>
              </a:rPr>
              <a:t>,Object </a:t>
            </a:r>
            <a:r>
              <a:rPr b="1" lang="en-IN" sz="1600" spc="-1" strike="noStrike">
                <a:solidFill>
                  <a:srgbClr val="6a3e3e"/>
                </a:solidFill>
                <a:latin typeface="Consolas"/>
                <a:ea typeface="DejaVu Sans"/>
              </a:rPr>
              <a:t>o2</a:t>
            </a:r>
            <a:r>
              <a:rPr b="1" lang="en-IN" sz="1600" spc="-1" strike="noStrike">
                <a:solidFill>
                  <a:srgbClr val="000000"/>
                </a:solidFill>
                <a:latin typeface="Consolas"/>
                <a:ea typeface="DejaVu Sans"/>
              </a:rPr>
              <a:t>){  </a:t>
            </a:r>
            <a:endParaRPr b="0" lang="en-IN" sz="1600" spc="-1" strike="noStrike">
              <a:solidFill>
                <a:srgbClr val="000000"/>
              </a:solidFill>
              <a:latin typeface="Arial"/>
            </a:endParaRPr>
          </a:p>
          <a:p>
            <a:pPr marL="914400">
              <a:lnSpc>
                <a:spcPct val="100000"/>
              </a:lnSpc>
            </a:pPr>
            <a:r>
              <a:rPr b="0" lang="en-IN" sz="1600" spc="-1" strike="noStrike">
                <a:solidFill>
                  <a:srgbClr val="000000"/>
                </a:solidFill>
                <a:latin typeface="Consolas"/>
                <a:ea typeface="DejaVu Sans"/>
              </a:rPr>
              <a:t>Student </a:t>
            </a:r>
            <a:r>
              <a:rPr b="0" lang="en-IN" sz="1600" spc="-1" strike="noStrike">
                <a:solidFill>
                  <a:srgbClr val="6a3e3e"/>
                </a:solidFill>
                <a:latin typeface="Consolas"/>
                <a:ea typeface="DejaVu Sans"/>
              </a:rPr>
              <a:t>s1</a:t>
            </a:r>
            <a:r>
              <a:rPr b="0" lang="en-IN" sz="1600" spc="-1" strike="noStrike">
                <a:solidFill>
                  <a:srgbClr val="000000"/>
                </a:solidFill>
                <a:latin typeface="Consolas"/>
                <a:ea typeface="DejaVu Sans"/>
              </a:rPr>
              <a:t>=(Student)</a:t>
            </a:r>
            <a:r>
              <a:rPr b="0" lang="en-IN" sz="1600" spc="-1" strike="noStrike">
                <a:solidFill>
                  <a:srgbClr val="6a3e3e"/>
                </a:solidFill>
                <a:latin typeface="Consolas"/>
                <a:ea typeface="DejaVu Sans"/>
              </a:rPr>
              <a:t>o1</a:t>
            </a:r>
            <a:r>
              <a:rPr b="0" lang="en-IN" sz="1600" spc="-1" strike="noStrike">
                <a:solidFill>
                  <a:srgbClr val="000000"/>
                </a:solidFill>
                <a:latin typeface="Consolas"/>
                <a:ea typeface="DejaVu Sans"/>
              </a:rPr>
              <a:t>;  </a:t>
            </a:r>
            <a:endParaRPr b="0" lang="en-IN" sz="1600" spc="-1" strike="noStrike">
              <a:solidFill>
                <a:srgbClr val="000000"/>
              </a:solidFill>
              <a:latin typeface="Arial"/>
            </a:endParaRPr>
          </a:p>
          <a:p>
            <a:pPr marL="914400">
              <a:lnSpc>
                <a:spcPct val="100000"/>
              </a:lnSpc>
            </a:pPr>
            <a:r>
              <a:rPr b="0" lang="en-IN" sz="1600" spc="-1" strike="noStrike">
                <a:solidFill>
                  <a:srgbClr val="000000"/>
                </a:solidFill>
                <a:latin typeface="Consolas"/>
                <a:ea typeface="DejaVu Sans"/>
              </a:rPr>
              <a:t>Student </a:t>
            </a:r>
            <a:r>
              <a:rPr b="0" lang="en-IN" sz="1600" spc="-1" strike="noStrike">
                <a:solidFill>
                  <a:srgbClr val="6a3e3e"/>
                </a:solidFill>
                <a:latin typeface="Consolas"/>
                <a:ea typeface="DejaVu Sans"/>
              </a:rPr>
              <a:t>s2</a:t>
            </a:r>
            <a:r>
              <a:rPr b="0" lang="en-IN" sz="1600" spc="-1" strike="noStrike">
                <a:solidFill>
                  <a:srgbClr val="000000"/>
                </a:solidFill>
                <a:latin typeface="Consolas"/>
                <a:ea typeface="DejaVu Sans"/>
              </a:rPr>
              <a:t>=(Student)</a:t>
            </a:r>
            <a:r>
              <a:rPr b="0" lang="en-IN" sz="1600" spc="-1" strike="noStrike">
                <a:solidFill>
                  <a:srgbClr val="6a3e3e"/>
                </a:solidFill>
                <a:latin typeface="Consolas"/>
                <a:ea typeface="DejaVu Sans"/>
              </a:rPr>
              <a:t>o2</a:t>
            </a:r>
            <a:r>
              <a:rPr b="0" lang="en-IN" sz="1600" spc="-1" strike="noStrike">
                <a:solidFill>
                  <a:srgbClr val="000000"/>
                </a:solidFill>
                <a:latin typeface="Consolas"/>
                <a:ea typeface="DejaVu Sans"/>
              </a:rPr>
              <a:t>;  </a:t>
            </a:r>
            <a:endParaRPr b="0" lang="en-IN" sz="1600" spc="-1" strike="noStrike">
              <a:solidFill>
                <a:srgbClr val="000000"/>
              </a:solidFill>
              <a:latin typeface="Arial"/>
            </a:endParaRPr>
          </a:p>
          <a:p>
            <a:pPr marL="914400">
              <a:lnSpc>
                <a:spcPct val="100000"/>
              </a:lnSpc>
            </a:pPr>
            <a:r>
              <a:rPr b="1" lang="en-IN" sz="1600" spc="-1" strike="noStrike">
                <a:solidFill>
                  <a:srgbClr val="7f0055"/>
                </a:solidFill>
                <a:latin typeface="Consolas"/>
                <a:ea typeface="DejaVu Sans"/>
              </a:rPr>
              <a:t>if</a:t>
            </a:r>
            <a:r>
              <a:rPr b="1" lang="en-IN" sz="1600" spc="-1" strike="noStrike">
                <a:solidFill>
                  <a:srgbClr val="000000"/>
                </a:solidFill>
                <a:latin typeface="Consolas"/>
                <a:ea typeface="DejaVu Sans"/>
              </a:rPr>
              <a:t>(</a:t>
            </a:r>
            <a:r>
              <a:rPr b="1" lang="en-IN" sz="1600" spc="-1" strike="noStrike">
                <a:solidFill>
                  <a:srgbClr val="6a3e3e"/>
                </a:solidFill>
                <a:latin typeface="Consolas"/>
                <a:ea typeface="DejaVu Sans"/>
              </a:rPr>
              <a:t>s1</a:t>
            </a:r>
            <a:r>
              <a:rPr b="1" lang="en-IN" sz="1600" spc="-1" strike="noStrike">
                <a:solidFill>
                  <a:srgbClr val="000000"/>
                </a:solidFill>
                <a:latin typeface="Consolas"/>
                <a:ea typeface="DejaVu Sans"/>
              </a:rPr>
              <a:t>.</a:t>
            </a:r>
            <a:r>
              <a:rPr b="1" lang="en-IN" sz="1600" spc="-1" strike="noStrike">
                <a:solidFill>
                  <a:srgbClr val="0000c0"/>
                </a:solidFill>
                <a:latin typeface="Consolas"/>
                <a:ea typeface="DejaVu Sans"/>
              </a:rPr>
              <a:t>age</a:t>
            </a:r>
            <a:r>
              <a:rPr b="1" lang="en-IN" sz="1600" spc="-1" strike="noStrike">
                <a:solidFill>
                  <a:srgbClr val="000000"/>
                </a:solidFill>
                <a:latin typeface="Consolas"/>
                <a:ea typeface="DejaVu Sans"/>
              </a:rPr>
              <a:t>==</a:t>
            </a:r>
            <a:r>
              <a:rPr b="1" lang="en-IN" sz="1600" spc="-1" strike="noStrike">
                <a:solidFill>
                  <a:srgbClr val="6a3e3e"/>
                </a:solidFill>
                <a:latin typeface="Consolas"/>
                <a:ea typeface="DejaVu Sans"/>
              </a:rPr>
              <a:t>s2</a:t>
            </a:r>
            <a:r>
              <a:rPr b="1" lang="en-IN" sz="1600" spc="-1" strike="noStrike">
                <a:solidFill>
                  <a:srgbClr val="000000"/>
                </a:solidFill>
                <a:latin typeface="Consolas"/>
                <a:ea typeface="DejaVu Sans"/>
              </a:rPr>
              <a:t>.</a:t>
            </a:r>
            <a:r>
              <a:rPr b="1" lang="en-IN" sz="1600" spc="-1" strike="noStrike">
                <a:solidFill>
                  <a:srgbClr val="0000c0"/>
                </a:solidFill>
                <a:latin typeface="Consolas"/>
                <a:ea typeface="DejaVu Sans"/>
              </a:rPr>
              <a:t>age</a:t>
            </a:r>
            <a:r>
              <a:rPr b="1" lang="en-IN" sz="1600" spc="-1" strike="noStrike">
                <a:solidFill>
                  <a:srgbClr val="000000"/>
                </a:solidFill>
                <a:latin typeface="Consolas"/>
                <a:ea typeface="DejaVu Sans"/>
              </a:rPr>
              <a:t>) </a:t>
            </a:r>
            <a:r>
              <a:rPr b="1" lang="en-IN" sz="1600" spc="-1" strike="noStrike">
                <a:solidFill>
                  <a:srgbClr val="7f0055"/>
                </a:solidFill>
                <a:latin typeface="Consolas"/>
                <a:ea typeface="DejaVu Sans"/>
              </a:rPr>
              <a:t>return</a:t>
            </a:r>
            <a:r>
              <a:rPr b="1" lang="en-IN" sz="1600" spc="-1" strike="noStrike">
                <a:solidFill>
                  <a:srgbClr val="000000"/>
                </a:solidFill>
                <a:latin typeface="Consolas"/>
                <a:ea typeface="DejaVu Sans"/>
              </a:rPr>
              <a:t> 0;  </a:t>
            </a:r>
            <a:endParaRPr b="0" lang="en-IN" sz="1600" spc="-1" strike="noStrike">
              <a:solidFill>
                <a:srgbClr val="000000"/>
              </a:solidFill>
              <a:latin typeface="Arial"/>
            </a:endParaRPr>
          </a:p>
          <a:p>
            <a:pPr marL="914400">
              <a:lnSpc>
                <a:spcPct val="100000"/>
              </a:lnSpc>
            </a:pPr>
            <a:r>
              <a:rPr b="1" lang="en-IN" sz="1600" spc="-1" strike="noStrike">
                <a:solidFill>
                  <a:srgbClr val="7f0055"/>
                </a:solidFill>
                <a:latin typeface="Consolas"/>
                <a:ea typeface="DejaVu Sans"/>
              </a:rPr>
              <a:t>else</a:t>
            </a:r>
            <a:r>
              <a:rPr b="1" lang="en-IN" sz="1600" spc="-1" strike="noStrike">
                <a:solidFill>
                  <a:srgbClr val="000000"/>
                </a:solidFill>
                <a:latin typeface="Consolas"/>
                <a:ea typeface="DejaVu Sans"/>
              </a:rPr>
              <a:t> </a:t>
            </a:r>
            <a:r>
              <a:rPr b="1" lang="en-IN" sz="1600" spc="-1" strike="noStrike">
                <a:solidFill>
                  <a:srgbClr val="7f0055"/>
                </a:solidFill>
                <a:latin typeface="Consolas"/>
                <a:ea typeface="DejaVu Sans"/>
              </a:rPr>
              <a:t>if</a:t>
            </a:r>
            <a:r>
              <a:rPr b="1" lang="en-IN" sz="1600" spc="-1" strike="noStrike">
                <a:solidFill>
                  <a:srgbClr val="000000"/>
                </a:solidFill>
                <a:latin typeface="Consolas"/>
                <a:ea typeface="DejaVu Sans"/>
              </a:rPr>
              <a:t>(</a:t>
            </a:r>
            <a:r>
              <a:rPr b="1" lang="en-IN" sz="1600" spc="-1" strike="noStrike">
                <a:solidFill>
                  <a:srgbClr val="6a3e3e"/>
                </a:solidFill>
                <a:latin typeface="Consolas"/>
                <a:ea typeface="DejaVu Sans"/>
              </a:rPr>
              <a:t>s1</a:t>
            </a:r>
            <a:r>
              <a:rPr b="1" lang="en-IN" sz="1600" spc="-1" strike="noStrike">
                <a:solidFill>
                  <a:srgbClr val="000000"/>
                </a:solidFill>
                <a:latin typeface="Consolas"/>
                <a:ea typeface="DejaVu Sans"/>
              </a:rPr>
              <a:t>.</a:t>
            </a:r>
            <a:r>
              <a:rPr b="1" lang="en-IN" sz="1600" spc="-1" strike="noStrike">
                <a:solidFill>
                  <a:srgbClr val="0000c0"/>
                </a:solidFill>
                <a:latin typeface="Consolas"/>
                <a:ea typeface="DejaVu Sans"/>
              </a:rPr>
              <a:t>age</a:t>
            </a:r>
            <a:r>
              <a:rPr b="1" lang="en-IN" sz="1600" spc="-1" strike="noStrike">
                <a:solidFill>
                  <a:srgbClr val="000000"/>
                </a:solidFill>
                <a:latin typeface="Consolas"/>
                <a:ea typeface="DejaVu Sans"/>
              </a:rPr>
              <a:t>&gt;</a:t>
            </a:r>
            <a:r>
              <a:rPr b="1" lang="en-IN" sz="1600" spc="-1" strike="noStrike">
                <a:solidFill>
                  <a:srgbClr val="6a3e3e"/>
                </a:solidFill>
                <a:latin typeface="Consolas"/>
                <a:ea typeface="DejaVu Sans"/>
              </a:rPr>
              <a:t>s2</a:t>
            </a:r>
            <a:r>
              <a:rPr b="1" lang="en-IN" sz="1600" spc="-1" strike="noStrike">
                <a:solidFill>
                  <a:srgbClr val="000000"/>
                </a:solidFill>
                <a:latin typeface="Consolas"/>
                <a:ea typeface="DejaVu Sans"/>
              </a:rPr>
              <a:t>.</a:t>
            </a:r>
            <a:r>
              <a:rPr b="1" lang="en-IN" sz="1600" spc="-1" strike="noStrike">
                <a:solidFill>
                  <a:srgbClr val="0000c0"/>
                </a:solidFill>
                <a:latin typeface="Consolas"/>
                <a:ea typeface="DejaVu Sans"/>
              </a:rPr>
              <a:t>age</a:t>
            </a:r>
            <a:r>
              <a:rPr b="1" lang="en-IN" sz="1600" spc="-1" strike="noStrike">
                <a:solidFill>
                  <a:srgbClr val="000000"/>
                </a:solidFill>
                <a:latin typeface="Consolas"/>
                <a:ea typeface="DejaVu Sans"/>
              </a:rPr>
              <a:t>) </a:t>
            </a:r>
            <a:r>
              <a:rPr b="1" lang="en-IN" sz="1600" spc="-1" strike="noStrike">
                <a:solidFill>
                  <a:srgbClr val="7f0055"/>
                </a:solidFill>
                <a:latin typeface="Consolas"/>
                <a:ea typeface="DejaVu Sans"/>
              </a:rPr>
              <a:t>return</a:t>
            </a:r>
            <a:r>
              <a:rPr b="1" lang="en-IN" sz="1600" spc="-1" strike="noStrike">
                <a:solidFill>
                  <a:srgbClr val="000000"/>
                </a:solidFill>
                <a:latin typeface="Consolas"/>
                <a:ea typeface="DejaVu Sans"/>
              </a:rPr>
              <a:t> 1;  </a:t>
            </a:r>
            <a:endParaRPr b="0" lang="en-IN" sz="1600" spc="-1" strike="noStrike">
              <a:solidFill>
                <a:srgbClr val="000000"/>
              </a:solidFill>
              <a:latin typeface="Arial"/>
            </a:endParaRPr>
          </a:p>
          <a:p>
            <a:pPr marL="914400">
              <a:lnSpc>
                <a:spcPct val="100000"/>
              </a:lnSpc>
            </a:pPr>
            <a:r>
              <a:rPr b="1" lang="en-IN" sz="1600" spc="-1" strike="noStrike">
                <a:solidFill>
                  <a:srgbClr val="7f0055"/>
                </a:solidFill>
                <a:latin typeface="Consolas"/>
                <a:ea typeface="DejaVu Sans"/>
              </a:rPr>
              <a:t>else</a:t>
            </a:r>
            <a:r>
              <a:rPr b="1" lang="en-IN" sz="1600" spc="-1" strike="noStrike">
                <a:solidFill>
                  <a:srgbClr val="000000"/>
                </a:solidFill>
                <a:latin typeface="Consolas"/>
                <a:ea typeface="DejaVu Sans"/>
              </a:rPr>
              <a:t> </a:t>
            </a:r>
            <a:r>
              <a:rPr b="1" lang="en-IN" sz="1600" spc="-1" strike="noStrike">
                <a:solidFill>
                  <a:srgbClr val="7f0055"/>
                </a:solidFill>
                <a:latin typeface="Consolas"/>
                <a:ea typeface="DejaVu Sans"/>
              </a:rPr>
              <a:t>return</a:t>
            </a:r>
            <a:r>
              <a:rPr b="1" lang="en-IN" sz="1600" spc="-1" strike="noStrike">
                <a:solidFill>
                  <a:srgbClr val="000000"/>
                </a:solidFill>
                <a:latin typeface="Consolas"/>
                <a:ea typeface="DejaVu Sans"/>
              </a:rPr>
              <a:t> -1;  </a:t>
            </a:r>
            <a:endParaRPr b="0" lang="en-IN" sz="1600" spc="-1" strike="noStrike">
              <a:solidFill>
                <a:srgbClr val="000000"/>
              </a:solidFill>
              <a:latin typeface="Arial"/>
            </a:endParaRPr>
          </a:p>
          <a:p>
            <a:pPr marL="457200">
              <a:lnSpc>
                <a:spcPct val="100000"/>
              </a:lnSpc>
            </a:pPr>
            <a:r>
              <a:rPr b="0" lang="en-IN" sz="1600" spc="-1" strike="noStrike">
                <a:solidFill>
                  <a:srgbClr val="000000"/>
                </a:solidFill>
                <a:latin typeface="Consolas"/>
                <a:ea typeface="DejaVu Sans"/>
              </a:rPr>
              <a:t>}  </a:t>
            </a:r>
            <a:endParaRPr b="0" lang="en-IN" sz="1600" spc="-1" strike="noStrike">
              <a:solidFill>
                <a:srgbClr val="000000"/>
              </a:solidFill>
              <a:latin typeface="Arial"/>
            </a:endParaRPr>
          </a:p>
          <a:p>
            <a:pPr marL="457200">
              <a:lnSpc>
                <a:spcPct val="100000"/>
              </a:lnSpc>
            </a:pPr>
            <a:r>
              <a:rPr b="0" lang="en-IN" sz="1600" spc="-1" strike="noStrike">
                <a:solidFill>
                  <a:srgbClr val="000000"/>
                </a:solidFill>
                <a:latin typeface="Consolas"/>
                <a:ea typeface="DejaVu Sans"/>
              </a:rPr>
              <a:t>}  </a:t>
            </a:r>
            <a:endParaRPr b="0" lang="en-IN" sz="1600" spc="-1" strike="noStrike">
              <a:solidFill>
                <a:srgbClr val="000000"/>
              </a:solidFill>
              <a:latin typeface="Arial"/>
            </a:endParaRPr>
          </a:p>
        </p:txBody>
      </p:sp>
      <p:sp>
        <p:nvSpPr>
          <p:cNvPr id="262" name="Rectangle 5"/>
          <p:cNvSpPr/>
          <p:nvPr/>
        </p:nvSpPr>
        <p:spPr>
          <a:xfrm>
            <a:off x="116280" y="1357560"/>
            <a:ext cx="6699240" cy="4226760"/>
          </a:xfrm>
          <a:prstGeom prst="rect">
            <a:avLst/>
          </a:prstGeom>
          <a:noFill/>
          <a:ln w="0">
            <a:solidFill>
              <a:srgbClr val="1d6fa9"/>
            </a:solidFill>
          </a:ln>
        </p:spPr>
        <p:style>
          <a:lnRef idx="0"/>
          <a:fillRef idx="0"/>
          <a:effectRef idx="0"/>
          <a:fontRef idx="minor"/>
        </p:style>
        <p:txBody>
          <a:bodyPr lIns="90000" rIns="90000" tIns="45000" bIns="45000" anchor="t">
            <a:spAutoFit/>
          </a:bodyPr>
          <a:p>
            <a:pPr>
              <a:lnSpc>
                <a:spcPct val="100000"/>
              </a:lnSpc>
            </a:pPr>
            <a:r>
              <a:rPr b="1" lang="en-IN" sz="1600" spc="-1" strike="noStrike">
                <a:solidFill>
                  <a:srgbClr val="7f0055"/>
                </a:solidFill>
                <a:latin typeface="Consolas"/>
                <a:ea typeface="DejaVu Sans"/>
              </a:rPr>
              <a:t>public</a:t>
            </a:r>
            <a:r>
              <a:rPr b="1" lang="en-IN" sz="1600" spc="-1" strike="noStrike">
                <a:solidFill>
                  <a:srgbClr val="000000"/>
                </a:solidFill>
                <a:latin typeface="Consolas"/>
                <a:ea typeface="DejaVu Sans"/>
              </a:rPr>
              <a:t> </a:t>
            </a:r>
            <a:r>
              <a:rPr b="1" lang="en-IN" sz="1600" spc="-1" strike="noStrike">
                <a:solidFill>
                  <a:srgbClr val="7f0055"/>
                </a:solidFill>
                <a:latin typeface="Consolas"/>
                <a:ea typeface="DejaVu Sans"/>
              </a:rPr>
              <a:t>class</a:t>
            </a:r>
            <a:r>
              <a:rPr b="1" lang="en-IN" sz="1600" spc="-1" strike="noStrike">
                <a:solidFill>
                  <a:srgbClr val="000000"/>
                </a:solidFill>
                <a:latin typeface="Consolas"/>
                <a:ea typeface="DejaVu Sans"/>
              </a:rPr>
              <a:t> ComparatorDemo {  </a:t>
            </a:r>
            <a:endParaRPr b="0" lang="en-IN" sz="1600" spc="-1" strike="noStrike">
              <a:solidFill>
                <a:srgbClr val="000000"/>
              </a:solidFill>
              <a:latin typeface="Arial"/>
            </a:endParaRPr>
          </a:p>
          <a:p>
            <a:pPr marL="457200">
              <a:lnSpc>
                <a:spcPct val="100000"/>
              </a:lnSpc>
            </a:pPr>
            <a:r>
              <a:rPr b="1" lang="en-US" sz="1600" spc="-1" strike="noStrike">
                <a:solidFill>
                  <a:srgbClr val="7f0055"/>
                </a:solidFill>
                <a:latin typeface="Consolas"/>
                <a:ea typeface="DejaVu Sans"/>
              </a:rPr>
              <a:t>public</a:t>
            </a:r>
            <a:r>
              <a:rPr b="1" lang="en-US" sz="1600" spc="-1" strike="noStrike">
                <a:solidFill>
                  <a:srgbClr val="000000"/>
                </a:solidFill>
                <a:latin typeface="Consolas"/>
                <a:ea typeface="DejaVu Sans"/>
              </a:rPr>
              <a:t> </a:t>
            </a:r>
            <a:r>
              <a:rPr b="1" lang="en-US" sz="1600" spc="-1" strike="noStrike">
                <a:solidFill>
                  <a:srgbClr val="7f0055"/>
                </a:solidFill>
                <a:latin typeface="Consolas"/>
                <a:ea typeface="DejaVu Sans"/>
              </a:rPr>
              <a:t>static</a:t>
            </a:r>
            <a:r>
              <a:rPr b="1" lang="en-US" sz="1600" spc="-1" strike="noStrike">
                <a:solidFill>
                  <a:srgbClr val="000000"/>
                </a:solidFill>
                <a:latin typeface="Consolas"/>
                <a:ea typeface="DejaVu Sans"/>
              </a:rPr>
              <a:t> </a:t>
            </a:r>
            <a:r>
              <a:rPr b="1" lang="en-US" sz="1600" spc="-1" strike="noStrike">
                <a:solidFill>
                  <a:srgbClr val="7f0055"/>
                </a:solidFill>
                <a:latin typeface="Consolas"/>
                <a:ea typeface="DejaVu Sans"/>
              </a:rPr>
              <a:t>void</a:t>
            </a:r>
            <a:r>
              <a:rPr b="1" lang="en-US" sz="1600" spc="-1" strike="noStrike">
                <a:solidFill>
                  <a:srgbClr val="000000"/>
                </a:solidFill>
                <a:latin typeface="Consolas"/>
                <a:ea typeface="DejaVu Sans"/>
              </a:rPr>
              <a:t> main(String </a:t>
            </a:r>
            <a:r>
              <a:rPr b="1" lang="en-US" sz="1600" spc="-1" strike="noStrike">
                <a:solidFill>
                  <a:srgbClr val="6a3e3e"/>
                </a:solidFill>
                <a:latin typeface="Consolas"/>
                <a:ea typeface="DejaVu Sans"/>
              </a:rPr>
              <a:t>args</a:t>
            </a:r>
            <a:r>
              <a:rPr b="1" lang="en-US" sz="1600" spc="-1" strike="noStrike">
                <a:solidFill>
                  <a:srgbClr val="000000"/>
                </a:solidFill>
                <a:latin typeface="Consolas"/>
                <a:ea typeface="DejaVu Sans"/>
              </a:rPr>
              <a:t>[]){  </a:t>
            </a:r>
            <a:endParaRPr b="0" lang="en-IN" sz="1600" spc="-1" strike="noStrike">
              <a:solidFill>
                <a:srgbClr val="000000"/>
              </a:solidFill>
              <a:latin typeface="Arial"/>
            </a:endParaRPr>
          </a:p>
          <a:p>
            <a:pPr marL="914400">
              <a:lnSpc>
                <a:spcPct val="100000"/>
              </a:lnSpc>
            </a:pPr>
            <a:r>
              <a:rPr b="0" lang="en-IN" sz="1600" spc="-1" strike="noStrike">
                <a:solidFill>
                  <a:srgbClr val="000000"/>
                </a:solidFill>
                <a:latin typeface="Consolas"/>
                <a:ea typeface="DejaVu Sans"/>
              </a:rPr>
              <a:t>ArrayList&lt;Student&gt; </a:t>
            </a:r>
            <a:r>
              <a:rPr b="0" lang="en-IN" sz="1600" spc="-1" strike="noStrike">
                <a:solidFill>
                  <a:srgbClr val="6a3e3e"/>
                </a:solidFill>
                <a:latin typeface="Consolas"/>
                <a:ea typeface="DejaVu Sans"/>
              </a:rPr>
              <a:t>al</a:t>
            </a:r>
            <a:r>
              <a:rPr b="0" lang="en-IN" sz="1600" spc="-1" strike="noStrike">
                <a:solidFill>
                  <a:srgbClr val="000000"/>
                </a:solidFill>
                <a:latin typeface="Consolas"/>
                <a:ea typeface="DejaVu Sans"/>
              </a:rPr>
              <a:t>=</a:t>
            </a:r>
            <a:r>
              <a:rPr b="1" lang="en-IN" sz="1600" spc="-1" strike="noStrike">
                <a:solidFill>
                  <a:srgbClr val="7f0055"/>
                </a:solidFill>
                <a:latin typeface="Consolas"/>
                <a:ea typeface="DejaVu Sans"/>
              </a:rPr>
              <a:t>new</a:t>
            </a:r>
            <a:r>
              <a:rPr b="1" lang="en-IN" sz="1600" spc="-1" strike="noStrike">
                <a:solidFill>
                  <a:srgbClr val="000000"/>
                </a:solidFill>
                <a:latin typeface="Consolas"/>
                <a:ea typeface="DejaVu Sans"/>
              </a:rPr>
              <a:t> ArrayList&lt;Student&gt;();  </a:t>
            </a:r>
            <a:endParaRPr b="0" lang="en-IN" sz="1600" spc="-1" strike="noStrike">
              <a:solidFill>
                <a:srgbClr val="000000"/>
              </a:solidFill>
              <a:latin typeface="Arial"/>
            </a:endParaRPr>
          </a:p>
          <a:p>
            <a:pPr marL="914400">
              <a:lnSpc>
                <a:spcPct val="100000"/>
              </a:lnSpc>
            </a:pPr>
            <a:r>
              <a:rPr b="0" lang="en-IN" sz="1600" spc="-1" strike="noStrike">
                <a:solidFill>
                  <a:srgbClr val="6a3e3e"/>
                </a:solidFill>
                <a:latin typeface="Consolas"/>
                <a:ea typeface="DejaVu Sans"/>
              </a:rPr>
              <a:t>al</a:t>
            </a:r>
            <a:r>
              <a:rPr b="0" lang="en-IN" sz="1600" spc="-1" strike="noStrike">
                <a:solidFill>
                  <a:srgbClr val="000000"/>
                </a:solidFill>
                <a:latin typeface="Consolas"/>
                <a:ea typeface="DejaVu Sans"/>
              </a:rPr>
              <a:t>.add(</a:t>
            </a:r>
            <a:r>
              <a:rPr b="1" lang="en-IN" sz="1600" spc="-1" strike="noStrike">
                <a:solidFill>
                  <a:srgbClr val="7f0055"/>
                </a:solidFill>
                <a:latin typeface="Consolas"/>
                <a:ea typeface="DejaVu Sans"/>
              </a:rPr>
              <a:t>new</a:t>
            </a:r>
            <a:r>
              <a:rPr b="1" lang="en-IN" sz="1600" spc="-1" strike="noStrike">
                <a:solidFill>
                  <a:srgbClr val="000000"/>
                </a:solidFill>
                <a:latin typeface="Consolas"/>
                <a:ea typeface="DejaVu Sans"/>
              </a:rPr>
              <a:t> Student(</a:t>
            </a:r>
            <a:r>
              <a:rPr b="1" lang="en-IN" sz="1600" spc="-1" strike="noStrike">
                <a:solidFill>
                  <a:srgbClr val="2a00ff"/>
                </a:solidFill>
                <a:latin typeface="Consolas"/>
                <a:ea typeface="DejaVu Sans"/>
              </a:rPr>
              <a:t>"Vijay"</a:t>
            </a:r>
            <a:r>
              <a:rPr b="1" lang="en-IN" sz="1600" spc="-1" strike="noStrike">
                <a:solidFill>
                  <a:srgbClr val="000000"/>
                </a:solidFill>
                <a:latin typeface="Consolas"/>
                <a:ea typeface="DejaVu Sans"/>
              </a:rPr>
              <a:t>,23));  </a:t>
            </a:r>
            <a:endParaRPr b="0" lang="en-IN" sz="1600" spc="-1" strike="noStrike">
              <a:solidFill>
                <a:srgbClr val="000000"/>
              </a:solidFill>
              <a:latin typeface="Arial"/>
            </a:endParaRPr>
          </a:p>
          <a:p>
            <a:pPr marL="914400">
              <a:lnSpc>
                <a:spcPct val="100000"/>
              </a:lnSpc>
            </a:pPr>
            <a:r>
              <a:rPr b="0" lang="en-IN" sz="1600" spc="-1" strike="noStrike">
                <a:solidFill>
                  <a:srgbClr val="6a3e3e"/>
                </a:solidFill>
                <a:latin typeface="Consolas"/>
                <a:ea typeface="DejaVu Sans"/>
              </a:rPr>
              <a:t>al</a:t>
            </a:r>
            <a:r>
              <a:rPr b="0" lang="en-IN" sz="1600" spc="-1" strike="noStrike">
                <a:solidFill>
                  <a:srgbClr val="000000"/>
                </a:solidFill>
                <a:latin typeface="Consolas"/>
                <a:ea typeface="DejaVu Sans"/>
              </a:rPr>
              <a:t>.add(</a:t>
            </a:r>
            <a:r>
              <a:rPr b="1" lang="en-IN" sz="1600" spc="-1" strike="noStrike">
                <a:solidFill>
                  <a:srgbClr val="7f0055"/>
                </a:solidFill>
                <a:latin typeface="Consolas"/>
                <a:ea typeface="DejaVu Sans"/>
              </a:rPr>
              <a:t>new</a:t>
            </a:r>
            <a:r>
              <a:rPr b="1" lang="en-IN" sz="1600" spc="-1" strike="noStrike">
                <a:solidFill>
                  <a:srgbClr val="000000"/>
                </a:solidFill>
                <a:latin typeface="Consolas"/>
                <a:ea typeface="DejaVu Sans"/>
              </a:rPr>
              <a:t> Student(</a:t>
            </a:r>
            <a:r>
              <a:rPr b="1" lang="en-IN" sz="1600" spc="-1" strike="noStrike">
                <a:solidFill>
                  <a:srgbClr val="2a00ff"/>
                </a:solidFill>
                <a:latin typeface="Consolas"/>
                <a:ea typeface="DejaVu Sans"/>
              </a:rPr>
              <a:t>"Ajay"</a:t>
            </a:r>
            <a:r>
              <a:rPr b="1" lang="en-IN" sz="1600" spc="-1" strike="noStrike">
                <a:solidFill>
                  <a:srgbClr val="000000"/>
                </a:solidFill>
                <a:latin typeface="Consolas"/>
                <a:ea typeface="DejaVu Sans"/>
              </a:rPr>
              <a:t>,27));  </a:t>
            </a:r>
            <a:endParaRPr b="0" lang="en-IN" sz="1600" spc="-1" strike="noStrike">
              <a:solidFill>
                <a:srgbClr val="000000"/>
              </a:solidFill>
              <a:latin typeface="Arial"/>
            </a:endParaRPr>
          </a:p>
          <a:p>
            <a:pPr marL="914400">
              <a:lnSpc>
                <a:spcPct val="100000"/>
              </a:lnSpc>
            </a:pPr>
            <a:r>
              <a:rPr b="0" lang="en-IN" sz="1600" spc="-1" strike="noStrike">
                <a:solidFill>
                  <a:srgbClr val="6a3e3e"/>
                </a:solidFill>
                <a:latin typeface="Consolas"/>
                <a:ea typeface="DejaVu Sans"/>
              </a:rPr>
              <a:t>al</a:t>
            </a:r>
            <a:r>
              <a:rPr b="0" lang="en-IN" sz="1600" spc="-1" strike="noStrike">
                <a:solidFill>
                  <a:srgbClr val="000000"/>
                </a:solidFill>
                <a:latin typeface="Consolas"/>
                <a:ea typeface="DejaVu Sans"/>
              </a:rPr>
              <a:t>.add(</a:t>
            </a:r>
            <a:r>
              <a:rPr b="1" lang="en-IN" sz="1600" spc="-1" strike="noStrike">
                <a:solidFill>
                  <a:srgbClr val="7f0055"/>
                </a:solidFill>
                <a:latin typeface="Consolas"/>
                <a:ea typeface="DejaVu Sans"/>
              </a:rPr>
              <a:t>new</a:t>
            </a:r>
            <a:r>
              <a:rPr b="1" lang="en-IN" sz="1600" spc="-1" strike="noStrike">
                <a:solidFill>
                  <a:srgbClr val="000000"/>
                </a:solidFill>
                <a:latin typeface="Consolas"/>
                <a:ea typeface="DejaVu Sans"/>
              </a:rPr>
              <a:t> Student(</a:t>
            </a:r>
            <a:r>
              <a:rPr b="1" lang="en-IN" sz="1600" spc="-1" strike="noStrike">
                <a:solidFill>
                  <a:srgbClr val="2a00ff"/>
                </a:solidFill>
                <a:latin typeface="Consolas"/>
                <a:ea typeface="DejaVu Sans"/>
              </a:rPr>
              <a:t>"Jai"</a:t>
            </a:r>
            <a:r>
              <a:rPr b="1" lang="en-IN" sz="1600" spc="-1" strike="noStrike">
                <a:solidFill>
                  <a:srgbClr val="000000"/>
                </a:solidFill>
                <a:latin typeface="Consolas"/>
                <a:ea typeface="DejaVu Sans"/>
              </a:rPr>
              <a:t>,21));</a:t>
            </a:r>
            <a:endParaRPr b="0" lang="en-IN" sz="1600" spc="-1" strike="noStrike">
              <a:solidFill>
                <a:srgbClr val="000000"/>
              </a:solidFill>
              <a:latin typeface="Arial"/>
            </a:endParaRPr>
          </a:p>
          <a:p>
            <a:pPr marL="914400">
              <a:lnSpc>
                <a:spcPct val="100000"/>
              </a:lnSpc>
            </a:pPr>
            <a:r>
              <a:rPr b="0" lang="en-IN" sz="1600" spc="-1" strike="noStrike">
                <a:solidFill>
                  <a:srgbClr val="000000"/>
                </a:solidFill>
                <a:latin typeface="Consolas"/>
                <a:ea typeface="DejaVu Sans"/>
              </a:rPr>
              <a:t>System.</a:t>
            </a:r>
            <a:r>
              <a:rPr b="1" i="1" lang="en-IN" sz="1600" spc="-1" strike="noStrike">
                <a:solidFill>
                  <a:srgbClr val="0000c0"/>
                </a:solidFill>
                <a:latin typeface="Consolas"/>
                <a:ea typeface="DejaVu Sans"/>
              </a:rPr>
              <a:t>out</a:t>
            </a:r>
            <a:r>
              <a:rPr b="1" i="1" lang="en-IN" sz="1600" spc="-1" strike="noStrike">
                <a:solidFill>
                  <a:srgbClr val="000000"/>
                </a:solidFill>
                <a:latin typeface="Consolas"/>
                <a:ea typeface="DejaVu Sans"/>
              </a:rPr>
              <a:t>.println(</a:t>
            </a:r>
            <a:r>
              <a:rPr b="1" i="1" lang="en-IN" sz="1600" spc="-1" strike="noStrike">
                <a:solidFill>
                  <a:srgbClr val="2a00ff"/>
                </a:solidFill>
                <a:latin typeface="Consolas"/>
                <a:ea typeface="DejaVu Sans"/>
              </a:rPr>
              <a:t>"Sorting by age"</a:t>
            </a:r>
            <a:r>
              <a:rPr b="1" i="1" lang="en-IN" sz="1600" spc="-1" strike="noStrike">
                <a:solidFill>
                  <a:srgbClr val="000000"/>
                </a:solidFill>
                <a:latin typeface="Consolas"/>
                <a:ea typeface="DejaVu Sans"/>
              </a:rPr>
              <a:t>);  </a:t>
            </a:r>
            <a:endParaRPr b="0" lang="en-IN" sz="1600" spc="-1" strike="noStrike">
              <a:solidFill>
                <a:srgbClr val="000000"/>
              </a:solidFill>
              <a:latin typeface="Arial"/>
            </a:endParaRPr>
          </a:p>
          <a:p>
            <a:pPr marL="914400">
              <a:lnSpc>
                <a:spcPct val="100000"/>
              </a:lnSpc>
            </a:pPr>
            <a:r>
              <a:rPr b="0" lang="en-IN" sz="1600" spc="-1" strike="noStrike">
                <a:solidFill>
                  <a:srgbClr val="000000"/>
                </a:solidFill>
                <a:latin typeface="Consolas"/>
                <a:ea typeface="DejaVu Sans"/>
              </a:rPr>
              <a:t>Collections.</a:t>
            </a:r>
            <a:r>
              <a:rPr b="0" i="1" lang="en-IN" sz="1600" spc="-1" strike="noStrike">
                <a:solidFill>
                  <a:srgbClr val="000000"/>
                </a:solidFill>
                <a:latin typeface="Consolas"/>
                <a:ea typeface="DejaVu Sans"/>
              </a:rPr>
              <a:t>sort(</a:t>
            </a:r>
            <a:r>
              <a:rPr b="0" i="1" lang="en-IN" sz="1600" spc="-1" strike="noStrike">
                <a:solidFill>
                  <a:srgbClr val="6a3e3e"/>
                </a:solidFill>
                <a:latin typeface="Consolas"/>
                <a:ea typeface="DejaVu Sans"/>
              </a:rPr>
              <a:t>al</a:t>
            </a:r>
            <a:r>
              <a:rPr b="0" i="1" lang="en-IN" sz="1600" spc="-1" strike="noStrike">
                <a:solidFill>
                  <a:srgbClr val="000000"/>
                </a:solidFill>
                <a:latin typeface="Consolas"/>
                <a:ea typeface="DejaVu Sans"/>
              </a:rPr>
              <a:t>,</a:t>
            </a:r>
            <a:r>
              <a:rPr b="1" i="1" lang="en-IN" sz="1600" spc="-1" strike="noStrike">
                <a:solidFill>
                  <a:srgbClr val="7f0055"/>
                </a:solidFill>
                <a:latin typeface="Consolas"/>
                <a:ea typeface="DejaVu Sans"/>
              </a:rPr>
              <a:t>new</a:t>
            </a:r>
            <a:r>
              <a:rPr b="1" i="1" lang="en-IN" sz="1600" spc="-1" strike="noStrike">
                <a:solidFill>
                  <a:srgbClr val="000000"/>
                </a:solidFill>
                <a:latin typeface="Consolas"/>
                <a:ea typeface="DejaVu Sans"/>
              </a:rPr>
              <a:t> AgeComparator());  </a:t>
            </a:r>
            <a:endParaRPr b="0" lang="en-IN" sz="1600" spc="-1" strike="noStrike">
              <a:solidFill>
                <a:srgbClr val="000000"/>
              </a:solidFill>
              <a:latin typeface="Arial"/>
            </a:endParaRPr>
          </a:p>
          <a:p>
            <a:pPr marL="914400">
              <a:lnSpc>
                <a:spcPct val="100000"/>
              </a:lnSpc>
            </a:pPr>
            <a:r>
              <a:rPr b="0" lang="en-IN" sz="1600" spc="-1" strike="noStrike">
                <a:solidFill>
                  <a:srgbClr val="000000"/>
                </a:solidFill>
                <a:latin typeface="Consolas"/>
                <a:ea typeface="DejaVu Sans"/>
              </a:rPr>
              <a:t>Iterator&lt;Student&gt; </a:t>
            </a:r>
            <a:r>
              <a:rPr b="0" lang="en-IN" sz="1600" spc="-1" strike="noStrike">
                <a:solidFill>
                  <a:srgbClr val="6a3e3e"/>
                </a:solidFill>
                <a:latin typeface="Consolas"/>
                <a:ea typeface="DejaVu Sans"/>
              </a:rPr>
              <a:t>itr2</a:t>
            </a:r>
            <a:r>
              <a:rPr b="0" lang="en-IN" sz="1600" spc="-1" strike="noStrike">
                <a:solidFill>
                  <a:srgbClr val="000000"/>
                </a:solidFill>
                <a:latin typeface="Consolas"/>
                <a:ea typeface="DejaVu Sans"/>
              </a:rPr>
              <a:t>=</a:t>
            </a:r>
            <a:r>
              <a:rPr b="0" lang="en-IN" sz="1600" spc="-1" strike="noStrike">
                <a:solidFill>
                  <a:srgbClr val="6a3e3e"/>
                </a:solidFill>
                <a:latin typeface="Consolas"/>
                <a:ea typeface="DejaVu Sans"/>
              </a:rPr>
              <a:t>al</a:t>
            </a:r>
            <a:r>
              <a:rPr b="0" lang="en-IN" sz="1600" spc="-1" strike="noStrike">
                <a:solidFill>
                  <a:srgbClr val="000000"/>
                </a:solidFill>
                <a:latin typeface="Consolas"/>
                <a:ea typeface="DejaVu Sans"/>
              </a:rPr>
              <a:t>.iterator();  </a:t>
            </a:r>
            <a:endParaRPr b="0" lang="en-IN" sz="1600" spc="-1" strike="noStrike">
              <a:solidFill>
                <a:srgbClr val="000000"/>
              </a:solidFill>
              <a:latin typeface="Arial"/>
            </a:endParaRPr>
          </a:p>
          <a:p>
            <a:pPr marL="914400">
              <a:lnSpc>
                <a:spcPct val="100000"/>
              </a:lnSpc>
            </a:pPr>
            <a:r>
              <a:rPr b="1" lang="en-IN" sz="1600" spc="-1" strike="noStrike">
                <a:solidFill>
                  <a:srgbClr val="7f0055"/>
                </a:solidFill>
                <a:latin typeface="Consolas"/>
                <a:ea typeface="DejaVu Sans"/>
              </a:rPr>
              <a:t>while</a:t>
            </a:r>
            <a:r>
              <a:rPr b="1" lang="en-IN" sz="1600" spc="-1" strike="noStrike">
                <a:solidFill>
                  <a:srgbClr val="000000"/>
                </a:solidFill>
                <a:latin typeface="Consolas"/>
                <a:ea typeface="DejaVu Sans"/>
              </a:rPr>
              <a:t>(</a:t>
            </a:r>
            <a:r>
              <a:rPr b="1" lang="en-IN" sz="1600" spc="-1" strike="noStrike">
                <a:solidFill>
                  <a:srgbClr val="6a3e3e"/>
                </a:solidFill>
                <a:latin typeface="Consolas"/>
                <a:ea typeface="DejaVu Sans"/>
              </a:rPr>
              <a:t>itr2</a:t>
            </a:r>
            <a:r>
              <a:rPr b="1" lang="en-IN" sz="1600" spc="-1" strike="noStrike">
                <a:solidFill>
                  <a:srgbClr val="000000"/>
                </a:solidFill>
                <a:latin typeface="Consolas"/>
                <a:ea typeface="DejaVu Sans"/>
              </a:rPr>
              <a:t>.hasNext()){  </a:t>
            </a:r>
            <a:endParaRPr b="0" lang="en-IN" sz="1600" spc="-1" strike="noStrike">
              <a:solidFill>
                <a:srgbClr val="000000"/>
              </a:solidFill>
              <a:latin typeface="Arial"/>
            </a:endParaRPr>
          </a:p>
          <a:p>
            <a:pPr marL="914400">
              <a:lnSpc>
                <a:spcPct val="100000"/>
              </a:lnSpc>
            </a:pPr>
            <a:r>
              <a:rPr b="0" lang="en-IN" sz="1600" spc="-1" strike="noStrike">
                <a:solidFill>
                  <a:srgbClr val="000000"/>
                </a:solidFill>
                <a:latin typeface="Consolas"/>
                <a:ea typeface="DejaVu Sans"/>
              </a:rPr>
              <a:t>	</a:t>
            </a:r>
            <a:r>
              <a:rPr b="0" lang="en-IN" sz="1600" spc="-1" strike="noStrike">
                <a:solidFill>
                  <a:srgbClr val="000000"/>
                </a:solidFill>
                <a:latin typeface="Consolas"/>
                <a:ea typeface="DejaVu Sans"/>
              </a:rPr>
              <a:t>Student </a:t>
            </a:r>
            <a:r>
              <a:rPr b="0" lang="en-IN" sz="1600" spc="-1" strike="noStrike">
                <a:solidFill>
                  <a:srgbClr val="6a3e3e"/>
                </a:solidFill>
                <a:latin typeface="Consolas"/>
                <a:ea typeface="DejaVu Sans"/>
              </a:rPr>
              <a:t>st</a:t>
            </a:r>
            <a:r>
              <a:rPr b="0" lang="en-IN" sz="1600" spc="-1" strike="noStrike">
                <a:solidFill>
                  <a:srgbClr val="000000"/>
                </a:solidFill>
                <a:latin typeface="Consolas"/>
                <a:ea typeface="DejaVu Sans"/>
              </a:rPr>
              <a:t>=(Student)</a:t>
            </a:r>
            <a:r>
              <a:rPr b="0" lang="en-IN" sz="1600" spc="-1" strike="noStrike">
                <a:solidFill>
                  <a:srgbClr val="6a3e3e"/>
                </a:solidFill>
                <a:latin typeface="Consolas"/>
                <a:ea typeface="DejaVu Sans"/>
              </a:rPr>
              <a:t>itr2</a:t>
            </a:r>
            <a:r>
              <a:rPr b="0" lang="en-IN" sz="1600" spc="-1" strike="noStrike">
                <a:solidFill>
                  <a:srgbClr val="000000"/>
                </a:solidFill>
                <a:latin typeface="Consolas"/>
                <a:ea typeface="DejaVu Sans"/>
              </a:rPr>
              <a:t>.next();  </a:t>
            </a:r>
            <a:endParaRPr b="0" lang="en-IN" sz="1600" spc="-1" strike="noStrike">
              <a:solidFill>
                <a:srgbClr val="000000"/>
              </a:solidFill>
              <a:latin typeface="Arial"/>
            </a:endParaRPr>
          </a:p>
          <a:p>
            <a:pPr marL="914400">
              <a:lnSpc>
                <a:spcPct val="100000"/>
              </a:lnSpc>
            </a:pPr>
            <a:r>
              <a:rPr b="0" lang="en-IN" sz="1600" spc="-1" strike="noStrike">
                <a:solidFill>
                  <a:srgbClr val="000000"/>
                </a:solidFill>
                <a:latin typeface="Consolas"/>
                <a:ea typeface="DejaVu Sans"/>
              </a:rPr>
              <a:t>	</a:t>
            </a:r>
            <a:r>
              <a:rPr b="0" lang="en-IN" sz="1600" spc="-1" strike="noStrike">
                <a:solidFill>
                  <a:srgbClr val="000000"/>
                </a:solidFill>
                <a:latin typeface="Consolas"/>
                <a:ea typeface="DejaVu Sans"/>
              </a:rPr>
              <a:t>System.</a:t>
            </a:r>
            <a:r>
              <a:rPr b="1" i="1" lang="en-IN" sz="1600" spc="-1" strike="noStrike">
                <a:solidFill>
                  <a:srgbClr val="0000c0"/>
                </a:solidFill>
                <a:latin typeface="Consolas"/>
                <a:ea typeface="DejaVu Sans"/>
              </a:rPr>
              <a:t>out</a:t>
            </a:r>
            <a:r>
              <a:rPr b="1" i="1" lang="en-IN" sz="1600" spc="-1" strike="noStrike">
                <a:solidFill>
                  <a:srgbClr val="000000"/>
                </a:solidFill>
                <a:latin typeface="Consolas"/>
                <a:ea typeface="DejaVu Sans"/>
              </a:rPr>
              <a:t>.println(</a:t>
            </a:r>
            <a:r>
              <a:rPr b="1" i="1" lang="en-IN" sz="1600" spc="-1" strike="noStrike">
                <a:solidFill>
                  <a:srgbClr val="6a3e3e"/>
                </a:solidFill>
                <a:latin typeface="Consolas"/>
                <a:ea typeface="DejaVu Sans"/>
              </a:rPr>
              <a:t>st</a:t>
            </a:r>
            <a:r>
              <a:rPr b="1" i="1" lang="en-IN" sz="1600" spc="-1" strike="noStrike">
                <a:solidFill>
                  <a:srgbClr val="000000"/>
                </a:solidFill>
                <a:latin typeface="Consolas"/>
                <a:ea typeface="DejaVu Sans"/>
              </a:rPr>
              <a:t>.</a:t>
            </a:r>
            <a:r>
              <a:rPr b="1" i="1" lang="en-IN" sz="1600" spc="-1" strike="noStrike">
                <a:solidFill>
                  <a:srgbClr val="0000c0"/>
                </a:solidFill>
                <a:latin typeface="Consolas"/>
                <a:ea typeface="DejaVu Sans"/>
              </a:rPr>
              <a:t>name</a:t>
            </a:r>
            <a:r>
              <a:rPr b="1" i="1" lang="en-IN" sz="1600" spc="-1" strike="noStrike">
                <a:solidFill>
                  <a:srgbClr val="000000"/>
                </a:solidFill>
                <a:latin typeface="Consolas"/>
                <a:ea typeface="DejaVu Sans"/>
              </a:rPr>
              <a:t>+</a:t>
            </a:r>
            <a:r>
              <a:rPr b="1" i="1" lang="en-IN" sz="1600" spc="-1" strike="noStrike">
                <a:solidFill>
                  <a:srgbClr val="2a00ff"/>
                </a:solidFill>
                <a:latin typeface="Consolas"/>
                <a:ea typeface="DejaVu Sans"/>
              </a:rPr>
              <a:t>" "</a:t>
            </a:r>
            <a:r>
              <a:rPr b="1" i="1" lang="en-IN" sz="1600" spc="-1" strike="noStrike">
                <a:solidFill>
                  <a:srgbClr val="000000"/>
                </a:solidFill>
                <a:latin typeface="Consolas"/>
                <a:ea typeface="DejaVu Sans"/>
              </a:rPr>
              <a:t>+</a:t>
            </a:r>
            <a:r>
              <a:rPr b="1" i="1" lang="en-IN" sz="1600" spc="-1" strike="noStrike">
                <a:solidFill>
                  <a:srgbClr val="6a3e3e"/>
                </a:solidFill>
                <a:latin typeface="Consolas"/>
                <a:ea typeface="DejaVu Sans"/>
              </a:rPr>
              <a:t>st</a:t>
            </a:r>
            <a:r>
              <a:rPr b="1" i="1" lang="en-IN" sz="1600" spc="-1" strike="noStrike">
                <a:solidFill>
                  <a:srgbClr val="000000"/>
                </a:solidFill>
                <a:latin typeface="Consolas"/>
                <a:ea typeface="DejaVu Sans"/>
              </a:rPr>
              <a:t>.</a:t>
            </a:r>
            <a:r>
              <a:rPr b="1" i="1" lang="en-IN" sz="1600" spc="-1" strike="noStrike">
                <a:solidFill>
                  <a:srgbClr val="0000c0"/>
                </a:solidFill>
                <a:latin typeface="Consolas"/>
                <a:ea typeface="DejaVu Sans"/>
              </a:rPr>
              <a:t>age</a:t>
            </a:r>
            <a:r>
              <a:rPr b="1" i="1" lang="en-IN" sz="1600" spc="-1" strike="noStrike">
                <a:solidFill>
                  <a:srgbClr val="000000"/>
                </a:solidFill>
                <a:latin typeface="Consolas"/>
                <a:ea typeface="DejaVu Sans"/>
              </a:rPr>
              <a:t>);  </a:t>
            </a:r>
            <a:endParaRPr b="0" lang="en-IN" sz="1600" spc="-1" strike="noStrike">
              <a:solidFill>
                <a:srgbClr val="000000"/>
              </a:solidFill>
              <a:latin typeface="Arial"/>
            </a:endParaRPr>
          </a:p>
          <a:p>
            <a:pPr marL="914400">
              <a:lnSpc>
                <a:spcPct val="100000"/>
              </a:lnSpc>
            </a:pPr>
            <a:r>
              <a:rPr b="0" lang="en-IN" sz="1600" spc="-1" strike="noStrike">
                <a:solidFill>
                  <a:srgbClr val="000000"/>
                </a:solidFill>
                <a:latin typeface="Consolas"/>
                <a:ea typeface="DejaVu Sans"/>
              </a:rPr>
              <a:t>}  </a:t>
            </a:r>
            <a:endParaRPr b="0" lang="en-IN" sz="1600" spc="-1" strike="noStrike">
              <a:solidFill>
                <a:srgbClr val="000000"/>
              </a:solidFill>
              <a:latin typeface="Arial"/>
            </a:endParaRPr>
          </a:p>
          <a:p>
            <a:pPr marL="457200">
              <a:lnSpc>
                <a:spcPct val="100000"/>
              </a:lnSpc>
            </a:pPr>
            <a:r>
              <a:rPr b="0" lang="en-IN" sz="1600" spc="-1" strike="noStrike">
                <a:solidFill>
                  <a:srgbClr val="000000"/>
                </a:solidFill>
                <a:latin typeface="Consolas"/>
                <a:ea typeface="DejaVu Sans"/>
              </a:rPr>
              <a:t>}  </a:t>
            </a:r>
            <a:endParaRPr b="0" lang="en-IN" sz="1600" spc="-1" strike="noStrike">
              <a:solidFill>
                <a:srgbClr val="000000"/>
              </a:solidFill>
              <a:latin typeface="Arial"/>
            </a:endParaRPr>
          </a:p>
          <a:p>
            <a:pPr marL="457200">
              <a:lnSpc>
                <a:spcPct val="100000"/>
              </a:lnSpc>
            </a:pPr>
            <a:r>
              <a:rPr b="0" lang="en-IN" sz="1600" spc="-1" strike="noStrike">
                <a:solidFill>
                  <a:srgbClr val="000000"/>
                </a:solidFill>
                <a:latin typeface="Consolas"/>
                <a:ea typeface="DejaVu Sans"/>
              </a:rPr>
              <a:t>}</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06" dur="indefinite" restart="never" nodeType="tmRoot">
          <p:childTnLst>
            <p:seq>
              <p:cTn id="207" dur="indefinite" nodeType="mainSeq">
                <p:childTnLst>
                  <p:par>
                    <p:cTn id="208" fill="hold">
                      <p:stCondLst>
                        <p:cond delay="indefinite"/>
                      </p:stCondLst>
                      <p:childTnLst>
                        <p:par>
                          <p:cTn id="209" fill="hold">
                            <p:stCondLst>
                              <p:cond delay="0"/>
                            </p:stCondLst>
                            <p:childTnLst>
                              <p:par>
                                <p:cTn id="210" nodeType="clickEffect" fill="hold" presetClass="entr" presetID="1">
                                  <p:stCondLst>
                                    <p:cond delay="0"/>
                                  </p:stCondLst>
                                  <p:childTnLst>
                                    <p:set>
                                      <p:cBhvr>
                                        <p:cTn id="211" dur="1" fill="hold">
                                          <p:stCondLst>
                                            <p:cond delay="0"/>
                                          </p:stCondLst>
                                        </p:cTn>
                                        <p:tgtEl>
                                          <p:spTgt spid="260"/>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nodeType="clickEffect" fill="hold" presetClass="entr" presetID="1">
                                  <p:stCondLst>
                                    <p:cond delay="0"/>
                                  </p:stCondLst>
                                  <p:childTnLst>
                                    <p:set>
                                      <p:cBhvr>
                                        <p:cTn id="215" dur="1" fill="hold">
                                          <p:stCondLst>
                                            <p:cond delay="0"/>
                                          </p:stCondLst>
                                        </p:cTn>
                                        <p:tgtEl>
                                          <p:spTgt spid="261">
                                            <p:txEl>
                                              <p:pRg st="0" end="0"/>
                                            </p:txEl>
                                          </p:spTgt>
                                        </p:tgtEl>
                                        <p:attrNameLst>
                                          <p:attrName>style.visibility</p:attrName>
                                        </p:attrNameLst>
                                      </p:cBhvr>
                                      <p:to>
                                        <p:strVal val="visible"/>
                                      </p:to>
                                    </p:set>
                                  </p:childTnLst>
                                </p:cTn>
                              </p:par>
                              <p:par>
                                <p:cTn id="216" nodeType="withEffect" fill="hold" presetClass="entr" presetID="1">
                                  <p:stCondLst>
                                    <p:cond delay="0"/>
                                  </p:stCondLst>
                                  <p:childTnLst>
                                    <p:set>
                                      <p:cBhvr>
                                        <p:cTn id="217" dur="1" fill="hold">
                                          <p:stCondLst>
                                            <p:cond delay="0"/>
                                          </p:stCondLst>
                                        </p:cTn>
                                        <p:tgtEl>
                                          <p:spTgt spid="261">
                                            <p:txEl>
                                              <p:pRg st="8" end="8"/>
                                            </p:txEl>
                                          </p:spTgt>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nodeType="clickEffect" fill="hold" presetClass="entr" presetID="1">
                                  <p:stCondLst>
                                    <p:cond delay="0"/>
                                  </p:stCondLst>
                                  <p:childTnLst>
                                    <p:set>
                                      <p:cBhvr>
                                        <p:cTn id="221" dur="1" fill="hold">
                                          <p:stCondLst>
                                            <p:cond delay="0"/>
                                          </p:stCondLst>
                                        </p:cTn>
                                        <p:tgtEl>
                                          <p:spTgt spid="261">
                                            <p:txEl>
                                              <p:pRg st="1" end="1"/>
                                            </p:txEl>
                                          </p:spTgt>
                                        </p:tgtEl>
                                        <p:attrNameLst>
                                          <p:attrName>style.visibility</p:attrName>
                                        </p:attrNameLst>
                                      </p:cBhvr>
                                      <p:to>
                                        <p:strVal val="visible"/>
                                      </p:to>
                                    </p:set>
                                  </p:childTnLst>
                                </p:cTn>
                              </p:par>
                              <p:par>
                                <p:cTn id="222" nodeType="withEffect" fill="hold" presetClass="entr" presetID="1">
                                  <p:stCondLst>
                                    <p:cond delay="0"/>
                                  </p:stCondLst>
                                  <p:childTnLst>
                                    <p:set>
                                      <p:cBhvr>
                                        <p:cTn id="223" dur="1" fill="hold">
                                          <p:stCondLst>
                                            <p:cond delay="0"/>
                                          </p:stCondLst>
                                        </p:cTn>
                                        <p:tgtEl>
                                          <p:spTgt spid="261">
                                            <p:txEl>
                                              <p:pRg st="7" end="7"/>
                                            </p:txEl>
                                          </p:spTgt>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nodeType="clickEffect" fill="hold" presetClass="entr" presetID="1">
                                  <p:stCondLst>
                                    <p:cond delay="0"/>
                                  </p:stCondLst>
                                  <p:childTnLst>
                                    <p:set>
                                      <p:cBhvr>
                                        <p:cTn id="227" dur="1" fill="hold">
                                          <p:stCondLst>
                                            <p:cond delay="0"/>
                                          </p:stCondLst>
                                        </p:cTn>
                                        <p:tgtEl>
                                          <p:spTgt spid="261">
                                            <p:txEl>
                                              <p:pRg st="2" end="2"/>
                                            </p:txEl>
                                          </p:spTgt>
                                        </p:tgtEl>
                                        <p:attrNameLst>
                                          <p:attrName>style.visibility</p:attrName>
                                        </p:attrNameLst>
                                      </p:cBhvr>
                                      <p:to>
                                        <p:strVal val="visible"/>
                                      </p:to>
                                    </p:set>
                                  </p:childTnLst>
                                </p:cTn>
                              </p:par>
                              <p:par>
                                <p:cTn id="228" nodeType="withEffect" fill="hold" presetClass="entr" presetID="1">
                                  <p:stCondLst>
                                    <p:cond delay="0"/>
                                  </p:stCondLst>
                                  <p:childTnLst>
                                    <p:set>
                                      <p:cBhvr>
                                        <p:cTn id="229" dur="1" fill="hold">
                                          <p:stCondLst>
                                            <p:cond delay="0"/>
                                          </p:stCondLst>
                                        </p:cTn>
                                        <p:tgtEl>
                                          <p:spTgt spid="261">
                                            <p:txEl>
                                              <p:pRg st="3" end="3"/>
                                            </p:txEl>
                                          </p:spTgt>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1">
                                  <p:stCondLst>
                                    <p:cond delay="0"/>
                                  </p:stCondLst>
                                  <p:childTnLst>
                                    <p:set>
                                      <p:cBhvr>
                                        <p:cTn id="233" dur="1" fill="hold">
                                          <p:stCondLst>
                                            <p:cond delay="0"/>
                                          </p:stCondLst>
                                        </p:cTn>
                                        <p:tgtEl>
                                          <p:spTgt spid="261">
                                            <p:txEl>
                                              <p:pRg st="4" end="4"/>
                                            </p:txEl>
                                          </p:spTgt>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nodeType="clickEffect" fill="hold" presetClass="entr" presetID="1">
                                  <p:stCondLst>
                                    <p:cond delay="0"/>
                                  </p:stCondLst>
                                  <p:childTnLst>
                                    <p:set>
                                      <p:cBhvr>
                                        <p:cTn id="237" dur="1" fill="hold">
                                          <p:stCondLst>
                                            <p:cond delay="0"/>
                                          </p:stCondLst>
                                        </p:cTn>
                                        <p:tgtEl>
                                          <p:spTgt spid="261">
                                            <p:txEl>
                                              <p:pRg st="5" end="5"/>
                                            </p:txEl>
                                          </p:spTgt>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nodeType="clickEffect" fill="hold" presetClass="entr" presetID="1">
                                  <p:stCondLst>
                                    <p:cond delay="0"/>
                                  </p:stCondLst>
                                  <p:childTnLst>
                                    <p:set>
                                      <p:cBhvr>
                                        <p:cTn id="241" dur="1" fill="hold">
                                          <p:stCondLst>
                                            <p:cond delay="0"/>
                                          </p:stCondLst>
                                        </p:cTn>
                                        <p:tgtEl>
                                          <p:spTgt spid="261">
                                            <p:txEl>
                                              <p:pRg st="6" end="6"/>
                                            </p:txEl>
                                          </p:spTgt>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nodeType="clickEffect" fill="hold" presetClass="entr" presetID="1">
                                  <p:stCondLst>
                                    <p:cond delay="0"/>
                                  </p:stCondLst>
                                  <p:childTnLst>
                                    <p:set>
                                      <p:cBhvr>
                                        <p:cTn id="245" dur="1" fill="hold">
                                          <p:stCondLst>
                                            <p:cond delay="0"/>
                                          </p:stCondLst>
                                        </p:cTn>
                                        <p:tgtEl>
                                          <p:spTgt spid="262">
                                            <p:txEl>
                                              <p:pRg st="0" end="0"/>
                                            </p:txEl>
                                          </p:spTgt>
                                        </p:tgtEl>
                                        <p:attrNameLst>
                                          <p:attrName>style.visibility</p:attrName>
                                        </p:attrNameLst>
                                      </p:cBhvr>
                                      <p:to>
                                        <p:strVal val="visible"/>
                                      </p:to>
                                    </p:set>
                                  </p:childTnLst>
                                </p:cTn>
                              </p:par>
                              <p:par>
                                <p:cTn id="246" nodeType="withEffect" fill="hold" presetClass="entr" presetID="1">
                                  <p:stCondLst>
                                    <p:cond delay="0"/>
                                  </p:stCondLst>
                                  <p:childTnLst>
                                    <p:set>
                                      <p:cBhvr>
                                        <p:cTn id="247" dur="1" fill="hold">
                                          <p:stCondLst>
                                            <p:cond delay="0"/>
                                          </p:stCondLst>
                                        </p:cTn>
                                        <p:tgtEl>
                                          <p:spTgt spid="262">
                                            <p:txEl>
                                              <p:pRg st="14" end="14"/>
                                            </p:txEl>
                                          </p:spTgt>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nodeType="clickEffect" fill="hold" presetClass="entr" presetID="1">
                                  <p:stCondLst>
                                    <p:cond delay="0"/>
                                  </p:stCondLst>
                                  <p:childTnLst>
                                    <p:set>
                                      <p:cBhvr>
                                        <p:cTn id="251" dur="1" fill="hold">
                                          <p:stCondLst>
                                            <p:cond delay="0"/>
                                          </p:stCondLst>
                                        </p:cTn>
                                        <p:tgtEl>
                                          <p:spTgt spid="262">
                                            <p:txEl>
                                              <p:pRg st="1" end="1"/>
                                            </p:txEl>
                                          </p:spTgt>
                                        </p:tgtEl>
                                        <p:attrNameLst>
                                          <p:attrName>style.visibility</p:attrName>
                                        </p:attrNameLst>
                                      </p:cBhvr>
                                      <p:to>
                                        <p:strVal val="visible"/>
                                      </p:to>
                                    </p:set>
                                  </p:childTnLst>
                                </p:cTn>
                              </p:par>
                              <p:par>
                                <p:cTn id="252" nodeType="withEffect" fill="hold" presetClass="entr" presetID="1">
                                  <p:stCondLst>
                                    <p:cond delay="0"/>
                                  </p:stCondLst>
                                  <p:childTnLst>
                                    <p:set>
                                      <p:cBhvr>
                                        <p:cTn id="253" dur="1" fill="hold">
                                          <p:stCondLst>
                                            <p:cond delay="0"/>
                                          </p:stCondLst>
                                        </p:cTn>
                                        <p:tgtEl>
                                          <p:spTgt spid="262">
                                            <p:txEl>
                                              <p:pRg st="13" end="13"/>
                                            </p:txEl>
                                          </p:spTgt>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nodeType="clickEffect" fill="hold" presetClass="entr" presetID="1">
                                  <p:stCondLst>
                                    <p:cond delay="0"/>
                                  </p:stCondLst>
                                  <p:childTnLst>
                                    <p:set>
                                      <p:cBhvr>
                                        <p:cTn id="257" dur="1" fill="hold">
                                          <p:stCondLst>
                                            <p:cond delay="0"/>
                                          </p:stCondLst>
                                        </p:cTn>
                                        <p:tgtEl>
                                          <p:spTgt spid="262">
                                            <p:txEl>
                                              <p:pRg st="2" end="2"/>
                                            </p:txEl>
                                          </p:spTgt>
                                        </p:tgtEl>
                                        <p:attrNameLst>
                                          <p:attrName>style.visibility</p:attrName>
                                        </p:attrNameLst>
                                      </p:cBhvr>
                                      <p:to>
                                        <p:strVal val="visible"/>
                                      </p:to>
                                    </p:set>
                                  </p:childTnLst>
                                </p:cTn>
                              </p:par>
                              <p:par>
                                <p:cTn id="258" nodeType="withEffect" fill="hold" presetClass="entr" presetID="1">
                                  <p:stCondLst>
                                    <p:cond delay="0"/>
                                  </p:stCondLst>
                                  <p:childTnLst>
                                    <p:set>
                                      <p:cBhvr>
                                        <p:cTn id="259" dur="1" fill="hold">
                                          <p:stCondLst>
                                            <p:cond delay="0"/>
                                          </p:stCondLst>
                                        </p:cTn>
                                        <p:tgtEl>
                                          <p:spTgt spid="262">
                                            <p:txEl>
                                              <p:pRg st="3" end="3"/>
                                            </p:txEl>
                                          </p:spTgt>
                                        </p:tgtEl>
                                        <p:attrNameLst>
                                          <p:attrName>style.visibility</p:attrName>
                                        </p:attrNameLst>
                                      </p:cBhvr>
                                      <p:to>
                                        <p:strVal val="visible"/>
                                      </p:to>
                                    </p:set>
                                  </p:childTnLst>
                                </p:cTn>
                              </p:par>
                              <p:par>
                                <p:cTn id="260" nodeType="withEffect" fill="hold" presetClass="entr" presetID="1">
                                  <p:stCondLst>
                                    <p:cond delay="0"/>
                                  </p:stCondLst>
                                  <p:childTnLst>
                                    <p:set>
                                      <p:cBhvr>
                                        <p:cTn id="261" dur="1" fill="hold">
                                          <p:stCondLst>
                                            <p:cond delay="0"/>
                                          </p:stCondLst>
                                        </p:cTn>
                                        <p:tgtEl>
                                          <p:spTgt spid="262">
                                            <p:txEl>
                                              <p:pRg st="4" end="4"/>
                                            </p:txEl>
                                          </p:spTgt>
                                        </p:tgtEl>
                                        <p:attrNameLst>
                                          <p:attrName>style.visibility</p:attrName>
                                        </p:attrNameLst>
                                      </p:cBhvr>
                                      <p:to>
                                        <p:strVal val="visible"/>
                                      </p:to>
                                    </p:set>
                                  </p:childTnLst>
                                </p:cTn>
                              </p:par>
                              <p:par>
                                <p:cTn id="262" nodeType="withEffect" fill="hold" presetClass="entr" presetID="1">
                                  <p:stCondLst>
                                    <p:cond delay="0"/>
                                  </p:stCondLst>
                                  <p:childTnLst>
                                    <p:set>
                                      <p:cBhvr>
                                        <p:cTn id="263" dur="1" fill="hold">
                                          <p:stCondLst>
                                            <p:cond delay="0"/>
                                          </p:stCondLst>
                                        </p:cTn>
                                        <p:tgtEl>
                                          <p:spTgt spid="262">
                                            <p:txEl>
                                              <p:pRg st="5" end="5"/>
                                            </p:txEl>
                                          </p:spTgt>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nodeType="clickEffect" fill="hold" presetClass="entr" presetID="1">
                                  <p:stCondLst>
                                    <p:cond delay="0"/>
                                  </p:stCondLst>
                                  <p:childTnLst>
                                    <p:set>
                                      <p:cBhvr>
                                        <p:cTn id="267" dur="1" fill="hold">
                                          <p:stCondLst>
                                            <p:cond delay="0"/>
                                          </p:stCondLst>
                                        </p:cTn>
                                        <p:tgtEl>
                                          <p:spTgt spid="262">
                                            <p:txEl>
                                              <p:pRg st="6" end="6"/>
                                            </p:txEl>
                                          </p:spTgt>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nodeType="clickEffect" fill="hold" presetClass="entr" presetID="1">
                                  <p:stCondLst>
                                    <p:cond delay="0"/>
                                  </p:stCondLst>
                                  <p:childTnLst>
                                    <p:set>
                                      <p:cBhvr>
                                        <p:cTn id="271" dur="1" fill="hold">
                                          <p:stCondLst>
                                            <p:cond delay="0"/>
                                          </p:stCondLst>
                                        </p:cTn>
                                        <p:tgtEl>
                                          <p:spTgt spid="262">
                                            <p:txEl>
                                              <p:pRg st="7" end="7"/>
                                            </p:txEl>
                                          </p:spTgt>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nodeType="clickEffect" fill="hold" presetClass="entr" presetID="1">
                                  <p:stCondLst>
                                    <p:cond delay="0"/>
                                  </p:stCondLst>
                                  <p:childTnLst>
                                    <p:set>
                                      <p:cBhvr>
                                        <p:cTn id="275" dur="1" fill="hold">
                                          <p:stCondLst>
                                            <p:cond delay="0"/>
                                          </p:stCondLst>
                                        </p:cTn>
                                        <p:tgtEl>
                                          <p:spTgt spid="262">
                                            <p:txEl>
                                              <p:pRg st="8" end="8"/>
                                            </p:txEl>
                                          </p:spTgt>
                                        </p:tgtEl>
                                        <p:attrNameLst>
                                          <p:attrName>style.visibility</p:attrName>
                                        </p:attrNameLst>
                                      </p:cBhvr>
                                      <p:to>
                                        <p:strVal val="visible"/>
                                      </p:to>
                                    </p:set>
                                  </p:childTnLst>
                                </p:cTn>
                              </p:par>
                              <p:par>
                                <p:cTn id="276" nodeType="withEffect" fill="hold" presetClass="entr" presetID="1">
                                  <p:stCondLst>
                                    <p:cond delay="0"/>
                                  </p:stCondLst>
                                  <p:childTnLst>
                                    <p:set>
                                      <p:cBhvr>
                                        <p:cTn id="277" dur="1" fill="hold">
                                          <p:stCondLst>
                                            <p:cond delay="0"/>
                                          </p:stCondLst>
                                        </p:cTn>
                                        <p:tgtEl>
                                          <p:spTgt spid="262">
                                            <p:txEl>
                                              <p:pRg st="9" end="9"/>
                                            </p:txEl>
                                          </p:spTgt>
                                        </p:tgtEl>
                                        <p:attrNameLst>
                                          <p:attrName>style.visibility</p:attrName>
                                        </p:attrNameLst>
                                      </p:cBhvr>
                                      <p:to>
                                        <p:strVal val="visible"/>
                                      </p:to>
                                    </p:set>
                                  </p:childTnLst>
                                </p:cTn>
                              </p:par>
                              <p:par>
                                <p:cTn id="278" nodeType="withEffect" fill="hold" presetClass="entr" presetID="1">
                                  <p:stCondLst>
                                    <p:cond delay="0"/>
                                  </p:stCondLst>
                                  <p:childTnLst>
                                    <p:set>
                                      <p:cBhvr>
                                        <p:cTn id="279" dur="1" fill="hold">
                                          <p:stCondLst>
                                            <p:cond delay="0"/>
                                          </p:stCondLst>
                                        </p:cTn>
                                        <p:tgtEl>
                                          <p:spTgt spid="262">
                                            <p:txEl>
                                              <p:pRg st="10" end="10"/>
                                            </p:txEl>
                                          </p:spTgt>
                                        </p:tgtEl>
                                        <p:attrNameLst>
                                          <p:attrName>style.visibility</p:attrName>
                                        </p:attrNameLst>
                                      </p:cBhvr>
                                      <p:to>
                                        <p:strVal val="visible"/>
                                      </p:to>
                                    </p:set>
                                  </p:childTnLst>
                                </p:cTn>
                              </p:par>
                              <p:par>
                                <p:cTn id="280" nodeType="withEffect" fill="hold" presetClass="entr" presetID="1">
                                  <p:stCondLst>
                                    <p:cond delay="0"/>
                                  </p:stCondLst>
                                  <p:childTnLst>
                                    <p:set>
                                      <p:cBhvr>
                                        <p:cTn id="281" dur="1" fill="hold">
                                          <p:stCondLst>
                                            <p:cond delay="0"/>
                                          </p:stCondLst>
                                        </p:cTn>
                                        <p:tgtEl>
                                          <p:spTgt spid="262">
                                            <p:txEl>
                                              <p:pRg st="11" end="11"/>
                                            </p:txEl>
                                          </p:spTgt>
                                        </p:tgtEl>
                                        <p:attrNameLst>
                                          <p:attrName>style.visibility</p:attrName>
                                        </p:attrNameLst>
                                      </p:cBhvr>
                                      <p:to>
                                        <p:strVal val="visible"/>
                                      </p:to>
                                    </p:set>
                                  </p:childTnLst>
                                </p:cTn>
                              </p:par>
                              <p:par>
                                <p:cTn id="282" nodeType="withEffect" fill="hold" presetClass="entr" presetID="1">
                                  <p:stCondLst>
                                    <p:cond delay="0"/>
                                  </p:stCondLst>
                                  <p:childTnLst>
                                    <p:set>
                                      <p:cBhvr>
                                        <p:cTn id="283" dur="1" fill="hold">
                                          <p:stCondLst>
                                            <p:cond delay="0"/>
                                          </p:stCondLst>
                                        </p:cTn>
                                        <p:tgtEl>
                                          <p:spTgt spid="262">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US" sz="3400" spc="-1" strike="noStrike">
                <a:solidFill>
                  <a:srgbClr val="373737"/>
                </a:solidFill>
                <a:latin typeface="Roboto Condensed"/>
              </a:rPr>
              <a:t>Vector Class</a:t>
            </a:r>
            <a:endParaRPr b="0" lang="en-IN" sz="3400" spc="-1" strike="noStrike">
              <a:solidFill>
                <a:srgbClr val="000000"/>
              </a:solidFill>
              <a:latin typeface="Arial"/>
            </a:endParaRPr>
          </a:p>
        </p:txBody>
      </p:sp>
      <p:sp>
        <p:nvSpPr>
          <p:cNvPr id="264" name="PlaceHolder 2"/>
          <p:cNvSpPr>
            <a:spLocks noGrp="1"/>
          </p:cNvSpPr>
          <p:nvPr>
            <p:ph/>
          </p:nvPr>
        </p:nvSpPr>
        <p:spPr>
          <a:xfrm>
            <a:off x="131040" y="863280"/>
            <a:ext cx="11928960" cy="5589720"/>
          </a:xfrm>
          <a:prstGeom prst="rect">
            <a:avLst/>
          </a:prstGeom>
          <a:noFill/>
          <a:ln w="0">
            <a:noFill/>
          </a:ln>
        </p:spPr>
        <p:txBody>
          <a:bodyPr lIns="90000" rIns="90000" tIns="45000" bIns="45000" anchor="t">
            <a:noAutofit/>
          </a:bodyPr>
          <a:p>
            <a:pPr marL="264960" indent="-264960" algn="just">
              <a:lnSpc>
                <a:spcPct val="90000"/>
              </a:lnSpc>
              <a:spcBef>
                <a:spcPts val="1001"/>
              </a:spcBef>
              <a:buClr>
                <a:srgbClr val="b84742"/>
              </a:buClr>
              <a:buFont typeface="Wingdings 3" charset="2"/>
              <a:buChar char=""/>
            </a:pPr>
            <a:r>
              <a:rPr b="1" lang="en-US" sz="2400" spc="-1" strike="noStrike">
                <a:solidFill>
                  <a:srgbClr val="c00000"/>
                </a:solidFill>
                <a:latin typeface="Consolas"/>
                <a:ea typeface="Cambria"/>
              </a:rPr>
              <a:t>Vector</a:t>
            </a:r>
            <a:r>
              <a:rPr b="0" lang="en-US" sz="2400" spc="-1" strike="noStrike">
                <a:solidFill>
                  <a:srgbClr val="c00000"/>
                </a:solidFill>
                <a:latin typeface="Roboto Condensed"/>
                <a:ea typeface="Cambria"/>
              </a:rPr>
              <a:t> </a:t>
            </a:r>
            <a:r>
              <a:rPr b="0" lang="en-US" sz="2400" spc="-1" strike="noStrike">
                <a:solidFill>
                  <a:srgbClr val="212121"/>
                </a:solidFill>
                <a:latin typeface="Roboto Condensed"/>
                <a:ea typeface="Cambria"/>
              </a:rPr>
              <a:t>implements a dynamic array. </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ea typeface="Cambria"/>
              </a:rPr>
              <a:t>It is similar to </a:t>
            </a:r>
            <a:r>
              <a:rPr b="1" lang="en-US" sz="2400" spc="-1" strike="noStrike">
                <a:solidFill>
                  <a:srgbClr val="c00000"/>
                </a:solidFill>
                <a:latin typeface="Consolas"/>
                <a:ea typeface="Cambria"/>
              </a:rPr>
              <a:t>ArrayList</a:t>
            </a:r>
            <a:r>
              <a:rPr b="0" lang="en-US" sz="2400" spc="-1" strike="noStrike">
                <a:solidFill>
                  <a:srgbClr val="212121"/>
                </a:solidFill>
                <a:latin typeface="Roboto Condensed"/>
                <a:ea typeface="Cambria"/>
              </a:rPr>
              <a:t>, but with two differences:</a:t>
            </a:r>
            <a:endParaRPr b="0" lang="en-IN" sz="2400" spc="-1" strike="noStrike">
              <a:solidFill>
                <a:srgbClr val="000000"/>
              </a:solidFill>
              <a:latin typeface="Arial"/>
            </a:endParaRPr>
          </a:p>
          <a:p>
            <a:pPr lvl="1" marL="809640" indent="-352440" algn="just">
              <a:lnSpc>
                <a:spcPct val="90000"/>
              </a:lnSpc>
              <a:spcBef>
                <a:spcPts val="499"/>
              </a:spcBef>
              <a:buClr>
                <a:srgbClr val="b84742"/>
              </a:buClr>
              <a:buFont typeface="Wingdings 3" charset="2"/>
              <a:buChar char=""/>
            </a:pPr>
            <a:r>
              <a:rPr b="0" lang="en-US" sz="2200" spc="-1" strike="noStrike">
                <a:solidFill>
                  <a:srgbClr val="212121"/>
                </a:solidFill>
                <a:latin typeface="Roboto Condensed"/>
                <a:ea typeface="Cambria"/>
              </a:rPr>
              <a:t>Vector is synchronized.</a:t>
            </a:r>
            <a:endParaRPr b="0" lang="en-IN" sz="2200" spc="-1" strike="noStrike">
              <a:solidFill>
                <a:srgbClr val="000000"/>
              </a:solidFill>
              <a:latin typeface="Arial"/>
            </a:endParaRPr>
          </a:p>
          <a:p>
            <a:pPr lvl="1" marL="809640" indent="-352440" algn="just">
              <a:lnSpc>
                <a:spcPct val="90000"/>
              </a:lnSpc>
              <a:spcBef>
                <a:spcPts val="499"/>
              </a:spcBef>
              <a:buClr>
                <a:srgbClr val="b84742"/>
              </a:buClr>
              <a:buFont typeface="Wingdings 3" charset="2"/>
              <a:buChar char=""/>
            </a:pPr>
            <a:r>
              <a:rPr b="0" lang="en-US" sz="2200" spc="-1" strike="noStrike">
                <a:solidFill>
                  <a:srgbClr val="212121"/>
                </a:solidFill>
                <a:latin typeface="Roboto Condensed"/>
                <a:ea typeface="Cambria"/>
              </a:rPr>
              <a:t>Vector contains many legacy methods that are not part of the collection framework</a:t>
            </a:r>
            <a:endParaRPr b="0" lang="en-IN" sz="22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600" spc="-1" strike="noStrike">
                <a:solidFill>
                  <a:srgbClr val="212121"/>
                </a:solidFill>
                <a:latin typeface="Roboto Condensed"/>
                <a:ea typeface="Cambria"/>
              </a:rPr>
              <a:t>Vector proves to be very useful if you don't know the size of the array in advance or you just need one that can change sizes over the lifetime of a program.</a:t>
            </a:r>
            <a:endParaRPr b="0" lang="en-IN" sz="26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600" spc="-1" strike="noStrike">
                <a:solidFill>
                  <a:srgbClr val="212121"/>
                </a:solidFill>
                <a:latin typeface="Roboto Condensed"/>
                <a:ea typeface="Cambria"/>
              </a:rPr>
              <a:t>Vector is declared as follows:</a:t>
            </a:r>
            <a:endParaRPr b="0" lang="en-IN" sz="2600" spc="-1" strike="noStrike">
              <a:solidFill>
                <a:srgbClr val="000000"/>
              </a:solidFill>
              <a:latin typeface="Arial"/>
            </a:endParaRPr>
          </a:p>
          <a:p>
            <a:pPr indent="0" algn="ctr">
              <a:lnSpc>
                <a:spcPct val="90000"/>
              </a:lnSpc>
              <a:spcBef>
                <a:spcPts val="1001"/>
              </a:spcBef>
              <a:buNone/>
              <a:tabLst>
                <a:tab algn="l" pos="0"/>
              </a:tabLst>
            </a:pPr>
            <a:r>
              <a:rPr b="0" lang="en-US" sz="2600" spc="-1" strike="noStrike">
                <a:solidFill>
                  <a:srgbClr val="1d6fa9"/>
                </a:solidFill>
                <a:latin typeface="Consolas"/>
                <a:ea typeface="Cambria"/>
              </a:rPr>
              <a:t>Vector&lt;E&gt; = new Vector&lt;E&gt;;</a:t>
            </a:r>
            <a:endParaRPr b="0" lang="en-IN" sz="2600" spc="-1" strike="noStrike">
              <a:solidFill>
                <a:srgbClr val="000000"/>
              </a:solidFill>
              <a:latin typeface="Arial"/>
            </a:endParaRPr>
          </a:p>
          <a:p>
            <a:pPr indent="0" algn="just">
              <a:lnSpc>
                <a:spcPct val="90000"/>
              </a:lnSpc>
              <a:spcBef>
                <a:spcPts val="1001"/>
              </a:spcBef>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Vector - Constructors</a:t>
            </a:r>
            <a:endParaRPr b="0" lang="en-IN" sz="3400" spc="-1" strike="noStrike">
              <a:solidFill>
                <a:srgbClr val="000000"/>
              </a:solidFill>
              <a:latin typeface="Arial"/>
            </a:endParaRPr>
          </a:p>
        </p:txBody>
      </p:sp>
      <p:graphicFrame>
        <p:nvGraphicFramePr>
          <p:cNvPr id="266" name="Content Placeholder 3"/>
          <p:cNvGraphicFramePr/>
          <p:nvPr/>
        </p:nvGraphicFramePr>
        <p:xfrm>
          <a:off x="190440" y="990720"/>
          <a:ext cx="8762040" cy="3811680"/>
        </p:xfrm>
        <a:graphic>
          <a:graphicData uri="http://schemas.openxmlformats.org/drawingml/2006/table">
            <a:tbl>
              <a:tblPr/>
              <a:tblGrid>
                <a:gridCol w="495000"/>
                <a:gridCol w="8267400"/>
              </a:tblGrid>
              <a:tr h="370800">
                <a:tc>
                  <a:txBody>
                    <a:bodyPr lIns="77760" rIns="77760" anchor="t">
                      <a:noAutofit/>
                    </a:bodyPr>
                    <a:p>
                      <a:pPr algn="ctr">
                        <a:lnSpc>
                          <a:spcPct val="115000"/>
                        </a:lnSpc>
                      </a:pPr>
                      <a:r>
                        <a:rPr b="1" lang="en-US" sz="2000" spc="-1" strike="noStrike">
                          <a:solidFill>
                            <a:schemeClr val="lt1"/>
                          </a:solidFill>
                          <a:latin typeface="Roboto Condensed"/>
                        </a:rPr>
                        <a:t>Sr.</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77760" rIns="77760" anchor="t">
                      <a:noAutofit/>
                    </a:bodyPr>
                    <a:p>
                      <a:pPr>
                        <a:lnSpc>
                          <a:spcPct val="115000"/>
                        </a:lnSpc>
                      </a:pPr>
                      <a:r>
                        <a:rPr b="1" lang="en-US" sz="2000" spc="-1" strike="noStrike">
                          <a:solidFill>
                            <a:schemeClr val="lt1"/>
                          </a:solidFill>
                          <a:latin typeface="Roboto Condensed"/>
                        </a:rPr>
                        <a:t>Constructor &amp; Description</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1</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Vector( )</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This constructor creates a default vector, which has an initial size of 10</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2</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Vector(int size)</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This constructor accepts an argument that equals to the required size, and creates a vector whose initial capacity is specified by size:</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3</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Vector(int size, int incr)</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This constructor creates a vector whose initial capacity is specified by size and whose increment is specified by incr. The increment specifies the number of elements to allocate each time that a vector is resized upward</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4</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Vector(Collection c)</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creates a vector that contains the elements of collection c</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Vector - Methods</a:t>
            </a:r>
            <a:endParaRPr b="0" lang="en-IN" sz="3400" spc="-1" strike="noStrike">
              <a:solidFill>
                <a:srgbClr val="000000"/>
              </a:solidFill>
              <a:latin typeface="Arial"/>
            </a:endParaRPr>
          </a:p>
        </p:txBody>
      </p:sp>
      <p:graphicFrame>
        <p:nvGraphicFramePr>
          <p:cNvPr id="268" name="Content Placeholder 3"/>
          <p:cNvGraphicFramePr/>
          <p:nvPr/>
        </p:nvGraphicFramePr>
        <p:xfrm>
          <a:off x="190440" y="990720"/>
          <a:ext cx="8762040" cy="4915800"/>
        </p:xfrm>
        <a:graphic>
          <a:graphicData uri="http://schemas.openxmlformats.org/drawingml/2006/table">
            <a:tbl>
              <a:tblPr/>
              <a:tblGrid>
                <a:gridCol w="495000"/>
                <a:gridCol w="8267400"/>
              </a:tblGrid>
              <a:tr h="370800">
                <a:tc>
                  <a:txBody>
                    <a:bodyPr lIns="77760" rIns="77760" anchor="t">
                      <a:noAutofit/>
                    </a:bodyPr>
                    <a:p>
                      <a:pPr algn="ctr">
                        <a:lnSpc>
                          <a:spcPct val="115000"/>
                        </a:lnSpc>
                      </a:pPr>
                      <a:r>
                        <a:rPr b="1" lang="en-US" sz="2000" spc="-1" strike="noStrike">
                          <a:solidFill>
                            <a:schemeClr val="lt1"/>
                          </a:solidFill>
                          <a:latin typeface="Roboto Condensed"/>
                        </a:rPr>
                        <a:t>Sr.</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77760" rIns="77760" anchor="t">
                      <a:noAutofit/>
                    </a:bodyPr>
                    <a:p>
                      <a:pPr>
                        <a:lnSpc>
                          <a:spcPct val="115000"/>
                        </a:lnSpc>
                      </a:pPr>
                      <a:r>
                        <a:rPr b="1" lang="en-US" sz="2000" spc="-1" strike="noStrike">
                          <a:solidFill>
                            <a:schemeClr val="lt1"/>
                          </a:solidFill>
                          <a:latin typeface="Roboto Condensed"/>
                        </a:rPr>
                        <a:t>Method &amp; Description</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7</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boolean containsAll(Collection c)</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Returns true if this Vector contains all of the elements in the specified Collection.</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8</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Enumeration elements()</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Returns an enumeration of the components of this vector.</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9</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Object firstElement()</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Returns the first component (the item at index 0) of this vector.</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10</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Object get(int index)</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Returns the element at the specified position in this Vector.</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11</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int indexOf(Object elem)</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Searches for the first occurence of the given argument, testing for equality using the equals method.</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12</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boolean isEmpty()</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Tests if this vector has no components.</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US" sz="3400" spc="-1" strike="noStrike">
                <a:solidFill>
                  <a:srgbClr val="373737"/>
                </a:solidFill>
                <a:latin typeface="Roboto Condensed"/>
              </a:rPr>
              <a:t>Vector – Method (Cont.)</a:t>
            </a:r>
            <a:endParaRPr b="0" lang="en-IN" sz="3400" spc="-1" strike="noStrike">
              <a:solidFill>
                <a:srgbClr val="000000"/>
              </a:solidFill>
              <a:latin typeface="Arial"/>
            </a:endParaRPr>
          </a:p>
        </p:txBody>
      </p:sp>
      <p:graphicFrame>
        <p:nvGraphicFramePr>
          <p:cNvPr id="270" name="Content Placeholder 3"/>
          <p:cNvGraphicFramePr/>
          <p:nvPr/>
        </p:nvGraphicFramePr>
        <p:xfrm>
          <a:off x="190440" y="990720"/>
          <a:ext cx="8762040" cy="4915800"/>
        </p:xfrm>
        <a:graphic>
          <a:graphicData uri="http://schemas.openxmlformats.org/drawingml/2006/table">
            <a:tbl>
              <a:tblPr/>
              <a:tblGrid>
                <a:gridCol w="495000"/>
                <a:gridCol w="8267400"/>
              </a:tblGrid>
              <a:tr h="370800">
                <a:tc>
                  <a:txBody>
                    <a:bodyPr lIns="77760" rIns="77760" anchor="t">
                      <a:noAutofit/>
                    </a:bodyPr>
                    <a:p>
                      <a:pPr algn="ctr">
                        <a:lnSpc>
                          <a:spcPct val="115000"/>
                        </a:lnSpc>
                      </a:pPr>
                      <a:r>
                        <a:rPr b="1" lang="en-US" sz="2000" spc="-1" strike="noStrike">
                          <a:solidFill>
                            <a:schemeClr val="lt1"/>
                          </a:solidFill>
                          <a:latin typeface="Roboto Condensed"/>
                        </a:rPr>
                        <a:t>Sr.</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77760" rIns="77760" anchor="t">
                      <a:noAutofit/>
                    </a:bodyPr>
                    <a:p>
                      <a:pPr>
                        <a:lnSpc>
                          <a:spcPct val="115000"/>
                        </a:lnSpc>
                      </a:pPr>
                      <a:r>
                        <a:rPr b="1" lang="en-US" sz="2000" spc="-1" strike="noStrike">
                          <a:solidFill>
                            <a:schemeClr val="lt1"/>
                          </a:solidFill>
                          <a:latin typeface="Roboto Condensed"/>
                        </a:rPr>
                        <a:t>Method &amp; Description</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lIns="77760" rIns="77760" anchor="t">
                      <a:noAutofit/>
                    </a:bodyPr>
                    <a:p>
                      <a:pPr>
                        <a:lnSpc>
                          <a:spcPct val="115000"/>
                        </a:lnSpc>
                      </a:pPr>
                      <a:r>
                        <a:rPr b="0" lang="en-US" sz="2000" spc="-1" strike="noStrike">
                          <a:solidFill>
                            <a:schemeClr val="dk1"/>
                          </a:solidFill>
                          <a:latin typeface="Roboto Condensed"/>
                        </a:rPr>
                        <a:t>13</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Object lastElement()</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Returns the last component of the vector.</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nSpc>
                          <a:spcPct val="115000"/>
                        </a:lnSpc>
                      </a:pPr>
                      <a:r>
                        <a:rPr b="0" lang="en-US" sz="2000" spc="-1" strike="noStrike">
                          <a:solidFill>
                            <a:schemeClr val="dk1"/>
                          </a:solidFill>
                          <a:latin typeface="Roboto Condensed"/>
                        </a:rPr>
                        <a:t>14</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int lastIndexOf(Object elem)</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Returns the index of the last occurrence of the specified object in this vector.</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nSpc>
                          <a:spcPct val="115000"/>
                        </a:lnSpc>
                      </a:pPr>
                      <a:r>
                        <a:rPr b="0" lang="en-US" sz="2000" spc="-1" strike="noStrike">
                          <a:solidFill>
                            <a:schemeClr val="dk1"/>
                          </a:solidFill>
                          <a:latin typeface="Roboto Condensed"/>
                        </a:rPr>
                        <a:t>15</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Object remove(int index)</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Removes the element at the specified position in this Vector.</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nSpc>
                          <a:spcPct val="115000"/>
                        </a:lnSpc>
                      </a:pPr>
                      <a:r>
                        <a:rPr b="0" lang="en-US" sz="2000" spc="-1" strike="noStrike">
                          <a:solidFill>
                            <a:schemeClr val="dk1"/>
                          </a:solidFill>
                          <a:latin typeface="Roboto Condensed"/>
                        </a:rPr>
                        <a:t>16</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boolean removeAll(Collection c)</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Removes from this Vector all of its elements that are contained in the specified Collection.</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nSpc>
                          <a:spcPct val="115000"/>
                        </a:lnSpc>
                      </a:pPr>
                      <a:r>
                        <a:rPr b="0" lang="en-US" sz="2000" spc="-1" strike="noStrike">
                          <a:solidFill>
                            <a:schemeClr val="dk1"/>
                          </a:solidFill>
                          <a:latin typeface="Roboto Condensed"/>
                        </a:rPr>
                        <a:t>17</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Object set(int index, Object element)</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Replaces the element at the specified position in this Vector with the specified element.</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nSpc>
                          <a:spcPct val="115000"/>
                        </a:lnSpc>
                      </a:pPr>
                      <a:r>
                        <a:rPr b="0" lang="en-US" sz="2000" spc="-1" strike="noStrike">
                          <a:solidFill>
                            <a:schemeClr val="dk1"/>
                          </a:solidFill>
                          <a:latin typeface="Roboto Condensed"/>
                        </a:rPr>
                        <a:t>18</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int size()</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Returns the number of components in this vector.</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cxnSp>
        <p:nvCxnSpPr>
          <p:cNvPr id="223" name="Straight Connector 3"/>
          <p:cNvCxnSpPr>
            <a:endCxn id="224" idx="0"/>
          </p:cNvCxnSpPr>
          <p:nvPr/>
        </p:nvCxnSpPr>
        <p:spPr>
          <a:xfrm flipH="1">
            <a:off x="1190880" y="0"/>
            <a:ext cx="720" cy="683280"/>
          </a:xfrm>
          <a:prstGeom prst="straightConnector1">
            <a:avLst/>
          </a:prstGeom>
          <a:ln w="0">
            <a:solidFill>
              <a:srgbClr val="a6a6a6"/>
            </a:solidFill>
          </a:ln>
        </p:spPr>
      </p:cxnSp>
      <p:cxnSp>
        <p:nvCxnSpPr>
          <p:cNvPr id="225" name="Straight Connector 4"/>
          <p:cNvCxnSpPr/>
          <p:nvPr/>
        </p:nvCxnSpPr>
        <p:spPr>
          <a:xfrm>
            <a:off x="1191240" y="5063400"/>
            <a:ext cx="720" cy="1795320"/>
          </a:xfrm>
          <a:prstGeom prst="straightConnector1">
            <a:avLst/>
          </a:prstGeom>
          <a:ln w="0">
            <a:solidFill>
              <a:srgbClr val="a6a6a6"/>
            </a:solidFill>
          </a:ln>
        </p:spPr>
      </p:cxnSp>
      <p:sp>
        <p:nvSpPr>
          <p:cNvPr id="224" name="Oval 5"/>
          <p:cNvSpPr/>
          <p:nvPr/>
        </p:nvSpPr>
        <p:spPr>
          <a:xfrm>
            <a:off x="954000" y="682920"/>
            <a:ext cx="473760" cy="473760"/>
          </a:xfrm>
          <a:prstGeom prst="ellipse">
            <a:avLst/>
          </a:prstGeom>
          <a:solidFill>
            <a:srgbClr val="8bc145"/>
          </a:solidFill>
          <a:ln>
            <a:solidFill>
              <a:srgbClr val="a6a6a6"/>
            </a:solid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r>
              <a:rPr b="0" lang="en-US" sz="2800" spc="-1" strike="noStrike">
                <a:solidFill>
                  <a:schemeClr val="lt1"/>
                </a:solidFill>
                <a:latin typeface="Wingdings 2"/>
                <a:ea typeface="DejaVu Sans"/>
              </a:rPr>
              <a:t></a:t>
            </a:r>
            <a:endParaRPr b="0" lang="en-IN" sz="2800" spc="-1" strike="noStrike">
              <a:solidFill>
                <a:srgbClr val="000000"/>
              </a:solidFill>
              <a:latin typeface="Arial"/>
            </a:endParaRPr>
          </a:p>
        </p:txBody>
      </p:sp>
      <p:sp>
        <p:nvSpPr>
          <p:cNvPr id="226" name="TextBox 6"/>
          <p:cNvSpPr/>
          <p:nvPr/>
        </p:nvSpPr>
        <p:spPr>
          <a:xfrm>
            <a:off x="1615680" y="720000"/>
            <a:ext cx="999000" cy="3945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000" spc="-1" strike="noStrike">
                <a:solidFill>
                  <a:srgbClr val="ffffff"/>
                </a:solidFill>
                <a:latin typeface="Roboto Condensed"/>
                <a:ea typeface="DejaVu Sans"/>
              </a:rPr>
              <a:t>Looping</a:t>
            </a:r>
            <a:endParaRPr b="0" lang="en-IN" sz="2000" spc="-1" strike="noStrike">
              <a:solidFill>
                <a:srgbClr val="000000"/>
              </a:solidFill>
              <a:latin typeface="Arial"/>
            </a:endParaRPr>
          </a:p>
        </p:txBody>
      </p:sp>
      <p:cxnSp>
        <p:nvCxnSpPr>
          <p:cNvPr id="227" name="Straight Connector 7"/>
          <p:cNvCxnSpPr/>
          <p:nvPr/>
        </p:nvCxnSpPr>
        <p:spPr>
          <a:xfrm>
            <a:off x="1191240" y="1157400"/>
            <a:ext cx="720" cy="2466000"/>
          </a:xfrm>
          <a:prstGeom prst="straightConnector1">
            <a:avLst/>
          </a:prstGeom>
          <a:ln w="0">
            <a:solidFill>
              <a:srgbClr val="a6a6a6"/>
            </a:solidFill>
          </a:ln>
        </p:spPr>
      </p:cxnSp>
      <p:sp>
        <p:nvSpPr>
          <p:cNvPr id="228" name="TextBox 9"/>
          <p:cNvSpPr/>
          <p:nvPr/>
        </p:nvSpPr>
        <p:spPr>
          <a:xfrm>
            <a:off x="1428840" y="720000"/>
            <a:ext cx="4909320" cy="4083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400" spc="-1" strike="noStrike">
                <a:solidFill>
                  <a:srgbClr val="212121"/>
                </a:solidFill>
                <a:latin typeface="Roboto Condensed"/>
                <a:ea typeface="DejaVu Sans"/>
              </a:rPr>
              <a:t>Outline</a:t>
            </a:r>
            <a:endParaRPr b="0" lang="en-IN" sz="24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marL="216000" indent="446040">
              <a:lnSpc>
                <a:spcPct val="100000"/>
              </a:lnSpc>
              <a:buClr>
                <a:srgbClr val="212121"/>
              </a:buClr>
              <a:buFont typeface="Wingdings" charset="2"/>
              <a:buChar char=""/>
            </a:pPr>
            <a:r>
              <a:rPr b="0" lang="en-US" sz="2000" spc="-1" strike="noStrike">
                <a:solidFill>
                  <a:srgbClr val="212121"/>
                </a:solidFill>
                <a:latin typeface="Roboto Condensed"/>
                <a:ea typeface="DejaVu Sans"/>
              </a:rPr>
              <a:t>Collection</a:t>
            </a:r>
            <a:endParaRPr b="0" lang="en-IN" sz="2000" spc="-1" strike="noStrike">
              <a:solidFill>
                <a:srgbClr val="000000"/>
              </a:solidFill>
              <a:latin typeface="Arial"/>
            </a:endParaRPr>
          </a:p>
          <a:p>
            <a:pPr marL="216000" indent="446040">
              <a:lnSpc>
                <a:spcPct val="100000"/>
              </a:lnSpc>
              <a:buClr>
                <a:srgbClr val="212121"/>
              </a:buClr>
              <a:buFont typeface="Wingdings" charset="2"/>
              <a:buChar char=""/>
            </a:pPr>
            <a:r>
              <a:rPr b="0" lang="en-US" sz="2000" spc="-1" strike="noStrike">
                <a:solidFill>
                  <a:srgbClr val="212121"/>
                </a:solidFill>
                <a:latin typeface="Roboto Condensed"/>
                <a:ea typeface="DejaVu Sans"/>
              </a:rPr>
              <a:t>List Interface</a:t>
            </a:r>
            <a:endParaRPr b="0" lang="en-IN" sz="2000" spc="-1" strike="noStrike">
              <a:solidFill>
                <a:srgbClr val="000000"/>
              </a:solidFill>
              <a:latin typeface="Arial"/>
            </a:endParaRPr>
          </a:p>
          <a:p>
            <a:pPr marL="216000" indent="446040">
              <a:lnSpc>
                <a:spcPct val="100000"/>
              </a:lnSpc>
              <a:buClr>
                <a:srgbClr val="212121"/>
              </a:buClr>
              <a:buFont typeface="Wingdings" charset="2"/>
              <a:buChar char=""/>
            </a:pPr>
            <a:r>
              <a:rPr b="0" lang="en-US" sz="2000" spc="-1" strike="noStrike">
                <a:solidFill>
                  <a:srgbClr val="212121"/>
                </a:solidFill>
                <a:latin typeface="Roboto Condensed"/>
                <a:ea typeface="DejaVu Sans"/>
              </a:rPr>
              <a:t>Iterator</a:t>
            </a:r>
            <a:endParaRPr b="0" lang="en-IN" sz="2000" spc="-1" strike="noStrike">
              <a:solidFill>
                <a:srgbClr val="000000"/>
              </a:solidFill>
              <a:latin typeface="Arial"/>
            </a:endParaRPr>
          </a:p>
          <a:p>
            <a:pPr marL="216000" indent="446040">
              <a:lnSpc>
                <a:spcPct val="100000"/>
              </a:lnSpc>
              <a:buClr>
                <a:srgbClr val="212121"/>
              </a:buClr>
              <a:buFont typeface="Wingdings" charset="2"/>
              <a:buChar char=""/>
            </a:pPr>
            <a:r>
              <a:rPr b="0" lang="en-US" sz="2000" spc="-1" strike="noStrike">
                <a:solidFill>
                  <a:srgbClr val="212121"/>
                </a:solidFill>
                <a:latin typeface="Roboto Condensed"/>
                <a:ea typeface="DejaVu Sans"/>
              </a:rPr>
              <a:t>Comparator</a:t>
            </a:r>
            <a:endParaRPr b="0" lang="en-IN" sz="2000" spc="-1" strike="noStrike">
              <a:solidFill>
                <a:srgbClr val="000000"/>
              </a:solidFill>
              <a:latin typeface="Arial"/>
            </a:endParaRPr>
          </a:p>
          <a:p>
            <a:pPr marL="216000" indent="446040">
              <a:lnSpc>
                <a:spcPct val="100000"/>
              </a:lnSpc>
              <a:buClr>
                <a:srgbClr val="212121"/>
              </a:buClr>
              <a:buFont typeface="Wingdings" charset="2"/>
              <a:buChar char=""/>
            </a:pPr>
            <a:r>
              <a:rPr b="0" lang="en-US" sz="2000" spc="-1" strike="noStrike">
                <a:solidFill>
                  <a:srgbClr val="212121"/>
                </a:solidFill>
                <a:latin typeface="Roboto Condensed"/>
                <a:ea typeface="DejaVu Sans"/>
              </a:rPr>
              <a:t>Vector Class</a:t>
            </a:r>
            <a:endParaRPr b="0" lang="en-IN" sz="2000" spc="-1" strike="noStrike">
              <a:solidFill>
                <a:srgbClr val="000000"/>
              </a:solidFill>
              <a:latin typeface="Arial"/>
            </a:endParaRPr>
          </a:p>
          <a:p>
            <a:pPr marL="216000" indent="446040">
              <a:lnSpc>
                <a:spcPct val="100000"/>
              </a:lnSpc>
              <a:buClr>
                <a:srgbClr val="212121"/>
              </a:buClr>
              <a:buFont typeface="Wingdings" charset="2"/>
              <a:buChar char=""/>
            </a:pPr>
            <a:r>
              <a:rPr b="0" lang="en-US" sz="2000" spc="-1" strike="noStrike">
                <a:solidFill>
                  <a:srgbClr val="212121"/>
                </a:solidFill>
                <a:latin typeface="Roboto Condensed"/>
                <a:ea typeface="DejaVu Sans"/>
              </a:rPr>
              <a:t>Stack</a:t>
            </a:r>
            <a:endParaRPr b="0" lang="en-IN" sz="2000" spc="-1" strike="noStrike">
              <a:solidFill>
                <a:srgbClr val="000000"/>
              </a:solidFill>
              <a:latin typeface="Arial"/>
            </a:endParaRPr>
          </a:p>
          <a:p>
            <a:pPr marL="216000" indent="446040">
              <a:lnSpc>
                <a:spcPct val="100000"/>
              </a:lnSpc>
              <a:buClr>
                <a:srgbClr val="212121"/>
              </a:buClr>
              <a:buFont typeface="Wingdings" charset="2"/>
              <a:buChar char=""/>
            </a:pPr>
            <a:r>
              <a:rPr b="0" lang="en-IN" sz="2000" spc="-1" strike="noStrike">
                <a:solidFill>
                  <a:srgbClr val="212121"/>
                </a:solidFill>
                <a:latin typeface="Roboto Condensed"/>
                <a:ea typeface="DejaVu Sans"/>
              </a:rPr>
              <a:t>Queue</a:t>
            </a:r>
            <a:endParaRPr b="0" lang="en-IN" sz="2000" spc="-1" strike="noStrike">
              <a:solidFill>
                <a:srgbClr val="000000"/>
              </a:solidFill>
              <a:latin typeface="Arial"/>
            </a:endParaRPr>
          </a:p>
          <a:p>
            <a:pPr marL="216000" indent="446040">
              <a:lnSpc>
                <a:spcPct val="100000"/>
              </a:lnSpc>
              <a:buClr>
                <a:srgbClr val="212121"/>
              </a:buClr>
              <a:buFont typeface="Wingdings" charset="2"/>
              <a:buChar char=""/>
            </a:pPr>
            <a:r>
              <a:rPr b="0" lang="en-IN" sz="2000" spc="-1" strike="noStrike">
                <a:solidFill>
                  <a:srgbClr val="212121"/>
                </a:solidFill>
                <a:latin typeface="Roboto Condensed"/>
                <a:ea typeface="DejaVu Sans"/>
              </a:rPr>
              <a:t>List v/s Sets</a:t>
            </a:r>
            <a:endParaRPr b="0" lang="en-IN" sz="2000" spc="-1" strike="noStrike">
              <a:solidFill>
                <a:srgbClr val="000000"/>
              </a:solidFill>
              <a:latin typeface="Arial"/>
            </a:endParaRPr>
          </a:p>
          <a:p>
            <a:pPr marL="216000" indent="446040">
              <a:lnSpc>
                <a:spcPct val="100000"/>
              </a:lnSpc>
              <a:buClr>
                <a:srgbClr val="212121"/>
              </a:buClr>
              <a:buFont typeface="Wingdings" charset="2"/>
              <a:buChar char=""/>
            </a:pPr>
            <a:r>
              <a:rPr b="0" lang="en-IN" sz="2000" spc="-1" strike="noStrike">
                <a:solidFill>
                  <a:srgbClr val="212121"/>
                </a:solidFill>
                <a:latin typeface="Roboto Condensed"/>
                <a:ea typeface="DejaVu Sans"/>
              </a:rPr>
              <a:t>Map Interfaces</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22" presetSubtype="1">
                                  <p:stCondLst>
                                    <p:cond delay="0"/>
                                  </p:stCondLst>
                                  <p:childTnLst>
                                    <p:set>
                                      <p:cBhvr>
                                        <p:cTn id="6" dur="1" fill="hold">
                                          <p:stCondLst>
                                            <p:cond delay="0"/>
                                          </p:stCondLst>
                                        </p:cTn>
                                        <p:tgtEl>
                                          <p:spTgt spid="223"/>
                                        </p:tgtEl>
                                        <p:attrNameLst>
                                          <p:attrName>style.visibility</p:attrName>
                                        </p:attrNameLst>
                                      </p:cBhvr>
                                      <p:to>
                                        <p:strVal val="visible"/>
                                      </p:to>
                                    </p:set>
                                    <p:animEffect filter="wipe(up)" transition="in">
                                      <p:cBhvr additive="repl">
                                        <p:cTn id="7" dur="500"/>
                                        <p:tgtEl>
                                          <p:spTgt spid="223"/>
                                        </p:tgtEl>
                                      </p:cBhvr>
                                    </p:animEffect>
                                  </p:childTnLst>
                                </p:cTn>
                              </p:par>
                            </p:childTnLst>
                          </p:cTn>
                        </p:par>
                        <p:par>
                          <p:cTn id="8" fill="hold">
                            <p:stCondLst>
                              <p:cond delay="500"/>
                            </p:stCondLst>
                            <p:childTnLst>
                              <p:par>
                                <p:cTn id="9" nodeType="afterEffect" fill="hold" presetClass="entr" presetID="53" presetSubtype="16">
                                  <p:stCondLst>
                                    <p:cond delay="0"/>
                                  </p:stCondLst>
                                  <p:childTnLst>
                                    <p:set>
                                      <p:cBhvr>
                                        <p:cTn id="10" dur="1" fill="hold">
                                          <p:stCondLst>
                                            <p:cond delay="0"/>
                                          </p:stCondLst>
                                        </p:cTn>
                                        <p:tgtEl>
                                          <p:spTgt spid="224"/>
                                        </p:tgtEl>
                                        <p:attrNameLst>
                                          <p:attrName>style.visibility</p:attrName>
                                        </p:attrNameLst>
                                      </p:cBhvr>
                                      <p:to>
                                        <p:strVal val="visible"/>
                                      </p:to>
                                    </p:set>
                                    <p:anim calcmode="lin" valueType="num">
                                      <p:cBhvr additive="repl">
                                        <p:cTn id="11" dur="500" fill="hold"/>
                                        <p:tgtEl>
                                          <p:spTgt spid="224"/>
                                        </p:tgtEl>
                                        <p:attrNameLst>
                                          <p:attrName>ppt_w</p:attrName>
                                        </p:attrNameLst>
                                      </p:cBhvr>
                                      <p:tavLst>
                                        <p:tav tm="0">
                                          <p:val>
                                            <p:fltVal val="0"/>
                                          </p:val>
                                        </p:tav>
                                        <p:tav tm="100000">
                                          <p:val>
                                            <p:strVal val="#ppt_w"/>
                                          </p:val>
                                        </p:tav>
                                      </p:tavLst>
                                    </p:anim>
                                    <p:anim calcmode="lin" valueType="num">
                                      <p:cBhvr additive="repl">
                                        <p:cTn id="12" dur="500" fill="hold"/>
                                        <p:tgtEl>
                                          <p:spTgt spid="224"/>
                                        </p:tgtEl>
                                        <p:attrNameLst>
                                          <p:attrName>ppt_h</p:attrName>
                                        </p:attrNameLst>
                                      </p:cBhvr>
                                      <p:tavLst>
                                        <p:tav tm="0">
                                          <p:val>
                                            <p:fltVal val="0"/>
                                          </p:val>
                                        </p:tav>
                                        <p:tav tm="100000">
                                          <p:val>
                                            <p:strVal val="#ppt_h"/>
                                          </p:val>
                                        </p:tav>
                                      </p:tavLst>
                                    </p:anim>
                                    <p:animEffect filter="fade" transition="in">
                                      <p:cBhvr additive="repl">
                                        <p:cTn id="13" dur="500"/>
                                        <p:tgtEl>
                                          <p:spTgt spid="224"/>
                                        </p:tgtEl>
                                      </p:cBhvr>
                                    </p:animEffect>
                                  </p:childTnLst>
                                </p:cTn>
                              </p:par>
                            </p:childTnLst>
                          </p:cTn>
                        </p:par>
                        <p:par>
                          <p:cTn id="14" fill="hold">
                            <p:stCondLst>
                              <p:cond delay="1000"/>
                            </p:stCondLst>
                            <p:childTnLst>
                              <p:par>
                                <p:cTn id="15" nodeType="afterEffect" fill="hold" presetClass="entr" presetID="1">
                                  <p:stCondLst>
                                    <p:cond delay="0"/>
                                  </p:stCondLst>
                                  <p:childTnLst>
                                    <p:set>
                                      <p:cBhvr>
                                        <p:cTn id="16" dur="1" fill="hold">
                                          <p:stCondLst>
                                            <p:cond delay="0"/>
                                          </p:stCondLst>
                                        </p:cTn>
                                        <p:tgtEl>
                                          <p:spTgt spid="226"/>
                                        </p:tgtEl>
                                        <p:attrNameLst>
                                          <p:attrName>style.visibility</p:attrName>
                                        </p:attrNameLst>
                                      </p:cBhvr>
                                      <p:to>
                                        <p:strVal val="visible"/>
                                      </p:to>
                                    </p:set>
                                  </p:childTnLst>
                                </p:cTn>
                              </p:par>
                            </p:childTnLst>
                          </p:cTn>
                        </p:par>
                        <p:par>
                          <p:cTn id="17" fill="hold">
                            <p:stCondLst>
                              <p:cond delay="1000"/>
                            </p:stCondLst>
                            <p:childTnLst>
                              <p:par>
                                <p:cTn id="18" nodeType="afterEffect" fill="hold" presetClass="entr" presetID="22" presetSubtype="1">
                                  <p:stCondLst>
                                    <p:cond delay="0"/>
                                  </p:stCondLst>
                                  <p:childTnLst>
                                    <p:set>
                                      <p:cBhvr>
                                        <p:cTn id="19" dur="1" fill="hold">
                                          <p:stCondLst>
                                            <p:cond delay="0"/>
                                          </p:stCondLst>
                                        </p:cTn>
                                        <p:tgtEl>
                                          <p:spTgt spid="227"/>
                                        </p:tgtEl>
                                        <p:attrNameLst>
                                          <p:attrName>style.visibility</p:attrName>
                                        </p:attrNameLst>
                                      </p:cBhvr>
                                      <p:to>
                                        <p:strVal val="visible"/>
                                      </p:to>
                                    </p:set>
                                    <p:animEffect filter="wipe(up)" transition="in">
                                      <p:cBhvr additive="repl">
                                        <p:cTn id="20" dur="500"/>
                                        <p:tgtEl>
                                          <p:spTgt spid="227"/>
                                        </p:tgtEl>
                                      </p:cBhvr>
                                    </p:animEffect>
                                  </p:childTnLst>
                                </p:cTn>
                              </p:par>
                            </p:childTnLst>
                          </p:cTn>
                        </p:par>
                        <p:par>
                          <p:cTn id="21" fill="hold">
                            <p:stCondLst>
                              <p:cond delay="1500"/>
                            </p:stCondLst>
                            <p:childTnLst>
                              <p:par>
                                <p:cTn id="22" nodeType="afterEffect" fill="hold" presetClass="entr" presetID="22" presetSubtype="1">
                                  <p:stCondLst>
                                    <p:cond delay="0"/>
                                  </p:stCondLst>
                                  <p:childTnLst>
                                    <p:set>
                                      <p:cBhvr>
                                        <p:cTn id="23" dur="1" fill="hold">
                                          <p:stCondLst>
                                            <p:cond delay="0"/>
                                          </p:stCondLst>
                                        </p:cTn>
                                        <p:tgtEl>
                                          <p:spTgt spid="225"/>
                                        </p:tgtEl>
                                        <p:attrNameLst>
                                          <p:attrName>style.visibility</p:attrName>
                                        </p:attrNameLst>
                                      </p:cBhvr>
                                      <p:to>
                                        <p:strVal val="visible"/>
                                      </p:to>
                                    </p:set>
                                    <p:animEffect filter="wipe(up)" transition="in">
                                      <p:cBhvr additive="repl">
                                        <p:cTn id="24" dur="500"/>
                                        <p:tgtEl>
                                          <p:spTgt spid="225"/>
                                        </p:tgtEl>
                                      </p:cBhvr>
                                    </p:animEffect>
                                  </p:childTnLst>
                                </p:cTn>
                              </p:par>
                              <p:par>
                                <p:cTn id="25" nodeType="withEffect" fill="hold" presetClass="entr" presetID="10">
                                  <p:stCondLst>
                                    <p:cond delay="0"/>
                                  </p:stCondLst>
                                  <p:childTnLst>
                                    <p:set>
                                      <p:cBhvr>
                                        <p:cTn id="26" dur="1" fill="hold">
                                          <p:stCondLst>
                                            <p:cond delay="0"/>
                                          </p:stCondLst>
                                        </p:cTn>
                                        <p:tgtEl>
                                          <p:spTgt spid="228"/>
                                        </p:tgtEl>
                                        <p:attrNameLst>
                                          <p:attrName>style.visibility</p:attrName>
                                        </p:attrNameLst>
                                      </p:cBhvr>
                                      <p:to>
                                        <p:strVal val="visible"/>
                                      </p:to>
                                    </p:set>
                                    <p:animEffect filter="fade" transition="in">
                                      <p:cBhvr additive="repl">
                                        <p:cTn id="27" dur="5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US" sz="3400" spc="-1" strike="noStrike">
                <a:solidFill>
                  <a:srgbClr val="373737"/>
                </a:solidFill>
                <a:latin typeface="Roboto Condensed"/>
              </a:rPr>
              <a:t>Stack</a:t>
            </a:r>
            <a:endParaRPr b="0" lang="en-IN" sz="3400" spc="-1" strike="noStrike">
              <a:solidFill>
                <a:srgbClr val="000000"/>
              </a:solidFill>
              <a:latin typeface="Arial"/>
            </a:endParaRPr>
          </a:p>
        </p:txBody>
      </p:sp>
      <p:sp>
        <p:nvSpPr>
          <p:cNvPr id="272" name="PlaceHolder 2"/>
          <p:cNvSpPr>
            <a:spLocks noGrp="1"/>
          </p:cNvSpPr>
          <p:nvPr>
            <p:ph/>
          </p:nvPr>
        </p:nvSpPr>
        <p:spPr>
          <a:xfrm>
            <a:off x="131040" y="863280"/>
            <a:ext cx="11928960" cy="5589720"/>
          </a:xfrm>
          <a:prstGeom prst="rect">
            <a:avLst/>
          </a:prstGeom>
          <a:noFill/>
          <a:ln w="0">
            <a:noFill/>
          </a:ln>
        </p:spPr>
        <p:txBody>
          <a:bodyPr lIns="90000" rIns="90000" tIns="45000" bIns="45000" anchor="t">
            <a:noAutofit/>
          </a:bodyPr>
          <a:p>
            <a:pPr marL="264960" indent="-264960" algn="just">
              <a:lnSpc>
                <a:spcPct val="90000"/>
              </a:lnSpc>
              <a:spcBef>
                <a:spcPts val="1001"/>
              </a:spcBef>
              <a:buClr>
                <a:srgbClr val="b84742"/>
              </a:buClr>
              <a:buFont typeface="Wingdings 3" charset="2"/>
              <a:buChar char=""/>
            </a:pPr>
            <a:r>
              <a:rPr b="0" lang="en-US" sz="2400" spc="-1" strike="noStrike">
                <a:solidFill>
                  <a:srgbClr val="c00000"/>
                </a:solidFill>
                <a:latin typeface="Consolas"/>
              </a:rPr>
              <a:t>Stack</a:t>
            </a:r>
            <a:r>
              <a:rPr b="0" lang="en-US" sz="2400" spc="-1" strike="noStrike">
                <a:solidFill>
                  <a:srgbClr val="c00000"/>
                </a:solidFill>
                <a:latin typeface="Roboto Condensed"/>
              </a:rPr>
              <a:t> </a:t>
            </a:r>
            <a:r>
              <a:rPr b="0" lang="en-US" sz="2400" spc="-1" strike="noStrike">
                <a:solidFill>
                  <a:srgbClr val="212121"/>
                </a:solidFill>
                <a:latin typeface="Roboto Condensed"/>
              </a:rPr>
              <a:t>is a subclass of </a:t>
            </a:r>
            <a:r>
              <a:rPr b="0" lang="en-US" sz="2400" spc="-1" strike="noStrike">
                <a:solidFill>
                  <a:srgbClr val="c00000"/>
                </a:solidFill>
                <a:latin typeface="Consolas"/>
              </a:rPr>
              <a:t>Vector</a:t>
            </a:r>
            <a:r>
              <a:rPr b="0" lang="en-US" sz="2400" spc="-1" strike="noStrike">
                <a:solidFill>
                  <a:srgbClr val="c00000"/>
                </a:solidFill>
                <a:latin typeface="Roboto Condensed"/>
              </a:rPr>
              <a:t> </a:t>
            </a:r>
            <a:r>
              <a:rPr b="0" lang="en-US" sz="2400" spc="-1" strike="noStrike">
                <a:solidFill>
                  <a:srgbClr val="212121"/>
                </a:solidFill>
                <a:latin typeface="Roboto Condensed"/>
              </a:rPr>
              <a:t>that implements a standard last-in, first-out stack.</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c00000"/>
                </a:solidFill>
                <a:latin typeface="Consolas"/>
              </a:rPr>
              <a:t>Stack</a:t>
            </a:r>
            <a:r>
              <a:rPr b="0" lang="en-US" sz="2400" spc="-1" strike="noStrike">
                <a:solidFill>
                  <a:srgbClr val="c00000"/>
                </a:solidFill>
                <a:latin typeface="Roboto Condensed"/>
              </a:rPr>
              <a:t> </a:t>
            </a:r>
            <a:r>
              <a:rPr b="0" lang="en-US" sz="2400" spc="-1" strike="noStrike">
                <a:solidFill>
                  <a:srgbClr val="212121"/>
                </a:solidFill>
                <a:latin typeface="Roboto Condensed"/>
              </a:rPr>
              <a:t>only defines the default constructor, which creates an empty stack.</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c00000"/>
                </a:solidFill>
                <a:latin typeface="Consolas"/>
              </a:rPr>
              <a:t>Stack</a:t>
            </a:r>
            <a:r>
              <a:rPr b="0" lang="en-US" sz="2400" spc="-1" strike="noStrike">
                <a:solidFill>
                  <a:srgbClr val="c00000"/>
                </a:solidFill>
                <a:latin typeface="Roboto Condensed"/>
              </a:rPr>
              <a:t> </a:t>
            </a:r>
            <a:r>
              <a:rPr b="0" lang="en-US" sz="2400" spc="-1" strike="noStrike">
                <a:solidFill>
                  <a:srgbClr val="212121"/>
                </a:solidFill>
                <a:latin typeface="Roboto Condensed"/>
              </a:rPr>
              <a:t>includes all the methods defined by </a:t>
            </a:r>
            <a:r>
              <a:rPr b="0" lang="en-US" sz="2400" spc="-1" strike="noStrike">
                <a:solidFill>
                  <a:srgbClr val="c00000"/>
                </a:solidFill>
                <a:latin typeface="Consolas"/>
              </a:rPr>
              <a:t>Vector</a:t>
            </a:r>
            <a:r>
              <a:rPr b="0" lang="en-US" sz="2400" spc="-1" strike="noStrike">
                <a:solidFill>
                  <a:srgbClr val="c00000"/>
                </a:solidFill>
                <a:latin typeface="Roboto Condensed"/>
              </a:rPr>
              <a:t> </a:t>
            </a:r>
            <a:r>
              <a:rPr b="0" lang="en-US" sz="2400" spc="-1" strike="noStrike">
                <a:solidFill>
                  <a:srgbClr val="212121"/>
                </a:solidFill>
                <a:latin typeface="Roboto Condensed"/>
              </a:rPr>
              <a:t>and adds several of its own.</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c00000"/>
                </a:solidFill>
                <a:latin typeface="Consolas"/>
              </a:rPr>
              <a:t>Stack</a:t>
            </a:r>
            <a:r>
              <a:rPr b="0" lang="en-US" sz="2400" spc="-1" strike="noStrike">
                <a:solidFill>
                  <a:srgbClr val="c00000"/>
                </a:solidFill>
                <a:latin typeface="Roboto Condensed"/>
              </a:rPr>
              <a:t> </a:t>
            </a:r>
            <a:r>
              <a:rPr b="0" lang="en-US" sz="2400" spc="-1" strike="noStrike">
                <a:solidFill>
                  <a:srgbClr val="212121"/>
                </a:solidFill>
                <a:latin typeface="Roboto Condensed"/>
              </a:rPr>
              <a:t>is declared as follows:</a:t>
            </a:r>
            <a:endParaRPr b="0" lang="en-IN" sz="2400" spc="-1" strike="noStrike">
              <a:solidFill>
                <a:srgbClr val="000000"/>
              </a:solidFill>
              <a:latin typeface="Arial"/>
            </a:endParaRPr>
          </a:p>
          <a:p>
            <a:pPr indent="0" algn="ctr">
              <a:lnSpc>
                <a:spcPct val="90000"/>
              </a:lnSpc>
              <a:spcBef>
                <a:spcPts val="1001"/>
              </a:spcBef>
              <a:buNone/>
              <a:tabLst>
                <a:tab algn="l" pos="0"/>
              </a:tabLst>
            </a:pPr>
            <a:r>
              <a:rPr b="0" lang="en-US" sz="2400" spc="-1" strike="noStrike">
                <a:solidFill>
                  <a:srgbClr val="1d6fa9"/>
                </a:solidFill>
                <a:latin typeface="Consolas"/>
              </a:rPr>
              <a:t>Stack&lt;E&gt; st = new Stack&lt;E&gt;();</a:t>
            </a:r>
            <a:endParaRPr b="0" lang="en-IN" sz="2400" spc="-1" strike="noStrike">
              <a:solidFill>
                <a:srgbClr val="000000"/>
              </a:solidFill>
              <a:latin typeface="Arial"/>
            </a:endParaRPr>
          </a:p>
          <a:p>
            <a:pPr marL="357120" indent="0" algn="just">
              <a:lnSpc>
                <a:spcPct val="90000"/>
              </a:lnSpc>
              <a:spcBef>
                <a:spcPts val="1001"/>
              </a:spcBef>
              <a:buNone/>
              <a:tabLst>
                <a:tab algn="l" pos="0"/>
              </a:tabLst>
            </a:pPr>
            <a:r>
              <a:rPr b="0" lang="en-US" sz="2400" spc="-1" strike="noStrike">
                <a:solidFill>
                  <a:srgbClr val="212121"/>
                </a:solidFill>
                <a:latin typeface="Roboto Condensed"/>
              </a:rPr>
              <a:t>where </a:t>
            </a:r>
            <a:r>
              <a:rPr b="0" lang="en-US" sz="2400" spc="-1" strike="noStrike">
                <a:solidFill>
                  <a:srgbClr val="212121"/>
                </a:solidFill>
                <a:latin typeface="Consolas"/>
              </a:rPr>
              <a:t>E</a:t>
            </a:r>
            <a:r>
              <a:rPr b="0" lang="en-US" sz="2400" spc="-1" strike="noStrike">
                <a:solidFill>
                  <a:srgbClr val="212121"/>
                </a:solidFill>
                <a:latin typeface="Roboto Condensed"/>
              </a:rPr>
              <a:t> specifies the type of object.</a:t>
            </a:r>
            <a:endParaRPr b="0" lang="en-IN" sz="2400" spc="-1" strike="noStrike">
              <a:solidFill>
                <a:srgbClr val="000000"/>
              </a:solidFill>
              <a:latin typeface="Arial"/>
            </a:endParaRPr>
          </a:p>
          <a:p>
            <a:pPr marL="357120" indent="0" algn="just">
              <a:lnSpc>
                <a:spcPct val="90000"/>
              </a:lnSpc>
              <a:spcBef>
                <a:spcPts val="1001"/>
              </a:spcBef>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Stack - Methods</a:t>
            </a:r>
            <a:endParaRPr b="0" lang="en-IN" sz="3400" spc="-1" strike="noStrike">
              <a:solidFill>
                <a:srgbClr val="000000"/>
              </a:solidFill>
              <a:latin typeface="Arial"/>
            </a:endParaRPr>
          </a:p>
        </p:txBody>
      </p:sp>
      <p:sp>
        <p:nvSpPr>
          <p:cNvPr id="274" name="PlaceHolder 2"/>
          <p:cNvSpPr>
            <a:spLocks noGrp="1"/>
          </p:cNvSpPr>
          <p:nvPr>
            <p:ph/>
          </p:nvPr>
        </p:nvSpPr>
        <p:spPr>
          <a:xfrm>
            <a:off x="131040" y="863280"/>
            <a:ext cx="11928960" cy="5589720"/>
          </a:xfrm>
          <a:prstGeom prst="rect">
            <a:avLst/>
          </a:prstGeom>
          <a:noFill/>
          <a:ln w="0">
            <a:noFill/>
          </a:ln>
        </p:spPr>
        <p:txBody>
          <a:bodyPr lIns="90000" rIns="90000" tIns="45000" bIns="45000" anchor="t">
            <a:noAutofit/>
          </a:bodyPr>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rPr>
              <a:t>Stack includes all the methods defined by Vector and adds several methods of its own.</a:t>
            </a:r>
            <a:endParaRPr b="0" lang="en-IN" sz="2400" spc="-1" strike="noStrike">
              <a:solidFill>
                <a:srgbClr val="000000"/>
              </a:solidFill>
              <a:latin typeface="Arial"/>
            </a:endParaRPr>
          </a:p>
          <a:p>
            <a:pPr indent="0" algn="just">
              <a:lnSpc>
                <a:spcPct val="90000"/>
              </a:lnSpc>
              <a:spcBef>
                <a:spcPts val="1001"/>
              </a:spcBef>
              <a:buNone/>
              <a:tabLst>
                <a:tab algn="l" pos="0"/>
              </a:tabLst>
            </a:pPr>
            <a:endParaRPr b="0" lang="en-IN" sz="2400" spc="-1" strike="noStrike">
              <a:solidFill>
                <a:srgbClr val="000000"/>
              </a:solidFill>
              <a:latin typeface="Arial"/>
            </a:endParaRPr>
          </a:p>
        </p:txBody>
      </p:sp>
      <p:graphicFrame>
        <p:nvGraphicFramePr>
          <p:cNvPr id="275" name="Content Placeholder 3"/>
          <p:cNvGraphicFramePr/>
          <p:nvPr/>
        </p:nvGraphicFramePr>
        <p:xfrm>
          <a:off x="514800" y="1367280"/>
          <a:ext cx="8762040" cy="3907440"/>
        </p:xfrm>
        <a:graphic>
          <a:graphicData uri="http://schemas.openxmlformats.org/drawingml/2006/table">
            <a:tbl>
              <a:tblPr/>
              <a:tblGrid>
                <a:gridCol w="495000"/>
                <a:gridCol w="8267400"/>
              </a:tblGrid>
              <a:tr h="370800">
                <a:tc>
                  <a:txBody>
                    <a:bodyPr lIns="77760" rIns="77760" anchor="t">
                      <a:noAutofit/>
                    </a:bodyPr>
                    <a:p>
                      <a:pPr algn="ctr">
                        <a:lnSpc>
                          <a:spcPct val="115000"/>
                        </a:lnSpc>
                      </a:pPr>
                      <a:r>
                        <a:rPr b="1" lang="en-US" sz="1900" spc="-1" strike="noStrike">
                          <a:solidFill>
                            <a:schemeClr val="lt1"/>
                          </a:solidFill>
                          <a:latin typeface="Roboto Condensed"/>
                        </a:rPr>
                        <a:t>Sr.</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77760" rIns="77760" anchor="t">
                      <a:noAutofit/>
                    </a:bodyPr>
                    <a:p>
                      <a:pPr>
                        <a:lnSpc>
                          <a:spcPct val="115000"/>
                        </a:lnSpc>
                      </a:pPr>
                      <a:r>
                        <a:rPr b="1" lang="en-US" sz="1900" spc="-1" strike="noStrike">
                          <a:solidFill>
                            <a:schemeClr val="lt1"/>
                          </a:solidFill>
                          <a:latin typeface="Roboto Condensed"/>
                        </a:rPr>
                        <a:t>Method &amp; Description</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lIns="77760" rIns="77760" anchor="t">
                      <a:noAutofit/>
                    </a:bodyPr>
                    <a:p>
                      <a:pPr algn="ctr">
                        <a:lnSpc>
                          <a:spcPct val="115000"/>
                        </a:lnSpc>
                      </a:pPr>
                      <a:r>
                        <a:rPr b="0" lang="en-US" sz="1900" spc="-1" strike="noStrike">
                          <a:solidFill>
                            <a:schemeClr val="dk1"/>
                          </a:solidFill>
                          <a:latin typeface="Roboto Condensed"/>
                        </a:rPr>
                        <a:t>1</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900" spc="-1" strike="noStrike">
                          <a:solidFill>
                            <a:schemeClr val="dk1"/>
                          </a:solidFill>
                          <a:latin typeface="Roboto Condensed"/>
                        </a:rPr>
                        <a:t>boolean empty()</a:t>
                      </a:r>
                      <a:endParaRPr b="0" lang="en-IN" sz="1900" spc="-1" strike="noStrike">
                        <a:solidFill>
                          <a:srgbClr val="000000"/>
                        </a:solidFill>
                        <a:latin typeface="Arial"/>
                      </a:endParaRPr>
                    </a:p>
                    <a:p>
                      <a:pPr marL="30600" algn="just">
                        <a:lnSpc>
                          <a:spcPts val="1840"/>
                        </a:lnSpc>
                      </a:pPr>
                      <a:r>
                        <a:rPr b="0" lang="en-US" sz="1900" spc="-1" strike="noStrike">
                          <a:solidFill>
                            <a:schemeClr val="dk1"/>
                          </a:solidFill>
                          <a:latin typeface="Roboto Condensed"/>
                        </a:rPr>
                        <a:t>Returns true if the stack is empty, and returns false if the stack contains elements.</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900" spc="-1" strike="noStrike">
                          <a:solidFill>
                            <a:schemeClr val="dk1"/>
                          </a:solidFill>
                          <a:latin typeface="Roboto Condensed"/>
                        </a:rPr>
                        <a:t>2</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900" spc="-1" strike="noStrike">
                          <a:solidFill>
                            <a:schemeClr val="dk1"/>
                          </a:solidFill>
                          <a:latin typeface="Roboto Condensed"/>
                        </a:rPr>
                        <a:t>E peek()</a:t>
                      </a:r>
                      <a:endParaRPr b="0" lang="en-IN" sz="1900" spc="-1" strike="noStrike">
                        <a:solidFill>
                          <a:srgbClr val="000000"/>
                        </a:solidFill>
                        <a:latin typeface="Arial"/>
                      </a:endParaRPr>
                    </a:p>
                    <a:p>
                      <a:pPr marL="30600" algn="just">
                        <a:lnSpc>
                          <a:spcPts val="1840"/>
                        </a:lnSpc>
                      </a:pPr>
                      <a:r>
                        <a:rPr b="0" lang="en-US" sz="1900" spc="-1" strike="noStrike">
                          <a:solidFill>
                            <a:schemeClr val="dk1"/>
                          </a:solidFill>
                          <a:latin typeface="Roboto Condensed"/>
                        </a:rPr>
                        <a:t>Returns the element on the top of the stack, but does not remove it.</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900" spc="-1" strike="noStrike">
                          <a:solidFill>
                            <a:schemeClr val="dk1"/>
                          </a:solidFill>
                          <a:latin typeface="Roboto Condensed"/>
                        </a:rPr>
                        <a:t>3</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900" spc="-1" strike="noStrike">
                          <a:solidFill>
                            <a:schemeClr val="dk1"/>
                          </a:solidFill>
                          <a:latin typeface="Roboto Condensed"/>
                        </a:rPr>
                        <a:t>E pop()</a:t>
                      </a:r>
                      <a:endParaRPr b="0" lang="en-IN" sz="1900" spc="-1" strike="noStrike">
                        <a:solidFill>
                          <a:srgbClr val="000000"/>
                        </a:solidFill>
                        <a:latin typeface="Arial"/>
                      </a:endParaRPr>
                    </a:p>
                    <a:p>
                      <a:pPr marL="30600" algn="just">
                        <a:lnSpc>
                          <a:spcPts val="1840"/>
                        </a:lnSpc>
                      </a:pPr>
                      <a:r>
                        <a:rPr b="0" lang="en-US" sz="1900" spc="-1" strike="noStrike">
                          <a:solidFill>
                            <a:schemeClr val="dk1"/>
                          </a:solidFill>
                          <a:latin typeface="Roboto Condensed"/>
                        </a:rPr>
                        <a:t>Returns the element on the top of the stack, removing it in the process.</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900" spc="-1" strike="noStrike">
                          <a:solidFill>
                            <a:schemeClr val="dk1"/>
                          </a:solidFill>
                          <a:latin typeface="Roboto Condensed"/>
                        </a:rPr>
                        <a:t>4</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900" spc="-1" strike="noStrike">
                          <a:solidFill>
                            <a:schemeClr val="dk1"/>
                          </a:solidFill>
                          <a:latin typeface="Roboto Condensed"/>
                        </a:rPr>
                        <a:t>E push(E element)</a:t>
                      </a:r>
                      <a:endParaRPr b="0" lang="en-IN" sz="1900" spc="-1" strike="noStrike">
                        <a:solidFill>
                          <a:srgbClr val="000000"/>
                        </a:solidFill>
                        <a:latin typeface="Arial"/>
                      </a:endParaRPr>
                    </a:p>
                    <a:p>
                      <a:pPr marL="30600" algn="just">
                        <a:lnSpc>
                          <a:spcPts val="1840"/>
                        </a:lnSpc>
                      </a:pPr>
                      <a:r>
                        <a:rPr b="0" lang="en-US" sz="1900" spc="-1" strike="noStrike">
                          <a:solidFill>
                            <a:schemeClr val="dk1"/>
                          </a:solidFill>
                          <a:latin typeface="Roboto Condensed"/>
                        </a:rPr>
                        <a:t>Pushes element onto the stack. Element is also returned.</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900" spc="-1" strike="noStrike">
                          <a:solidFill>
                            <a:schemeClr val="dk1"/>
                          </a:solidFill>
                          <a:latin typeface="Roboto Condensed"/>
                        </a:rPr>
                        <a:t>5</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900" spc="-1" strike="noStrike">
                          <a:solidFill>
                            <a:schemeClr val="dk1"/>
                          </a:solidFill>
                          <a:latin typeface="Roboto Condensed"/>
                        </a:rPr>
                        <a:t>int search(Object element)</a:t>
                      </a:r>
                      <a:endParaRPr b="0" lang="en-IN" sz="1900" spc="-1" strike="noStrike">
                        <a:solidFill>
                          <a:srgbClr val="000000"/>
                        </a:solidFill>
                        <a:latin typeface="Arial"/>
                      </a:endParaRPr>
                    </a:p>
                    <a:p>
                      <a:pPr marL="30600" algn="just">
                        <a:lnSpc>
                          <a:spcPts val="1840"/>
                        </a:lnSpc>
                      </a:pPr>
                      <a:r>
                        <a:rPr b="0" lang="en-US" sz="1900" spc="-1" strike="noStrike">
                          <a:solidFill>
                            <a:schemeClr val="dk1"/>
                          </a:solidFill>
                          <a:latin typeface="Roboto Condensed"/>
                        </a:rPr>
                        <a:t>Searches for element in the stack. If found, its offset from the top of the stack is returned. Otherwise, -1 is returned.</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bl>
          </a:graphicData>
        </a:graphic>
      </p:graphicFrame>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Queue</a:t>
            </a:r>
            <a:endParaRPr b="0" lang="en-IN" sz="3400" spc="-1" strike="noStrike">
              <a:solidFill>
                <a:srgbClr val="000000"/>
              </a:solidFill>
              <a:latin typeface="Arial"/>
            </a:endParaRPr>
          </a:p>
        </p:txBody>
      </p:sp>
      <p:sp>
        <p:nvSpPr>
          <p:cNvPr id="277" name="PlaceHolder 2"/>
          <p:cNvSpPr>
            <a:spLocks noGrp="1"/>
          </p:cNvSpPr>
          <p:nvPr>
            <p:ph/>
          </p:nvPr>
        </p:nvSpPr>
        <p:spPr>
          <a:xfrm>
            <a:off x="131040" y="863280"/>
            <a:ext cx="11928960" cy="5589720"/>
          </a:xfrm>
          <a:prstGeom prst="rect">
            <a:avLst/>
          </a:prstGeom>
          <a:noFill/>
          <a:ln w="0">
            <a:noFill/>
          </a:ln>
        </p:spPr>
        <p:txBody>
          <a:bodyPr lIns="90000" rIns="90000" tIns="45000" bIns="45000" anchor="t">
            <a:noAutofit/>
          </a:bodyPr>
          <a:p>
            <a:pPr marL="264960" indent="-264960" algn="just">
              <a:lnSpc>
                <a:spcPct val="90000"/>
              </a:lnSpc>
              <a:spcBef>
                <a:spcPts val="1001"/>
              </a:spcBef>
              <a:buClr>
                <a:srgbClr val="b84742"/>
              </a:buClr>
              <a:buFont typeface="Wingdings 3" charset="2"/>
              <a:buChar char=""/>
            </a:pPr>
            <a:r>
              <a:rPr b="0" lang="en-IN" sz="2400" spc="-1" strike="noStrike">
                <a:solidFill>
                  <a:srgbClr val="c00000"/>
                </a:solidFill>
                <a:latin typeface="Consolas"/>
              </a:rPr>
              <a:t>Queue</a:t>
            </a:r>
            <a:r>
              <a:rPr b="0" lang="en-IN" sz="2400" spc="-1" strike="noStrike">
                <a:solidFill>
                  <a:srgbClr val="212121"/>
                </a:solidFill>
                <a:latin typeface="Roboto Condensed"/>
              </a:rPr>
              <a:t> interface extends </a:t>
            </a:r>
            <a:r>
              <a:rPr b="0" lang="en-IN" sz="2400" spc="-1" strike="noStrike">
                <a:solidFill>
                  <a:srgbClr val="c00000"/>
                </a:solidFill>
                <a:latin typeface="Consolas"/>
              </a:rPr>
              <a:t>Collection</a:t>
            </a:r>
            <a:r>
              <a:rPr b="0" lang="en-IN" sz="2400" spc="-1" strike="noStrike">
                <a:solidFill>
                  <a:srgbClr val="212121"/>
                </a:solidFill>
                <a:latin typeface="Roboto Condensed"/>
              </a:rPr>
              <a:t> and declares the behaviour of a queue, which is often a first-in, first-out list.</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c00000"/>
                </a:solidFill>
                <a:latin typeface="Consolas"/>
              </a:rPr>
              <a:t>LinkedList</a:t>
            </a:r>
            <a:r>
              <a:rPr b="0" lang="en-US" sz="2400" spc="-1" strike="noStrike">
                <a:solidFill>
                  <a:srgbClr val="c00000"/>
                </a:solidFill>
                <a:latin typeface="Roboto Condensed"/>
              </a:rPr>
              <a:t> </a:t>
            </a:r>
            <a:r>
              <a:rPr b="0" lang="en-US" sz="2400" spc="-1" strike="noStrike">
                <a:solidFill>
                  <a:srgbClr val="212121"/>
                </a:solidFill>
                <a:latin typeface="Roboto Condensed"/>
              </a:rPr>
              <a:t>and </a:t>
            </a:r>
            <a:r>
              <a:rPr b="0" lang="en-US" sz="2400" spc="-1" strike="noStrike">
                <a:solidFill>
                  <a:srgbClr val="c00000"/>
                </a:solidFill>
                <a:latin typeface="Consolas"/>
              </a:rPr>
              <a:t>PriorityQueue</a:t>
            </a:r>
            <a:r>
              <a:rPr b="0" lang="en-US" sz="2400" spc="-1" strike="noStrike">
                <a:solidFill>
                  <a:srgbClr val="c00000"/>
                </a:solidFill>
                <a:latin typeface="Roboto Condensed"/>
              </a:rPr>
              <a:t> </a:t>
            </a:r>
            <a:r>
              <a:rPr b="0" lang="en-US" sz="2400" spc="-1" strike="noStrike">
                <a:solidFill>
                  <a:srgbClr val="212121"/>
                </a:solidFill>
                <a:latin typeface="Roboto Condensed"/>
              </a:rPr>
              <a:t>are the two classes which implements Queue interface</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c00000"/>
                </a:solidFill>
                <a:latin typeface="Consolas"/>
              </a:rPr>
              <a:t>Queue</a:t>
            </a:r>
            <a:r>
              <a:rPr b="0" lang="en-US" sz="2400" spc="-1" strike="noStrike">
                <a:solidFill>
                  <a:srgbClr val="212121"/>
                </a:solidFill>
                <a:latin typeface="Roboto Condensed"/>
              </a:rPr>
              <a:t> is declared as follows:</a:t>
            </a:r>
            <a:endParaRPr b="0" lang="en-IN" sz="2400" spc="-1" strike="noStrike">
              <a:solidFill>
                <a:srgbClr val="000000"/>
              </a:solidFill>
              <a:latin typeface="Arial"/>
            </a:endParaRPr>
          </a:p>
          <a:p>
            <a:pPr indent="0" algn="ctr">
              <a:lnSpc>
                <a:spcPct val="90000"/>
              </a:lnSpc>
              <a:spcBef>
                <a:spcPts val="1001"/>
              </a:spcBef>
              <a:buNone/>
              <a:tabLst>
                <a:tab algn="l" pos="0"/>
              </a:tabLst>
            </a:pPr>
            <a:r>
              <a:rPr b="0" lang="en-US" sz="2400" spc="-1" strike="noStrike">
                <a:solidFill>
                  <a:srgbClr val="1d6fa9"/>
                </a:solidFill>
                <a:latin typeface="Consolas"/>
              </a:rPr>
              <a:t>Queue&lt;E&gt; q = new LinkedList&lt;E&gt;();</a:t>
            </a:r>
            <a:endParaRPr b="0" lang="en-IN" sz="2400" spc="-1" strike="noStrike">
              <a:solidFill>
                <a:srgbClr val="000000"/>
              </a:solidFill>
              <a:latin typeface="Arial"/>
            </a:endParaRPr>
          </a:p>
          <a:p>
            <a:pPr indent="0" algn="ctr">
              <a:lnSpc>
                <a:spcPct val="90000"/>
              </a:lnSpc>
              <a:spcBef>
                <a:spcPts val="1001"/>
              </a:spcBef>
              <a:buNone/>
              <a:tabLst>
                <a:tab algn="l" pos="0"/>
              </a:tabLst>
            </a:pPr>
            <a:r>
              <a:rPr b="0" lang="en-US" sz="2400" spc="-1" strike="noStrike">
                <a:solidFill>
                  <a:srgbClr val="1d6fa9"/>
                </a:solidFill>
                <a:latin typeface="Consolas"/>
              </a:rPr>
              <a:t>Queue&lt;E&gt; q = new PriorityQueue&lt;E&gt;();</a:t>
            </a:r>
            <a:endParaRPr b="0" lang="en-IN" sz="2400" spc="-1" strike="noStrike">
              <a:solidFill>
                <a:srgbClr val="000000"/>
              </a:solidFill>
              <a:latin typeface="Arial"/>
            </a:endParaRPr>
          </a:p>
          <a:p>
            <a:pPr marL="357120" indent="0" algn="just">
              <a:lnSpc>
                <a:spcPct val="90000"/>
              </a:lnSpc>
              <a:spcBef>
                <a:spcPts val="1001"/>
              </a:spcBef>
              <a:buNone/>
              <a:tabLst>
                <a:tab algn="l" pos="0"/>
              </a:tabLst>
            </a:pPr>
            <a:r>
              <a:rPr b="0" lang="en-US" sz="2400" spc="-1" strike="noStrike">
                <a:solidFill>
                  <a:srgbClr val="212121"/>
                </a:solidFill>
                <a:latin typeface="Roboto Condensed"/>
              </a:rPr>
              <a:t>where </a:t>
            </a:r>
            <a:r>
              <a:rPr b="0" lang="en-US" sz="2400" spc="-1" strike="noStrike">
                <a:solidFill>
                  <a:srgbClr val="212121"/>
                </a:solidFill>
                <a:latin typeface="Consolas"/>
              </a:rPr>
              <a:t>E</a:t>
            </a:r>
            <a:r>
              <a:rPr b="0" lang="en-US" sz="2400" spc="-1" strike="noStrike">
                <a:solidFill>
                  <a:srgbClr val="212121"/>
                </a:solidFill>
                <a:latin typeface="Roboto Condensed"/>
              </a:rPr>
              <a:t> specifies the type of object.</a:t>
            </a:r>
            <a:endParaRPr b="0" lang="en-IN" sz="2400" spc="-1" strike="noStrike">
              <a:solidFill>
                <a:srgbClr val="000000"/>
              </a:solidFill>
              <a:latin typeface="Arial"/>
            </a:endParaRPr>
          </a:p>
          <a:p>
            <a:pPr marL="357120" indent="0" algn="just">
              <a:lnSpc>
                <a:spcPct val="90000"/>
              </a:lnSpc>
              <a:spcBef>
                <a:spcPts val="1001"/>
              </a:spcBef>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Queue - Methods</a:t>
            </a:r>
            <a:endParaRPr b="0" lang="en-IN" sz="3400" spc="-1" strike="noStrike">
              <a:solidFill>
                <a:srgbClr val="000000"/>
              </a:solidFill>
              <a:latin typeface="Arial"/>
            </a:endParaRPr>
          </a:p>
        </p:txBody>
      </p:sp>
      <p:graphicFrame>
        <p:nvGraphicFramePr>
          <p:cNvPr id="279" name="Content Placeholder 3"/>
          <p:cNvGraphicFramePr/>
          <p:nvPr/>
        </p:nvGraphicFramePr>
        <p:xfrm>
          <a:off x="190440" y="990720"/>
          <a:ext cx="8762040" cy="4608360"/>
        </p:xfrm>
        <a:graphic>
          <a:graphicData uri="http://schemas.openxmlformats.org/drawingml/2006/table">
            <a:tbl>
              <a:tblPr/>
              <a:tblGrid>
                <a:gridCol w="495000"/>
                <a:gridCol w="8267400"/>
              </a:tblGrid>
              <a:tr h="370800">
                <a:tc>
                  <a:txBody>
                    <a:bodyPr lIns="77760" rIns="77760" anchor="t">
                      <a:noAutofit/>
                    </a:bodyPr>
                    <a:p>
                      <a:pPr algn="ctr">
                        <a:lnSpc>
                          <a:spcPct val="115000"/>
                        </a:lnSpc>
                      </a:pPr>
                      <a:r>
                        <a:rPr b="1" lang="en-US" sz="1900" spc="-1" strike="noStrike">
                          <a:solidFill>
                            <a:schemeClr val="lt1"/>
                          </a:solidFill>
                          <a:latin typeface="Roboto Condensed"/>
                        </a:rPr>
                        <a:t>Sr.</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77760" rIns="77760" anchor="t">
                      <a:noAutofit/>
                    </a:bodyPr>
                    <a:p>
                      <a:pPr>
                        <a:lnSpc>
                          <a:spcPct val="115000"/>
                        </a:lnSpc>
                      </a:pPr>
                      <a:r>
                        <a:rPr b="1" lang="en-US" sz="1900" spc="-1" strike="noStrike">
                          <a:solidFill>
                            <a:schemeClr val="lt1"/>
                          </a:solidFill>
                          <a:latin typeface="Roboto Condensed"/>
                        </a:rPr>
                        <a:t>Method &amp; Description</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lIns="77760" rIns="77760" anchor="t">
                      <a:noAutofit/>
                    </a:bodyPr>
                    <a:p>
                      <a:pPr algn="ctr">
                        <a:lnSpc>
                          <a:spcPct val="115000"/>
                        </a:lnSpc>
                      </a:pPr>
                      <a:r>
                        <a:rPr b="0" lang="en-US" sz="1900" spc="-1" strike="noStrike">
                          <a:solidFill>
                            <a:schemeClr val="dk1"/>
                          </a:solidFill>
                          <a:latin typeface="Roboto Condensed"/>
                        </a:rPr>
                        <a:t>1</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900" spc="-1" strike="noStrike">
                          <a:solidFill>
                            <a:schemeClr val="dk1"/>
                          </a:solidFill>
                          <a:latin typeface="Roboto Condensed"/>
                        </a:rPr>
                        <a:t>E element()</a:t>
                      </a:r>
                      <a:endParaRPr b="0" lang="en-IN" sz="1900" spc="-1" strike="noStrike">
                        <a:solidFill>
                          <a:srgbClr val="000000"/>
                        </a:solidFill>
                        <a:latin typeface="Arial"/>
                      </a:endParaRPr>
                    </a:p>
                    <a:p>
                      <a:pPr marL="30600" algn="just">
                        <a:lnSpc>
                          <a:spcPts val="1840"/>
                        </a:lnSpc>
                      </a:pPr>
                      <a:r>
                        <a:rPr b="0" lang="en-US" sz="1900" spc="-1" strike="noStrike">
                          <a:solidFill>
                            <a:schemeClr val="dk1"/>
                          </a:solidFill>
                          <a:latin typeface="Roboto Condensed"/>
                        </a:rPr>
                        <a:t>Returns the element at the head of the queue. The element is not removed. It throws NoSuchElementException if the queue is empty.</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900" spc="-1" strike="noStrike">
                          <a:solidFill>
                            <a:schemeClr val="dk1"/>
                          </a:solidFill>
                          <a:latin typeface="Roboto Condensed"/>
                        </a:rPr>
                        <a:t>2</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900" spc="-1" strike="noStrike">
                          <a:solidFill>
                            <a:schemeClr val="dk1"/>
                          </a:solidFill>
                          <a:latin typeface="Roboto Condensed"/>
                        </a:rPr>
                        <a:t>boolean offer(E obj)</a:t>
                      </a:r>
                      <a:endParaRPr b="0" lang="en-IN" sz="1900" spc="-1" strike="noStrike">
                        <a:solidFill>
                          <a:srgbClr val="000000"/>
                        </a:solidFill>
                        <a:latin typeface="Arial"/>
                      </a:endParaRPr>
                    </a:p>
                    <a:p>
                      <a:pPr marL="30600" algn="just">
                        <a:lnSpc>
                          <a:spcPts val="1840"/>
                        </a:lnSpc>
                      </a:pPr>
                      <a:r>
                        <a:rPr b="0" lang="en-US" sz="1900" spc="-1" strike="noStrike">
                          <a:solidFill>
                            <a:schemeClr val="dk1"/>
                          </a:solidFill>
                          <a:latin typeface="Roboto Condensed"/>
                        </a:rPr>
                        <a:t>Attempts to add obj to the queue. Returns true if obj was added and false otherwise.</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900" spc="-1" strike="noStrike">
                          <a:solidFill>
                            <a:schemeClr val="dk1"/>
                          </a:solidFill>
                          <a:latin typeface="Roboto Condensed"/>
                        </a:rPr>
                        <a:t>3</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900" spc="-1" strike="noStrike">
                          <a:solidFill>
                            <a:schemeClr val="dk1"/>
                          </a:solidFill>
                          <a:latin typeface="Roboto Condensed"/>
                        </a:rPr>
                        <a:t>E peek()</a:t>
                      </a:r>
                      <a:endParaRPr b="0" lang="en-IN" sz="1900" spc="-1" strike="noStrike">
                        <a:solidFill>
                          <a:srgbClr val="000000"/>
                        </a:solidFill>
                        <a:latin typeface="Arial"/>
                      </a:endParaRPr>
                    </a:p>
                    <a:p>
                      <a:pPr marL="30600" algn="just">
                        <a:lnSpc>
                          <a:spcPts val="1840"/>
                        </a:lnSpc>
                      </a:pPr>
                      <a:r>
                        <a:rPr b="0" lang="en-US" sz="1900" spc="-1" strike="noStrike">
                          <a:solidFill>
                            <a:schemeClr val="dk1"/>
                          </a:solidFill>
                          <a:latin typeface="Roboto Condensed"/>
                        </a:rPr>
                        <a:t>Returns the element at the head of the queue. It returns null if the queue is empty. The element is not removed.</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900" spc="-1" strike="noStrike">
                          <a:solidFill>
                            <a:schemeClr val="dk1"/>
                          </a:solidFill>
                          <a:latin typeface="Roboto Condensed"/>
                        </a:rPr>
                        <a:t>4</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900" spc="-1" strike="noStrike">
                          <a:solidFill>
                            <a:schemeClr val="dk1"/>
                          </a:solidFill>
                          <a:latin typeface="Roboto Condensed"/>
                        </a:rPr>
                        <a:t>E poll()</a:t>
                      </a:r>
                      <a:endParaRPr b="0" lang="en-IN" sz="1900" spc="-1" strike="noStrike">
                        <a:solidFill>
                          <a:srgbClr val="000000"/>
                        </a:solidFill>
                        <a:latin typeface="Arial"/>
                      </a:endParaRPr>
                    </a:p>
                    <a:p>
                      <a:pPr marL="30600" algn="just">
                        <a:lnSpc>
                          <a:spcPts val="1840"/>
                        </a:lnSpc>
                      </a:pPr>
                      <a:r>
                        <a:rPr b="0" lang="en-US" sz="1900" spc="-1" strike="noStrike">
                          <a:solidFill>
                            <a:schemeClr val="dk1"/>
                          </a:solidFill>
                          <a:latin typeface="Roboto Condensed"/>
                        </a:rPr>
                        <a:t>Returns the element at the head of the queue, removing the element in the process. It returns null if the queue is empty.</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900" spc="-1" strike="noStrike">
                          <a:solidFill>
                            <a:schemeClr val="dk1"/>
                          </a:solidFill>
                          <a:latin typeface="Roboto Condensed"/>
                        </a:rPr>
                        <a:t>5</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900" spc="-1" strike="noStrike">
                          <a:solidFill>
                            <a:schemeClr val="dk1"/>
                          </a:solidFill>
                          <a:latin typeface="Roboto Condensed"/>
                        </a:rPr>
                        <a:t>E remove()</a:t>
                      </a:r>
                      <a:endParaRPr b="0" lang="en-IN" sz="1900" spc="-1" strike="noStrike">
                        <a:solidFill>
                          <a:srgbClr val="000000"/>
                        </a:solidFill>
                        <a:latin typeface="Arial"/>
                      </a:endParaRPr>
                    </a:p>
                    <a:p>
                      <a:pPr marL="30600" algn="just">
                        <a:lnSpc>
                          <a:spcPts val="1840"/>
                        </a:lnSpc>
                      </a:pPr>
                      <a:r>
                        <a:rPr b="0" lang="en-US" sz="1900" spc="-1" strike="noStrike">
                          <a:solidFill>
                            <a:schemeClr val="dk1"/>
                          </a:solidFill>
                          <a:latin typeface="Roboto Condensed"/>
                        </a:rPr>
                        <a:t>Returns the element at the head of the queue, returning the element in the process. It throws NoSuchElementException if the queue is empty.</a:t>
                      </a:r>
                      <a:endParaRPr b="0" lang="en-IN" sz="19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Queue Example</a:t>
            </a:r>
            <a:endParaRPr b="0" lang="en-IN" sz="3400" spc="-1" strike="noStrike">
              <a:solidFill>
                <a:srgbClr val="000000"/>
              </a:solidFill>
              <a:latin typeface="Arial"/>
            </a:endParaRPr>
          </a:p>
        </p:txBody>
      </p:sp>
      <p:sp>
        <p:nvSpPr>
          <p:cNvPr id="281" name="Rectangle 3"/>
          <p:cNvSpPr/>
          <p:nvPr/>
        </p:nvSpPr>
        <p:spPr>
          <a:xfrm>
            <a:off x="228600" y="990720"/>
            <a:ext cx="8762400" cy="5578200"/>
          </a:xfrm>
          <a:prstGeom prst="rect">
            <a:avLst/>
          </a:prstGeom>
          <a:noFill/>
          <a:ln w="19050">
            <a:solidFill>
              <a:srgbClr val="909090"/>
            </a:solidFill>
            <a:prstDash val="dash"/>
            <a:round/>
          </a:ln>
        </p:spPr>
        <p:style>
          <a:lnRef idx="0"/>
          <a:fillRef idx="0"/>
          <a:effectRef idx="0"/>
          <a:fontRef idx="minor"/>
        </p:style>
        <p:txBody>
          <a:bodyPr lIns="90000" rIns="90000" tIns="45000" bIns="45000" anchor="t">
            <a:spAutoFit/>
          </a:bodyPr>
          <a:p>
            <a:pPr>
              <a:lnSpc>
                <a:spcPct val="100000"/>
              </a:lnSpc>
            </a:pPr>
            <a:r>
              <a:rPr b="1" lang="en-IN" sz="2000" spc="-1" strike="noStrike">
                <a:solidFill>
                  <a:srgbClr val="7f0055"/>
                </a:solidFill>
                <a:latin typeface="Consolas"/>
                <a:ea typeface="DejaVu Sans"/>
              </a:rPr>
              <a:t>import</a:t>
            </a:r>
            <a:r>
              <a:rPr b="1" lang="en-IN" sz="2000" spc="-1" strike="noStrike">
                <a:solidFill>
                  <a:srgbClr val="000000"/>
                </a:solidFill>
                <a:latin typeface="Consolas"/>
                <a:ea typeface="DejaVu Sans"/>
              </a:rPr>
              <a:t> java.util.*;</a:t>
            </a:r>
            <a:endParaRPr b="0" lang="en-IN" sz="2000" spc="-1" strike="noStrike">
              <a:solidFill>
                <a:srgbClr val="000000"/>
              </a:solidFill>
              <a:latin typeface="Arial"/>
            </a:endParaRPr>
          </a:p>
          <a:p>
            <a:pPr>
              <a:lnSpc>
                <a:spcPct val="100000"/>
              </a:lnSpc>
            </a:pPr>
            <a:r>
              <a:rPr b="1" lang="en-IN" sz="2000" spc="-1" strike="noStrike">
                <a:solidFill>
                  <a:srgbClr val="7f0055"/>
                </a:solidFill>
                <a:latin typeface="Consolas"/>
                <a:ea typeface="DejaVu Sans"/>
              </a:rPr>
              <a:t>public</a:t>
            </a:r>
            <a:r>
              <a:rPr b="1" lang="en-IN" sz="2000" spc="-1" strike="noStrike">
                <a:solidFill>
                  <a:srgbClr val="000000"/>
                </a:solidFill>
                <a:latin typeface="Consolas"/>
                <a:ea typeface="DejaVu Sans"/>
              </a:rPr>
              <a:t> </a:t>
            </a:r>
            <a:r>
              <a:rPr b="1" lang="en-IN" sz="2000" spc="-1" strike="noStrike">
                <a:solidFill>
                  <a:srgbClr val="7f0055"/>
                </a:solidFill>
                <a:latin typeface="Consolas"/>
                <a:ea typeface="DejaVu Sans"/>
              </a:rPr>
              <a:t>class</a:t>
            </a:r>
            <a:r>
              <a:rPr b="1" lang="en-IN" sz="2000" spc="-1" strike="noStrike">
                <a:solidFill>
                  <a:srgbClr val="000000"/>
                </a:solidFill>
                <a:latin typeface="Consolas"/>
                <a:ea typeface="DejaVu Sans"/>
              </a:rPr>
              <a:t> QueueDemo {</a:t>
            </a:r>
            <a:endParaRPr b="0" lang="en-IN" sz="2000" spc="-1" strike="noStrike">
              <a:solidFill>
                <a:srgbClr val="000000"/>
              </a:solidFill>
              <a:latin typeface="Arial"/>
            </a:endParaRPr>
          </a:p>
          <a:p>
            <a:pPr marL="457200">
              <a:lnSpc>
                <a:spcPct val="100000"/>
              </a:lnSpc>
            </a:pPr>
            <a:r>
              <a:rPr b="1" lang="en-US" sz="2000" spc="-1" strike="noStrike">
                <a:solidFill>
                  <a:srgbClr val="7f0055"/>
                </a:solidFill>
                <a:latin typeface="Consolas"/>
                <a:ea typeface="DejaVu Sans"/>
              </a:rPr>
              <a:t>public</a:t>
            </a:r>
            <a:r>
              <a:rPr b="1" lang="en-US" sz="2000" spc="-1" strike="noStrike">
                <a:solidFill>
                  <a:srgbClr val="000000"/>
                </a:solidFill>
                <a:latin typeface="Consolas"/>
                <a:ea typeface="DejaVu Sans"/>
              </a:rPr>
              <a:t> </a:t>
            </a:r>
            <a:r>
              <a:rPr b="1" lang="en-US" sz="2000" spc="-1" strike="noStrike">
                <a:solidFill>
                  <a:srgbClr val="7f0055"/>
                </a:solidFill>
                <a:latin typeface="Consolas"/>
                <a:ea typeface="DejaVu Sans"/>
              </a:rPr>
              <a:t>static</a:t>
            </a:r>
            <a:r>
              <a:rPr b="1" lang="en-US" sz="2000" spc="-1" strike="noStrike">
                <a:solidFill>
                  <a:srgbClr val="000000"/>
                </a:solidFill>
                <a:latin typeface="Consolas"/>
                <a:ea typeface="DejaVu Sans"/>
              </a:rPr>
              <a:t> </a:t>
            </a:r>
            <a:r>
              <a:rPr b="1" lang="en-US" sz="2000" spc="-1" strike="noStrike">
                <a:solidFill>
                  <a:srgbClr val="7f0055"/>
                </a:solidFill>
                <a:latin typeface="Consolas"/>
                <a:ea typeface="DejaVu Sans"/>
              </a:rPr>
              <a:t>void</a:t>
            </a:r>
            <a:r>
              <a:rPr b="1" lang="en-US" sz="2000" spc="-1" strike="noStrike">
                <a:solidFill>
                  <a:srgbClr val="000000"/>
                </a:solidFill>
                <a:latin typeface="Consolas"/>
                <a:ea typeface="DejaVu Sans"/>
              </a:rPr>
              <a:t> main(String[] </a:t>
            </a:r>
            <a:r>
              <a:rPr b="1" lang="en-US" sz="2000" spc="-1" strike="noStrike">
                <a:solidFill>
                  <a:srgbClr val="6a3e3e"/>
                </a:solidFill>
                <a:latin typeface="Consolas"/>
                <a:ea typeface="DejaVu Sans"/>
              </a:rPr>
              <a:t>args</a:t>
            </a:r>
            <a:r>
              <a:rPr b="1" lang="en-US" sz="2000" spc="-1" strike="noStrike">
                <a:solidFill>
                  <a:srgbClr val="000000"/>
                </a:solidFill>
                <a:latin typeface="Consolas"/>
                <a:ea typeface="DejaVu Sans"/>
              </a:rPr>
              <a:t>) {</a:t>
            </a:r>
            <a:endParaRPr b="0" lang="en-IN" sz="2000" spc="-1" strike="noStrike">
              <a:solidFill>
                <a:srgbClr val="000000"/>
              </a:solidFill>
              <a:latin typeface="Arial"/>
            </a:endParaRPr>
          </a:p>
          <a:p>
            <a:pPr marL="914400">
              <a:lnSpc>
                <a:spcPct val="100000"/>
              </a:lnSpc>
            </a:pPr>
            <a:r>
              <a:rPr b="0" lang="en-IN" sz="2000" spc="-1" strike="noStrike">
                <a:solidFill>
                  <a:srgbClr val="000000"/>
                </a:solidFill>
                <a:latin typeface="Consolas"/>
                <a:ea typeface="DejaVu Sans"/>
              </a:rPr>
              <a:t>Queue&lt;String&gt; </a:t>
            </a:r>
            <a:r>
              <a:rPr b="0" lang="en-IN" sz="2000" spc="-1" strike="noStrike">
                <a:solidFill>
                  <a:srgbClr val="6a3e3e"/>
                </a:solidFill>
                <a:latin typeface="Consolas"/>
                <a:ea typeface="DejaVu Sans"/>
              </a:rPr>
              <a:t>q</a:t>
            </a:r>
            <a:r>
              <a:rPr b="0" lang="en-IN" sz="2000" spc="-1" strike="noStrike">
                <a:solidFill>
                  <a:srgbClr val="000000"/>
                </a:solidFill>
                <a:latin typeface="Consolas"/>
                <a:ea typeface="DejaVu Sans"/>
              </a:rPr>
              <a:t> = </a:t>
            </a:r>
            <a:r>
              <a:rPr b="1" lang="en-IN" sz="2000" spc="-1" strike="noStrike">
                <a:solidFill>
                  <a:srgbClr val="7f0055"/>
                </a:solidFill>
                <a:latin typeface="Consolas"/>
                <a:ea typeface="DejaVu Sans"/>
              </a:rPr>
              <a:t>new</a:t>
            </a:r>
            <a:r>
              <a:rPr b="1" lang="en-IN" sz="2000" spc="-1" strike="noStrike">
                <a:solidFill>
                  <a:srgbClr val="000000"/>
                </a:solidFill>
                <a:latin typeface="Consolas"/>
                <a:ea typeface="DejaVu Sans"/>
              </a:rPr>
              <a:t> LinkedList&lt;String&gt;();</a:t>
            </a:r>
            <a:endParaRPr b="0" lang="en-IN" sz="2000" spc="-1" strike="noStrike">
              <a:solidFill>
                <a:srgbClr val="000000"/>
              </a:solidFill>
              <a:latin typeface="Arial"/>
            </a:endParaRPr>
          </a:p>
          <a:p>
            <a:pPr marL="914400">
              <a:lnSpc>
                <a:spcPct val="100000"/>
              </a:lnSpc>
            </a:pPr>
            <a:r>
              <a:rPr b="0" lang="en-IN" sz="2000" spc="-1" strike="noStrike">
                <a:solidFill>
                  <a:srgbClr val="6a3e3e"/>
                </a:solidFill>
                <a:latin typeface="Consolas"/>
                <a:ea typeface="DejaVu Sans"/>
              </a:rPr>
              <a:t>q</a:t>
            </a:r>
            <a:r>
              <a:rPr b="0" lang="en-IN" sz="2000" spc="-1" strike="noStrike">
                <a:solidFill>
                  <a:srgbClr val="000000"/>
                </a:solidFill>
                <a:latin typeface="Consolas"/>
                <a:ea typeface="DejaVu Sans"/>
              </a:rPr>
              <a:t>.add(</a:t>
            </a:r>
            <a:r>
              <a:rPr b="0" lang="en-IN" sz="2000" spc="-1" strike="noStrike">
                <a:solidFill>
                  <a:srgbClr val="2a00ff"/>
                </a:solidFill>
                <a:latin typeface="Consolas"/>
                <a:ea typeface="DejaVu Sans"/>
              </a:rPr>
              <a:t>"Tom"</a:t>
            </a:r>
            <a:r>
              <a:rPr b="0" lang="en-IN" sz="2000" spc="-1" strike="noStrike">
                <a:solidFill>
                  <a:srgbClr val="000000"/>
                </a:solidFill>
                <a:latin typeface="Consolas"/>
                <a:ea typeface="DejaVu Sans"/>
              </a:rPr>
              <a:t>);</a:t>
            </a:r>
            <a:endParaRPr b="0" lang="en-IN" sz="2000" spc="-1" strike="noStrike">
              <a:solidFill>
                <a:srgbClr val="000000"/>
              </a:solidFill>
              <a:latin typeface="Arial"/>
            </a:endParaRPr>
          </a:p>
          <a:p>
            <a:pPr marL="914400">
              <a:lnSpc>
                <a:spcPct val="100000"/>
              </a:lnSpc>
            </a:pPr>
            <a:r>
              <a:rPr b="0" lang="en-IN" sz="2000" spc="-1" strike="noStrike">
                <a:solidFill>
                  <a:srgbClr val="6a3e3e"/>
                </a:solidFill>
                <a:latin typeface="Consolas"/>
                <a:ea typeface="DejaVu Sans"/>
              </a:rPr>
              <a:t>q</a:t>
            </a:r>
            <a:r>
              <a:rPr b="0" lang="en-IN" sz="2000" spc="-1" strike="noStrike">
                <a:solidFill>
                  <a:srgbClr val="000000"/>
                </a:solidFill>
                <a:latin typeface="Consolas"/>
                <a:ea typeface="DejaVu Sans"/>
              </a:rPr>
              <a:t>.add(</a:t>
            </a:r>
            <a:r>
              <a:rPr b="0" lang="en-IN" sz="2000" spc="-1" strike="noStrike">
                <a:solidFill>
                  <a:srgbClr val="2a00ff"/>
                </a:solidFill>
                <a:latin typeface="Consolas"/>
                <a:ea typeface="DejaVu Sans"/>
              </a:rPr>
              <a:t>"Jerry"</a:t>
            </a:r>
            <a:r>
              <a:rPr b="0" lang="en-IN" sz="2000" spc="-1" strike="noStrike">
                <a:solidFill>
                  <a:srgbClr val="000000"/>
                </a:solidFill>
                <a:latin typeface="Consolas"/>
                <a:ea typeface="DejaVu Sans"/>
              </a:rPr>
              <a:t>); </a:t>
            </a:r>
            <a:endParaRPr b="0" lang="en-IN" sz="2000" spc="-1" strike="noStrike">
              <a:solidFill>
                <a:srgbClr val="000000"/>
              </a:solidFill>
              <a:latin typeface="Arial"/>
            </a:endParaRPr>
          </a:p>
          <a:p>
            <a:pPr marL="914400">
              <a:lnSpc>
                <a:spcPct val="100000"/>
              </a:lnSpc>
            </a:pPr>
            <a:r>
              <a:rPr b="0" lang="en-IN" sz="2000" spc="-1" strike="noStrike">
                <a:solidFill>
                  <a:srgbClr val="6a3e3e"/>
                </a:solidFill>
                <a:latin typeface="Consolas"/>
                <a:ea typeface="DejaVu Sans"/>
              </a:rPr>
              <a:t>q</a:t>
            </a:r>
            <a:r>
              <a:rPr b="0" lang="en-IN" sz="2000" spc="-1" strike="noStrike">
                <a:solidFill>
                  <a:srgbClr val="000000"/>
                </a:solidFill>
                <a:latin typeface="Consolas"/>
                <a:ea typeface="DejaVu Sans"/>
              </a:rPr>
              <a:t>.add(</a:t>
            </a:r>
            <a:r>
              <a:rPr b="0" lang="en-IN" sz="2000" spc="-1" strike="noStrike">
                <a:solidFill>
                  <a:srgbClr val="2a00ff"/>
                </a:solidFill>
                <a:latin typeface="Consolas"/>
                <a:ea typeface="DejaVu Sans"/>
              </a:rPr>
              <a:t>"Mike"</a:t>
            </a:r>
            <a:r>
              <a:rPr b="0" lang="en-IN" sz="2000" spc="-1" strike="noStrike">
                <a:solidFill>
                  <a:srgbClr val="000000"/>
                </a:solidFill>
                <a:latin typeface="Consolas"/>
                <a:ea typeface="DejaVu Sans"/>
              </a:rPr>
              <a:t>);</a:t>
            </a:r>
            <a:endParaRPr b="0" lang="en-IN" sz="2000" spc="-1" strike="noStrike">
              <a:solidFill>
                <a:srgbClr val="000000"/>
              </a:solidFill>
              <a:latin typeface="Arial"/>
            </a:endParaRPr>
          </a:p>
          <a:p>
            <a:pPr marL="914400">
              <a:lnSpc>
                <a:spcPct val="100000"/>
              </a:lnSpc>
            </a:pPr>
            <a:r>
              <a:rPr b="0" lang="en-IN" sz="2000" spc="-1" strike="noStrike">
                <a:solidFill>
                  <a:srgbClr val="6a3e3e"/>
                </a:solidFill>
                <a:latin typeface="Consolas"/>
                <a:ea typeface="DejaVu Sans"/>
              </a:rPr>
              <a:t>q</a:t>
            </a:r>
            <a:r>
              <a:rPr b="0" lang="en-IN" sz="2000" spc="-1" strike="noStrike">
                <a:solidFill>
                  <a:srgbClr val="000000"/>
                </a:solidFill>
                <a:latin typeface="Consolas"/>
                <a:ea typeface="DejaVu Sans"/>
              </a:rPr>
              <a:t>.add(</a:t>
            </a:r>
            <a:r>
              <a:rPr b="0" lang="en-IN" sz="2000" spc="-1" strike="noStrike">
                <a:solidFill>
                  <a:srgbClr val="2a00ff"/>
                </a:solidFill>
                <a:latin typeface="Consolas"/>
                <a:ea typeface="DejaVu Sans"/>
              </a:rPr>
              <a:t>"Steve"</a:t>
            </a:r>
            <a:r>
              <a:rPr b="0" lang="en-IN" sz="2000" spc="-1" strike="noStrike">
                <a:solidFill>
                  <a:srgbClr val="000000"/>
                </a:solidFill>
                <a:latin typeface="Consolas"/>
                <a:ea typeface="DejaVu Sans"/>
              </a:rPr>
              <a:t>);</a:t>
            </a:r>
            <a:endParaRPr b="0" lang="en-IN" sz="2000" spc="-1" strike="noStrike">
              <a:solidFill>
                <a:srgbClr val="000000"/>
              </a:solidFill>
              <a:latin typeface="Arial"/>
            </a:endParaRPr>
          </a:p>
          <a:p>
            <a:pPr marL="914400">
              <a:lnSpc>
                <a:spcPct val="100000"/>
              </a:lnSpc>
            </a:pPr>
            <a:r>
              <a:rPr b="0" lang="en-IN" sz="2000" spc="-1" strike="noStrike">
                <a:solidFill>
                  <a:srgbClr val="6a3e3e"/>
                </a:solidFill>
                <a:latin typeface="Consolas"/>
                <a:ea typeface="DejaVu Sans"/>
              </a:rPr>
              <a:t>q</a:t>
            </a:r>
            <a:r>
              <a:rPr b="0" lang="en-IN" sz="2000" spc="-1" strike="noStrike">
                <a:solidFill>
                  <a:srgbClr val="000000"/>
                </a:solidFill>
                <a:latin typeface="Consolas"/>
                <a:ea typeface="DejaVu Sans"/>
              </a:rPr>
              <a:t>.add(</a:t>
            </a:r>
            <a:r>
              <a:rPr b="0" lang="en-IN" sz="2000" spc="-1" strike="noStrike">
                <a:solidFill>
                  <a:srgbClr val="2a00ff"/>
                </a:solidFill>
                <a:latin typeface="Consolas"/>
                <a:ea typeface="DejaVu Sans"/>
              </a:rPr>
              <a:t>"Harry"</a:t>
            </a:r>
            <a:r>
              <a:rPr b="0" lang="en-IN" sz="2000" spc="-1" strike="noStrike">
                <a:solidFill>
                  <a:srgbClr val="000000"/>
                </a:solidFill>
                <a:latin typeface="Consolas"/>
                <a:ea typeface="DejaVu Sans"/>
              </a:rPr>
              <a:t>);</a:t>
            </a:r>
            <a:endParaRPr b="0" lang="en-IN" sz="2000" spc="-1" strike="noStrike">
              <a:solidFill>
                <a:srgbClr val="000000"/>
              </a:solidFill>
              <a:latin typeface="Arial"/>
            </a:endParaRPr>
          </a:p>
          <a:p>
            <a:pPr marL="914400">
              <a:lnSpc>
                <a:spcPct val="100000"/>
              </a:lnSpc>
            </a:pPr>
            <a:r>
              <a:rPr b="0" lang="de-DE" sz="2000" spc="-1" strike="noStrike">
                <a:solidFill>
                  <a:srgbClr val="000000"/>
                </a:solidFill>
                <a:latin typeface="Consolas"/>
                <a:ea typeface="DejaVu Sans"/>
              </a:rPr>
              <a:t>System.</a:t>
            </a:r>
            <a:r>
              <a:rPr b="1" i="1" lang="de-DE" sz="2000" spc="-1" strike="noStrike">
                <a:solidFill>
                  <a:srgbClr val="0000c0"/>
                </a:solidFill>
                <a:latin typeface="Consolas"/>
                <a:ea typeface="DejaVu Sans"/>
              </a:rPr>
              <a:t>out</a:t>
            </a:r>
            <a:r>
              <a:rPr b="1" i="1" lang="de-DE" sz="2000" spc="-1" strike="noStrike">
                <a:solidFill>
                  <a:srgbClr val="000000"/>
                </a:solidFill>
                <a:latin typeface="Consolas"/>
                <a:ea typeface="DejaVu Sans"/>
              </a:rPr>
              <a:t>.println(</a:t>
            </a:r>
            <a:r>
              <a:rPr b="1" i="1" lang="de-DE" sz="2000" spc="-1" strike="noStrike">
                <a:solidFill>
                  <a:srgbClr val="2a00ff"/>
                </a:solidFill>
                <a:latin typeface="Consolas"/>
                <a:ea typeface="DejaVu Sans"/>
              </a:rPr>
              <a:t>"Elements in Queue:"</a:t>
            </a:r>
            <a:r>
              <a:rPr b="1" i="1" lang="de-DE" sz="2000" spc="-1" strike="noStrike">
                <a:solidFill>
                  <a:srgbClr val="000000"/>
                </a:solidFill>
                <a:latin typeface="Consolas"/>
                <a:ea typeface="DejaVu Sans"/>
              </a:rPr>
              <a:t>+</a:t>
            </a:r>
            <a:r>
              <a:rPr b="1" i="1" lang="de-DE" sz="2000" spc="-1" strike="noStrike">
                <a:solidFill>
                  <a:srgbClr val="6a3e3e"/>
                </a:solidFill>
                <a:latin typeface="Consolas"/>
                <a:ea typeface="DejaVu Sans"/>
              </a:rPr>
              <a:t>q</a:t>
            </a:r>
            <a:r>
              <a:rPr b="1" i="1" lang="de-DE" sz="2000" spc="-1" strike="noStrike">
                <a:solidFill>
                  <a:srgbClr val="000000"/>
                </a:solidFill>
                <a:latin typeface="Consolas"/>
                <a:ea typeface="DejaVu Sans"/>
              </a:rPr>
              <a:t>);</a:t>
            </a:r>
            <a:endParaRPr b="0" lang="en-IN" sz="2000" spc="-1" strike="noStrike">
              <a:solidFill>
                <a:srgbClr val="000000"/>
              </a:solidFill>
              <a:latin typeface="Arial"/>
            </a:endParaRPr>
          </a:p>
          <a:p>
            <a:pPr marL="914400">
              <a:lnSpc>
                <a:spcPct val="100000"/>
              </a:lnSpc>
            </a:pPr>
            <a:r>
              <a:rPr b="0" lang="en-IN" sz="2000" spc="-1" strike="noStrike">
                <a:solidFill>
                  <a:srgbClr val="000000"/>
                </a:solidFill>
                <a:latin typeface="Consolas"/>
                <a:ea typeface="DejaVu Sans"/>
              </a:rPr>
              <a:t>System.</a:t>
            </a:r>
            <a:r>
              <a:rPr b="1" i="1" lang="en-IN" sz="2000" spc="-1" strike="noStrike">
                <a:solidFill>
                  <a:srgbClr val="0000c0"/>
                </a:solidFill>
                <a:latin typeface="Consolas"/>
                <a:ea typeface="DejaVu Sans"/>
              </a:rPr>
              <a:t>out</a:t>
            </a:r>
            <a:r>
              <a:rPr b="1" i="1" lang="en-IN" sz="2000" spc="-1" strike="noStrike">
                <a:solidFill>
                  <a:srgbClr val="000000"/>
                </a:solidFill>
                <a:latin typeface="Consolas"/>
                <a:ea typeface="DejaVu Sans"/>
              </a:rPr>
              <a:t>.println(</a:t>
            </a:r>
            <a:r>
              <a:rPr b="1" i="1" lang="en-IN" sz="2000" spc="-1" strike="noStrike">
                <a:solidFill>
                  <a:srgbClr val="2a00ff"/>
                </a:solidFill>
                <a:latin typeface="Consolas"/>
                <a:ea typeface="DejaVu Sans"/>
              </a:rPr>
              <a:t>"Removed element: "</a:t>
            </a:r>
            <a:r>
              <a:rPr b="1" i="1" lang="en-IN" sz="2000" spc="-1" strike="noStrike">
                <a:solidFill>
                  <a:srgbClr val="000000"/>
                </a:solidFill>
                <a:latin typeface="Consolas"/>
                <a:ea typeface="DejaVu Sans"/>
              </a:rPr>
              <a:t>+</a:t>
            </a:r>
            <a:r>
              <a:rPr b="1" i="1" lang="en-IN" sz="2000" spc="-1" strike="noStrike">
                <a:solidFill>
                  <a:srgbClr val="6a3e3e"/>
                </a:solidFill>
                <a:latin typeface="Consolas"/>
                <a:ea typeface="DejaVu Sans"/>
              </a:rPr>
              <a:t>q</a:t>
            </a:r>
            <a:r>
              <a:rPr b="1" i="1" lang="en-IN" sz="2000" spc="-1" strike="noStrike">
                <a:solidFill>
                  <a:srgbClr val="000000"/>
                </a:solidFill>
                <a:latin typeface="Consolas"/>
                <a:ea typeface="DejaVu Sans"/>
              </a:rPr>
              <a:t>.remove());</a:t>
            </a:r>
            <a:endParaRPr b="0" lang="en-IN" sz="2000" spc="-1" strike="noStrike">
              <a:solidFill>
                <a:srgbClr val="000000"/>
              </a:solidFill>
              <a:latin typeface="Arial"/>
            </a:endParaRPr>
          </a:p>
          <a:p>
            <a:pPr marL="914400">
              <a:lnSpc>
                <a:spcPct val="100000"/>
              </a:lnSpc>
            </a:pPr>
            <a:r>
              <a:rPr b="0" lang="en-IN" sz="2000" spc="-1" strike="noStrike">
                <a:solidFill>
                  <a:srgbClr val="000000"/>
                </a:solidFill>
                <a:latin typeface="Consolas"/>
                <a:ea typeface="DejaVu Sans"/>
              </a:rPr>
              <a:t>System.</a:t>
            </a:r>
            <a:r>
              <a:rPr b="1" i="1" lang="en-IN" sz="2000" spc="-1" strike="noStrike">
                <a:solidFill>
                  <a:srgbClr val="0000c0"/>
                </a:solidFill>
                <a:latin typeface="Consolas"/>
                <a:ea typeface="DejaVu Sans"/>
              </a:rPr>
              <a:t>out</a:t>
            </a:r>
            <a:r>
              <a:rPr b="1" i="1" lang="en-IN" sz="2000" spc="-1" strike="noStrike">
                <a:solidFill>
                  <a:srgbClr val="000000"/>
                </a:solidFill>
                <a:latin typeface="Consolas"/>
                <a:ea typeface="DejaVu Sans"/>
              </a:rPr>
              <a:t>.println(</a:t>
            </a:r>
            <a:r>
              <a:rPr b="1" i="1" lang="en-IN" sz="2000" spc="-1" strike="noStrike">
                <a:solidFill>
                  <a:srgbClr val="2a00ff"/>
                </a:solidFill>
                <a:latin typeface="Consolas"/>
                <a:ea typeface="DejaVu Sans"/>
              </a:rPr>
              <a:t>"Head: "</a:t>
            </a:r>
            <a:r>
              <a:rPr b="1" i="1" lang="en-IN" sz="2000" spc="-1" strike="noStrike">
                <a:solidFill>
                  <a:srgbClr val="000000"/>
                </a:solidFill>
                <a:latin typeface="Consolas"/>
                <a:ea typeface="DejaVu Sans"/>
              </a:rPr>
              <a:t>+</a:t>
            </a:r>
            <a:r>
              <a:rPr b="1" i="1" lang="en-IN" sz="2000" spc="-1" strike="noStrike">
                <a:solidFill>
                  <a:srgbClr val="6a3e3e"/>
                </a:solidFill>
                <a:latin typeface="Consolas"/>
                <a:ea typeface="DejaVu Sans"/>
              </a:rPr>
              <a:t>q</a:t>
            </a:r>
            <a:r>
              <a:rPr b="1" i="1" lang="en-IN" sz="2000" spc="-1" strike="noStrike">
                <a:solidFill>
                  <a:srgbClr val="000000"/>
                </a:solidFill>
                <a:latin typeface="Consolas"/>
                <a:ea typeface="DejaVu Sans"/>
              </a:rPr>
              <a:t>.element());</a:t>
            </a:r>
            <a:endParaRPr b="0" lang="en-IN" sz="2000" spc="-1" strike="noStrike">
              <a:solidFill>
                <a:srgbClr val="000000"/>
              </a:solidFill>
              <a:latin typeface="Arial"/>
            </a:endParaRPr>
          </a:p>
          <a:p>
            <a:pPr marL="914400">
              <a:lnSpc>
                <a:spcPct val="100000"/>
              </a:lnSpc>
            </a:pPr>
            <a:r>
              <a:rPr b="0" lang="en-IN" sz="2000" spc="-1" strike="noStrike">
                <a:solidFill>
                  <a:srgbClr val="000000"/>
                </a:solidFill>
                <a:latin typeface="Consolas"/>
                <a:ea typeface="DejaVu Sans"/>
              </a:rPr>
              <a:t>System.</a:t>
            </a:r>
            <a:r>
              <a:rPr b="1" i="1" lang="en-IN" sz="2000" spc="-1" strike="noStrike">
                <a:solidFill>
                  <a:srgbClr val="0000c0"/>
                </a:solidFill>
                <a:latin typeface="Consolas"/>
                <a:ea typeface="DejaVu Sans"/>
              </a:rPr>
              <a:t>out</a:t>
            </a:r>
            <a:r>
              <a:rPr b="1" i="1" lang="en-IN" sz="2000" spc="-1" strike="noStrike">
                <a:solidFill>
                  <a:srgbClr val="000000"/>
                </a:solidFill>
                <a:latin typeface="Consolas"/>
                <a:ea typeface="DejaVu Sans"/>
              </a:rPr>
              <a:t>.println(</a:t>
            </a:r>
            <a:r>
              <a:rPr b="1" i="1" lang="en-IN" sz="2000" spc="-1" strike="noStrike">
                <a:solidFill>
                  <a:srgbClr val="2a00ff"/>
                </a:solidFill>
                <a:latin typeface="Consolas"/>
                <a:ea typeface="DejaVu Sans"/>
              </a:rPr>
              <a:t>"poll(): "</a:t>
            </a:r>
            <a:r>
              <a:rPr b="1" i="1" lang="en-IN" sz="2000" spc="-1" strike="noStrike">
                <a:solidFill>
                  <a:srgbClr val="000000"/>
                </a:solidFill>
                <a:latin typeface="Consolas"/>
                <a:ea typeface="DejaVu Sans"/>
              </a:rPr>
              <a:t>+</a:t>
            </a:r>
            <a:r>
              <a:rPr b="1" i="1" lang="en-IN" sz="2000" spc="-1" strike="noStrike">
                <a:solidFill>
                  <a:srgbClr val="6a3e3e"/>
                </a:solidFill>
                <a:latin typeface="Consolas"/>
                <a:ea typeface="DejaVu Sans"/>
              </a:rPr>
              <a:t>q</a:t>
            </a:r>
            <a:r>
              <a:rPr b="1" i="1" lang="en-IN" sz="2000" spc="-1" strike="noStrike">
                <a:solidFill>
                  <a:srgbClr val="000000"/>
                </a:solidFill>
                <a:latin typeface="Consolas"/>
                <a:ea typeface="DejaVu Sans"/>
              </a:rPr>
              <a:t>.poll());</a:t>
            </a:r>
            <a:endParaRPr b="0" lang="en-IN" sz="2000" spc="-1" strike="noStrike">
              <a:solidFill>
                <a:srgbClr val="000000"/>
              </a:solidFill>
              <a:latin typeface="Arial"/>
            </a:endParaRPr>
          </a:p>
          <a:p>
            <a:pPr marL="914400">
              <a:lnSpc>
                <a:spcPct val="100000"/>
              </a:lnSpc>
            </a:pPr>
            <a:r>
              <a:rPr b="0" lang="en-IN" sz="2000" spc="-1" strike="noStrike">
                <a:solidFill>
                  <a:srgbClr val="000000"/>
                </a:solidFill>
                <a:latin typeface="Consolas"/>
                <a:ea typeface="DejaVu Sans"/>
              </a:rPr>
              <a:t>System.</a:t>
            </a:r>
            <a:r>
              <a:rPr b="1" i="1" lang="en-IN" sz="2000" spc="-1" strike="noStrike">
                <a:solidFill>
                  <a:srgbClr val="0000c0"/>
                </a:solidFill>
                <a:latin typeface="Consolas"/>
                <a:ea typeface="DejaVu Sans"/>
              </a:rPr>
              <a:t>out</a:t>
            </a:r>
            <a:r>
              <a:rPr b="1" i="1" lang="en-IN" sz="2000" spc="-1" strike="noStrike">
                <a:solidFill>
                  <a:srgbClr val="000000"/>
                </a:solidFill>
                <a:latin typeface="Consolas"/>
                <a:ea typeface="DejaVu Sans"/>
              </a:rPr>
              <a:t>.println(</a:t>
            </a:r>
            <a:r>
              <a:rPr b="1" i="1" lang="en-IN" sz="2000" spc="-1" strike="noStrike">
                <a:solidFill>
                  <a:srgbClr val="2a00ff"/>
                </a:solidFill>
                <a:latin typeface="Consolas"/>
                <a:ea typeface="DejaVu Sans"/>
              </a:rPr>
              <a:t>"peek(): "</a:t>
            </a:r>
            <a:r>
              <a:rPr b="1" i="1" lang="en-IN" sz="2000" spc="-1" strike="noStrike">
                <a:solidFill>
                  <a:srgbClr val="000000"/>
                </a:solidFill>
                <a:latin typeface="Consolas"/>
                <a:ea typeface="DejaVu Sans"/>
              </a:rPr>
              <a:t>+</a:t>
            </a:r>
            <a:r>
              <a:rPr b="1" i="1" lang="en-IN" sz="2000" spc="-1" strike="noStrike">
                <a:solidFill>
                  <a:srgbClr val="6a3e3e"/>
                </a:solidFill>
                <a:latin typeface="Consolas"/>
                <a:ea typeface="DejaVu Sans"/>
              </a:rPr>
              <a:t>q</a:t>
            </a:r>
            <a:r>
              <a:rPr b="1" i="1" lang="en-IN" sz="2000" spc="-1" strike="noStrike">
                <a:solidFill>
                  <a:srgbClr val="000000"/>
                </a:solidFill>
                <a:latin typeface="Consolas"/>
                <a:ea typeface="DejaVu Sans"/>
              </a:rPr>
              <a:t>.peek());</a:t>
            </a:r>
            <a:endParaRPr b="0" lang="en-IN" sz="2000" spc="-1" strike="noStrike">
              <a:solidFill>
                <a:srgbClr val="000000"/>
              </a:solidFill>
              <a:latin typeface="Arial"/>
            </a:endParaRPr>
          </a:p>
          <a:p>
            <a:pPr marL="914400">
              <a:lnSpc>
                <a:spcPct val="100000"/>
              </a:lnSpc>
            </a:pPr>
            <a:r>
              <a:rPr b="0" lang="de-DE" sz="2000" spc="-1" strike="noStrike">
                <a:solidFill>
                  <a:srgbClr val="000000"/>
                </a:solidFill>
                <a:latin typeface="Consolas"/>
                <a:ea typeface="DejaVu Sans"/>
              </a:rPr>
              <a:t>System.</a:t>
            </a:r>
            <a:r>
              <a:rPr b="1" i="1" lang="de-DE" sz="2000" spc="-1" strike="noStrike">
                <a:solidFill>
                  <a:srgbClr val="0000c0"/>
                </a:solidFill>
                <a:latin typeface="Consolas"/>
                <a:ea typeface="DejaVu Sans"/>
              </a:rPr>
              <a:t>out</a:t>
            </a:r>
            <a:r>
              <a:rPr b="1" i="1" lang="de-DE" sz="2000" spc="-1" strike="noStrike">
                <a:solidFill>
                  <a:srgbClr val="000000"/>
                </a:solidFill>
                <a:latin typeface="Consolas"/>
                <a:ea typeface="DejaVu Sans"/>
              </a:rPr>
              <a:t>.println(</a:t>
            </a:r>
            <a:r>
              <a:rPr b="1" i="1" lang="de-DE" sz="2000" spc="-1" strike="noStrike">
                <a:solidFill>
                  <a:srgbClr val="2a00ff"/>
                </a:solidFill>
                <a:latin typeface="Consolas"/>
                <a:ea typeface="DejaVu Sans"/>
              </a:rPr>
              <a:t>"Elements in Queue:"</a:t>
            </a:r>
            <a:r>
              <a:rPr b="1" i="1" lang="de-DE" sz="2000" spc="-1" strike="noStrike">
                <a:solidFill>
                  <a:srgbClr val="000000"/>
                </a:solidFill>
                <a:latin typeface="Consolas"/>
                <a:ea typeface="DejaVu Sans"/>
              </a:rPr>
              <a:t>+</a:t>
            </a:r>
            <a:r>
              <a:rPr b="1" i="1" lang="de-DE" sz="2000" spc="-1" strike="noStrike">
                <a:solidFill>
                  <a:srgbClr val="6a3e3e"/>
                </a:solidFill>
                <a:latin typeface="Consolas"/>
                <a:ea typeface="DejaVu Sans"/>
              </a:rPr>
              <a:t>q</a:t>
            </a:r>
            <a:r>
              <a:rPr b="1" i="1" lang="de-DE" sz="2000" spc="-1" strike="noStrike">
                <a:solidFill>
                  <a:srgbClr val="000000"/>
                </a:solidFill>
                <a:latin typeface="Consolas"/>
                <a:ea typeface="DejaVu Sans"/>
              </a:rPr>
              <a:t>);</a:t>
            </a:r>
            <a:endParaRPr b="0" lang="en-IN" sz="2000" spc="-1" strike="noStrike">
              <a:solidFill>
                <a:srgbClr val="000000"/>
              </a:solidFill>
              <a:latin typeface="Arial"/>
            </a:endParaRPr>
          </a:p>
          <a:p>
            <a:pPr marL="457200">
              <a:lnSpc>
                <a:spcPct val="100000"/>
              </a:lnSpc>
            </a:pPr>
            <a:r>
              <a:rPr b="0" lang="en-IN" sz="2000" spc="-1" strike="noStrike">
                <a:solidFill>
                  <a:srgbClr val="000000"/>
                </a:solidFill>
                <a:latin typeface="Consolas"/>
                <a:ea typeface="DejaVu Sans"/>
              </a:rPr>
              <a:t>}</a:t>
            </a:r>
            <a:endParaRPr b="0" lang="en-IN" sz="2000" spc="-1" strike="noStrike">
              <a:solidFill>
                <a:srgbClr val="000000"/>
              </a:solidFill>
              <a:latin typeface="Arial"/>
            </a:endParaRPr>
          </a:p>
          <a:p>
            <a:pPr marL="457200">
              <a:lnSpc>
                <a:spcPct val="100000"/>
              </a:lnSpc>
            </a:pPr>
            <a:r>
              <a:rPr b="0" lang="en-IN" sz="2000" spc="-1" strike="noStrike">
                <a:solidFill>
                  <a:srgbClr val="000000"/>
                </a:solidFill>
                <a:latin typeface="Consolas"/>
                <a:ea typeface="DejaVu Sans"/>
              </a:rPr>
              <a:t>}</a:t>
            </a:r>
            <a:endParaRPr b="0" lang="en-IN" sz="2000" spc="-1" strike="noStrike">
              <a:solidFill>
                <a:srgbClr val="000000"/>
              </a:solidFill>
              <a:latin typeface="Arial"/>
            </a:endParaRPr>
          </a:p>
        </p:txBody>
      </p:sp>
      <p:pic>
        <p:nvPicPr>
          <p:cNvPr id="282" name="Picture 4" descr=""/>
          <p:cNvPicPr/>
          <p:nvPr/>
        </p:nvPicPr>
        <p:blipFill>
          <a:blip r:embed="rId1"/>
          <a:stretch/>
        </p:blipFill>
        <p:spPr>
          <a:xfrm>
            <a:off x="3373560" y="2308320"/>
            <a:ext cx="8705160" cy="2552040"/>
          </a:xfrm>
          <a:prstGeom prst="rect">
            <a:avLst/>
          </a:prstGeom>
          <a:ln w="0">
            <a:noFill/>
          </a:ln>
        </p:spPr>
      </p:pic>
    </p:spTree>
  </p:cSld>
  <mc:AlternateContent>
    <mc:Choice Requires="p14">
      <p:transition spd="slow" p14:dur="2000"/>
    </mc:Choice>
    <mc:Fallback>
      <p:transition spd="slow"/>
    </mc:Fallback>
  </mc:AlternateContent>
  <p:timing>
    <p:tnLst>
      <p:par>
        <p:cTn id="284" dur="indefinite" restart="never" nodeType="tmRoot">
          <p:childTnLst>
            <p:seq>
              <p:cTn id="285" dur="indefinite" nodeType="mainSeq">
                <p:childTnLst>
                  <p:par>
                    <p:cTn id="286" fill="hold">
                      <p:stCondLst>
                        <p:cond delay="indefinite"/>
                      </p:stCondLst>
                      <p:childTnLst>
                        <p:par>
                          <p:cTn id="287" fill="hold">
                            <p:stCondLst>
                              <p:cond delay="0"/>
                            </p:stCondLst>
                            <p:childTnLst>
                              <p:par>
                                <p:cTn id="288" nodeType="clickEffect" fill="hold" presetClass="entr" presetID="1">
                                  <p:stCondLst>
                                    <p:cond delay="0"/>
                                  </p:stCondLst>
                                  <p:childTnLst>
                                    <p:set>
                                      <p:cBhvr>
                                        <p:cTn id="289" dur="1" fill="hold">
                                          <p:stCondLst>
                                            <p:cond delay="0"/>
                                          </p:stCondLst>
                                        </p:cTn>
                                        <p:tgtEl>
                                          <p:spTgt spid="281"/>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nodeType="clickEffect" fill="hold" presetClass="entr" presetID="1">
                                  <p:stCondLst>
                                    <p:cond delay="0"/>
                                  </p:stCondLst>
                                  <p:childTnLst>
                                    <p:set>
                                      <p:cBhvr>
                                        <p:cTn id="293"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nodeType="clickEffect" fill="hold" presetClass="entr" presetID="1">
                                  <p:stCondLst>
                                    <p:cond delay="0"/>
                                  </p:stCondLst>
                                  <p:childTnLst>
                                    <p:set>
                                      <p:cBhvr>
                                        <p:cTn id="297"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nodeType="clickEffect" fill="hold" presetClass="entr" presetID="1">
                                  <p:stCondLst>
                                    <p:cond delay="0"/>
                                  </p:stCondLst>
                                  <p:childTnLst>
                                    <p:set>
                                      <p:cBhvr>
                                        <p:cTn id="301"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302" fill="hold">
                      <p:stCondLst>
                        <p:cond delay="indefinite"/>
                      </p:stCondLst>
                      <p:childTnLst>
                        <p:par>
                          <p:cTn id="303" fill="hold">
                            <p:stCondLst>
                              <p:cond delay="0"/>
                            </p:stCondLst>
                            <p:childTnLst>
                              <p:par>
                                <p:cTn id="304" nodeType="clickEffect" fill="hold" presetClass="entr" presetID="1">
                                  <p:stCondLst>
                                    <p:cond delay="0"/>
                                  </p:stCondLst>
                                  <p:childTnLst>
                                    <p:set>
                                      <p:cBhvr>
                                        <p:cTn id="305"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306" fill="hold">
                      <p:stCondLst>
                        <p:cond delay="indefinite"/>
                      </p:stCondLst>
                      <p:childTnLst>
                        <p:par>
                          <p:cTn id="307" fill="hold">
                            <p:stCondLst>
                              <p:cond delay="0"/>
                            </p:stCondLst>
                            <p:childTnLst>
                              <p:par>
                                <p:cTn id="308" nodeType="clickEffect" fill="hold" presetClass="entr" presetID="1">
                                  <p:stCondLst>
                                    <p:cond delay="0"/>
                                  </p:stCondLst>
                                  <p:childTnLst>
                                    <p:set>
                                      <p:cBhvr>
                                        <p:cTn id="309" dur="1" fill="hold">
                                          <p:stCondLst>
                                            <p:cond delay="0"/>
                                          </p:stCondLst>
                                        </p:cTn>
                                        <p:tgtEl>
                                          <p:spTgt spid="281">
                                            <p:txEl>
                                              <p:pRg st="4" end="4"/>
                                            </p:txEl>
                                          </p:spTgt>
                                        </p:tgtEl>
                                        <p:attrNameLst>
                                          <p:attrName>style.visibility</p:attrName>
                                        </p:attrNameLst>
                                      </p:cBhvr>
                                      <p:to>
                                        <p:strVal val="visible"/>
                                      </p:to>
                                    </p:set>
                                  </p:childTnLst>
                                </p:cTn>
                              </p:par>
                            </p:childTnLst>
                          </p:cTn>
                        </p:par>
                      </p:childTnLst>
                    </p:cTn>
                  </p:par>
                  <p:par>
                    <p:cTn id="310" fill="hold">
                      <p:stCondLst>
                        <p:cond delay="indefinite"/>
                      </p:stCondLst>
                      <p:childTnLst>
                        <p:par>
                          <p:cTn id="311" fill="hold">
                            <p:stCondLst>
                              <p:cond delay="0"/>
                            </p:stCondLst>
                            <p:childTnLst>
                              <p:par>
                                <p:cTn id="312" nodeType="clickEffect" fill="hold" presetClass="entr" presetID="1">
                                  <p:stCondLst>
                                    <p:cond delay="0"/>
                                  </p:stCondLst>
                                  <p:childTnLst>
                                    <p:set>
                                      <p:cBhvr>
                                        <p:cTn id="313" dur="1" fill="hold">
                                          <p:stCondLst>
                                            <p:cond delay="0"/>
                                          </p:stCondLst>
                                        </p:cTn>
                                        <p:tgtEl>
                                          <p:spTgt spid="281">
                                            <p:txEl>
                                              <p:pRg st="5" end="5"/>
                                            </p:txEl>
                                          </p:spTgt>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nodeType="clickEffect" fill="hold" presetClass="entr" presetID="1">
                                  <p:stCondLst>
                                    <p:cond delay="0"/>
                                  </p:stCondLst>
                                  <p:childTnLst>
                                    <p:set>
                                      <p:cBhvr>
                                        <p:cTn id="317" dur="1" fill="hold">
                                          <p:stCondLst>
                                            <p:cond delay="0"/>
                                          </p:stCondLst>
                                        </p:cTn>
                                        <p:tgtEl>
                                          <p:spTgt spid="281">
                                            <p:txEl>
                                              <p:pRg st="6" end="6"/>
                                            </p:txEl>
                                          </p:spTgt>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nodeType="clickEffect" fill="hold" presetClass="entr" presetID="1">
                                  <p:stCondLst>
                                    <p:cond delay="0"/>
                                  </p:stCondLst>
                                  <p:childTnLst>
                                    <p:set>
                                      <p:cBhvr>
                                        <p:cTn id="321" dur="1" fill="hold">
                                          <p:stCondLst>
                                            <p:cond delay="0"/>
                                          </p:stCondLst>
                                        </p:cTn>
                                        <p:tgtEl>
                                          <p:spTgt spid="281">
                                            <p:txEl>
                                              <p:pRg st="7" end="7"/>
                                            </p:txEl>
                                          </p:spTgt>
                                        </p:tgtEl>
                                        <p:attrNameLst>
                                          <p:attrName>style.visibility</p:attrName>
                                        </p:attrNameLst>
                                      </p:cBhvr>
                                      <p:to>
                                        <p:strVal val="visible"/>
                                      </p:to>
                                    </p:set>
                                  </p:childTnLst>
                                </p:cTn>
                              </p:par>
                            </p:childTnLst>
                          </p:cTn>
                        </p:par>
                      </p:childTnLst>
                    </p:cTn>
                  </p:par>
                  <p:par>
                    <p:cTn id="322" fill="hold">
                      <p:stCondLst>
                        <p:cond delay="indefinite"/>
                      </p:stCondLst>
                      <p:childTnLst>
                        <p:par>
                          <p:cTn id="323" fill="hold">
                            <p:stCondLst>
                              <p:cond delay="0"/>
                            </p:stCondLst>
                            <p:childTnLst>
                              <p:par>
                                <p:cTn id="324" nodeType="clickEffect" fill="hold" presetClass="entr" presetID="1">
                                  <p:stCondLst>
                                    <p:cond delay="0"/>
                                  </p:stCondLst>
                                  <p:childTnLst>
                                    <p:set>
                                      <p:cBhvr>
                                        <p:cTn id="325" dur="1" fill="hold">
                                          <p:stCondLst>
                                            <p:cond delay="0"/>
                                          </p:stCondLst>
                                        </p:cTn>
                                        <p:tgtEl>
                                          <p:spTgt spid="281">
                                            <p:txEl>
                                              <p:pRg st="8" end="8"/>
                                            </p:txEl>
                                          </p:spTgt>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nodeType="clickEffect" fill="hold" presetClass="entr" presetID="1">
                                  <p:stCondLst>
                                    <p:cond delay="0"/>
                                  </p:stCondLst>
                                  <p:childTnLst>
                                    <p:set>
                                      <p:cBhvr>
                                        <p:cTn id="329" dur="1" fill="hold">
                                          <p:stCondLst>
                                            <p:cond delay="0"/>
                                          </p:stCondLst>
                                        </p:cTn>
                                        <p:tgtEl>
                                          <p:spTgt spid="281">
                                            <p:txEl>
                                              <p:pRg st="9" end="9"/>
                                            </p:txEl>
                                          </p:spTgt>
                                        </p:tgtEl>
                                        <p:attrNameLst>
                                          <p:attrName>style.visibility</p:attrName>
                                        </p:attrNameLst>
                                      </p:cBhvr>
                                      <p:to>
                                        <p:strVal val="visible"/>
                                      </p:to>
                                    </p:set>
                                  </p:childTnLst>
                                </p:cTn>
                              </p:par>
                            </p:childTnLst>
                          </p:cTn>
                        </p:par>
                      </p:childTnLst>
                    </p:cTn>
                  </p:par>
                  <p:par>
                    <p:cTn id="330" fill="hold">
                      <p:stCondLst>
                        <p:cond delay="indefinite"/>
                      </p:stCondLst>
                      <p:childTnLst>
                        <p:par>
                          <p:cTn id="331" fill="hold">
                            <p:stCondLst>
                              <p:cond delay="0"/>
                            </p:stCondLst>
                            <p:childTnLst>
                              <p:par>
                                <p:cTn id="332" nodeType="clickEffect" fill="hold" presetClass="entr" presetID="1">
                                  <p:stCondLst>
                                    <p:cond delay="0"/>
                                  </p:stCondLst>
                                  <p:childTnLst>
                                    <p:set>
                                      <p:cBhvr>
                                        <p:cTn id="333" dur="1" fill="hold">
                                          <p:stCondLst>
                                            <p:cond delay="0"/>
                                          </p:stCondLst>
                                        </p:cTn>
                                        <p:tgtEl>
                                          <p:spTgt spid="281">
                                            <p:txEl>
                                              <p:pRg st="10" end="10"/>
                                            </p:txEl>
                                          </p:spTgt>
                                        </p:tgtEl>
                                        <p:attrNameLst>
                                          <p:attrName>style.visibility</p:attrName>
                                        </p:attrNameLst>
                                      </p:cBhvr>
                                      <p:to>
                                        <p:strVal val="visible"/>
                                      </p:to>
                                    </p:set>
                                  </p:childTnLst>
                                </p:cTn>
                              </p:par>
                            </p:childTnLst>
                          </p:cTn>
                        </p:par>
                      </p:childTnLst>
                    </p:cTn>
                  </p:par>
                  <p:par>
                    <p:cTn id="334" fill="hold">
                      <p:stCondLst>
                        <p:cond delay="indefinite"/>
                      </p:stCondLst>
                      <p:childTnLst>
                        <p:par>
                          <p:cTn id="335" fill="hold">
                            <p:stCondLst>
                              <p:cond delay="0"/>
                            </p:stCondLst>
                            <p:childTnLst>
                              <p:par>
                                <p:cTn id="336" nodeType="clickEffect" fill="hold" presetClass="entr" presetID="1">
                                  <p:stCondLst>
                                    <p:cond delay="0"/>
                                  </p:stCondLst>
                                  <p:childTnLst>
                                    <p:set>
                                      <p:cBhvr>
                                        <p:cTn id="337" dur="1" fill="hold">
                                          <p:stCondLst>
                                            <p:cond delay="0"/>
                                          </p:stCondLst>
                                        </p:cTn>
                                        <p:tgtEl>
                                          <p:spTgt spid="281">
                                            <p:txEl>
                                              <p:pRg st="11" end="11"/>
                                            </p:txEl>
                                          </p:spTgt>
                                        </p:tgtEl>
                                        <p:attrNameLst>
                                          <p:attrName>style.visibility</p:attrName>
                                        </p:attrNameLst>
                                      </p:cBhvr>
                                      <p:to>
                                        <p:strVal val="visible"/>
                                      </p:to>
                                    </p:set>
                                  </p:childTnLst>
                                </p:cTn>
                              </p:par>
                            </p:childTnLst>
                          </p:cTn>
                        </p:par>
                      </p:childTnLst>
                    </p:cTn>
                  </p:par>
                  <p:par>
                    <p:cTn id="338" fill="hold">
                      <p:stCondLst>
                        <p:cond delay="indefinite"/>
                      </p:stCondLst>
                      <p:childTnLst>
                        <p:par>
                          <p:cTn id="339" fill="hold">
                            <p:stCondLst>
                              <p:cond delay="0"/>
                            </p:stCondLst>
                            <p:childTnLst>
                              <p:par>
                                <p:cTn id="340" nodeType="clickEffect" fill="hold" presetClass="entr" presetID="1">
                                  <p:stCondLst>
                                    <p:cond delay="0"/>
                                  </p:stCondLst>
                                  <p:childTnLst>
                                    <p:set>
                                      <p:cBhvr>
                                        <p:cTn id="341" dur="1" fill="hold">
                                          <p:stCondLst>
                                            <p:cond delay="0"/>
                                          </p:stCondLst>
                                        </p:cTn>
                                        <p:tgtEl>
                                          <p:spTgt spid="281">
                                            <p:txEl>
                                              <p:pRg st="12" end="12"/>
                                            </p:txEl>
                                          </p:spTgt>
                                        </p:tgtEl>
                                        <p:attrNameLst>
                                          <p:attrName>style.visibility</p:attrName>
                                        </p:attrNameLst>
                                      </p:cBhvr>
                                      <p:to>
                                        <p:strVal val="visible"/>
                                      </p:to>
                                    </p:set>
                                  </p:childTnLst>
                                </p:cTn>
                              </p:par>
                            </p:childTnLst>
                          </p:cTn>
                        </p:par>
                      </p:childTnLst>
                    </p:cTn>
                  </p:par>
                  <p:par>
                    <p:cTn id="342" fill="hold">
                      <p:stCondLst>
                        <p:cond delay="indefinite"/>
                      </p:stCondLst>
                      <p:childTnLst>
                        <p:par>
                          <p:cTn id="343" fill="hold">
                            <p:stCondLst>
                              <p:cond delay="0"/>
                            </p:stCondLst>
                            <p:childTnLst>
                              <p:par>
                                <p:cTn id="344" nodeType="clickEffect" fill="hold" presetClass="entr" presetID="1">
                                  <p:stCondLst>
                                    <p:cond delay="0"/>
                                  </p:stCondLst>
                                  <p:childTnLst>
                                    <p:set>
                                      <p:cBhvr>
                                        <p:cTn id="345" dur="1" fill="hold">
                                          <p:stCondLst>
                                            <p:cond delay="0"/>
                                          </p:stCondLst>
                                        </p:cTn>
                                        <p:tgtEl>
                                          <p:spTgt spid="281">
                                            <p:txEl>
                                              <p:pRg st="13" end="13"/>
                                            </p:txEl>
                                          </p:spTgt>
                                        </p:tgtEl>
                                        <p:attrNameLst>
                                          <p:attrName>style.visibility</p:attrName>
                                        </p:attrNameLst>
                                      </p:cBhvr>
                                      <p:to>
                                        <p:strVal val="visible"/>
                                      </p:to>
                                    </p:set>
                                  </p:childTnLst>
                                </p:cTn>
                              </p:par>
                            </p:childTnLst>
                          </p:cTn>
                        </p:par>
                      </p:childTnLst>
                    </p:cTn>
                  </p:par>
                  <p:par>
                    <p:cTn id="346" fill="hold">
                      <p:stCondLst>
                        <p:cond delay="indefinite"/>
                      </p:stCondLst>
                      <p:childTnLst>
                        <p:par>
                          <p:cTn id="347" fill="hold">
                            <p:stCondLst>
                              <p:cond delay="0"/>
                            </p:stCondLst>
                            <p:childTnLst>
                              <p:par>
                                <p:cTn id="348" nodeType="clickEffect" fill="hold" presetClass="entr" presetID="1">
                                  <p:stCondLst>
                                    <p:cond delay="0"/>
                                  </p:stCondLst>
                                  <p:childTnLst>
                                    <p:set>
                                      <p:cBhvr>
                                        <p:cTn id="349" dur="1" fill="hold">
                                          <p:stCondLst>
                                            <p:cond delay="0"/>
                                          </p:stCondLst>
                                        </p:cTn>
                                        <p:tgtEl>
                                          <p:spTgt spid="281">
                                            <p:txEl>
                                              <p:pRg st="14" end="14"/>
                                            </p:txEl>
                                          </p:spTgt>
                                        </p:tgtEl>
                                        <p:attrNameLst>
                                          <p:attrName>style.visibility</p:attrName>
                                        </p:attrNameLst>
                                      </p:cBhvr>
                                      <p:to>
                                        <p:strVal val="visible"/>
                                      </p:to>
                                    </p:set>
                                  </p:childTnLst>
                                </p:cTn>
                              </p:par>
                            </p:childTnLst>
                          </p:cTn>
                        </p:par>
                      </p:childTnLst>
                    </p:cTn>
                  </p:par>
                  <p:par>
                    <p:cTn id="350" fill="hold">
                      <p:stCondLst>
                        <p:cond delay="indefinite"/>
                      </p:stCondLst>
                      <p:childTnLst>
                        <p:par>
                          <p:cTn id="351" fill="hold">
                            <p:stCondLst>
                              <p:cond delay="0"/>
                            </p:stCondLst>
                            <p:childTnLst>
                              <p:par>
                                <p:cTn id="352" nodeType="clickEffect" fill="hold" presetClass="entr" presetID="1">
                                  <p:stCondLst>
                                    <p:cond delay="0"/>
                                  </p:stCondLst>
                                  <p:childTnLst>
                                    <p:set>
                                      <p:cBhvr>
                                        <p:cTn id="353" dur="1" fill="hold">
                                          <p:stCondLst>
                                            <p:cond delay="0"/>
                                          </p:stCondLst>
                                        </p:cTn>
                                        <p:tgtEl>
                                          <p:spTgt spid="281">
                                            <p:txEl>
                                              <p:pRg st="15" end="15"/>
                                            </p:txEl>
                                          </p:spTgt>
                                        </p:tgtEl>
                                        <p:attrNameLst>
                                          <p:attrName>style.visibility</p:attrName>
                                        </p:attrNameLst>
                                      </p:cBhvr>
                                      <p:to>
                                        <p:strVal val="visible"/>
                                      </p:to>
                                    </p:set>
                                  </p:childTnLst>
                                </p:cTn>
                              </p:par>
                            </p:childTnLst>
                          </p:cTn>
                        </p:par>
                      </p:childTnLst>
                    </p:cTn>
                  </p:par>
                  <p:par>
                    <p:cTn id="354" fill="hold">
                      <p:stCondLst>
                        <p:cond delay="indefinite"/>
                      </p:stCondLst>
                      <p:childTnLst>
                        <p:par>
                          <p:cTn id="355" fill="hold">
                            <p:stCondLst>
                              <p:cond delay="0"/>
                            </p:stCondLst>
                            <p:childTnLst>
                              <p:par>
                                <p:cTn id="356" nodeType="clickEffect" fill="hold" presetClass="entr" presetID="1">
                                  <p:stCondLst>
                                    <p:cond delay="0"/>
                                  </p:stCondLst>
                                  <p:childTnLst>
                                    <p:set>
                                      <p:cBhvr>
                                        <p:cTn id="357" dur="1" fill="hold">
                                          <p:stCondLst>
                                            <p:cond delay="0"/>
                                          </p:stCondLst>
                                        </p:cTn>
                                        <p:tgtEl>
                                          <p:spTgt spid="281">
                                            <p:txEl>
                                              <p:pRg st="16" end="16"/>
                                            </p:txEl>
                                          </p:spTgt>
                                        </p:tgtEl>
                                        <p:attrNameLst>
                                          <p:attrName>style.visibility</p:attrName>
                                        </p:attrNameLst>
                                      </p:cBhvr>
                                      <p:to>
                                        <p:strVal val="visible"/>
                                      </p:to>
                                    </p:set>
                                  </p:childTnLst>
                                </p:cTn>
                              </p:par>
                            </p:childTnLst>
                          </p:cTn>
                        </p:par>
                      </p:childTnLst>
                    </p:cTn>
                  </p:par>
                  <p:par>
                    <p:cTn id="358" fill="hold">
                      <p:stCondLst>
                        <p:cond delay="indefinite"/>
                      </p:stCondLst>
                      <p:childTnLst>
                        <p:par>
                          <p:cTn id="359" fill="hold">
                            <p:stCondLst>
                              <p:cond delay="0"/>
                            </p:stCondLst>
                            <p:childTnLst>
                              <p:par>
                                <p:cTn id="360" nodeType="clickEffect" fill="hold" presetClass="entr" presetID="1">
                                  <p:stCondLst>
                                    <p:cond delay="0"/>
                                  </p:stCondLst>
                                  <p:childTnLst>
                                    <p:set>
                                      <p:cBhvr>
                                        <p:cTn id="361"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PriorityQueue</a:t>
            </a:r>
            <a:endParaRPr b="0" lang="en-IN" sz="3400" spc="-1" strike="noStrike">
              <a:solidFill>
                <a:srgbClr val="000000"/>
              </a:solidFill>
              <a:latin typeface="Arial"/>
            </a:endParaRPr>
          </a:p>
        </p:txBody>
      </p:sp>
      <p:sp>
        <p:nvSpPr>
          <p:cNvPr id="284" name="PlaceHolder 2"/>
          <p:cNvSpPr>
            <a:spLocks noGrp="1"/>
          </p:cNvSpPr>
          <p:nvPr>
            <p:ph/>
          </p:nvPr>
        </p:nvSpPr>
        <p:spPr>
          <a:xfrm>
            <a:off x="131040" y="863280"/>
            <a:ext cx="11928960" cy="5589720"/>
          </a:xfrm>
          <a:prstGeom prst="rect">
            <a:avLst/>
          </a:prstGeom>
          <a:noFill/>
          <a:ln w="0">
            <a:noFill/>
          </a:ln>
        </p:spPr>
        <p:txBody>
          <a:bodyPr lIns="90000" rIns="90000" tIns="45000" bIns="45000" anchor="t">
            <a:noAutofit/>
          </a:bodyPr>
          <a:p>
            <a:pPr marL="264960" indent="-264960" algn="just">
              <a:lnSpc>
                <a:spcPct val="90000"/>
              </a:lnSpc>
              <a:spcBef>
                <a:spcPts val="1001"/>
              </a:spcBef>
              <a:buClr>
                <a:srgbClr val="b84742"/>
              </a:buClr>
              <a:buFont typeface="Wingdings 3" charset="2"/>
              <a:buChar char=""/>
            </a:pPr>
            <a:r>
              <a:rPr b="0" lang="en-IN" sz="2400" spc="-1" strike="noStrike">
                <a:solidFill>
                  <a:srgbClr val="c00000"/>
                </a:solidFill>
                <a:latin typeface="Consolas"/>
              </a:rPr>
              <a:t>PriorityQueue</a:t>
            </a:r>
            <a:r>
              <a:rPr b="0" lang="en-IN" sz="2400" spc="-1" strike="noStrike">
                <a:solidFill>
                  <a:srgbClr val="c00000"/>
                </a:solidFill>
                <a:latin typeface="Roboto Condensed"/>
              </a:rPr>
              <a:t> </a:t>
            </a:r>
            <a:r>
              <a:rPr b="0" lang="en-IN" sz="2400" spc="-1" strike="noStrike">
                <a:solidFill>
                  <a:srgbClr val="212121"/>
                </a:solidFill>
                <a:latin typeface="Roboto Condensed"/>
              </a:rPr>
              <a:t>extends </a:t>
            </a:r>
            <a:r>
              <a:rPr b="0" lang="en-IN" sz="2400" spc="-1" strike="noStrike">
                <a:solidFill>
                  <a:srgbClr val="c00000"/>
                </a:solidFill>
                <a:latin typeface="Consolas"/>
              </a:rPr>
              <a:t>AbstractQueue</a:t>
            </a:r>
            <a:r>
              <a:rPr b="0" lang="en-IN" sz="2400" spc="-1" strike="noStrike">
                <a:solidFill>
                  <a:srgbClr val="c00000"/>
                </a:solidFill>
                <a:latin typeface="Roboto Condensed"/>
              </a:rPr>
              <a:t> </a:t>
            </a:r>
            <a:r>
              <a:rPr b="0" lang="en-IN" sz="2400" spc="-1" strike="noStrike">
                <a:solidFill>
                  <a:srgbClr val="212121"/>
                </a:solidFill>
                <a:latin typeface="Roboto Condensed"/>
              </a:rPr>
              <a:t>and implements the </a:t>
            </a:r>
            <a:r>
              <a:rPr b="0" lang="en-IN" sz="2400" spc="-1" strike="noStrike">
                <a:solidFill>
                  <a:srgbClr val="c00000"/>
                </a:solidFill>
                <a:latin typeface="Consolas"/>
              </a:rPr>
              <a:t>Queue</a:t>
            </a:r>
            <a:r>
              <a:rPr b="0" lang="en-IN" sz="2400" spc="-1" strike="noStrike">
                <a:solidFill>
                  <a:srgbClr val="c00000"/>
                </a:solidFill>
                <a:latin typeface="Roboto Condensed"/>
              </a:rPr>
              <a:t> </a:t>
            </a:r>
            <a:r>
              <a:rPr b="0" lang="en-IN" sz="2400" spc="-1" strike="noStrike">
                <a:solidFill>
                  <a:srgbClr val="212121"/>
                </a:solidFill>
                <a:latin typeface="Roboto Condensed"/>
              </a:rPr>
              <a:t>interface.</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rPr>
              <a:t>It creates a queue that is prioritized based on the queue's comparator. </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IN" sz="2400" spc="-1" strike="noStrike">
                <a:solidFill>
                  <a:srgbClr val="c00000"/>
                </a:solidFill>
                <a:latin typeface="Consolas"/>
              </a:rPr>
              <a:t>PriorityQueue</a:t>
            </a:r>
            <a:r>
              <a:rPr b="0" lang="en-IN" sz="2400" spc="-1" strike="noStrike">
                <a:solidFill>
                  <a:srgbClr val="c00000"/>
                </a:solidFill>
                <a:latin typeface="Roboto Condensed"/>
              </a:rPr>
              <a:t> </a:t>
            </a:r>
            <a:r>
              <a:rPr b="0" lang="en-US" sz="2400" spc="-1" strike="noStrike">
                <a:solidFill>
                  <a:srgbClr val="212121"/>
                </a:solidFill>
                <a:latin typeface="Roboto Condensed"/>
              </a:rPr>
              <a:t>is declared as follows:</a:t>
            </a:r>
            <a:endParaRPr b="0" lang="en-IN" sz="2400" spc="-1" strike="noStrike">
              <a:solidFill>
                <a:srgbClr val="000000"/>
              </a:solidFill>
              <a:latin typeface="Arial"/>
            </a:endParaRPr>
          </a:p>
          <a:p>
            <a:pPr indent="0" algn="ctr">
              <a:lnSpc>
                <a:spcPct val="90000"/>
              </a:lnSpc>
              <a:spcBef>
                <a:spcPts val="1001"/>
              </a:spcBef>
              <a:buNone/>
              <a:tabLst>
                <a:tab algn="l" pos="0"/>
              </a:tabLst>
            </a:pPr>
            <a:r>
              <a:rPr b="0" lang="en-US" sz="2400" spc="-1" strike="noStrike">
                <a:solidFill>
                  <a:srgbClr val="1d6fa9"/>
                </a:solidFill>
                <a:latin typeface="Consolas"/>
              </a:rPr>
              <a:t>PriorityQueue&lt;E&gt; = new PriorityQueue&lt;E&gt;;</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tabLst>
                <a:tab algn="l" pos="0"/>
              </a:tabLst>
            </a:pPr>
            <a:r>
              <a:rPr b="0" lang="en-IN" sz="2400" spc="-1" strike="noStrike">
                <a:solidFill>
                  <a:srgbClr val="212121"/>
                </a:solidFill>
                <a:latin typeface="Roboto Condensed"/>
              </a:rPr>
              <a:t>It builds an empty queue with starting capacity as 11.</a:t>
            </a:r>
            <a:endParaRPr b="0" lang="en-IN" sz="2400" spc="-1" strike="noStrike">
              <a:solidFill>
                <a:srgbClr val="000000"/>
              </a:solidFill>
              <a:latin typeface="Arial"/>
            </a:endParaRPr>
          </a:p>
          <a:p>
            <a:pPr indent="0" algn="just">
              <a:lnSpc>
                <a:spcPct val="90000"/>
              </a:lnSpc>
              <a:spcBef>
                <a:spcPts val="1001"/>
              </a:spcBef>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PriorityQueue - Example</a:t>
            </a:r>
            <a:endParaRPr b="0" lang="en-IN" sz="3400" spc="-1" strike="noStrike">
              <a:solidFill>
                <a:srgbClr val="000000"/>
              </a:solidFill>
              <a:latin typeface="Arial"/>
            </a:endParaRPr>
          </a:p>
        </p:txBody>
      </p:sp>
      <p:sp>
        <p:nvSpPr>
          <p:cNvPr id="286" name="Rectangle 3"/>
          <p:cNvSpPr/>
          <p:nvPr/>
        </p:nvSpPr>
        <p:spPr>
          <a:xfrm>
            <a:off x="228600" y="990720"/>
            <a:ext cx="8762400" cy="4358520"/>
          </a:xfrm>
          <a:prstGeom prst="rect">
            <a:avLst/>
          </a:prstGeom>
          <a:noFill/>
          <a:ln w="19050">
            <a:solidFill>
              <a:srgbClr val="909090"/>
            </a:solidFill>
            <a:prstDash val="dash"/>
            <a:round/>
          </a:ln>
        </p:spPr>
        <p:style>
          <a:lnRef idx="0"/>
          <a:fillRef idx="0"/>
          <a:effectRef idx="0"/>
          <a:fontRef idx="minor"/>
        </p:style>
        <p:txBody>
          <a:bodyPr lIns="90000" rIns="90000" tIns="45000" bIns="45000" anchor="t">
            <a:spAutoFit/>
          </a:bodyPr>
          <a:p>
            <a:pPr>
              <a:lnSpc>
                <a:spcPct val="100000"/>
              </a:lnSpc>
            </a:pPr>
            <a:r>
              <a:rPr b="1" lang="en-IN" sz="2000" spc="-1" strike="noStrike">
                <a:solidFill>
                  <a:srgbClr val="7f0055"/>
                </a:solidFill>
                <a:latin typeface="Consolas"/>
                <a:ea typeface="DejaVu Sans"/>
              </a:rPr>
              <a:t>import</a:t>
            </a:r>
            <a:r>
              <a:rPr b="1" lang="en-IN" sz="2000" spc="-1" strike="noStrike">
                <a:solidFill>
                  <a:srgbClr val="000000"/>
                </a:solidFill>
                <a:latin typeface="Consolas"/>
                <a:ea typeface="DejaVu Sans"/>
              </a:rPr>
              <a:t> java.util.*;</a:t>
            </a:r>
            <a:endParaRPr b="0" lang="en-IN" sz="2000" spc="-1" strike="noStrike">
              <a:solidFill>
                <a:srgbClr val="000000"/>
              </a:solidFill>
              <a:latin typeface="Arial"/>
            </a:endParaRPr>
          </a:p>
          <a:p>
            <a:pPr>
              <a:lnSpc>
                <a:spcPct val="100000"/>
              </a:lnSpc>
            </a:pPr>
            <a:r>
              <a:rPr b="1" lang="en-IN" sz="2000" spc="-1" strike="noStrike">
                <a:solidFill>
                  <a:srgbClr val="7f0055"/>
                </a:solidFill>
                <a:latin typeface="Consolas"/>
                <a:ea typeface="DejaVu Sans"/>
              </a:rPr>
              <a:t>public</a:t>
            </a:r>
            <a:r>
              <a:rPr b="1" lang="en-IN" sz="2000" spc="-1" strike="noStrike">
                <a:solidFill>
                  <a:srgbClr val="000000"/>
                </a:solidFill>
                <a:latin typeface="Consolas"/>
                <a:ea typeface="DejaVu Sans"/>
              </a:rPr>
              <a:t> </a:t>
            </a:r>
            <a:r>
              <a:rPr b="1" lang="en-IN" sz="2000" spc="-1" strike="noStrike">
                <a:solidFill>
                  <a:srgbClr val="7f0055"/>
                </a:solidFill>
                <a:latin typeface="Consolas"/>
                <a:ea typeface="DejaVu Sans"/>
              </a:rPr>
              <a:t>class</a:t>
            </a:r>
            <a:r>
              <a:rPr b="1" lang="en-IN" sz="2000" spc="-1" strike="noStrike">
                <a:solidFill>
                  <a:srgbClr val="000000"/>
                </a:solidFill>
                <a:latin typeface="Consolas"/>
                <a:ea typeface="DejaVu Sans"/>
              </a:rPr>
              <a:t> PriorityQueueExample {</a:t>
            </a:r>
            <a:endParaRPr b="0" lang="en-IN" sz="2000" spc="-1" strike="noStrike">
              <a:solidFill>
                <a:srgbClr val="000000"/>
              </a:solidFill>
              <a:latin typeface="Arial"/>
            </a:endParaRPr>
          </a:p>
          <a:p>
            <a:pPr>
              <a:lnSpc>
                <a:spcPct val="100000"/>
              </a:lnSpc>
            </a:pPr>
            <a:r>
              <a:rPr b="0" lang="en-US" sz="2000" spc="-1" strike="noStrike">
                <a:solidFill>
                  <a:srgbClr val="000000"/>
                </a:solidFill>
                <a:latin typeface="Consolas"/>
                <a:ea typeface="DejaVu Sans"/>
              </a:rPr>
              <a:t>    </a:t>
            </a:r>
            <a:r>
              <a:rPr b="1" lang="en-US" sz="2000" spc="-1" strike="noStrike">
                <a:solidFill>
                  <a:srgbClr val="7f0055"/>
                </a:solidFill>
                <a:latin typeface="Consolas"/>
                <a:ea typeface="DejaVu Sans"/>
              </a:rPr>
              <a:t>public</a:t>
            </a:r>
            <a:r>
              <a:rPr b="1" lang="en-US" sz="2000" spc="-1" strike="noStrike">
                <a:solidFill>
                  <a:srgbClr val="000000"/>
                </a:solidFill>
                <a:latin typeface="Consolas"/>
                <a:ea typeface="DejaVu Sans"/>
              </a:rPr>
              <a:t> </a:t>
            </a:r>
            <a:r>
              <a:rPr b="1" lang="en-US" sz="2000" spc="-1" strike="noStrike">
                <a:solidFill>
                  <a:srgbClr val="7f0055"/>
                </a:solidFill>
                <a:latin typeface="Consolas"/>
                <a:ea typeface="DejaVu Sans"/>
              </a:rPr>
              <a:t>static</a:t>
            </a:r>
            <a:r>
              <a:rPr b="1" lang="en-US" sz="2000" spc="-1" strike="noStrike">
                <a:solidFill>
                  <a:srgbClr val="000000"/>
                </a:solidFill>
                <a:latin typeface="Consolas"/>
                <a:ea typeface="DejaVu Sans"/>
              </a:rPr>
              <a:t> </a:t>
            </a:r>
            <a:r>
              <a:rPr b="1" lang="en-US" sz="2000" spc="-1" strike="noStrike">
                <a:solidFill>
                  <a:srgbClr val="7f0055"/>
                </a:solidFill>
                <a:latin typeface="Consolas"/>
                <a:ea typeface="DejaVu Sans"/>
              </a:rPr>
              <a:t>void</a:t>
            </a:r>
            <a:r>
              <a:rPr b="1" lang="en-US" sz="2000" spc="-1" strike="noStrike">
                <a:solidFill>
                  <a:srgbClr val="000000"/>
                </a:solidFill>
                <a:latin typeface="Consolas"/>
                <a:ea typeface="DejaVu Sans"/>
              </a:rPr>
              <a:t> main(String[] </a:t>
            </a:r>
            <a:r>
              <a:rPr b="1" lang="en-US" sz="2000" spc="-1" strike="noStrike">
                <a:solidFill>
                  <a:srgbClr val="6a3e3e"/>
                </a:solidFill>
                <a:latin typeface="Consolas"/>
                <a:ea typeface="DejaVu Sans"/>
              </a:rPr>
              <a:t>args</a:t>
            </a:r>
            <a:r>
              <a:rPr b="1" lang="en-US" sz="2000" spc="-1" strike="noStrike">
                <a:solidFill>
                  <a:srgbClr val="000000"/>
                </a:solidFill>
                <a:latin typeface="Consolas"/>
                <a:ea typeface="DejaVu Sans"/>
              </a:rPr>
              <a:t>) {</a:t>
            </a:r>
            <a:endParaRPr b="0" lang="en-IN" sz="2000" spc="-1" strike="noStrike">
              <a:solidFill>
                <a:srgbClr val="000000"/>
              </a:solidFill>
              <a:latin typeface="Arial"/>
            </a:endParaRPr>
          </a:p>
          <a:p>
            <a:pPr>
              <a:lnSpc>
                <a:spcPct val="100000"/>
              </a:lnSpc>
            </a:pPr>
            <a:r>
              <a:rPr b="0" lang="en-IN" sz="2000" spc="-1" strike="noStrike">
                <a:solidFill>
                  <a:srgbClr val="000000"/>
                </a:solidFill>
                <a:latin typeface="Consolas"/>
                <a:ea typeface="DejaVu Sans"/>
              </a:rPr>
              <a:t>        </a:t>
            </a:r>
            <a:r>
              <a:rPr b="0" lang="en-IN" sz="2000" spc="-1" strike="noStrike">
                <a:solidFill>
                  <a:srgbClr val="000000"/>
                </a:solidFill>
                <a:latin typeface="Consolas"/>
                <a:ea typeface="DejaVu Sans"/>
              </a:rPr>
              <a:t>PriorityQueue&lt;Integer&gt; </a:t>
            </a:r>
            <a:r>
              <a:rPr b="0" lang="en-IN" sz="2000" spc="-1" strike="noStrike">
                <a:solidFill>
                  <a:srgbClr val="6a3e3e"/>
                </a:solidFill>
                <a:latin typeface="Consolas"/>
                <a:ea typeface="DejaVu Sans"/>
              </a:rPr>
              <a:t>numbers</a:t>
            </a:r>
            <a:r>
              <a:rPr b="0" lang="en-IN" sz="2000" spc="-1" strike="noStrike">
                <a:solidFill>
                  <a:srgbClr val="000000"/>
                </a:solidFill>
                <a:latin typeface="Consolas"/>
                <a:ea typeface="DejaVu Sans"/>
              </a:rPr>
              <a:t> = </a:t>
            </a:r>
            <a:r>
              <a:rPr b="1" lang="en-IN" sz="2000" spc="-1" strike="noStrike">
                <a:solidFill>
                  <a:srgbClr val="7f0055"/>
                </a:solidFill>
                <a:latin typeface="Consolas"/>
                <a:ea typeface="DejaVu Sans"/>
              </a:rPr>
              <a:t>new</a:t>
            </a:r>
            <a:r>
              <a:rPr b="1" lang="en-IN" sz="2000" spc="-1" strike="noStrike">
                <a:solidFill>
                  <a:srgbClr val="000000"/>
                </a:solidFill>
                <a:latin typeface="Consolas"/>
                <a:ea typeface="DejaVu Sans"/>
              </a:rPr>
              <a:t> PriorityQueue&lt;&gt;();</a:t>
            </a:r>
            <a:endParaRPr b="0" lang="en-IN" sz="2000" spc="-1" strike="noStrike">
              <a:solidFill>
                <a:srgbClr val="000000"/>
              </a:solidFill>
              <a:latin typeface="Arial"/>
            </a:endParaRPr>
          </a:p>
          <a:p>
            <a:pPr>
              <a:lnSpc>
                <a:spcPct val="100000"/>
              </a:lnSpc>
            </a:pPr>
            <a:r>
              <a:rPr b="0" lang="en-IN" sz="2000" spc="-1" strike="noStrike">
                <a:solidFill>
                  <a:srgbClr val="000000"/>
                </a:solidFill>
                <a:latin typeface="Consolas"/>
                <a:ea typeface="DejaVu Sans"/>
              </a:rPr>
              <a:t>        </a:t>
            </a:r>
            <a:r>
              <a:rPr b="0" lang="en-IN" sz="2000" spc="-1" strike="noStrike">
                <a:solidFill>
                  <a:srgbClr val="6a3e3e"/>
                </a:solidFill>
                <a:latin typeface="Consolas"/>
                <a:ea typeface="DejaVu Sans"/>
              </a:rPr>
              <a:t>numbers</a:t>
            </a:r>
            <a:r>
              <a:rPr b="0" lang="en-IN" sz="2000" spc="-1" strike="noStrike">
                <a:solidFill>
                  <a:srgbClr val="000000"/>
                </a:solidFill>
                <a:latin typeface="Consolas"/>
                <a:ea typeface="DejaVu Sans"/>
              </a:rPr>
              <a:t>.add(750);</a:t>
            </a:r>
            <a:endParaRPr b="0" lang="en-IN" sz="2000" spc="-1" strike="noStrike">
              <a:solidFill>
                <a:srgbClr val="000000"/>
              </a:solidFill>
              <a:latin typeface="Arial"/>
            </a:endParaRPr>
          </a:p>
          <a:p>
            <a:pPr>
              <a:lnSpc>
                <a:spcPct val="100000"/>
              </a:lnSpc>
            </a:pPr>
            <a:r>
              <a:rPr b="0" lang="en-IN" sz="2000" spc="-1" strike="noStrike">
                <a:solidFill>
                  <a:srgbClr val="000000"/>
                </a:solidFill>
                <a:latin typeface="Consolas"/>
                <a:ea typeface="DejaVu Sans"/>
              </a:rPr>
              <a:t>        </a:t>
            </a:r>
            <a:r>
              <a:rPr b="0" lang="en-IN" sz="2000" spc="-1" strike="noStrike">
                <a:solidFill>
                  <a:srgbClr val="6a3e3e"/>
                </a:solidFill>
                <a:latin typeface="Consolas"/>
                <a:ea typeface="DejaVu Sans"/>
              </a:rPr>
              <a:t>numbers</a:t>
            </a:r>
            <a:r>
              <a:rPr b="0" lang="en-IN" sz="2000" spc="-1" strike="noStrike">
                <a:solidFill>
                  <a:srgbClr val="000000"/>
                </a:solidFill>
                <a:latin typeface="Consolas"/>
                <a:ea typeface="DejaVu Sans"/>
              </a:rPr>
              <a:t>.add(500);</a:t>
            </a:r>
            <a:endParaRPr b="0" lang="en-IN" sz="2000" spc="-1" strike="noStrike">
              <a:solidFill>
                <a:srgbClr val="000000"/>
              </a:solidFill>
              <a:latin typeface="Arial"/>
            </a:endParaRPr>
          </a:p>
          <a:p>
            <a:pPr>
              <a:lnSpc>
                <a:spcPct val="100000"/>
              </a:lnSpc>
            </a:pPr>
            <a:r>
              <a:rPr b="0" lang="en-IN" sz="2000" spc="-1" strike="noStrike">
                <a:solidFill>
                  <a:srgbClr val="000000"/>
                </a:solidFill>
                <a:latin typeface="Consolas"/>
                <a:ea typeface="DejaVu Sans"/>
              </a:rPr>
              <a:t>        </a:t>
            </a:r>
            <a:r>
              <a:rPr b="0" lang="en-IN" sz="2000" spc="-1" strike="noStrike">
                <a:solidFill>
                  <a:srgbClr val="6a3e3e"/>
                </a:solidFill>
                <a:latin typeface="Consolas"/>
                <a:ea typeface="DejaVu Sans"/>
              </a:rPr>
              <a:t>numbers</a:t>
            </a:r>
            <a:r>
              <a:rPr b="0" lang="en-IN" sz="2000" spc="-1" strike="noStrike">
                <a:solidFill>
                  <a:srgbClr val="000000"/>
                </a:solidFill>
                <a:latin typeface="Consolas"/>
                <a:ea typeface="DejaVu Sans"/>
              </a:rPr>
              <a:t>.add(900);</a:t>
            </a:r>
            <a:endParaRPr b="0" lang="en-IN" sz="2000" spc="-1" strike="noStrike">
              <a:solidFill>
                <a:srgbClr val="000000"/>
              </a:solidFill>
              <a:latin typeface="Arial"/>
            </a:endParaRPr>
          </a:p>
          <a:p>
            <a:pPr>
              <a:lnSpc>
                <a:spcPct val="100000"/>
              </a:lnSpc>
            </a:pPr>
            <a:r>
              <a:rPr b="0" lang="en-IN" sz="2000" spc="-1" strike="noStrike">
                <a:solidFill>
                  <a:srgbClr val="000000"/>
                </a:solidFill>
                <a:latin typeface="Consolas"/>
                <a:ea typeface="DejaVu Sans"/>
              </a:rPr>
              <a:t>        </a:t>
            </a:r>
            <a:r>
              <a:rPr b="0" lang="en-IN" sz="2000" spc="-1" strike="noStrike">
                <a:solidFill>
                  <a:srgbClr val="6a3e3e"/>
                </a:solidFill>
                <a:latin typeface="Consolas"/>
                <a:ea typeface="DejaVu Sans"/>
              </a:rPr>
              <a:t>numbers</a:t>
            </a:r>
            <a:r>
              <a:rPr b="0" lang="en-IN" sz="2000" spc="-1" strike="noStrike">
                <a:solidFill>
                  <a:srgbClr val="000000"/>
                </a:solidFill>
                <a:latin typeface="Consolas"/>
                <a:ea typeface="DejaVu Sans"/>
              </a:rPr>
              <a:t>.add(100);</a:t>
            </a:r>
            <a:endParaRPr b="0" lang="en-IN" sz="2000" spc="-1" strike="noStrike">
              <a:solidFill>
                <a:srgbClr val="000000"/>
              </a:solidFill>
              <a:latin typeface="Arial"/>
            </a:endParaRPr>
          </a:p>
          <a:p>
            <a:pPr>
              <a:lnSpc>
                <a:spcPct val="100000"/>
              </a:lnSpc>
            </a:pPr>
            <a:r>
              <a:rPr b="0" lang="en-IN" sz="2000" spc="-1" strike="noStrike">
                <a:solidFill>
                  <a:srgbClr val="000000"/>
                </a:solidFill>
                <a:latin typeface="Consolas"/>
                <a:ea typeface="DejaVu Sans"/>
              </a:rPr>
              <a:t>        </a:t>
            </a:r>
            <a:r>
              <a:rPr b="1" lang="en-IN" sz="2000" spc="-1" strike="noStrike">
                <a:solidFill>
                  <a:srgbClr val="7f0055"/>
                </a:solidFill>
                <a:latin typeface="Consolas"/>
                <a:ea typeface="DejaVu Sans"/>
              </a:rPr>
              <a:t>while</a:t>
            </a:r>
            <a:r>
              <a:rPr b="1" lang="en-IN" sz="2000" spc="-1" strike="noStrike">
                <a:solidFill>
                  <a:srgbClr val="000000"/>
                </a:solidFill>
                <a:latin typeface="Consolas"/>
                <a:ea typeface="DejaVu Sans"/>
              </a:rPr>
              <a:t> (!</a:t>
            </a:r>
            <a:r>
              <a:rPr b="1" lang="en-IN" sz="2000" spc="-1" strike="noStrike">
                <a:solidFill>
                  <a:srgbClr val="6a3e3e"/>
                </a:solidFill>
                <a:latin typeface="Consolas"/>
                <a:ea typeface="DejaVu Sans"/>
              </a:rPr>
              <a:t>numbers</a:t>
            </a:r>
            <a:r>
              <a:rPr b="1" lang="en-IN" sz="2000" spc="-1" strike="noStrike">
                <a:solidFill>
                  <a:srgbClr val="000000"/>
                </a:solidFill>
                <a:latin typeface="Consolas"/>
                <a:ea typeface="DejaVu Sans"/>
              </a:rPr>
              <a:t>.isEmpty()) {</a:t>
            </a:r>
            <a:endParaRPr b="0" lang="en-IN" sz="2000" spc="-1" strike="noStrike">
              <a:solidFill>
                <a:srgbClr val="000000"/>
              </a:solidFill>
              <a:latin typeface="Arial"/>
            </a:endParaRPr>
          </a:p>
          <a:p>
            <a:pPr>
              <a:lnSpc>
                <a:spcPct val="100000"/>
              </a:lnSpc>
            </a:pPr>
            <a:r>
              <a:rPr b="0" lang="en-IN" sz="2000" spc="-1" strike="noStrike">
                <a:solidFill>
                  <a:srgbClr val="000000"/>
                </a:solidFill>
                <a:latin typeface="Consolas"/>
                <a:ea typeface="DejaVu Sans"/>
              </a:rPr>
              <a:t>            </a:t>
            </a:r>
            <a:r>
              <a:rPr b="0" lang="en-IN" sz="2000" spc="-1" strike="noStrike">
                <a:solidFill>
                  <a:srgbClr val="000000"/>
                </a:solidFill>
                <a:latin typeface="Consolas"/>
                <a:ea typeface="DejaVu Sans"/>
              </a:rPr>
              <a:t>System.</a:t>
            </a:r>
            <a:r>
              <a:rPr b="1" i="1" lang="en-IN" sz="2000" spc="-1" strike="noStrike">
                <a:solidFill>
                  <a:srgbClr val="0000c0"/>
                </a:solidFill>
                <a:latin typeface="Consolas"/>
                <a:ea typeface="DejaVu Sans"/>
              </a:rPr>
              <a:t>out</a:t>
            </a:r>
            <a:r>
              <a:rPr b="1" i="1" lang="en-IN" sz="2000" spc="-1" strike="noStrike">
                <a:solidFill>
                  <a:srgbClr val="000000"/>
                </a:solidFill>
                <a:latin typeface="Consolas"/>
                <a:ea typeface="DejaVu Sans"/>
              </a:rPr>
              <a:t>.println(</a:t>
            </a:r>
            <a:r>
              <a:rPr b="1" i="1" lang="en-IN" sz="2000" spc="-1" strike="noStrike">
                <a:solidFill>
                  <a:srgbClr val="6a3e3e"/>
                </a:solidFill>
                <a:latin typeface="Consolas"/>
                <a:ea typeface="DejaVu Sans"/>
              </a:rPr>
              <a:t>numbers</a:t>
            </a:r>
            <a:r>
              <a:rPr b="1" i="1" lang="en-IN" sz="2000" spc="-1" strike="noStrike">
                <a:solidFill>
                  <a:srgbClr val="000000"/>
                </a:solidFill>
                <a:latin typeface="Consolas"/>
                <a:ea typeface="DejaVu Sans"/>
              </a:rPr>
              <a:t>.remove());</a:t>
            </a:r>
            <a:endParaRPr b="0" lang="en-IN" sz="2000" spc="-1" strike="noStrike">
              <a:solidFill>
                <a:srgbClr val="000000"/>
              </a:solidFill>
              <a:latin typeface="Arial"/>
            </a:endParaRPr>
          </a:p>
          <a:p>
            <a:pPr>
              <a:lnSpc>
                <a:spcPct val="100000"/>
              </a:lnSpc>
            </a:pPr>
            <a:r>
              <a:rPr b="0" lang="en-IN" sz="2000" spc="-1" strike="noStrike">
                <a:solidFill>
                  <a:srgbClr val="000000"/>
                </a:solidFill>
                <a:latin typeface="Consolas"/>
                <a:ea typeface="DejaVu Sans"/>
              </a:rPr>
              <a:t>        </a:t>
            </a:r>
            <a:r>
              <a:rPr b="0" lang="en-IN" sz="2000" spc="-1" strike="noStrike">
                <a:solidFill>
                  <a:srgbClr val="000000"/>
                </a:solidFill>
                <a:latin typeface="Consolas"/>
                <a:ea typeface="DejaVu Sans"/>
              </a:rPr>
              <a:t>}</a:t>
            </a:r>
            <a:endParaRPr b="0" lang="en-IN" sz="2000" spc="-1" strike="noStrike">
              <a:solidFill>
                <a:srgbClr val="000000"/>
              </a:solidFill>
              <a:latin typeface="Arial"/>
            </a:endParaRPr>
          </a:p>
          <a:p>
            <a:pPr>
              <a:lnSpc>
                <a:spcPct val="100000"/>
              </a:lnSpc>
            </a:pPr>
            <a:r>
              <a:rPr b="0" lang="en-IN" sz="2000" spc="-1" strike="noStrike">
                <a:solidFill>
                  <a:srgbClr val="000000"/>
                </a:solidFill>
                <a:latin typeface="Consolas"/>
                <a:ea typeface="DejaVu Sans"/>
              </a:rPr>
              <a:t>    </a:t>
            </a:r>
            <a:r>
              <a:rPr b="0" lang="en-IN" sz="2000" spc="-1" strike="noStrike">
                <a:solidFill>
                  <a:srgbClr val="000000"/>
                </a:solidFill>
                <a:latin typeface="Consolas"/>
                <a:ea typeface="DejaVu Sans"/>
              </a:rPr>
              <a:t>}</a:t>
            </a:r>
            <a:endParaRPr b="0" lang="en-IN" sz="2000" spc="-1" strike="noStrike">
              <a:solidFill>
                <a:srgbClr val="000000"/>
              </a:solidFill>
              <a:latin typeface="Arial"/>
            </a:endParaRPr>
          </a:p>
          <a:p>
            <a:pPr>
              <a:lnSpc>
                <a:spcPct val="100000"/>
              </a:lnSpc>
            </a:pPr>
            <a:r>
              <a:rPr b="0" lang="en-IN" sz="2000" spc="-1" strike="noStrike">
                <a:solidFill>
                  <a:srgbClr val="000000"/>
                </a:solidFill>
                <a:latin typeface="Consolas"/>
                <a:ea typeface="DejaVu Sans"/>
              </a:rPr>
              <a:t>}</a:t>
            </a:r>
            <a:endParaRPr b="0" lang="en-IN" sz="2000" spc="-1" strike="noStrike">
              <a:solidFill>
                <a:srgbClr val="000000"/>
              </a:solidFill>
              <a:latin typeface="Arial"/>
            </a:endParaRPr>
          </a:p>
        </p:txBody>
      </p:sp>
      <p:pic>
        <p:nvPicPr>
          <p:cNvPr id="287" name="Picture 5" descr=""/>
          <p:cNvPicPr/>
          <p:nvPr/>
        </p:nvPicPr>
        <p:blipFill>
          <a:blip r:embed="rId1"/>
          <a:stretch/>
        </p:blipFill>
        <p:spPr>
          <a:xfrm>
            <a:off x="6900840" y="2064240"/>
            <a:ext cx="2590200" cy="1809000"/>
          </a:xfrm>
          <a:prstGeom prst="rect">
            <a:avLst/>
          </a:prstGeom>
          <a:ln w="0">
            <a:noFill/>
          </a:ln>
        </p:spPr>
      </p:pic>
    </p:spTree>
  </p:cSld>
  <mc:AlternateContent>
    <mc:Choice Requires="p14">
      <p:transition spd="slow" p14:dur="2000"/>
    </mc:Choice>
    <mc:Fallback>
      <p:transition spd="slow"/>
    </mc:Fallback>
  </mc:AlternateContent>
  <p:timing>
    <p:tnLst>
      <p:par>
        <p:cTn id="362" dur="indefinite" restart="never" nodeType="tmRoot">
          <p:childTnLst>
            <p:seq>
              <p:cTn id="363" dur="indefinite" nodeType="mainSeq">
                <p:childTnLst>
                  <p:par>
                    <p:cTn id="364" fill="hold">
                      <p:stCondLst>
                        <p:cond delay="indefinite"/>
                      </p:stCondLst>
                      <p:childTnLst>
                        <p:par>
                          <p:cTn id="365" fill="hold">
                            <p:stCondLst>
                              <p:cond delay="0"/>
                            </p:stCondLst>
                            <p:childTnLst>
                              <p:par>
                                <p:cTn id="366" nodeType="clickEffect" fill="hold" presetClass="entr" presetID="1">
                                  <p:stCondLst>
                                    <p:cond delay="0"/>
                                  </p:stCondLst>
                                  <p:childTnLst>
                                    <p:set>
                                      <p:cBhvr>
                                        <p:cTn id="367" dur="1" fill="hold">
                                          <p:stCondLst>
                                            <p:cond delay="0"/>
                                          </p:stCondLst>
                                        </p:cTn>
                                        <p:tgtEl>
                                          <p:spTgt spid="286"/>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nodeType="clickEffect" fill="hold" presetClass="entr" presetID="1">
                                  <p:stCondLst>
                                    <p:cond delay="0"/>
                                  </p:stCondLst>
                                  <p:childTnLst>
                                    <p:set>
                                      <p:cBhvr>
                                        <p:cTn id="371"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par>
                    <p:cTn id="372" fill="hold">
                      <p:stCondLst>
                        <p:cond delay="indefinite"/>
                      </p:stCondLst>
                      <p:childTnLst>
                        <p:par>
                          <p:cTn id="373" fill="hold">
                            <p:stCondLst>
                              <p:cond delay="0"/>
                            </p:stCondLst>
                            <p:childTnLst>
                              <p:par>
                                <p:cTn id="374" nodeType="clickEffect" fill="hold" presetClass="entr" presetID="1">
                                  <p:stCondLst>
                                    <p:cond delay="0"/>
                                  </p:stCondLst>
                                  <p:childTnLst>
                                    <p:set>
                                      <p:cBhvr>
                                        <p:cTn id="375"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376" fill="hold">
                      <p:stCondLst>
                        <p:cond delay="indefinite"/>
                      </p:stCondLst>
                      <p:childTnLst>
                        <p:par>
                          <p:cTn id="377" fill="hold">
                            <p:stCondLst>
                              <p:cond delay="0"/>
                            </p:stCondLst>
                            <p:childTnLst>
                              <p:par>
                                <p:cTn id="378" nodeType="clickEffect" fill="hold" presetClass="entr" presetID="1">
                                  <p:stCondLst>
                                    <p:cond delay="0"/>
                                  </p:stCondLst>
                                  <p:childTnLst>
                                    <p:set>
                                      <p:cBhvr>
                                        <p:cTn id="379"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380" fill="hold">
                      <p:stCondLst>
                        <p:cond delay="indefinite"/>
                      </p:stCondLst>
                      <p:childTnLst>
                        <p:par>
                          <p:cTn id="381" fill="hold">
                            <p:stCondLst>
                              <p:cond delay="0"/>
                            </p:stCondLst>
                            <p:childTnLst>
                              <p:par>
                                <p:cTn id="382" nodeType="clickEffect" fill="hold" presetClass="entr" presetID="1">
                                  <p:stCondLst>
                                    <p:cond delay="0"/>
                                  </p:stCondLst>
                                  <p:childTnLst>
                                    <p:set>
                                      <p:cBhvr>
                                        <p:cTn id="383"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384" fill="hold">
                      <p:stCondLst>
                        <p:cond delay="indefinite"/>
                      </p:stCondLst>
                      <p:childTnLst>
                        <p:par>
                          <p:cTn id="385" fill="hold">
                            <p:stCondLst>
                              <p:cond delay="0"/>
                            </p:stCondLst>
                            <p:childTnLst>
                              <p:par>
                                <p:cTn id="386" nodeType="clickEffect" fill="hold" presetClass="entr" presetID="1">
                                  <p:stCondLst>
                                    <p:cond delay="0"/>
                                  </p:stCondLst>
                                  <p:childTnLst>
                                    <p:set>
                                      <p:cBhvr>
                                        <p:cTn id="387" dur="1" fill="hold">
                                          <p:stCondLst>
                                            <p:cond delay="0"/>
                                          </p:stCondLst>
                                        </p:cTn>
                                        <p:tgtEl>
                                          <p:spTgt spid="286">
                                            <p:txEl>
                                              <p:pRg st="4" end="4"/>
                                            </p:txEl>
                                          </p:spTgt>
                                        </p:tgtEl>
                                        <p:attrNameLst>
                                          <p:attrName>style.visibility</p:attrName>
                                        </p:attrNameLst>
                                      </p:cBhvr>
                                      <p:to>
                                        <p:strVal val="visible"/>
                                      </p:to>
                                    </p:set>
                                  </p:childTnLst>
                                </p:cTn>
                              </p:par>
                            </p:childTnLst>
                          </p:cTn>
                        </p:par>
                      </p:childTnLst>
                    </p:cTn>
                  </p:par>
                  <p:par>
                    <p:cTn id="388" fill="hold">
                      <p:stCondLst>
                        <p:cond delay="indefinite"/>
                      </p:stCondLst>
                      <p:childTnLst>
                        <p:par>
                          <p:cTn id="389" fill="hold">
                            <p:stCondLst>
                              <p:cond delay="0"/>
                            </p:stCondLst>
                            <p:childTnLst>
                              <p:par>
                                <p:cTn id="390" nodeType="clickEffect" fill="hold" presetClass="entr" presetID="1">
                                  <p:stCondLst>
                                    <p:cond delay="0"/>
                                  </p:stCondLst>
                                  <p:childTnLst>
                                    <p:set>
                                      <p:cBhvr>
                                        <p:cTn id="391"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par>
                    <p:cTn id="392" fill="hold">
                      <p:stCondLst>
                        <p:cond delay="indefinite"/>
                      </p:stCondLst>
                      <p:childTnLst>
                        <p:par>
                          <p:cTn id="393" fill="hold">
                            <p:stCondLst>
                              <p:cond delay="0"/>
                            </p:stCondLst>
                            <p:childTnLst>
                              <p:par>
                                <p:cTn id="394" nodeType="clickEffect" fill="hold" presetClass="entr" presetID="1">
                                  <p:stCondLst>
                                    <p:cond delay="0"/>
                                  </p:stCondLst>
                                  <p:childTnLst>
                                    <p:set>
                                      <p:cBhvr>
                                        <p:cTn id="395" dur="1" fill="hold">
                                          <p:stCondLst>
                                            <p:cond delay="0"/>
                                          </p:stCondLst>
                                        </p:cTn>
                                        <p:tgtEl>
                                          <p:spTgt spid="286">
                                            <p:txEl>
                                              <p:pRg st="6" end="6"/>
                                            </p:txEl>
                                          </p:spTgt>
                                        </p:tgtEl>
                                        <p:attrNameLst>
                                          <p:attrName>style.visibility</p:attrName>
                                        </p:attrNameLst>
                                      </p:cBhvr>
                                      <p:to>
                                        <p:strVal val="visible"/>
                                      </p:to>
                                    </p:set>
                                  </p:childTnLst>
                                </p:cTn>
                              </p:par>
                            </p:childTnLst>
                          </p:cTn>
                        </p:par>
                      </p:childTnLst>
                    </p:cTn>
                  </p:par>
                  <p:par>
                    <p:cTn id="396" fill="hold">
                      <p:stCondLst>
                        <p:cond delay="indefinite"/>
                      </p:stCondLst>
                      <p:childTnLst>
                        <p:par>
                          <p:cTn id="397" fill="hold">
                            <p:stCondLst>
                              <p:cond delay="0"/>
                            </p:stCondLst>
                            <p:childTnLst>
                              <p:par>
                                <p:cTn id="398" nodeType="clickEffect" fill="hold" presetClass="entr" presetID="1">
                                  <p:stCondLst>
                                    <p:cond delay="0"/>
                                  </p:stCondLst>
                                  <p:childTnLst>
                                    <p:set>
                                      <p:cBhvr>
                                        <p:cTn id="399" dur="1" fill="hold">
                                          <p:stCondLst>
                                            <p:cond delay="0"/>
                                          </p:stCondLst>
                                        </p:cTn>
                                        <p:tgtEl>
                                          <p:spTgt spid="286">
                                            <p:txEl>
                                              <p:pRg st="7" end="7"/>
                                            </p:txEl>
                                          </p:spTgt>
                                        </p:tgtEl>
                                        <p:attrNameLst>
                                          <p:attrName>style.visibility</p:attrName>
                                        </p:attrNameLst>
                                      </p:cBhvr>
                                      <p:to>
                                        <p:strVal val="visible"/>
                                      </p:to>
                                    </p:set>
                                  </p:childTnLst>
                                </p:cTn>
                              </p:par>
                            </p:childTnLst>
                          </p:cTn>
                        </p:par>
                      </p:childTnLst>
                    </p:cTn>
                  </p:par>
                  <p:par>
                    <p:cTn id="400" fill="hold">
                      <p:stCondLst>
                        <p:cond delay="indefinite"/>
                      </p:stCondLst>
                      <p:childTnLst>
                        <p:par>
                          <p:cTn id="401" fill="hold">
                            <p:stCondLst>
                              <p:cond delay="0"/>
                            </p:stCondLst>
                            <p:childTnLst>
                              <p:par>
                                <p:cTn id="402" nodeType="clickEffect" fill="hold" presetClass="entr" presetID="1">
                                  <p:stCondLst>
                                    <p:cond delay="0"/>
                                  </p:stCondLst>
                                  <p:childTnLst>
                                    <p:set>
                                      <p:cBhvr>
                                        <p:cTn id="403" dur="1" fill="hold">
                                          <p:stCondLst>
                                            <p:cond delay="0"/>
                                          </p:stCondLst>
                                        </p:cTn>
                                        <p:tgtEl>
                                          <p:spTgt spid="286">
                                            <p:txEl>
                                              <p:pRg st="8" end="8"/>
                                            </p:txEl>
                                          </p:spTgt>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nodeType="clickEffect" fill="hold" presetClass="entr" presetID="1">
                                  <p:stCondLst>
                                    <p:cond delay="0"/>
                                  </p:stCondLst>
                                  <p:childTnLst>
                                    <p:set>
                                      <p:cBhvr>
                                        <p:cTn id="407" dur="1" fill="hold">
                                          <p:stCondLst>
                                            <p:cond delay="0"/>
                                          </p:stCondLst>
                                        </p:cTn>
                                        <p:tgtEl>
                                          <p:spTgt spid="286">
                                            <p:txEl>
                                              <p:pRg st="9" end="9"/>
                                            </p:txEl>
                                          </p:spTgt>
                                        </p:tgtEl>
                                        <p:attrNameLst>
                                          <p:attrName>style.visibility</p:attrName>
                                        </p:attrNameLst>
                                      </p:cBhvr>
                                      <p:to>
                                        <p:strVal val="visible"/>
                                      </p:to>
                                    </p:set>
                                  </p:childTnLst>
                                </p:cTn>
                              </p:par>
                            </p:childTnLst>
                          </p:cTn>
                        </p:par>
                      </p:childTnLst>
                    </p:cTn>
                  </p:par>
                  <p:par>
                    <p:cTn id="408" fill="hold">
                      <p:stCondLst>
                        <p:cond delay="indefinite"/>
                      </p:stCondLst>
                      <p:childTnLst>
                        <p:par>
                          <p:cTn id="409" fill="hold">
                            <p:stCondLst>
                              <p:cond delay="0"/>
                            </p:stCondLst>
                            <p:childTnLst>
                              <p:par>
                                <p:cTn id="410" nodeType="clickEffect" fill="hold" presetClass="entr" presetID="1">
                                  <p:stCondLst>
                                    <p:cond delay="0"/>
                                  </p:stCondLst>
                                  <p:childTnLst>
                                    <p:set>
                                      <p:cBhvr>
                                        <p:cTn id="411" dur="1" fill="hold">
                                          <p:stCondLst>
                                            <p:cond delay="0"/>
                                          </p:stCondLst>
                                        </p:cTn>
                                        <p:tgtEl>
                                          <p:spTgt spid="286">
                                            <p:txEl>
                                              <p:pRg st="10" end="10"/>
                                            </p:txEl>
                                          </p:spTgt>
                                        </p:tgtEl>
                                        <p:attrNameLst>
                                          <p:attrName>style.visibility</p:attrName>
                                        </p:attrNameLst>
                                      </p:cBhvr>
                                      <p:to>
                                        <p:strVal val="visible"/>
                                      </p:to>
                                    </p:set>
                                  </p:childTnLst>
                                </p:cTn>
                              </p:par>
                            </p:childTnLst>
                          </p:cTn>
                        </p:par>
                      </p:childTnLst>
                    </p:cTn>
                  </p:par>
                  <p:par>
                    <p:cTn id="412" fill="hold">
                      <p:stCondLst>
                        <p:cond delay="indefinite"/>
                      </p:stCondLst>
                      <p:childTnLst>
                        <p:par>
                          <p:cTn id="413" fill="hold">
                            <p:stCondLst>
                              <p:cond delay="0"/>
                            </p:stCondLst>
                            <p:childTnLst>
                              <p:par>
                                <p:cTn id="414" nodeType="clickEffect" fill="hold" presetClass="entr" presetID="1">
                                  <p:stCondLst>
                                    <p:cond delay="0"/>
                                  </p:stCondLst>
                                  <p:childTnLst>
                                    <p:set>
                                      <p:cBhvr>
                                        <p:cTn id="415" dur="1" fill="hold">
                                          <p:stCondLst>
                                            <p:cond delay="0"/>
                                          </p:stCondLst>
                                        </p:cTn>
                                        <p:tgtEl>
                                          <p:spTgt spid="286">
                                            <p:txEl>
                                              <p:pRg st="11" end="11"/>
                                            </p:txEl>
                                          </p:spTgt>
                                        </p:tgtEl>
                                        <p:attrNameLst>
                                          <p:attrName>style.visibility</p:attrName>
                                        </p:attrNameLst>
                                      </p:cBhvr>
                                      <p:to>
                                        <p:strVal val="visible"/>
                                      </p:to>
                                    </p:set>
                                  </p:childTnLst>
                                </p:cTn>
                              </p:par>
                            </p:childTnLst>
                          </p:cTn>
                        </p:par>
                      </p:childTnLst>
                    </p:cTn>
                  </p:par>
                  <p:par>
                    <p:cTn id="416" fill="hold">
                      <p:stCondLst>
                        <p:cond delay="indefinite"/>
                      </p:stCondLst>
                      <p:childTnLst>
                        <p:par>
                          <p:cTn id="417" fill="hold">
                            <p:stCondLst>
                              <p:cond delay="0"/>
                            </p:stCondLst>
                            <p:childTnLst>
                              <p:par>
                                <p:cTn id="418" nodeType="clickEffect" fill="hold" presetClass="entr" presetID="1">
                                  <p:stCondLst>
                                    <p:cond delay="0"/>
                                  </p:stCondLst>
                                  <p:childTnLst>
                                    <p:set>
                                      <p:cBhvr>
                                        <p:cTn id="419" dur="1" fill="hold">
                                          <p:stCondLst>
                                            <p:cond delay="0"/>
                                          </p:stCondLst>
                                        </p:cTn>
                                        <p:tgtEl>
                                          <p:spTgt spid="286">
                                            <p:txEl>
                                              <p:pRg st="12" end="12"/>
                                            </p:txEl>
                                          </p:spTgt>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nodeType="clickEffect" fill="hold" presetClass="entr" presetID="1">
                                  <p:stCondLst>
                                    <p:cond delay="0"/>
                                  </p:stCondLst>
                                  <p:childTnLst>
                                    <p:set>
                                      <p:cBhvr>
                                        <p:cTn id="423"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List v/s Sets</a:t>
            </a:r>
            <a:endParaRPr b="0" lang="en-IN" sz="3400" spc="-1" strike="noStrike">
              <a:solidFill>
                <a:srgbClr val="000000"/>
              </a:solidFill>
              <a:latin typeface="Arial"/>
            </a:endParaRPr>
          </a:p>
        </p:txBody>
      </p:sp>
      <p:graphicFrame>
        <p:nvGraphicFramePr>
          <p:cNvPr id="289" name="Content Placeholder 1"/>
          <p:cNvGraphicFramePr/>
          <p:nvPr/>
        </p:nvGraphicFramePr>
        <p:xfrm>
          <a:off x="190440" y="990720"/>
          <a:ext cx="8762040" cy="900000"/>
        </p:xfrm>
        <a:graphic>
          <a:graphicData uri="http://schemas.openxmlformats.org/drawingml/2006/table">
            <a:tbl>
              <a:tblPr/>
              <a:tblGrid>
                <a:gridCol w="4381200"/>
                <a:gridCol w="4381200"/>
              </a:tblGrid>
              <a:tr h="370800">
                <a:tc>
                  <a:txBody>
                    <a:bodyPr anchor="t">
                      <a:noAutofit/>
                    </a:bodyPr>
                    <a:p>
                      <a:pPr>
                        <a:lnSpc>
                          <a:spcPct val="100000"/>
                        </a:lnSpc>
                      </a:pPr>
                      <a:r>
                        <a:rPr b="1" lang="en-IN" sz="2400" spc="-1" strike="noStrike">
                          <a:solidFill>
                            <a:schemeClr val="lt1"/>
                          </a:solidFill>
                          <a:latin typeface="Roboto Condensed"/>
                        </a:rPr>
                        <a:t>List</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IN" sz="2400" spc="-1" strike="noStrike">
                          <a:solidFill>
                            <a:schemeClr val="lt1"/>
                          </a:solidFill>
                          <a:latin typeface="Roboto Condensed"/>
                        </a:rPr>
                        <a:t>Set</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a:lnSpc>
                          <a:spcPct val="100000"/>
                        </a:lnSpc>
                      </a:pPr>
                      <a:r>
                        <a:rPr b="0" lang="en-IN" sz="2400" spc="-1" strike="noStrike">
                          <a:solidFill>
                            <a:schemeClr val="dk1"/>
                          </a:solidFill>
                          <a:latin typeface="Roboto Condensed"/>
                        </a:rPr>
                        <a:t>Lists allow duplicates.</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anchor="t">
                      <a:noAutofit/>
                    </a:bodyPr>
                    <a:p>
                      <a:pPr>
                        <a:lnSpc>
                          <a:spcPct val="100000"/>
                        </a:lnSpc>
                      </a:pPr>
                      <a:r>
                        <a:rPr b="0" lang="en-IN" sz="2400" spc="-1" strike="noStrike">
                          <a:solidFill>
                            <a:schemeClr val="dk1"/>
                          </a:solidFill>
                          <a:latin typeface="Roboto Condensed"/>
                        </a:rPr>
                        <a:t>Sets allow only unique elements.</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bl>
          </a:graphicData>
        </a:graphic>
      </p:graphicFrame>
      <p:graphicFrame>
        <p:nvGraphicFramePr>
          <p:cNvPr id="290" name="Table 5"/>
          <p:cNvGraphicFramePr/>
          <p:nvPr/>
        </p:nvGraphicFramePr>
        <p:xfrm>
          <a:off x="190440" y="1905120"/>
          <a:ext cx="8762040" cy="450000"/>
        </p:xfrm>
        <a:graphic>
          <a:graphicData uri="http://schemas.openxmlformats.org/drawingml/2006/table">
            <a:tbl>
              <a:tblPr/>
              <a:tblGrid>
                <a:gridCol w="4381200"/>
                <a:gridCol w="4381200"/>
              </a:tblGrid>
              <a:tr h="370800">
                <a:tc>
                  <a:txBody>
                    <a:bodyPr anchor="t">
                      <a:noAutofit/>
                    </a:bodyPr>
                    <a:p>
                      <a:pPr>
                        <a:lnSpc>
                          <a:spcPct val="100000"/>
                        </a:lnSpc>
                      </a:pPr>
                      <a:r>
                        <a:rPr b="0" lang="en-IN" sz="2400" spc="-1" strike="noStrike">
                          <a:solidFill>
                            <a:schemeClr val="dk1"/>
                          </a:solidFill>
                          <a:latin typeface="Roboto Condensed"/>
                        </a:rPr>
                        <a:t>List is an ordered collection.</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anchor="t">
                      <a:noAutofit/>
                    </a:bodyPr>
                    <a:p>
                      <a:pPr>
                        <a:lnSpc>
                          <a:spcPct val="100000"/>
                        </a:lnSpc>
                      </a:pPr>
                      <a:r>
                        <a:rPr b="0" lang="en-IN" sz="2400" spc="-1" strike="noStrike">
                          <a:solidFill>
                            <a:schemeClr val="dk1"/>
                          </a:solidFill>
                          <a:latin typeface="Roboto Condensed"/>
                        </a:rPr>
                        <a:t>Sets is an unordered collection.</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bl>
          </a:graphicData>
        </a:graphic>
      </p:graphicFrame>
      <p:graphicFrame>
        <p:nvGraphicFramePr>
          <p:cNvPr id="291" name="Table 6"/>
          <p:cNvGraphicFramePr/>
          <p:nvPr/>
        </p:nvGraphicFramePr>
        <p:xfrm>
          <a:off x="190440" y="2362320"/>
          <a:ext cx="8762040" cy="1166400"/>
        </p:xfrm>
        <a:graphic>
          <a:graphicData uri="http://schemas.openxmlformats.org/drawingml/2006/table">
            <a:tbl>
              <a:tblPr/>
              <a:tblGrid>
                <a:gridCol w="4381200"/>
                <a:gridCol w="4381200"/>
              </a:tblGrid>
              <a:tr h="370800">
                <a:tc>
                  <a:txBody>
                    <a:bodyPr anchor="t">
                      <a:noAutofit/>
                    </a:bodyPr>
                    <a:p>
                      <a:pPr>
                        <a:lnSpc>
                          <a:spcPct val="100000"/>
                        </a:lnSpc>
                      </a:pPr>
                      <a:r>
                        <a:rPr b="0" lang="en-IN" sz="2400" spc="-1" strike="noStrike">
                          <a:solidFill>
                            <a:schemeClr val="dk1"/>
                          </a:solidFill>
                          <a:latin typeface="Roboto Condensed"/>
                        </a:rPr>
                        <a:t>Popular implementation of List interface includes ArrayList, Vector and LinkedList.</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anchor="t">
                      <a:noAutofit/>
                    </a:bodyPr>
                    <a:p>
                      <a:pPr>
                        <a:lnSpc>
                          <a:spcPct val="100000"/>
                        </a:lnSpc>
                      </a:pPr>
                      <a:r>
                        <a:rPr b="0" lang="en-IN" sz="2400" spc="-1" strike="noStrike">
                          <a:solidFill>
                            <a:schemeClr val="dk1"/>
                          </a:solidFill>
                          <a:latin typeface="Roboto Condensed"/>
                        </a:rPr>
                        <a:t>Popular implementation of Set interface includes HashSet, TreeSet and LinkedHashSet.</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bl>
          </a:graphicData>
        </a:graphic>
      </p:graphicFrame>
      <p:sp>
        <p:nvSpPr>
          <p:cNvPr id="292" name="Rectangle 7"/>
          <p:cNvSpPr/>
          <p:nvPr/>
        </p:nvSpPr>
        <p:spPr>
          <a:xfrm>
            <a:off x="190440" y="3677760"/>
            <a:ext cx="8762400" cy="1336320"/>
          </a:xfrm>
          <a:prstGeom prst="rect">
            <a:avLst/>
          </a:prstGeom>
          <a:noFill/>
          <a:ln w="0">
            <a:noFill/>
          </a:ln>
        </p:spPr>
        <p:style>
          <a:lnRef idx="0"/>
          <a:fillRef idx="0"/>
          <a:effectRef idx="0"/>
          <a:fontRef idx="minor"/>
        </p:style>
        <p:txBody>
          <a:bodyPr lIns="90000" rIns="90000" tIns="45000" bIns="45000" anchor="t">
            <a:spAutoFit/>
          </a:bodyPr>
          <a:p>
            <a:pPr algn="just">
              <a:lnSpc>
                <a:spcPct val="107000"/>
              </a:lnSpc>
              <a:spcAft>
                <a:spcPts val="799"/>
              </a:spcAft>
            </a:pPr>
            <a:r>
              <a:rPr b="1" lang="en-IN" sz="2400" spc="-1" strike="noStrike">
                <a:solidFill>
                  <a:srgbClr val="212121"/>
                </a:solidFill>
                <a:latin typeface="Roboto Condensed"/>
                <a:ea typeface="Times New Roman"/>
              </a:rPr>
              <a:t>When to use List and Set?</a:t>
            </a:r>
            <a:endParaRPr b="0" lang="en-IN" sz="2400" spc="-1" strike="noStrike">
              <a:solidFill>
                <a:srgbClr val="000000"/>
              </a:solidFill>
              <a:latin typeface="Arial"/>
            </a:endParaRPr>
          </a:p>
          <a:p>
            <a:pPr algn="just">
              <a:lnSpc>
                <a:spcPct val="107000"/>
              </a:lnSpc>
              <a:spcAft>
                <a:spcPts val="799"/>
              </a:spcAft>
            </a:pPr>
            <a:r>
              <a:rPr b="0" lang="en-IN" sz="2000" spc="-1" strike="noStrike">
                <a:solidFill>
                  <a:srgbClr val="212121"/>
                </a:solidFill>
                <a:latin typeface="Roboto Condensed"/>
                <a:ea typeface="Times New Roman"/>
              </a:rPr>
              <a:t>Lists - If insertion order is maintained during insertion and allows duplicates.</a:t>
            </a:r>
            <a:endParaRPr b="0" lang="en-IN" sz="2000" spc="-1" strike="noStrike">
              <a:solidFill>
                <a:srgbClr val="000000"/>
              </a:solidFill>
              <a:latin typeface="Arial"/>
            </a:endParaRPr>
          </a:p>
          <a:p>
            <a:pPr algn="just">
              <a:lnSpc>
                <a:spcPct val="107000"/>
              </a:lnSpc>
              <a:spcAft>
                <a:spcPts val="799"/>
              </a:spcAft>
            </a:pPr>
            <a:r>
              <a:rPr b="0" lang="en-IN" sz="2000" spc="-1" strike="noStrike">
                <a:solidFill>
                  <a:srgbClr val="212121"/>
                </a:solidFill>
                <a:latin typeface="Roboto Condensed"/>
                <a:ea typeface="Times New Roman"/>
              </a:rPr>
              <a:t>Sets – If unique collection without any duplicates without maintaining order.</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24" dur="indefinite" restart="never" nodeType="tmRoot">
          <p:childTnLst>
            <p:seq>
              <p:cTn id="425" dur="indefinite" nodeType="mainSeq">
                <p:childTnLst>
                  <p:par>
                    <p:cTn id="426" fill="hold">
                      <p:stCondLst>
                        <p:cond delay="indefinite"/>
                      </p:stCondLst>
                      <p:childTnLst>
                        <p:par>
                          <p:cTn id="427" fill="hold">
                            <p:stCondLst>
                              <p:cond delay="0"/>
                            </p:stCondLst>
                            <p:childTnLst>
                              <p:par>
                                <p:cTn id="428" nodeType="clickEffect" fill="hold" presetClass="entr" presetID="1">
                                  <p:stCondLst>
                                    <p:cond delay="0"/>
                                  </p:stCondLst>
                                  <p:childTnLst>
                                    <p:set>
                                      <p:cBhvr>
                                        <p:cTn id="429" dur="1" fill="hold">
                                          <p:stCondLst>
                                            <p:cond delay="0"/>
                                          </p:stCondLst>
                                        </p:cTn>
                                        <p:tgtEl>
                                          <p:spTgt spid="289"/>
                                        </p:tgtEl>
                                        <p:attrNameLst>
                                          <p:attrName>style.visibility</p:attrName>
                                        </p:attrNameLst>
                                      </p:cBhvr>
                                      <p:to>
                                        <p:strVal val="visible"/>
                                      </p:to>
                                    </p:set>
                                  </p:childTnLst>
                                </p:cTn>
                              </p:par>
                            </p:childTnLst>
                          </p:cTn>
                        </p:par>
                      </p:childTnLst>
                    </p:cTn>
                  </p:par>
                  <p:par>
                    <p:cTn id="430" fill="hold">
                      <p:stCondLst>
                        <p:cond delay="indefinite"/>
                      </p:stCondLst>
                      <p:childTnLst>
                        <p:par>
                          <p:cTn id="431" fill="hold">
                            <p:stCondLst>
                              <p:cond delay="0"/>
                            </p:stCondLst>
                            <p:childTnLst>
                              <p:par>
                                <p:cTn id="432" nodeType="clickEffect" fill="hold" presetClass="entr" presetID="1">
                                  <p:stCondLst>
                                    <p:cond delay="0"/>
                                  </p:stCondLst>
                                  <p:childTnLst>
                                    <p:set>
                                      <p:cBhvr>
                                        <p:cTn id="433" dur="1" fill="hold">
                                          <p:stCondLst>
                                            <p:cond delay="0"/>
                                          </p:stCondLst>
                                        </p:cTn>
                                        <p:tgtEl>
                                          <p:spTgt spid="290"/>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nodeType="clickEffect" fill="hold" presetClass="entr" presetID="1">
                                  <p:stCondLst>
                                    <p:cond delay="0"/>
                                  </p:stCondLst>
                                  <p:childTnLst>
                                    <p:set>
                                      <p:cBhvr>
                                        <p:cTn id="437" dur="1" fill="hold">
                                          <p:stCondLst>
                                            <p:cond delay="0"/>
                                          </p:stCondLst>
                                        </p:cTn>
                                        <p:tgtEl>
                                          <p:spTgt spid="291"/>
                                        </p:tgtEl>
                                        <p:attrNameLst>
                                          <p:attrName>style.visibility</p:attrName>
                                        </p:attrNameLst>
                                      </p:cBhvr>
                                      <p:to>
                                        <p:strVal val="visible"/>
                                      </p:to>
                                    </p:set>
                                  </p:childTnLst>
                                </p:cTn>
                              </p:par>
                            </p:childTnLst>
                          </p:cTn>
                        </p:par>
                      </p:childTnLst>
                    </p:cTn>
                  </p:par>
                  <p:par>
                    <p:cTn id="438" fill="hold">
                      <p:stCondLst>
                        <p:cond delay="indefinite"/>
                      </p:stCondLst>
                      <p:childTnLst>
                        <p:par>
                          <p:cTn id="439" fill="hold">
                            <p:stCondLst>
                              <p:cond delay="0"/>
                            </p:stCondLst>
                            <p:childTnLst>
                              <p:par>
                                <p:cTn id="440" nodeType="clickEffect" fill="hold" presetClass="entr" presetID="1">
                                  <p:stCondLst>
                                    <p:cond delay="0"/>
                                  </p:stCondLst>
                                  <p:childTnLst>
                                    <p:set>
                                      <p:cBhvr>
                                        <p:cTn id="441" dur="1" fill="hold">
                                          <p:stCondLst>
                                            <p:cond delay="0"/>
                                          </p:stCondLst>
                                        </p:cTn>
                                        <p:tgtEl>
                                          <p:spTgt spid="292">
                                            <p:txEl>
                                              <p:pRg st="0" end="0"/>
                                            </p:txEl>
                                          </p:spTgt>
                                        </p:tgtEl>
                                        <p:attrNameLst>
                                          <p:attrName>style.visibility</p:attrName>
                                        </p:attrNameLst>
                                      </p:cBhvr>
                                      <p:to>
                                        <p:strVal val="visible"/>
                                      </p:to>
                                    </p:set>
                                  </p:childTnLst>
                                </p:cTn>
                              </p:par>
                            </p:childTnLst>
                          </p:cTn>
                        </p:par>
                      </p:childTnLst>
                    </p:cTn>
                  </p:par>
                  <p:par>
                    <p:cTn id="442" fill="hold">
                      <p:stCondLst>
                        <p:cond delay="indefinite"/>
                      </p:stCondLst>
                      <p:childTnLst>
                        <p:par>
                          <p:cTn id="443" fill="hold">
                            <p:stCondLst>
                              <p:cond delay="0"/>
                            </p:stCondLst>
                            <p:childTnLst>
                              <p:par>
                                <p:cTn id="444" nodeType="clickEffect" fill="hold" presetClass="entr" presetID="1">
                                  <p:stCondLst>
                                    <p:cond delay="0"/>
                                  </p:stCondLst>
                                  <p:childTnLst>
                                    <p:set>
                                      <p:cBhvr>
                                        <p:cTn id="445"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446" fill="hold">
                      <p:stCondLst>
                        <p:cond delay="indefinite"/>
                      </p:stCondLst>
                      <p:childTnLst>
                        <p:par>
                          <p:cTn id="447" fill="hold">
                            <p:stCondLst>
                              <p:cond delay="0"/>
                            </p:stCondLst>
                            <p:childTnLst>
                              <p:par>
                                <p:cTn id="448" nodeType="clickEffect" fill="hold" presetClass="entr" presetID="1">
                                  <p:stCondLst>
                                    <p:cond delay="0"/>
                                  </p:stCondLst>
                                  <p:childTnLst>
                                    <p:set>
                                      <p:cBhvr>
                                        <p:cTn id="449"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Maps</a:t>
            </a:r>
            <a:endParaRPr b="0" lang="en-IN" sz="3400" spc="-1" strike="noStrike">
              <a:solidFill>
                <a:srgbClr val="000000"/>
              </a:solidFill>
              <a:latin typeface="Arial"/>
            </a:endParaRPr>
          </a:p>
        </p:txBody>
      </p:sp>
      <p:sp>
        <p:nvSpPr>
          <p:cNvPr id="294" name="PlaceHolder 2"/>
          <p:cNvSpPr>
            <a:spLocks noGrp="1"/>
          </p:cNvSpPr>
          <p:nvPr>
            <p:ph/>
          </p:nvPr>
        </p:nvSpPr>
        <p:spPr>
          <a:xfrm>
            <a:off x="131040" y="863280"/>
            <a:ext cx="11928960" cy="5589720"/>
          </a:xfrm>
          <a:prstGeom prst="rect">
            <a:avLst/>
          </a:prstGeom>
          <a:noFill/>
          <a:ln w="0">
            <a:noFill/>
          </a:ln>
        </p:spPr>
        <p:txBody>
          <a:bodyPr lIns="90000" rIns="90000" tIns="45000" bIns="45000" anchor="t">
            <a:noAutofit/>
          </a:bodyPr>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rPr>
              <a:t>A map is an object that stores associations between keys and values, or key/value pairs. </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rPr>
              <a:t>Given a key, you can find its value. Both keys and values are objects. </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rPr>
              <a:t>The keys must be unique, but the values may be duplicated. Some maps can accept a null key and null values, others cannot.</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rPr>
              <a:t>Maps don't implement the Iterable interface. This means that you cannot cycle through a map using a for-each style for loop. Furthermore, you can’t obtain an iterator to a map.</a:t>
            </a:r>
            <a:endParaRPr b="0" lang="en-IN" sz="2400" spc="-1" strike="noStrike">
              <a:solidFill>
                <a:srgbClr val="000000"/>
              </a:solidFill>
              <a:latin typeface="Arial"/>
            </a:endParaRPr>
          </a:p>
          <a:p>
            <a:pPr indent="0" algn="just">
              <a:lnSpc>
                <a:spcPct val="90000"/>
              </a:lnSpc>
              <a:spcBef>
                <a:spcPts val="1001"/>
              </a:spcBef>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Map Interfaces</a:t>
            </a:r>
            <a:endParaRPr b="0" lang="en-IN" sz="3400" spc="-1" strike="noStrike">
              <a:solidFill>
                <a:srgbClr val="000000"/>
              </a:solidFill>
              <a:latin typeface="Arial"/>
            </a:endParaRPr>
          </a:p>
        </p:txBody>
      </p:sp>
      <p:graphicFrame>
        <p:nvGraphicFramePr>
          <p:cNvPr id="296" name="Content Placeholder 3"/>
          <p:cNvGraphicFramePr/>
          <p:nvPr/>
        </p:nvGraphicFramePr>
        <p:xfrm>
          <a:off x="190440" y="990720"/>
          <a:ext cx="8762400" cy="3324600"/>
        </p:xfrm>
        <a:graphic>
          <a:graphicData uri="http://schemas.openxmlformats.org/drawingml/2006/table">
            <a:tbl>
              <a:tblPr/>
              <a:tblGrid>
                <a:gridCol w="2933640"/>
                <a:gridCol w="5829120"/>
              </a:tblGrid>
              <a:tr h="380880">
                <a:tc>
                  <a:txBody>
                    <a:bodyPr anchor="t">
                      <a:noAutofit/>
                    </a:bodyPr>
                    <a:p>
                      <a:pPr>
                        <a:lnSpc>
                          <a:spcPct val="100000"/>
                        </a:lnSpc>
                      </a:pPr>
                      <a:r>
                        <a:rPr b="1" lang="en-IN" sz="2400" spc="-1" strike="noStrike">
                          <a:solidFill>
                            <a:schemeClr val="lt1"/>
                          </a:solidFill>
                          <a:latin typeface="Roboto Condensed"/>
                        </a:rPr>
                        <a:t>Interface</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IN" sz="2400" spc="-1" strike="noStrike">
                          <a:solidFill>
                            <a:schemeClr val="lt1"/>
                          </a:solidFill>
                          <a:latin typeface="Roboto Condensed"/>
                        </a:rPr>
                        <a:t>Description</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80880">
                <a:tc>
                  <a:txBody>
                    <a:bodyPr anchor="t">
                      <a:noAutofit/>
                    </a:bodyPr>
                    <a:p>
                      <a:pPr>
                        <a:lnSpc>
                          <a:spcPct val="100000"/>
                        </a:lnSpc>
                      </a:pPr>
                      <a:r>
                        <a:rPr b="0" lang="en-IN" sz="2400" spc="-1" strike="noStrike">
                          <a:solidFill>
                            <a:schemeClr val="dk1"/>
                          </a:solidFill>
                          <a:latin typeface="Roboto Condensed"/>
                        </a:rPr>
                        <a:t>Map</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anchor="t">
                      <a:noAutofit/>
                    </a:bodyPr>
                    <a:p>
                      <a:pPr>
                        <a:lnSpc>
                          <a:spcPct val="100000"/>
                        </a:lnSpc>
                      </a:pPr>
                      <a:r>
                        <a:rPr b="0" lang="en-IN" sz="2400" spc="-1" strike="noStrike">
                          <a:solidFill>
                            <a:schemeClr val="dk1"/>
                          </a:solidFill>
                          <a:latin typeface="Roboto Condensed"/>
                        </a:rPr>
                        <a:t>Maps unique keys to values.</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80880">
                <a:tc>
                  <a:txBody>
                    <a:bodyPr anchor="t">
                      <a:noAutofit/>
                    </a:bodyPr>
                    <a:p>
                      <a:pPr>
                        <a:lnSpc>
                          <a:spcPct val="100000"/>
                        </a:lnSpc>
                      </a:pPr>
                      <a:r>
                        <a:rPr b="0" lang="en-IN" sz="2400" spc="-1" strike="noStrike">
                          <a:solidFill>
                            <a:schemeClr val="dk1"/>
                          </a:solidFill>
                          <a:latin typeface="Roboto Condensed"/>
                        </a:rPr>
                        <a:t>Map.Entry</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anchor="t">
                      <a:noAutofit/>
                    </a:bodyPr>
                    <a:p>
                      <a:pPr>
                        <a:lnSpc>
                          <a:spcPct val="100000"/>
                        </a:lnSpc>
                      </a:pPr>
                      <a:r>
                        <a:rPr b="0" lang="en-IN" sz="2400" spc="-1" strike="noStrike">
                          <a:solidFill>
                            <a:schemeClr val="dk1"/>
                          </a:solidFill>
                          <a:latin typeface="Roboto Condensed"/>
                        </a:rPr>
                        <a:t>Describes an element (a key/value pair) in a map. This is an inner class of Map.</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80880">
                <a:tc>
                  <a:txBody>
                    <a:bodyPr anchor="t">
                      <a:noAutofit/>
                    </a:bodyPr>
                    <a:p>
                      <a:pPr>
                        <a:lnSpc>
                          <a:spcPct val="100000"/>
                        </a:lnSpc>
                      </a:pPr>
                      <a:r>
                        <a:rPr b="0" lang="en-IN" sz="2400" spc="-1" strike="noStrike">
                          <a:solidFill>
                            <a:schemeClr val="dk1"/>
                          </a:solidFill>
                          <a:latin typeface="Roboto Condensed"/>
                        </a:rPr>
                        <a:t>NavigableMap</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anchor="t">
                      <a:noAutofit/>
                    </a:bodyPr>
                    <a:p>
                      <a:pPr>
                        <a:lnSpc>
                          <a:spcPct val="100000"/>
                        </a:lnSpc>
                      </a:pPr>
                      <a:r>
                        <a:rPr b="0" lang="en-IN" sz="2400" spc="-1" strike="noStrike">
                          <a:solidFill>
                            <a:schemeClr val="dk1"/>
                          </a:solidFill>
                          <a:latin typeface="Roboto Condensed"/>
                        </a:rPr>
                        <a:t>Extends SortedMap to handle the retrieval of entries based on closest-match searches.</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80880">
                <a:tc>
                  <a:txBody>
                    <a:bodyPr anchor="t">
                      <a:noAutofit/>
                    </a:bodyPr>
                    <a:p>
                      <a:pPr>
                        <a:lnSpc>
                          <a:spcPct val="100000"/>
                        </a:lnSpc>
                      </a:pPr>
                      <a:r>
                        <a:rPr b="0" lang="en-IN" sz="2400" spc="-1" strike="noStrike">
                          <a:solidFill>
                            <a:schemeClr val="dk1"/>
                          </a:solidFill>
                          <a:latin typeface="Roboto Condensed"/>
                        </a:rPr>
                        <a:t>SortedMap</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anchor="t">
                      <a:noAutofit/>
                    </a:bodyPr>
                    <a:p>
                      <a:pPr>
                        <a:lnSpc>
                          <a:spcPct val="100000"/>
                        </a:lnSpc>
                      </a:pPr>
                      <a:r>
                        <a:rPr b="0" lang="en-IN" sz="2400" spc="-1" strike="noStrike">
                          <a:solidFill>
                            <a:schemeClr val="dk1"/>
                          </a:solidFill>
                          <a:latin typeface="Roboto Condensed"/>
                        </a:rPr>
                        <a:t>Extends Map so that the keys are maintained in ascending order.</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Collection</a:t>
            </a:r>
            <a:endParaRPr b="0" lang="en-IN" sz="3400" spc="-1" strike="noStrike">
              <a:solidFill>
                <a:srgbClr val="000000"/>
              </a:solidFill>
              <a:latin typeface="Arial"/>
            </a:endParaRPr>
          </a:p>
        </p:txBody>
      </p:sp>
      <p:sp>
        <p:nvSpPr>
          <p:cNvPr id="230" name="PlaceHolder 2"/>
          <p:cNvSpPr>
            <a:spLocks noGrp="1"/>
          </p:cNvSpPr>
          <p:nvPr>
            <p:ph/>
          </p:nvPr>
        </p:nvSpPr>
        <p:spPr>
          <a:xfrm>
            <a:off x="131040" y="863280"/>
            <a:ext cx="11928960" cy="5589720"/>
          </a:xfrm>
          <a:prstGeom prst="rect">
            <a:avLst/>
          </a:prstGeom>
          <a:noFill/>
          <a:ln w="0">
            <a:noFill/>
          </a:ln>
        </p:spPr>
        <p:txBody>
          <a:bodyPr lIns="90000" rIns="90000" tIns="45000" bIns="45000" anchor="t">
            <a:noAutofit/>
          </a:bodyPr>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rPr>
              <a:t>The Collection in Java is a framework that provides an architecture to store and manipulate the group of objects.</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rPr>
              <a:t>Java Collections can achieve all the operations that you perform on a data such as </a:t>
            </a:r>
            <a:r>
              <a:rPr b="0" lang="en-US" sz="2400" spc="-1" strike="noStrike">
                <a:solidFill>
                  <a:srgbClr val="1d6fa9"/>
                </a:solidFill>
                <a:latin typeface="Roboto Condensed"/>
              </a:rPr>
              <a:t>searching, sorting, insertion, manipulation, and deletion.</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rPr>
              <a:t>Java Collection means a single unit of objects. Java Collection framework provides many interfaces (Set, List, Queue, Deque) and classes (ArrayList, Vector, LinkedList, PriorityQueue, HashSet, LinkedHashSet, TreeSet).</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8" dur="indefinite" restart="never" nodeType="tmRoot">
          <p:childTnLst>
            <p:seq>
              <p:cTn id="29" dur="indefinite" nodeType="mainSeq">
                <p:childTnLst>
                  <p:par>
                    <p:cTn id="30" fill="hold">
                      <p:stCondLst>
                        <p:cond delay="indefinite"/>
                      </p:stCondLst>
                      <p:childTnLst>
                        <p:par>
                          <p:cTn id="31" fill="hold">
                            <p:stCondLst>
                              <p:cond delay="0"/>
                            </p:stCondLst>
                            <p:childTnLst>
                              <p:par>
                                <p:cTn id="32" nodeType="clickEffect" fill="hold" presetClass="entr" presetID="1">
                                  <p:stCondLst>
                                    <p:cond delay="0"/>
                                  </p:stCondLst>
                                  <p:childTnLst>
                                    <p:set>
                                      <p:cBhvr>
                                        <p:cTn id="33"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1">
                                  <p:stCondLst>
                                    <p:cond delay="0"/>
                                  </p:stCondLst>
                                  <p:childTnLst>
                                    <p:set>
                                      <p:cBhvr>
                                        <p:cTn id="37"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1">
                                  <p:stCondLst>
                                    <p:cond delay="0"/>
                                  </p:stCondLst>
                                  <p:childTnLst>
                                    <p:set>
                                      <p:cBhvr>
                                        <p:cTn id="41"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Map Classes</a:t>
            </a:r>
            <a:endParaRPr b="0" lang="en-IN" sz="3400" spc="-1" strike="noStrike">
              <a:solidFill>
                <a:srgbClr val="000000"/>
              </a:solidFill>
              <a:latin typeface="Arial"/>
            </a:endParaRPr>
          </a:p>
        </p:txBody>
      </p:sp>
      <p:graphicFrame>
        <p:nvGraphicFramePr>
          <p:cNvPr id="298" name="Content Placeholder 3"/>
          <p:cNvGraphicFramePr/>
          <p:nvPr/>
        </p:nvGraphicFramePr>
        <p:xfrm>
          <a:off x="190440" y="990720"/>
          <a:ext cx="8762400" cy="4674600"/>
        </p:xfrm>
        <a:graphic>
          <a:graphicData uri="http://schemas.openxmlformats.org/drawingml/2006/table">
            <a:tbl>
              <a:tblPr/>
              <a:tblGrid>
                <a:gridCol w="2705040"/>
                <a:gridCol w="6057720"/>
              </a:tblGrid>
              <a:tr h="370800">
                <a:tc>
                  <a:txBody>
                    <a:bodyPr anchor="t">
                      <a:noAutofit/>
                    </a:bodyPr>
                    <a:p>
                      <a:pPr>
                        <a:lnSpc>
                          <a:spcPct val="100000"/>
                        </a:lnSpc>
                      </a:pPr>
                      <a:r>
                        <a:rPr b="1" lang="en-IN" sz="2400" spc="-1" strike="noStrike">
                          <a:solidFill>
                            <a:schemeClr val="lt1"/>
                          </a:solidFill>
                          <a:latin typeface="Roboto Condensed"/>
                        </a:rPr>
                        <a:t>Class</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IN" sz="2400" spc="-1" strike="noStrike">
                          <a:solidFill>
                            <a:schemeClr val="lt1"/>
                          </a:solidFill>
                          <a:latin typeface="Roboto Condensed"/>
                        </a:rPr>
                        <a:t>Description</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a:lnSpc>
                          <a:spcPct val="100000"/>
                        </a:lnSpc>
                      </a:pPr>
                      <a:r>
                        <a:rPr b="0" lang="en-IN" sz="2400" spc="-1" strike="noStrike">
                          <a:solidFill>
                            <a:schemeClr val="dk1"/>
                          </a:solidFill>
                          <a:latin typeface="Roboto Condensed"/>
                        </a:rPr>
                        <a:t>AbstractMap</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anchor="t">
                      <a:noAutofit/>
                    </a:bodyPr>
                    <a:p>
                      <a:pPr>
                        <a:lnSpc>
                          <a:spcPct val="100000"/>
                        </a:lnSpc>
                      </a:pPr>
                      <a:r>
                        <a:rPr b="0" lang="en-IN" sz="2400" spc="-1" strike="noStrike">
                          <a:solidFill>
                            <a:schemeClr val="dk1"/>
                          </a:solidFill>
                          <a:latin typeface="Roboto Condensed"/>
                        </a:rPr>
                        <a:t>Implements most of the Map interface.</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anchor="t">
                      <a:noAutofit/>
                    </a:bodyPr>
                    <a:p>
                      <a:pPr>
                        <a:lnSpc>
                          <a:spcPct val="100000"/>
                        </a:lnSpc>
                      </a:pPr>
                      <a:r>
                        <a:rPr b="0" lang="en-IN" sz="2400" spc="-1" strike="noStrike">
                          <a:solidFill>
                            <a:schemeClr val="dk1"/>
                          </a:solidFill>
                          <a:latin typeface="Roboto Condensed"/>
                        </a:rPr>
                        <a:t>EnumMap</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anchor="t">
                      <a:noAutofit/>
                    </a:bodyPr>
                    <a:p>
                      <a:pPr>
                        <a:lnSpc>
                          <a:spcPct val="100000"/>
                        </a:lnSpc>
                      </a:pPr>
                      <a:r>
                        <a:rPr b="0" lang="en-IN" sz="2400" spc="-1" strike="noStrike">
                          <a:solidFill>
                            <a:schemeClr val="dk1"/>
                          </a:solidFill>
                          <a:latin typeface="Roboto Condensed"/>
                        </a:rPr>
                        <a:t>Extends AbstractMap for use with enum keys.</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anchor="t">
                      <a:noAutofit/>
                    </a:bodyPr>
                    <a:p>
                      <a:pPr>
                        <a:lnSpc>
                          <a:spcPct val="100000"/>
                        </a:lnSpc>
                      </a:pPr>
                      <a:r>
                        <a:rPr b="0" lang="en-IN" sz="2400" spc="-1" strike="noStrike">
                          <a:solidFill>
                            <a:schemeClr val="dk1"/>
                          </a:solidFill>
                          <a:latin typeface="Roboto Condensed"/>
                        </a:rPr>
                        <a:t>HashMap</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anchor="t">
                      <a:noAutofit/>
                    </a:bodyPr>
                    <a:p>
                      <a:pPr>
                        <a:lnSpc>
                          <a:spcPct val="100000"/>
                        </a:lnSpc>
                      </a:pPr>
                      <a:r>
                        <a:rPr b="0" lang="en-IN" sz="2400" spc="-1" strike="noStrike">
                          <a:solidFill>
                            <a:schemeClr val="dk1"/>
                          </a:solidFill>
                          <a:latin typeface="Roboto Condensed"/>
                        </a:rPr>
                        <a:t>Extends AbstractMap to use a hash table.</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anchor="t">
                      <a:noAutofit/>
                    </a:bodyPr>
                    <a:p>
                      <a:pPr>
                        <a:lnSpc>
                          <a:spcPct val="100000"/>
                        </a:lnSpc>
                      </a:pPr>
                      <a:r>
                        <a:rPr b="0" lang="en-IN" sz="2400" spc="-1" strike="noStrike">
                          <a:solidFill>
                            <a:schemeClr val="dk1"/>
                          </a:solidFill>
                          <a:latin typeface="Roboto Condensed"/>
                        </a:rPr>
                        <a:t>TreeMap</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anchor="t">
                      <a:noAutofit/>
                    </a:bodyPr>
                    <a:p>
                      <a:pPr>
                        <a:lnSpc>
                          <a:spcPct val="100000"/>
                        </a:lnSpc>
                      </a:pPr>
                      <a:r>
                        <a:rPr b="0" lang="en-IN" sz="2400" spc="-1" strike="noStrike">
                          <a:solidFill>
                            <a:schemeClr val="dk1"/>
                          </a:solidFill>
                          <a:latin typeface="Roboto Condensed"/>
                        </a:rPr>
                        <a:t>Extends AbstractMap to use a tree.</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anchor="t">
                      <a:noAutofit/>
                    </a:bodyPr>
                    <a:p>
                      <a:pPr>
                        <a:lnSpc>
                          <a:spcPct val="100000"/>
                        </a:lnSpc>
                      </a:pPr>
                      <a:r>
                        <a:rPr b="0" lang="en-IN" sz="2400" spc="-1" strike="noStrike">
                          <a:solidFill>
                            <a:schemeClr val="dk1"/>
                          </a:solidFill>
                          <a:latin typeface="Roboto Condensed"/>
                        </a:rPr>
                        <a:t>WeakHashMap</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anchor="t">
                      <a:noAutofit/>
                    </a:bodyPr>
                    <a:p>
                      <a:pPr>
                        <a:lnSpc>
                          <a:spcPct val="100000"/>
                        </a:lnSpc>
                      </a:pPr>
                      <a:r>
                        <a:rPr b="0" lang="en-IN" sz="2400" spc="-1" strike="noStrike">
                          <a:solidFill>
                            <a:schemeClr val="dk1"/>
                          </a:solidFill>
                          <a:latin typeface="Roboto Condensed"/>
                        </a:rPr>
                        <a:t>Extends AbstractMap to use a hash table with weak keys.</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anchor="t">
                      <a:noAutofit/>
                    </a:bodyPr>
                    <a:p>
                      <a:pPr>
                        <a:lnSpc>
                          <a:spcPct val="100000"/>
                        </a:lnSpc>
                      </a:pPr>
                      <a:r>
                        <a:rPr b="0" lang="en-IN" sz="2400" spc="-1" strike="noStrike">
                          <a:solidFill>
                            <a:schemeClr val="dk1"/>
                          </a:solidFill>
                          <a:latin typeface="Roboto Condensed"/>
                        </a:rPr>
                        <a:t>LinkedHashMap</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anchor="t">
                      <a:noAutofit/>
                    </a:bodyPr>
                    <a:p>
                      <a:pPr>
                        <a:lnSpc>
                          <a:spcPct val="100000"/>
                        </a:lnSpc>
                      </a:pPr>
                      <a:r>
                        <a:rPr b="0" lang="en-IN" sz="2400" spc="-1" strike="noStrike">
                          <a:solidFill>
                            <a:schemeClr val="dk1"/>
                          </a:solidFill>
                          <a:latin typeface="Roboto Condensed"/>
                        </a:rPr>
                        <a:t>Extends HashMap to allow insertion-order iterators.</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anchor="t">
                      <a:noAutofit/>
                    </a:bodyPr>
                    <a:p>
                      <a:pPr>
                        <a:lnSpc>
                          <a:spcPct val="100000"/>
                        </a:lnSpc>
                      </a:pPr>
                      <a:r>
                        <a:rPr b="0" lang="en-IN" sz="2400" spc="-1" strike="noStrike">
                          <a:solidFill>
                            <a:schemeClr val="dk1"/>
                          </a:solidFill>
                          <a:latin typeface="Roboto Condensed"/>
                        </a:rPr>
                        <a:t>IdentityHashMap</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anchor="t">
                      <a:noAutofit/>
                    </a:bodyPr>
                    <a:p>
                      <a:pPr>
                        <a:lnSpc>
                          <a:spcPct val="100000"/>
                        </a:lnSpc>
                      </a:pPr>
                      <a:r>
                        <a:rPr b="0" lang="en-IN" sz="2400" spc="-1" strike="noStrike">
                          <a:solidFill>
                            <a:schemeClr val="dk1"/>
                          </a:solidFill>
                          <a:latin typeface="Roboto Condensed"/>
                        </a:rPr>
                        <a:t>Extends AbstractMap and uses reference equality when comparing documents.</a:t>
                      </a:r>
                      <a:endParaRPr b="0" lang="en-IN"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bl>
          </a:graphicData>
        </a:graphic>
      </p:graphicFrame>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HashMap Class</a:t>
            </a:r>
            <a:endParaRPr b="0" lang="en-IN" sz="3400" spc="-1" strike="noStrike">
              <a:solidFill>
                <a:srgbClr val="000000"/>
              </a:solidFill>
              <a:latin typeface="Arial"/>
            </a:endParaRPr>
          </a:p>
        </p:txBody>
      </p:sp>
      <p:sp>
        <p:nvSpPr>
          <p:cNvPr id="300" name="PlaceHolder 2"/>
          <p:cNvSpPr>
            <a:spLocks noGrp="1"/>
          </p:cNvSpPr>
          <p:nvPr>
            <p:ph/>
          </p:nvPr>
        </p:nvSpPr>
        <p:spPr>
          <a:xfrm>
            <a:off x="131040" y="863280"/>
            <a:ext cx="11928960" cy="5589720"/>
          </a:xfrm>
          <a:prstGeom prst="rect">
            <a:avLst/>
          </a:prstGeom>
          <a:noFill/>
          <a:ln w="0">
            <a:noFill/>
          </a:ln>
        </p:spPr>
        <p:txBody>
          <a:bodyPr lIns="90000" rIns="90000" tIns="45000" bIns="45000" anchor="t">
            <a:noAutofit/>
          </a:bodyPr>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rPr>
              <a:t>The HashMap class extends AbstractMap and implements the Map interface. </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rPr>
              <a:t>It uses a hash table to store the map. This allows the execution time of get() and put() to remain constant even for large sets. </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rPr>
              <a:t>HashMap is a generic class that has declaration:</a:t>
            </a:r>
            <a:endParaRPr b="0" lang="en-IN" sz="2400" spc="-1" strike="noStrike">
              <a:solidFill>
                <a:srgbClr val="000000"/>
              </a:solidFill>
              <a:latin typeface="Arial"/>
            </a:endParaRPr>
          </a:p>
          <a:p>
            <a:pPr indent="0" algn="ctr">
              <a:lnSpc>
                <a:spcPct val="90000"/>
              </a:lnSpc>
              <a:spcBef>
                <a:spcPts val="1001"/>
              </a:spcBef>
              <a:buNone/>
              <a:tabLst>
                <a:tab algn="l" pos="0"/>
              </a:tabLst>
            </a:pPr>
            <a:r>
              <a:rPr b="0" lang="en-US" sz="2400" spc="-1" strike="noStrike">
                <a:solidFill>
                  <a:srgbClr val="1d6fa9"/>
                </a:solidFill>
                <a:latin typeface="Consolas"/>
              </a:rPr>
              <a:t>class HashMap&lt;K,V&gt;</a:t>
            </a:r>
            <a:endParaRPr b="0" lang="en-IN" sz="2400" spc="-1" strike="noStrike">
              <a:solidFill>
                <a:srgbClr val="000000"/>
              </a:solidFill>
              <a:latin typeface="Arial"/>
            </a:endParaRPr>
          </a:p>
          <a:p>
            <a:pPr indent="0" algn="just">
              <a:lnSpc>
                <a:spcPct val="90000"/>
              </a:lnSpc>
              <a:spcBef>
                <a:spcPts val="1001"/>
              </a:spcBef>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IN" sz="3400" spc="-1" strike="noStrike">
                <a:solidFill>
                  <a:srgbClr val="373737"/>
                </a:solidFill>
                <a:latin typeface="Roboto Condensed"/>
              </a:rPr>
              <a:t>HashMap - Constructors</a:t>
            </a:r>
            <a:endParaRPr b="0" lang="en-IN" sz="3400" spc="-1" strike="noStrike">
              <a:solidFill>
                <a:srgbClr val="000000"/>
              </a:solidFill>
              <a:latin typeface="Arial"/>
            </a:endParaRPr>
          </a:p>
        </p:txBody>
      </p:sp>
      <p:graphicFrame>
        <p:nvGraphicFramePr>
          <p:cNvPr id="302" name="Content Placeholder 3"/>
          <p:cNvGraphicFramePr/>
          <p:nvPr/>
        </p:nvGraphicFramePr>
        <p:xfrm>
          <a:off x="190440" y="990720"/>
          <a:ext cx="8762040" cy="3578040"/>
        </p:xfrm>
        <a:graphic>
          <a:graphicData uri="http://schemas.openxmlformats.org/drawingml/2006/table">
            <a:tbl>
              <a:tblPr/>
              <a:tblGrid>
                <a:gridCol w="495000"/>
                <a:gridCol w="8267400"/>
              </a:tblGrid>
              <a:tr h="370800">
                <a:tc>
                  <a:txBody>
                    <a:bodyPr lIns="77760" rIns="77760" anchor="t">
                      <a:noAutofit/>
                    </a:bodyPr>
                    <a:p>
                      <a:pPr algn="ctr">
                        <a:lnSpc>
                          <a:spcPct val="115000"/>
                        </a:lnSpc>
                      </a:pPr>
                      <a:r>
                        <a:rPr b="1" lang="en-US" sz="2000" spc="-1" strike="noStrike">
                          <a:solidFill>
                            <a:schemeClr val="lt1"/>
                          </a:solidFill>
                          <a:latin typeface="Roboto Condensed"/>
                        </a:rPr>
                        <a:t>Sr.</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77760" rIns="77760" anchor="t">
                      <a:noAutofit/>
                    </a:bodyPr>
                    <a:p>
                      <a:pPr>
                        <a:lnSpc>
                          <a:spcPct val="115000"/>
                        </a:lnSpc>
                      </a:pPr>
                      <a:r>
                        <a:rPr b="1" lang="en-US" sz="2000" spc="-1" strike="noStrike">
                          <a:solidFill>
                            <a:schemeClr val="lt1"/>
                          </a:solidFill>
                          <a:latin typeface="Roboto Condensed"/>
                        </a:rPr>
                        <a:t>Constructor &amp; Description</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1</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HashMap()</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Constructs an empty HashMap with the default initial capacity (16) and the default load factor (0.75).</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2</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HashMap(int initialCapacity)</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Constructs an empty HashMap with the specified initial capacity and the default load factor (0.75).</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3</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HashMap(int initialCapacity, float loadFactor)</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Constructs an empty HashMap with the specified initial capacity and load factor.</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2000" spc="-1" strike="noStrike">
                          <a:solidFill>
                            <a:schemeClr val="dk1"/>
                          </a:solidFill>
                          <a:latin typeface="Roboto Condensed"/>
                        </a:rPr>
                        <a:t>4</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2000" spc="-1" strike="noStrike">
                          <a:solidFill>
                            <a:schemeClr val="dk1"/>
                          </a:solidFill>
                          <a:latin typeface="Roboto Condensed"/>
                        </a:rPr>
                        <a:t>HashMap(Map&lt;? extends K,? extends V&gt; m)</a:t>
                      </a:r>
                      <a:endParaRPr b="0" lang="en-IN" sz="2000" spc="-1" strike="noStrike">
                        <a:solidFill>
                          <a:srgbClr val="000000"/>
                        </a:solidFill>
                        <a:latin typeface="Arial"/>
                      </a:endParaRPr>
                    </a:p>
                    <a:p>
                      <a:pPr marL="30600" algn="just">
                        <a:lnSpc>
                          <a:spcPts val="1840"/>
                        </a:lnSpc>
                      </a:pPr>
                      <a:r>
                        <a:rPr b="0" lang="en-US" sz="2000" spc="-1" strike="noStrike">
                          <a:solidFill>
                            <a:schemeClr val="dk1"/>
                          </a:solidFill>
                          <a:latin typeface="Roboto Condensed"/>
                        </a:rPr>
                        <a:t>Constructs a new HashMap with the same mappings as the specified Map.</a:t>
                      </a:r>
                      <a:endParaRPr b="0" lang="en-IN" sz="20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bl>
          </a:graphicData>
        </a:graphic>
      </p:graphicFrame>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03" name="Rectangle 3"/>
          <p:cNvSpPr/>
          <p:nvPr/>
        </p:nvSpPr>
        <p:spPr>
          <a:xfrm>
            <a:off x="0" y="0"/>
            <a:ext cx="8762400" cy="6828840"/>
          </a:xfrm>
          <a:prstGeom prst="rect">
            <a:avLst/>
          </a:prstGeom>
          <a:noFill/>
          <a:ln w="19050">
            <a:solidFill>
              <a:srgbClr val="909090"/>
            </a:solidFill>
            <a:prstDash val="dash"/>
            <a:round/>
          </a:ln>
        </p:spPr>
        <p:style>
          <a:lnRef idx="0"/>
          <a:fillRef idx="0"/>
          <a:effectRef idx="0"/>
          <a:fontRef idx="minor"/>
        </p:style>
        <p:txBody>
          <a:bodyPr lIns="90000" rIns="90000" tIns="45000" bIns="45000" anchor="t">
            <a:spAutoFit/>
          </a:bodyPr>
          <a:p>
            <a:pPr>
              <a:lnSpc>
                <a:spcPct val="100000"/>
              </a:lnSpc>
            </a:pPr>
            <a:r>
              <a:rPr b="1" lang="en-IN" sz="1700" spc="-1" strike="noStrike">
                <a:solidFill>
                  <a:srgbClr val="7f0055"/>
                </a:solidFill>
                <a:latin typeface="Consolas"/>
                <a:ea typeface="DejaVu Sans"/>
              </a:rPr>
              <a:t>import</a:t>
            </a:r>
            <a:r>
              <a:rPr b="1" lang="en-IN" sz="1700" spc="-1" strike="noStrike">
                <a:solidFill>
                  <a:srgbClr val="000000"/>
                </a:solidFill>
                <a:latin typeface="Consolas"/>
                <a:ea typeface="DejaVu Sans"/>
              </a:rPr>
              <a:t> java.util.*;</a:t>
            </a:r>
            <a:endParaRPr b="0" lang="en-IN" sz="1700" spc="-1" strike="noStrike">
              <a:solidFill>
                <a:srgbClr val="000000"/>
              </a:solidFill>
              <a:latin typeface="Arial"/>
            </a:endParaRPr>
          </a:p>
          <a:p>
            <a:pPr>
              <a:lnSpc>
                <a:spcPct val="100000"/>
              </a:lnSpc>
            </a:pPr>
            <a:r>
              <a:rPr b="1" lang="en-IN" sz="1700" spc="-1" strike="noStrike">
                <a:solidFill>
                  <a:srgbClr val="7f0055"/>
                </a:solidFill>
                <a:latin typeface="Consolas"/>
                <a:ea typeface="DejaVu Sans"/>
              </a:rPr>
              <a:t>class</a:t>
            </a:r>
            <a:r>
              <a:rPr b="1" lang="en-IN" sz="1700" spc="-1" strike="noStrike">
                <a:solidFill>
                  <a:srgbClr val="000000"/>
                </a:solidFill>
                <a:latin typeface="Consolas"/>
                <a:ea typeface="DejaVu Sans"/>
              </a:rPr>
              <a:t> HashMapDemo {</a:t>
            </a:r>
            <a:endParaRPr b="0" lang="en-IN" sz="1700" spc="-1" strike="noStrike">
              <a:solidFill>
                <a:srgbClr val="000000"/>
              </a:solidFill>
              <a:latin typeface="Arial"/>
            </a:endParaRPr>
          </a:p>
          <a:p>
            <a:pPr marL="457200">
              <a:lnSpc>
                <a:spcPct val="100000"/>
              </a:lnSpc>
            </a:pPr>
            <a:r>
              <a:rPr b="1" lang="en-US" sz="1700" spc="-1" strike="noStrike">
                <a:solidFill>
                  <a:srgbClr val="7f0055"/>
                </a:solidFill>
                <a:latin typeface="Consolas"/>
                <a:ea typeface="DejaVu Sans"/>
              </a:rPr>
              <a:t>public</a:t>
            </a:r>
            <a:r>
              <a:rPr b="1" lang="en-US" sz="1700" spc="-1" strike="noStrike">
                <a:solidFill>
                  <a:srgbClr val="000000"/>
                </a:solidFill>
                <a:latin typeface="Consolas"/>
                <a:ea typeface="DejaVu Sans"/>
              </a:rPr>
              <a:t> </a:t>
            </a:r>
            <a:r>
              <a:rPr b="1" lang="en-US" sz="1700" spc="-1" strike="noStrike">
                <a:solidFill>
                  <a:srgbClr val="7f0055"/>
                </a:solidFill>
                <a:latin typeface="Consolas"/>
                <a:ea typeface="DejaVu Sans"/>
              </a:rPr>
              <a:t>static</a:t>
            </a:r>
            <a:r>
              <a:rPr b="1" lang="en-US" sz="1700" spc="-1" strike="noStrike">
                <a:solidFill>
                  <a:srgbClr val="000000"/>
                </a:solidFill>
                <a:latin typeface="Consolas"/>
                <a:ea typeface="DejaVu Sans"/>
              </a:rPr>
              <a:t> </a:t>
            </a:r>
            <a:r>
              <a:rPr b="1" lang="en-US" sz="1700" spc="-1" strike="noStrike">
                <a:solidFill>
                  <a:srgbClr val="7f0055"/>
                </a:solidFill>
                <a:latin typeface="Consolas"/>
                <a:ea typeface="DejaVu Sans"/>
              </a:rPr>
              <a:t>void</a:t>
            </a:r>
            <a:r>
              <a:rPr b="1" lang="en-US" sz="1700" spc="-1" strike="noStrike">
                <a:solidFill>
                  <a:srgbClr val="000000"/>
                </a:solidFill>
                <a:latin typeface="Consolas"/>
                <a:ea typeface="DejaVu Sans"/>
              </a:rPr>
              <a:t> main(String </a:t>
            </a:r>
            <a:r>
              <a:rPr b="1" lang="en-US" sz="1700" spc="-1" strike="noStrike">
                <a:solidFill>
                  <a:srgbClr val="6a3e3e"/>
                </a:solidFill>
                <a:latin typeface="Consolas"/>
                <a:ea typeface="DejaVu Sans"/>
              </a:rPr>
              <a:t>args</a:t>
            </a:r>
            <a:r>
              <a:rPr b="1" lang="en-US" sz="1700" spc="-1" strike="noStrike">
                <a:solidFill>
                  <a:srgbClr val="000000"/>
                </a:solidFill>
                <a:latin typeface="Consolas"/>
                <a:ea typeface="DejaVu Sans"/>
              </a:rPr>
              <a:t>[]) {</a:t>
            </a:r>
            <a:endParaRPr b="0" lang="en-IN" sz="1700" spc="-1" strike="noStrike">
              <a:solidFill>
                <a:srgbClr val="000000"/>
              </a:solidFill>
              <a:latin typeface="Arial"/>
            </a:endParaRPr>
          </a:p>
          <a:p>
            <a:pPr marL="914400">
              <a:lnSpc>
                <a:spcPct val="100000"/>
              </a:lnSpc>
            </a:pPr>
            <a:r>
              <a:rPr b="0" lang="en-IN" sz="1700" spc="-1" strike="noStrike">
                <a:solidFill>
                  <a:srgbClr val="3f7f5f"/>
                </a:solidFill>
                <a:latin typeface="Consolas"/>
                <a:ea typeface="DejaVu Sans"/>
              </a:rPr>
              <a:t>// Create a hash map.</a:t>
            </a:r>
            <a:endParaRPr b="0" lang="en-IN" sz="1700" spc="-1" strike="noStrike">
              <a:solidFill>
                <a:srgbClr val="000000"/>
              </a:solidFill>
              <a:latin typeface="Arial"/>
            </a:endParaRPr>
          </a:p>
          <a:p>
            <a:pPr marL="914400">
              <a:lnSpc>
                <a:spcPct val="100000"/>
              </a:lnSpc>
            </a:pPr>
            <a:r>
              <a:rPr b="0" lang="en-US" sz="1700" spc="-1" strike="noStrike">
                <a:solidFill>
                  <a:srgbClr val="000000"/>
                </a:solidFill>
                <a:latin typeface="Consolas"/>
                <a:ea typeface="DejaVu Sans"/>
              </a:rPr>
              <a:t>HashMap&lt;String, Double&gt; </a:t>
            </a:r>
            <a:r>
              <a:rPr b="0" lang="en-US" sz="1700" spc="-1" strike="noStrike">
                <a:solidFill>
                  <a:srgbClr val="6a3e3e"/>
                </a:solidFill>
                <a:latin typeface="Consolas"/>
                <a:ea typeface="DejaVu Sans"/>
              </a:rPr>
              <a:t>hm</a:t>
            </a:r>
            <a:r>
              <a:rPr b="0" lang="en-US" sz="1700" spc="-1" strike="noStrike">
                <a:solidFill>
                  <a:srgbClr val="000000"/>
                </a:solidFill>
                <a:latin typeface="Consolas"/>
                <a:ea typeface="DejaVu Sans"/>
              </a:rPr>
              <a:t> = </a:t>
            </a:r>
            <a:r>
              <a:rPr b="1" lang="en-US" sz="1700" spc="-1" strike="noStrike">
                <a:solidFill>
                  <a:srgbClr val="7f0055"/>
                </a:solidFill>
                <a:latin typeface="Consolas"/>
                <a:ea typeface="DejaVu Sans"/>
              </a:rPr>
              <a:t>new</a:t>
            </a:r>
            <a:r>
              <a:rPr b="1" lang="en-US" sz="1700" spc="-1" strike="noStrike">
                <a:solidFill>
                  <a:srgbClr val="000000"/>
                </a:solidFill>
                <a:latin typeface="Consolas"/>
                <a:ea typeface="DejaVu Sans"/>
              </a:rPr>
              <a:t> HashMap&lt;String, Double&gt;();</a:t>
            </a:r>
            <a:endParaRPr b="0" lang="en-IN" sz="1700" spc="-1" strike="noStrike">
              <a:solidFill>
                <a:srgbClr val="000000"/>
              </a:solidFill>
              <a:latin typeface="Arial"/>
            </a:endParaRPr>
          </a:p>
          <a:p>
            <a:pPr marL="914400">
              <a:lnSpc>
                <a:spcPct val="100000"/>
              </a:lnSpc>
            </a:pPr>
            <a:r>
              <a:rPr b="0" lang="en-US" sz="1700" spc="-1" strike="noStrike">
                <a:solidFill>
                  <a:srgbClr val="3f7f5f"/>
                </a:solidFill>
                <a:latin typeface="Consolas"/>
                <a:ea typeface="DejaVu Sans"/>
              </a:rPr>
              <a:t>// Put elements to the map</a:t>
            </a:r>
            <a:endParaRPr b="0" lang="en-IN" sz="1700" spc="-1" strike="noStrike">
              <a:solidFill>
                <a:srgbClr val="000000"/>
              </a:solidFill>
              <a:latin typeface="Arial"/>
            </a:endParaRPr>
          </a:p>
          <a:p>
            <a:pPr marL="914400">
              <a:lnSpc>
                <a:spcPct val="100000"/>
              </a:lnSpc>
            </a:pPr>
            <a:r>
              <a:rPr b="0" lang="en-US" sz="1700" spc="-1" strike="noStrike">
                <a:solidFill>
                  <a:srgbClr val="6a3e3e"/>
                </a:solidFill>
                <a:latin typeface="Consolas"/>
                <a:ea typeface="DejaVu Sans"/>
              </a:rPr>
              <a:t>hm</a:t>
            </a:r>
            <a:r>
              <a:rPr b="0" lang="en-US" sz="1700" spc="-1" strike="noStrike">
                <a:solidFill>
                  <a:srgbClr val="000000"/>
                </a:solidFill>
                <a:latin typeface="Consolas"/>
                <a:ea typeface="DejaVu Sans"/>
              </a:rPr>
              <a:t>.put(</a:t>
            </a:r>
            <a:r>
              <a:rPr b="0" lang="en-US" sz="1700" spc="-1" strike="noStrike">
                <a:solidFill>
                  <a:srgbClr val="2a00ff"/>
                </a:solidFill>
                <a:latin typeface="Consolas"/>
                <a:ea typeface="DejaVu Sans"/>
              </a:rPr>
              <a:t>"John Doe"</a:t>
            </a:r>
            <a:r>
              <a:rPr b="0" lang="en-US" sz="1700" spc="-1" strike="noStrike">
                <a:solidFill>
                  <a:srgbClr val="000000"/>
                </a:solidFill>
                <a:latin typeface="Consolas"/>
                <a:ea typeface="DejaVu Sans"/>
              </a:rPr>
              <a:t>, </a:t>
            </a:r>
            <a:r>
              <a:rPr b="1" lang="en-US" sz="1700" spc="-1" strike="noStrike">
                <a:solidFill>
                  <a:srgbClr val="7f0055"/>
                </a:solidFill>
                <a:latin typeface="Consolas"/>
                <a:ea typeface="DejaVu Sans"/>
              </a:rPr>
              <a:t>new</a:t>
            </a:r>
            <a:r>
              <a:rPr b="1" lang="en-US" sz="1700" spc="-1" strike="noStrike">
                <a:solidFill>
                  <a:srgbClr val="000000"/>
                </a:solidFill>
                <a:latin typeface="Consolas"/>
                <a:ea typeface="DejaVu Sans"/>
              </a:rPr>
              <a:t> Double(3434.34));</a:t>
            </a:r>
            <a:endParaRPr b="0" lang="en-IN" sz="1700" spc="-1" strike="noStrike">
              <a:solidFill>
                <a:srgbClr val="000000"/>
              </a:solidFill>
              <a:latin typeface="Arial"/>
            </a:endParaRPr>
          </a:p>
          <a:p>
            <a:pPr marL="914400">
              <a:lnSpc>
                <a:spcPct val="100000"/>
              </a:lnSpc>
            </a:pPr>
            <a:r>
              <a:rPr b="0" lang="en-US" sz="1700" spc="-1" strike="noStrike">
                <a:solidFill>
                  <a:srgbClr val="6a3e3e"/>
                </a:solidFill>
                <a:latin typeface="Consolas"/>
                <a:ea typeface="DejaVu Sans"/>
              </a:rPr>
              <a:t>hm</a:t>
            </a:r>
            <a:r>
              <a:rPr b="0" lang="en-US" sz="1700" spc="-1" strike="noStrike">
                <a:solidFill>
                  <a:srgbClr val="000000"/>
                </a:solidFill>
                <a:latin typeface="Consolas"/>
                <a:ea typeface="DejaVu Sans"/>
              </a:rPr>
              <a:t>.put(</a:t>
            </a:r>
            <a:r>
              <a:rPr b="0" lang="en-US" sz="1700" spc="-1" strike="noStrike">
                <a:solidFill>
                  <a:srgbClr val="2a00ff"/>
                </a:solidFill>
                <a:latin typeface="Consolas"/>
                <a:ea typeface="DejaVu Sans"/>
              </a:rPr>
              <a:t>"Tom Smith"</a:t>
            </a:r>
            <a:r>
              <a:rPr b="0" lang="en-US" sz="1700" spc="-1" strike="noStrike">
                <a:solidFill>
                  <a:srgbClr val="000000"/>
                </a:solidFill>
                <a:latin typeface="Consolas"/>
                <a:ea typeface="DejaVu Sans"/>
              </a:rPr>
              <a:t>, </a:t>
            </a:r>
            <a:r>
              <a:rPr b="1" lang="en-US" sz="1700" spc="-1" strike="noStrike">
                <a:solidFill>
                  <a:srgbClr val="7f0055"/>
                </a:solidFill>
                <a:latin typeface="Consolas"/>
                <a:ea typeface="DejaVu Sans"/>
              </a:rPr>
              <a:t>new</a:t>
            </a:r>
            <a:r>
              <a:rPr b="1" lang="en-US" sz="1700" spc="-1" strike="noStrike">
                <a:solidFill>
                  <a:srgbClr val="000000"/>
                </a:solidFill>
                <a:latin typeface="Consolas"/>
                <a:ea typeface="DejaVu Sans"/>
              </a:rPr>
              <a:t> Double(123.22));</a:t>
            </a:r>
            <a:endParaRPr b="0" lang="en-IN" sz="1700" spc="-1" strike="noStrike">
              <a:solidFill>
                <a:srgbClr val="000000"/>
              </a:solidFill>
              <a:latin typeface="Arial"/>
            </a:endParaRPr>
          </a:p>
          <a:p>
            <a:pPr marL="914400">
              <a:lnSpc>
                <a:spcPct val="100000"/>
              </a:lnSpc>
            </a:pPr>
            <a:r>
              <a:rPr b="0" lang="en-US" sz="1700" spc="-1" strike="noStrike">
                <a:solidFill>
                  <a:srgbClr val="6a3e3e"/>
                </a:solidFill>
                <a:latin typeface="Consolas"/>
                <a:ea typeface="DejaVu Sans"/>
              </a:rPr>
              <a:t>hm</a:t>
            </a:r>
            <a:r>
              <a:rPr b="0" lang="en-US" sz="1700" spc="-1" strike="noStrike">
                <a:solidFill>
                  <a:srgbClr val="000000"/>
                </a:solidFill>
                <a:latin typeface="Consolas"/>
                <a:ea typeface="DejaVu Sans"/>
              </a:rPr>
              <a:t>.put(</a:t>
            </a:r>
            <a:r>
              <a:rPr b="0" lang="en-US" sz="1700" spc="-1" strike="noStrike">
                <a:solidFill>
                  <a:srgbClr val="2a00ff"/>
                </a:solidFill>
                <a:latin typeface="Consolas"/>
                <a:ea typeface="DejaVu Sans"/>
              </a:rPr>
              <a:t>"Jane Baker"</a:t>
            </a:r>
            <a:r>
              <a:rPr b="0" lang="en-US" sz="1700" spc="-1" strike="noStrike">
                <a:solidFill>
                  <a:srgbClr val="000000"/>
                </a:solidFill>
                <a:latin typeface="Consolas"/>
                <a:ea typeface="DejaVu Sans"/>
              </a:rPr>
              <a:t>, </a:t>
            </a:r>
            <a:r>
              <a:rPr b="1" lang="en-US" sz="1700" spc="-1" strike="noStrike">
                <a:solidFill>
                  <a:srgbClr val="7f0055"/>
                </a:solidFill>
                <a:latin typeface="Consolas"/>
                <a:ea typeface="DejaVu Sans"/>
              </a:rPr>
              <a:t>new</a:t>
            </a:r>
            <a:r>
              <a:rPr b="1" lang="en-US" sz="1700" spc="-1" strike="noStrike">
                <a:solidFill>
                  <a:srgbClr val="000000"/>
                </a:solidFill>
                <a:latin typeface="Consolas"/>
                <a:ea typeface="DejaVu Sans"/>
              </a:rPr>
              <a:t> Double(1378.00));</a:t>
            </a:r>
            <a:endParaRPr b="0" lang="en-IN" sz="1700" spc="-1" strike="noStrike">
              <a:solidFill>
                <a:srgbClr val="000000"/>
              </a:solidFill>
              <a:latin typeface="Arial"/>
            </a:endParaRPr>
          </a:p>
          <a:p>
            <a:pPr marL="914400">
              <a:lnSpc>
                <a:spcPct val="100000"/>
              </a:lnSpc>
            </a:pPr>
            <a:r>
              <a:rPr b="0" lang="en-US" sz="1700" spc="-1" strike="noStrike">
                <a:solidFill>
                  <a:srgbClr val="6a3e3e"/>
                </a:solidFill>
                <a:latin typeface="Consolas"/>
                <a:ea typeface="DejaVu Sans"/>
              </a:rPr>
              <a:t>hm</a:t>
            </a:r>
            <a:r>
              <a:rPr b="0" lang="en-US" sz="1700" spc="-1" strike="noStrike">
                <a:solidFill>
                  <a:srgbClr val="000000"/>
                </a:solidFill>
                <a:latin typeface="Consolas"/>
                <a:ea typeface="DejaVu Sans"/>
              </a:rPr>
              <a:t>.put(</a:t>
            </a:r>
            <a:r>
              <a:rPr b="0" lang="en-US" sz="1700" spc="-1" strike="noStrike">
                <a:solidFill>
                  <a:srgbClr val="2a00ff"/>
                </a:solidFill>
                <a:latin typeface="Consolas"/>
                <a:ea typeface="DejaVu Sans"/>
              </a:rPr>
              <a:t>"Tod Hall"</a:t>
            </a:r>
            <a:r>
              <a:rPr b="0" lang="en-US" sz="1700" spc="-1" strike="noStrike">
                <a:solidFill>
                  <a:srgbClr val="000000"/>
                </a:solidFill>
                <a:latin typeface="Consolas"/>
                <a:ea typeface="DejaVu Sans"/>
              </a:rPr>
              <a:t>, </a:t>
            </a:r>
            <a:r>
              <a:rPr b="1" lang="en-US" sz="1700" spc="-1" strike="noStrike">
                <a:solidFill>
                  <a:srgbClr val="7f0055"/>
                </a:solidFill>
                <a:latin typeface="Consolas"/>
                <a:ea typeface="DejaVu Sans"/>
              </a:rPr>
              <a:t>new</a:t>
            </a:r>
            <a:r>
              <a:rPr b="1" lang="en-US" sz="1700" spc="-1" strike="noStrike">
                <a:solidFill>
                  <a:srgbClr val="000000"/>
                </a:solidFill>
                <a:latin typeface="Consolas"/>
                <a:ea typeface="DejaVu Sans"/>
              </a:rPr>
              <a:t> Double(99.22));</a:t>
            </a:r>
            <a:endParaRPr b="0" lang="en-IN" sz="1700" spc="-1" strike="noStrike">
              <a:solidFill>
                <a:srgbClr val="000000"/>
              </a:solidFill>
              <a:latin typeface="Arial"/>
            </a:endParaRPr>
          </a:p>
          <a:p>
            <a:pPr marL="914400">
              <a:lnSpc>
                <a:spcPct val="100000"/>
              </a:lnSpc>
            </a:pPr>
            <a:r>
              <a:rPr b="0" lang="en-US" sz="1700" spc="-1" strike="noStrike">
                <a:solidFill>
                  <a:srgbClr val="6a3e3e"/>
                </a:solidFill>
                <a:latin typeface="Consolas"/>
                <a:ea typeface="DejaVu Sans"/>
              </a:rPr>
              <a:t>hm</a:t>
            </a:r>
            <a:r>
              <a:rPr b="0" lang="en-US" sz="1700" spc="-1" strike="noStrike">
                <a:solidFill>
                  <a:srgbClr val="000000"/>
                </a:solidFill>
                <a:latin typeface="Consolas"/>
                <a:ea typeface="DejaVu Sans"/>
              </a:rPr>
              <a:t>.put(</a:t>
            </a:r>
            <a:r>
              <a:rPr b="0" lang="en-US" sz="1700" spc="-1" strike="noStrike">
                <a:solidFill>
                  <a:srgbClr val="2a00ff"/>
                </a:solidFill>
                <a:latin typeface="Consolas"/>
                <a:ea typeface="DejaVu Sans"/>
              </a:rPr>
              <a:t>"Ralph Smith"</a:t>
            </a:r>
            <a:r>
              <a:rPr b="0" lang="en-US" sz="1700" spc="-1" strike="noStrike">
                <a:solidFill>
                  <a:srgbClr val="000000"/>
                </a:solidFill>
                <a:latin typeface="Consolas"/>
                <a:ea typeface="DejaVu Sans"/>
              </a:rPr>
              <a:t>, </a:t>
            </a:r>
            <a:r>
              <a:rPr b="1" lang="en-US" sz="1700" spc="-1" strike="noStrike">
                <a:solidFill>
                  <a:srgbClr val="7f0055"/>
                </a:solidFill>
                <a:latin typeface="Consolas"/>
                <a:ea typeface="DejaVu Sans"/>
              </a:rPr>
              <a:t>new</a:t>
            </a:r>
            <a:r>
              <a:rPr b="1" lang="en-US" sz="1700" spc="-1" strike="noStrike">
                <a:solidFill>
                  <a:srgbClr val="000000"/>
                </a:solidFill>
                <a:latin typeface="Consolas"/>
                <a:ea typeface="DejaVu Sans"/>
              </a:rPr>
              <a:t> Double(-19.08));</a:t>
            </a:r>
            <a:endParaRPr b="0" lang="en-IN" sz="1700" spc="-1" strike="noStrike">
              <a:solidFill>
                <a:srgbClr val="000000"/>
              </a:solidFill>
              <a:latin typeface="Arial"/>
            </a:endParaRPr>
          </a:p>
          <a:p>
            <a:pPr marL="914400">
              <a:lnSpc>
                <a:spcPct val="100000"/>
              </a:lnSpc>
            </a:pPr>
            <a:r>
              <a:rPr b="0" lang="en-US" sz="1700" spc="-1" strike="noStrike">
                <a:solidFill>
                  <a:srgbClr val="3f7f5f"/>
                </a:solidFill>
                <a:latin typeface="Consolas"/>
                <a:ea typeface="DejaVu Sans"/>
              </a:rPr>
              <a:t>// Get a set of the entries.</a:t>
            </a:r>
            <a:endParaRPr b="0" lang="en-IN" sz="1700" spc="-1" strike="noStrike">
              <a:solidFill>
                <a:srgbClr val="000000"/>
              </a:solidFill>
              <a:latin typeface="Arial"/>
            </a:endParaRPr>
          </a:p>
          <a:p>
            <a:pPr marL="914400">
              <a:lnSpc>
                <a:spcPct val="100000"/>
              </a:lnSpc>
            </a:pPr>
            <a:r>
              <a:rPr b="0" lang="en-IN" sz="1700" spc="-1" strike="noStrike">
                <a:solidFill>
                  <a:srgbClr val="000000"/>
                </a:solidFill>
                <a:latin typeface="Consolas"/>
                <a:ea typeface="DejaVu Sans"/>
              </a:rPr>
              <a:t>Set&lt;Map.Entry&lt;String, Double&gt;&gt; </a:t>
            </a:r>
            <a:r>
              <a:rPr b="0" lang="en-IN" sz="1700" spc="-1" strike="noStrike">
                <a:solidFill>
                  <a:srgbClr val="6a3e3e"/>
                </a:solidFill>
                <a:latin typeface="Consolas"/>
                <a:ea typeface="DejaVu Sans"/>
              </a:rPr>
              <a:t>set</a:t>
            </a:r>
            <a:r>
              <a:rPr b="0" lang="en-IN" sz="1700" spc="-1" strike="noStrike">
                <a:solidFill>
                  <a:srgbClr val="000000"/>
                </a:solidFill>
                <a:latin typeface="Consolas"/>
                <a:ea typeface="DejaVu Sans"/>
              </a:rPr>
              <a:t> = </a:t>
            </a:r>
            <a:r>
              <a:rPr b="0" lang="en-IN" sz="1700" spc="-1" strike="noStrike">
                <a:solidFill>
                  <a:srgbClr val="6a3e3e"/>
                </a:solidFill>
                <a:latin typeface="Consolas"/>
                <a:ea typeface="DejaVu Sans"/>
              </a:rPr>
              <a:t>hm</a:t>
            </a:r>
            <a:r>
              <a:rPr b="0" lang="en-IN" sz="1700" spc="-1" strike="noStrike">
                <a:solidFill>
                  <a:srgbClr val="000000"/>
                </a:solidFill>
                <a:latin typeface="Consolas"/>
                <a:ea typeface="DejaVu Sans"/>
              </a:rPr>
              <a:t>.entrySet();</a:t>
            </a:r>
            <a:endParaRPr b="0" lang="en-IN" sz="1700" spc="-1" strike="noStrike">
              <a:solidFill>
                <a:srgbClr val="000000"/>
              </a:solidFill>
              <a:latin typeface="Arial"/>
            </a:endParaRPr>
          </a:p>
          <a:p>
            <a:pPr marL="914400">
              <a:lnSpc>
                <a:spcPct val="100000"/>
              </a:lnSpc>
            </a:pPr>
            <a:r>
              <a:rPr b="0" lang="en-IN" sz="1700" spc="-1" strike="noStrike">
                <a:solidFill>
                  <a:srgbClr val="3f7f5f"/>
                </a:solidFill>
                <a:latin typeface="Consolas"/>
                <a:ea typeface="DejaVu Sans"/>
              </a:rPr>
              <a:t>// Display the set.</a:t>
            </a:r>
            <a:endParaRPr b="0" lang="en-IN" sz="1700" spc="-1" strike="noStrike">
              <a:solidFill>
                <a:srgbClr val="000000"/>
              </a:solidFill>
              <a:latin typeface="Arial"/>
            </a:endParaRPr>
          </a:p>
          <a:p>
            <a:pPr marL="914400">
              <a:lnSpc>
                <a:spcPct val="100000"/>
              </a:lnSpc>
            </a:pPr>
            <a:r>
              <a:rPr b="1" lang="en-IN" sz="1700" spc="-1" strike="noStrike">
                <a:solidFill>
                  <a:srgbClr val="7f0055"/>
                </a:solidFill>
                <a:latin typeface="Consolas"/>
                <a:ea typeface="DejaVu Sans"/>
              </a:rPr>
              <a:t>for</a:t>
            </a:r>
            <a:r>
              <a:rPr b="1" lang="en-IN" sz="1700" spc="-1" strike="noStrike">
                <a:solidFill>
                  <a:srgbClr val="000000"/>
                </a:solidFill>
                <a:latin typeface="Consolas"/>
                <a:ea typeface="DejaVu Sans"/>
              </a:rPr>
              <a:t>(Map.Entry&lt;String, Double&gt; </a:t>
            </a:r>
            <a:r>
              <a:rPr b="1" lang="en-IN" sz="1700" spc="-1" strike="noStrike">
                <a:solidFill>
                  <a:srgbClr val="6a3e3e"/>
                </a:solidFill>
                <a:latin typeface="Consolas"/>
                <a:ea typeface="DejaVu Sans"/>
              </a:rPr>
              <a:t>me</a:t>
            </a:r>
            <a:r>
              <a:rPr b="1" lang="en-IN" sz="1700" spc="-1" strike="noStrike">
                <a:solidFill>
                  <a:srgbClr val="000000"/>
                </a:solidFill>
                <a:latin typeface="Consolas"/>
                <a:ea typeface="DejaVu Sans"/>
              </a:rPr>
              <a:t> : </a:t>
            </a:r>
            <a:r>
              <a:rPr b="1" lang="en-IN" sz="1700" spc="-1" strike="noStrike">
                <a:solidFill>
                  <a:srgbClr val="6a3e3e"/>
                </a:solidFill>
                <a:latin typeface="Consolas"/>
                <a:ea typeface="DejaVu Sans"/>
              </a:rPr>
              <a:t>set</a:t>
            </a:r>
            <a:r>
              <a:rPr b="1" lang="en-IN" sz="1700" spc="-1" strike="noStrike">
                <a:solidFill>
                  <a:srgbClr val="000000"/>
                </a:solidFill>
                <a:latin typeface="Consolas"/>
                <a:ea typeface="DejaVu Sans"/>
              </a:rPr>
              <a:t>) {</a:t>
            </a:r>
            <a:endParaRPr b="0" lang="en-IN" sz="1700" spc="-1" strike="noStrike">
              <a:solidFill>
                <a:srgbClr val="000000"/>
              </a:solidFill>
              <a:latin typeface="Arial"/>
            </a:endParaRPr>
          </a:p>
          <a:p>
            <a:pPr marL="914400">
              <a:lnSpc>
                <a:spcPct val="100000"/>
              </a:lnSpc>
            </a:pPr>
            <a:r>
              <a:rPr b="0" lang="en-IN" sz="1700" spc="-1" strike="noStrike">
                <a:solidFill>
                  <a:srgbClr val="000000"/>
                </a:solidFill>
                <a:latin typeface="Consolas"/>
                <a:ea typeface="DejaVu Sans"/>
              </a:rPr>
              <a:t>	</a:t>
            </a:r>
            <a:r>
              <a:rPr b="0" lang="en-IN" sz="1700" spc="-1" strike="noStrike">
                <a:solidFill>
                  <a:srgbClr val="000000"/>
                </a:solidFill>
                <a:latin typeface="Consolas"/>
                <a:ea typeface="DejaVu Sans"/>
              </a:rPr>
              <a:t>System.</a:t>
            </a:r>
            <a:r>
              <a:rPr b="1" i="1" lang="en-IN" sz="1700" spc="-1" strike="noStrike">
                <a:solidFill>
                  <a:srgbClr val="0000c0"/>
                </a:solidFill>
                <a:latin typeface="Consolas"/>
                <a:ea typeface="DejaVu Sans"/>
              </a:rPr>
              <a:t>out</a:t>
            </a:r>
            <a:r>
              <a:rPr b="1" i="1" lang="en-IN" sz="1700" spc="-1" strike="noStrike">
                <a:solidFill>
                  <a:srgbClr val="000000"/>
                </a:solidFill>
                <a:latin typeface="Consolas"/>
                <a:ea typeface="DejaVu Sans"/>
              </a:rPr>
              <a:t>.print(</a:t>
            </a:r>
            <a:r>
              <a:rPr b="1" i="1" lang="en-IN" sz="1700" spc="-1" strike="noStrike">
                <a:solidFill>
                  <a:srgbClr val="6a3e3e"/>
                </a:solidFill>
                <a:latin typeface="Consolas"/>
                <a:ea typeface="DejaVu Sans"/>
              </a:rPr>
              <a:t>me</a:t>
            </a:r>
            <a:r>
              <a:rPr b="1" i="1" lang="en-IN" sz="1700" spc="-1" strike="noStrike">
                <a:solidFill>
                  <a:srgbClr val="000000"/>
                </a:solidFill>
                <a:latin typeface="Consolas"/>
                <a:ea typeface="DejaVu Sans"/>
              </a:rPr>
              <a:t>.getKey() + </a:t>
            </a:r>
            <a:r>
              <a:rPr b="1" i="1" lang="en-IN" sz="1700" spc="-1" strike="noStrike">
                <a:solidFill>
                  <a:srgbClr val="2a00ff"/>
                </a:solidFill>
                <a:latin typeface="Consolas"/>
                <a:ea typeface="DejaVu Sans"/>
              </a:rPr>
              <a:t>": "</a:t>
            </a:r>
            <a:r>
              <a:rPr b="1" i="1" lang="en-IN" sz="1700" spc="-1" strike="noStrike">
                <a:solidFill>
                  <a:srgbClr val="000000"/>
                </a:solidFill>
                <a:latin typeface="Consolas"/>
                <a:ea typeface="DejaVu Sans"/>
              </a:rPr>
              <a:t>);</a:t>
            </a:r>
            <a:endParaRPr b="0" lang="en-IN" sz="1700" spc="-1" strike="noStrike">
              <a:solidFill>
                <a:srgbClr val="000000"/>
              </a:solidFill>
              <a:latin typeface="Arial"/>
            </a:endParaRPr>
          </a:p>
          <a:p>
            <a:pPr marL="914400">
              <a:lnSpc>
                <a:spcPct val="100000"/>
              </a:lnSpc>
            </a:pPr>
            <a:r>
              <a:rPr b="0" lang="en-IN" sz="1700" spc="-1" strike="noStrike">
                <a:solidFill>
                  <a:srgbClr val="000000"/>
                </a:solidFill>
                <a:latin typeface="Consolas"/>
                <a:ea typeface="DejaVu Sans"/>
              </a:rPr>
              <a:t>	</a:t>
            </a:r>
            <a:r>
              <a:rPr b="0" lang="en-IN" sz="1700" spc="-1" strike="noStrike">
                <a:solidFill>
                  <a:srgbClr val="000000"/>
                </a:solidFill>
                <a:latin typeface="Consolas"/>
                <a:ea typeface="DejaVu Sans"/>
              </a:rPr>
              <a:t>System.</a:t>
            </a:r>
            <a:r>
              <a:rPr b="1" i="1" lang="en-IN" sz="1700" spc="-1" strike="noStrike">
                <a:solidFill>
                  <a:srgbClr val="0000c0"/>
                </a:solidFill>
                <a:latin typeface="Consolas"/>
                <a:ea typeface="DejaVu Sans"/>
              </a:rPr>
              <a:t>out</a:t>
            </a:r>
            <a:r>
              <a:rPr b="1" i="1" lang="en-IN" sz="1700" spc="-1" strike="noStrike">
                <a:solidFill>
                  <a:srgbClr val="000000"/>
                </a:solidFill>
                <a:latin typeface="Consolas"/>
                <a:ea typeface="DejaVu Sans"/>
              </a:rPr>
              <a:t>.println(</a:t>
            </a:r>
            <a:r>
              <a:rPr b="1" i="1" lang="en-IN" sz="1700" spc="-1" strike="noStrike">
                <a:solidFill>
                  <a:srgbClr val="6a3e3e"/>
                </a:solidFill>
                <a:latin typeface="Consolas"/>
                <a:ea typeface="DejaVu Sans"/>
              </a:rPr>
              <a:t>me</a:t>
            </a:r>
            <a:r>
              <a:rPr b="1" i="1" lang="en-IN" sz="1700" spc="-1" strike="noStrike">
                <a:solidFill>
                  <a:srgbClr val="000000"/>
                </a:solidFill>
                <a:latin typeface="Consolas"/>
                <a:ea typeface="DejaVu Sans"/>
              </a:rPr>
              <a:t>.getValue());</a:t>
            </a:r>
            <a:endParaRPr b="0" lang="en-IN" sz="1700" spc="-1" strike="noStrike">
              <a:solidFill>
                <a:srgbClr val="000000"/>
              </a:solidFill>
              <a:latin typeface="Arial"/>
            </a:endParaRPr>
          </a:p>
          <a:p>
            <a:pPr marL="914400">
              <a:lnSpc>
                <a:spcPct val="100000"/>
              </a:lnSpc>
            </a:pPr>
            <a:r>
              <a:rPr b="0" lang="en-IN" sz="1700" spc="-1" strike="noStrike">
                <a:solidFill>
                  <a:srgbClr val="000000"/>
                </a:solidFill>
                <a:latin typeface="Consolas"/>
                <a:ea typeface="DejaVu Sans"/>
              </a:rPr>
              <a:t>}</a:t>
            </a:r>
            <a:endParaRPr b="0" lang="en-IN" sz="1700" spc="-1" strike="noStrike">
              <a:solidFill>
                <a:srgbClr val="000000"/>
              </a:solidFill>
              <a:latin typeface="Arial"/>
            </a:endParaRPr>
          </a:p>
          <a:p>
            <a:pPr marL="914400">
              <a:lnSpc>
                <a:spcPct val="100000"/>
              </a:lnSpc>
            </a:pPr>
            <a:r>
              <a:rPr b="0" lang="en-IN" sz="1700" spc="-1" strike="noStrike">
                <a:solidFill>
                  <a:srgbClr val="000000"/>
                </a:solidFill>
                <a:latin typeface="Consolas"/>
                <a:ea typeface="DejaVu Sans"/>
              </a:rPr>
              <a:t>System.</a:t>
            </a:r>
            <a:r>
              <a:rPr b="1" i="1" lang="en-IN" sz="1700" spc="-1" strike="noStrike">
                <a:solidFill>
                  <a:srgbClr val="0000c0"/>
                </a:solidFill>
                <a:latin typeface="Consolas"/>
                <a:ea typeface="DejaVu Sans"/>
              </a:rPr>
              <a:t>out</a:t>
            </a:r>
            <a:r>
              <a:rPr b="1" i="1" lang="en-IN" sz="1700" spc="-1" strike="noStrike">
                <a:solidFill>
                  <a:srgbClr val="000000"/>
                </a:solidFill>
                <a:latin typeface="Consolas"/>
                <a:ea typeface="DejaVu Sans"/>
              </a:rPr>
              <a:t>.println();</a:t>
            </a:r>
            <a:endParaRPr b="0" lang="en-IN" sz="1700" spc="-1" strike="noStrike">
              <a:solidFill>
                <a:srgbClr val="000000"/>
              </a:solidFill>
              <a:latin typeface="Arial"/>
            </a:endParaRPr>
          </a:p>
          <a:p>
            <a:pPr marL="914400">
              <a:lnSpc>
                <a:spcPct val="100000"/>
              </a:lnSpc>
            </a:pPr>
            <a:r>
              <a:rPr b="0" lang="en-US" sz="1700" spc="-1" strike="noStrike">
                <a:solidFill>
                  <a:srgbClr val="3f7f5f"/>
                </a:solidFill>
                <a:latin typeface="Consolas"/>
                <a:ea typeface="DejaVu Sans"/>
              </a:rPr>
              <a:t>//Deposit 1000 into John Doe's account.</a:t>
            </a:r>
            <a:endParaRPr b="0" lang="en-IN" sz="1700" spc="-1" strike="noStrike">
              <a:solidFill>
                <a:srgbClr val="000000"/>
              </a:solidFill>
              <a:latin typeface="Arial"/>
            </a:endParaRPr>
          </a:p>
          <a:p>
            <a:pPr marL="914400">
              <a:lnSpc>
                <a:spcPct val="100000"/>
              </a:lnSpc>
            </a:pPr>
            <a:r>
              <a:rPr b="1" lang="en-US" sz="1700" spc="-1" strike="noStrike">
                <a:solidFill>
                  <a:srgbClr val="7f0055"/>
                </a:solidFill>
                <a:latin typeface="Consolas"/>
                <a:ea typeface="DejaVu Sans"/>
              </a:rPr>
              <a:t>double</a:t>
            </a:r>
            <a:r>
              <a:rPr b="1" lang="en-US" sz="1700" spc="-1" strike="noStrike">
                <a:solidFill>
                  <a:srgbClr val="000000"/>
                </a:solidFill>
                <a:latin typeface="Consolas"/>
                <a:ea typeface="DejaVu Sans"/>
              </a:rPr>
              <a:t> </a:t>
            </a:r>
            <a:r>
              <a:rPr b="1" lang="en-US" sz="1700" spc="-1" strike="noStrike">
                <a:solidFill>
                  <a:srgbClr val="6a3e3e"/>
                </a:solidFill>
                <a:latin typeface="Consolas"/>
                <a:ea typeface="DejaVu Sans"/>
              </a:rPr>
              <a:t>balance</a:t>
            </a:r>
            <a:r>
              <a:rPr b="1" lang="en-US" sz="1700" spc="-1" strike="noStrike">
                <a:solidFill>
                  <a:srgbClr val="000000"/>
                </a:solidFill>
                <a:latin typeface="Consolas"/>
                <a:ea typeface="DejaVu Sans"/>
              </a:rPr>
              <a:t> = </a:t>
            </a:r>
            <a:r>
              <a:rPr b="1" lang="en-US" sz="1700" spc="-1" strike="noStrike">
                <a:solidFill>
                  <a:srgbClr val="6a3e3e"/>
                </a:solidFill>
                <a:latin typeface="Consolas"/>
                <a:ea typeface="DejaVu Sans"/>
              </a:rPr>
              <a:t>hm</a:t>
            </a:r>
            <a:r>
              <a:rPr b="1" lang="en-US" sz="1700" spc="-1" strike="noStrike">
                <a:solidFill>
                  <a:srgbClr val="000000"/>
                </a:solidFill>
                <a:latin typeface="Consolas"/>
                <a:ea typeface="DejaVu Sans"/>
              </a:rPr>
              <a:t>.get(</a:t>
            </a:r>
            <a:r>
              <a:rPr b="1" lang="en-US" sz="1700" spc="-1" strike="noStrike">
                <a:solidFill>
                  <a:srgbClr val="2a00ff"/>
                </a:solidFill>
                <a:latin typeface="Consolas"/>
                <a:ea typeface="DejaVu Sans"/>
              </a:rPr>
              <a:t>"John Doe"</a:t>
            </a:r>
            <a:r>
              <a:rPr b="1" lang="en-US" sz="1700" spc="-1" strike="noStrike">
                <a:solidFill>
                  <a:srgbClr val="000000"/>
                </a:solidFill>
                <a:latin typeface="Consolas"/>
                <a:ea typeface="DejaVu Sans"/>
              </a:rPr>
              <a:t>);</a:t>
            </a:r>
            <a:endParaRPr b="0" lang="en-IN" sz="1700" spc="-1" strike="noStrike">
              <a:solidFill>
                <a:srgbClr val="000000"/>
              </a:solidFill>
              <a:latin typeface="Arial"/>
            </a:endParaRPr>
          </a:p>
          <a:p>
            <a:pPr marL="914400">
              <a:lnSpc>
                <a:spcPct val="100000"/>
              </a:lnSpc>
            </a:pPr>
            <a:r>
              <a:rPr b="0" lang="en-US" sz="1700" spc="-1" strike="noStrike">
                <a:solidFill>
                  <a:srgbClr val="6a3e3e"/>
                </a:solidFill>
                <a:latin typeface="Consolas"/>
                <a:ea typeface="DejaVu Sans"/>
              </a:rPr>
              <a:t>hm</a:t>
            </a:r>
            <a:r>
              <a:rPr b="0" lang="en-US" sz="1700" spc="-1" strike="noStrike">
                <a:solidFill>
                  <a:srgbClr val="000000"/>
                </a:solidFill>
                <a:latin typeface="Consolas"/>
                <a:ea typeface="DejaVu Sans"/>
              </a:rPr>
              <a:t>.put(</a:t>
            </a:r>
            <a:r>
              <a:rPr b="0" lang="en-US" sz="1700" spc="-1" strike="noStrike">
                <a:solidFill>
                  <a:srgbClr val="2a00ff"/>
                </a:solidFill>
                <a:latin typeface="Consolas"/>
                <a:ea typeface="DejaVu Sans"/>
              </a:rPr>
              <a:t>"John Doe"</a:t>
            </a:r>
            <a:r>
              <a:rPr b="0" lang="en-US" sz="1700" spc="-1" strike="noStrike">
                <a:solidFill>
                  <a:srgbClr val="000000"/>
                </a:solidFill>
                <a:latin typeface="Consolas"/>
                <a:ea typeface="DejaVu Sans"/>
              </a:rPr>
              <a:t>, </a:t>
            </a:r>
            <a:r>
              <a:rPr b="0" lang="en-US" sz="1700" spc="-1" strike="noStrike">
                <a:solidFill>
                  <a:srgbClr val="6a3e3e"/>
                </a:solidFill>
                <a:latin typeface="Consolas"/>
                <a:ea typeface="DejaVu Sans"/>
              </a:rPr>
              <a:t>balance</a:t>
            </a:r>
            <a:r>
              <a:rPr b="0" lang="en-US" sz="1700" spc="-1" strike="noStrike">
                <a:solidFill>
                  <a:srgbClr val="000000"/>
                </a:solidFill>
                <a:latin typeface="Consolas"/>
                <a:ea typeface="DejaVu Sans"/>
              </a:rPr>
              <a:t> + 1000);</a:t>
            </a:r>
            <a:endParaRPr b="0" lang="en-IN" sz="1700" spc="-1" strike="noStrike">
              <a:solidFill>
                <a:srgbClr val="000000"/>
              </a:solidFill>
              <a:latin typeface="Arial"/>
            </a:endParaRPr>
          </a:p>
          <a:p>
            <a:pPr marL="914400">
              <a:lnSpc>
                <a:spcPct val="100000"/>
              </a:lnSpc>
            </a:pPr>
            <a:r>
              <a:rPr b="0" lang="en-US" sz="1700" spc="-1" strike="noStrike">
                <a:solidFill>
                  <a:srgbClr val="000000"/>
                </a:solidFill>
                <a:latin typeface="Consolas"/>
                <a:ea typeface="DejaVu Sans"/>
              </a:rPr>
              <a:t>System.</a:t>
            </a:r>
            <a:r>
              <a:rPr b="1" i="1" lang="en-US" sz="1700" spc="-1" strike="noStrike">
                <a:solidFill>
                  <a:srgbClr val="0000c0"/>
                </a:solidFill>
                <a:latin typeface="Consolas"/>
                <a:ea typeface="DejaVu Sans"/>
              </a:rPr>
              <a:t>out</a:t>
            </a:r>
            <a:r>
              <a:rPr b="1" i="1" lang="en-US" sz="1700" spc="-1" strike="noStrike">
                <a:solidFill>
                  <a:srgbClr val="000000"/>
                </a:solidFill>
                <a:latin typeface="Consolas"/>
                <a:ea typeface="DejaVu Sans"/>
              </a:rPr>
              <a:t>.println(</a:t>
            </a:r>
            <a:r>
              <a:rPr b="1" i="1" lang="en-US" sz="1700" spc="-1" strike="noStrike">
                <a:solidFill>
                  <a:srgbClr val="2a00ff"/>
                </a:solidFill>
                <a:latin typeface="Consolas"/>
                <a:ea typeface="DejaVu Sans"/>
              </a:rPr>
              <a:t>"John Doe's new balance: "</a:t>
            </a:r>
            <a:r>
              <a:rPr b="1" i="1" lang="en-US" sz="1700" spc="-1" strike="noStrike">
                <a:solidFill>
                  <a:srgbClr val="000000"/>
                </a:solidFill>
                <a:latin typeface="Consolas"/>
                <a:ea typeface="DejaVu Sans"/>
              </a:rPr>
              <a:t> +</a:t>
            </a:r>
            <a:endParaRPr b="0" lang="en-IN" sz="1700" spc="-1" strike="noStrike">
              <a:solidFill>
                <a:srgbClr val="000000"/>
              </a:solidFill>
              <a:latin typeface="Arial"/>
            </a:endParaRPr>
          </a:p>
          <a:p>
            <a:pPr marL="914400">
              <a:lnSpc>
                <a:spcPct val="100000"/>
              </a:lnSpc>
            </a:pPr>
            <a:r>
              <a:rPr b="0" lang="en-IN" sz="1700" spc="-1" strike="noStrike">
                <a:solidFill>
                  <a:srgbClr val="6a3e3e"/>
                </a:solidFill>
                <a:latin typeface="Consolas"/>
                <a:ea typeface="DejaVu Sans"/>
              </a:rPr>
              <a:t>hm</a:t>
            </a:r>
            <a:r>
              <a:rPr b="0" lang="en-IN" sz="1700" spc="-1" strike="noStrike">
                <a:solidFill>
                  <a:srgbClr val="000000"/>
                </a:solidFill>
                <a:latin typeface="Consolas"/>
                <a:ea typeface="DejaVu Sans"/>
              </a:rPr>
              <a:t>.get(</a:t>
            </a:r>
            <a:r>
              <a:rPr b="0" lang="en-IN" sz="1700" spc="-1" strike="noStrike">
                <a:solidFill>
                  <a:srgbClr val="2a00ff"/>
                </a:solidFill>
                <a:latin typeface="Consolas"/>
                <a:ea typeface="DejaVu Sans"/>
              </a:rPr>
              <a:t>"John Doe"</a:t>
            </a:r>
            <a:r>
              <a:rPr b="0" lang="en-IN" sz="1700" spc="-1" strike="noStrike">
                <a:solidFill>
                  <a:srgbClr val="000000"/>
                </a:solidFill>
                <a:latin typeface="Consolas"/>
                <a:ea typeface="DejaVu Sans"/>
              </a:rPr>
              <a:t>));</a:t>
            </a:r>
            <a:endParaRPr b="0" lang="en-IN" sz="1700" spc="-1" strike="noStrike">
              <a:solidFill>
                <a:srgbClr val="000000"/>
              </a:solidFill>
              <a:latin typeface="Arial"/>
            </a:endParaRPr>
          </a:p>
          <a:p>
            <a:pPr marL="457200">
              <a:lnSpc>
                <a:spcPct val="100000"/>
              </a:lnSpc>
            </a:pPr>
            <a:r>
              <a:rPr b="0" lang="en-IN" sz="1700" spc="-1" strike="noStrike">
                <a:solidFill>
                  <a:srgbClr val="000000"/>
                </a:solidFill>
                <a:latin typeface="Consolas"/>
                <a:ea typeface="DejaVu Sans"/>
              </a:rPr>
              <a:t>}</a:t>
            </a:r>
            <a:endParaRPr b="0" lang="en-IN" sz="1700" spc="-1" strike="noStrike">
              <a:solidFill>
                <a:srgbClr val="000000"/>
              </a:solidFill>
              <a:latin typeface="Arial"/>
            </a:endParaRPr>
          </a:p>
          <a:p>
            <a:pPr marL="457200">
              <a:lnSpc>
                <a:spcPct val="100000"/>
              </a:lnSpc>
            </a:pPr>
            <a:r>
              <a:rPr b="0" lang="en-IN" sz="1700" spc="-1" strike="noStrike">
                <a:solidFill>
                  <a:srgbClr val="000000"/>
                </a:solidFill>
                <a:latin typeface="Consolas"/>
                <a:ea typeface="DejaVu Sans"/>
              </a:rPr>
              <a:t>}</a:t>
            </a:r>
            <a:endParaRPr b="0" lang="en-IN" sz="1700" spc="-1" strike="noStrike">
              <a:solidFill>
                <a:srgbClr val="000000"/>
              </a:solidFill>
              <a:latin typeface="Arial"/>
            </a:endParaRPr>
          </a:p>
        </p:txBody>
      </p:sp>
      <p:pic>
        <p:nvPicPr>
          <p:cNvPr id="304" name="Picture 5" descr=""/>
          <p:cNvPicPr/>
          <p:nvPr/>
        </p:nvPicPr>
        <p:blipFill>
          <a:blip r:embed="rId1"/>
          <a:stretch/>
        </p:blipFill>
        <p:spPr>
          <a:xfrm>
            <a:off x="7878960" y="2476800"/>
            <a:ext cx="4209480" cy="2142360"/>
          </a:xfrm>
          <a:prstGeom prst="rect">
            <a:avLst/>
          </a:prstGeom>
          <a:ln w="0">
            <a:noFill/>
          </a:ln>
        </p:spPr>
      </p:pic>
    </p:spTree>
  </p:cSld>
  <mc:AlternateContent>
    <mc:Choice Requires="p14">
      <p:transition spd="slow" p14:dur="2000"/>
    </mc:Choice>
    <mc:Fallback>
      <p:transition spd="slow"/>
    </mc:Fallback>
  </mc:AlternateContent>
  <p:timing>
    <p:tnLst>
      <p:par>
        <p:cTn id="450" dur="indefinite" restart="never" nodeType="tmRoot">
          <p:childTnLst>
            <p:seq>
              <p:cTn id="451" dur="indefinite" nodeType="mainSeq">
                <p:childTnLst>
                  <p:par>
                    <p:cTn id="452" fill="hold">
                      <p:stCondLst>
                        <p:cond delay="indefinite"/>
                      </p:stCondLst>
                      <p:childTnLst>
                        <p:par>
                          <p:cTn id="453" fill="hold">
                            <p:stCondLst>
                              <p:cond delay="0"/>
                            </p:stCondLst>
                            <p:childTnLst>
                              <p:par>
                                <p:cTn id="454" nodeType="clickEffect" fill="hold" presetClass="entr" presetID="1">
                                  <p:stCondLst>
                                    <p:cond delay="0"/>
                                  </p:stCondLst>
                                  <p:childTnLst>
                                    <p:set>
                                      <p:cBhvr>
                                        <p:cTn id="455" dur="1" fill="hold">
                                          <p:stCondLst>
                                            <p:cond delay="0"/>
                                          </p:stCondLst>
                                        </p:cTn>
                                        <p:tgtEl>
                                          <p:spTgt spid="303"/>
                                        </p:tgtEl>
                                        <p:attrNameLst>
                                          <p:attrName>style.visibility</p:attrName>
                                        </p:attrNameLst>
                                      </p:cBhvr>
                                      <p:to>
                                        <p:strVal val="visible"/>
                                      </p:to>
                                    </p:set>
                                  </p:childTnLst>
                                </p:cTn>
                              </p:par>
                            </p:childTnLst>
                          </p:cTn>
                        </p:par>
                      </p:childTnLst>
                    </p:cTn>
                  </p:par>
                  <p:par>
                    <p:cTn id="456" fill="hold">
                      <p:stCondLst>
                        <p:cond delay="indefinite"/>
                      </p:stCondLst>
                      <p:childTnLst>
                        <p:par>
                          <p:cTn id="457" fill="hold">
                            <p:stCondLst>
                              <p:cond delay="0"/>
                            </p:stCondLst>
                            <p:childTnLst>
                              <p:par>
                                <p:cTn id="458" nodeType="clickEffect" fill="hold" presetClass="entr" presetID="1">
                                  <p:stCondLst>
                                    <p:cond delay="0"/>
                                  </p:stCondLst>
                                  <p:childTnLst>
                                    <p:set>
                                      <p:cBhvr>
                                        <p:cTn id="459"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460" fill="hold">
                      <p:stCondLst>
                        <p:cond delay="indefinite"/>
                      </p:stCondLst>
                      <p:childTnLst>
                        <p:par>
                          <p:cTn id="461" fill="hold">
                            <p:stCondLst>
                              <p:cond delay="0"/>
                            </p:stCondLst>
                            <p:childTnLst>
                              <p:par>
                                <p:cTn id="462" nodeType="clickEffect" fill="hold" presetClass="entr" presetID="1">
                                  <p:stCondLst>
                                    <p:cond delay="0"/>
                                  </p:stCondLst>
                                  <p:childTnLst>
                                    <p:set>
                                      <p:cBhvr>
                                        <p:cTn id="463"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464" fill="hold">
                      <p:stCondLst>
                        <p:cond delay="indefinite"/>
                      </p:stCondLst>
                      <p:childTnLst>
                        <p:par>
                          <p:cTn id="465" fill="hold">
                            <p:stCondLst>
                              <p:cond delay="0"/>
                            </p:stCondLst>
                            <p:childTnLst>
                              <p:par>
                                <p:cTn id="466" nodeType="clickEffect" fill="hold" presetClass="entr" presetID="1">
                                  <p:stCondLst>
                                    <p:cond delay="0"/>
                                  </p:stCondLst>
                                  <p:childTnLst>
                                    <p:set>
                                      <p:cBhvr>
                                        <p:cTn id="467"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468" fill="hold">
                      <p:stCondLst>
                        <p:cond delay="indefinite"/>
                      </p:stCondLst>
                      <p:childTnLst>
                        <p:par>
                          <p:cTn id="469" fill="hold">
                            <p:stCondLst>
                              <p:cond delay="0"/>
                            </p:stCondLst>
                            <p:childTnLst>
                              <p:par>
                                <p:cTn id="470" nodeType="clickEffect" fill="hold" presetClass="entr" presetID="1">
                                  <p:stCondLst>
                                    <p:cond delay="0"/>
                                  </p:stCondLst>
                                  <p:childTnLst>
                                    <p:set>
                                      <p:cBhvr>
                                        <p:cTn id="471" dur="1" fill="hold">
                                          <p:stCondLst>
                                            <p:cond delay="0"/>
                                          </p:stCondLst>
                                        </p:cTn>
                                        <p:tgtEl>
                                          <p:spTgt spid="303">
                                            <p:txEl>
                                              <p:pRg st="3" end="3"/>
                                            </p:txEl>
                                          </p:spTgt>
                                        </p:tgtEl>
                                        <p:attrNameLst>
                                          <p:attrName>style.visibility</p:attrName>
                                        </p:attrNameLst>
                                      </p:cBhvr>
                                      <p:to>
                                        <p:strVal val="visible"/>
                                      </p:to>
                                    </p:set>
                                  </p:childTnLst>
                                </p:cTn>
                              </p:par>
                            </p:childTnLst>
                          </p:cTn>
                        </p:par>
                      </p:childTnLst>
                    </p:cTn>
                  </p:par>
                  <p:par>
                    <p:cTn id="472" fill="hold">
                      <p:stCondLst>
                        <p:cond delay="indefinite"/>
                      </p:stCondLst>
                      <p:childTnLst>
                        <p:par>
                          <p:cTn id="473" fill="hold">
                            <p:stCondLst>
                              <p:cond delay="0"/>
                            </p:stCondLst>
                            <p:childTnLst>
                              <p:par>
                                <p:cTn id="474" nodeType="clickEffect" fill="hold" presetClass="entr" presetID="1">
                                  <p:stCondLst>
                                    <p:cond delay="0"/>
                                  </p:stCondLst>
                                  <p:childTnLst>
                                    <p:set>
                                      <p:cBhvr>
                                        <p:cTn id="475"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par>
                    <p:cTn id="476" fill="hold">
                      <p:stCondLst>
                        <p:cond delay="indefinite"/>
                      </p:stCondLst>
                      <p:childTnLst>
                        <p:par>
                          <p:cTn id="477" fill="hold">
                            <p:stCondLst>
                              <p:cond delay="0"/>
                            </p:stCondLst>
                            <p:childTnLst>
                              <p:par>
                                <p:cTn id="478" nodeType="clickEffect" fill="hold" presetClass="entr" presetID="1">
                                  <p:stCondLst>
                                    <p:cond delay="0"/>
                                  </p:stCondLst>
                                  <p:childTnLst>
                                    <p:set>
                                      <p:cBhvr>
                                        <p:cTn id="479" dur="1" fill="hold">
                                          <p:stCondLst>
                                            <p:cond delay="0"/>
                                          </p:stCondLst>
                                        </p:cTn>
                                        <p:tgtEl>
                                          <p:spTgt spid="303">
                                            <p:txEl>
                                              <p:pRg st="5" end="5"/>
                                            </p:txEl>
                                          </p:spTgt>
                                        </p:tgtEl>
                                        <p:attrNameLst>
                                          <p:attrName>style.visibility</p:attrName>
                                        </p:attrNameLst>
                                      </p:cBhvr>
                                      <p:to>
                                        <p:strVal val="visible"/>
                                      </p:to>
                                    </p:set>
                                  </p:childTnLst>
                                </p:cTn>
                              </p:par>
                            </p:childTnLst>
                          </p:cTn>
                        </p:par>
                      </p:childTnLst>
                    </p:cTn>
                  </p:par>
                  <p:par>
                    <p:cTn id="480" fill="hold">
                      <p:stCondLst>
                        <p:cond delay="indefinite"/>
                      </p:stCondLst>
                      <p:childTnLst>
                        <p:par>
                          <p:cTn id="481" fill="hold">
                            <p:stCondLst>
                              <p:cond delay="0"/>
                            </p:stCondLst>
                            <p:childTnLst>
                              <p:par>
                                <p:cTn id="482" nodeType="clickEffect" fill="hold" presetClass="entr" presetID="1">
                                  <p:stCondLst>
                                    <p:cond delay="0"/>
                                  </p:stCondLst>
                                  <p:childTnLst>
                                    <p:set>
                                      <p:cBhvr>
                                        <p:cTn id="483" dur="1" fill="hold">
                                          <p:stCondLst>
                                            <p:cond delay="0"/>
                                          </p:stCondLst>
                                        </p:cTn>
                                        <p:tgtEl>
                                          <p:spTgt spid="303">
                                            <p:txEl>
                                              <p:pRg st="6" end="6"/>
                                            </p:txEl>
                                          </p:spTgt>
                                        </p:tgtEl>
                                        <p:attrNameLst>
                                          <p:attrName>style.visibility</p:attrName>
                                        </p:attrNameLst>
                                      </p:cBhvr>
                                      <p:to>
                                        <p:strVal val="visible"/>
                                      </p:to>
                                    </p:set>
                                  </p:childTnLst>
                                </p:cTn>
                              </p:par>
                            </p:childTnLst>
                          </p:cTn>
                        </p:par>
                      </p:childTnLst>
                    </p:cTn>
                  </p:par>
                  <p:par>
                    <p:cTn id="484" fill="hold">
                      <p:stCondLst>
                        <p:cond delay="indefinite"/>
                      </p:stCondLst>
                      <p:childTnLst>
                        <p:par>
                          <p:cTn id="485" fill="hold">
                            <p:stCondLst>
                              <p:cond delay="0"/>
                            </p:stCondLst>
                            <p:childTnLst>
                              <p:par>
                                <p:cTn id="486" nodeType="clickEffect" fill="hold" presetClass="entr" presetID="1">
                                  <p:stCondLst>
                                    <p:cond delay="0"/>
                                  </p:stCondLst>
                                  <p:childTnLst>
                                    <p:set>
                                      <p:cBhvr>
                                        <p:cTn id="487" dur="1" fill="hold">
                                          <p:stCondLst>
                                            <p:cond delay="0"/>
                                          </p:stCondLst>
                                        </p:cTn>
                                        <p:tgtEl>
                                          <p:spTgt spid="303">
                                            <p:txEl>
                                              <p:pRg st="7" end="7"/>
                                            </p:txEl>
                                          </p:spTgt>
                                        </p:tgtEl>
                                        <p:attrNameLst>
                                          <p:attrName>style.visibility</p:attrName>
                                        </p:attrNameLst>
                                      </p:cBhvr>
                                      <p:to>
                                        <p:strVal val="visible"/>
                                      </p:to>
                                    </p:set>
                                  </p:childTnLst>
                                </p:cTn>
                              </p:par>
                            </p:childTnLst>
                          </p:cTn>
                        </p:par>
                      </p:childTnLst>
                    </p:cTn>
                  </p:par>
                  <p:par>
                    <p:cTn id="488" fill="hold">
                      <p:stCondLst>
                        <p:cond delay="indefinite"/>
                      </p:stCondLst>
                      <p:childTnLst>
                        <p:par>
                          <p:cTn id="489" fill="hold">
                            <p:stCondLst>
                              <p:cond delay="0"/>
                            </p:stCondLst>
                            <p:childTnLst>
                              <p:par>
                                <p:cTn id="490" nodeType="clickEffect" fill="hold" presetClass="entr" presetID="1">
                                  <p:stCondLst>
                                    <p:cond delay="0"/>
                                  </p:stCondLst>
                                  <p:childTnLst>
                                    <p:set>
                                      <p:cBhvr>
                                        <p:cTn id="491" dur="1" fill="hold">
                                          <p:stCondLst>
                                            <p:cond delay="0"/>
                                          </p:stCondLst>
                                        </p:cTn>
                                        <p:tgtEl>
                                          <p:spTgt spid="303">
                                            <p:txEl>
                                              <p:pRg st="8" end="8"/>
                                            </p:txEl>
                                          </p:spTgt>
                                        </p:tgtEl>
                                        <p:attrNameLst>
                                          <p:attrName>style.visibility</p:attrName>
                                        </p:attrNameLst>
                                      </p:cBhvr>
                                      <p:to>
                                        <p:strVal val="visible"/>
                                      </p:to>
                                    </p:set>
                                  </p:childTnLst>
                                </p:cTn>
                              </p:par>
                            </p:childTnLst>
                          </p:cTn>
                        </p:par>
                      </p:childTnLst>
                    </p:cTn>
                  </p:par>
                  <p:par>
                    <p:cTn id="492" fill="hold">
                      <p:stCondLst>
                        <p:cond delay="indefinite"/>
                      </p:stCondLst>
                      <p:childTnLst>
                        <p:par>
                          <p:cTn id="493" fill="hold">
                            <p:stCondLst>
                              <p:cond delay="0"/>
                            </p:stCondLst>
                            <p:childTnLst>
                              <p:par>
                                <p:cTn id="494" nodeType="clickEffect" fill="hold" presetClass="entr" presetID="1">
                                  <p:stCondLst>
                                    <p:cond delay="0"/>
                                  </p:stCondLst>
                                  <p:childTnLst>
                                    <p:set>
                                      <p:cBhvr>
                                        <p:cTn id="495" dur="1" fill="hold">
                                          <p:stCondLst>
                                            <p:cond delay="0"/>
                                          </p:stCondLst>
                                        </p:cTn>
                                        <p:tgtEl>
                                          <p:spTgt spid="303">
                                            <p:txEl>
                                              <p:pRg st="9" end="9"/>
                                            </p:txEl>
                                          </p:spTgt>
                                        </p:tgtEl>
                                        <p:attrNameLst>
                                          <p:attrName>style.visibility</p:attrName>
                                        </p:attrNameLst>
                                      </p:cBhvr>
                                      <p:to>
                                        <p:strVal val="visible"/>
                                      </p:to>
                                    </p:set>
                                  </p:childTnLst>
                                </p:cTn>
                              </p:par>
                            </p:childTnLst>
                          </p:cTn>
                        </p:par>
                      </p:childTnLst>
                    </p:cTn>
                  </p:par>
                  <p:par>
                    <p:cTn id="496" fill="hold">
                      <p:stCondLst>
                        <p:cond delay="indefinite"/>
                      </p:stCondLst>
                      <p:childTnLst>
                        <p:par>
                          <p:cTn id="497" fill="hold">
                            <p:stCondLst>
                              <p:cond delay="0"/>
                            </p:stCondLst>
                            <p:childTnLst>
                              <p:par>
                                <p:cTn id="498" nodeType="clickEffect" fill="hold" presetClass="entr" presetID="1">
                                  <p:stCondLst>
                                    <p:cond delay="0"/>
                                  </p:stCondLst>
                                  <p:childTnLst>
                                    <p:set>
                                      <p:cBhvr>
                                        <p:cTn id="499" dur="1" fill="hold">
                                          <p:stCondLst>
                                            <p:cond delay="0"/>
                                          </p:stCondLst>
                                        </p:cTn>
                                        <p:tgtEl>
                                          <p:spTgt spid="303">
                                            <p:txEl>
                                              <p:pRg st="10" end="10"/>
                                            </p:txEl>
                                          </p:spTgt>
                                        </p:tgtEl>
                                        <p:attrNameLst>
                                          <p:attrName>style.visibility</p:attrName>
                                        </p:attrNameLst>
                                      </p:cBhvr>
                                      <p:to>
                                        <p:strVal val="visible"/>
                                      </p:to>
                                    </p:set>
                                  </p:childTnLst>
                                </p:cTn>
                              </p:par>
                            </p:childTnLst>
                          </p:cTn>
                        </p:par>
                      </p:childTnLst>
                    </p:cTn>
                  </p:par>
                  <p:par>
                    <p:cTn id="500" fill="hold">
                      <p:stCondLst>
                        <p:cond delay="indefinite"/>
                      </p:stCondLst>
                      <p:childTnLst>
                        <p:par>
                          <p:cTn id="501" fill="hold">
                            <p:stCondLst>
                              <p:cond delay="0"/>
                            </p:stCondLst>
                            <p:childTnLst>
                              <p:par>
                                <p:cTn id="502" nodeType="clickEffect" fill="hold" presetClass="entr" presetID="1">
                                  <p:stCondLst>
                                    <p:cond delay="0"/>
                                  </p:stCondLst>
                                  <p:childTnLst>
                                    <p:set>
                                      <p:cBhvr>
                                        <p:cTn id="503" dur="1" fill="hold">
                                          <p:stCondLst>
                                            <p:cond delay="0"/>
                                          </p:stCondLst>
                                        </p:cTn>
                                        <p:tgtEl>
                                          <p:spTgt spid="303">
                                            <p:txEl>
                                              <p:pRg st="11" end="11"/>
                                            </p:txEl>
                                          </p:spTgt>
                                        </p:tgtEl>
                                        <p:attrNameLst>
                                          <p:attrName>style.visibility</p:attrName>
                                        </p:attrNameLst>
                                      </p:cBhvr>
                                      <p:to>
                                        <p:strVal val="visible"/>
                                      </p:to>
                                    </p:set>
                                  </p:childTnLst>
                                </p:cTn>
                              </p:par>
                            </p:childTnLst>
                          </p:cTn>
                        </p:par>
                      </p:childTnLst>
                    </p:cTn>
                  </p:par>
                  <p:par>
                    <p:cTn id="504" fill="hold">
                      <p:stCondLst>
                        <p:cond delay="indefinite"/>
                      </p:stCondLst>
                      <p:childTnLst>
                        <p:par>
                          <p:cTn id="505" fill="hold">
                            <p:stCondLst>
                              <p:cond delay="0"/>
                            </p:stCondLst>
                            <p:childTnLst>
                              <p:par>
                                <p:cTn id="506" nodeType="clickEffect" fill="hold" presetClass="entr" presetID="1">
                                  <p:stCondLst>
                                    <p:cond delay="0"/>
                                  </p:stCondLst>
                                  <p:childTnLst>
                                    <p:set>
                                      <p:cBhvr>
                                        <p:cTn id="507" dur="1" fill="hold">
                                          <p:stCondLst>
                                            <p:cond delay="0"/>
                                          </p:stCondLst>
                                        </p:cTn>
                                        <p:tgtEl>
                                          <p:spTgt spid="303">
                                            <p:txEl>
                                              <p:pRg st="12" end="12"/>
                                            </p:txEl>
                                          </p:spTgt>
                                        </p:tgtEl>
                                        <p:attrNameLst>
                                          <p:attrName>style.visibility</p:attrName>
                                        </p:attrNameLst>
                                      </p:cBhvr>
                                      <p:to>
                                        <p:strVal val="visible"/>
                                      </p:to>
                                    </p:set>
                                  </p:childTnLst>
                                </p:cTn>
                              </p:par>
                            </p:childTnLst>
                          </p:cTn>
                        </p:par>
                      </p:childTnLst>
                    </p:cTn>
                  </p:par>
                  <p:par>
                    <p:cTn id="508" fill="hold">
                      <p:stCondLst>
                        <p:cond delay="indefinite"/>
                      </p:stCondLst>
                      <p:childTnLst>
                        <p:par>
                          <p:cTn id="509" fill="hold">
                            <p:stCondLst>
                              <p:cond delay="0"/>
                            </p:stCondLst>
                            <p:childTnLst>
                              <p:par>
                                <p:cTn id="510" nodeType="clickEffect" fill="hold" presetClass="entr" presetID="1">
                                  <p:stCondLst>
                                    <p:cond delay="0"/>
                                  </p:stCondLst>
                                  <p:childTnLst>
                                    <p:set>
                                      <p:cBhvr>
                                        <p:cTn id="511" dur="1" fill="hold">
                                          <p:stCondLst>
                                            <p:cond delay="0"/>
                                          </p:stCondLst>
                                        </p:cTn>
                                        <p:tgtEl>
                                          <p:spTgt spid="303">
                                            <p:txEl>
                                              <p:pRg st="13" end="13"/>
                                            </p:txEl>
                                          </p:spTgt>
                                        </p:tgtEl>
                                        <p:attrNameLst>
                                          <p:attrName>style.visibility</p:attrName>
                                        </p:attrNameLst>
                                      </p:cBhvr>
                                      <p:to>
                                        <p:strVal val="visible"/>
                                      </p:to>
                                    </p:set>
                                  </p:childTnLst>
                                </p:cTn>
                              </p:par>
                            </p:childTnLst>
                          </p:cTn>
                        </p:par>
                      </p:childTnLst>
                    </p:cTn>
                  </p:par>
                  <p:par>
                    <p:cTn id="512" fill="hold">
                      <p:stCondLst>
                        <p:cond delay="indefinite"/>
                      </p:stCondLst>
                      <p:childTnLst>
                        <p:par>
                          <p:cTn id="513" fill="hold">
                            <p:stCondLst>
                              <p:cond delay="0"/>
                            </p:stCondLst>
                            <p:childTnLst>
                              <p:par>
                                <p:cTn id="514" nodeType="clickEffect" fill="hold" presetClass="entr" presetID="1">
                                  <p:stCondLst>
                                    <p:cond delay="0"/>
                                  </p:stCondLst>
                                  <p:childTnLst>
                                    <p:set>
                                      <p:cBhvr>
                                        <p:cTn id="515" dur="1" fill="hold">
                                          <p:stCondLst>
                                            <p:cond delay="0"/>
                                          </p:stCondLst>
                                        </p:cTn>
                                        <p:tgtEl>
                                          <p:spTgt spid="303">
                                            <p:txEl>
                                              <p:pRg st="14" end="14"/>
                                            </p:txEl>
                                          </p:spTgt>
                                        </p:tgtEl>
                                        <p:attrNameLst>
                                          <p:attrName>style.visibility</p:attrName>
                                        </p:attrNameLst>
                                      </p:cBhvr>
                                      <p:to>
                                        <p:strVal val="visible"/>
                                      </p:to>
                                    </p:set>
                                  </p:childTnLst>
                                </p:cTn>
                              </p:par>
                            </p:childTnLst>
                          </p:cTn>
                        </p:par>
                      </p:childTnLst>
                    </p:cTn>
                  </p:par>
                  <p:par>
                    <p:cTn id="516" fill="hold">
                      <p:stCondLst>
                        <p:cond delay="indefinite"/>
                      </p:stCondLst>
                      <p:childTnLst>
                        <p:par>
                          <p:cTn id="517" fill="hold">
                            <p:stCondLst>
                              <p:cond delay="0"/>
                            </p:stCondLst>
                            <p:childTnLst>
                              <p:par>
                                <p:cTn id="518" nodeType="clickEffect" fill="hold" presetClass="entr" presetID="1">
                                  <p:stCondLst>
                                    <p:cond delay="0"/>
                                  </p:stCondLst>
                                  <p:childTnLst>
                                    <p:set>
                                      <p:cBhvr>
                                        <p:cTn id="519" dur="1" fill="hold">
                                          <p:stCondLst>
                                            <p:cond delay="0"/>
                                          </p:stCondLst>
                                        </p:cTn>
                                        <p:tgtEl>
                                          <p:spTgt spid="303">
                                            <p:txEl>
                                              <p:pRg st="15" end="15"/>
                                            </p:txEl>
                                          </p:spTgt>
                                        </p:tgtEl>
                                        <p:attrNameLst>
                                          <p:attrName>style.visibility</p:attrName>
                                        </p:attrNameLst>
                                      </p:cBhvr>
                                      <p:to>
                                        <p:strVal val="visible"/>
                                      </p:to>
                                    </p:set>
                                  </p:childTnLst>
                                </p:cTn>
                              </p:par>
                            </p:childTnLst>
                          </p:cTn>
                        </p:par>
                      </p:childTnLst>
                    </p:cTn>
                  </p:par>
                  <p:par>
                    <p:cTn id="520" fill="hold">
                      <p:stCondLst>
                        <p:cond delay="indefinite"/>
                      </p:stCondLst>
                      <p:childTnLst>
                        <p:par>
                          <p:cTn id="521" fill="hold">
                            <p:stCondLst>
                              <p:cond delay="0"/>
                            </p:stCondLst>
                            <p:childTnLst>
                              <p:par>
                                <p:cTn id="522" nodeType="clickEffect" fill="hold" presetClass="entr" presetID="1">
                                  <p:stCondLst>
                                    <p:cond delay="0"/>
                                  </p:stCondLst>
                                  <p:childTnLst>
                                    <p:set>
                                      <p:cBhvr>
                                        <p:cTn id="523" dur="1" fill="hold">
                                          <p:stCondLst>
                                            <p:cond delay="0"/>
                                          </p:stCondLst>
                                        </p:cTn>
                                        <p:tgtEl>
                                          <p:spTgt spid="303">
                                            <p:txEl>
                                              <p:pRg st="16" end="16"/>
                                            </p:txEl>
                                          </p:spTgt>
                                        </p:tgtEl>
                                        <p:attrNameLst>
                                          <p:attrName>style.visibility</p:attrName>
                                        </p:attrNameLst>
                                      </p:cBhvr>
                                      <p:to>
                                        <p:strVal val="visible"/>
                                      </p:to>
                                    </p:set>
                                  </p:childTnLst>
                                </p:cTn>
                              </p:par>
                            </p:childTnLst>
                          </p:cTn>
                        </p:par>
                      </p:childTnLst>
                    </p:cTn>
                  </p:par>
                  <p:par>
                    <p:cTn id="524" fill="hold">
                      <p:stCondLst>
                        <p:cond delay="indefinite"/>
                      </p:stCondLst>
                      <p:childTnLst>
                        <p:par>
                          <p:cTn id="525" fill="hold">
                            <p:stCondLst>
                              <p:cond delay="0"/>
                            </p:stCondLst>
                            <p:childTnLst>
                              <p:par>
                                <p:cTn id="526" nodeType="clickEffect" fill="hold" presetClass="entr" presetID="1">
                                  <p:stCondLst>
                                    <p:cond delay="0"/>
                                  </p:stCondLst>
                                  <p:childTnLst>
                                    <p:set>
                                      <p:cBhvr>
                                        <p:cTn id="527" dur="1" fill="hold">
                                          <p:stCondLst>
                                            <p:cond delay="0"/>
                                          </p:stCondLst>
                                        </p:cTn>
                                        <p:tgtEl>
                                          <p:spTgt spid="303">
                                            <p:txEl>
                                              <p:pRg st="17" end="17"/>
                                            </p:txEl>
                                          </p:spTgt>
                                        </p:tgtEl>
                                        <p:attrNameLst>
                                          <p:attrName>style.visibility</p:attrName>
                                        </p:attrNameLst>
                                      </p:cBhvr>
                                      <p:to>
                                        <p:strVal val="visible"/>
                                      </p:to>
                                    </p:set>
                                  </p:childTnLst>
                                </p:cTn>
                              </p:par>
                            </p:childTnLst>
                          </p:cTn>
                        </p:par>
                      </p:childTnLst>
                    </p:cTn>
                  </p:par>
                  <p:par>
                    <p:cTn id="528" fill="hold">
                      <p:stCondLst>
                        <p:cond delay="indefinite"/>
                      </p:stCondLst>
                      <p:childTnLst>
                        <p:par>
                          <p:cTn id="529" fill="hold">
                            <p:stCondLst>
                              <p:cond delay="0"/>
                            </p:stCondLst>
                            <p:childTnLst>
                              <p:par>
                                <p:cTn id="530" nodeType="clickEffect" fill="hold" presetClass="entr" presetID="1">
                                  <p:stCondLst>
                                    <p:cond delay="0"/>
                                  </p:stCondLst>
                                  <p:childTnLst>
                                    <p:set>
                                      <p:cBhvr>
                                        <p:cTn id="531" dur="1" fill="hold">
                                          <p:stCondLst>
                                            <p:cond delay="0"/>
                                          </p:stCondLst>
                                        </p:cTn>
                                        <p:tgtEl>
                                          <p:spTgt spid="303">
                                            <p:txEl>
                                              <p:pRg st="18" end="18"/>
                                            </p:txEl>
                                          </p:spTgt>
                                        </p:tgtEl>
                                        <p:attrNameLst>
                                          <p:attrName>style.visibility</p:attrName>
                                        </p:attrNameLst>
                                      </p:cBhvr>
                                      <p:to>
                                        <p:strVal val="visible"/>
                                      </p:to>
                                    </p:set>
                                  </p:childTnLst>
                                </p:cTn>
                              </p:par>
                            </p:childTnLst>
                          </p:cTn>
                        </p:par>
                      </p:childTnLst>
                    </p:cTn>
                  </p:par>
                  <p:par>
                    <p:cTn id="532" fill="hold">
                      <p:stCondLst>
                        <p:cond delay="indefinite"/>
                      </p:stCondLst>
                      <p:childTnLst>
                        <p:par>
                          <p:cTn id="533" fill="hold">
                            <p:stCondLst>
                              <p:cond delay="0"/>
                            </p:stCondLst>
                            <p:childTnLst>
                              <p:par>
                                <p:cTn id="534" nodeType="clickEffect" fill="hold" presetClass="entr" presetID="1">
                                  <p:stCondLst>
                                    <p:cond delay="0"/>
                                  </p:stCondLst>
                                  <p:childTnLst>
                                    <p:set>
                                      <p:cBhvr>
                                        <p:cTn id="535" dur="1" fill="hold">
                                          <p:stCondLst>
                                            <p:cond delay="0"/>
                                          </p:stCondLst>
                                        </p:cTn>
                                        <p:tgtEl>
                                          <p:spTgt spid="303">
                                            <p:txEl>
                                              <p:pRg st="19" end="19"/>
                                            </p:txEl>
                                          </p:spTgt>
                                        </p:tgtEl>
                                        <p:attrNameLst>
                                          <p:attrName>style.visibility</p:attrName>
                                        </p:attrNameLst>
                                      </p:cBhvr>
                                      <p:to>
                                        <p:strVal val="visible"/>
                                      </p:to>
                                    </p:set>
                                  </p:childTnLst>
                                </p:cTn>
                              </p:par>
                            </p:childTnLst>
                          </p:cTn>
                        </p:par>
                      </p:childTnLst>
                    </p:cTn>
                  </p:par>
                  <p:par>
                    <p:cTn id="536" fill="hold">
                      <p:stCondLst>
                        <p:cond delay="indefinite"/>
                      </p:stCondLst>
                      <p:childTnLst>
                        <p:par>
                          <p:cTn id="537" fill="hold">
                            <p:stCondLst>
                              <p:cond delay="0"/>
                            </p:stCondLst>
                            <p:childTnLst>
                              <p:par>
                                <p:cTn id="538" nodeType="clickEffect" fill="hold" presetClass="entr" presetID="1">
                                  <p:stCondLst>
                                    <p:cond delay="0"/>
                                  </p:stCondLst>
                                  <p:childTnLst>
                                    <p:set>
                                      <p:cBhvr>
                                        <p:cTn id="539" dur="1" fill="hold">
                                          <p:stCondLst>
                                            <p:cond delay="0"/>
                                          </p:stCondLst>
                                        </p:cTn>
                                        <p:tgtEl>
                                          <p:spTgt spid="303">
                                            <p:txEl>
                                              <p:pRg st="20" end="20"/>
                                            </p:txEl>
                                          </p:spTgt>
                                        </p:tgtEl>
                                        <p:attrNameLst>
                                          <p:attrName>style.visibility</p:attrName>
                                        </p:attrNameLst>
                                      </p:cBhvr>
                                      <p:to>
                                        <p:strVal val="visible"/>
                                      </p:to>
                                    </p:set>
                                  </p:childTnLst>
                                </p:cTn>
                              </p:par>
                            </p:childTnLst>
                          </p:cTn>
                        </p:par>
                      </p:childTnLst>
                    </p:cTn>
                  </p:par>
                  <p:par>
                    <p:cTn id="540" fill="hold">
                      <p:stCondLst>
                        <p:cond delay="indefinite"/>
                      </p:stCondLst>
                      <p:childTnLst>
                        <p:par>
                          <p:cTn id="541" fill="hold">
                            <p:stCondLst>
                              <p:cond delay="0"/>
                            </p:stCondLst>
                            <p:childTnLst>
                              <p:par>
                                <p:cTn id="542" nodeType="clickEffect" fill="hold" presetClass="entr" presetID="1">
                                  <p:stCondLst>
                                    <p:cond delay="0"/>
                                  </p:stCondLst>
                                  <p:childTnLst>
                                    <p:set>
                                      <p:cBhvr>
                                        <p:cTn id="543" dur="1" fill="hold">
                                          <p:stCondLst>
                                            <p:cond delay="0"/>
                                          </p:stCondLst>
                                        </p:cTn>
                                        <p:tgtEl>
                                          <p:spTgt spid="303">
                                            <p:txEl>
                                              <p:pRg st="21" end="21"/>
                                            </p:txEl>
                                          </p:spTgt>
                                        </p:tgtEl>
                                        <p:attrNameLst>
                                          <p:attrName>style.visibility</p:attrName>
                                        </p:attrNameLst>
                                      </p:cBhvr>
                                      <p:to>
                                        <p:strVal val="visible"/>
                                      </p:to>
                                    </p:set>
                                  </p:childTnLst>
                                </p:cTn>
                              </p:par>
                            </p:childTnLst>
                          </p:cTn>
                        </p:par>
                      </p:childTnLst>
                    </p:cTn>
                  </p:par>
                  <p:par>
                    <p:cTn id="544" fill="hold">
                      <p:stCondLst>
                        <p:cond delay="indefinite"/>
                      </p:stCondLst>
                      <p:childTnLst>
                        <p:par>
                          <p:cTn id="545" fill="hold">
                            <p:stCondLst>
                              <p:cond delay="0"/>
                            </p:stCondLst>
                            <p:childTnLst>
                              <p:par>
                                <p:cTn id="546" nodeType="clickEffect" fill="hold" presetClass="entr" presetID="1">
                                  <p:stCondLst>
                                    <p:cond delay="0"/>
                                  </p:stCondLst>
                                  <p:childTnLst>
                                    <p:set>
                                      <p:cBhvr>
                                        <p:cTn id="547" dur="1" fill="hold">
                                          <p:stCondLst>
                                            <p:cond delay="0"/>
                                          </p:stCondLst>
                                        </p:cTn>
                                        <p:tgtEl>
                                          <p:spTgt spid="303">
                                            <p:txEl>
                                              <p:pRg st="22" end="22"/>
                                            </p:txEl>
                                          </p:spTgt>
                                        </p:tgtEl>
                                        <p:attrNameLst>
                                          <p:attrName>style.visibility</p:attrName>
                                        </p:attrNameLst>
                                      </p:cBhvr>
                                      <p:to>
                                        <p:strVal val="visible"/>
                                      </p:to>
                                    </p:set>
                                  </p:childTnLst>
                                </p:cTn>
                              </p:par>
                            </p:childTnLst>
                          </p:cTn>
                        </p:par>
                      </p:childTnLst>
                    </p:cTn>
                  </p:par>
                  <p:par>
                    <p:cTn id="548" fill="hold">
                      <p:stCondLst>
                        <p:cond delay="indefinite"/>
                      </p:stCondLst>
                      <p:childTnLst>
                        <p:par>
                          <p:cTn id="549" fill="hold">
                            <p:stCondLst>
                              <p:cond delay="0"/>
                            </p:stCondLst>
                            <p:childTnLst>
                              <p:par>
                                <p:cTn id="550" nodeType="clickEffect" fill="hold" presetClass="entr" presetID="1">
                                  <p:stCondLst>
                                    <p:cond delay="0"/>
                                  </p:stCondLst>
                                  <p:childTnLst>
                                    <p:set>
                                      <p:cBhvr>
                                        <p:cTn id="551" dur="1" fill="hold">
                                          <p:stCondLst>
                                            <p:cond delay="0"/>
                                          </p:stCondLst>
                                        </p:cTn>
                                        <p:tgtEl>
                                          <p:spTgt spid="303">
                                            <p:txEl>
                                              <p:pRg st="23" end="23"/>
                                            </p:txEl>
                                          </p:spTgt>
                                        </p:tgtEl>
                                        <p:attrNameLst>
                                          <p:attrName>style.visibility</p:attrName>
                                        </p:attrNameLst>
                                      </p:cBhvr>
                                      <p:to>
                                        <p:strVal val="visible"/>
                                      </p:to>
                                    </p:set>
                                  </p:childTnLst>
                                </p:cTn>
                              </p:par>
                            </p:childTnLst>
                          </p:cTn>
                        </p:par>
                      </p:childTnLst>
                    </p:cTn>
                  </p:par>
                  <p:par>
                    <p:cTn id="552" fill="hold">
                      <p:stCondLst>
                        <p:cond delay="indefinite"/>
                      </p:stCondLst>
                      <p:childTnLst>
                        <p:par>
                          <p:cTn id="553" fill="hold">
                            <p:stCondLst>
                              <p:cond delay="0"/>
                            </p:stCondLst>
                            <p:childTnLst>
                              <p:par>
                                <p:cTn id="554" nodeType="clickEffect" fill="hold" presetClass="entr" presetID="1">
                                  <p:stCondLst>
                                    <p:cond delay="0"/>
                                  </p:stCondLst>
                                  <p:childTnLst>
                                    <p:set>
                                      <p:cBhvr>
                                        <p:cTn id="555" dur="1" fill="hold">
                                          <p:stCondLst>
                                            <p:cond delay="0"/>
                                          </p:stCondLst>
                                        </p:cTn>
                                        <p:tgtEl>
                                          <p:spTgt spid="303">
                                            <p:txEl>
                                              <p:pRg st="24" end="24"/>
                                            </p:txEl>
                                          </p:spTgt>
                                        </p:tgtEl>
                                        <p:attrNameLst>
                                          <p:attrName>style.visibility</p:attrName>
                                        </p:attrNameLst>
                                      </p:cBhvr>
                                      <p:to>
                                        <p:strVal val="visible"/>
                                      </p:to>
                                    </p:set>
                                  </p:childTnLst>
                                </p:cTn>
                              </p:par>
                            </p:childTnLst>
                          </p:cTn>
                        </p:par>
                      </p:childTnLst>
                    </p:cTn>
                  </p:par>
                  <p:par>
                    <p:cTn id="556" fill="hold">
                      <p:stCondLst>
                        <p:cond delay="indefinite"/>
                      </p:stCondLst>
                      <p:childTnLst>
                        <p:par>
                          <p:cTn id="557" fill="hold">
                            <p:stCondLst>
                              <p:cond delay="0"/>
                            </p:stCondLst>
                            <p:childTnLst>
                              <p:par>
                                <p:cTn id="558" nodeType="clickEffect" fill="hold" presetClass="entr" presetID="1">
                                  <p:stCondLst>
                                    <p:cond delay="0"/>
                                  </p:stCondLst>
                                  <p:childTnLst>
                                    <p:set>
                                      <p:cBhvr>
                                        <p:cTn id="559" dur="1" fill="hold">
                                          <p:stCondLst>
                                            <p:cond delay="0"/>
                                          </p:stCondLst>
                                        </p:cTn>
                                        <p:tgtEl>
                                          <p:spTgt spid="303">
                                            <p:txEl>
                                              <p:pRg st="25" end="25"/>
                                            </p:txEl>
                                          </p:spTgt>
                                        </p:tgtEl>
                                        <p:attrNameLst>
                                          <p:attrName>style.visibility</p:attrName>
                                        </p:attrNameLst>
                                      </p:cBhvr>
                                      <p:to>
                                        <p:strVal val="visible"/>
                                      </p:to>
                                    </p:set>
                                  </p:childTnLst>
                                </p:cTn>
                              </p:par>
                            </p:childTnLst>
                          </p:cTn>
                        </p:par>
                      </p:childTnLst>
                    </p:cTn>
                  </p:par>
                  <p:par>
                    <p:cTn id="560" fill="hold">
                      <p:stCondLst>
                        <p:cond delay="indefinite"/>
                      </p:stCondLst>
                      <p:childTnLst>
                        <p:par>
                          <p:cTn id="561" fill="hold">
                            <p:stCondLst>
                              <p:cond delay="0"/>
                            </p:stCondLst>
                            <p:childTnLst>
                              <p:par>
                                <p:cTn id="562" nodeType="clickEffect" fill="hold" presetClass="entr" presetID="1">
                                  <p:stCondLst>
                                    <p:cond delay="0"/>
                                  </p:stCondLst>
                                  <p:childTnLst>
                                    <p:set>
                                      <p:cBhvr>
                                        <p:cTn id="563"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231" name="Picture 2" descr="Hierarchy of Java Collection framework"/>
          <p:cNvPicPr/>
          <p:nvPr/>
        </p:nvPicPr>
        <p:blipFill>
          <a:blip r:embed="rId1"/>
          <a:stretch/>
        </p:blipFill>
        <p:spPr>
          <a:xfrm>
            <a:off x="2057400" y="0"/>
            <a:ext cx="8133480" cy="6809760"/>
          </a:xfrm>
          <a:prstGeom prst="rect">
            <a:avLst/>
          </a:prstGeom>
          <a:ln w="0">
            <a:noFill/>
          </a:ln>
        </p:spPr>
      </p:pic>
      <p:sp>
        <p:nvSpPr>
          <p:cNvPr id="232" name="TextBox 1"/>
          <p:cNvSpPr/>
          <p:nvPr/>
        </p:nvSpPr>
        <p:spPr>
          <a:xfrm>
            <a:off x="1523880" y="152280"/>
            <a:ext cx="2975760" cy="1551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3200" spc="-1" strike="noStrike">
                <a:solidFill>
                  <a:srgbClr val="212121"/>
                </a:solidFill>
                <a:latin typeface="Roboto Condensed"/>
                <a:ea typeface="DejaVu Sans"/>
              </a:rPr>
              <a:t>Hierarchy of Collection Framework</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US" sz="3400" spc="-1" strike="noStrike">
                <a:solidFill>
                  <a:srgbClr val="373737"/>
                </a:solidFill>
                <a:latin typeface="Roboto Condensed"/>
              </a:rPr>
              <a:t>Collection Interface - Methods</a:t>
            </a:r>
            <a:endParaRPr b="0" lang="en-IN" sz="3400" spc="-1" strike="noStrike">
              <a:solidFill>
                <a:srgbClr val="000000"/>
              </a:solidFill>
              <a:latin typeface="Arial"/>
            </a:endParaRPr>
          </a:p>
        </p:txBody>
      </p:sp>
      <p:graphicFrame>
        <p:nvGraphicFramePr>
          <p:cNvPr id="234" name="Content Placeholder 5"/>
          <p:cNvGraphicFramePr/>
          <p:nvPr/>
        </p:nvGraphicFramePr>
        <p:xfrm>
          <a:off x="190440" y="990720"/>
          <a:ext cx="9285120" cy="4806000"/>
        </p:xfrm>
        <a:graphic>
          <a:graphicData uri="http://schemas.openxmlformats.org/drawingml/2006/table">
            <a:tbl>
              <a:tblPr/>
              <a:tblGrid>
                <a:gridCol w="608040"/>
                <a:gridCol w="8677440"/>
              </a:tblGrid>
              <a:tr h="370800">
                <a:tc>
                  <a:txBody>
                    <a:bodyPr anchor="t">
                      <a:noAutofit/>
                    </a:bodyPr>
                    <a:p>
                      <a:pPr algn="ctr">
                        <a:lnSpc>
                          <a:spcPct val="100000"/>
                        </a:lnSpc>
                      </a:pPr>
                      <a:r>
                        <a:rPr b="1" lang="en-IN" sz="1800" spc="-1" strike="noStrike">
                          <a:solidFill>
                            <a:schemeClr val="lt1"/>
                          </a:solidFill>
                          <a:latin typeface="Roboto Condensed"/>
                        </a:rPr>
                        <a:t>Sr.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IN" sz="1800" spc="-1" strike="noStrike">
                          <a:solidFill>
                            <a:schemeClr val="lt1"/>
                          </a:solidFill>
                          <a:latin typeface="Roboto Condensed"/>
                        </a:rPr>
                        <a:t>Method &amp; Description</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1</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boolean add(E e)</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It is used to insert an element in this collection.</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2</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boolean addAll(Collection&lt;? extends E&gt; c)</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It is used to insert the specified collection elements in the invoking collection.</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3</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void clear()</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It removes the total number of elements from the collection.</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4</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booelan contains(Object element)</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It is used to search an element.</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5</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boolean containsAll(Collection&lt;?&gt; c)</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It is used to search the specified collection in the collection.</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6</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boolean equals(Object obj)</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Returns true if invoking collection and obj are equal. Otherwise returns false.</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7</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int hashCode()</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Returns the hashcode for the invoking collection.</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US" sz="3400" spc="-1" strike="noStrike">
                <a:solidFill>
                  <a:srgbClr val="373737"/>
                </a:solidFill>
                <a:latin typeface="Roboto Condensed"/>
              </a:rPr>
              <a:t>Collection Interface – Methods (Cont.)</a:t>
            </a:r>
            <a:endParaRPr b="0" lang="en-IN" sz="3400" spc="-1" strike="noStrike">
              <a:solidFill>
                <a:srgbClr val="000000"/>
              </a:solidFill>
              <a:latin typeface="Arial"/>
            </a:endParaRPr>
          </a:p>
        </p:txBody>
      </p:sp>
      <p:graphicFrame>
        <p:nvGraphicFramePr>
          <p:cNvPr id="236" name="Content Placeholder 5"/>
          <p:cNvGraphicFramePr/>
          <p:nvPr/>
        </p:nvGraphicFramePr>
        <p:xfrm>
          <a:off x="190440" y="990720"/>
          <a:ext cx="8724240" cy="4639680"/>
        </p:xfrm>
        <a:graphic>
          <a:graphicData uri="http://schemas.openxmlformats.org/drawingml/2006/table">
            <a:tbl>
              <a:tblPr/>
              <a:tblGrid>
                <a:gridCol w="571320"/>
                <a:gridCol w="8153280"/>
              </a:tblGrid>
              <a:tr h="370800">
                <a:tc>
                  <a:txBody>
                    <a:bodyPr anchor="t">
                      <a:noAutofit/>
                    </a:bodyPr>
                    <a:p>
                      <a:pPr algn="ctr">
                        <a:lnSpc>
                          <a:spcPct val="100000"/>
                        </a:lnSpc>
                      </a:pPr>
                      <a:r>
                        <a:rPr b="1" lang="en-IN" sz="1800" spc="-1" strike="noStrike">
                          <a:solidFill>
                            <a:schemeClr val="lt1"/>
                          </a:solidFill>
                          <a:latin typeface="Roboto Condensed"/>
                        </a:rPr>
                        <a:t>Sr.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IN" sz="1800" spc="-1" strike="noStrike">
                          <a:solidFill>
                            <a:schemeClr val="lt1"/>
                          </a:solidFill>
                          <a:latin typeface="Roboto Condensed"/>
                        </a:rPr>
                        <a:t>Method &amp; Description</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8</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boolean isEmpty()</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Returns true if the invoking collection is empty. Otherwise returns false.</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9</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Iterator iterator()</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It returns an iterator.</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10</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boolean remove(Object obj)</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Removes one instance of obj from the invoking collection. Returns true if the element was removed. Otherwise, returns false.</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11</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boolean removeAll(Collection&lt;?&gt; c)</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It is used to delete all the elements of the specified collection from the invoking collection.</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12</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boolean retainAll(Collection&lt;?&gt; c)</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It is used to delete all the elements of invoking collection except the specified collection.</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13</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int size()</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It returns the total number of elements in the collection.</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US" sz="3400" spc="-1" strike="noStrike">
                <a:solidFill>
                  <a:srgbClr val="373737"/>
                </a:solidFill>
                <a:latin typeface="Roboto Condensed"/>
              </a:rPr>
              <a:t>List Interface</a:t>
            </a:r>
            <a:endParaRPr b="0" lang="en-IN" sz="3400" spc="-1" strike="noStrike">
              <a:solidFill>
                <a:srgbClr val="000000"/>
              </a:solidFill>
              <a:latin typeface="Arial"/>
            </a:endParaRPr>
          </a:p>
        </p:txBody>
      </p:sp>
      <p:sp>
        <p:nvSpPr>
          <p:cNvPr id="238" name="PlaceHolder 2"/>
          <p:cNvSpPr>
            <a:spLocks noGrp="1"/>
          </p:cNvSpPr>
          <p:nvPr>
            <p:ph/>
          </p:nvPr>
        </p:nvSpPr>
        <p:spPr>
          <a:xfrm>
            <a:off x="131040" y="863280"/>
            <a:ext cx="11928960" cy="5589720"/>
          </a:xfrm>
          <a:prstGeom prst="rect">
            <a:avLst/>
          </a:prstGeom>
          <a:noFill/>
          <a:ln w="0">
            <a:noFill/>
          </a:ln>
        </p:spPr>
        <p:txBody>
          <a:bodyPr lIns="90000" rIns="90000" tIns="45000" bIns="45000" anchor="t">
            <a:noAutofit/>
          </a:bodyPr>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rPr>
              <a:t>The </a:t>
            </a:r>
            <a:r>
              <a:rPr b="1" lang="en-US" sz="2400" spc="-1" strike="noStrike">
                <a:solidFill>
                  <a:srgbClr val="c00000"/>
                </a:solidFill>
                <a:latin typeface="Consolas"/>
                <a:ea typeface="Cambria"/>
              </a:rPr>
              <a:t>List</a:t>
            </a:r>
            <a:r>
              <a:rPr b="0" lang="en-US" sz="2400" spc="-1" strike="noStrike">
                <a:solidFill>
                  <a:srgbClr val="c00000"/>
                </a:solidFill>
                <a:latin typeface="Roboto Condensed"/>
                <a:ea typeface="Cambria"/>
              </a:rPr>
              <a:t> </a:t>
            </a:r>
            <a:r>
              <a:rPr b="0" lang="en-US" sz="2400" spc="-1" strike="noStrike">
                <a:solidFill>
                  <a:srgbClr val="212121"/>
                </a:solidFill>
                <a:latin typeface="Roboto Condensed"/>
                <a:ea typeface="Cambria"/>
              </a:rPr>
              <a:t>interface extends </a:t>
            </a:r>
            <a:r>
              <a:rPr b="1" lang="en-US" sz="2400" spc="-1" strike="noStrike">
                <a:solidFill>
                  <a:srgbClr val="c00000"/>
                </a:solidFill>
                <a:latin typeface="Consolas"/>
                <a:ea typeface="Cambria"/>
              </a:rPr>
              <a:t>Collection</a:t>
            </a:r>
            <a:r>
              <a:rPr b="0" lang="en-US" sz="2400" spc="-1" strike="noStrike">
                <a:solidFill>
                  <a:srgbClr val="c00000"/>
                </a:solidFill>
                <a:latin typeface="Roboto Condensed"/>
                <a:ea typeface="Cambria"/>
              </a:rPr>
              <a:t> </a:t>
            </a:r>
            <a:r>
              <a:rPr b="0" lang="en-US" sz="2400" spc="-1" strike="noStrike">
                <a:solidFill>
                  <a:srgbClr val="212121"/>
                </a:solidFill>
                <a:latin typeface="Roboto Condensed"/>
                <a:ea typeface="Cambria"/>
              </a:rPr>
              <a:t>and declares the behavior of a collection that stores a sequence of elements.</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ea typeface="Cambria"/>
              </a:rPr>
              <a:t>Elements can be inserted or accessed by their position in the list, using a zero-based index. </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ea typeface="Cambria"/>
              </a:rPr>
              <a:t>A list may contain duplicate elements.</a:t>
            </a:r>
            <a:endParaRPr b="0" lang="en-IN" sz="2400" spc="-1" strike="noStrike">
              <a:solidFill>
                <a:srgbClr val="000000"/>
              </a:solidFill>
              <a:latin typeface="Arial"/>
            </a:endParaRPr>
          </a:p>
          <a:p>
            <a:pPr marL="264960" indent="-264960" algn="just">
              <a:lnSpc>
                <a:spcPct val="90000"/>
              </a:lnSpc>
              <a:spcBef>
                <a:spcPts val="1001"/>
              </a:spcBef>
              <a:buClr>
                <a:srgbClr val="b84742"/>
              </a:buClr>
              <a:buFont typeface="Wingdings 3" charset="2"/>
              <a:buChar char=""/>
            </a:pPr>
            <a:r>
              <a:rPr b="0" lang="en-US" sz="2400" spc="-1" strike="noStrike">
                <a:solidFill>
                  <a:srgbClr val="212121"/>
                </a:solidFill>
                <a:latin typeface="Roboto Condensed"/>
                <a:ea typeface="Cambria"/>
              </a:rPr>
              <a:t>List is a generic interface with following declaration</a:t>
            </a:r>
            <a:endParaRPr b="0" lang="en-IN" sz="2400" spc="-1" strike="noStrike">
              <a:solidFill>
                <a:srgbClr val="000000"/>
              </a:solidFill>
              <a:latin typeface="Arial"/>
            </a:endParaRPr>
          </a:p>
          <a:p>
            <a:pPr indent="0" algn="ctr">
              <a:lnSpc>
                <a:spcPct val="90000"/>
              </a:lnSpc>
              <a:spcBef>
                <a:spcPts val="1001"/>
              </a:spcBef>
              <a:buNone/>
              <a:tabLst>
                <a:tab algn="l" pos="0"/>
              </a:tabLst>
            </a:pPr>
            <a:r>
              <a:rPr b="0" lang="en-US" sz="2400" spc="-1" strike="noStrike">
                <a:solidFill>
                  <a:srgbClr val="1d6fa9"/>
                </a:solidFill>
                <a:latin typeface="Consolas"/>
                <a:ea typeface="Cambria"/>
              </a:rPr>
              <a:t>interface List&lt;E&gt;</a:t>
            </a:r>
            <a:endParaRPr b="0" lang="en-IN" sz="2400" spc="-1" strike="noStrike">
              <a:solidFill>
                <a:srgbClr val="000000"/>
              </a:solidFill>
              <a:latin typeface="Arial"/>
            </a:endParaRPr>
          </a:p>
          <a:p>
            <a:pPr marL="357120" indent="0" algn="just">
              <a:lnSpc>
                <a:spcPct val="90000"/>
              </a:lnSpc>
              <a:spcBef>
                <a:spcPts val="1001"/>
              </a:spcBef>
              <a:buNone/>
              <a:tabLst>
                <a:tab algn="l" pos="0"/>
              </a:tabLst>
            </a:pPr>
            <a:r>
              <a:rPr b="0" lang="en-US" sz="2400" spc="-1" strike="noStrike">
                <a:solidFill>
                  <a:srgbClr val="212121"/>
                </a:solidFill>
                <a:latin typeface="Roboto Condensed"/>
                <a:ea typeface="Cambria"/>
              </a:rPr>
              <a:t>where </a:t>
            </a:r>
            <a:r>
              <a:rPr b="0" lang="en-US" sz="2400" spc="-1" strike="noStrike">
                <a:solidFill>
                  <a:srgbClr val="212121"/>
                </a:solidFill>
                <a:latin typeface="Consolas"/>
                <a:ea typeface="Cambria"/>
              </a:rPr>
              <a:t>E</a:t>
            </a:r>
            <a:r>
              <a:rPr b="0" lang="en-US" sz="2400" spc="-1" strike="noStrike">
                <a:solidFill>
                  <a:srgbClr val="212121"/>
                </a:solidFill>
                <a:latin typeface="Roboto Condensed"/>
                <a:ea typeface="Cambria"/>
              </a:rPr>
              <a:t> specifies the type of object.</a:t>
            </a:r>
            <a:endParaRPr b="0" lang="en-IN" sz="2400" spc="-1" strike="noStrike">
              <a:solidFill>
                <a:srgbClr val="000000"/>
              </a:solidFill>
              <a:latin typeface="Arial"/>
            </a:endParaRPr>
          </a:p>
          <a:p>
            <a:pPr marL="357120" indent="0" algn="just">
              <a:lnSpc>
                <a:spcPct val="90000"/>
              </a:lnSpc>
              <a:spcBef>
                <a:spcPts val="1001"/>
              </a:spcBef>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US" sz="3400" spc="-1" strike="noStrike">
                <a:solidFill>
                  <a:srgbClr val="373737"/>
                </a:solidFill>
                <a:latin typeface="Roboto Condensed"/>
              </a:rPr>
              <a:t>List Interface - Methods</a:t>
            </a:r>
            <a:endParaRPr b="0" lang="en-IN" sz="3400" spc="-1" strike="noStrike">
              <a:solidFill>
                <a:srgbClr val="000000"/>
              </a:solidFill>
              <a:latin typeface="Arial"/>
            </a:endParaRPr>
          </a:p>
        </p:txBody>
      </p:sp>
      <p:graphicFrame>
        <p:nvGraphicFramePr>
          <p:cNvPr id="240" name="Content Placeholder 5"/>
          <p:cNvGraphicFramePr/>
          <p:nvPr/>
        </p:nvGraphicFramePr>
        <p:xfrm>
          <a:off x="190440" y="990720"/>
          <a:ext cx="8724240" cy="4707000"/>
        </p:xfrm>
        <a:graphic>
          <a:graphicData uri="http://schemas.openxmlformats.org/drawingml/2006/table">
            <a:tbl>
              <a:tblPr/>
              <a:tblGrid>
                <a:gridCol w="571320"/>
                <a:gridCol w="8153280"/>
              </a:tblGrid>
              <a:tr h="370800">
                <a:tc>
                  <a:txBody>
                    <a:bodyPr anchor="t">
                      <a:noAutofit/>
                    </a:bodyPr>
                    <a:p>
                      <a:pPr algn="ctr">
                        <a:lnSpc>
                          <a:spcPct val="100000"/>
                        </a:lnSpc>
                      </a:pPr>
                      <a:r>
                        <a:rPr b="1" lang="en-IN" sz="1800" spc="-1" strike="noStrike">
                          <a:solidFill>
                            <a:schemeClr val="lt1"/>
                          </a:solidFill>
                          <a:latin typeface="Roboto Condensed"/>
                        </a:rPr>
                        <a:t>Sr.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IN" sz="1800" spc="-1" strike="noStrike">
                          <a:solidFill>
                            <a:schemeClr val="lt1"/>
                          </a:solidFill>
                          <a:latin typeface="Roboto Condensed"/>
                        </a:rPr>
                        <a:t>Method &amp; Description</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1</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void add(int index, Object obj)</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Inserts obj into the invoking list at the index passed in index. Any pre-existing elements at or beyond the point of insertion are shifted up. Thus, no elements are overwritten.</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2</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boolean addAll(int index, Collection c)</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Inserts all elements of c into the invoking list at the index passed in index. Any pre-existing elements at or beyond the point of insertion are shifted up. Thus, no elements are overwritten. Returns true if the invoking list changes and returns false otherwise.</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3</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Object get(int index)</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Returns the object stored at the specified index within the invoking collection.</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4</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int indexOf(Object obj)</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Returns the index of the first instance of obj in the invoking list. If obj is not an element of the list, -1 is returned.</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5</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int lastIndexOf(Object obj)</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Returns the index of the last instance of obj in the invoking list. If obj is not an element of the list, -1 is returned.</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0" y="0"/>
            <a:ext cx="12191400" cy="710640"/>
          </a:xfrm>
          <a:prstGeom prst="rect">
            <a:avLst/>
          </a:prstGeom>
          <a:solidFill>
            <a:srgbClr val="c0c0c0">
              <a:alpha val="50000"/>
            </a:srgbClr>
          </a:solidFill>
          <a:ln w="0">
            <a:noFill/>
          </a:ln>
        </p:spPr>
        <p:txBody>
          <a:bodyPr lIns="216000" rIns="216000" tIns="108000" bIns="108000" anchor="ctr">
            <a:noAutofit/>
          </a:bodyPr>
          <a:p>
            <a:pPr indent="0">
              <a:lnSpc>
                <a:spcPct val="90000"/>
              </a:lnSpc>
              <a:buNone/>
              <a:tabLst>
                <a:tab algn="l" pos="0"/>
              </a:tabLst>
            </a:pPr>
            <a:r>
              <a:rPr b="1" lang="en-US" sz="3400" spc="-1" strike="noStrike">
                <a:solidFill>
                  <a:srgbClr val="373737"/>
                </a:solidFill>
                <a:latin typeface="Roboto Condensed"/>
              </a:rPr>
              <a:t>List Interface – Methods (Cont.)</a:t>
            </a:r>
            <a:endParaRPr b="0" lang="en-IN" sz="3400" spc="-1" strike="noStrike">
              <a:solidFill>
                <a:srgbClr val="000000"/>
              </a:solidFill>
              <a:latin typeface="Arial"/>
            </a:endParaRPr>
          </a:p>
        </p:txBody>
      </p:sp>
      <p:graphicFrame>
        <p:nvGraphicFramePr>
          <p:cNvPr id="242" name="Content Placeholder 5"/>
          <p:cNvGraphicFramePr/>
          <p:nvPr/>
        </p:nvGraphicFramePr>
        <p:xfrm>
          <a:off x="190440" y="990720"/>
          <a:ext cx="8724240" cy="4239720"/>
        </p:xfrm>
        <a:graphic>
          <a:graphicData uri="http://schemas.openxmlformats.org/drawingml/2006/table">
            <a:tbl>
              <a:tblPr/>
              <a:tblGrid>
                <a:gridCol w="571320"/>
                <a:gridCol w="8153280"/>
              </a:tblGrid>
              <a:tr h="370800">
                <a:tc>
                  <a:txBody>
                    <a:bodyPr anchor="t">
                      <a:noAutofit/>
                    </a:bodyPr>
                    <a:p>
                      <a:pPr algn="ctr">
                        <a:lnSpc>
                          <a:spcPct val="100000"/>
                        </a:lnSpc>
                      </a:pPr>
                      <a:r>
                        <a:rPr b="1" lang="en-IN" sz="1800" spc="-1" strike="noStrike">
                          <a:solidFill>
                            <a:schemeClr val="lt1"/>
                          </a:solidFill>
                          <a:latin typeface="Roboto Condensed"/>
                        </a:rPr>
                        <a:t>Sr.</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IN" sz="1800" spc="-1" strike="noStrike">
                          <a:solidFill>
                            <a:schemeClr val="lt1"/>
                          </a:solidFill>
                          <a:latin typeface="Roboto Condensed"/>
                        </a:rPr>
                        <a:t>Method &amp; Description</a:t>
                      </a:r>
                      <a:endParaRPr b="0" lang="en-IN"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6</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ListIterator listIterator( )</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Returns an iterator to the start of the invoking list.</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7</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ListIterator listIterator(int index)</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Returns an iterator to the invoking list that begins at the specified index.</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8</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Object remove(int index)</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Removes the element at position index from the invoking list and returns the deleted element. The resulting list is compacted. That is, the indexes of subsequent elements are decremented by one</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9</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Object set(int index, Object obj)</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Assigns obj to the location specified by index within the invoking list.</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r h="370800">
                <a:tc>
                  <a:txBody>
                    <a:bodyPr lIns="77760" rIns="77760" anchor="t">
                      <a:noAutofit/>
                    </a:bodyPr>
                    <a:p>
                      <a:pPr algn="ctr">
                        <a:lnSpc>
                          <a:spcPct val="115000"/>
                        </a:lnSpc>
                      </a:pPr>
                      <a:r>
                        <a:rPr b="0" lang="en-US" sz="1800" spc="-1" strike="noStrike">
                          <a:solidFill>
                            <a:schemeClr val="dk1"/>
                          </a:solidFill>
                          <a:latin typeface="Roboto Condensed"/>
                        </a:rPr>
                        <a:t>10</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c>
                  <a:txBody>
                    <a:bodyPr lIns="77760" rIns="77760" anchor="t">
                      <a:noAutofit/>
                    </a:bodyPr>
                    <a:p>
                      <a:pPr>
                        <a:lnSpc>
                          <a:spcPct val="115000"/>
                        </a:lnSpc>
                      </a:pPr>
                      <a:r>
                        <a:rPr b="0" lang="en-US" sz="1800" spc="-1" strike="noStrike">
                          <a:solidFill>
                            <a:schemeClr val="dk1"/>
                          </a:solidFill>
                          <a:latin typeface="Roboto Condensed"/>
                        </a:rPr>
                        <a:t>List subList(int start, int end)</a:t>
                      </a:r>
                      <a:endParaRPr b="0" lang="en-IN" sz="1800" spc="-1" strike="noStrike">
                        <a:solidFill>
                          <a:srgbClr val="000000"/>
                        </a:solidFill>
                        <a:latin typeface="Arial"/>
                      </a:endParaRPr>
                    </a:p>
                    <a:p>
                      <a:pPr marL="30600" algn="just">
                        <a:lnSpc>
                          <a:spcPts val="1840"/>
                        </a:lnSpc>
                      </a:pPr>
                      <a:r>
                        <a:rPr b="0" lang="en-US" sz="1800" spc="-1" strike="noStrike">
                          <a:solidFill>
                            <a:schemeClr val="dk1"/>
                          </a:solidFill>
                          <a:latin typeface="Roboto Condensed"/>
                        </a:rPr>
                        <a:t>Returns a list that includes elements from start to end-1 in the invoking list. Elements in the returned list are also referenced by the invoking object.</a:t>
                      </a:r>
                      <a:endParaRPr b="0" lang="en-IN" sz="1800" spc="-1" strike="noStrike">
                        <a:solidFill>
                          <a:srgbClr val="000000"/>
                        </a:solidFill>
                        <a:latin typeface="Arial"/>
                      </a:endParaRPr>
                    </a:p>
                  </a:txBody>
                  <a:tcPr anchor="t" marL="77760" marR="7776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eeee"/>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Jay">
      <a:dk1>
        <a:srgbClr val="212121"/>
      </a:dk1>
      <a:lt1>
        <a:srgbClr val="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Jay">
      <a:dk1>
        <a:srgbClr val="212121"/>
      </a:dk1>
      <a:lt1>
        <a:srgbClr val="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Jay">
      <a:dk1>
        <a:srgbClr val="212121"/>
      </a:dk1>
      <a:lt1>
        <a:srgbClr val="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Jay">
      <a:dk1>
        <a:srgbClr val="212121"/>
      </a:dk1>
      <a:lt1>
        <a:srgbClr val="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Jay">
      <a:dk1>
        <a:srgbClr val="212121"/>
      </a:dk1>
      <a:lt1>
        <a:srgbClr val="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7504</TotalTime>
  <Application>LibreOffice/7.5.2.2$Linux_X86_64 LibreOffice_project/50$Build-2</Application>
  <AppVersion>15.0000</AppVersion>
  <Words>3512</Words>
  <Paragraphs>457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2020-05-01T05:09:15Z</dcterms:created>
  <dc:creator>ADMIN</dc:creator>
  <dc:description/>
  <dc:language>en-IN</dc:language>
  <cp:lastModifiedBy/>
  <cp:lastPrinted>2021-04-03T04:50:24Z</cp:lastPrinted>
  <dcterms:modified xsi:type="dcterms:W3CDTF">2023-05-09T16:06:01Z</dcterms:modified>
  <cp:revision>939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33</vt:i4>
  </property>
</Properties>
</file>