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3.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4.xml" ContentType="application/inkml+xml"/>
  <Override PartName="/ppt/notesSlides/notesSlide23.xml" ContentType="application/vnd.openxmlformats-officedocument.presentationml.notesSlide+xml"/>
  <Override PartName="/ppt/ink/ink5.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6.xml" ContentType="application/inkml+xml"/>
  <Override PartName="/ppt/notesSlides/notesSlide33.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ink/ink11.xml" ContentType="application/inkml+xml"/>
  <Override PartName="/ppt/notesSlides/notesSlide36.xml" ContentType="application/vnd.openxmlformats-officedocument.presentationml.notesSlide+xml"/>
  <Override PartName="/ppt/ink/ink12.xml" ContentType="application/inkml+xml"/>
  <Override PartName="/ppt/notesSlides/notesSlide37.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ink/ink22.xml" ContentType="application/inkml+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ink/ink23.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ink/ink24.xml" ContentType="application/inkml+xml"/>
  <Override PartName="/ppt/notesSlides/notesSlide63.xml" ContentType="application/vnd.openxmlformats-officedocument.presentationml.notesSlide+xml"/>
  <Override PartName="/ppt/ink/ink25.xml" ContentType="application/inkml+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0"/>
  </p:notesMasterIdLst>
  <p:sldIdLst>
    <p:sldId id="256" r:id="rId2"/>
    <p:sldId id="257" r:id="rId3"/>
    <p:sldId id="315" r:id="rId4"/>
    <p:sldId id="316" r:id="rId5"/>
    <p:sldId id="303" r:id="rId6"/>
    <p:sldId id="319" r:id="rId7"/>
    <p:sldId id="354" r:id="rId8"/>
    <p:sldId id="356" r:id="rId9"/>
    <p:sldId id="355" r:id="rId10"/>
    <p:sldId id="318" r:id="rId11"/>
    <p:sldId id="320" r:id="rId12"/>
    <p:sldId id="358" r:id="rId13"/>
    <p:sldId id="357" r:id="rId14"/>
    <p:sldId id="359" r:id="rId15"/>
    <p:sldId id="360" r:id="rId16"/>
    <p:sldId id="361" r:id="rId17"/>
    <p:sldId id="362" r:id="rId18"/>
    <p:sldId id="322" r:id="rId19"/>
    <p:sldId id="363" r:id="rId20"/>
    <p:sldId id="323" r:id="rId21"/>
    <p:sldId id="32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 id="381" r:id="rId39"/>
    <p:sldId id="290" r:id="rId40"/>
    <p:sldId id="382" r:id="rId41"/>
    <p:sldId id="385" r:id="rId42"/>
    <p:sldId id="386" r:id="rId43"/>
    <p:sldId id="411" r:id="rId44"/>
    <p:sldId id="412" r:id="rId45"/>
    <p:sldId id="413" r:id="rId46"/>
    <p:sldId id="384" r:id="rId47"/>
    <p:sldId id="383" r:id="rId48"/>
    <p:sldId id="387" r:id="rId49"/>
    <p:sldId id="388" r:id="rId50"/>
    <p:sldId id="389" r:id="rId51"/>
    <p:sldId id="390" r:id="rId52"/>
    <p:sldId id="394" r:id="rId53"/>
    <p:sldId id="395" r:id="rId54"/>
    <p:sldId id="396" r:id="rId55"/>
    <p:sldId id="397" r:id="rId56"/>
    <p:sldId id="398" r:id="rId57"/>
    <p:sldId id="399" r:id="rId58"/>
    <p:sldId id="400" r:id="rId59"/>
    <p:sldId id="401" r:id="rId60"/>
    <p:sldId id="403" r:id="rId61"/>
    <p:sldId id="404" r:id="rId62"/>
    <p:sldId id="405" r:id="rId63"/>
    <p:sldId id="407" r:id="rId64"/>
    <p:sldId id="408" r:id="rId65"/>
    <p:sldId id="406" r:id="rId66"/>
    <p:sldId id="402" r:id="rId67"/>
    <p:sldId id="409" r:id="rId68"/>
    <p:sldId id="410" r:id="rId69"/>
  </p:sldIdLst>
  <p:sldSz cx="9144000" cy="5143500" type="screen16x9"/>
  <p:notesSz cx="6858000" cy="9144000"/>
  <p:embeddedFontLst>
    <p:embeddedFont>
      <p:font typeface="Proxima Nova" panose="020B0604020202020204" charset="0"/>
      <p:regular r:id="rId71"/>
      <p:bold r:id="rId72"/>
      <p:italic r:id="rId73"/>
      <p:boldItalic r:id="rId74"/>
    </p:embeddedFont>
    <p:embeddedFont>
      <p:font typeface="Calibri" panose="020F0502020204030204" pitchFamily="34" charset="0"/>
      <p:regular r:id="rId75"/>
      <p:bold r:id="rId76"/>
      <p:italic r:id="rId77"/>
      <p:boldItalic r:id="rId78"/>
    </p:embeddedFont>
    <p:embeddedFont>
      <p:font typeface="Arial Rounded MT Bold" panose="020F0704030504030204" pitchFamily="34" charset="0"/>
      <p:regular r:id="rId79"/>
    </p:embeddedFont>
    <p:embeddedFont>
      <p:font typeface="Cambria Math" panose="02040503050406030204" pitchFamily="18" charset="0"/>
      <p:regular r:id="rId80"/>
    </p:embeddedFont>
    <p:embeddedFont>
      <p:font typeface="Arial Black" panose="020B0A04020102020204" pitchFamily="34" charset="0"/>
      <p:bold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552" y="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4.fntdata"/><Relationship Id="rId79" Type="http://schemas.openxmlformats.org/officeDocument/2006/relationships/font" Target="fonts/font9.fntdata"/><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font" Target="fonts/font10.fntdata"/><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font" Target="fonts/font5.fntdata"/><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font" Target="fonts/font8.fntdata"/><Relationship Id="rId8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9-14T04:07:32.139"/>
    </inkml:context>
    <inkml:brush xml:id="br0">
      <inkml:brushProperty name="width" value="0.05292" units="cm"/>
      <inkml:brushProperty name="height" value="0.05292" units="cm"/>
      <inkml:brushProperty name="color" value="#FF0000"/>
    </inkml:brush>
  </inkml:definitions>
  <inkml:trace contextRef="#ctx0" brushRef="#br0">14288 5398 0,'-14'-14'32,"14"-12"-17,27 26 1,92-66 0,-106 66-1,13 0-15,-52 0 47,-27 39-16,27-12-15,52-27 15,1 0-15,-41 0 62,14-13 188</inkml:trace>
  <inkml:trace contextRef="#ctx0" brushRef="#br0" timeOffset="12956.19">13018 6707 0,'-14'0'16,"-12"0"93,39 0 63,0 0-156,14 0-16,26 0 31,-14 0-15,-12-13-1,-54 13 32,-26 13-15,-26-13 14,119 0 33,92-13-64,-92 13 1,-14 0-16,-39 0 31,-14 0-15,14 0-16,-26 13 15,-14 14 1,26-27 0,40 0 30,27-14-30,-13-12 0</inkml:trace>
  <inkml:trace contextRef="#ctx0" brushRef="#br0" timeOffset="16708.73">5371 6668 0,'27'0'234,"12"0"-218,-12-14 0,12 14-1,-52 0 32,-27 0-16,1 14-15,-1-14-16,14 0 16,26 26-1,26-26 32,14-13-16,-14 13-31,-39 0 63,-27 0-48,40 13-15,-26-13 16,26 26 31,26-26-16,1 0-15,-40 0 46,-14 0-46,1 27 0,79-27 30,-27-27-46,0 27 32,1-26-17,-1 26 1,-39 0-16,-13 0 16,-1 0-16,1 13 15,-40 14 1,92-27 15,67-66-15</inkml:trace>
  <inkml:trace contextRef="#ctx0" brushRef="#br0" timeOffset="20664.48">17158 5993 0,'-13'0'15,"-13"0"1,-1 0 15,27 13-31,-26-13 16,-1 40-16,-52 26 31,39-40-31,-13 1 0,0-1 16,53 1 15,212-213 32,-159 107-17,-93 79-30,-13 40-16,0 13 31,27-27-31,-1 27 16,27-26 0,0-1-1,14-26 1,65-13-1,-39-40 1,-14 26 0,-39 27 15,-40 14-31,13 39 16,1-14-1,12 14 1,54-53 31,26-40-32,-27 40 1,-26-39 0,-40 39 15,-13 53-31,14-27 15,-67 54 1,106-54 0,-27 53-1,94-79 1,144-26 15,-184-27-31,-27 13 31,-66-13-31,-120 53 32,120 0-32,66 14 15,53 39 17,0-53-17,132 0 1</inkml:trace>
  <inkml:trace contextRef="#ctx0" brushRef="#br0" timeOffset="21780.1698">17952 6072 0,'-26'0'16,"65"-13"46,1 13-62,13 0 16,410-119 31,-437 119-32,-39 0 32,-27 0-47,1 0 16,-14 0-1,13 0 1,14 0 0,26 26 46,0 1-46,0 26-1,0-14 1,0 1 0,0 0-1,0-14 1,0 1-16,0 12 15,0 54 17,0-80-17,13-13 1,13-39 15</inkml:trace>
  <inkml:trace contextRef="#ctx0" brushRef="#br0" timeOffset="118388.37">18336 3056 0,'-40'0'15</inkml:trace>
</inkml:ink>
</file>

<file path=ppt/ink/ink10.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77.34628" units="1/cm"/>
          <inkml:channelProperty channel="Y" name="resolution" value="44.39306" units="1/cm"/>
          <inkml:channelProperty channel="T" name="resolution" value="1" units="1/dev"/>
        </inkml:channelProperties>
      </inkml:inkSource>
      <inkml:timestamp xml:id="ts0" timeString="2022-10-18T08:26:01.687"/>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1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17T04:55:35.905"/>
    </inkml:context>
    <inkml:brush xml:id="br0">
      <inkml:brushProperty name="width" value="0.05292" units="cm"/>
      <inkml:brushProperty name="height" value="0.05292" units="cm"/>
      <inkml:brushProperty name="color" value="#FFFFFF"/>
    </inkml:brush>
  </inkml:definitions>
  <inkml:trace contextRef="#ctx0" brushRef="#br0">16882 3775 0,'0'0'0,"0"-131"15,-44 131 1,44-66 0,0 22-1,0 66 16,0 44-15,0 175 0,22-87-1,-22-67 1,0 1 15,0-44-31</inkml:trace>
  <inkml:trace contextRef="#ctx0" brushRef="#br0" timeOffset="317.52">16574 4148 0,'44'0'31,"0"44"-31,0-44 16,0 66-16,44-22 16,-44-44-1,22 0 1,21 0 0,-21-22-1,-22-88 1,-44-43-1,0 43 1,44 110 0</inkml:trace>
  <inkml:trace contextRef="#ctx0" brushRef="#br0" timeOffset="1019.25">20614 3687 0,'0'0'16,"0"88"31,0-22-32,0 22-15,44 0 16,-44-23 0,0 1-16,0 22 15,0 0 1,-44-44-16</inkml:trace>
  <inkml:trace contextRef="#ctx0" brushRef="#br0" timeOffset="1369.8898">20328 4258 0,'0'0'0,"44"22"47,0 44-47,0 22 16,66 43 0,-66-87-1,0 0 1,22 0-1,21-110 1,-43-66 0,44-87-1,-22 175 1,-66 0 0,0 66-1</inkml:trace>
  <inkml:trace contextRef="#ctx0" brushRef="#br0" timeOffset="12646.8498">22150 5377 0,'0'-44'141,"-21"1"-110,-23 43-15,0 0-1,0 0 1,44 22-16,-66-22 16,66 43-16,-44 23 15,0 0 1,44-22 0,88-44 15,66 0-16,65-66 1,-87 0 0,-66 22-16,-66 1 15,0-1 17,-154 44-17,44 22 1,44 43-16,23 1 15,-1-66 1,131 44 15,-43-44-31,88-22 32,0-22-17,-66 0 1,-110 1 15,-22 43-31,-132 0 16,23 21-1,131-21 1,88 44 0,131 22-1,23-66 1,-88 0-1,-110-22 1,-154-44 0,-109 66 15,21 44-15,198-44-1,264 88 1,87-88-1</inkml:trace>
  <inkml:trace contextRef="#ctx0" brushRef="#br0" timeOffset="13613.33">21975 4434 0,'0'0'0,"-44"-66"0,44 22 16,0 22 0,0 88 46,0 0-46,0-1-16,-44 45 15,44-88-15,0 22 16,0-66 31,0-44-31,0 0-1,0-21-15,0-111 16,0 44-1,0 111 1,22-45 0,22 88-1,0 0 1,0 0 0,0 153-1,0 155 1,21-155-1,-21-131 17,-44 66-17,22-88 1,-66 0 0</inkml:trace>
  <inkml:trace contextRef="#ctx0" brushRef="#br0" timeOffset="13860.81">21843 4499 0,'0'-21'16,"88"21"-1,22-66 1,-22 66-16,87-66 16</inkml:trace>
  <inkml:trace contextRef="#ctx0" brushRef="#br0" timeOffset="14396.54">22633 4082 0,'0'22'32,"-21"-22"-17,21 66-15,-66-66 16,66 88-16,-66 22 16,22-66-1,44 22-15,0-23 16,0 1-1,0 0 17,88-44-17,-44 44 1,43-44 0,-43 0-1,66 0 1,-66 0-16</inkml:trace>
  <inkml:trace contextRef="#ctx0" brushRef="#br0" timeOffset="14714.88">22743 4543 0,'0'-44'31,"44"44"-31,0 0 16,22 0-16,22-43 15,43 43 1,-43-44 0,-44 0-1,-44 0 1</inkml:trace>
  <inkml:trace contextRef="#ctx0" brushRef="#br0" timeOffset="15181.55">23007 4192 0,'22'0'47,"65"22"-47,-43-22 16,0 44-1,22-44-15,-66 44 16,44-44-1,-44 44 1,0 22 0,0 0-1,0 21 1,-22-21 0,-44 0-1,22 22 1,44-44-1</inkml:trace>
  <inkml:trace contextRef="#ctx0" brushRef="#br0" timeOffset="16132.9">23556 4258 0,'0'-44'31,"0"88"1,0 0-32,43 0 15,-43 0-15,0 22 16,0 21-1,0-21 1,0-110 31,0 0-31,0-87-1,-22 43 1,22 0-1,0 44 1,0 0 0,22 44-1,22 0 1,0 0 0,-22 0-1,44 22 1,-66 22-1,0 22 1,0 0 0,-44 0-1,44 0 1,-22-66 0,22-44 15,0 0 0,88 44-15,-22 0-1,-22 0 1,-44 22-16,44 22 16,-44 87 15,0-87-16,0 22 1,0-22 0,-22-44-1,-44 44 1,22-44-16,-44 0 16,22 0-1,22-22 1</inkml:trace>
  <inkml:trace contextRef="#ctx0" brushRef="#br0" timeOffset="23329.84">5224 13169 0,'-21'0'16,"-23"0"15,0 0-15,-22 0-1,22 65 1,0-65-16,-22 132 16,0-44-1,66-44 16,22-44-31,66 0 16,0 0 15,-44 0-15,22 0 0,-66 44-16,0-22 31,-66 43-16,22-21 1,-44 0 0,88-66-1</inkml:trace>
  <inkml:trace contextRef="#ctx0" brushRef="#br0" timeOffset="23561.89">5312 13366 0,'0'44'47,"0"0"-47,0 0 0,0 0 15,44 0-15,-44-1 16,0 1-16,0 22 15,44-66 1</inkml:trace>
  <inkml:trace contextRef="#ctx0" brushRef="#br0" timeOffset="23938.34">5620 13300 0,'0'0'16,"0"22"-16,0 22 15,0 0 1,44 66 0,-44-44-1,43-66-15,1-22 47,-44-22-47,0 0 16,44 0-1,0 0-15,22 44 16,22 22 0,-44 44-1,-44 44 1,44 21 15,-44-87-15</inkml:trace>
  <inkml:trace contextRef="#ctx0" brushRef="#br0" timeOffset="24184.06">6410 13366 0,'0'0'0,"-44"0"31,44 22 0,0 44-31,0 0 16,0 21-16,44-21 15,-44-22 1,66 0-16,-22-44 0,0 44 16,0-44-16</inkml:trace>
  <inkml:trace contextRef="#ctx0" brushRef="#br0" timeOffset="24402.22">6959 13388 0,'0'0'16</inkml:trace>
  <inkml:trace contextRef="#ctx0" brushRef="#br0" timeOffset="25006.6">7003 13454 0,'-44'44'16,"88"-44"46,0 0-62,-44-22 16,65 22-16,-65-44 15,0 0 1,0-22-16,-43 66 62,43 44-62,-66 110 16,66-45 0,0-21-1,22-44 1,87 0 0,23 0-1,-88-44-15</inkml:trace>
  <inkml:trace contextRef="#ctx0" brushRef="#br0" timeOffset="25616.3298">8693 13498 0,'-44'0'16,"44"44"15,22 21-31,-22 23 16,44 66-16,22 0 31,-66-111-16,-44-152 17,44-67-17,-44-65 1,44-1 0,0 198-1,88 44 1,22 176-1,-66-44 1,21-23 0,23 1-1,22-66 1</inkml:trace>
  <inkml:trace contextRef="#ctx0" brushRef="#br0" timeOffset="25811.93">8759 13673 0,'0'0'0,"22"0"16,22 0-1,0-44-15,22 44 0,-23 0 16,45 0 0</inkml:trace>
  <inkml:trace contextRef="#ctx0" brushRef="#br0" timeOffset="26241.85">9835 13322 0,'0'22'16,"-22"-22"-1,22 110-15,-88 65 32,44-175-17,44 66 1,-44-66-1,44 44 1,110 0 15,-44-44-31,65 0 16,-21 0 0,-66 0-1</inkml:trace>
  <inkml:trace contextRef="#ctx0" brushRef="#br0" timeOffset="26463.9">9966 13673 0,'0'-44'15,"44"1"1,44 43 0,110-66-1,-67 66 1,-87 0-16</inkml:trace>
  <inkml:trace contextRef="#ctx0" brushRef="#br0" timeOffset="26792.43">10252 13278 0,'22'0'31,"44"0"-31,-1 22 16,1-22-16,22 110 16,0 22-1,-88-67 1,0 1 0,-22-22-1,-22 44 1,44-44-16,0 0 15</inkml:trace>
  <inkml:trace contextRef="#ctx0" brushRef="#br0" timeOffset="27462.14">10998 13564 0,'-22'0'15,"22"43"-15,0 1 16,0 0-16,22 0 16,22 88-1,-44-88 1,0 0-1,0-110 17,0 0-17,0-132-15,0 45 32,0 109-32,0 0 15,66-44 1,44 88-1,-66 66 17,-44 0-17,-22 0 1,22-22-16,-44-44 16,66 0 15,22 0-16,0 0 1,-1 44 0,1 43 15,-44-43-31,0 22 16,0 0-1,0-22 1,-87-44-1,-1 0 1,44 0 0,-22 0-1</inkml:trace>
  <inkml:trace contextRef="#ctx0" brushRef="#br0" timeOffset="28129.83">12096 13893 0,'66'-66'32,"-22"66"-17,-44-66-15,87 66 16,-87-132 0,0 23-1,-43 65 1,43 66 31,0 44-47,0 21 31,65-21-31,23-66 31,-22-22-15,-66-22-16,66 0 15,22-109 1,-88 43 0,0 66-1,0 66 17,0 22-32,0 44 15,44 0 1,22-1-1,-23-43 1,-130 0 15,-1-44-15,0 0 0,44 0-1</inkml:trace>
  <inkml:trace contextRef="#ctx0" brushRef="#br0" timeOffset="28294.99">12074 13278 0,'0'0'16,"-44"0"-16,132 0 31,-44-44-31</inkml:trace>
  <inkml:trace contextRef="#ctx0" brushRef="#br0" timeOffset="29459.22">13347 13542 0,'88'-22'47,"0"22"-47,22 0 16,21-66-16,-43 66 16,0 0-1,-110 0 1,-44 0-1,-66 44 1,45 0 0,87 0 31,0 21-32,22-21 1,-22 66-1,43 44 1,-43-89 0,44 1-1</inkml:trace>
  <inkml:trace contextRef="#ctx0" brushRef="#br0" timeOffset="30498.05">14116 13651 0,'0'0'16,"-44"-44"-16,0 44 15,44-43 1,-44 43 0,0 22-1,0-22-15,44 65 16,0 1 0,0 0-1,44 0-15,22-66 16,22-44-1,-1-22 1,-87 22 0,0 0 15,0 66-15,0 22-1,44 22 1,66-22 15,-44-44-15,22-44-1,-88-44 1,0 22 0,0 110 46,0 22-46,44-22-1,0-44 1,21 0 0,1-22-1,-66-44 1,0-22-1,0 154 64,44-66-79,-44 66 15,44-66-15,22 44 16,0-44-1,22 0 1,-44-22-16,21-66 16,-65-65 15,0 21-15,0 88-16,-22 0 15,22 0 1,-43 44-1,43 66 1,0 44 0,22 44-1,-22-111 1,43 67 0,-43-22-1</inkml:trace>
  <inkml:trace contextRef="#ctx0" brushRef="#br0" timeOffset="30928.3">14950 13673 0,'0'0'0,"0"-44"0,44-43 16,22 87-1,87-44 1,-43 44 0,-66 0-1,-44 22 1,-22 44 0,22-1-16,-44 1 15,44 22 1,44-88-1,88 44 1,-88-66 0,43-110 15,-87 44-15,0 67-1,-131-45 1,87 66-1,0 22 1,44 65-16</inkml:trace>
  <inkml:trace contextRef="#ctx0" brushRef="#br0" timeOffset="31363.26">15916 13498 0,'-44'0'16,"44"66"15,22 21-31,-22-21 16,0 22-1,0-22-15,44 66 16,-44-67 0,44-65-16</inkml:trace>
  <inkml:trace contextRef="#ctx0" brushRef="#br0" timeOffset="31713.79">16245 13651 0,'-44'-44'16,"22"44"-1,22 44 32,0 0-47,0 0 16,0 0-16,0 0 0,0 22 15,0-88 32,66-66-31,-66 44-1,0 0 1,-22 44 0,-22 0 15</inkml:trace>
  <inkml:trace contextRef="#ctx0" brushRef="#br0" timeOffset="32595.95">16662 13586 0,'-88'0'15,"176"0"-15,-263 0 16,131 21-1,44 67 1,0-22 0,22-66-1,-22 44 1,43-44-16,1 0 16,-44-44-16,44 0 15,0 44 1,-44-44-1,0 66 17,44 66-17,0 0 1,-44 0 0,0-1-1,44-21 1,-44-22-1,-22-44 1,-44 0 0,22-88-1,44 1 1,0 21 0,88 66-16,-22-66 15,22 0 1,-44-22-1,0 22 1,-44 23 0,0-1-1,0 88 32,0-1-31,43-43-1,-43 44 1,44-44-16,0-22 31,-44-43-31,0 21 16,0 131 15,44-21-15,-44 0-16,0 88 31,66-45-15,-66-43-1</inkml:trace>
  <inkml:trace contextRef="#ctx0" brushRef="#br0" timeOffset="34022.18">17892 13937 0,'-44'0'31,"88"0"0,21 0-15,-65 66-16,66-66 16,-66 87-1,0 1-15,-22-22 16,-22-66 0,44 44 15,-43-44-16</inkml:trace>
  <inkml:trace contextRef="#ctx0" brushRef="#br0" timeOffset="35619.34">19033 13629 0,'0'0'0,"0"-43"16,0 108 46,0 45-62,0-22 16,0 0-16,0-22 15,0-23 1,0 1 0,-22-44-1,22-66 1,0-87-1,0-1 1,0 1 0,0 43-1,0 44 1,22 66 15,22-44-15,110 66-1,-110 44-15,43 131 16,-43-43 0,0 0-1,-44-110 1,0-1 0,0-64-1</inkml:trace>
  <inkml:trace contextRef="#ctx0" brushRef="#br0" timeOffset="35850.75">19033 13805 0,'0'0'0,"22"0"31,22 0-15,44 0-1,-44-44-15,44 44 16,-45-88-16</inkml:trace>
  <inkml:trace contextRef="#ctx0" brushRef="#br0" timeOffset="36183.05">19845 13498 0,'44'0'47,"22"0"-47,0 0 16,0 0-16,44 0 15,-44 0-15,-23 0 16</inkml:trace>
  <inkml:trace contextRef="#ctx0" brushRef="#br0" timeOffset="36418.17">19845 13717 0,'44'0'31,"0"0"-15,0 0-1,22 0-15,88 0 16,-88 0-1</inkml:trace>
  <inkml:trace contextRef="#ctx0" brushRef="#br0" timeOffset="36650.97">19867 14046 0,'22'0'15,"22"0"1,-22 0-16,22 0 16,44 0-1,0 0 1,-44 0-16</inkml:trace>
  <inkml:trace contextRef="#ctx0" brushRef="#br0" timeOffset="37502.85">20636 13586 0,'0'43'31,"0"45"-31,0-22 16,0 0-16,0 66 15,0-45 1,0-43-1,0-66 17,0-65-17,0-45 17,0 0-17,0-21 1,0 109-16,22 0 31,87 44-15,-21 0-1,0 44 1,-44 0 0,-44 21-1,0 1 1,-22 0-1,-22 0-15,0-22 16,0-44 0,0 0 15,44-22 16,44 22-32,22 0 1,22 0 0,-66 0-16,44 22 15,-66 22 1,0 22 0,0-23-1,0 23 1,-44-22-1,0 0 1,-66-44 0,22 0-1,44-22 17,-21-22-32,65 0 15</inkml:trace>
</inkml:ink>
</file>

<file path=ppt/ink/ink1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17T04:57:19.035"/>
    </inkml:context>
    <inkml:brush xml:id="br0">
      <inkml:brushProperty name="width" value="0.05292" units="cm"/>
      <inkml:brushProperty name="height" value="0.05292" units="cm"/>
      <inkml:brushProperty name="color" value="#FFFFFF"/>
    </inkml:brush>
  </inkml:definitions>
  <inkml:trace contextRef="#ctx0" brushRef="#br0">22260 4587 0,'0'0'0,"66"0"31,-22 0-15,-22 0-16,88-44 16,-22 0-1,-88 1 1,0-1-1,-110 44 1,-22 0 0,22 44 15,66-1-15,44 1-1,132-44 1,22 44-1,21-44 1,-109-22-16,-22-44 16,0-21-1,-110 21 1,-65 66 0,-199 88-1,264 43 1,22-43-1,110-44 1,88-44 15,131-44-15,-175-44 0,-66 44-1,-44-21 1,-110 65-1,-21 65 1,87 23 0,44-44-1,153 22 1,-21-66-16,131-132 16,-131 23-1,-132 43 1,-66 22-1,-109 44 1,65 22 15,110 22-15,88-44 15,22-22-31,-45-22 0</inkml:trace>
  <inkml:trace contextRef="#ctx0" brushRef="#br0" timeOffset="999.61">22436 3468 0,'0'88'15,"0"-22"-15,0-1 16,0 1 0,-44 22-16,44 22 15,0-66 1,0-132 31,0 44-47,0-132 15,0-21 1,0 65 0,44 88-1,-44 0-15,22 44 16,22 88-1,22 44 17,-22 65-17,-1-65 1,89-44 0</inkml:trace>
  <inkml:trace contextRef="#ctx0" brushRef="#br0" timeOffset="1201.34">22304 3753 0,'22'-44'31,"88"44"-15,-66 0-16,22-44 16,153-43-1,-153 43-15</inkml:trace>
  <inkml:trace contextRef="#ctx0" brushRef="#br0" timeOffset="1569.3">23226 3314 0,'-44'44'31,"0"22"-15,44-22 0,-65 22-1,65-44-15,0 22 16,0 0 15,21-44-31,23 0 16,22 0-1,22 0 1,-44 43-16,44-43 16</inkml:trace>
  <inkml:trace contextRef="#ctx0" brushRef="#br0" timeOffset="1787.47">23402 3556 0,'66'0'47,"0"0"-47,-1-44 15,-43 44-15,88-88 16</inkml:trace>
  <inkml:trace contextRef="#ctx0" brushRef="#br0" timeOffset="2101.53">23490 3249 0,'66'0'47,"-45"0"-31,45 21-16,-22 23 15,0-44-15,44 110 16,-22-44-1,-66 22 1,0-22-16,-44-66 16,0 65-16,0 1 15,0-22 1</inkml:trace>
  <inkml:trace contextRef="#ctx0" brushRef="#br0" timeOffset="2853.2">24148 3402 0,'-22'22'15,"22"22"1,0 0-16,0 0 16,0 0-16,0 21 15,0-21 1,0-66 46,0-65-46,0-67 0,0 88-16,0-65 15,0 43 1,0 44 0,88 44-1,0 0 1,-44 0-1,22 22 1,-66 22 0,0 22-16,-66 43 15,0-43 1,22-66 15,132-44 0,-44 44-31,-44-44 16,66 44 0,-22 0-1,-1 22 1,1 22 0,-44 66-1,0-22 1,-65-44-1,21-1 1,0-43 0,-66 0-1,66 0 1,-22 0 0</inkml:trace>
  <inkml:trace contextRef="#ctx0" brushRef="#br0" timeOffset="4210.25">15806 13739 0,'0'0'0,"0"-44"63,-44 44-16,44 44-32,-44 0-15,44 0 16,0 0-16</inkml:trace>
  <inkml:trace contextRef="#ctx0" brushRef="#br0" timeOffset="4418.29">15784 14112 0,'0'-66'31</inkml:trace>
  <inkml:trace contextRef="#ctx0" brushRef="#br0" timeOffset="4606.16">16091 13959 0,'-44'0'0,"88"-88"47</inkml:trace>
  <inkml:trace contextRef="#ctx0" brushRef="#br0" timeOffset="5171.72">16904 13564 0,'22'0'31,"-22"43"-15,87 45-16,-87-44 16,66 44-1,-22-44 1,-44 0-16,0-88 31,-22 0-15,-22-132-1,44 23 1,0 109-16,22 0 16,44 44-1,22 22 17,66 132-17,-110-67 1,-1-43-1,1 66 1</inkml:trace>
  <inkml:trace contextRef="#ctx0" brushRef="#br0" timeOffset="5371.95">17145 13717 0,'110'-66'47,"-44"66"-32,22-44-15,-45 44 0</inkml:trace>
  <inkml:trace contextRef="#ctx0" brushRef="#br0" timeOffset="5637.65">18067 13586 0,'44'0'31,"22"0"-15,44 0-1,-44 0-15,43-22 16</inkml:trace>
  <inkml:trace contextRef="#ctx0" brushRef="#br0" timeOffset="5844.2299">18199 13849 0,'66'0'47,"0"-22"-47,21 22 16,1-66-16,-44 66 16</inkml:trace>
  <inkml:trace contextRef="#ctx0" brushRef="#br0" timeOffset="6072.31">18287 14090 0,'44'0'31,"0"0"-15,43-44-16,45 44 16,-88-65-16</inkml:trace>
  <inkml:trace contextRef="#ctx0" brushRef="#br0" timeOffset="6822.94">18989 13607 0,'0'44'31,"0"0"-15,88 44-16,-88-22 15,66 0-15,-66 0 0,44-1 16,-44-21 0,0-66 31,-66-87-47,22-177 31,44 242-16,0-21 1,22 21 0,44 0-1,22 0 1,-44 44-16,-1 0 16,1 110-1,-44-45 1,0-21-16,0 22 15,-44-22 1,1-44 0,43-44 31,43 0-32,23 44 1,22 0-1,-66 0 1,-22 88 0,66-44-1,-66 22-15,0 66 16,0-67 0,-22-65-1,-154 44 1,154-44-1,-65-22 1,21-22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28T06:13:43.631"/>
    </inkml:context>
    <inkml:brush xml:id="br0">
      <inkml:brushProperty name="width" value="0.05292" units="cm"/>
      <inkml:brushProperty name="height" value="0.05292" units="cm"/>
      <inkml:brushProperty name="color" value="#FF0000"/>
    </inkml:brush>
  </inkml:definitions>
  <inkml:trace contextRef="#ctx0" brushRef="#br0">2310 4334 553 0,'4'-7'53'0,"-1"-2"-21"0,-3 1 42 0,0 1-36 0,0 4 0 0,0-2-7 0,0 1-5 0,0 2 12 0,0 2-4 0,0 0-6 0,0 0 7 16,0 0 1-16,0 0-5 16,0 0-12-16,0 0 1 15,0 0-9-15,0 0 8 16,0 0-6-16,0 5-4 15,0 16-4-15,-3 9 9 16,-3 8 10-16,3 0-18 16,1 0 9-16,1-2-7 15,-2 0 2-15,2-6-3 0,-1-3 0 16,-1-1 1-16,2-5 0 16,-1-2 0-16,2-1-1 15,0-6-1-15,0-7-3 16,0-2 1-16,0-3-2 15,0 0 0-15,0 0 1 16,0 0 0-16,0 0-1 16,0 0 0-16,-2 0-1 15,2 0-1-15,0 0 0 16,0 0-8-16,0 0-10 16,-1 0-10-16,-6 0-18 15,-4 0-35-15,-4 0-103 16,0-7-69-16</inkml:trace>
  <inkml:trace contextRef="#ctx0" brushRef="#br0" timeOffset="1031.08">2432 4178 628 0,'-1'-1'39'0,"1"-1"21"16,-3 2-2-16,3 0-14 16,0 0-11-16,0 0-12 15,0 0-18-15,0 0-1 16,0-2 0-16,9 1-2 15,6 0 17-15,3-3-5 16,1 4 4-16,-1-2-5 16,0 0 2-16,-1 1 2 15,-3-1-5-15,-4 2-4 0,-5 0 6 16,-2 0-12-16,0 0 7 16,-1 0 0-16,-2 0-1 15,0 0 4-15,0 0-1 16,0 0 2-16,0 0 2 15,0 0 0-15,0 0-4 16,0 0-1-16,0 9-2 16,0 13-1-16,0 10 16 15,0 5-1-15,0-3-7 16,0 1 3-16,0-4-7 16,0 0 0-16,0 1-3 15,0 1 5-15,0 2-9 16,0-2 6-16,0 1-2 15,0 2 0-15,0-2-1 16,0 1-3-16,0-4 1 0,0 2 0 16,0-1-1-16,0-3 2 15,0-1-3-15,0-4 4 16,0-5-5-16,0-3 0 16,0-1 1-16,-2-2-1 15,0-1 0-15,1 1 2 16,-2 1-2-16,1-2 3 15,0-1-3-15,-4-4 4 16,2-4-2-16,-2-3-2 16,-1 2 1-16,7-2 1 15,-3 0 2-15,1 0-1 16,-4 0 5-16,-6 0-5 0,-10 0-3 16,-8 0 0-16,-2 0-1 15,-1 0-1-15,3 0 2 16,3 0 0-16,2 0-1 15,-1 4 0-15,3 1-3 16,0-1-6-16,0-1 1 16,4 0-6-16,5-3-5 15,-1 3-15-15,6-3-28 16,3 0-55-16,1 0-40 16,5-2-50-16</inkml:trace>
  <inkml:trace contextRef="#ctx0" brushRef="#br0" timeOffset="2390.44">3718 4396 579 0,'0'0'56'0,"0"0"-29"16,0 0 56-16,0 0-43 16,0 0 2-16,0 0-4 15,3-3 0-15,-3 3-3 16,0 0 2-16,0 0-5 15,0 0-4-15,0 0 1 16,0 0-6-16,0 0-4 16,3 0-3-16,3 9-4 15,-2 9 21-15,5 2-5 16,-4 3-4-16,1 3-11 16,2 3 9-16,-2 4-10 15,1 1 0-15,-1 2-5 16,-2-3 8-16,-1 1-3 15,0-7-7-15,1-7 3 16,-3-4 0-16,2-8-5 0,-3-1-1 16,0-5-1-16,0-2-1 15,0 0 0-15,0 0 0 16,0 0 4-16,0 0-1 16,0 0-2-16,0 0 0 15,0 0-1-15,0 0 2 16,0 0-2-16,0 0-11 15,0 0-13-15,0-2-16 16,-6-8-21-16,-9-5-87 16,-1-6-39-16,2-2-35 15,6-2-421-15</inkml:trace>
  <inkml:trace contextRef="#ctx0" brushRef="#br0" timeOffset="2968.53">3795 4380 552 0,'0'0'63'16,"0"0"-42"-16,0 0 30 16,0 0-11-16,0 0-9 15,0 0-3-15,1-31-5 16,2 21 1-16,3 1-4 15,2 0-4-15,2 0 1 16,5 0-7-16,2 3-1 16,8 0 2-16,-1 1-2 15,0 3-4-15,0 2 1 0,0 0 0 16,-6 0-3-16,-2 0-3 16,1 10 2-16,-5 3-2 15,0 4 5-15,-4 2 9 16,0 1-7-16,-5-2-1 15,-1-3-2-15,-2-3 3 16,0 0-7-16,0-4 8 16,-13 2 8-16,-9 0-6 15,-6 1-2-15,-4 0 5 16,1-4-13-16,-2-1 1 16,6-2-2-16,4-3-10 15,8 0-3-15,7-1-28 16,6 0-6-16,2 0-63 15,0-4-71-15</inkml:trace>
  <inkml:trace contextRef="#ctx0" brushRef="#br0" timeOffset="3640.36">3973 4810 707 0,'0'0'27'15,"0"0"-15"-15,0 0 33 16,0 0-5-16,0 0 7 15,0 0-18-15,84-89-4 16,-57 62-15-16,-5 3-7 16,-6 5 3-16,0 0 1 15,-4 2 4-15,-6 2-3 16,2 5-8-16,-3-1 6 16,-5 8-4-16,0-1 2 15,0 4 2-15,-10 0 8 16,-15 0-14-16,-4 0-7 15,-1 10 7-15,9 2-1 0,9-3 1 16,11 3-10-16,1 1-1 16,11 0 0-16,21-2 0 15,12-4 4-15,9-2 4 16,2-5 3-16,0 0 3 16,-8 0-3-16,-8 0-1 15,-16 0 1-15,-10 0-2 16,-6 0 4-16,-6 0-3 15,-1 0 3-15,0 2 9 16,0 7 4-16,-10 5 4 16,-6 5-7-16,-2-2-4 15,1 5 7-15,3-4-8 0,4 1-7 16,6 0 1 0,2-5-1-16,2 0 0 0,0-2-4 15,0-3 3 1,8-2 0-16,5-2 1 0,1-3-14 15,-1-2 11-15,4 0-8 16,1 0-20-16,9-11 3 16,4-13-50-16,-2-4-59 15,-2-7-152-15</inkml:trace>
  <inkml:trace contextRef="#ctx0" brushRef="#br0" timeOffset="3984.09">4609 4597 688 0,'0'0'15'16,"0"0"7"-16,0 0 9 15,0 0-9-15,0 0-3 16,0 0-3-16,6-3-9 16,10 3 7-16,1 0-2 15,5 8 2-15,0 9-3 16,-3 2 14-16,-6 2-18 15,-3-2 15-15,-3 0-6 16,-5-2-3-16,-2-6-3 16,0-1 20-16,-15-1 13 15,-12-3-21-15,-11-3-3 16,-8-3 0-16,4 0-11 0,1-6 15 16,9-8-12-16,8-1 0 15,11 2-11-15,10-2-10 16,3 0-5-16,1 1-17 15,21-2-14-15,10-1-12 16,8-1-40-16,-2 2-67 16,1 3-269-16</inkml:trace>
  <inkml:trace contextRef="#ctx0" brushRef="#br0" timeOffset="4390.31">4863 4527 824 0,'0'0'40'0,"0"0"-26"15,0 0 33-15,0 0-32 16,0 0 14-16,0 0 29 16,17 116-11-16,-4-78-9 15,0-7-24-15,-1-2-4 16,2-7-2-16,-1-6-4 15,-1-3-2-15,-3-6 0 16,0-1 0-16,-4-3-2 16,0-3 1-16,-3 0 2 15,1 0 3-15,-1-1 14 0,3-22 9 16,0-8-12 0,0-8-13-16,1-3-1 0,0 7-1 15,-3 1-2-15,0 7 1 16,4 3-1-16,-2 4 0 15,0 1-5-15,-2 4-11 16,-1 2-11-16,1 0-12 16,-1 4-33-16,-2-1-45 15,0 4-26-15,-5 6-130 16</inkml:trace>
  <inkml:trace contextRef="#ctx0" brushRef="#br0" timeOffset="4843.35">5154 4710 558 0,'0'0'15'16,"0"0"-13"-16,0 0 53 15,0 0 5-15,0 0-14 16,100-11-17-16,-73-1-1 15,0-3-3-15,-4 2 7 16,-7-1-7-16,0-2 1 16,-6 2 4-16,-6 2-12 15,-1 0 10-15,-3 3 14 16,0-1-5-16,0 1-4 0,-11 1-9 16,-2 1-5-16,0 2-12 15,-1 3 4-15,-1 2-9 16,-1 0 1-16,-4 5-3 15,-1 14-1-15,3 4 0 16,5 7 1-16,6 0 0 16,5 3 0-16,2-2-2 15,0-4 1-15,12-1 1 16,7-3-4-16,4-4 3 16,2-6 0-16,5-4-6 15,0-4 1-15,0-4-8 16,-5-1-10-16,2 0-18 15,-4-7-25-15,-1-8-31 0,-5-3-80 16</inkml:trace>
  <inkml:trace contextRef="#ctx0" brushRef="#br0" timeOffset="5296.42">6000 4432 715 0,'0'0'109'15,"0"0"-90"-15,0 0 60 16,0 0 7-16,0 0-3 15,0 0-30-15,-5-57-7 16,5 55-12-16,0 2-13 16,0 0-4-16,0 0-6 15,0 0-6-15,0 8-3 16,0 18-1-16,0 15 7 16,0 14 24-16,6 3-11 15,3-1-9-15,-2-7 0 16,3-6-5-16,0-6-5 15,-2-7 2-15,2-7-3 16,-3-7-1-16,-2-8 1 0,0-6-1 16,-4-2 0-16,2-1-9 15,-3 0-13-15,0 0-23 16,0-1-8-16,-6-14-57 16,-15-5-123-16,-5-4-97 15</inkml:trace>
  <inkml:trace contextRef="#ctx0" brushRef="#br0" timeOffset="6030.82">5797 4587 637 0,'0'0'187'0,"0"0"-187"15,0 0 1-15,0 0-1 16,0 0 3-16,0 0-1 15,48-33 2-15,0 22 6 16,3 1 0-16,3-1-8 16,-2 1-2-16,-8-1 3 15,-4 1-3-15,-7-2 1 16,-8 1-1-16,-6 1 0 16,-7-2 4-16,-4 0 10 15,-5-2 1-15,-3-4 5 16,0 0-2-16,0 0 2 15,-10 1-2-15,0 2 19 0,1 7-4 16,6 0-4-16,0 3-9 16,-1 4-4-16,4-1-5 15,0 2-7-15,0 0-2 16,0 0 0-16,0 0-2 16,0 5-1-16,0 18 1 15,0 9 1-15,10 9 10 16,0 6 7-16,2-2-9 15,-2-5-8-15,7-4 1 16,-2-3 3-16,0-7-5 16,-1-5-2-16,-5-5 2 15,0-2 0-15,-3-4-1 0,0-3-1 16,-3-4 0 0,-2-3 0-16,1 0 2 0,-2 0 1 15,6 0 4-15,-5 0-3 16,1 0 0-16,1 0-2 15,-3 0 1-15,8-3-1 16,4-9-4-16,7-4 3 16,4-1 2-16,0 1 1 15,4 0-1-15,-5 6-1 16,-6 2 0-16,-6 6 2 16,1 2-2-16,-6 0-9 15,1 0 9-15,1 5 3 16,2 15-1-16,0 3 3 15,-3 7-5-15,3-2 1 16,-7-4 2-16,-2-1-2 0,0-6-2 16,0-3-10-16,0-2-17 15,-2-4-41-15,-7-4-47 16,5-4-23-16,-1 0-62 16</inkml:trace>
  <inkml:trace contextRef="#ctx0" brushRef="#br0" timeOffset="6562.03">6881 4582 76 0,'0'0'632'0,"0"0"-592"15,0 0 18-15,0 0 29 16,0 0-28-16,0 0-30 16,-55-12-5-16,20 32-5 15,-2 5 1-15,3 5-3 16,11 0 9-16,11-3-22 16,11-2-2-16,1-4 0 15,10-6-2-15,16-4-5 16,8-4 2-16,8-7-3 0,5 0-5 15,-4 0 6-15,-5-13-2 16,-7-4 1 0,-10-5 2-16,-8-5 1 0,-2 3 3 15,-8 0 2-15,-3 0 10 16,0 4 9-16,-3 1 12 16,-4 4-16-16,2 4 21 15,-1 4-16-15,2 4-10 16,1 3 11-16,-1 0-21 15,0 0-2-15,4 0-2 16,0 19-3-16,0 14 5 16,0 12 1-16,0 4 6 15,9 1-5-15,4-3-2 16,4-8 0-16,-2-10-10 16,-3-9-17-16,2-9-20 0,-8-6-77 15,2-5-45-15,-4-2-68 16</inkml:trace>
  <inkml:trace contextRef="#ctx0" brushRef="#br0" timeOffset="6983.87">7269 4326 760 0,'0'0'11'0,"0"0"5"0,0 0 30 16,-2-83 19-16,2 65-1 15,0 9 18-15,-2 3-44 16,2 3 10-16,0 3-6 16,0 0-9-16,0 0-9 15,0 0-7-15,0 1-13 16,0 26-3-16,0 20 2 15,0 19 35-15,0 12-9 16,8-1-3-16,-2-4-4 16,5-8-6-16,3-5-1 15,0-11-6-15,-2-7-9 16,2-12 1-16,-4-8 1 0,0-7-2 16,0-8 0-16,-5-2-1 15,0-3 0-15,-3-2-4 16,-2 0-16-16,1 0-8 15,-1 0-22-15,0-12-1 16,0-9-57-16,-13-6-88 16,-4-5-52-16</inkml:trace>
  <inkml:trace contextRef="#ctx0" brushRef="#br0" timeOffset="7265.05">7117 4485 198 0,'0'0'662'0,"0"0"-631"16,0 0-2-16,0 0 8 15,0 0 14-15,0 0-6 16,-3-17-38-16,37 12 28 16,16 0 22-16,9-1-39 15,2 0-5-15,-10-2-13 16,-7 4 2-16,-16-1-1 15,-4 1-1-15,-9 0-6 16,-9 3-7-16,-4-2-25 16,-2 2-13-16,0-4-23 15,0 2-15-15,-5 0-78 0,-17 0-308 16</inkml:trace>
  <inkml:trace contextRef="#ctx0" brushRef="#br0" timeOffset="8468.09">9210 4216 554 0,'0'0'57'0,"0"0"-38"15,0 0 44-15,0 0 9 16,0 0-18-16,0 0-7 0,0 0 14 16,0-6-14-16,0 6 4 15,0 0-10-15,-5 0-18 16,-13 24-9-16,-13 16-8 15,-1 16 7-15,-1 8 11 16,6 3-8-16,9-4-1 16,9-5-7-16,9-6-4 15,0-5-2-15,24-4-1 16,8-1-1-16,8-5-5 16,5-3 3-16,7-5-9 15,3-9-13-15,4-4-39 16,-1-8-47-16,-3-8-51 15,-6 0-109-15</inkml:trace>
  <inkml:trace contextRef="#ctx0" brushRef="#br0" timeOffset="9014.92">9754 4343 758 0,'0'0'23'0,"0"0"18"16,0 0 47-16,0 0-31 15,0 0-12-15,0 0-2 16,1-1-10-16,-1 1-9 15,0 6-8-15,2 18-9 0,-2 12 19 16,0 12 16 0,0 3-14-16,0-1-14 0,0-4 7 15,1-4-7-15,7-9-4 16,1-2-4-16,-3-8 0 16,3-7-4-16,-2-5-2 15,-2-5 0-15,-2-3 0 16,-1-3 1-16,-1 0-1 15,-1 0 0-15,2 0-10 16,-2 0-13-16,0 0-14 16,0-3-21-16,0-14-92 15,-8-2-76-15,-3-5-41 16</inkml:trace>
  <inkml:trace contextRef="#ctx0" brushRef="#br0" timeOffset="9421.18">9715 4359 746 0,'0'0'2'15,"0"0"-2"-15,0 0 36 16,0 0-7-16,0 0 5 0,85-49-10 15,-53 42 16 1,1 6-25-16,6-1 5 0,-3 2-6 16,2 0-2-16,-7 0 8 15,-6 6-15-15,-5 7 5 16,-5 6-5-16,-5 3-3 16,-2 2 1-16,-4 3 8 15,-4-3-7-15,0-3-2 16,-7-5 1-16,-18-1 2 15,-8-4-2-15,-9-2-2 16,-8-7-1-16,3-2-4 16,2 0 1-16,5 0-5 15,12-6-38-15,0-8 6 16,14-1-49-16,8-1-11 0,6-2-118 16</inkml:trace>
  <inkml:trace contextRef="#ctx0" brushRef="#br0" timeOffset="9968">10199 4533 750 0,'0'0'22'0,"0"0"-22"16,0 0 0-16,0 0 1 16,0 0 37-16,0 0 3 15,116 6 1-15,-62-6-5 0,-1 0-4 16,-7 0-1 0,2 0 3-16,-6 0-1 0,-3 0 2 15,7 0-14-15,-2-3 2 16,-7 0-14-16,1 2-6 15,-14 0 1-15,-10 1-5 16,-6 0 1-16,-6 0 1 16,-2 0 10-16,0 0-7 15,0 0-4-15,0 0 1 16,0 0-2-16,0 0-6 16,0 0 4-16,0 0-11 15,0 0-19-15,-9 0-23 16,-3 0-65-16,1 0-10 15,-4-3 0-15,4-1-96 16</inkml:trace>
  <inkml:trace contextRef="#ctx0" brushRef="#br0" timeOffset="10436.75">10646 4354 252 0,'0'0'479'0,"0"0"-468"15,0 0 12 1,0 0 21-16,0 0-11 0,0 0-16 16,3-5-14-16,19 5 13 15,8 4 24-15,4 6-19 16,-1 0 8-16,0 2-4 15,-3 0-1-15,-6-1-4 16,-4 1 2-16,-1-4 18 16,-8-2-17-16,-8-3-15 15,1 0 0-15,-4-3 4 16,0 0-5-16,0 1 9 16,0 5 2-16,0 8-2 15,-10 5 1-15,-10 5-1 16,-4 5-4-16,-3 1 1 15,6 1-6-15,-1 2 3 16,2-6-3-16,8-3-4 16,2-1-2-16,5-9-1 0,0-5 0 15,4-1 0-15,1-5-14 16,0 0-22-16,-2-3-16 16,-5 0-17-16,-1 0-60 15,-9-5-152-15</inkml:trace>
  <inkml:trace contextRef="#ctx0" brushRef="#br0" timeOffset="11483.49">11398 4348 558 0,'0'0'17'0,"0"0"2"16,0 0 49-16,0 0 1 16,0 0-37-16,0 0 18 15,-8-45-8-15,-8 42 5 16,-10 0-18-16,-2 3-15 0,-8 0 22 16,1 12-24-16,-1 10 12 15,4 3-22-15,9 2 12 16,8-2-10-16,12-2-4 15,3-1-6-15,0-3 6 16,18-2-4-16,9-3 1 16,7-7-11-16,8-2 8 15,7-5-16-15,-6 0-4 16,-10-5-6-16,-7-7 9 16,-7-6 10-16,-8-3 8 15,-4-1 5-15,-6-2 6 16,-1 0 3-16,0-1 5 15,-5 1 13-15,-3 3-7 16,-1 5-1-16,3 4 17 16,4 5-20-16,1 2 2 0,1 5-6 15,0 0 11-15,0 0-3 16,-2 0-4-16,2 0-3 16,0 0-1-16,0 0-1 15,0 0-4-15,0 15-7 16,0 10 11-16,0 13 25 15,0 4-13-15,0 6-7 16,0 0 0-16,0 5 11 16,0-4-6-16,0-3-5 15,3-2-5-15,5-10 5 16,1-2-8-16,-3-6-3 16,3-7-1-16,0-1 3 0,-5-5-3 15,4-1 4-15,-5-3-7 16,6 0 2-16,-6-2 1 15,3 0-2-15,-3-2 2 16,-3-2-1-16,1-3-3 16,4 0 1-16,-4 0 2 15,1 0-2-15,-1 0 2 16,-1 0-1-16,0 0 0 16,0 0-2-16,0 0-6 15,0 0-9-15,0 0-13 16,0 0-12-16,0-6-17 15,0-3-49-15,0-4-45 16,-3 0-79-16,-3 1-151 0</inkml:trace>
  <inkml:trace contextRef="#ctx0" brushRef="#br0" timeOffset="12061.64">11749 4142 752 0,'0'0'20'16,"0"0"21"-16,0 0-8 16,0 0 21-16,0 0-4 15,0 0-7-15,-6-6-22 16,6 8-1-16,17 20 24 15,1 16 22-15,9 13-40 16,-2 15 13-16,-4 12-17 16,-2 5-5-16,-6 1-10 15,-4-3 9-15,-8-4-8 16,-1-9-6-16,0-10 0 16,-10-8-2-16,-22-8-8 0,-19-5-24 15,-20-4-58-15,-17-5-124 16,-13-10-217-16</inkml:trace>
  <inkml:trace contextRef="#ctx0" brushRef="#br0" timeOffset="16686.25">9071 4013 277 0,'0'0'48'0,"0"0"-33"16,0 0 60-16,0 0-16 16,0 0-45-16,0 0-6 15,0 0 4-15,0 0-7 16,0 0 4-16,0 0 7 16,0 0-6-16,0 0 8 0,0 0 4 15,0 0-4-15,0 0 6 16,0 0-1-16,0 0 8 15,0 0-8-15,0 0 1 16,0 0-6-16,0 0-12 16,0 0 3-16,0 0 4 15,0 0-10-15,0 0 4 16,0 0-6-16,0 0 9 16,0 0 13-16,0 0-9 15,0 0 7-15,0 0 1 16,0 0-8-16,0 0 6 15,0 0 1-15,0 0-1 16,0 0-3-16,0 0-1 0,0 0 0 16,0 0-4-1,0 0-1-15,0 0-6 0,0 0 5 16,0 0-6-16,0 0 5 16,-3 0-2-16,-10 5-1 15,-3 1-5-15,2 2 2 16,2-1 0-16,2 0 2 15,-2 1-5-15,-5 4 0 16,-3 0 8-16,2 4-4 16,-1-2-4-16,1-3 1 15,6-1-1-15,2-1 0 16,0 0-2-16,6-3 2 16,-5 6 0-16,0-2 0 15,3 5 0-15,-4 2 1 0,0 1-1 16,-2 1 0-16,-4 2 4 15,7-2-5-15,-1 0 2 16,2-1 2-16,-1 0-2 16,3 2-1-16,-5-1 1 15,8-1-1-15,0 2-1 16,-2-2 1-16,3 0 0 16,-1 0 1-16,-3 1 1 15,5 4-2-15,-2-2 5 16,-2 3-2-16,2-2-1 15,0 1 1-15,3-1 0 16,0 2-3-16,0 0-2 16,0 0 2-16,0 0 0 0,0 0-1 15,0 0 1-15,6-2 3 16,0 1-3-16,-3-1-2 16,6 2 2-16,-2-1 0 15,-1 3 2-15,5-2-1 16,0-2 0-16,-1 2 0 15,2-3 0-15,-3-3 0 16,3 0 0-16,-2-3-1 16,1 0 2-16,0-1-2 15,-1 0-2-15,0-1 2 16,1-3 2-16,-2 2-1 16,0-6-1-16,-4 0 0 0,-4-1 0 15,5-3 3 1,-3 0-3-16,-3 0-1 0,1-1 1 15,-1-1 2-15,0 2-2 16,0-2 1-16,0 0-1 16,0 0 0-16,0 0 0 15,0 0-5-15,0 0 1 16,0 0-5-16,0 0-25 16,0 0-35-16,0 0-50 15,0-12-53-15,0-9-385 16</inkml:trace>
  <inkml:trace contextRef="#ctx0" brushRef="#br0" timeOffset="18467.37">12373 4364 262 0,'0'0'57'0,"0"0"-16"0,0 0 35 15,0 0-23-15,0 0-14 16,0 0-15-16,0-4-2 16,0 3-4-16,0-1 0 15,2 1-3-15,-2-1-3 16,0 1 14-16,0-1-9 16,0 2 5-16,0-2 10 15,0 2-13-15,0-1-7 16,0 0 15-16,0 1 2 15,0-2 0-15,0 0-2 0,0 2 2 16,0 0-6-16,0-1 4 16,0 1 0-16,0 0 6 15,0 0-5-15,0 0-13 16,0 0-1-16,0 1-4 16,-17 22-10-16,-5 8 11 15,-6 12 20-15,-6-1-11 16,6-2-4-16,5-4-6 15,2-4 3-15,5-3-9 16,5-8-4-16,7-4 1 16,1-8 1-16,3-3 3 15,0-3-10-15,0-3 4 16,0 3 0-16,0-3 1 16,0 0-2-16,0 0-4 15,0 0-7-15,0 0-9 0,0 0-35 16,0 0-12-16,0 0-38 15,-8-14-81-15,-1-3-201 16</inkml:trace>
  <inkml:trace contextRef="#ctx0" brushRef="#br0" timeOffset="19014.21">12378 4369 607 0,'0'0'24'0,"0"0"-5"15,0 0 37-15,0 0 0 16,0 0-13-16,0 0 5 15,0-18-18-15,0 18-3 16,0 0-1-16,0 0-4 16,0 0-11-16,1 0-6 15,8 12-4-15,6 8 32 16,0 1 1-16,0 4-10 16,2 4-3-16,-2-2 18 0,0 4-20 15,-2 3-1 1,-1-2-10-16,-2 4 8 0,0-3-9 15,0-3 3-15,-5-2-3 16,3-4 2-16,1-6-4 16,-4-1-3-16,3-6 3 15,-1-2-3-15,-4-4-1 16,4 0-1-16,-4-2-1 16,-1-1 1-16,4-1-1 15,-3-1 2-15,-2 0 0 16,-1 0 0-16,2 0-1 15,-2 0 0-15,0 0 0 16,3 0-2-16,-3 0-3 16,0 0-19-16,0 0-12 15,0 0-51-15,0-8-67 0,-17-5-170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28T06:14:24.601"/>
    </inkml:context>
    <inkml:brush xml:id="br0">
      <inkml:brushProperty name="width" value="0.05292" units="cm"/>
      <inkml:brushProperty name="height" value="0.05292" units="cm"/>
      <inkml:brushProperty name="color" value="#FF0000"/>
    </inkml:brush>
  </inkml:definitions>
  <inkml:trace contextRef="#ctx0" brushRef="#br0">13038 4552 474 0,'0'0'24'0,"0"0"-22"16,0 0 18-16,0 0-2 15,0 0-5-15,0 0 3 16,0 0-4-16,0 0-1 15,0 2 10-15,0-2-14 16,0 0 6-16,0 0-6 0,0 0 5 16,0 1 3-16,0-1-5 15,0 0 5-15,0 0 9 16,0 0 3-16,0 0-14 16,0 0-5-16,0 0-2 15,0 0 7-15,0 0-3 16,0 0-1-16,0 0 16 15,0 0-4-15,0 0-8 16,0-5 10-16,0-6-23 16,0 0 16-16,0-4-7 15,0 2-1-15,0-2 1 16,0 2-6-16,5 1-2 16,-1-3 0-16,4 2 2 0,1 3 1 15,-4 3-4-15,3 1 6 16,-3 2-5-16,2-2 4 15,0 5-5-15,-3-3-1 16,7 1-1-16,-1 0 4 16,1-1-2-16,1 1 0 15,-2 0-4-15,0 0 4 16,-7 3 0-16,2 0 5 16,0 0-10-16,4 0 7 15,-1 0-4-15,1 0 2 16,-4 0 0-16,3 3-2 15,-4 3 0-15,4 1 2 0,-4 1 3 16,3 2-3 0,-4 1 1-16,6-1 2 0,-4-1-3 15,0-1 2-15,-2-1-2 16,4-1-5-16,-4 0 5 16,6 0 2-16,-8-2-1 15,6 1-1-15,-5-1 0 16,5-2 0-16,-4 1 1 15,-2-1 3-15,1-2-2 16,-1 0-1-16,3 0 1 16,-2 0-2-16,-1 0 3 15,8 0 10-15,1-9 8 16,3-8-7-16,-1-4 7 16,1-2-18-16,-3 0 6 15,-1 2-7-15,1 1-2 0,-1 2 3 16,-5 3-2-16,4 1-1 15,-5 2 2-15,1 4 7 16,-2-1-4-16,0 2 3 16,-2 1 0-16,0 1-4 15,0 1 2-15,0-1-6 16,0 2 0-16,0 0 5 16,0 2-5-16,0-2-3 15,0 0-3-15,0 3-2 16,0-2-1-16,0 0-12 15,0 2-6-15,0 0-21 16,0-7-29-16,0 4-59 0,-2-3-157 16</inkml:trace>
  <inkml:trace contextRef="#ctx0" brushRef="#br0" timeOffset="1203.04">13940 4361 542 0,'0'0'16'0,"0"0"-16"0,0 0 34 15,0 0-2-15,0 0-3 16,0 0 12-16,-6-36-1 16,-2 32-25-16,0 1 3 15,-6-4-5-15,-4 3-1 16,-3 1-11-16,-4 1 6 15,-6 2-3-15,5 0 8 16,0 0 3-16,8 4 7 16,1 6-3-16,7 3-18 15,1 2 1-15,3 2-3 16,3-3 1-16,3 2-1 16,0-1 1-16,0-3 0 15,5-1 0-15,7-2 0 0,-1-2 0 16,8-2-2-16,1-1 2 15,2-2-5-15,0-2 0 16,1 0 4-16,-1 0-3 16,-1-2-1-16,-6-7-3 15,2-1 5-15,-7-3 3 16,-4 2 3-16,1-4-3 16,1-3 2-16,-4 2-1 15,-2-2 0-15,-2-1 0 16,3 2 2-16,-1 3 1 15,-2 2 6-15,0 3-6 16,0 5 16-16,0 1 3 0,0 0-4 16,0 3 0-1,0 0-9-15,0 0-4 0,0 0 3 16,0 0-3-16,0 0-1 16,0 0 1-16,0 0-6 15,0 0 0-15,0 0-1 16,0 6 1-16,3 12 0 15,0 7 16-15,4 5 5 16,-4 0-10-16,3 0 6 16,-3 0-11-16,4-2 2 15,-4 4 4-15,0-2 6 16,4 2-7-16,-6-1-3 16,2-4 5-16,3-2-5 0,-3-3 0 15,4-6-7 1,-4-1 1-16,2-2-2 0,-1 0 5 15,-2-4 2-15,1-2-3 16,2-1-4-16,-4-1 4 16,1-1-4-16,3-1 1 15,-3 0 3-15,0-3-4 16,-1 2-1-16,-1-2 1 16,0 0 5-16,0 0-5 15,0 0-3-15,0 2 3 16,0-2 0-16,0 0 0 15,0 0 0-15,0 0 6 0,0 0-4 16,0 0 1 0,0 0-1-16,0 0 0 0,2 0-2 15,-2 0-2-15,0 0-13 16,0 0-7-16,0 0-20 16,0 0-11-16,0 0-25 15,0 0-25-15,0-10-49 16,-11-5-517-16</inkml:trace>
  <inkml:trace contextRef="#ctx0" brushRef="#br0" timeOffset="1640.53">14217 4113 771 0,'0'0'0'15,"0"0"4"-15,0 0-4 0,0 0 34 16,0 0-13-16,0 0 4 16,42-14-15-16,-17 19 0 15,5 13 14-15,7 9-1 16,-1 12-2-16,-2 11-6 16,5 14 20-16,-7 9-16 15,-9 2-3-15,-8 0-16 16,-8-3 6-16,-7-4 0 15,-10-2-6-15,-25-5 2 16,-14-4-2-16,-13-6-34 16,-7-3-44-16,-4-3-26 15,-5-10-42-15,1-12-206 16</inkml:trace>
  <inkml:trace contextRef="#ctx0" brushRef="#br0" timeOffset="2406.08">15053 4519 317 0,'0'0'175'0,"0"0"-175"16,0 0-10-16,0 0-12 0,0 0-21 15,0 0 14 1,-1-15-64-16,2 13-172 16</inkml:trace>
  <inkml:trace contextRef="#ctx0" brushRef="#br0" timeOffset="2827.92">15053 4519 225 0,'7'-18'49'16,"-7"18"-17"-16,0 0 7 15,0 0 19-15,0 0 12 16,0-1-45-16,0-1 6 16,0 2 17-16,-7 0-9 15,4 0-12-15,0 0 10 16,-1 0 13-16,4 0-15 16,0 0 1-16,0 0-1 15,0 0-5-15,0 0-23 16,0 0 8-16,0 0-1 15,0 0-4-15,9 0-5 0,11 0 6 16,8 0 8 0,12-3 2-16,14-3 8 0,8-2-10 15,5-1-4-15,9 0 4 16,1-4-8-16,-3 4 0 16,-4 0-1-16,-13-1-4 15,-9 5-5-15,-14 0-1 16,-12 2 0-16,-9 0 0 15,-10 3 0-15,-3 0 2 16,0 0 3-16,0 0-3 16,0 0-1-16,0 0 0 15,0 0-1-15,0 0-9 16,0 0-11-16,0 0-25 16,0 0-22-16,0 0-24 15,0 0-27-15,0 0-51 0,-5 0-118 16</inkml:trace>
  <inkml:trace contextRef="#ctx0" brushRef="#br0" timeOffset="3312.25">15727 4141 747 0,'0'0'44'0,"0"0"-40"16,0 0-1-16,0 0 2 15,0 0 0-15,0 0 6 16,-5-7-3-16,5 7-8 15,3 0 0-15,9 7 9 16,3 7 25-16,5 0-11 16,0 5-11-16,0 0 1 15,-2-2-4-15,1-1 5 16,-6-2-8-16,1-4 1 0,-8-1-5 16,2-2 1-16,-5-3 11 15,-2 0-4 1,-1-1-8-16,0 3 14 0,0 3-9 15,0 6 4-15,0 8 23 16,-6 5-11-16,-10 7-9 16,3-1-5-16,-6 3-8 15,5-4 0-15,-3-3-1 16,2-1-10-16,2 0-40 16,-14-4-66-16,-7-6-95 15</inkml:trace>
  <inkml:trace contextRef="#ctx0" brushRef="#br0" timeOffset="4187.26">16698 4438 651 0,'0'0'63'0,"0"0"-44"0,0 0 19 31,0 0 4-31,0 0 6 16,0 0-4-16,-1-31-23 15,10 12 0-15,2 0 5 16,-1-2 4-16,3-1-11 16,-2 5-6-16,5 2-11 0,-2 5-4 0,-2 4 4 15,7 1-4-15,-4 5 0 32,5 0 0-32,1 0 2 0,-3 14 0 0,-2 3 4 15,1-1 1-15,-5 1 0 0,0-3-5 16,-1-5 2-16,-1-4-2 31,0-1 1-31,-5-1 1 16,4-3 4-16,-1 0-2 0,2 0 3 0,3-10 15 31,1-8-13-31,3-5 5 16,-7-1-12-16,1-6 1 15,-6 1 0-15,0 4-3 0,-2 1 2 0,-3 3-1 16,0-2 2-16,0 4-3 15,0 3 0-15,0 3 5 16,0 6-5-16,0 3-2 0,0 0-16 16,0 4-3-16,0 0-22 31,0 0-32-31,0 0-27 16,0 2-39-16,-8 11-81 15,1 4-223-15</inkml:trace>
  <inkml:trace contextRef="#ctx0" brushRef="#br0" timeOffset="4593.46">17307 4282 812 0,'0'0'35'16,"0"0"-16"-16,0 0 31 16,0 0-12-16,0 0 22 15,0 0-14-15,0-6-31 32,0 12-8-32,0 16-1 15,2 9 33-15,4 6-4 0,-3 4-24 0,-3-4 10 16,2 0-8-16,-1-5-4 15,7-1 2-15,-5-5-10 0,4-6 2 16,-6-6-3-16,2-5-4 16,3-1 3-16,-4-3-11 15,-2-2-8-15,1-3-22 16,1 1-26-16,-2 0-33 16,0 1-23-16,-3-2-38 15,-9 0-288-15</inkml:trace>
  <inkml:trace contextRef="#ctx0" brushRef="#br0" timeOffset="4968.45">17307 4273 835 0,'0'0'10'0,"0"0"-10"16,0 0 0-16,0 0 2 16,0 0 12-16,0 0 9 15,89-73-6-15,-69 68-10 16,3 5-2-16,4 0 11 16,-4 0-3-16,4 0-5 15,0 2 1-15,-3 10 2 16,-3 1-8-16,-4 3 3 0,-10 1-5 15,-3 3 2 1,-4-1-3-16,-8 5 0 0,-15-4 6 16,-7 0-6-16,-3-3 0 15,3-7-3-15,-3-2 1 16,1-7-1-16,-2-1-9 16,1 0-22-16,3 0-31 15,6-10-19-15,3-5-37 16,9 0-168-16</inkml:trace>
  <inkml:trace contextRef="#ctx0" brushRef="#br0" timeOffset="5812.12">18937 4260 258 0,'0'0'225'0,"0"0"-177"0,0 0 8 15,0 0 0-15,0 0-13 16,0 0 15-16,0-22-34 16,0 20 20-16,0 2-5 15,0 0-2-15,0 0-8 16,0 0 5-16,0 0-17 16,0 0-6-16,0 0-7 15,0 15-3-15,0 9 0 16,0 7 52-16,0 3-17 15,0-2-16-15,2-5-13 16,0-4-6-16,4-6-1 16,-4-6 2-16,-1-2-2 15,1-5-8-15,-1-1-35 16,-1-1-38-16,0-2-29 0,0 0-16 16,0-21-48-16</inkml:trace>
  <inkml:trace contextRef="#ctx0" brushRef="#br0" timeOffset="6124.56">18952 3938 897 0,'0'0'0'0,"0"0"-3"0,0 0-30 16,0 0-1-1,0 0 7-15,0 0 8 0,20-12 15 16,-20 17-12-16,0-3 3 16,0 2 10-16,0-3 3 15,0 1 13-15,0-2 16 16,-1 0 6-16,-11 0-7 16,2 0-4-16,0 0-4 15,6 0-2-15,4 0-11 16,0 0-7-16,0 0-17 15,0 0-32-15,0 0-31 16,4 6-59-16,6 10-22 16</inkml:trace>
  <inkml:trace contextRef="#ctx0" brushRef="#br0" timeOffset="6483.95">19304 4212 161 0,'0'0'729'16,"0"0"-729"-16,0 0-47 15,0 0 35-15,0 0 8 16,0 0 6-16,34 87-2 16,-26-68 0-16,-2-2 4 15,0-4-7-15,4 0 6 16,1-2 4-16,-2 2 12 15,-2 0-16-15,0-2 0 16,1 2 5-16,-5 0 1 0,-1-1 0 16,-2-2-4-16,0-1 10 15,0 1 1-15,0-1-4 16,-10 1 12-16,-7 0 0 16,-6 1-5-16,-8-1-18 15,-7-1-1-15,-4 0-43 16,-1-1-55-16,0-6-90 15</inkml:trace>
  <inkml:trace contextRef="#ctx0" brushRef="#br0" timeOffset="9546.26">20644 3981 394 0,'0'0'76'16,"0"0"-50"-16,0 0 9 15,0 0-5-15,0 0 8 16,0 0 2-16,0-2-2 16,0 2 8-16,0 0-20 15,0 0 1-15,0 0-1 0,0 0 1 16,0 0-4 0,0 0 4-16,0 0-3 0,0 0-1 15,0 0-12-15,0 0 3 16,0 0-4-16,0 0 2 15,0 0-5-15,0 0 2 16,0 0-4-16,0 6-3 16,-4 15 4-16,3 10 21 15,-4 12 19-15,0 6-21 16,0 2-7-16,-1 3 0 16,3-1-8-16,0-5-3 15,3-1 4-15,0-5-2 16,0-6 4-16,-1-7-5 15,1-7 2-15,0-4-10 16,0-3 8-16,0-1-7 0,0-5 8 16,0-1-7-16,0-3-1 15,0-2-1-15,0 1 1 16,0-3-1-16,0-1 4 16,0 0-7-16,0 0 6 15,0 1-6-15,0-1 3 16,0 0-15-16,0 0-12 15,0 0-9-15,0 0-33 16,0 0-30-16,0 0-17 16,0 0 18-16,1-10-55 15,-1-10-80-15</inkml:trace>
  <inkml:trace contextRef="#ctx0" brushRef="#br0" timeOffset="9827.42">20490 4294 872 0,'0'0'12'0,"0"0"-13"15,0 0 1-15,0 0-2 16,0 0-10-16,0 0 12 15,5-7-7-15,16 4 7 0,10-1-1 16,4-3 1 0,5 0 1-16,-2-2 6 0,1 1-7 15,-4 4-14-15,-3-1-29 16,-3 3-14-16,-2 2-18 16,0-2-33-16,-3 0-31 15</inkml:trace>
  <inkml:trace contextRef="#ctx0" brushRef="#br0" timeOffset="10389.94">21086 4245 586 0,'0'0'45'0,"0"0"-21"16,0 0 17-16,0 0 1 15,0 0-16-15,0 0 11 16,-41-7-13-16,26 14 1 16,-4 14-16-16,-3 7 1 15,3-1-7-15,6 3 4 16,3-6-7-16,8-1-4 15,2-4 3-15,0-4 1 16,0-3 0-16,5-3 1 0,12-2-2 16,5-2 1-16,3-2-1 15,3-3 1-15,2 0-3 16,-5-2-4-16,-2-14 7 16,-3-2 8-16,-1-1-8 15,-7-1 8-15,-1-1 15 16,-6 7 4-16,1 1 0 15,-3 5 11-15,-3 2 3 16,1 2-8-16,-1 3-1 16,0 0 0-16,0 1-13 15,0 0-14-15,0 0-5 16,0 0 0-16,0 1-5 0,0 11-3 16,0 10 2-16,0 3 6 15,9 7 1-15,3-2-1 16,0-1-6-16,4-3-43 15,-3-2-28-15,-1 0-43 16,-7-6-28-16,-5-7-129 16</inkml:trace>
  <inkml:trace contextRef="#ctx0" brushRef="#br0" timeOffset="11889.84">21298 4342 579 0,'0'0'49'16,"0"0"-21"-16,0 0 17 15,0 0-2-15,0 0-12 16,0 0 11-16,25-31-25 16,-16 26-14-16,2-1-3 15,1 3 2-15,1 3-3 16,0 0 1-16,1 0 0 15,-2 0 0-15,-1 15 4 16,1 5 2-16,-1 4 8 0,-2 2-8 16,-3-2-3-16,-1-4 0 15,-2-2 2-15,0-8-5 16,0-4-1-16,-1-3 1 16,-1 0 1-16,-1-3-1 15,2 0-6-15,3 0-1 16,3-1 0-16,12-14-1 15,8-6 4-15,-4-2-7 16,0 3-7-16,-9 9-12 16,-12 8 25-16,-3 3 5 15,0 0 0-15,0 0-4 16,0 0 4-16,0 17 1 0,0 6 0 16,0 0 7-16,0-5-5 15,0-5-3-15,0-3 0 16,7-5 0-16,4-1 1 15,4-4 8-15,7 0-5 16,7 0 4-16,-5-9-4 16,1-7-1-16,1-5-2 15,-10-1-1-15,0-2 3 16,-5 0-1-16,0 3-2 16,-5 4 2-16,0 0-2 15,-2 2 0-15,1 3 0 16,-5 1 2-16,0 2 0 15,0 2 2-15,0 1-2 16,0 1-1-16,0 3 9 16,0 0-7-16,0 0 1 0,0 2-4 15,0 0 0-15,0 0-1 16,0 0-3-16,0 0 4 16,0 0-4-16,0 0 4 15,0 0 0-15,0 0-2 16,0 0 0-16,0 0-7 15,0 0 3-15,0 0-2 16,0 0-7-16,0 0 6 16,0 0 5-16,0 0 4 15,0 0 0-15,0 0 0 16,0 0 0-16,0-1 0 16,0-3 2-16,0-1 4 0,0-6-6 15,0 1-1-15,0-2 1 16,0 1 0-16,0-1 1 15,-5 2 3-15,1-1 3 16,3 2-2-16,-1-1 2 16,2-1 2-16,0 2-2 15,-3-1 5-15,1 2-5 16,2-1-4-16,0 3 6 16,0 0 2-16,0 1 4 15,0 2 4-15,0 0-13 16,0 2 7-16,0 1-8 15,0 0 5-15,0 0-1 16,0 0 0-16,0 0-7 0,0 0-2 16,0 0-2-16,0 15-3 15,0 11 5-15,0 7 21 16,0 11 4-16,5 3-2 16,-3 4-1-16,-1-2-4 15,-1-5-1-15,2-2 0 16,0-6-9-16,2-2-3 15,-4 2-2-15,1-3 4 16,-1-2-3-16,0-6-4 16,3-5 2-16,-1-7-1 15,3-1 0-15,-5-4 0 16,2-4-1-16,-1-1 0 0,1-3-2 16,-1 0-7-16,4 0-14 15,-4 0-5-15,1 0-3 16,-1 0-16-16,2 0-12 15,1-13-27-15,2-7-53 16,0-3-39-16,-6 3-160 16</inkml:trace>
  <inkml:trace contextRef="#ctx0" brushRef="#br0" timeOffset="12967.8498">21732 4248 836 0,'0'0'10'16,"0"0"-10"-16,0 0-9 16,0 0-2-16,92-14 9 15,-56 13 2-15,4-1-3 16,-2 1 3-16,-1 0-2 15,-4-3-4-15,-2 3-19 16,-8 1-14-16,-7 0-31 16,1 0-2-16,-5 0 12 15,-1 0 12-15,-2 0 23 0,0 0 9 16,-8 0 16 0,2-2 9-16,-1 2 36 0,-2-1 9 15,1 1 2-15,-1 0-8 16,0 0-10-16,0 0 3 15,4 0-27-15,-2 0-2 16,3 0-4-16,8 0-7 16,-1 1 10-16,2 11-8 15,4 6 3-15,-5 3 3 16,0 8-2-16,-1 4 12 16,-2 1-10-16,-3 2 6 15,-4-5-7-15,-1-5-5 16,-2-5-3-16,0-6 4 15,0-4 0-15,-5-4 2 16,-7-4 8-16,-4 1 1 0,-3-4 11 16,-4 0-17-16,-4 0 5 15,5-6 4-15,0-6-17 16,6-1 0-16,11-3 6 16,-1 2-7-16,6-3-3 15,2-7-9-15,25-3 4 16,15-4-22-16,8 0 0 15,8 3-15-15,1 2-1 16,-2 5-5-16,-12 4-2 16,-10 6 13-16,-6 1 36 15,-17 1 4-15,-4 3 1 16,-7 2 20-16,-1-4 23 0,0-2-34 16,0-3 1-16,0 0 7 15,0-2 4-15,-5 2-6 16,-2-2 4-16,2 1-2 15,1 2 1-15,2 2 4 16,-5 0-6-16,6 3-2 16,-1 3-2-16,-2 1 5 15,4 1-6-15,0 2-6 16,0 0 2-16,0 0-1 16,0 0-3-16,0 0 6 15,0 0 0-15,0 0-6 16,0 0-4-16,0 0 0 15,0 9-3-15,0 15 2 0,0 9 1 16,0 8 16 0,-2 5 13-16,-1 1-5 0,2-1-13 15,1-1 10-15,0-9-10 16,0-2-1-16,0-5-3 16,0-2-1-16,0-6-1 15,0-1 5-15,0-6-7 16,1-3 5-16,2-4 0 15,-1-2-5-15,-2-2-2 16,4-2 1-16,-4 1 0 16,0-2-1-16,2 0 0 15,-2 0 1-15,0 0-2 16,1 0-11-16,-1 0-12 16,2 0-31-16,-2 0-12 0,0 0-32 15,0-8-36-15,0-8-169 16</inkml:trace>
  <inkml:trace contextRef="#ctx0" brushRef="#br0" timeOffset="13389.73">22732 4258 760 0,'0'0'18'0,"0"0"-18"15,0 0 0-15,0 0 0 16,0 0 10-16,94-27 12 0,-74 27-20 16,2 7 0-16,-1 10 13 15,0 6 0-15,-6 5-9 16,-4-2 6-16,-4 2-10 16,-6-2 7-16,-1 1 14 15,0-2 2-15,-10-3-5 16,-5-4-1-16,-3-3 4 15,0-4 8-15,1-4-4 16,0-4-8-16,-2-1-7 16,2-2 9-16,-5 0-11 15,0-7-8-15,2-9 2 16,4-1 8-16,10-9-10 0,-2 0-2 16,8-2-21-16,0-3 8 15,0 6-11-15,18 3-10 16,4 4-13-16,3 3-8 15,5 5-24-15,3 2 1 16,1 5-30-16,-1 2-55 16,-3 1-209-16</inkml:trace>
  <inkml:trace contextRef="#ctx0" brushRef="#br0" timeOffset="13999.04">23147 4180 694 0,'0'0'61'0,"0"0"-52"16,0 0 32-16,0 0-12 16,0 0-18-16,0 0-11 15,-22 11 2-15,0 19 3 16,-1 4 14-16,3-1-10 16,8-5-3-16,9-7-6 15,3-7 0-15,0-3-2 16,3-1 4-16,9-4-4 15,1-2 2-15,6-4-3 16,3 0 3-16,-1 0 1 16,0-17-1-16,0-4-2 15,1-5 2-15,-8-5 0 16,0 6 1-16,-6 3 2 16,-5 7 9-16,2 9 17 0,-5 3 3 15,0 3-18-15,0 0-7 16,0 0 5-16,0 0-8 15,0 0-3-15,0 14-1 16,0 10 0-16,0 13 12 16,0 9 22-16,0 6 3 15,0 4-26-15,0 0 4 16,0-1 1-16,0 1-2 16,0-5-12-16,0-4 2 15,0-7-4-15,-5-8 0 16,1-7 2-16,-3-10-1 15,2-3 2-15,4-9 1 16,-5-3-1-16,1 0 5 0,-3 0-1 16,-7 0 5-1,-5-10-7-15,-9-5-5 0,5-3-2 16,-5-2-5-16,4 3 5 16,5 1-7-16,1 3-20 15,4 2-9-15,4 1-15 16,2 1-24-16,8 1-26 15,1-3 15-15,0-2-124 16</inkml:trace>
  <inkml:trace contextRef="#ctx0" brushRef="#br0" timeOffset="14577.19">23318 4177 828 0,'0'0'17'0,"0"0"-17"15,0 0-24-15,0 0 6 16,0 0 16-16,0 0 2 16,49 3 0-16,-32 15 4 15,2 3 9-15,-5 0 2 16,4-1-4-16,-6-4-11 15,2-1 4-15,-1-6-2 0,2 0 1 16,0-2-2 0,-1-5 8-16,-1-2-8 0,-2 0 0 15,-7 0 3-15,5-2 9 16,0-12-7-16,-2-6 0 16,1 0 6-16,-2-4 2 15,0 5-9-15,0-2 10 16,-5 7 1-16,2 3-1 15,-3 6 8-15,0 4 8 16,0 1-8-16,0 0-14 16,0 0-9-16,0 0-9 15,0 9 4-15,0 21 4 16,-3 16 1-16,-8 14 49 16,-5 6-14-16,0 0-27 0,-1-9 11 15,4-8-7-15,-1-8-4 16,4-9 0-16,4-10-7 15,0-5 6-15,5-9-6 16,-3-3 1-16,4-3-2 16,0 0 0-16,0-2 0 15,0 0-14-15,0 0-7 16,0 0-51-16,0-4-34 16,11-21-78-16,16-12-525 15</inkml:trace>
  <inkml:trace contextRef="#ctx0" brushRef="#br0" timeOffset="14874.04">24051 4523 968 0,'0'0'0'0,"0"0"0"16,0 0-10-16,0 0-27 15,0 0 21-15,0 0 7 16,0 0 7-16,0 2 0 16,0 1-2-16,0-2 2 15,0-1-1-15,0 2 4 16,0-2-1-16,0 0 24 0,0 0-5 16,0 0 4-16,0 0 20 15,0 0 2-15,0 0-22 16,0 0-16-16,0 0-7 15,7 0-41-15,0-12-38 16,-4-6-109-16</inkml:trace>
  <inkml:trace contextRef="#ctx0" brushRef="#br0" timeOffset="17311.49">2333 6229 286 0,'0'0'16'16,"0"0"-10"-16,0 0 6 16,0 0-8-16,0 0-4 0,0 0-3 15,0 0 3-15,-6-17 25 16,3 16 33-16,0-5-26 15,-1 3-25-15,2-3-4 16,-1 4-3-16,1 1-12 16,1 1-8-16,1 0-4 15,0-2-7-15,0 2 12 16,0 0 6-16,0 0 5 16,0 0 7-16,0 0 1 15,0 0 35-15,-2 0 28 16,2 0-23-16,0 0-1 15,0 0-5-15,0-1 10 0,0-2 1 16,0 3-18 0,0-2 16-16,0-4-16 0,0-1 3 15,0 1-27-15,0-3 14 16,0-2 3-16,0-1 7 16,3 0-20-16,6-1 14 15,1 4-13-15,1 0 4 16,1 1-11-16,-1 1 0 15,0 4 0-15,0 3 0 16,4-2-1-16,2 2 0 16,4 0 0-16,0 0-2 15,0 2 2-15,-6 10-1 16,1 3 0-16,-8 3 0 16,-5 7 1-16,-3 2 0 15,0 6-2-15,-12 2 4 0,-12-1-2 16,-4 0 0-16,-4-4 4 15,3-5-5-15,6-5 2 16,4-4-1-16,6-5 5 16,3-2 1-16,5-2-2 15,3-6-3-15,2 3 1 16,0-3-2-16,0-1 2 16,0 0-4-16,0 0 1 15,0 0 1-15,0 0-2 16,0 0 2-16,0 0-3 15,2 0 2-15,10 0 1 16,6 0 9-16,3 0-9 16,5-1-2-16,0-3 2 0,5 0 0 15,-3 1 1-15,-1-1 1 16,-6 0-2-16,-3 3 0 16,-6 0 0-16,0-1-3 15,-3 1 3-15,0-1-1 16,-6 2 0-16,-2-1 1 15,-1 1 0-15,0 0 0 16,0 0 0-16,0 0 0 16,0 0-7-16,0 0-2 15,0 0-15-15,0 0-20 16,0 0-12-16,0-2-27 0,0-4-92 16</inkml:trace>
  <inkml:trace contextRef="#ctx0" brushRef="#br0" timeOffset="18140.56">2612 5961 651 0,'0'0'0'0,"0"0"-1"15,0 0 1-15,0 0-8 16,0 0 8-16,0 0 4 16,57-20 0-16,-39 17-1 15,-2 3 22-15,-1-1-8 16,2 1 2-16,-2-2-2 15,0 2-14-15,-5-3 0 16,-3 2 4-16,-6 1-7 16,1 0 1-16,-2 0 10 15,0 0 16-15,0 0-2 16,0 0 6-16,0 0-2 0,0 0-11 16,0 0 9-16,0 0-22 15,0 0-3-15,0 0-1 16,0 1-1-16,0 17 4 15,0 3 3-15,0 11 28 16,0 4-16-16,0 1 3 16,0 3-10-16,0 2 1 15,1 2 1-15,-1-1-2 16,3 1 1-16,0-2 10 16,-2-6 3-16,4-5-10 15,-1-8-6-15,1-6-3 16,-2-4 0-16,-1-2-6 15,-1 1-1-15,-1 1 2 0,2 2 0 16,-2 4-1 0,0 3 1-16,0 0 3 0,0 3 4 15,0-3-8-15,0-3 0 16,0-4 6-16,0-2-5 16,0-4-1-16,0-5 2 15,0-2 5-15,0 0-5 16,0-2-3-16,0 0-1 15,0 0 1-15,0 0 2 16,0 0 0-16,0 0 6 16,0 0-2-16,0 0 6 15,0 0-3-15,0 0-3 0,-3 0 5 16,-5 0-1 0,-3 0-9-16,-2 0 2 15,-2 0-2-15,-2 0 3 0,1 0-4 16,-2 0-1-16,0 0-2 15,6 0-2-15,0 1-9 16,2 1-21-16,-1 2-26 16,-1 1-68-16,-7-3-101 15,0-2-308-15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28T06:15:04.139"/>
    </inkml:context>
    <inkml:brush xml:id="br0">
      <inkml:brushProperty name="width" value="0.05292" units="cm"/>
      <inkml:brushProperty name="height" value="0.05292" units="cm"/>
      <inkml:brushProperty name="color" value="#FF0000"/>
    </inkml:brush>
  </inkml:definitions>
  <inkml:trace contextRef="#ctx0" brushRef="#br0">4406 6464 595 0,'0'0'143'16,"0"0"-134"-16,0 0 7 16,0 0 31-16,0 0-20 15,0 0 13-15,0 0-19 16,-9-12 8-16,9 12-5 16,0 0 10-16,0 0 14 15,0 0-17-15,0 0 1 16,0 0 0-16,0 0-16 15,0-2-8-15,0 2 5 16,0 0 3-16,0 0-9 16,0 0 1-16,0 0 6 0,0 0-4 15,0 0 1 1,0 0-6-16,0 0 4 0,0 0 1 16,0 0 1-16,0 0-5 15,0 0 6-15,0 0-4 16,0 0 0-16,0 0 1 15,0 0-8-15,0 0 0 16,0 9 0-16,0 9 1 16,0 5 14-16,6 2-11 15,0 8 3-15,1 3 1 16,0 2-5-16,-1 6 8 16,-4-1-11-16,3-1 5 15,-3-2 4-15,1-6-10 16,-2-7 5-16,-1-3 0 0,3-5-5 15,-2-4-1-15,-1-4 1 16,0-2 0-16,0-4 5 16,0 0-4-16,0-4 1 15,0 2-2-15,0-2-1 16,0 1 1-16,0 0 1 16,2-2-1-16,-2 0 2 15,0 0 1-15,0 0-3 16,0 0 1-16,0 0-4 15,0 0-9-15,0 0-16 16,0 0-14-16,0 0-18 16,0-5-48-16,-2-9-84 15,-3-3-24-15,3-7-98 0</inkml:trace>
  <inkml:trace contextRef="#ctx0" brushRef="#br0" timeOffset="375.02">4427 6497 863 0,'0'0'6'0,"0"0"-6"16,0 0 66-16,0 0 0 15,0 0-8-15,0 0-27 0,-21-35-31 16,31 32-3-16,15 2 2 15,14 1-4-15,4 0-2 16,1 3 5-16,-3 13 1 16,-10 4-2-16,-6 4 2 15,-11 1-4-15,-7-1 3 16,-7 2 0-16,0-1-4 16,-20-5 5-16,-12 2 0 15,-9-7-9-15,-6-3 10 16,-5-9 0-16,5-3-2 15,10 0 1-15,16 0-1 16,10 0-19-16,11-3-22 16,8-8-58-16,20-3-15 15,7 1-30-15,-2 2-455 16</inkml:trace>
  <inkml:trace contextRef="#ctx0" brushRef="#br0" timeOffset="999.98">4702 7004 791 0,'0'0'13'0,"0"0"-9"16,0 0 31-16,40-95 14 15,-19 62-8-15,8 0-20 16,-4 0-1-16,-4 3-2 16,0 4-7-16,-9 4 2 15,-3 7-7-15,-5 6 3 16,-4 4-3-16,0 4 9 15,-13 1-15-15,-14 0-5 16,-12 0-1-16,-3 15-1 16,6 3 3-16,9 1 3 15,15-4-3-15,11 2-2 0,1-2-6 16,19 0 7-16,15 0-3 16,15-3 3-16,6-3-3 15,5-3 2-15,-4-2-9 16,-8-1 2-16,-14 2 3 15,-6-2 8-15,-15 1-1 16,-12 1-2-16,-1 2 5 16,-1 4 9-16,-21 7 4 15,-9 4 9-15,-5 1 15 16,2 0 12-16,5-4-12 16,8-2-15-16,7-1 0 15,7-1-13-15,7-3-9 0,0 2 0 16,0-1-2-1,17-5-1-15,6-1-3 0,6-3 2 16,6-4 0-16,0 0-10 16,-2-11-22-16,1-9-15 15,-4-3-50-15,-7-5-79 16,-4 0-228-16</inkml:trace>
  <inkml:trace contextRef="#ctx0" brushRef="#br0" timeOffset="1328.09">5203 6717 761 0,'0'0'39'0,"0"0"0"16,0 0 49-16,0 0-42 16,0 0-11-16,0 0-35 15,17 2-2-15,9 21 2 16,7 6 21-16,3 5-7 15,-5 1 4-15,-8-5-6 16,-7-4-4-16,-7-7-3 16,-7-5-2-16,-2-6 4 15,0 1 4-15,-15-1 18 16,-20-5-2-16,-14-3-12 16,-5 0-7-16,3 0-6 15,9-11 1-15,15 0 0 16,12-3-6-16,12-2 2 0,3-6-25 15,13-8-29-15,24-4-65 16,6-4-127-16</inkml:trace>
  <inkml:trace contextRef="#ctx0" brushRef="#br0" timeOffset="1734.26">5465 6674 894 0,'0'0'190'0,"0"0"-178"16,0 0 14-16,0 0 21 15,0 0-10-15,0 0-19 0,-10 4-17 16,13 24 0-16,8 11 27 16,3 6-9-16,2 4-13 15,-1-6-4-15,-3-5 4 16,-2-5-3-16,2-6-3 15,-5-6 0-15,-4-8 3 16,0-5-2-16,-1-6-1 16,-2-2 1-16,0 0 6 15,0 0 3-15,0-19-4 16,1-11-6-16,5-14 0 16,3-4-2-16,6 0-1 15,-1 8-1-15,1 4 1 0,-5 5 1 16,2 8-13-1,-6 1-17-15,1 8-35 0,0 3-50 16,-2 3-111-16,1 4-59 16</inkml:trace>
  <inkml:trace contextRef="#ctx0" brushRef="#br0" timeOffset="2171.77">5876 6920 749 0,'0'0'23'0,"0"0"-19"0,0 0 29 16,0 0 2-16,0 0 1 16,90-73-9-16,-69 47-5 15,0 0 2-15,-10 0 16 16,1 5 4-16,-7 1 14 15,-5 4-7-15,0 3-13 16,-3-2-2-16,-16 5-6 16,-1 5-2-16,-5 3-2 15,-3 2-8-15,-4 17-13 16,-3 23-2-16,1 13 0 16,7 5 8-16,12-2 7 15,10-7-17-15,5-5 1 16,11-8-4-16,12-9 2 0,7-6-4 15,4-10-4-15,14-8 4 16,6-3 4-16,6-5 0 16,0-15-3-16,-5-6 2 15,-6-3-19-15,-12 6 1 16,-14 1-8-16,-12 5-11 16,-2 4-1-16,-9-4-28 15,0 0-121-15,0-1-171 16</inkml:trace>
  <inkml:trace contextRef="#ctx0" brushRef="#br0" timeOffset="3031.09">7233 6730 740 0,'0'0'107'16,"0"0"-95"-16,0 0 4 15,0 0 26-15,0 0-21 16,0 0 2-16,0 0-14 15,46-39-5-15,-21 39 1 0,-1 5 1 16,3 16 2-16,-5 7 6 16,-8 5 10-16,-11 5-8 15,-3-1-3-15,-3-2-2 16,-27-2 11-16,-6-4-19 16,-15-5 15-16,-5-5-1 15,-6-5-10-15,4-7 16 16,11-7 4-16,13 0 5 15,16-7-11-15,8-10-21 16,10-6-3-16,0-5 2 16,6-3-9-16,25-2 3 15,7-2 4-15,7 0 1 0,3 5-18 16,-6 5-10 0,2 5-37-16,-7 5-46 0,-5 6-45 15,-10 8-88-15</inkml:trace>
  <inkml:trace contextRef="#ctx0" brushRef="#br0" timeOffset="3562.24">7576 6992 708 0,'0'0'46'16,"0"0"-39"-16,50-82 53 15,-27 42-22-15,-1-5 12 16,-2 0-19-16,-2 1-9 16,-12 10-3-16,-1 4-4 15,-5 10 1-15,0 5-6 16,-5 5-3-16,-9 1-6 16,-8 6 8-16,1 3-3 15,-3 0-3-15,6 0 20 16,6 0-18-16,6 6 4 15,6 3-9-15,0 6-4 16,3-1-2-16,15 1 1 16,12 2 0-16,3-3 2 15,11-4 1-15,-1-1 2 16,-5-3-3-16,-8 0-6 0,-12-1 3 16,-8 2-4-16,-4 1 4 15,-6 5 6-15,0 7 4 16,-11 4-1-16,-12 8 23 15,-7-1 1-15,0 1-1 16,4-7-9-16,11-5 4 16,5-7-19-16,10-5-2 15,0-2-3-15,0-2-8 16,22-2 0-16,10-2-1 16,15 0-9-16,6-11-17 15,2-7-51-15,-6-4-62 16,-6 2-47-16,-11 2-275 0</inkml:trace>
  <inkml:trace contextRef="#ctx0" brushRef="#br0" timeOffset="4234.07">8702 6648 596 0,'0'0'47'0,"0"0"39"16,0 0 19-16,0 0-22 16,0 0-18-16,0 0-23 15,-120-40 1-15,74 40-10 16,-6 21-6-16,-3 14-9 15,1 9-2-15,7 5 4 16,13 0-14-16,23-5-6 16,11-5 0-16,2-8-6 15,28-7-1-15,9-9-2 16,9-10 0-16,5-5 0 16,2 0-2-16,-1-13-11 15,-7-11 20-15,-9-12-8 0,-8-8 8 16,-7-11 4-1,-12-9 1-15,-10 0 7 0,-1-1-6 16,-3 6 3-16,-18-1 1 16,-3 7 23-16,3 7-18 15,3 9 11-15,5 5 8 16,5 9-9-16,2 5-3 16,1 8-3-16,4 2-8 15,-1 5-3-15,2 2 3 16,0 1 4-16,-1 0-8 15,1 0-4-15,-2 0-2 16,2 22 2-16,0 16 0 16,0 13 21-16,-4 11-2 15,3-1-7-15,1-4-6 16,0 0 3-16,0-2-10 0,0-1 3 16,5-4-3-16,6-7-5 15,0-5 3-15,1-11-15 16,-1-5-19-16,0-8-28 15,-2-4-22-15,2-7-49 16,2-3-89-16,2 0-38 16</inkml:trace>
  <inkml:trace contextRef="#ctx0" brushRef="#br0" timeOffset="4484.05">8863 6594 573 0,'0'0'372'16,"0"0"-370"-16,0 0 73 16,0 0 26-16,0 0-36 15,0 0-22-15,-10-14-32 16,10 14 0-16,0 11-4 16,0 10-5-16,0 12 15 15,8 5-2-15,1 6-5 16,-4-3-4-16,2-4-3 15,-4-5-3-15,2-8 0 16,-1-5-3-16,-3-3 0 16,-1-9-37-16,0-4-59 15,0-3-83-15,0-6-48 0</inkml:trace>
  <inkml:trace contextRef="#ctx0" brushRef="#br0" timeOffset="4780.96">8925 6390 726 0,'0'0'50'15,"0"0"-50"-15,0 0-1 16,0 0-7-16,0 0 6 16,0 0 0-16,32-9 0 15,-20 14-1-15,-4 3-1 0,-5-1 2 16,-2-5 2-1,-1 2 16-15,0-3 22 0,0 1 46 16,-11-1-4-16,-9-1-20 16,-2 0-28-16,0 0 1 15,11 0-11-15,6 0-13 16,1 0-9-16,4 0-41 16,0 0-71-16,4 0-41 15,9 0-39-15,6 7-162 16</inkml:trace>
  <inkml:trace contextRef="#ctx0" brushRef="#br0" timeOffset="5155.92">9215 6583 837 0,'0'0'24'16,"0"0"-13"-16,0 0 32 15,0 0-17-15,0 0 6 16,-73 89-18-16,71-62-10 16,2-2 2-16,0-1 1 15,4-3-7-15,14-3 2 16,2-3-1-16,2-2-1 16,0-6 2-16,0 2 1 15,-4-1-3-15,-4-1 1 16,-7-1-1-16,-4 1 7 0,-3-1-6 15,0 4 17-15,-2-2 5 16,-20 6-4-16,-9 1-13 16,-11-1 3-16,-2-4-9 15,5-2-14-15,13-4-14 16,7-2-48-16,10-2-63 16,9 0-104-16</inkml:trace>
  <inkml:trace contextRef="#ctx0" brushRef="#br0" timeOffset="5530.91">9470 6627 863 0,'0'0'37'0,"0"0"-17"16,0 0 133-16,0 0-66 15,0 0-12-15,0 0-41 16,-21-24-5-16,21 24-14 16,0 0-1-16,0 0-5 15,0 21-9-15,0 13 12 16,13 19 16-16,1 11 4 16,5 6-22-16,-2-2 7 15,-1-2-1-15,-4-4 3 16,4 0-17-16,-6-5 5 15,-4-6-3-15,0-10-2 0,-5-9-2 16,-1-8 0-16,0-11 0 16,0-4-6-16,0-5-17 15,0-4-38-15,0 0-19 16,0-16-20-16,-13-20-152 16,-9-15-431-16</inkml:trace>
  <inkml:trace contextRef="#ctx0" brushRef="#br0" timeOffset="5874.64">9487 6691 899 0,'0'0'29'0,"0"0"-26"15,0 0-3-15,0 0 25 16,0 0 11-16,0 0-26 15,31-30-10-15,1 30 0 16,7 0 0-16,3 0 0 16,-4 4 0-16,-6 12 5 15,-11 2-5-15,-3 2-2 16,-14 4 2-16,-4 4 8 16,0 3 17-16,-23 1-19 15,-18-7-4-15,-4-5 9 16,-3-6 14-16,-2-7-13 0,8-7-7 15,11 0-5 1,10 0-4-16,11-12-45 0,10-3-34 16,0-3-45-16,16-2-4 15,8 0-65-15</inkml:trace>
  <inkml:trace contextRef="#ctx0" brushRef="#br0" timeOffset="6952.69">9838 6923 275 0,'0'0'245'0,"0"0"-221"15,0 0 78-15,88-80-47 16,-61 50-16-16,-2-3 14 16,-2-4-22-16,-1 6-9 15,-6 3-9-15,-10 7 3 16,-2 0 19-16,-4 6-4 16,0 3 2-16,-17 1-26 15,-5 3-3-15,-2 6-2 16,3 2 2-16,4 0-4 15,5 0-7-15,9 5 2 16,3 4 5-16,0 4-11 16,0 2 6-16,19-3 0 15,6 3-10-15,7-6 11 0,4-3 2 16,6-3-5 0,0-3-2-16,-2 0 3 0,-8 0-4 15,-9 0 3-15,-13 0 6 16,-6 0 1-16,-4 2 2 15,0 8 15-15,-2 5 5 16,-18 9-7-16,-2 6 1 16,-1 6-2-16,1-3 7 15,3-5-8-15,13-5-12 16,0-3-1-16,6-7-2 16,0-2-2-16,14-6-7 15,11 0 3-15,7-5 4 16,5 0 4-16,5 0-11 15,-2-7-35-15,-4-10-39 0,2-6-51 16,-11-2-191-16</inkml:trace>
  <inkml:trace contextRef="#ctx0" brushRef="#br0" timeOffset="7311.96">10457 6621 636 0,'0'0'86'16,"0"0"-85"-16,0 0 48 16,0 0 9-16,0 0-50 0,0 0-4 15,46 0 8 1,-21 18-1-16,4 7 6 0,-7 4 11 16,-8 5 3-16,-5-1-18 15,-4-3 8-15,-5-3-4 16,0-5 4-16,-5-5-3 15,-17-3 6-15,-5-5 7 16,-11-5 9-16,-7-4-18 16,-5-1-2-16,6-17-1 15,8-9-10-15,9-5-9 16,10-2-2-16,9-2-5 16,8 3-25-16,0 3-21 15,25 6-46-15,14 3-50 16,7 2-63-16,7 5-251 0</inkml:trace>
  <inkml:trace contextRef="#ctx0" brushRef="#br0" timeOffset="7686.95">10699 6564 559 0,'0'0'202'15,"0"0"-196"-15,0 0 95 16,0 0-23-16,0 0-45 15,0 0-23-15,0 30 13 16,16-3 22-16,-1 10-17 16,6 2-8-16,-1 2 4 15,-1-1-15-15,-1-5 0 0,2-5-1 16,-4-5-3 0,-1-4-5-16,-3-4 0 0,-2-5 1 15,-3-3 0-15,-6-7-1 16,1-2 4-16,-2 0-1 15,0 0 17-15,0-17 10 16,0-15-21-16,9-14-8 16,1-7-1-16,5 0 1 15,3 3 1-15,-3 9-2 16,3 8-5-16,-6 6-7 16,0 4-8-16,0 3-37 15,-3 2-19-15,3 3-76 16,-3 4-56-16,-9 9-234 15</inkml:trace>
  <inkml:trace contextRef="#ctx0" brushRef="#br0" timeOffset="8155.73">11150 6699 507 0,'0'0'33'0,"0"0"-10"16,0 0 60-16,0 0-15 16,0 0-29-16,0 0 5 15,91-29-10-15,-75 15-9 16,1 0 27-16,-6 2-6 0,-7 3 20 16,1 0-6-16,-5-4-11 15,0 1-11-15,0-3 2 16,-17 1-21-16,-8 1 12 15,-3 4-17-15,-4 7 10 16,-1 2-16-16,-4 9 8 16,0 20-7-16,5 7-9 15,7 11 1-15,9 4-1 16,16 2 0-16,0-2-4 16,19-6 4-16,13-11 0 15,6-5-7-15,1-10 6 16,8-6-4-16,1-9 5 0,8-4 1 15,4 0 0 1,-3-15 0-16,-7-4 0 0,-15 1-1 16,-12-1-5-16,-9 4-14 15,-7-1-5-15,-7-2-15 16,0-3-52-16,0 0-105 16,0 0-97-16</inkml:trace>
  <inkml:trace contextRef="#ctx0" brushRef="#br0" timeOffset="9171.21">12909 6391 656 0,'0'0'68'0,"0"0"6"16,0 0 55-16,0 0-38 16,0 0-8-16,0 0-31 15,-23-19-9-15,1 31-7 16,-8 26-11-16,-10 17-5 15,0 17 4-15,2 6-5 16,17-2 1-16,11-1-7 16,10-7-13-16,7-8-2 15,20-7 1-15,12-10 0 16,12-7-6-16,6-9-21 16,3-10-32-16,1-10-40 15,1-7-90-15,-6 0-84 16</inkml:trace>
  <inkml:trace contextRef="#ctx0" brushRef="#br0" timeOffset="9905.54">13253 6534 719 0,'0'0'19'0,"0"0"18"15,0 0 85-15,0 0-41 16,0 0 9-16,0 0-47 16,0-27 2-16,0 27-14 15,0 0-10-15,2 5-3 16,3 19-18-16,0 13 37 16,1 14-2-16,-5 6-1 15,-1 0-15-15,0-5-11 16,0-3 5-16,2-8-12 0,-1-6 1 15,6-6-1 1,-4-9-1-16,3-4 0 0,-5-6-1 16,-1-4 1-16,0-4-6 15,0-2-4-15,0 0 4 16,0 0-1-16,0-21 2 16,0-12-7-16,-12-15-10 15,3-13 13-15,2-3-1 16,7 5 8-16,0 5-9 15,0 11 11-15,3 5 2 16,10 6 0-16,1 5-3 16,0 3 2-16,5 1-2 15,1 4 1-15,0 3-3 16,1 7 3-16,-5 2-2 16,2 5-3-16,-4 2-4 0,-1 0 3 15,2 14 4-15,-1 9-1 16,-6 3 3-16,-5 7 0 15,-3-1 0-15,0-3-7 16,0 0 3-16,-10-6 4 16,-5-2-7-16,-7-4-4 15,-6-3-3-15,2-7-3 16,-10-3-19-16,4-4-27 16,6 0-44-16,3-6-66 15,5-8-87-15</inkml:trace>
  <inkml:trace contextRef="#ctx0" brushRef="#br0" timeOffset="10796.16">13832 6530 556 0,'0'0'54'0,"0"0"15"15,0 0 21 1,0 0 15-16,0 0-41 0,0 0 4 15,0-16 7-15,0 16-29 16,0 0-13-16,-2 20-9 16,-14 12-14-16,-2 14 11 15,-4 5 8-15,-4 1-18 16,10-5-5-16,0-4 1 16,6-7-5-16,6-10-2 15,1-8 0-15,-2-7 0 16,5-5 0-16,0-5-5 15,0-1-7-15,0 0 1 16,0-1 3-16,0-22 2 16,6-11 5-16,4-16-1 15,2-3-1-15,1-1 3 16,0 5-3-16,5 9 3 16,-6 10 0-16,0 6 0 0,0 6-2 15,-3 5 2-15,0 2 4 16,0 2-1-16,-4 1 1 15,5 2 0-15,-5 3-1 16,-1 2 2-16,4 1-4 16,-4 0 0-16,5 1 0 15,3 17 9-15,-1 12 0 16,8 9 8-16,-4 3-2 16,5 7 3-16,-1-1-5 15,-4-3-3-15,4-3 1 16,3-2-10-16,-5-9-2 15,-3-6 2-15,-2-3-2 0,0-6-1 16,-3-4 1-16,-6-3 0 16,2-4 2-16,-5-2-2 15,0-3 0-15,0 0-3 16,0 0-1-16,0 0-5 16,0 0-10-16,-2-13-19 15,-15-6-54-15,-6-3-42 16,-6-2-146-16,5 1-499 15</inkml:trace>
  <inkml:trace contextRef="#ctx0" brushRef="#br0" timeOffset="11624.21">14541 6479 590 0,'0'0'21'0,"0"0"-11"0,0 0 70 15,0 0-36-15,0 0 23 16,-22-83-35-16,9 70 16 16,-6 1 1-16,-1-1-9 15,0 6-1-15,-4 4 1 16,0 3-17-16,-6 0-13 16,-2 13 1-16,0 9-11 15,9 3 3-15,5-1-3 16,14-4 0-16,4-1-2 15,0-5-3-15,12-2-1 16,13-2-2-16,10-3 5 16,3-3 2-16,6-4-8 15,-2 0-2-15,-8-2 2 16,-3-9 2-16,-11-6 4 16,-3-4 3-16,-9 0 0 0,-1-3 7 15,-7 1-7-15,0 1 17 16,0-1 4-16,0 3 9 15,-10 6-8-15,-1 3 11 16,10 5-2-16,-2 3-10 16,3 3 0-16,0 0-13 15,-4 0-4-15,4 0-3 16,0 4-1-16,0 19-1 16,0 11 1-16,0 13 15 15,8 4-1-15,1 2-2 16,0-1 5-16,-3-1 7 15,3 3-7-15,-3-2-5 0,-3-4 2 16,-3-7-1-16,2-6-2 16,-1-7-5-16,-1-7-4 15,4-5 4-15,-2-5-5 16,-2-5 0-16,1-3-1 16,-1 0 0-16,0-3 0 15,0 0 0-15,0 0 0 16,0 0 0-16,0 0 0 15,0 0-2-15,0 0-9 16,0 0-8-16,0 0-17 16,0-7-3-16,0-7-43 15,0-5-66-15,0-4-128 16,0-1-15-16</inkml:trace>
  <inkml:trace contextRef="#ctx0" brushRef="#br0" timeOffset="11921.08">14756 6231 822 0,'0'0'17'0,"0"0"-4"15,0 0-13-15,0 0 60 16,0 0-9-16,0 0 17 0,66 25-9 15,-36 8-7 1,9 15-1-16,6 14-16 0,1 12 4 16,-1 4-28-16,-7 8 1 15,-24-2 3-15,-14 0 5 16,0-4-2-16,-26-11-6 16,-22-9-12-16,-8-6-7 15,-17-10-40-15,-5-7-71 16,-7-9-97-16,-2-14-135 15</inkml:trace>
  <inkml:trace contextRef="#ctx0" brushRef="#br0" timeOffset="13233.44">15515 6592 563 0,'0'0'18'0,"0"0"59"16,0 0-14-16,0 0 0 15,0 0 8-15,0 0-26 16,0 0-14-16,-5 0-5 15,5 0-4-15,0 2-8 16,0 0 2-16,17 1 15 16,5 2 7-16,10-4-16 15,3 2 11-15,7-1-9 16,1-2-9-16,0 0 4 16,-1 0-8-16,-3 0-4 0,-4 0 3 15,0-2 8-15,-1-3-9 16,-3-1 2-16,-1 3-4 15,-8 0-6-15,-9 0 7 16,-3 2-8-16,-6 1-1 16,-3 0 1-16,-1 0 3 15,0 0 0-15,0 0 0 16,0 0-1-16,0 0 1 16,0 0-1-16,0 0-2 15,0 0-1-15,0 0-6 16,0 0-5-16,0 0-16 15,0 0-31-15,0-2-20 16,0 0-69-16,0-4-50 0,0-1-31 16,0 1-169-16</inkml:trace>
  <inkml:trace contextRef="#ctx0" brushRef="#br0" timeOffset="13702.21">15976 6371 711 0,'0'0'22'0,"0"0"-15"16,0 0 59-16,0 0 12 15,0 0-44-15,0 0-30 16,11 6 15-16,9 6 17 15,4 2-11-15,-3 1-9 16,0 1 12-16,-5-3-5 16,-1-2-3-16,-8-4-7 15,0-1 12-15,-7-3-12 16,0-1 5-16,0 2 11 16,0 6-5-16,0 3-1 15,-14 5-2-15,-5 6 4 16,-4 1-18-16,1 4 2 15,1 4-3-15,3-1-4 16,3 1 1-16,0-3-3 0,11-5 0 16,-3-2 0-16,4-5 2 15,2-5-2-15,-1-2 0 16,2-5 1-16,0-3-1 16,0-1-6-16,-4-2 6 15,4 0-7-15,0 0-6 16,-2 0-12-16,1 0-17 15,-8-3-35-15,5-7-134 16,-7-3-153-16</inkml:trace>
  <inkml:trace contextRef="#ctx0" brushRef="#br0" timeOffset="14077.18">16926 6296 723 0,'0'0'70'15,"0"0"-36"-15,0 0 60 0,0 0-36 16,-86 52-23-16,32 7 16 16,2 14-7-16,7 8 9 15,15 0-3-15,15-4-22 16,15-9-20-16,0-8 0 16,14-10-8-16,19-8-8 15,14-7 2-15,6-11 0 16,4-11-45-16,2-10-49 15,-1-3-94-15,-6-7-72 16</inkml:trace>
  <inkml:trace contextRef="#ctx0" brushRef="#br0" timeOffset="14436.47">17286 6464 828 0,'0'0'34'15,"0"0"17"-15,0 0 61 16,0 0-6-16,0 0-38 16,0 0-14-16,0-24-29 15,0 24 0-15,0 0-12 16,0 6-7-16,0 19-1 0,0 18 6 15,0 15 24 1,0 4-1-16,0 0-19 16,0-8-5-16,0-9 4 0,2-8-13 15,1-11-1-15,4-5 1 16,-4-4-2-16,4-5 1 16,-6-3-13-16,-1-6-36 15,2-2-26-15,-2-1-26 16,0 0-25-16,0-13-107 15,0-13-183-15</inkml:trace>
  <inkml:trace contextRef="#ctx0" brushRef="#br0" timeOffset="14748.94">17249 6501 709 0,'0'0'33'0,"0"0"37"16,0 0-16-16,0 0-4 15,0 0-21-15,0 0-7 16,63-65-7-16,-22 65-1 16,-4 0 2-16,-1 4 3 15,-3 6 0-15,-9 5-9 16,0-3-8-16,-7 1-2 16,-6 2-1-16,-2-2-2 15,-7 3 3-15,-2-1 9 16,0 2-8-16,-14 4 2 15,-14 0 6-15,-5-1 1 16,-3-3-7-16,-3-7-6 0,6-4-18 16,4-4-16-1,13-2-46-15,7-2-77 0,9-17-126 16</inkml:trace>
  <inkml:trace contextRef="#ctx0" brushRef="#br0" timeOffset="15248.91">17717 6403 771 0,'0'0'66'16,"0"0"4"-16,0 0 6 15,0 0 2-15,0 0-22 16,0 0-34-16,0-4-22 16,11 25 0-16,3 12 13 15,6 9 34-15,2 3-22 16,0-7-10-16,-3-4-11 16,-1-5 7-16,-5-3-2 15,1-7-2-15,-3 0-5 16,-1-7-2-16,-1-1 0 15,-5-3-2-15,2-6 2 16,-6-2 4-16,0 0-1 16,0 0 3-16,3-14 0 0,5-17 17 15,3-8-18-15,7-10 1 16,-2-1-1-16,5 2-5 16,0 6 0-16,1 6-6 15,-2 8 6-15,-5 8 3 16,0 4-3-16,-10 7 0 15,2 4-4-15,-7 3-13 16,0 2-2-16,0 0-25 16,0 0-9-16,0 0-36 15,-7 2-77-15,-13 8-31 16,-5 3-165-16</inkml:trace>
  <inkml:trace contextRef="#ctx0" brushRef="#br0" timeOffset="16061.34">18490 6347 547 0,'0'0'29'0,"0"0"-1"15,0 0 79-15,0 0-14 16,0 0-7-16,0 0-50 15,-10-3-9-15,-19 24-12 16,-4 7-13-16,1 4 13 16,7-2 6-16,5-2-14 15,11-4-7-15,8-4 1 16,1-5-2-16,0-5 1 0,13 2-15 16,14-8 15-16,6-2 0 15,8-2-1-15,-4-1-5 16,1-16-12-16,-10-4 15 15,-2-3 3-15,-12 0 1 16,-2-1 5-16,-4 1 7 16,-8 1 15-16,0 2 6 15,0 2 3-15,0 1 3 16,-11 4 2-16,4 5-9 16,4 6-9-16,1 1-1 15,2 2-9-15,-1 0-11 16,1 0-2-16,0 0-1 15,0 0-1-15,0 12 1 16,0 19 0-16,0 9 10 16,0 10 5-16,0 2-1 0,1 2 5 15,2 3-4-15,6 1 4 16,-1-2-2-16,-2-5-4 16,2-7-3-16,-4-10-2 15,2-7 2-15,-5-8-4 16,-1-6-4-16,2-6-1 15,-2-4-1-15,0-1 2 16,0-2-1-16,1 0-1 16,-1 0 2-16,0 0 0 15,0 0 0-15,0 0-2 16,5 0-11-16,-5 0-12 16,1 0-16-16,-1 0-9 0,0-6-20 15,0-10-54-15,0-1-133 16,0-7-55-16</inkml:trace>
  <inkml:trace contextRef="#ctx0" brushRef="#br0" timeOffset="16358.26">18843 6220 757 0,'0'0'22'0,"0"0"-21"16,0 0 46-16,0 0 18 0,0 0-3 16,0 0-14-16,33 26 17 15,-11 5-1-15,0 17-11 16,-2 13 3-16,-6 15-30 16,5 11 7-16,-9 3-21 15,-1 4-6-15,-9-8 3 16,-9-8 1-16,-23-12-7 15,-11-7-3-15,-12-8 0 16,-14-8-20-16,-6-8-25 16,-7-11-52-16,-7-15-72 15,2-9-166-15</inkml:trace>
  <inkml:trace contextRef="#ctx0" brushRef="#br0" timeOffset="17326.89">19980 6387 576 0,'0'0'109'16,"0"0"-75"-16,0 0 65 0,0 0-14 15,0 0-4-15,0 0-10 16,0 0-22-16,-4-3-13 15,4 5-9-15,-2 15-21 16,2 11 20-16,-1 5 12 16,1 3-23-16,0-5-4 15,0-1 3-15,0-3-8 16,0-3-6-16,0-6 1 16,0-2 4-16,0-4-5 15,0-1-2-15,0-4-35 16,0-2-31-16,0-5-73 15,-2 0-76-15,-8-9-140 16</inkml:trace>
  <inkml:trace contextRef="#ctx0" brushRef="#br0" timeOffset="17655.05">19895 6213 854 0,'0'0'0'0,"0"0"-8"16,0 0 0-16,0 0 1 16,102-6 7-16,-66 15 0 15,-8 3 2-15,-8-2-1 16,-10-2-1-16,-2-2 0 16,-8-3 6-16,0-2 10 15,0 1 26-15,0-2 16 0,-11 0 8 16,-9 0-7-1,-13-9-35-15,-5-7-12 0,7 3 0 16,9 2-4-16,16 1-3 16,5 6-5-16,1-2-15 15,0 3-26-15,3-3-50 16,20 0-43-16,7 4-69 16,1 2-238-16</inkml:trace>
  <inkml:trace contextRef="#ctx0" brushRef="#br0" timeOffset="17983.14">20320 6299 738 0,'0'0'45'0,"0"0"-22"15,0 0 25-15,0 0 11 16,-48 85-25-16,46-58-29 15,2-2-10-15,0 1 1 16,14-2 4-16,8-4 6 16,6-2-1-16,4 0-3 15,-2 0 6-15,0 0 13 16,-2 0-5-16,-13 1-7 16,-3-2 0-16,-8-1 2 15,-4 1-1-15,-4 2 11 16,-21 0-8-16,-15-1 7 0,-8-4-14 15,-11-7-6 1,4-4-14-16,8-3-26 0,14 0-61 16,11-12-121-16,5-6-287 15</inkml:trace>
  <inkml:trace contextRef="#ctx0" brushRef="#br0" timeOffset="18858.04">21098 6153 851 0,'0'0'19'0,"0"0"16"16,0 0 28-16,0 0-30 15,0 0 19-15,0 0-14 16,3-5-12-16,-3 5 2 16,0 0-6-16,0 0 2 15,0 0 1-15,0 12-5 16,0 14 0-16,2 13 21 16,3 10 6-16,-3 8-19 15,-2 3-2-15,0-1 1 16,0-2-5-16,0-6-7 0,0-4-1 15,0-2-4-15,0-2-3 16,0-1-4-16,1-8 1 16,1-5-4-16,-1-6 0 15,-1-5 0-15,0-7 1 16,0 0-1-16,0-5-1 16,0-3 1-16,0-1-5 15,0-2-6-15,5 0-11 16,-5 0-3-16,1 0-13 15,-1 0-17-15,2-8-22 16,-1-11-50-16,1-9-144 16,-2-3-137-16</inkml:trace>
  <inkml:trace contextRef="#ctx0" brushRef="#br0" timeOffset="19061.14">20896 6450 744 0,'0'0'2'15,"0"0"12"-15,128-10 21 16,-60 8-6-16,3-1-13 16,-3 0-4-16,-6 0-5 15,-6 1-1-15,-15-3-6 0,-12 0 0 16,-14 0-47-1,-8 1-49-15,-7-1-130 0</inkml:trace>
  <inkml:trace contextRef="#ctx0" brushRef="#br0" timeOffset="19607.98">21698 6490 752 0,'0'0'117'0,"0"0"-49"15,0 0-12-15,0 0-18 16,-117 44-14-16,78-14-5 15,12 0-4-15,3 3-5 16,12-4-10-16,9-1 0 16,3-4-5-16,0-2-3 15,13-7 7-15,6-1-5 16,3-7-1-16,6-5 6 16,4-2 0-16,-2 0 2 15,5-14 1-15,-4-8 0 16,-5-5 7-16,-7-6-7 0,-7 7 5 15,-7 1 0 1,-5 5 22-16,0 4 14 0,0 8 10 16,0 1-25-16,0 5 9 15,0 2-15-15,0 0-13 16,0 0-9-16,0 1-5 16,0 17-4-16,0 10 9 15,0 12-3-15,0 4 4 16,0-1-1-16,0-5 0 15,5-5-1-15,-1-9-25 16,3-3-35-16,-7-7-70 16,0-7-104-16,0-7-134 15</inkml:trace>
  <inkml:trace contextRef="#ctx0" brushRef="#br0" timeOffset="20186.06">21840 6596 359 0,'0'0'342'0,"0"0"-319"15,0 0-14-15,0 0 37 16,0 0 1-16,0 0-18 16,74-47-11-16,-58 47-5 15,0 0 7-15,-6 0-13 16,0 5 10-16,-4 16 11 16,1 8 3-16,-4 6 5 15,-1 4-15-15,-2-2-13 16,0-2-2-16,0-5-5 15,4-6 0-15,-1-7-1 16,5-4 0-16,-2-4-17 16,8-5-3-16,0-2 5 15,6-2 1-15,3-3 14 16,4-15 5-16,0-9-2 0,-6-5-2 16,0 1 9-16,-12-1 5 15,-4 5 1-15,1 6 13 16,-6 2 14-16,0 9-12 15,0 5-4-15,0 2-6 16,0 3-3-16,0 0-12 16,0 0-6-16,0 11-11 15,0 15 6-15,0 9 0 16,0 4 10-16,0-2-8 16,0-7 3-16,0-6-38 15,3-2-55-15,11-8-78 16,2-6-157-16</inkml:trace>
  <inkml:trace contextRef="#ctx0" brushRef="#br0" timeOffset="20498.54">22435 6344 802 0,'0'0'96'0,"0"0"4"16,0 0 11-16,0 0-42 16,0 0-9-16,0 0-27 15,0-13-30-15,0 22 0 0,0 22 4 16,0 15-3 0,0 13 30-16,0 5-12 0,0-7-9 15,0-6 1-15,0-3-9 16,0-9 2-16,4-8 3 15,-1-7-10-15,-1-8-6 16,-1-3 5-16,3-6-38 16,-4-2-29-16,0-5-34 15,0 0-29-15,0-10-22 16,0-13-204-16</inkml:trace>
  <inkml:trace contextRef="#ctx0" brushRef="#br0" timeOffset="21076.62">22259 6527 653 0,'0'0'158'16,"0"0"-158"-16,0 0-14 15,0 0 14-15,0 0 31 16,95 0-4-16,-43 0-16 15,2 0-9-15,0 0 21 16,-4 0-5-16,-3 0-9 16,-3 0 4-16,-2 0-11 15,-9 0-2-15,-10-3 3 16,-4 1-1-16,-15 1-2 0,-2 1 32 16,-2-2 23-16,0 2-16 15,0 0-25-15,0 0 3 16,0 0-11-16,0 0-6 15,4 0-2-15,1 0 1 16,6 0 1-16,6 12-3 16,5 7 6-16,1 3 0 15,2 2-3-15,0 1 4 16,-10-4-4-16,-2 1 1 16,-5-4-1-16,-7-1 8 15,-1 1-2-15,0-3-5 16,-12-2 1-16,-10-1 6 0,-8-4-6 15,-4-4-1-15,-5-4 7 16,1 0-6-16,1-8 1 16,8-6 7-16,8-1 1 15,6-2 7-15,12-1 1 16,3-5-19-16,4-6-8 16,25-1-2-16,11-1-3 15,2 11-25-15,1 5-10 16,-5 6-24-16,-4 3-23 15,-9 6-31-15,-10 0-40 16,-8 0-258-16</inkml:trace>
  <inkml:trace contextRef="#ctx0" brushRef="#br0" timeOffset="22310.91">22859 6304 535 0,'0'0'53'16,"0"0"-28"-16,0 0 48 16,0 0-40-16,0 0-3 15,0 0 19-15,9-17-17 16,-9 15-1-16,4-1 4 16,-2 3-4-16,-2 0 9 15,0 0 6-15,0 0-14 16,0-2-6-16,0 2-11 15,0 0-3-15,0 0-1 16,0 0-3-16,0 0-5 16,0 0 4-16,0 0-6 15,0 0-1-15,0 0 1 16,0 0-1-16,0 0-11 0,0 0-12 16,0 0-8-16,0 0-70 15,5 0-61-15,5 0-39 16,2 9 43-16,4-1 11 15</inkml:trace>
  <inkml:trace contextRef="#ctx0" brushRef="#br0" timeOffset="22951.55">23192 6211 478 0,'0'0'182'0,"0"0"-133"16,0 0-22-16,0 0 38 16,0 0 9-16,0 0-19 15,9-25-7-15,-9 25 5 16,0 0-12-16,0 0-8 15,0 0 0-15,0 0-9 16,0 1-15-16,0 21 4 16,0 12-3-16,0 17 25 15,0 6-3-15,0 3-7 16,0 0-13-16,-3-6 7 16,-2-4 2-16,4-4-5 15,1-4-6-15,-6-2-2 16,6 0-4-16,-2-3 4 15,2-6 1-15,-1-8-9 0,1-8 1 16,-2-5 1-16,2-2-1 16,-1-3-1-16,1-4 0 15,0 1-1-15,0-2 1 16,0 0-1-16,0 0-3 16,0 0-2-16,0 0-1 15,0 0-19-15,0 0-4 16,-4 0-17-16,4-10-31 15,0-3-44-15,0-5-169 16,-3 0-173-16</inkml:trace>
  <inkml:trace contextRef="#ctx0" brushRef="#br0" timeOffset="23357.71">23355 6512 731 0,'0'0'56'15,"0"0"-50"-15,0 0 1 16,0 0 32-16,95-17-24 16,-65 17-4-16,-1 8-10 15,-1 7 8-15,1 4 5 16,-4 8 6-16,-2 5 2 0,-6 4 7 15,-6 6-9 1,-5-1 8-16,-6-2-11 0,0-7-3 16,-6-7 1-16,-9-8-3 15,-3-6 16-15,-7-7 14 16,-3-4-17-16,-3 0-5 16,3-12 1-16,3-4-8 15,5-9-6-15,5-3-7 16,5-1 0-16,9-2-6 15,1 1-15-15,1 4-13 16,21 5-9-16,1 4-38 16,7 8-40-16,-4 4-43 15,2 3-59-15</inkml:trace>
  <inkml:trace contextRef="#ctx0" brushRef="#br0" timeOffset="23935.8">23879 6519 689 0,'0'0'58'0,"0"0"-11"16,0 0-31-16,-98 50 14 15,73-22 21-15,12 4-43 0,10-3-5 16,3-1-4-1,0-3 1-15,14-6-9 0,5-4 9 16,4-3-4-16,4-7 8 16,-1-5-4-16,4 0 0 15,-4-5 2-15,-1-19-4 16,-1-6 4-16,-8-3 4 16,-1-3 10-16,-4 5 15 15,-10 1 20-15,-1 7 9 16,0 7-15-16,0 4 3 15,0 8-1-15,0 4-12 16,0 0-23-16,0 0-12 16,0 3-3-16,0 22 2 15,0 16 1-15,-1 13 11 16,-6 13-9-16,3 2 13 0,3 1-7 16,-5-4 2-1,5-7-2-15,-1-11-2 0,1-7-2 16,-6-10-2-16,4-7 1 15,-4-5 2-15,2-8-3 16,1-4 0-16,0-5 5 16,-5-1-3-16,-2-1-3 15,-4 0 4-15,-6 0-3 16,0-7-4-16,0-2 2 16,3-4-2-16,-2-2-10 15,0-3-10-15,2 1-39 16,-2-7-47-16,8 2-91 0,2 0-95 15</inkml:trace>
  <inkml:trace contextRef="#ctx0" brushRef="#br0" timeOffset="24482.62">24204 6420 718 0,'0'0'57'0,"0"0"-37"16,0 0-15-16,0 0 41 16,0 0-21-16,0 0-5 15,59 61 2-15,-41-39-15 16,8-1-5-16,0-3 1 15,4-2 0-15,2-2-1 16,-5-2 0-16,-2-5-2 16,-5-4-2-16,-8-3 2 15,-6 0-2-15,-2 0 4 16,-2-6 10-16,-1-7 7 16,-1-7-10-16,0-1 11 15,0 1 5-15,0-2 4 16,0 6 1-16,0 4 10 15,0 7-28-15,0 2 8 0,0 3 0 16,-1 0-5-16,1 0 0 16,-2 0-7-16,2 8-5 15,-4 18 3-15,-2 18 9 16,-6 10 18-16,-6 13-6 16,-6 1-3-16,-1-4-10 15,3-6-1-15,0-9 0 16,7-12-12-16,3-6-1 15,4-10-1-15,5-8 1 16,-2-7-2-16,3-3-32 16,1-3-31-16,1 0-64 15,0 0-75-15,0 0-106 16</inkml:trace>
  <inkml:trace contextRef="#ctx0" brushRef="#br0" timeOffset="24779.55">24714 6930 708 0,'0'0'56'15,"0"0"-15"-15,0 0-16 16,0 0-3-16,0 0-15 16,0 0-7-16,23 0 6 15,-20 6-3-15,-3 0-2 16,0-3 19-16,0 0-4 0,0-1 16 15,-8-1 40 1,-5-1 2-16,0 0-5 0,0 0-16 16,4 0-8-16,4 0-25 15,5-3-6-15,0-1-14 16,0-4-9-16,0-1-3 16,10-3-32-16,7-4-44 15,1-1-165-15,-1 3-464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28T06:15:58.548"/>
    </inkml:context>
    <inkml:brush xml:id="br0">
      <inkml:brushProperty name="width" value="0.05292" units="cm"/>
      <inkml:brushProperty name="height" value="0.05292" units="cm"/>
      <inkml:brushProperty name="color" value="#FF0000"/>
    </inkml:brush>
  </inkml:definitions>
  <inkml:trace contextRef="#ctx0" brushRef="#br0">2396 9250 23 0,'0'0'364'0,"0"0"-316"15,0 0-2-15,0 0-12 16,0 0 31-16,0 0-21 15,0 0-10-15,0-4 16 16,0 4-29-16,0 0 8 16,0 0-4-16,0 0-11 15,0-2-1-15,0 2-10 0,0 0-2 16,0 0 6-16,0 0 1 16,0-1 0-16,0 1 5 15,0-2 8-15,0 1-11 16,0 1 12-16,0-2-18 15,0 0 5-15,0-1 0 16,0-3-1-16,3 1 2 16,2-3 6-16,2 2 7 15,1 0 2-15,6-2 3 16,4 1-11-16,5 4-3 16,3-2-7-16,1 5 8 15,-3 0-9-15,0 0-2 16,-2 0-1-16,-4 7-2 0,-4 6-1 15,-7 5 1 1,-2 3 2-16,-5 6 2 0,0 1-5 16,-9 1 0-16,-10-4-10 15,-2-1 8-15,-3-4-6 16,-1-5-1-16,-3-3 0 16,3-6 9-16,8-1-1 15,7-5-1-15,7 0 2 16,3 0-2-16,0 0-1 15,4 0-3-15,18 0 3 16,8 0 3-16,5-5 2 16,-2 2 8-16,2 2-9 15,-9 1 0-15,-1 0 2 16,-5 0-2-16,-4 10 3 0,-5 4-2 16,-3 4 0-16,-4 0 0 15,-4 1 11-15,-4 4-6 16,-17-2 5-16,-9-2 3 15,-9-3-7-15,-4-4-8 16,-1-7 0-16,1-2-6 16,6-3 1-16,10 0-24 15,11-4-18-15,7-9-34 16,9-3-31-16,0-8-73 16,0-1-304-16</inkml:trace>
  <inkml:trace contextRef="#ctx0" brushRef="#br0" timeOffset="749.92">2774 8917 687 0,'0'0'9'16,"0"0"-5"-16,0 0 5 16,0 0 24-16,0 0-19 15,0 0 5-15,37 0 23 0,-11 0-20 16,2 0 2-16,0 0-6 16,-5 0 7-16,-4 0-11 15,-5 0-4-15,-5 0 6 16,-5 0-1-16,-4 0 4 15,0 0 11-15,0 0 16 16,0 0-7-16,0 0 8 16,0 0-12-16,0 0-4 15,0 0-8-15,0 0 0 16,0 0 0-16,0 0-16 16,0 0 2-16,0 0-8 15,0 13-2-15,0 13 4 16,0 13 0-16,-3 9 2 0,2 4 8 15,-1-1-2-15,2-1 3 16,0 5-9-16,0-2 9 16,0-1-13-16,0 0 15 15,0-2-13-15,2 0 1 16,3 0-2-16,-2-3 1 16,2 0 7-16,-3-3-6 15,-1-6-4-15,1-2 3 16,-2-6 0-16,0-4-1 15,0-5 0-15,0-6 0 16,0 0 0-16,0-5 2 16,0-2-2-16,0-2 1 15,0-1 1-15,0-3-2 16,0-2 0-16,0 0 1 0,0 0 0 16,0 0 2-1,0 0-4-15,0 0 12 0,0 0-9 16,-10 0 6-16,-10 2-5 15,-12 1-2-15,-8 3-3 16,2-1-3-16,3 1-3 16,3-2-8-16,10 2-6 15,6-3-19-15,2 0-13 16,9-3-11-16,2 0-47 16,3 0-87-16,0-13-100 15</inkml:trace>
  <inkml:trace contextRef="#ctx0" brushRef="#br0" timeOffset="2718.6">4540 9166 363 0,'0'0'200'16,"0"0"-143"-16,0 0 34 0,0 0 3 15,0 0-15-15,0 0-32 16,0 0-29-16,-83 4 11 16,49 13-2-16,-5 5-12 15,6 4 19-15,4 1-4 16,13 0-23-16,5-2-4 16,6 1 0-16,5-2 1 15,0-3-4-15,17 0 0 16,5-3 3-16,4-6-3 15,4-1 0-15,4-5 0 16,1-1 0-16,-3-1 1 16,-7 1-1-16,-5 2-2 15,-7 0 2-15,-4 2 2 16,-4 0 4-16,-5 4-6 0,0 0 14 16,-2 3 3-16,-20 5-4 15,-13-2-4-15,-7 1-4 16,-8-3-5-16,2-3-9 15,4-6 1-15,9-5-14 16,12-3-12-16,8 0-45 16,12-8-32-16,3-13-81 15,7-3-63-15</inkml:trace>
  <inkml:trace contextRef="#ctx0" brushRef="#br0" timeOffset="3343.56">4708 9040 755 0,'0'0'33'0,"0"0"-3"15,0 0 61-15,0 0-29 16,0 0-16-16,0 0-4 15,7-11 2-15,-7 11-15 16,0 0-8-16,5 9-5 16,1 21-9-16,3 18 39 15,1 13 2-15,-4 6-23 0,2-1-8 16,-5-6 5-16,-2-6-14 16,3-7-3-16,-1-7 2 15,-2-10-7-15,1-6-2 16,2-6 2-16,-4-3 0 15,0-8 0-15,0-3 1 16,0-2-1-16,0-2-1 16,0 0-1-16,0 0-2 15,0 0 1-15,0 0-2 16,0-5 0-16,0-12-5 16,2-10 0-16,2-8 2 15,6-6 3-15,6-1 3 16,2-2 0-16,-2 8 0 15,3 9 1-15,-4 4 0 16,-4 11 1-16,-2 3 0 0,0 3 0 16,-3 5-1-16,4-1-1 15,0 2-3-15,6 0 4 16,2 14 1-16,0 15 0 16,0 8 9-16,-3 7-3 15,-3 2 7-15,-5-1-12 16,-2-6 4-16,-5-3 3 15,3-8-16-15,-3-5 13 16,0-11-10-16,0-3-19 16,0-5-43-16,0-4-45 15,0 0-96-15,0-19-122 16</inkml:trace>
  <inkml:trace contextRef="#ctx0" brushRef="#br0" timeOffset="3687.24">5270 9283 719 0,'0'0'65'16,"0"0"-64"-16,0 0-1 16,0 0 27-16,0 0 13 15,0 0-20-15,92 108 5 16,-74-78-6-16,-3-1 0 15,-3-5 8-15,-9-8 5 0,-3-4 0 16,0-6 11-16,0-2 16 16,-18-2 17-16,-15-2-41 15,-8 0-18-15,-2-7-3 16,7-7-2-16,9-1-9 16,13-1-3-16,7-1-3 15,7-3-1-15,0 0-4 16,19-3-5-16,4 2-23 15,6 2-35-15,4 4-51 16,2 2-68-16,-2 6-55 16</inkml:trace>
  <inkml:trace contextRef="#ctx0" brushRef="#br0" timeOffset="4390.35">5578 9215 621 0,'0'0'98'0,"0"0"-49"16,0 0 57-16,0 0 3 16,0 0-24-16,0 0-57 15,3 58 10-15,-1-13 23 16,-1 2-26-16,2-4-20 16,3-6-7-16,-1-4-3 15,3-7-5-15,2-5-4 16,-1-6 4-16,-3-6 2 15,4-4-2-15,-4-5-5 16,0 0-5-16,2-2-1 16,4-22 6-16,1-9-1 15,1-8 6-15,-2 5-12 16,-6 11 11-16,-2 10-1 0,-3 8 4 16,-1 6-3-16,2 1 1 15,-1 0-10-15,7 5-9 16,3 11 7-16,5 5 11 15,5 1 1-15,0-5 0 16,1-3 0-16,4-4 0 16,-9-4 3-16,2-4-1 15,-6-2-2-15,-5 0 1 16,-2-3 16-16,-1-19 6 16,-2-7 7-16,-3-9-25 15,0-6 9-15,0 4-5 16,-5 2-6-16,-4 5 7 15,1 8 4-15,4 1-10 0,0 9 0 16,2 0-4 0,0 4-4-16,1 4 3 0,1 1 1 15,-2 3-10-15,1 0-10 16,1 1-2-16,-2-1-20 16,-2-1-24-16,3 1-47 15,-4-3-14-15,-2 1-103 16</inkml:trace>
  <inkml:trace contextRef="#ctx0" brushRef="#br0" timeOffset="5109.04">6870 9095 616 0,'0'0'59'0,"0"0"4"0,0 0 78 16,0 0-37-16,0 0-2 15,0 0-29-15,5-36-21 16,-5 36-12-16,2 0-4 15,-2 0-16-15,0 0 1 16,0 0-16-16,0 7-5 16,6 27 8-16,-3 19-2 15,4 12 34-15,-2 4-17 16,4-2-1-16,-4-6-20 16,2-11 6-16,-2-4 2 15,-2-10-8-15,0-12-2 16,1-8 1-16,-3-8-1 15,-1-1 0-15,0-4-1 0,0-2-16 16,0-1 13 0,0 0-15-16,0 0-17 0,0 0 2 15,0 0-23-15,-5-14-27 16,-5-7-167-16,-3-5-55 16</inkml:trace>
  <inkml:trace contextRef="#ctx0" brushRef="#br0" timeOffset="5843.38">6639 9327 783 0,'0'0'2'0,"0"0"-2"15,0 0 0-15,0 0 10 16,0 0 25-16,117-13-1 15,-65 9-19-15,0 0 3 16,0-2-8-16,-6-2-7 16,-2-1 3-16,-9-1-6 15,-3-1 0-15,-11-1 1 16,-5-2 2-16,-10-4 6 16,1 0 9-16,-7-5 24 15,0 1 9-15,0 4 4 16,0 2-16-16,-7 2-5 15,4 6-20-15,-4-1 6 16,7 5 0-16,-1 2 1 0,1 2-8 16,0 0 2-16,0 0-8 15,0 0 6-15,0 0-9 16,0 0-1-16,0 15 0 16,0 19 2-16,0 17 2 15,0 12 11-15,0 3-15 16,5-4 5-16,1-7-2 15,2-4-3-15,1-7 1 16,-4-4-4-16,3-11 0 16,-4-5 0-16,1-8-2 15,-2-9 0-15,-3-2-9 16,2-5 10-16,-2 0 0 0,0 0-1 16,0 0-4-16,0-3 5 15,0-12-10-15,-2 0 6 16,-1-6 3-16,2 0-5 15,1 0 1-15,0-2-3 16,6 0 6-16,11 2-12 16,6 0 10-16,0 3-4 15,7 3 0-15,-5 4 6 16,2 5 1-16,-5 5-6 16,-7 1 1-16,2 0-7 15,-6 4 7-15,-2 13 0 16,-3 2 1-16,-6 5 2 15,0 3 2-15,0-5-2 0,0-5-11 16,-4-4-10 0,-4-8-24-16,2-5-94 0,-2 0-37 15,-2-5-253-15</inkml:trace>
  <inkml:trace contextRef="#ctx0" brushRef="#br0" timeOffset="6296.46">7721 9283 768 0,'0'0'63'0,"0"0"2"0,0 0-31 15,0 0-3-15,-114 86-12 16,80-47 19-16,10-3-4 15,11-5-3-15,9-4-30 16,4-8-1-16,5-4-2 16,19-4-7-16,7-8 8 15,14-3-20-15,4 0 20 16,5-3-9-16,-5-15-3 16,-7-4 3-16,-10-5 0 15,-12 0 10-15,-9 1-3 16,-8 2 7-16,-3 1 6 15,0 6 34-15,-7 0 9 16,-8 4-10-16,3 4-1 0,2 4 6 16,6 4-9-16,4 1-14 15,0 0-23-15,0 19-2 16,-1 13-11-16,1 14 11 16,0 4 1-16,0-1-1 15,0-7-2-15,1-6 2 16,3-10-16-16,3-4-28 15,-3-10-42-15,0-9-86 16,-2-3-100-16,-2-3-401 16</inkml:trace>
  <inkml:trace contextRef="#ctx0" brushRef="#br0" timeOffset="6640.17">8090 9030 881 0,'0'0'46'16,"0"0"8"-16,0 0 87 15,0 0-60-15,0 0-32 16,0 0-23-16,-3-20-4 16,3 26-1-16,0 21-12 15,2 20 8-15,6 12 29 16,-1 4-28-16,-1 2-4 15,1-5-12-15,-2-6 4 0,2-4 1 16,-4-8-3 0,1-9-4-16,-1-9 0 0,0-8-6 15,-3-7-19-15,0-6-37 16,0-3-15-16,0-3-25 16,0-22-56-16,0-10-181 15,-11-5-232-15</inkml:trace>
  <inkml:trace contextRef="#ctx0" brushRef="#br0" timeOffset="6874.53">8007 9214 847 0,'0'0'58'0,"0"0"-41"15,0 0-12-15,0 0 32 16,0 0-6-16,0 0-30 15,40-11 5-15,2 4 46 16,5 1-35-16,-2-3-13 16,-3 1-3-16,-6 1-2 15,-5 1 0-15,-7-1-19 16,-2 0-47-16,-3 0-3 16,-6-1-56-16,-3-1-48 15,-8 2-204-15</inkml:trace>
  <inkml:trace contextRef="#ctx0" brushRef="#br0" timeOffset="7936.98">9282 9179 643 0,'0'0'101'0,"0"0"-20"16,0 0 16-16,0 0-7 0,0 0 17 16,0 0-63-16,0 0-7 15,0-2 1-15,-8 24-19 16,-7 10 2-16,2 10-4 16,-2 7 6-16,7-2-2 15,6-1-6-15,2-3-2 16,0 3-5-16,13-1 6 15,9-2-14-15,4 0 5 16,5-8-1-16,-8-2 1 16,-1-6-5-16,-6-5 2 15,-4-2-1-15,-9-4 2 16,-3-2 4-16,0-2 1 0,0 1-1 16,-16 1 3-16,-23 2-3 15,-9-2-7-15,-12-6-21 16,-4-8-4-16,6 0-12 15,9-16-23-15,11-15-62 16,11-6-125-16,14-6-128 16</inkml:trace>
  <inkml:trace contextRef="#ctx0" brushRef="#br0" timeOffset="8140.09">9061 9454 724 0,'0'0'98'0,"0"0"-98"0,0 0 2 15,0 0 2-15,0 0-2 16,0 0 10-16,98-15 0 16,-52 10-12-16,8 0-6 15,-3 0 2-15,3-2-56 16,1-4-62-16,-1 2-91 15</inkml:trace>
  <inkml:trace contextRef="#ctx0" brushRef="#br0" timeOffset="8499.41">9612 9293 625 0,'0'0'85'0,"0"0"-83"16,0 0 40-16,0 0 10 15,0 0-27-15,0 0-3 16,76-10-13-16,-47 13-6 16,-4 13 28-16,-5 6-16 15,-7 0-2-15,-3 1 14 16,-4-1-1-16,-6-5 19 16,0-1-6-16,-1-2-3 15,-18-5 4-15,-4-2-13 16,-8-5 7-16,-1-2-19 15,4 0 1-15,5-6-6 16,2-10-10-16,11 0 0 0,7-3-4 16,3 0-11-16,0-1-13 15,3-2-10-15,19 3-32 16,10 0-65-16,1 3-51 16,4 3-53-16</inkml:trace>
  <inkml:trace contextRef="#ctx0" brushRef="#br0" timeOffset="8796.24">9994 9094 803 0,'0'0'72'0,"0"0"7"15,0 0 52-15,0 0-38 16,0 0-38-16,0 0-28 15,-8-14-6-15,8 14-6 16,0 23-15-16,0 14 1 16,0 13 17-16,0 3-3 15,0-3-14-15,0-6 3 16,3-5-4-16,3-7 0 16,-1-6 0-16,4-4-20 15,0-4-36-15,1-5-29 16,1-5-76-16,-2-8-103 15,-4 0-69-15</inkml:trace>
  <inkml:trace contextRef="#ctx0" brushRef="#br0" timeOffset="9061.9">10231 9103 765 0,'0'0'119'0,"0"0"-70"15,0 0 42-15,0 0 41 16,0 0-66-16,0 0-31 16,0-11-14-16,0 11 0 15,0 0-9-15,0 21-11 16,0 17 2-16,0 10 26 16,0 6-10-16,0-1-8 0,0-5-10 15,3-3-1-15,0-5 0 16,6-7 0-16,-6-6-14 15,2-7-40-15,-2-7-53 16,4-5-39-16,-4-8-145 16,6 0-77-16</inkml:trace>
  <inkml:trace contextRef="#ctx0" brushRef="#br0" timeOffset="9390">10513 9256 741 0,'0'0'90'16,"0"0"-88"-16,0 0 43 0,0 0-11 16,0 0-21-16,0 0-9 15,88 11 14-15,-66 8-17 16,-3 4 8-16,-7 1 14 16,-9-2 11-16,-3 1-2 15,0-2-13-15,-2-3 12 16,-14-3 10-16,-10-2-2 15,-6-4-5-15,-3-3-12 16,-7-6-2-16,4 0-11 16,3 0 2-16,12-16-11 15,6-4-4-15,9-2-13 16,8-5-24-16,1-2-2 0,24-3-25 16,14 2-86-1,2 5-80-15,-2 4-258 0</inkml:trace>
  <inkml:trace contextRef="#ctx0" brushRef="#br0" timeOffset="9921.16">10906 9193 969 0,'0'0'43'16,"0"0"-42"-16,-59 114-1 15,48-70 19-15,0-4 1 0,11-11-20 16,0-4-2-16,0-7 0 16,14-6-15-16,6-7-8 15,9-5-2-15,2 0 11 16,4-18 12-16,4-10-2 16,-6-9 0-16,-1-4 6 15,-7 4-4-15,-8 5 4 16,-7 12 8-16,-7 9-7 15,-3 8 3-15,0 3 32 16,0 0-10-16,-3 16-26 16,-11 10-3-16,8 6 3 15,5-3 0-15,1-1 0 16,0-3-3-16,7-4 1 16,10-4-1-16,2-6 2 0,-3-4-2 15,4-5-2-15,0-2 4 16,-1 0 2-16,-2-17 11 15,-6-12 8-15,1-8 8 16,-4-5 2-16,-6-3-12 16,-2 1 3-16,0 5 14 15,-5 4-7-15,-8 7 24 16,-1 4-37-16,6 9-1 16,3 6-14-16,2 5 0 15,1 4-7-15,-2 0-26 16,4 0-38-16,0 7-74 15,0 11-83-15,0 2-15 16</inkml:trace>
  <inkml:trace contextRef="#ctx0" brushRef="#br0" timeOffset="10171.2">11514 9193 961 0,'0'0'107'0,"0"0"-35"16,0 0 20-16,0 0-17 16,0 0-27-16,0 0-38 15,-2 7-10-15,-6 15 1 16,4 4 2-16,-5 6 3 0,6-3-6 16,1-1-1-16,-2-7 0 15,4-3-3-15,0-1-10 16,0-4-15-16,0-2-30 15,-1-4-44-15,-4-7-150 16,-4 0-254-16</inkml:trace>
  <inkml:trace contextRef="#ctx0" brushRef="#br0" timeOffset="10436.79">11530 8898 1050 0,'0'0'24'0,"0"0"-24"16,0 0 0-16,0 0-12 16,0 0 7-16,0 0-32 15,12-5 6-15,-12 5 0 16,0 0 16-16,0 0 15 16,0 0 5-16,0 0 71 15,-16 0-5-15,-2 0-40 16,-2 0-15-16,3 0 3 15,7 0-17-15,8-3-2 16,2-4-45-16,0-7-81 16,20-5-64-16,4-3-119 15</inkml:trace>
  <inkml:trace contextRef="#ctx0" brushRef="#br0" timeOffset="11389.8">11747 9155 503 0,'0'0'212'16,"0"0"-191"-16,0 0 41 15,0 0 26-15,0 0-20 0,0 0-6 16,0-2-3 0,0 2-19-16,0 16-24 0,0 17-16 15,0 13 23-15,0 7-2 16,0-2-13-16,0-7-3 16,2-6-5-16,7-9 0 15,-2-8-1-15,-3-7 0 16,-3-7 1-16,-1-1 2 15,0-6-1-15,2 0-1 16,-2 0 8-16,0 0 0 16,0-4 8-16,0-16-11 15,0-7-5-15,0-9-1 16,10 3-2-16,8-3 0 16,4 8 3-16,0 3-2 0,1 7-4 15,-3 7 3-15,-2 3 0 16,-7 3-2-16,-5 5 1 15,3 0 3-15,-6 0-5 16,4 0-2-16,-1 14 4 16,1 10 3-16,3 9 1 15,-1 5 10-15,-6 1-7 16,1-5 3-16,-3-4-3 16,-1-7-3-16,0-6 0 15,0-5-23-15,0-4-52 16,0-6-119-16,0-2-143 15</inkml:trace>
  <inkml:trace contextRef="#ctx0" brushRef="#br0" timeOffset="11999.14">12414 9131 886 0,'0'0'55'0,"0"0"-51"16,-84 87 26-16,56-41-1 16,3-6 4-16,13-2-26 15,9-9-7-15,3-6-4 16,0-6-10-16,13-7-10 0,10-6-11 16,9-4 21-16,5-1 1 15,-2-18 13-15,-3-8 0 16,-7-6 2-16,-3-3 8 15,-5-4 7-15,-7 6 3 16,-7 5 13-16,-3 9 12 16,0 6 20-16,0 6-4 15,0 7-11-15,0 1-13 16,0 0-19-16,0 5-18 16,-3 23-5-16,-3 19 4 15,3 16 1-15,3 11 3 16,0 4-2-16,2 0 2 15,15-5 0-15,-3-5 0 16,0-9-1-16,-6-10 3 16,-8-8 1-16,0-6-2 0,-10-12 3 15,-16-3 1-15,-14-9 5 16,-14-10-8-16,-8-1-4 16,-2-9 5-16,6-9-6 15,9-5 1-15,18 6 0 16,16 3-2-16,8 0-2 15,7-1-6-15,4-4-11 16,19-5-14-16,12-2 4 16,10 2-18-16,7 2-44 15,1 1-64-15,-1 3 18 16,-10 3-74-16,-10 3-239 16</inkml:trace>
  <inkml:trace contextRef="#ctx0" brushRef="#br0" timeOffset="12936.62">13635 9107 264 0,'0'0'387'16,"0"0"-323"-16,0 0 1 15,0 0 16-15,0 0-44 0,0 0-10 16,-98 24 5-16,67-2-3 16,8 2 13-16,5-5-28 15,9 3-11-15,9 0-3 16,0-3-1-16,3 2-2 15,21 0 3-15,5-3-1 16,10 0-1-16,1-6-1 16,2 2 2-16,-6-1 1 15,-2 2 0-15,-11 2 3 16,-5-4-2-16,-9 2 1 16,-9 0-2-16,0 3 8 15,-9 2 11-15,-21 2-5 16,-8-5 0-16,-11-2-14 15,-2-4-9-15,3-7-29 0,4-4-15 16,10 0-9-16,9-11-75 16,14-12-139-16</inkml:trace>
  <inkml:trace contextRef="#ctx0" brushRef="#br0" timeOffset="13295.97">13925 8863 840 0,'0'0'16'0,"0"0"-7"16,0 0 57-16,0 0 6 0,0 0 21 16,0 0-35-16,5-19-32 15,-5 19-7-15,4 15 3 16,-4 22 3-16,2 19 25 15,-2 11-7-15,0 9-18 16,0-1-10-16,0-5-3 16,0-9 5-16,0-7-11 15,0-7-5-15,0-8 2 16,0-6-3-16,0-8 0 16,0-7 1-16,0-7-2 15,0-7-19-15,0-2-17 16,0-2-19-16,0-2-33 15,-8-22-45-15,-2-12-227 16</inkml:trace>
  <inkml:trace contextRef="#ctx0" brushRef="#br0" timeOffset="13483.46">13791 9205 761 0,'0'0'16'0,"0"0"-16"16,0 0 0-16,116-39 8 15,-66 26-7-15,2 0 0 16,-5 4-1-16,-7 3-51 16,-15 5-64-16,-6 1-97 0</inkml:trace>
  <inkml:trace contextRef="#ctx0" brushRef="#br0" timeOffset="13952.12">14257 9223 742 0,'0'0'108'0,"0"0"-47"15,0 0-5-15,0 0-15 0,0 0-35 16,-117 95 12-16,87-64 2 16,18-2-15-16,9-4-5 15,3-3-12-15,11 0 11 16,15-7-5-16,13-3-2 16,3-6-1-16,5-6 2 15,-1 0 1-15,1 0 6 16,-3-11 0-16,-10-8 0 15,-11-1-1-15,-7-1 1 16,-11-3 7-16,-3-3 21 16,-2 2 4-16,0 1 14 15,-5 4 3-15,-5 8-24 16,2 4 17-16,6 8-12 0,0 0-19 16,2 0-11-1,0 2-10-15,0 20-7 0,0 12 14 16,0 9-3-16,0 4 6 15,0-6-4-15,0-6-22 16,4-7-19-16,3-6-39 16,-4-8-112-16,-3-9-45 15</inkml:trace>
  <inkml:trace contextRef="#ctx0" brushRef="#br0" timeOffset="14264.66">14653 8950 897 0,'0'0'72'16,"0"0"-24"-16,0 0 78 16,0 0-41-16,0 0-31 15,0 0-34-15,0-13-11 16,0 29-3-16,0 26-5 15,-4 16 13-15,1 14 7 16,1 5-11-16,2-5-3 16,0-9 2-16,0-6-5 15,0-10-4-15,0-7-2 16,0-7 1-16,0-4-7 16,0-4-23-16,-1-8-30 0,1-7-32 15,0-7-28 1,0-3-120-16,0-24-89 0</inkml:trace>
  <inkml:trace contextRef="#ctx0" brushRef="#br0" timeOffset="14467.77">14527 9255 805 0,'0'0'0'15,"0"0"-12"-15,0 0 6 0,0 0 3 16,96-28-5-16,-50 24 5 16,6 3-5-16,-6 1-18 15,2 0-11-15,-10 0-54 16,-4 0-71-16</inkml:trace>
  <inkml:trace contextRef="#ctx0" brushRef="#br0" timeOffset="15389.58">14926 9493 581 0,'0'0'35'0,"0"0"4"15,0 0 30-15,99-33-30 16,-63 14-27-16,-6-4-7 15,-3-1 2-15,-7 0 6 16,-9 1 14-16,-9 3 15 16,-2 0 10-16,0 0-16 15,-15 2 14-15,-14 4-15 16,-2 3-10-16,1 10 24 16,6 1-2-16,3 12-30 15,-1 20-17-15,3 8-5 16,7 4 0-16,11 0 5 15,1-6-7-15,7-5 1 16,14-5-9-16,8-8-8 0,10-7 1 16,9-6 4-16,5-7 3 15,4 0-29-15,-2-16 16 16,-10-8 0-16,-3-4 16 16,-12-2 7-16,-8 1 3 15,-9 2 4-15,-6 7 2 16,-7 1 31-16,0 9 45 15,0 2-12-15,0 3-22 16,0 5-5-16,0 0-26 16,0 0-15-16,0 0-11 15,0 14-5-15,0 5 14 16,0 6 2-16,0-1-4 16,0-3 4-16,5-4 1 0,3-3-1 15,-6-6-2 1,-1-5 2-16,1-3 0 0,-2 0 5 15,0 0 10-15,0-14-6 16,0-13-6-16,-6-6-3 16,-4-5-3-16,1 4 3 15,6 3-4-15,3 8 2 16,0 9-2-16,0 5-1 16,5 4-11-16,15 1-9 15,5 3 13-15,7 1-3 16,5 0 2-16,-4 3 12 15,-3 6-3-15,-5-2 4 0,-5-2-1 16,-8-3 1-16,-9-2 0 16,2 0 1-16,-5 0 7 15,0 0 24-15,0 0-8 16,0-11 7-16,0-3-17 16,0 1-6-16,0 6 5 15,0 2-2-15,0 3-4 16,0 2 4-16,0 0-9 15,0 0-1-15,0 5-1 16,0 14-1-16,2 10 1 16,-1 7 18-16,7 3-17 15,-5 0 4-15,5-3-1 16,-3-5-2-16,4-5-2 16,-3-6 0-16,-3-5-3 15,0-6-18-15,-1-5-49 0,2-4-41 16,-4 0-102-16,0-1-72 15</inkml:trace>
  <inkml:trace contextRef="#ctx0" brushRef="#br0" timeOffset="15842.67">16045 9349 285 0,'0'0'449'16,"0"0"-431"-16,0 0-17 15,0 0-1-15,0 0 24 16,0 0-23-16,85-81 2 16,-58 61 9-16,-7 4-3 15,-5 1 32-15,-6 3 13 16,-8 1-6-16,-1-1 19 15,0-1 9-15,-13-3-45 16,-8 5-6-16,-5 2-12 16,4 6-3-16,1 3 15 15,-1 1-19-15,-3 25-4 16,-7 8 0-16,3 7 3 16,11-2 4-16,9-3-1 0,5-5-8 15,4-2 0 1,5-5-7-16,12 0 7 0,8-7-1 15,0-2-5-15,6-4 5 16,3-7-17-16,6-4-22 16,-3 0-47-16,3-11-56 15,-8-10-62-15,-11-1-181 16</inkml:trace>
  <inkml:trace contextRef="#ctx0" brushRef="#br0" timeOffset="16311.39">16396 9224 797 0,'0'0'84'0,"0"0"-67"16,0 0-12-16,0 0 5 16,0 0-6-16,0 0 5 15,32 60-7-15,-22-34-2 16,-1 1 7-16,-6-8-6 15,-3 3-2-15,0-6 2 16,0-1 0-16,0-4 3 16,0-6 0-16,0 0 25 15,0-5 9-15,0 0-7 16,0 0-6-16,-2 0-3 0,-6-15-16 16,5-6-6-1,-3-3-1-15,6-4 0 0,0-3-2 16,12 3 3-16,10 1 3 15,5 3-3-15,3 4 0 16,-3 7 0-16,0 4 1 16,-6 6-1-16,-5 3 2 15,3 0 6-15,-6 9 3 16,2 13-2-16,-6 8 3 16,-1 6 8-16,-3 2-9 15,-3-2-8-15,-2-3-1 16,0-9-2-16,0-3 0 15,0-4-37-15,-9-5-42 16,-3-8-101-16,-10-4-151 0</inkml:trace>
  <inkml:trace contextRef="#ctx0" brushRef="#br0" timeOffset="16701.91">16911 8979 891 0,'0'0'56'0,"0"0"-17"16,0 0 16 0,0 0 34-16,0 0-12 0,0 0-29 15,-3-23-29-15,3 23-11 16,0 0 37-16,0 0-19 15,0 0-9-15,0 3-3 16,0 24-4-16,-7 18-4 16,-3 23 17-16,-2 6 5 15,1-1-13-15,1-12-12 16,1-10-3-16,6-9 0 16,-4-8 0-16,5-8 0 15,1-6-1-15,1-7 1 16,0-4-1-16,-2-4-14 15,2-1-13-15,0-4-10 0,0 0-20 16,0 0-40 0,0 0-15-16,0 0-89 0,0-12-70 15</inkml:trace>
  <inkml:trace contextRef="#ctx0" brushRef="#br0" timeOffset="17014.43">16747 9177 783 0,'0'0'76'0,"0"0"-63"0,0 0 17 16,0 0 11-16,0 0-9 15,0 0 13-15,109-16 22 16,-52 8-29-16,5 1-17 15,0 1-20-15,-13 2 23 16,-7 1-12-16,-13 0-1 16,-14 1-1-16,-7 1-2 15,-5 1-7-15,-3-2 3 16,0 2-4-16,0 0 0 16,0 0-1-16,0 0-27 15,0 0-13-15,0-1-71 16,0-5-42-16,-1 1-168 0</inkml:trace>
  <inkml:trace contextRef="#ctx0" brushRef="#br0" timeOffset="18795.58">5576 10130 520 0,'0'0'194'0,"0"0"-166"15,0 0 48-15,0 0 3 16,0 0-23-16,0 0-6 15,0 0-12-15,-84 0-13 16,59 25 14-16,2 13-15 0,1 9-1 16,5 4 0-16,7 0-9 15,5-2 2-15,5-4 3 16,0-2-8-16,5-6 4 16,13-2-12-16,1-3-1 15,-2-3 3-15,3-2 0 16,-4-1-4-16,-5-6 4 15,-5-6-5-15,-2-2 4 16,-2-3 2-16,-2-3 0 16,0-1 2-16,-6 1 0 15,-11 1 8-15,-19 1-12 16,-9-3-4-16,-6-2-1 16,3-3-14-16,5 0 5 0,9 0-28 15,9-12-39 1,10-5-39-16,12-6-122 0,3 0-127 15</inkml:trace>
  <inkml:trace contextRef="#ctx0" brushRef="#br0" timeOffset="19045.57">5051 10488 701 0,'0'0'66'15,"0"0"-53"-15,0 0 26 16,0 0-14-16,0 0-25 16,0 0 0-16,86-15 6 15,-37 10-3-15,5 2-3 16,-2-2 0-16,-3 3-5 15,4-3-33-15,-3-1-55 16,-3-2-62-16,-7-2-143 16</inkml:trace>
  <inkml:trace contextRef="#ctx0" brushRef="#br0" timeOffset="19420.54">5626 10278 596 0,'0'0'40'16,"0"0"1"-16,0 0-3 16,0 0 10-16,86-44 2 15,-53 44-19-15,4 0-16 16,-2 12 7-16,-1 9 10 16,-7 4-27-16,-5 4 16 15,-6 1-17-15,-10-1 10 16,-6-3-3-16,0 0 18 15,0-3-6-15,-15-4-1 16,-7-3-7-16,-6-1 1 0,-6-7-5 16,-1-3-1-16,2-5 0 15,6 0 8-15,3-9 4 16,10-12-19-16,2-5-3 16,7-3 0-16,5-1-5 15,0 3-11-15,8 0-8 16,11 5-45-16,4 1-18 15,3 6-31-15,0 6-76 16,-4 7-398-16</inkml:trace>
  <inkml:trace contextRef="#ctx0" brushRef="#br0" timeOffset="19967.38">6092 10627 786 0,'0'0'70'16,"0"0"-55"-16,0 0 45 15,0 0-4-15,16-109-22 16,-10 70-20-16,3 1 2 16,-6 2-11-16,-3 7 1 15,0 5-2-15,0 8-2 16,0 4 5-16,-5 4-4 15,-8 3-3-15,-3 5-4 0,6 0-12 16,0 0 10-16,7 4-11 16,3 8 4-16,0 0-6 15,3 1 9-15,17-2 8 16,2-2-3-16,5-1 5 16,-2-3 1-16,-1-1 3 15,-3-2 7-15,-3 2-4 16,-4-3 0-16,-3 2-1 15,-6-1 1-15,-5 0-3 16,0 4 9-16,0 5-4 16,0 7 5-16,0 4 4 15,0 8 4-15,-12 1-1 16,-3 2 2-16,3-4-9 16,-2-3-1-16,4-2-7 15,4-7 4-15,3-5-10 0,2-6 0 16,1-2-5-16,0-2-6 15,0-2-11-15,9 0-17 16,7 0 5-16,11-4-59 16,3-12-19-16,7-2-65 15,-4-3-87-15</inkml:trace>
  <inkml:trace contextRef="#ctx0" brushRef="#br0" timeOffset="20623.52">6547 10334 816 0,'0'0'96'15,"0"0"-35"-15,0 0 28 16,0 0-37-16,0 0-52 16,0 0 6-16,9 46 9 15,0-14 15-15,-2 3-8 16,-3-3-9-16,3-6-10 15,-4-2 1-15,-2-8-2 16,-1-6-2-16,4-4 1 16,-4-3-1-16,0-3 1 15,0 0 8-15,0 0 10 16,0 0-7-16,0-9 2 16,-4-15-8-16,-2-7-6 0,-3-7-5 15,2 1-1 1,7 5 4-16,0 6 0 0,0 7-8 15,9 4 6-15,1 7-1 16,1 4-5-16,3 4-1 16,3 0-12-16,2 0 15 15,-2 16-1-15,5 3 7 16,2 1-2-16,-2 2-10 16,-4-5 8-16,-3 0-6 15,-5-6 1-15,-5-5 0 16,-4-5 8-16,4-1 3 15,-5 0 6-15,1 0 12 0,-1 0 2 16,0-6-7 0,2-9-12-16,2-6-1 0,3-3 0 15,5 0 4-15,1 4-4 16,-3 4 0-16,1 7 0 16,0 3 2-16,-4 4-2 15,-3 2 0-15,7 0 0 16,4 17-1-16,1 13 1 15,3 9 8-15,-4 6 12 16,-5 2-14-16,-2-3-2 16,-7-6 1-16,-1-5-5 15,0-6-5-15,0-10-23 16,0-5-55-16,0-7-94 16,-9-5-72-16</inkml:trace>
  <inkml:trace contextRef="#ctx0" brushRef="#br0" timeOffset="20982.9">7171 10361 818 0,'0'0'79'0,"0"0"-75"16,0 0 13-16,-12 104 32 0,9-73-13 15,3-2-26 1,0-3-8-16,0-9-2 0,9-2 0 16,7-4 0-16,2-5 0 15,2-3 5-15,2-3 5 16,4 0 6-16,-3-3 4 16,-3-14 2-16,-4-7-4 15,0-4-4-15,-9-3-1 16,-1-4 2-16,-6 3-7 15,0 2 2-15,0 5-1 16,-10 3-6-16,0 6 3 16,3 4-6-16,0 5-7 15,2 2-14-15,5 4-18 16,0 1-89-16,0 0-40 16,0 0-151-16</inkml:trace>
  <inkml:trace contextRef="#ctx0" brushRef="#br0" timeOffset="21264.16">7500 10147 677 0,'0'0'92'16,"0"0"13"-16,0 0 6 15,0 0-12-15,0 0-50 16,0 0-32-16,0-1-17 15,0 35 7-15,0 18-3 0,0 18 39 16,5 3-9 0,-3-4-19-16,1-4 3 0,1-10-18 15,-1-8-1-15,-1-8 1 16,-2-9-1-16,0-7-10 16,0-9-36-16,0-4-45 15,0-9-106-15,-9-1-120 16</inkml:trace>
  <inkml:trace contextRef="#ctx0" brushRef="#br0" timeOffset="21717.19">7961 10418 347 0,'0'0'434'0,"0"0"-308"16,0 0-47-16,0 0 21 15,0 0-65-15,0 0-35 16,-109 20 0-16,64 5 0 16,4 4 1-16,9 0 4 15,12-1-3-15,17-7-4 16,3 1-2-16,12-5-13 16,21-6 13-16,14-7-1 15,3-4 5-15,3 0-3 16,-2-6-6-16,-9-12 7 15,-9-4 2-15,-10-2 0 16,-10-3 2-16,-2-2 1 0,-11 2 3 16,0 3 11-16,0 2 1 15,-7 5 4-15,-3 5 19 16,3 5-14-16,2 2 10 16,2 5 0-16,3 0-15 15,-2 0-12-15,1 9-10 16,-1 16-7-16,-3 12 7 15,3 4 2-15,2-1 3 16,0-3-10-16,0-3-6 16,0-5-41-16,0-9-69 15,0-6-114-15,0-10-236 16</inkml:trace>
  <inkml:trace contextRef="#ctx0" brushRef="#br0" timeOffset="22560.88">9169 10243 581 0,'0'0'60'0,"0"0"16"15,0 0 51-15,0 0-38 16,0 0-12-16,0 0 17 15,0-17-52-15,0 29-17 16,-15 23-19-16,-7 10 10 16,-1 9 6-16,1-3-7 15,2-4-10-15,8-7-4 16,2-5-1-16,4-10 0 16,0-10 1-16,4-6 1 15,1-6-1-15,1-3-1 16,0 0 1-16,0 0 5 15,0-5 2-15,0-17-5 16,0-8-6-16,0-16-1 0,3-7 1 16,16-6 3-16,5-2-8 15,9 1 7-15,0 12 1 16,-1 12-1-16,-7 13 2 16,-9 7-2-16,-4 9 3 15,-5 3 2-15,-6 2-4 16,1 2 0-16,-1 0-1 15,10 2-4-15,0 22 5 16,9 14 5-16,2 14 17 16,0 9 1-16,-3 2-4 15,-4-3-5-15,1-6-2 16,-1-8-12-16,2-7 0 16,-5-7 1-16,-3-10-1 0,-5-4 0 15,-2-10-3 1,1-2-13-16,-3-4-9 0,0-1-15 15,0-1-12-15,0 0 3 16,-11-5-61-16,-11-11-200 16</inkml:trace>
  <inkml:trace contextRef="#ctx0" brushRef="#br0" timeOffset="22889.04">8992 10427 796 0,'0'0'46'16,"0"0"-46"-16,0 0 17 16,0 0 27-16,0 0-34 15,0 0 15-15,102 8 27 16,-44-8 3-16,5 0-26 15,-2-5-23-15,-13 0-5 16,-11 0 17-16,-12 0-2 16,-11 4-5-16,-9 1-8 15,-5-2 6-15,0 2-7 16,0 0 6-16,0 0-4 16,0 0-4-16,0 0-9 15,0 0-28-15,0 0-73 0,-11-3-58 16,-1-1-258-16</inkml:trace>
  <inkml:trace contextRef="#ctx0" brushRef="#br0" timeOffset="23810.8">10354 10178 566 0,'0'0'36'16,"0"0"28"-16,0 0 19 16,0 0-1-16,0 0-3 15,0 0-23-15,9-40 11 16,-9 40-3-16,0 0-26 16,0 0-12-16,0 0-20 0,1 17-4 15,1 19 9-15,3 11 39 16,-2 7-12-16,-2-1-17 15,5-3-6-15,-1-6-6 16,2-4-2-16,-3-7-1 16,4-8-5-16,-5-4 2 15,2-3-3-15,-2 0 0 16,-2-1 3-16,-1-4-2 16,0-1 2-16,0-3 3 15,0-2-3-15,0-3-3 16,0-1-14-16,0-1-2 15,-3-1-27-15,-2-1-22 16,1 0-46-16,-5-9-181 0,7-11-109 16</inkml:trace>
  <inkml:trace contextRef="#ctx0" brushRef="#br0" timeOffset="24185.77">10598 10331 688 0,'0'0'67'15,"0"0"-62"-15,0 0 18 16,0 0 20-16,0 0-29 0,89-33 16 16,-59 33-7-16,2 0-8 15,-1 14-7 1,-2 8 14-16,-4 0-7 0,-5 2 10 15,-7-2 0-15,-6-4 0 16,-7-5-7-16,0 0 6 16,0-3 1-16,-10 1-4 15,-17-4-6-15,-5-2 1 16,-11-5-8-16,-4 0-8 16,-2 0 0-16,10-12-2 15,7-2 0-15,10 0-5 16,13 1 0-16,9-4-9 15,0-2-27-15,24-5-42 16,18-2 7-16,10-2-65 16,4 7-56-16</inkml:trace>
  <inkml:trace contextRef="#ctx0" brushRef="#br0" timeOffset="24748.24">11165 10175 716 0,'0'0'90'15,"0"0"-61"-15,-82 80-13 16,50-43 22-16,6-2-6 0,6-6-10 16,11-1-20-16,9-7-2 15,0-4 0-15,9-4-6 16,15-4-1-16,6-4 4 15,6-5 3-15,-3 0 0 16,-1-8 0-16,-2-11 0 16,-8-5 18-16,-4-3-5 15,-4-2-1-15,-7 5 14 16,-6 1 17-16,-1 6 13 16,0 6-8-16,0 2-3 15,0 6 4-15,0 3-15 16,0 0-8-16,0 0-26 15,-1 12-7-15,-3 21-8 16,4 12 15-16,0 12 7 0,0 1-2 16,0-2-1-16,5-2 3 15,3-6-5-15,-3-7 2 16,2-7 6-16,-4-7-6 16,-3-6-2-16,0-8 4 15,0-2-1-15,-10-5 10 16,-13-3-10-16,-17-3 3 15,-7 0-8-15,-8-9-2 16,2-6-2-16,5-1-11 16,15 2 13-16,11 2-18 15,11 0-2-15,9-5-20 16,2-6-54-16,8-3-110 0,19-1-6 16,12 2-121-1</inkml:trace>
  <inkml:trace contextRef="#ctx0" brushRef="#br0" timeOffset="25029.52">11491 10324 42 0,'0'0'792'16,"0"0"-697"-16,0 0-32 15,0 0 49-15,0 0-45 0,0 0-32 16,0-9-17-16,0 9-9 16,0 13-9-16,0 17 3 15,0 10 14-15,0 3 7 16,0-3-20-16,0-5 3 16,0-6-6-16,0-8-1 15,0-4-4-15,0-8-43 16,0-4-43-16,-3-5-117 15,-24-5-171-15</inkml:trace>
  <inkml:trace contextRef="#ctx0" brushRef="#br0" timeOffset="25310.69">11504 10036 866 0,'0'0'7'0,"0"0"-7"16,0 0-12-16,0 0 3 16,0 0 7-16,0 0-6 15,52 20 6-15,-45-17-8 16,-5 2 5-16,-2-5 5 16,0 0 2-16,0 0 65 15,-9 0 0-15,-11-4-36 16,4-6-17-16,-1 2 13 15,6 2-15-15,10 0-12 16,1 2-51-16,0-1-26 0,0-2-104 16,17 4-96-16</inkml:trace>
  <inkml:trace contextRef="#ctx0" brushRef="#br0" timeOffset="25623.16">11920 10198 775 0,'0'0'60'0,"0"0"-6"15,0 0 11-15,-93 40-33 16,57-4-9-16,2 5 7 15,7-4-15-15,13-2-7 16,14-4-8-16,0-5-2 16,2-5 2-16,24-3-4 15,2-5 2-15,5-4-21 16,7-7-37-16,2-2-30 16,-1-2-41-16,-7-17-97 15</inkml:trace>
  <inkml:trace contextRef="#ctx0" brushRef="#br0" timeOffset="26045.03">12250 10273 729 0,'0'0'96'0,"0"0"-29"15,0 0-11-15,0 0-25 16,0 0-7-16,-118 46-6 15,86-17-5-15,8-4-10 16,11-2-3-16,9-4-2 16,4-4-2-16,0-1-5 15,12-3-8-15,15-3-8 16,1-1 15-16,6-4-13 16,-4-3 18-16,-3 0-1 0,-12 0 5 15,-2-3-3-15,-5-8 8 16,2-2-4-16,-7-3 5 15,3 1 13-15,-6 1 5 16,0 3 13-16,0 2 18 16,0 4-14-16,0 5-5 15,0 0-12-15,0 0-6 16,0 0-17-16,0 11 0 16,0 14-10-16,0 7 7 15,2 3 6-15,-1-4-6 16,7-5 1-16,-3-5-24 15,9-5-51-15,0-8-108 16,-3-8-92-16</inkml:trace>
  <inkml:trace contextRef="#ctx0" brushRef="#br0" timeOffset="26326.24">12528 10186 333 0,'0'0'560'0,"0"0"-479"16,0 0 12-16,0 0-13 15,0 0-40-15,0 0-24 16,0 9-16-16,3 29 0 0,-2 15 30 16,8 9 6-16,-6-7-19 15,6-3-9-15,-6-11-8 16,2-7 4-16,-4-9-4 15,-1-7-9-15,0-3-33 16,0-6-25-16,0-4-52 16,-11-5-104-16,-6-6-168 15</inkml:trace>
  <inkml:trace contextRef="#ctx0" brushRef="#br0" timeOffset="26607.53">12747 10081 846 0,'0'0'99'0,"0"0"-7"15,0 0 10-15,0 0-22 16,0 0-36-16,0 0-22 16,0-8-22-16,0 27 0 15,0 19 2-15,0 14 22 16,0 12-3-16,0-6-12 15,0-6 5-15,0-5-14 16,0-9 2-16,0-6-1 16,0-7-1-16,0-7-4 15,0-5-20-15,0-6-34 16,0-3-28-16,0-4-66 16,0-9-102-16,0-17-526 0</inkml:trace>
  <inkml:trace contextRef="#ctx0" brushRef="#br0" timeOffset="27076.19">13011 10165 800 0,'0'0'33'16,"0"0"-18"-16,0 0-4 15,0 0 49-15,12 100-44 16,-6-71-12-16,2-4-4 15,3-4-1-15,-2-5-1 16,2-3 2-16,-1-4-3 0,0-5-11 16,1-2 11-16,1-2 0 15,3 0 3-15,0-8 2 16,-3-5 9-16,-3-2-8 16,-8-2 24-16,1-2 18 15,-2 5 2-15,0 4 14 16,0 4-10-16,0 2-5 15,0 4 4-15,0 0-4 16,0 0-14-16,-2 16-28 16,-17 26 4-16,-2 18 2 15,-11 17 12-15,1-1-5 16,7-2-16-16,-1-4 7 0,5-9-4 16,1-10-2-1,5-10 4-15,2-11-6 0,2-11 0 16,1-6 3-16,4-6-3 15,3-5-16-15,2-2-21 16,0 0-19-16,0-16-57 16,5-14-145-16,7-9-156 15</inkml:trace>
  <inkml:trace contextRef="#ctx0" brushRef="#br0" timeOffset="27951.14">14228 10171 673 0,'0'0'110'15,"0"0"0"-15,0 0-44 16,-88-8 5-16,43 29-31 0,-4 8 2 16,4 1-15-16,4 4-8 15,18-2-8-15,6-2-11 16,14-2-4-16,3-2-5 16,0-1 3-16,22-4 2 15,9-4-7-15,8-5-5 16,1-7 8-16,6-5-3 15,-7 0-6-15,0-14 8 16,-7-9-3-16,-9-5 12 16,-1-5-5-16,-6 0 0 15,-9-2 5-15,-2 4 13 16,-5 1 16-16,0 8 13 0,0 3-12 16,-5 7 12-1,4 8-2-15,1 4-15 0,0 0 0 16,0 0-25-16,0 0 0 15,0 11-1-15,0 23 1 16,0 21 5-16,0 11 21 16,0 6-5-16,0-4-5 15,0-8-6-15,0-8 5 16,6-12-9-16,-4-7-4 16,-1-10 3-16,-1-6-5 15,2-9-3-15,-2-3 2 16,0-4-3-16,0-1-13 15,0 0-3-15,0 0-18 16,-11-11-45-16,-4-7-58 16,-3-5-157-16,7 0-126 0</inkml:trace>
  <inkml:trace contextRef="#ctx0" brushRef="#br0" timeOffset="28279.22">14365 10316 188 0,'0'0'575'0,"0"0"-487"16,0 0-58-16,0 0 14 15,0 0-26-15,0 0-8 16,15-55-9-16,12 49 1 15,-2 3-2-15,5 3 1 16,-7 0 15-16,-1 0-9 16,0 9 16-16,-9 4-4 15,-3 4 3-15,-2-2-1 16,0-2-19-16,-7-2 1 16,-1-4 2-16,0-2-2 15,0-2 4-15,0-3-7 16,0 0-18-16,-12 0-77 15,-3 0-130-15,2-11-240 16</inkml:trace>
  <inkml:trace contextRef="#ctx0" brushRef="#br0" timeOffset="28997.93">13766 10447 604 0,'0'0'80'0,"0"0"-74"16,0 0-2-16,0 0 17 16,0 0 2-16,0 0-15 15,23 2 24-15,1-4 18 16,3-12-18-16,-3-1-14 15,-3-1 7-15,-4-4-16 16,-7 1 12-16,-5 1-13 16,-5 1 11-16,0 1 2 15,0 4 26-15,-8 0-29 16,-10 2 18-16,-6 5-21 16,0 1-5-16,3 4 5 0,4 0 0 15,0 16-15-15,-3 10-1 16,4 8-1-16,-3 10 2 15,6-3 0-15,4 0 1 16,6-5-1-16,3-6-5 16,0-3 4-16,0-8 1 15,5-5-9-15,8-3-26 16,9-7-16-16,7-4-22 16,11 0 6-16,3-9-81 15,-1-11-126-15</inkml:trace>
  <inkml:trace contextRef="#ctx0" brushRef="#br0" timeOffset="29872.86">14485 10246 487 0,'0'0'107'0,"0"0"-39"16,0 0-23-16,0 0 4 0,0 0 6 15,0 0-40-15,-6-9-8 16,15 5 4-16,10 0-9 16,0 1 8-16,-3 1-7 15,-1 2 2-15,-1 0-1 16,-6 2 8-16,-2 15 10 15,3 9 15-15,-2 5 16 16,-4 2-20-16,-2-3-19 16,1-3-14-16,2-6 0 15,-1-3 0-15,-1-4 3 16,5-4-3-16,-1-3-20 16,4 1-1-16,5-2-11 0,-1-4 11 15,4-2 13-15,-2 0-1 16,3 0 3-16,3-14 2 15,-4-2-1-15,-4-7 5 16,-3-2 1-16,0-2 3 16,-10-4-1-16,-1 2-1 15,0 3 10-15,0 2 14 16,-3 6 24-16,-6 8 12 16,5 6-9-16,0 3-26 15,4 1-12-15,0 0-11 16,0 0-4-16,0 9-20 15,0 18 13-15,0 11 5 16,4 5 2-16,0 3 8 0,-2-7-8 16,3-6 0-1,-1-6-6-15,-3-5-36 0,4-5-85 16,-3-10-75-16,1-7-127 16</inkml:trace>
  <inkml:trace contextRef="#ctx0" brushRef="#br0" timeOffset="30091.66">14970 10298 825 0,'0'0'103'0,"0"0"-40"0,0 0 34 16,0 0-37-16,0 0-30 15,0 0-30-15,9 44 4 16,-9-4 17-16,3 4 1 15,-3-3-21-15,4-5 1 16,-4-8-2-16,0-7-4 16,0-5-27-16,0-5-29 15,0-7-83-15,-7-4-95 16,-7-8-358-16</inkml:trace>
  <inkml:trace contextRef="#ctx0" brushRef="#br0" timeOffset="30357.21">15025 10045 613 0,'0'0'18'0,"0"0"-18"0,0 0-2 16,0 0 2-16,0 0 1 15,0 0 0-15,15 39 9 16,-15-33 44-16,-5-4 7 15,1-2 33-15,-5 0-19 16,2 0-7-16,4 0-22 16,3 0-15-16,0 0-31 15,0-6-12-15,0-2-34 16,0 1-39-16,8 0-63 16,3 2-82-16</inkml:trace>
  <inkml:trace contextRef="#ctx0" brushRef="#br0" timeOffset="31091.53">14979 10292 574 0,'0'0'156'0,"0"0"-146"15,0 0 50-15,0 0-4 16,0 0-7-16,0 0-17 16,18-4-23-16,-11 8-1 15,4 22 23-15,5 12 31 16,-4 9-22-16,6 3-10 16,-3 0-5-16,-3-7-12 15,4-4-8-15,-2-6 0 16,-3-9-4-16,-1-4-1 15,-1-6 0-15,-6-7 0 16,0 0-2-16,0-7 2 16,0 0 1-16,-3 0 7 0,1-5 4 15,9-19 1-15,2-14-2 16,2-12-4-16,8-10-6 16,3-4 3-16,0-1-4 15,0 2 0-15,3 7-5 16,-5 11-2-16,-7 12-5 15,-4 14-4-15,-9 16 2 16,-3 1-9-16,0 2-21 16,0 0-79-16,0 17-52 15,0 10-40-15,-1 6-80 16</inkml:trace>
  <inkml:trace contextRef="#ctx0" brushRef="#br0" timeOffset="31513.43">15515 10306 645 0,'0'0'81'0,"0"0"-26"16,0 0 35-16,0 0-45 15,0 0-33-15,-85 59-4 16,52-19-2-16,6 4 8 15,12-7-7-15,8-2-7 16,7-7-2-16,0-7-1 0,10-4-2 16,10-5 5-1,8-6-3-15,-1-4 2 0,3-2-3 16,0-2 2-16,-5-15 2 16,-5-7 0-16,-1-4 0 15,-7-5 11-15,-2 0-6 16,-7 1 2-16,-2 5 8 15,-1 7 2-15,0 9 15 16,0 4 25-16,0 7-15 16,0 0-24-16,0 0-18 15,0 16-7-15,0 13-6 16,0 9 8-16,0 4 10 16,0-6-13-16,7-4 0 15,2-10-39-15,-4-5-65 0,3-10-29 16,2-7-121-16</inkml:trace>
  <inkml:trace contextRef="#ctx0" brushRef="#br0" timeOffset="31794.66">15794 10095 251 0,'0'0'575'0,"0"0"-458"16,0 0-33-16,0 0 1 15,0 0-34-15,0 0-20 0,0-15-25 16,0 43-6 0,0 17 0-16,0 16 59 0,0 10-28 15,0-8-22-15,0-5-5 16,0-6-3-16,0-10 2 16,0-8-3-16,0-9 0 15,0-6-7-15,0-5-30 16,-8-4-45-16,-2-4-43 15,-5-6-122-15,-4 0-362 16</inkml:trace>
  <inkml:trace contextRef="#ctx0" brushRef="#br0" timeOffset="32169.62">16039 10483 788 0,'0'0'48'0,"0"0"-46"16,0 0 22-16,0 0 0 16,0 0-20-16,0 0-3 15,80-45 1-15,-50 25 1 16,0 1-1-16,-10 1 1 16,-5 3 3-16,-7 0 22 15,-6 3-1-15,-2 1 14 16,0-1 2-16,0 3-4 15,-10-1-4-15,-10 4-13 16,-2 4-2-16,2 2-4 0,-2 3-4 16,-1 17-9-1,1 8 0-15,3 1-4 0,7 0 1 16,9-5-3-16,3-3-3 16,0-2-3-16,1-4 4 15,13-2 4-15,7-2-23 16,6-3-19-16,8-5-46 15,8-3-65-15,1-2-78 16,-2-14-344-16</inkml:trace>
  <inkml:trace contextRef="#ctx0" brushRef="#br0" timeOffset="32622.67">16346 10325 780 0,'0'0'76'0,"0"0"-52"16,0 0-7-16,0 0-9 16,0 0-8-16,0 0 8 15,72 41-3-15,-52-20 1 16,-8-2-5-16,-2 0 10 16,-7-3-10-16,-3-1-2 15,0-3 2-15,0-1-2 16,0-5 1-16,0-3-4 15,-3-3 4-15,-4 0 3 16,1 0 1-16,-1-8 2 16,5-10-6-16,2-3 0 0,0-3 4 15,0-6 1-15,21 1-3 16,0 1 1-16,3 0-1 16,4 6 10-16,-5 6 7 15,-1 5-9-15,-8 7 3 16,-2 4 5-16,-3 1 1 15,0 22-3-15,0 10 11 16,-6 6 3-16,-1 3-12 16,-2-3-5-16,0-3-8 15,0-4-5-15,0-8 0 16,-3-5-32-16,1-5-42 16,-3-7-79-16,2-7-62 0,0 0-199 15</inkml:trace>
  <inkml:trace contextRef="#ctx0" brushRef="#br0" timeOffset="32919.58">16836 10036 788 0,'0'0'67'0,"0"0"37"15,0 0-8-15,0 0-3 16,0 0-41-16,0 0-12 15,0-37-26-15,0 37-6 16,0 12-8-16,0 24 0 0,0 19 9 16,0 17 39-1,0 3-39-15,0-5 7 0,0-8-13 16,-2-10-1-16,2-12 0 16,0-10 3-16,-1-11-5 15,-3-10-2-15,3-3-14 16,-1-3-35-16,1-3-19 15,-1 0-26-15,-5-19-72 16,-3-10-188-16</inkml:trace>
  <inkml:trace contextRef="#ctx0" brushRef="#br0" timeOffset="33153.89">16729 10214 829 0,'0'0'90'0,"0"0"-73"16,0 0 15-16,0 0 28 16,0 0-21-16,0 0-38 15,68-7 5-15,-17 2 9 16,5 1-5-16,3-5-8 16,-2 0-2-16,-2 3-8 15,-5-3-60-15,-9 6-7 16,-18-1-44-16,-15 0-68 15,-8 0-283-15</inkml:trace>
  <inkml:trace contextRef="#ctx0" brushRef="#br0" timeOffset="33810.14">17929 9991 263 0,'0'0'462'0,"0"0"-344"0,0 0-41 15,0 0-6-15,0 0 9 16,0 0-11-16,-17-30-27 16,17 29-5-16,0 1-17 15,0 0 0-15,0 0 7 16,0 0-18-16,0 0 5 15,0 1-6-15,0 28-7 16,0 16 1-16,0 16 38 16,0 11-5-16,2-6-25 15,5-2-6-15,0-8 4 16,-4-8-8-16,4-11 5 16,-5-6-4-16,-1-9-1 15,1-7 3-15,-1-4-3 0,-1-5-4 16,0-5-20-16,0 1-21 15,0-2-16-15,-1 0-23 16,-18-9-90-16,-3-14-275 16</inkml:trace>
  <inkml:trace contextRef="#ctx0" brushRef="#br0" timeOffset="34325.67">17717 10318 558 0,'0'0'361'16,"0"0"-361"-16,0 0-6 0,0 0-10 15,0 0-1-15,0 0 16 16,94-2 1-16,-34 2-7 16,3 0 7-16,-4 0 9 15,-12-1-7-15,-5-7 8 16,-9 3 10-16,-6 0-5 15,-6 0 8-15,-7 4 5 16,-1 1-3-16,-1 0-11 16,0 0-8-16,-1 0-6 15,6 4 1-15,-2 10-1 16,3 4 0-16,-1 0 1 16,-3 6-1-16,-3-3 0 0,-8-2 5 15,-1-2-5 1,-2-2 2-16,0-3 2 0,-13 0 2 15,-10-3 1-15,-6-3-5 16,-6-3 0-16,2-3-2 16,-2 0 8-16,5 0-2 15,9-4-2-15,11-2 6 16,8 0 20-16,2-1-21 16,0-3-9-16,0-4-1 15,0-2-3-15,14-3-7 16,5 0 0-16,2 0-44 15,1 4-9-15,0 0 10 16,-3 3-69-16,-5 2-51 16,-6 3-278-16</inkml:trace>
  <inkml:trace contextRef="#ctx0" brushRef="#br0" timeOffset="35544.39">19287 9982 273 0,'0'0'80'15,"0"0"-41"-15,0 0 14 16,0 0-20-16,0 0 24 15,0 0-12-15,0-5-3 16,0 5 17-16,0 0-28 16,0 0 1-16,0 0 3 15,0 0-2-15,0 0 2 16,0 0 4-16,0 0-12 16,0 0 7-16,0 0-2 15,0 0 8-15,0 0 2 0,0 0-2 16,0 0-3-16,0 0-12 15,0 4-8-15,-11 17-4 16,-3 8 4-16,-3 9 10 16,2 4-10-16,5 2 7 15,9 3-22-15,1 3 2 16,0 0 4-16,0 0-1 16,9 1 1-16,3-2 2 15,1-5-1-15,-2-3 0 16,-3-5-4-16,2-2 1 15,-8-5-2-15,1-4-4 16,-2-3 2-16,-1-2 0 16,0-6 1-16,0 0 2 0,0-4-1 15,-7 0 6 1,-7-4 0-16,-3-2-7 0,-2-4 5 16,0 0-7-16,-1 0-1 15,2-1-25-15,-3-12-13 16,0-7-34-16,5-8-49 15,2-3-109-15,5-4-153 16</inkml:trace>
  <inkml:trace contextRef="#ctx0" brushRef="#br0" timeOffset="35763.11">19035 10331 786 0,'0'0'69'16,"0"0"-69"-16,0 0 0 15,0 0-7-15,0 0 10 16,0 0-3-16,110-1 0 16,-57 1 6-16,2 0-12 15,1-5-18-15,-5-8-76 16,-6-1-157-16</inkml:trace>
  <inkml:trace contextRef="#ctx0" brushRef="#br0" timeOffset="36138.1">19540 10074 193 0,'0'0'543'0,"0"0"-471"15,0 0-67-15,0 0 27 16,0 0-2-16,0 0-4 16,53-8-16-16,-30 26-1 15,2 6-1-15,1 5 15 16,-10 5 17-16,-6 2-9 16,-3-3 6-16,-7-6-25 15,0-2 10-15,-8-6 13 0,-9 0-15 16,-1-6-1-16,-9-1 7 15,-6-7-12-15,-1-5-11 16,-5 0 12-16,3-8-10 16,4-7 1-16,8-4-6 15,9-2-4-15,10-7 2 16,5-3 2-16,0-2-39 16,19-1-2-16,6 4-18 15,5 7-54-15,3 7-26 16,-3 9-58-16,-6 7-71 15</inkml:trace>
  <inkml:trace contextRef="#ctx0" brushRef="#br0" timeOffset="36669.31">19636 10325 391 0,'0'0'156'16,"0"0"-133"-16,0 0 28 15,0 0 32-15,87-49-30 16,-55 26-14-16,2-1 0 16,2-3-14-16,-4 0-4 15,-5 2 1-15,-5 3-10 16,-13 4 2-16,-5 1 0 16,-4 4-9-16,0 1-1 0,-10 3 5 15,-7 5-6 1,-5 4-3-16,4 0-6 0,-3 0 4 15,2 11 0-15,4 7 0 16,4-2-9-16,3 1 3 16,8-3 0-16,0-1-12 15,17-2-14-15,7-1 13 16,9-4-2-16,2-3 15 16,-4 0-2-16,-8-1 6 15,-7 1 2-15,-14 2-10 16,-2 6 12-16,0 11 23 15,-27 10 22-15,-9 7 2 16,-6 1-22-16,0-4 15 16,7-2 8-16,8-8-22 0,10-4-3 15,12-6-23-15,5-2 0 16,0-3-4-16,10 0-7 16,17-3 8-16,9-4-18 15,12-4-22-15,3 0 7 16,6-1-20-16,-3-17-67 15,-9-8-72-15</inkml:trace>
  <inkml:trace contextRef="#ctx0" brushRef="#br0" timeOffset="37309.83">20240 10141 765 0,'0'0'112'0,"0"0"-61"15,0 0-2-15,0 0 27 16,0 0-40-16,0 0-32 16,-7 43 2-16,4-5 13 15,0 1-1-15,3-3-12 16,0-8-2-16,0-8-4 16,0-4 0-16,0-8 3 15,0-6-3-15,0-1 11 16,0-1-10-16,0 0 20 15,0 0-7-15,-6-7-1 16,2-18 0-16,-5-9-10 16,1-8-4-16,3-2 1 0,5 6-8 15,0 9-10-15,0 10 13 16,0 10-2-16,5 6-6 16,3 3-5-16,4 0 6 15,5 0-9-15,-1 5 8 16,6 12 0-16,-2-1 11 15,0 3-8-15,-1 0 10 16,-8-4-8-16,1-4-2 16,-7-6-10-16,0-3 3 15,-2-2 4-15,-3 0 13 16,1 0 5-16,5-7 20 16,-1-13-1-16,5-5-19 0,5 0 5 15,-1 1-4 1,-4 4 8-16,2 5-5 0,-3 7 3 15,-7 5-10-15,-1 3-1 16,-1 0 4-16,0 0-2 16,2 6 0-16,-1 15-1 15,3 14 13-15,-2 12 18 16,0 1-11-16,-2-4-7 16,0-5-5-16,0-11-10 15,0-5 1-15,0-7-4 16,0-5-15-16,0-5-29 15,-2-3-32-15,-8-3-85 0,-1 0-10 16,-8-3-249 0</inkml:trace>
  <inkml:trace contextRef="#ctx0" brushRef="#br0" timeOffset="37653.56">20605 10180 154 0,'0'0'562'0,"0"0"-530"16,0 0-26-16,0 0 85 16,3 82-43-16,-3-47-25 15,0-2-13-15,0-7-4 16,0-2 1-16,0-6 1 16,0-7-4-16,0-3-4 15,3-2 5-15,0-2 5 0,2-1-6 16,4-3 1-16,-1 0 12 15,6 0 11-15,2-10 4 16,6-11 1-16,0-5-18 16,-1-2-9-16,1 1 0 15,-8 3-2-15,-3 1-2 16,-4 4-1-16,-4 1-1 16,-1 8-1-16,-2 1-3 15,0 5-31-15,0 1-28 16,0 2-37-16,0-1-82 15,0 2-106-15</inkml:trace>
  <inkml:trace contextRef="#ctx0" brushRef="#br0" timeOffset="37966.1">20929 9986 421 0,'0'0'294'0,"0"0"-161"16,0 0-59-16,0 0 0 16,0 0 11-16,0 0-24 15,-2-20-42-15,2 20-8 16,0 4-11-16,0 22 2 16,0 14-2-16,0 16 26 0,0 5 2 15,0-1-10 1,0-8-12-16,0-8-2 0,0-8-3 15,0-8-1-15,0-5 0 16,-1-5-30-16,-1-6-31 16,2-3-29-16,-6-8-78 15,2-1-44-15,2 0-172 16</inkml:trace>
  <inkml:trace contextRef="#ctx0" brushRef="#br0" timeOffset="38387.87">21273 10131 642 0,'0'0'80'0,"0"0"6"15,0 0 5-15,0 0-15 0,0 0-11 16,0 0-65-16,-92 24-1 16,39 8-5-16,6 5 6 15,13-3 0-15,14-1-1 16,12-6 0-16,5-5-3 15,3-2 3-15,3-4-3 16,15-2-1-16,11-3 1 16,6-7 0-16,6-4-19 15,0 0 15-15,-4-14 5 16,-7-5-2-16,-9-5 5 16,-7 0 2-16,-6 2 6 15,-3 2 9-15,-3 3 32 0,-2 5 0 16,0 5 16-16,0 4-27 15,0 3 5-15,0 0-25 16,0 0-18-16,0 0-1 16,0 7-18-16,0 16-1 15,0 6 20-15,0 9 0 16,0 3-5-16,0-7-32 16,0-2-24-16,7-8-89 15,-1-10-94-15,1-10-443 16</inkml:trace>
  <inkml:trace contextRef="#ctx0" brushRef="#br0" timeOffset="38997.21">22273 10117 700 0,'0'0'34'16,"0"0"57"-16,0 0-14 16,0 0-23-16,0 0 15 15,0 0 2-15,0-13-29 16,0 13-13-16,0 0-14 15,0 0 0-15,0 18-15 0,0 15 24 16,0 16 25 0,0 3-5-16,0-1-21 0,0-2-3 15,0-4-8 1,3-10 2-16,-1-4-4 0,1-8-5 16,3-4 3-16,-5-6-8 15,-1-2 1-15,0-2 1 16,0-5 0-16,0 1-2 15,0-4 2-15,0-1 1 16,0 0-3-16,0 0-7 16,0 0-5-16,0 0-11 15,0 0-1-15,0 0-35 16,0-6-8-16,2-15-20 16,2-6-134-16,0-6-102 15</inkml:trace>
  <inkml:trace contextRef="#ctx0" brushRef="#br0" timeOffset="39544.05">22267 10131 631 0,'0'0'57'16,"0"0"-16"-16,0 0 19 15,0 0 17-15,0 0-11 16,106-62-51-16,-71 59 5 15,7 1 5-15,2 2-3 16,-4 0-1-16,-7 0-8 0,-6 4-5 16,-7 2 2-16,-7 4-7 15,-3-2-3 1,-6 4-4-16,-4 6 4 0,0 4 0 16,0 8 5-16,-20 1-5 15,-13-2-2-15,0-1 0 16,0-10-4-16,5-7 2 15,9-4 3-15,7-3 1 16,8-4 0-16,4 0 4 16,0 0 3-16,0 0-7 15,0 0 1-15,0 0 0 16,0 0-1-16,10 0 0 16,-2 0 4-16,7 2-2 0,7 5 4 15,1 6 2 1,2 6-1-16,1 9 3 0,-5 3 4 15,-5 2 2-15,-5-3-4 16,-5-5-6-16,-6-3-4 16,0-5 18-16,0-3-6 15,0-3 4-15,-9-4-5 16,-15 2 12-16,-18-3-8 16,-12-1-12-16,-10-3-5 15,-10-2-6-15,9 0-21 16,6 0-47-16,4 0-123 15,12-8-183-15</inkml:trace>
  <inkml:trace contextRef="#ctx0" brushRef="#br0" timeOffset="40997.07">4069 11769 264 0,'0'0'144'0,"0"0"-74"16,0 0 32-16,0 0-23 15,0 0-16-15,0 0-9 16,0-2-11-16,0 2-7 0,0 0-12 16,0 0 9-16,0 0-14 15,0 0 6-15,0 0 6 16,0 0 11-16,0 0 7 16,0 0-6-16,0 0-16 15,0 0-5-15,0 0-3 16,0 0-5-16,0 0 3 15,0 0-13-15,0 0-1 16,0 2-3-16,0 24 7 16,3 14 4-16,0 14 15 15,-2 5-3-15,1-5-16 16,-2-8 5-16,0-11 4 16,0-6-16-16,0-10 8 15,0-3-4-15,0-7-3 16,0-5 4-16,0-1-5 0,0-3 0 15,0 0 3-15,0 0 7 16,0 0-9-16,0 0-1 16,0 0-3-16,0 0-6 15,0 0-8-15,0-2-28 16,-9-11-51-16,1-4-131 16,1-1-92-16</inkml:trace>
  <inkml:trace contextRef="#ctx0" brushRef="#br0" timeOffset="42200.11">4279 11950 570 0,'0'0'59'15,"0"0"-37"-15,0 0 30 16,0 0-17-16,0 0 14 16,0 0-12-16,21 14-2 15,-12 8 17-15,-1 2-6 16,-3 1 7-16,0 2-16 16,-2 0-5-16,-3 0 1 15,0-1-16-15,0-4 4 0,-1 1-7 16,-10 0 0-16,-1-4-4 15,-7 2-3-15,-4 2-3 16,-4-1 2-16,-6-1-2 16,-1 1-3-16,-4-8-1 15,-1-2 0-15,4-3-1 16,4-4-2-16,1-5 1 16,7 0-5-16,0-2-2 15,0-14 1-15,-1-4 5 16,2-6-6-16,0-3 6 15,6-7 2-15,-1-6-3 16,2-5 2-16,4-1 1 0,2 0-3 16,1 1 4-1,5 0 0-15,1 9 0 0,2 3 0 16,0 6 0-16,0 3 3 16,0 3-3-16,0-1-1 15,5-1 1-15,3 0 1 16,4 1 0-16,-1 1-1 15,3 2 0-15,-3 6-4 16,2 3 4-16,-6 5-3 16,2-1 6-16,-2 2-3 15,-1 2 0-15,1-3 0 16,2 5-6-16,0-1 6 16,2 0 0-16,0 1 0 15,3 1-4-15,-2-1 1 16,7 2 3-16,1 0-2 0,4 0-1 15,-1 0 3-15,0 2-1 16,6 5-2-16,-4-1 3 16,1 2 5-16,-3-1-3 15,-3-1-4-15,-6 0 3 16,-2 1-1-16,-2-2 1 16,-3 3 1-16,2 1 5 15,-3 3-2-15,3 3 0 16,-2-1 5-16,0 1-7 15,4 1-2-15,-3-3 0 16,-1-2 1-16,-1-1-1 16,1 3-1-16,-2-3 2 0,1 0-2 15,-2 3 1-15,0-2 5 16,-1-2-1-16,0 2-2 16,-2-4 3-16,2 2 1 15,-2 2-2-15,1-3-4 16,1 0 0-16,-2 0 0 15,-1 2 0-15,5 0 0 16,-5 1 0-16,0 1 2 16,1-1 2-16,-1 0 0 15,0 0 2-15,0-1-6 16,2-2-1-16,-2 1 0 16,0 0 1-16,0-2 1 15,0 6 0-15,0-2-1 0,0 6 6 16,0 1-2-16,-9 0 0 15,-1 0-2-15,0-2-2 16,2 0 6-16,1-5-7 16,-2 0-1-16,1-3 1 15,3-1 5-15,-1-1-1 16,-5 0 5-16,1 0-8 16,-2 0 3-16,0 0-4 15,0 0 0-15,0-1 1 16,2-1-1-16,2-1-5 15,3-1-3-15,-1-1-11 16,-2-1-6-16,0 0-20 0,-6 0-63 16,-2-12-214-1</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28T06:17:07.194"/>
    </inkml:context>
    <inkml:brush xml:id="br0">
      <inkml:brushProperty name="width" value="0.05292" units="cm"/>
      <inkml:brushProperty name="height" value="0.05292" units="cm"/>
      <inkml:brushProperty name="color" value="#FF0000"/>
    </inkml:brush>
  </inkml:definitions>
  <inkml:trace contextRef="#ctx0" brushRef="#br0">5933 12508 118 0,'0'0'64'0,"0"0"-52"16,0 0 5-16,0 0 7 16,0 0-20-16,0 0-2 15,0 0-2-15,0 0 4 16,-7 0-2-16,7 0-2 16,-2 0 3-16,1 0-3 15,-1 2-6-15,-2 1-2 16,1-1-14-16,1-2-43 15</inkml:trace>
  <inkml:trace contextRef="#ctx0" brushRef="#br0" timeOffset="671.88">5933 12508 261 0,'3'-41'165'16,"-3"38"-130"-16,0 1 7 0,0-1 35 16,0 0-22-16,0 1-4 15,0 0-20-15,0 0 1 16,0 1 3-16,0-1 7 15,0 0 3-15,0 2-10 16,0 0-4-16,1-1 11 16,-1 1 5-16,0-1-15 15,0 1-10-15,0 0-2 16,0-2-1-16,0 2-4 16,0 0-2-16,0 0 4 15,0 0-7-15,0 0 3 16,0 0 2-16,0 0-5 15,0 0-1-15,0 0 2 16,6 8-4-16,-1 11 11 16,0 7 8-16,1 2-16 0,0 1 3 15,0 6-4-15,1-1 2 16,-4-1-11-16,4 2 2 16,-2-1 1-16,0-1-2 15,-2 1 1-15,-2-3 8 16,-1-6-1-16,0-3-3 15,0-4-6-15,0-7 3 16,0-2 0-16,0-2-4 16,0-6 5-16,0 0-3 15,0-1 1-15,0 0-2 16,0 0-2-16,0 0-1 16,0 0-3-16,0 0-2 0,0 0-10 15,0 0-7-15,0 0-6 16,-3 0-23-16,-6 0-38 15,-2-5-74-15,3-8-38 16,0 0-115-16</inkml:trace>
  <inkml:trace contextRef="#ctx0" brushRef="#br0" timeOffset="1343.71">5954 12542 503 0,'0'0'72'16,"0"0"-33"-16,0 0 32 15,0 0-19-15,0 0-1 16,0 0-29-16,-17-69-4 0,17 58 13 16,11-1-6-1,-2 1-2-15,3 0 0 0,-2 4-6 16,2 2-2-16,-1-1 17 15,5 0-9-15,-3 0-5 16,2 3-13-16,2 3-1 16,-2 0-1-16,5 0 3 15,-2 0 5-15,3 0-4 16,-5 9 5-16,4-3-4 16,-3 1 1-16,-2-1-6 15,-3 1-2-15,-1 1-1 16,0 1 0-16,-2 2 8 15,-2 2-1-15,2 4-4 16,-3 5 10-16,-1 0-5 16,-3 0-5-16,-2-4 1 0,0 0 1 15,0-4-4-15,0-3 8 16,-2-2-7-16,-6-1 4 16,-4-4-1-16,-4 1 2 15,-2-5-7-15,-6 0-3 16,-1 0-11-16,0 0 10 15,2-3 3-15,-2 0-1 16,8 3 4-16,0-3-3 16,5 2 1-16,3-1-7 15,5 1-4-15,2-1-18 16,2 0-31-16,0-3-55 16,0-4-62-16,0-4-315 0</inkml:trace>
  <inkml:trace contextRef="#ctx0" brushRef="#br0" timeOffset="6312.22">6452 12668 585 0,'0'0'57'0,"0"0"-34"15,0 0 8-15,0 0 26 0,0 0 15 16,0 0-34 0,0 0-8-16,0 5 1 0,0-5-8 15,0 0 10-15,0 0 5 16,0 0-1-16,0 0-14 15,0 0 5-15,0 0-12 16,0 0-1-16,0 0-8 16,0 0-3-16,0 0-2 15,4 0 0-15,8 0-2 16,4 0 8-16,6 0 3 16,3 0-5-16,2 0 6 15,0 0-3-15,-2-4-3 16,-2 3 4-16,-1-1-2 15,-3 2-1-15,-7 0-5 16,-1 0-1-16,-3 0-1 0,-3 0 0 16,4 0 3-16,-1 0-3 15,-4 0 0-15,8 0 0 16,-5 0 0-16,1 0 0 16,3 0 0-16,-5 0 3 15,4-1-1-15,-1-2-2 16,-1 2 0-16,-3-1-4 15,3 0 3-15,-1 2 1 16,-2 0-1-16,2-1 1 16,-1 1 0-16,2 0 3 15,-2 0-5-15,-3 0 2 16,-1 0 0-16,-1 0-1 16,-1 0-4-16,0 0 4 15,0 0-7-15,0 0 7 0,0 0-11 16,0 0-6-16,0 0 0 15,0 0-15-15,0 0-29 16,-6-1-67-16,-4-6-40 16,0 1-16-16,4-1-178 15</inkml:trace>
  <inkml:trace contextRef="#ctx0" brushRef="#br0" timeOffset="6874.68">6728 12488 567 0,'0'0'41'0,"0"0"26"15,0 0-24-15,0 0 41 16,0 0-12-16,0 0-28 15,-20-8-35-15,20 8 2 16,0 0 7-16,0 0-6 16,3 0-5-16,17 8 14 15,2 4 9-15,9 0-18 16,-3-2-5-16,-1 0 7 16,-6-1-12-16,-3-4 12 0,-9 0-6 15,-4-1 9-15,-4-2-5 16,-1 1 4-16,0-2 12 15,0 2-9-15,0 5-1 16,0-1 2-16,0 4-2 16,0 4-10-16,0 1-5 15,-3 5 0-15,-5 5 10 16,2 3-10-16,-4 2 6 16,0 1 1-16,-1-3 2 15,0 0-8-15,2-5-2 16,1-3 0-16,-2-4 2 15,6-6-4-15,-2-6 1 0,4-1 0 16,1-2 3-16,-1-2-4 16,2 0-9-16,-1 0-6 15,-1 0-15-15,-2 0-19 16,-6 0-19-16,0-9-110 16,-3-1-10-16,3 1-119 15</inkml:trace>
  <inkml:trace contextRef="#ctx0" brushRef="#br0" timeOffset="7890.18">7352 12445 344 0,'0'0'116'15,"0"0"-82"-15,0 0 38 16,0 0-1-16,0 0 1 15,0 0-35-15,0 0 21 16,-13-29 4-16,1 26-19 16,-5 0-16-16,-4 1 5 15,-12 2-2-15,-4 0 1 16,-10 2-18-16,-6 18-2 16,7 6 18-16,5 3-16 0,10-1-2 15,9-2-6-15,12-2-5 16,10-5-8-16,0-2 4 15,15-4-2-15,10-4-3 16,9-6-4-16,5-3 0 16,-2 0 3-16,9-1 6 15,-6-12-10-15,-9-4 2 16,0-1 3-16,-9 1 7 16,-11 1-11-16,-2 2 13 15,-8-1-2-15,-1 3 5 16,0-1 4-16,-1-2-1 15,-11 3 11-15,2 0-5 16,0 1 10-16,1 4 3 16,6 4-9-16,0 0 3 15,3 1-2-15,0 2 0 0,0 0-6 16,0 0-1-16,0 0-1 16,0 0-3-16,0 0 0 15,0 0-5-15,0 16 3 16,0 9 15-16,0 11 6 15,6 3-7-15,1 0 3 16,1 2-5-16,-1-3 6 16,1 0-10-16,-1-2 3 15,-2-4-4-15,1-4 1 16,-3-4-10-16,-2-6 5 16,1-6 0-16,-2-4-5 15,0-4 2-15,0-1-4 0,0-1 3 16,0-2 1-16,0 1-4 15,0-1 3-15,0 0-1 16,0 0-2-16,0 0 2 16,0 0-1-16,0 0-1 15,0 0-3-15,0 0-9 16,0 0-5-16,0 0-9 16,0 0-18-16,0 0-27 15,0-3-29-15,0-9-92 16,0-9-41-16,0-1-144 15</inkml:trace>
  <inkml:trace contextRef="#ctx0" brushRef="#br0" timeOffset="8218.34">7521 12245 781 0,'0'0'50'0,"0"0"-9"15,0 0-4-15,0 0 35 0,0 0-7 16,0 0-42 0,-7 8-20-16,19 19 20 0,9 13 19 15,5 7-3-15,2 9-15 16,-1 1-16-16,-3 2 4 15,-6 1-1-15,-5-3-5 16,-8 0-5-16,-5-1-1 16,0-5 0-16,-24 0-25 15,-18-2-34-15,-11-5-44 16,-18-3-119-16,-12-5-140 16</inkml:trace>
  <inkml:trace contextRef="#ctx0" brushRef="#br0" timeOffset="8968.29">5786 12395 758 0,'0'0'37'0,"0"0"-28"0,-53 91 35 15,37-26 14-15,-2 15-5 16,6 8-3-16,10-1-18 15,2-2-16-15,12-4 2 16,21-9-18-16,9-9-6 16,6-10 2-16,11-14-18 15,4-15-20-15,-3-13-41 16,8-11-41-16,-8 0-108 16</inkml:trace>
  <inkml:trace contextRef="#ctx0" brushRef="#br0" timeOffset="10228.29">7755 12657 589 0,'0'0'32'0,"0"0"-16"16,0 0 47-16,0 0-22 15,0 0 12-15,0 0-12 0,-38 2-12 16,38-2-7 0,-2 0-2-1,2 0-7-15,-2 0 3 16,2 0-2-16,0 0 5 0,0 0-7 16,7 0 13-16,18 0 5 0,7 0-11 31,5 0-2-31,1-4-7 15,-3-3 14-15,-2 4-6 0,-4 0-7 16,-4 2 2-16,-2-1-2 0,1-1-1 16,-4 0-4-1,-1 2 0-15,-5-2-3 16,-2 3-3-16,-4-1 0 0,-6-1 1 16,1 2 0-16,-1 0 3 15,-2 0-4-15,0-2 1 16,0 2 0-16,0 0-1 15,0 0 0-15,0 0-1 16,0 0 1 15,0 0-2-31,4 0 1 0,-3 0-5 16,4 0 6 0,-3 0 0-16,-1 0 2 0,-1 0-2 0,0 0 0 15,0 0-1-15,0 0-4 0,0 0 1 0,0 0-2 16,0 0-1-16,0 0 1 15,0 0-5-15,0 0-13 16,0 0-6-16,0 0-15 16,0 0-31-16,0-3-11 15,0-1-27-15,0-3-43 16,0-1 7-16</inkml:trace>
  <inkml:trace contextRef="#ctx0" brushRef="#br0" timeOffset="10509.55">7952 12444 470 0,'0'0'219'0,"0"0"-207"15,0 0-12-15,0 0-1 16,0 0 1-16,0 0 0 16,-1 0 1-16,5 0-1 15,6 3 0-15,-2 2 0 16,-4-3-9-16,-4 2 7 16,0-3-9-16,0-1-1 0,0 0 8 15,0 2-4-15,0-2-26 16,0 0-22-16,0 0-27 15,0 0-39-15,0 0-152 16</inkml:trace>
  <inkml:trace contextRef="#ctx0" brushRef="#br0" timeOffset="10962.68">7952 12444 147 0,'25'17'135'0,"-25"-17"-43"16,-1 0-26-16,-1-2-13 16,2 1 3-16,0-1-26 15,0 0 6-15,0 2-3 16,0 0 1-16,0 0-19 15,0 0 4-15,0 0 15 0,0 0 5 16,0 0 3-16,0 0-14 16,0 0 2-16,0 0-16 15,0 0-5-15,7 10 20 16,11 5 15-16,4 0-20 16,5-1-7-16,-4 0-8 15,0-2-6-15,-1 0-2 16,0-4-1-16,-2-1 2 15,-7-1 0-15,-4-3-1 16,-8 0 2-16,3-1 1 16,-4-1 12-16,0-1 8 15,0 2 5-15,0-2-11 16,0 3 1-16,-4 6-2 16,-6 5-5-16,-6 6-9 15,-6 6 12-15,0 1-15 0,1 3 4 16,-1-2-1-1,5 1-3-15,2-4 0 0,3-6 1 16,4-3-1-16,1-7-1 16,2 0-23-16,0-3-15 15,3-4-33-15,1-2-75 16,-2 0-27-16,-3-14-152 16</inkml:trace>
  <inkml:trace contextRef="#ctx0" brushRef="#br0" timeOffset="11603.21">8681 12606 775 0,'0'0'75'16,"0"0"-71"-16,0 0 6 15,0 0 12-15,0 0 20 16,0 0-32-16,47-67-8 16,-27 34 4-16,2 0 4 0,-2-1 1 15,-6 5 3 1,-3 3-1-16,-3 5 5 0,-8 5 12 15,0 3 2-15,0 2-9 16,-20 2-4-16,-8 5-7 16,-8 4-11-16,3 0-1 15,2 6 0-15,7 10 3 16,6 2-3-16,6 3-1 16,7 0 0-16,5-3-7 15,0 0 6-15,14 1-11 16,9-2 10-16,10-4-1 15,6-4-1-15,1-4-1 16,-2-4-9-16,-1-1 5 16,-9 0 3-16,-11 2 7 0,-8 1 0 15,-8 0 0-15,-1 5 1 16,0 5 16-16,-5 8 9 16,-10 4-5-16,-3 5 2 15,4-1-8-15,1-5 1 16,3-1-9-16,5-7-2 15,5-3-5-15,0 0-7 16,8-6 0-16,19-3-3 16,11-4 9-16,11 0 1 15,10-4 2-15,2-14-2 16,1-7-10-16,-6-6-43 16,-8-7-72-16,-13-3-94 15,-17-1-440-15</inkml:trace>
  <inkml:trace contextRef="#ctx0" brushRef="#br0" timeOffset="48914.92">5111 12582 456 0,'0'0'46'16,"0"0"-34"-16,0 0 81 16,0 0-43-16,0 0 1 15,0 0-18-15,0 0-5 16,0-31-3-16,0 25 8 16,0 0-18-16,0-1-4 15,0 2 2-15,0-3 4 16,0 2-6-16,0 1 7 15,0 1 3-15,0 1 7 0,0 2 3 16,0 1 11-16,0 0 6 16,0 0-16-16,0 0 8 15,0 0-19-15,0 0-4 16,0 0-4-16,0 0-5 16,0 0-2-16,0 8 6 15,0 14-9-15,-4 11-1 16,-7 10 17-16,0 7 1 15,-5 0 2-15,5-5-6 16,-1-5-10-16,2-5-2 16,4-8 0-16,-1-6-4 15,2-8 1-15,0 0 0 16,2-4 0-16,2-4 1 0,-4 1 0 16,5-3-2-1,0-3 0-15,0 0-7 0,0 0-8 16,0 0-6-16,0 0-12 15,0 0-20-15,-1 0-30 16,-2-6-78-16,-3-2-51 16,5-5-32-16</inkml:trace>
  <inkml:trace contextRef="#ctx0" brushRef="#br0" timeOffset="49352.36">5093 12539 574 0,'0'0'51'15,"0"0"-5"-15,0 0 22 16,0 0 21-16,0 0-28 15,0 0-24-15,0 0-4 16,0-7 9-16,0 7-19 16,5 2-12-16,4 15-2 15,4 11 47-15,4 10-5 16,1 4-33-16,-2 3 9 16,-1 5 1-16,-3-4-13 15,-2-4-9-15,-1-8-1 16,-2-3-5-16,-1-7-2 0,0-2 2 15,-3-5 3-15,-2-1-3 16,3-3 5-16,-2-2-9 16,-1-5 4-16,-1-3-2 15,0-3-4-15,0 0-25 16,0 0-7-16,0 0-25 16,0-9-43-16,0-11-25 15,-7-6-102-15,-1 0-409 16</inkml:trace>
  <inkml:trace contextRef="#ctx0" brushRef="#br0" timeOffset="49586.71">5023 12764 715 0,'0'0'77'16,"0"0"-77"-16,0 0 0 15,0 0 1-15,0 0 9 16,0 0-10-16,28 0 1 16,1 0 6-16,2 0-7 15,1 0 0-15,4-6-15 16,-7-6-49-16,-3-1-50 0,-3-2-153 16</inkml:trace>
  <inkml:trace contextRef="#ctx0" brushRef="#br0" timeOffset="49961.68">5496 12492 699 0,'0'0'34'0,"0"0"-34"0,0 0-1 16,0 0 1-16,0 0 0 16,0 0-1-16,17-1 1 15,-11 2 0-15,0 5 0 16,-5-1 0-16,1 0 11 16,-1-3 5-16,-1 0 26 15,0-2 11-15,0 1 20 16,-6 1-1-16,-11-2-49 15,-3 0-11-15,5 0 21 16,7 0-13-16,6 0-19 16,2 0-1-16,0 0-3 15,0 0-34-15,0 0-43 16,13 0-30-16,8 0-22 16,-1 0-99-16</inkml:trace>
  <inkml:trace contextRef="#ctx0" brushRef="#br0" timeOffset="50352.35">5534 12800 623 0,'0'0'78'15,"0"0"-70"-15,0 0 5 0,0 0 45 16,0 0-16-16,0 0-27 15,0 17 8-15,0-10-5 16,0-1 5-16,0 3-3 16,0 0 2-16,0 0 5 15,0 1-2-15,0-5 9 16,0-1-11-16,0 0 5 16,0-4 11-16,-3 0-13 15,0 0-3-15,0 0 1 16,-3 0-11-16,0 0-11 15,0 0-1-15,2-4-1 16,-1 0 0-16,5 1 0 16,0 1-5-16,0 1 4 15,0-2-2-15,0 3-3 16,0 0-11-16,0 0-14 0,0 0-24 16,0 0-53-16,0 0-56 15,0-1-69-15</inkml:trace>
  <inkml:trace contextRef="#ctx0" brushRef="#br0" timeOffset="51539.75">10700 12364 785 0,'0'0'39'0,"0"0"38"16,0 0 1-16,0 0-7 15,0 0 4-15,0 0-15 16,0-1-15-16,0 1-12 16,0 0-9-16,0 3 11 15,0 8-9-15,0 13 0 16,0 10 8-16,0 10 28 15,0 7-34-15,0-3-11 16,0-2 4-16,0-2-18 16,0-10 8-16,0-6-8 15,0-7-1-15,0-8-2 16,0-5-1-16,0-4 1 16,0-1 0-16,0-3 0 0,0 0-9 15,0 0-7-15,0 0-18 16,0 0-23-16,0 0-16 15,0-9-35-15,0-9-52 16,0-6-141-16,0 0-190 16</inkml:trace>
  <inkml:trace contextRef="#ctx0" brushRef="#br0" timeOffset="52055.35">10649 12408 772 0,'0'0'61'16,"0"0"-50"-16,0 0 6 15,0 0 37-15,0 0-19 16,97-64-22-16,-56 56 13 16,0 3-12-16,-6 3 2 15,-3 2-7-15,-9 0-6 16,-1 0 1-16,-7 14-4 15,-9 6-3-15,0 2-1 16,-6 3 2-16,0 0-8 16,0-2-1-16,-4-4 0 15,-7-4-4-15,-4-1 15 16,-4-5 3-16,-3-2-1 0,2-2 30 16,9-4 3-1,4 1 9-15,3-2-4 0,4 0-25 16,0 0-13-16,0 0-2 15,6 0-4-15,8 0 0 16,7 2 3-16,2 7 0 16,4 5 2-16,-1 4 6 15,2 4-6-15,-11 4 11 16,2 1-3-16,-10-1 10 16,-6-3-7-16,-3-2-4 15,0-4 8-15,-22-1-4 16,-9-4-6-16,-8-5-5 15,-13-5-1-15,-3-2-1 16,3 0-22-16,10-5-10 0,12-8-4 16,10-6-48-16,19-5-56 15,1-4-86-15</inkml:trace>
  <inkml:trace contextRef="#ctx0" brushRef="#br0" timeOffset="52383.45">11448 12441 996 0,'0'0'75'0,"0"0"-55"0,0 0-11 15,0 0-7-15,0 0-2 16,0 0-2-16,29 0-7 15,-18 0-13-15,-1 0 12 16,-1 3-7-16,-8 3 2 16,-1-2 8-16,0 3 7 15,0-4 11-15,0 1 19 16,-13-1 12-16,-5-3-10 16,1 0-22-16,1 0-6 15,7 0-4-15,4-3-5 16,4-7-28-16,1-3-53 15,0-2-75-15,0 1-111 0</inkml:trace>
  <inkml:trace contextRef="#ctx0" brushRef="#br0" timeOffset="52727.11">11516 12619 830 0,'0'0'38'16,"0"0"-36"-16,0 0 19 16,0 0 6-16,0 0-19 15,0 0-4-15,44 23-1 16,-41-20-3-16,3 0 0 0,-6 2 5 16,0-1 7-1,0 4 42-15,-2 1 15 0,-13 0-3 16,3-1-29-16,-1-4-2 15,4-2-11-15,4-1-7 16,5-1-3-16,0 0-14 16,0 0-9-16,0-4-8 15,5-10-9-15,14-5-33 16,1-3-93-16,-5 3-70 16,-4 3-347-16</inkml:trace>
  <inkml:trace contextRef="#ctx0" brushRef="#br0" timeOffset="54383.25">12474 12294 617 0,'0'0'82'0,"0"0"-43"15,0 0 45-15,0 0 1 16,0 0-19-16,0 0 2 0,-1-19-13 15,-9 19 0-15,0 0-18 16,-6 19-21-16,-11 21 2 16,-7 18-5-16,2 6 7 15,4 1 5-15,14-7-2 16,6-4-11-16,8-5-12 16,4-6-1-16,14-7-6 15,10-8-25-15,2-4-10 16,2-7-44-16,3-3-70 15,0-5-42-15,1-5-53 16</inkml:trace>
  <inkml:trace contextRef="#ctx0" brushRef="#br0" timeOffset="54976.96">12874 12414 874 0,'0'0'66'0,"0"0"-45"16,0 0 52-16,0 0 7 16,0 0-20-16,0 0-32 15,5 24-13-15,-2 14 12 16,6 10 28-16,-6 3-33 15,2-3-4-15,-2-3-7 0,0-7-8 16,6-7-2-16,-3-8-2 16,-3-7 2-16,-2-5-2 15,-1-7-1-15,2-2 0 16,-2-2-7-16,0 0 4 16,0-8-3-16,0-19-5 15,-2-12 6-15,-17-12-8 16,5-5 11-16,-5 2 4 15,4 4 1-15,4 6-1 16,4 6-1-16,7 6 1 16,0 4 0-16,10 2-7 15,12 3 5-15,8 5-2 16,2 4 1-16,3 4 1 16,4 9 0-16,-3 1-6 15,-4 1 8-15,-2 18-4 0,-7 1-1 16,-3 7 1-16,-8 3 2 15,-5-3 2-15,-7 0-1 16,0-5 0-16,-10-1 0 16,-17-4 0-16,-5-2 0 15,-2-3-2-15,-2-5-13 16,4-2-33-16,5-5-24 16,14 0-77-16,4 0-51 15,9-2-121-15</inkml:trace>
  <inkml:trace contextRef="#ctx0" brushRef="#br0" timeOffset="55570.67">13442 12447 899 0,'0'0'61'16,"0"0"-30"-16,0 0 35 15,0 0-2-15,0 0-32 0,-18 85-14 16,9-53-3 0,0-1-6-16,0-5-1 0,6-2-7 15,2-7-2 1,1-5 2-16,0-3-3 0,0-6-2 15,0-3 4-15,0 0-3 16,0 0 3-16,0-7 4 16,0-19 2-16,0-8-2 15,3-9-4-15,8-1 0 16,1 3 0-16,7 4 0 16,-6 8 0-16,5 5 1 15,-4 8-1-15,-3 5 6 16,1 4 3-16,-4 3 0 15,1 2-9-15,-6 2-1 0,6 0 1 16,0 3 3 0,5 18 1-16,-2 13 15 0,-1 9-1 15,0 5 6-15,-5 0-7 16,-3-4-2-16,-3-5-4 16,2-6 3-16,2-6-12 15,-1-6 0-15,-2-4-1 16,1-8 0-16,0-2-2 15,-2-5-1-15,0-2-9 16,0 0-6-16,4 0-15 16,-4 0-3-16,0 0-23 15,0-2-30-15,-18-10-162 16,-3-5-254-16</inkml:trace>
  <inkml:trace contextRef="#ctx0" brushRef="#br0" timeOffset="56305.05">14177 12383 638 0,'0'0'79'0,"0"0"-55"15,0 0 59-15,0 0 6 16,0 0-16-16,0 0-8 15,-101-72-15-15,66 72-22 16,-5 12-6-16,0 15-4 16,3 6-10-16,7 0 1 15,13-4-2-15,9-3-7 16,8-3-1-16,0-5-3 0,0-5 1 16,22-2-6-16,1-4-2 15,7-7 4-15,4 0-3 16,-4 0 7-16,-2-15 2 15,-6-5 1-15,-5-6 1 16,-6 0 1-16,-4 1 0 16,-5 4 3-16,-2-1 21 15,0 5-8-15,-3-1 18 16,-6 8-4-16,2 6 7 16,6 1 0-16,-1 3-9 15,2 0-19-15,0 0-1 16,0 3-10-16,0 19-5 15,0 12 5-15,0 15 8 0,0 4 7 16,7 1-6 0,-4-3 2-16,4-2 5 0,-2-5 0 15,-4-4-1-15,5-6-5 16,-6-9-5-16,1-6 0 16,-1-5-5-16,0-5 0 15,0-3 1-15,2-4-1 16,-2-2-3-16,0 0-1 15,0 0-11-15,0 0-10 16,0 0-10-16,0-9-18 16,0-13-45-16,0-10-94 15,-2-6-158-15</inkml:trace>
  <inkml:trace contextRef="#ctx0" brushRef="#br0" timeOffset="56586.28">14222 12027 890 0,'0'0'38'16,"0"0"-31"-16,0 0 4 16,0 0 46-16,0 0 44 15,65 89-55-15,-37-32-2 16,-1 11-9-16,2 8-7 15,-6 5-3-15,-4 1 2 16,-9-4-9-16,-10-5-5 0,0-3 4 16,-18-4-11-16,-13-7 2 15,-13-7-8-15,-9-7-20 16,-5-8-56-16,-10-11-84 16,3-14-225-16</inkml:trace>
  <inkml:trace contextRef="#ctx0" brushRef="#br0" timeOffset="57336.21">14858 12504 637 0,'0'0'257'16,"0"0"-245"-16,0 0-12 16,0 0 5-16,0 0 12 15,0 0 26-15,97 4 4 16,-47-2-18-16,-5 1 12 15,-3-1-26-15,-3 0 1 16,-5-2-2-16,-6 0-4 16,0 0 9-16,-4 0-10 15,-6 0 5-15,-4 0-7 16,-4 0-6-16,-1 0 17 16,-1 0-7-16,-4 0-1 15,3 0-4-15,-4 0-4 16,1-2-2-16,1 2 0 15,-3 0 0-15,-2 0 0 16,0 0-1-16,0 0-1 0,0 0-7 16,0 0-12-16,0 0-20 15,0-3-19-15,0-1-54 16,0-4-7-16,0 2-80 16,0 0-245-16</inkml:trace>
  <inkml:trace contextRef="#ctx0" brushRef="#br0" timeOffset="57804.88">15176 12275 663 0,'0'0'132'0,"0"0"-97"16,0 0-17-16,0 0 15 15,0 0 4-15,0 0-20 16,3 6-12-16,18 14 37 16,3 2-16-16,3-1-3 15,-3-1 5-15,-3 0 10 16,-2-6-15-16,-7 1-7 16,-4-3 5-16,-5-2 0 15,-1-1 12-15,-2 1-7 16,0 0-1-16,0-1 8 15,0 4 0-15,0 2-6 0,-5 3-8 16,-4 5-1-16,-7 4-6 16,2 4-4-16,0 5 9 15,-3 1-5-15,3-3-4 16,2-1 2-16,1-4 3 16,1-7-8-16,4-2-5 15,4-7 1-15,1-4-6 16,-2-6 5-16,3-1-4 15,0-1-6-15,0-1-19 16,-3 0-16-16,0-1-19 16,-4-17-20-16,-5-4-79 15,2-6-142-15,4 1-339 0</inkml:trace>
  <inkml:trace contextRef="#ctx0" brushRef="#br0" timeOffset="58601.7">15843 12575 256 0,'0'0'548'0,"0"0"-497"16,0 0-37-16,0 0 63 15,0 0 5-15,0 0-42 16,12-6-27-16,2-9-3 16,4-7 5-16,2-4 8 15,2-7-10-15,-4 1 8 16,-3-2-9-16,-3 1-7 15,-3 2 4-15,-8 7 4 16,-1 1 0-16,0 7-2 16,-12 4-3-16,-5 6 4 15,3 5 0-15,-8 1-12 16,2 5-3-16,-4 18 3 16,4 4-5-16,1 1 3 0,8 2 0 15,8-6 0 1,3 3-1-16,0-7-2 0,0-1 0 15,18-4 2-15,4-3-12 16,3-5 4-16,7-2 11 16,-1-2-6-16,-2-3 2 15,-7 2 6-15,-7-2-2 16,-6 2 0-16,-6 0-7 16,-3 1 6-16,0 1 1 15,0 9 10-15,0 6 3 16,-6 8 13-16,-9 5-17 15,0-3 4-15,2-3 0 0,3-6 3 16,3-4-7 0,7-6-9-16,0-1 1 0,0-1-2 15,25-3 2-15,13-5 2 16,15 0 3-16,6 0 0 16,5-14-3-16,-5-1 2 15,-14 0-3-15,-13 3 12 16,-12 0 1-16,-7 2-3 15,-4 3-6-15,-6 3-1 16,2 2 1-16,-4 1-5 16,-1 1 1-16,0-2-4 15,0 2-1-15,0-1-10 16,0-1-16-16,0 1-26 16,0-1-31-16,0 1-62 0,-15 0-78 15,-3 1-79-15</inkml:trace>
  <inkml:trace contextRef="#ctx0" brushRef="#br0" timeOffset="61617.39">4644 13680 181 0,'0'0'95'16,"0"0"-29"-16,0 0 2 15,0 0-26-15,0 0-42 16,0 0-68-16,0 0-132 15</inkml:trace>
  <inkml:trace contextRef="#ctx0" brushRef="#br0" timeOffset="62570.45">4386 13921 525 0,'0'0'22'16,"0"0"10"-16,0 0 0 15,0 0 27-15,0 0-8 16,0 0-40-16,-4-14 18 16,4 11 3-16,0-1 1 15,0-1-5-15,0-1-5 0,0 0 1 16,0-3-22 0,4 0 0-16,5-1-2 0,0 0 0 15,5 3 1-15,-1-2 0 16,1 3-1-16,-2 0-1 15,4 2 0-15,-4 2 1 16,1 2 0-16,-3 0 2 16,-1 0-6-16,0 0 3 15,2 20 1-15,-1 8 4 16,-4 8 9-16,-6 5-2 16,0-4 4-16,0-2-12 15,-10-5-2-15,-7-5-1 16,-4-2 2-16,-3-2 6 15,-3-2 0-15,1-1-7 0,2-3-1 16,2-5 1-16,7-4 0 16,7-1-2-16,4-2 0 15,4-3 1-15,0 0-1 16,0 0-4-16,0 0 4 16,0 0 0-16,0 0-5 15,0 0 2-15,0 0 3 16,0 0-9-16,12 0 10 15,6 0 0-15,5 0 4 16,2-5-2-16,4-1 2 16,2 0 3-16,1-1 5 15,2 1 0-15,-3-2 1 16,-5 4 10-16,-2 1-17 0,-7 1 11 16,-5 2-9-1,-5 0 5-15,-6 0-11 0,-1 0 12 16,0 0 15-16,0 0-8 15,0 0-10-15,0 0-4 16,0 0-4-16,0 0-1 16,0 0-2-16,0 0-27 15,0-1-57-15,-1-5-51 16,-3 1-141-16</inkml:trace>
  <inkml:trace contextRef="#ctx0" brushRef="#br0" timeOffset="63851.61">4777 13994 614 0,'0'0'74'16,"0"0"-61"-16,0 0 10 15,0 0 21-15,0 0-15 16,0 0-15-16,12-1-4 15,-4 7 17-15,3 11 40 16,1 4-18-16,-3 4-19 16,0 1 1-16,-3 4 3 15,-4 2-13-15,-1-1-4 0,-1 2 0 16,0 1-8 0,-6-2-7-16,-9-3 4 0,-2-3-2 15,-3-7-1-15,0-1-1 16,0-3 4-16,-5-3-3 15,1-1-3-15,-2-4 0 16,-1-2-1-16,2-5-2 16,-2 0 3-16,2 0 0 15,2 0-5-15,-3 0 1 16,4-2 3-16,-1-8 0 16,0 2 1-16,-2-4 0 15,0-2-1-15,0-2-4 16,-4-2 4-16,5 0 0 15,-2-2-2-15,1 3 3 0,3-2 3 16,5 3-3-16,2 2-3 16,5 2 2-16,5 5 1 15,0-2-6-15,2 0 4 16,2 0-1-16,-2-2-1 16,-1 0 4-16,-1-2 0 15,2 0 0-15,-3-2 8 16,-2 0-6-16,3-1-2 15,-2 1 4-15,-3-1-4 16,7 0-1-16,0-1 1 16,1 0 3-16,2 0-3 15,0-1 0-15,0 3-1 16,0-5 0-16,8 3 1 0,6-3 0 16,1 1-1-1,0-1-2-15,0 2 2 0,0 1 1 16,-4 3 0-16,1 0 0 15,2 2 0-15,1 2 0 16,-2-1 2-16,2 0-4 16,2 3 2-16,0-2 0 15,-1 0 1-15,6 1 2 16,-4-2-2-16,-1 4 1 16,-2 1-4-16,-2 1 2 15,-1 2 0-15,-1 0 5 16,0 0-5-16,2 0 0 0,1 2 3 15,1-1-3-15,1 1-1 16,-1-1 0-16,4 1 2 16,-4-2 0-16,2 3-1 15,-4 0 2-15,-2 0-1 16,0 0-1-16,0 0 1 16,1 0-1-16,2 0 0 15,1 0 7-15,-2 0-7 16,-2 4 2-16,1 1-2 15,-2-2 4-15,2 3-3 16,0 0 2-16,0 6-2 16,-1-2 4-16,3 3 2 15,-3-4-6-15,3 4 3 0,-3-1-4 16,-1 0 2-16,2 1 3 16,-2 1-5-16,1 1 1 15,0 0-1-15,-1 0 4 16,-4 1-4-16,2 0 1 15,-5-1 3-15,0 3 2 16,-2 2-3-16,-1 2 9 16,0 0-3-16,0 4-3 15,0 0 2-15,0 0-8 16,-4 0 5-16,-3 0-2 16,-3 0-1-16,2-3 0 15,-5 1 1-15,1-7 4 16,0 3-5-16,2-5 0 15,-2 0-1-15,1-2 1 0,-1-2-1 16,0-2 1-16,2-3-2 16,0 0 0-16,1-3 0 15,3 0-2-15,-1 0-9 16,1 1-12-16,-1-1-32 16,2-1-50-16,2-1-47 15,-3-1-66-15,1 0-389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28T06:18:32"/>
    </inkml:context>
    <inkml:brush xml:id="br0">
      <inkml:brushProperty name="width" value="0.05292" units="cm"/>
      <inkml:brushProperty name="height" value="0.05292" units="cm"/>
      <inkml:brushProperty name="color" value="#FF0000"/>
    </inkml:brush>
  </inkml:definitions>
  <inkml:trace contextRef="#ctx0" brushRef="#br0">5945 14403 507 0,'0'0'34'0,"0"0"-5"16,0 0 17-16,0 0 15 15,0 0-12-15,0 0-28 16,0 0 20-16,3-7 1 0,-3 7 9 16,0 0-3-1,0 0 3-15,0 0 3 0,0 0-5 16,0 0-16-16,0 0-5 15,0 0 0-15,0 19-7 16,-3 10-6-16,-9 13-2 16,-1 8 5-16,0 0-11 15,-4-1 2-15,6-4-8 16,-1-3 1-16,0-5-1 16,0-5 2-16,4-6-3 15,-2-10 0-15,5-5-1 16,1-5-14-16,1-3-9 15,2-2 0-15,-1 1-19 16,2-2 2-16,-1 0-72 16,-5 0 4-16,1-9-79 0,0-12-229 15</inkml:trace>
  <inkml:trace contextRef="#ctx0" brushRef="#br0" timeOffset="359.35">5904 14417 704 0,'0'0'35'0,"0"0"-33"16,0 0 2-16,0 0 48 16,0 0 16-16,0 0-30 0,6-17-16 15,4 17-8 1,9 8 17-16,4 11 26 0,2 10 10 15,5 8-36-15,-6 2 0 16,-3 9-3-16,0-2 5 16,-6 0-5-16,0 2-10 15,-6-7-11-15,2-2-6 16,-3-7 1-16,-2-3-1 16,2-9-1-16,-5-4-2 15,-2-6-1-15,3-6-12 16,-4-2-7-16,0-2-17 15,0 0-5-15,0 0-22 16,-7-12-75-16,-12-8-62 16,-2-2-40-16</inkml:trace>
  <inkml:trace contextRef="#ctx0" brushRef="#br0" timeOffset="562.47">5837 14713 319 0,'0'0'439'16,"0"0"-385"-16,0 0-54 15,0 0 4-15,0 0-3 16,0 0-1-16,43-1 0 0,3-1 1 16,7-2-1-16,6-1-31 15,-3-4-31-15,6-4-48 16,-7-2-101-16</inkml:trace>
  <inkml:trace contextRef="#ctx0" brushRef="#br0" timeOffset="843.74">6488 14475 603 0,'0'0'121'0,"0"0"-90"15,0 0 16-15,0 0 13 16,0 0-30-16,0 0-30 15,-14-6-1-15,14 6-12 0,0 0 6 16,0 0 6 0,5 4 0-16,-4 1 2 0,-1-5-1 15,0 2 2-15,0-2 8 16,0 0 25-16,0 0 4 16,0 0-14-16,-10 0-3 15,4 0-15-15,-1 0-7 16,5 0-3-16,2 0-54 15,0 0-49-15,0 0-87 16,0 3-251-16</inkml:trace>
  <inkml:trace contextRef="#ctx0" brushRef="#br0" timeOffset="1124.92">6530 14700 620 0,'0'0'42'0,"0"0"-33"16,0 0-1-16,0 0 38 16,0 0-35-16,0 0-10 15,9 20 0-15,1-16-1 16,-4 0 3-16,2-2-2 16,-5 1 2-16,-3-2 9 15,0 1 26-15,0-2 6 16,0 0-5-16,0 0 0 15,0 0-18-15,0 0-21 16,0 0-2-16,0 0-43 16,0-8-40-16,5-7-55 15,1 0-87-15</inkml:trace>
  <inkml:trace contextRef="#ctx0" brushRef="#br0" timeOffset="1968.65">7445 14535 476 0,'0'0'119'16,"0"0"-97"-16,0 0 35 0,0 0 21 15,0 0-8-15,0 0-18 16,-9-19-1-16,9 19 8 15,0 0-1-15,0 0 3 16,0 0-13-16,0 0-6 16,0 0-9-16,0 0-4 15,0 15-12-15,0 12 1 16,0 10 10-16,0 11-5 16,0 3 0-16,4 1-2 15,-1 0-5-15,0-6-13 16,3-6 7-16,-3-3-10 15,4-7 4-15,-3-4-4 16,-2-1 1-16,4-4-3 16,-5-2 5-16,1-4-3 15,-2-6 1-15,0-4 4 0,0-4-4 16,0-1-2-16,0 0 1 16,0 0-21-16,0 0-11 15,0 0-16-15,0-10-26 16,0-10-49-16,0-8-81 15,0-2-9-15,0-1-69 16</inkml:trace>
  <inkml:trace contextRef="#ctx0" brushRef="#br0" timeOffset="2296.77">7433 14522 732 0,'0'0'47'15,"0"0"-46"-15,0 0 52 16,0 0 23-16,0 0-34 16,0 0-33-16,2-36-2 15,14 31-5-15,1 2 1 16,5 3 5-16,5 0-6 16,-2 8 6-16,-2 11 12 15,-1 8 8-15,-2-1 6 16,-5 2-9-16,-9-5-9 15,-6 3-4-15,0-5 1 16,0-3-1-16,-14-3-4 16,-13-1-8-16,-3-4 7 0,-5-1-7 15,1-4-11-15,4-2-15 16,8-3-18-16,15 0-34 16,7 0-25-16,0-12-64 15,11-6-167-15</inkml:trace>
  <inkml:trace contextRef="#ctx0" brushRef="#br0" timeOffset="2749.86">7886 14668 781 0,'0'0'92'0,"0"0"-72"15,0 0 2-15,0 0 45 16,0 0-17-16,0 0-50 15,22 0 1-15,7 0 18 16,6-3 10-16,2-3-20 16,-2-1-3-16,-9 1 5 15,1 0-6-15,-7 3 2 0,-5 0-3 16,-5-1-1-16,-2 3-3 16,-4-1 1-16,-2 1-1 15,-2 1 0-15,0 0 0 16,0 0 0-16,0 0 6 15,0 0-6-15,0 0 0 16,0 0-11-16,0 0-37 16,0 0-43-16,0-1-10 15,0-8-37-15,0 2-126 16</inkml:trace>
  <inkml:trace contextRef="#ctx0" brushRef="#br0" timeOffset="3156.03">8077 14498 650 0,'0'0'95'0,"0"0"-34"16,0 0 25-16,0 0-7 16,0 0-23-16,0 0-40 15,-19-5-16-15,25 5-1 16,16 0 1-16,9 9 6 15,4-3-3-15,0 3 7 16,-3 1-7-16,-3-6 3 16,-11 1 5-16,-10-3 13 0,-1 0-11 15,-7-1 9-15,0-1 16 16,0 2 5-16,0 3-6 16,0 5-8-16,-10 5-9 15,-9 11-12-15,1 2 2 16,0 6-8-16,0 1-1 15,6-1 2-15,3-1-3 16,3-3 0-16,0-6-1 16,5-5-13-16,1-8-20 15,0-2-27-15,0-4-21 16,0-5-87-16,0 0-13 16,0 0-118-16</inkml:trace>
  <inkml:trace contextRef="#ctx0" brushRef="#br0" timeOffset="3734.11">8809 14531 764 0,'0'0'97'16,"0"0"-84"-16,0 0-7 15,0 0 67-15,0 0 18 16,0 0-61-16,-20-82 14 0,-5 78-18 16,-5 4-6-1,-8 0-2-15,-2 13-3 0,-4 13 5 16,4 2-17-16,8 1 1 16,12-2-3-16,15-6-1 15,5-1-4-15,1-4-1 16,23-6 3-16,9-5-8 15,11-2 3-15,5-3 7 16,-1-3-8-16,-6-8 4 16,-9-2-1-16,-13-3 1 15,-8 2 4-15,-5 0 2 16,-6-5-2-16,-1 2 6 16,0 0-4-16,0 2 5 15,-8 4 17-15,-4-1 0 0,7 9 7 16,0-1-6-16,5 4 4 15,0 0-8-15,0 0-12 16,0 6 3-16,0 19-10 16,-1 13 18-16,1 5-5 15,0 6-2-15,0-4-1 16,0 2-11-16,0-5 1 16,5-9-2-16,1-6 0 15,3-9 0-15,-6-2 0 16,2-6-4-16,-5-6-25 15,0 0-9-15,0-4-15 16,0 0-31-16,0 0-24 16,0 0-102-16,0-14-72 0</inkml:trace>
  <inkml:trace contextRef="#ctx0" brushRef="#br0" timeOffset="4015.4">8981 14231 930 0,'0'0'6'0,"0"0"-3"16,0 0-3-16,0 0 86 16,0 0-28-16,0 0-29 0,51 61 27 15,-21-7 9-15,-2 9-41 16,1 8-2-16,-6 5-15 15,-7-5 0-15,-10 2-3 16,-6-4-4-16,-5-3-10 16,-27-6-27-16,-18-7-44 15,-17-8-71-15,-17-11-143 16</inkml:trace>
  <inkml:trace contextRef="#ctx0" brushRef="#br0" timeOffset="4624.67">7405 14453 590 0,'0'0'146'0,"0"0"-80"15,0 0-31-15,0 0 33 16,-104 34-9-16,65 15-13 16,2 24-18-16,1 21 3 15,11 6-3-15,15 4 10 16,10-9-28-16,18-13 2 15,29-8-12-15,12-13-1 16,8-18-8-16,1-12-54 16,6-18-47-16,4-10-25 15,-3-3-135-15</inkml:trace>
  <inkml:trace contextRef="#ctx0" brushRef="#br0" timeOffset="5515.41">9455 14460 685 0,'0'0'83'16,"0"0"-46"-16,0 0 18 15,0 0 4-15,0 0 11 16,0 0-20-16,9 11-16 16,3 16 10-16,8 10 16 0,2 1-10 15,-1 2-9 1,0-6-21-16,-4-5 1 0,-2-4-9 16,-4-5-6-16,1-7 6 15,-5-4-10-15,-4 0-1 16,2-7 0-16,-3 1 0 15,-2-2 1-15,0-1 0 16,0 0 5-16,0 0 2 16,0-15 5-16,3-8 3 15,3-10-14-15,1-2-3 16,10-4 0-16,-4-3 1 16,9-2-1-16,-3 3 0 15,-4 8-2-15,3 4 1 16,-6 8 1-16,-5 5-5 0,-4 5-2 15,-3 5-7-15,0 3 0 16,0 0-7-16,-1 3-25 16,-13 0-31-16,-5 0-65 15,-1 5-134-15,-2 8-24 16</inkml:trace>
  <inkml:trace contextRef="#ctx0" brushRef="#br0" timeOffset="5905.92">10438 14291 803 0,'0'0'91'0,"0"0"-63"16,0 0 29-1,0 0 34-15,0 0-41 0,-119 118-27 16,80-46 7-16,8 5 3 15,9 0 6-15,18-7-21 16,4-1-18-16,22-10-1 16,19-9 1-16,7-15-1 15,6-11-23-15,0-15-24 16,-2-9-45-16,-1 0-94 16,-10-17-81-16</inkml:trace>
  <inkml:trace contextRef="#ctx0" brushRef="#br0" timeOffset="6937.13">10762 14504 630 0,'0'0'77'16,"0"0"-54"-16,0 0 18 15,0 0 25-15,0 0 2 16,0 0 9-16,0 0 6 15,1-68-21-15,-1 66-8 16,0 2-4-16,0 0-12 16,0 0-14-16,0 0 3 0,0 0-5 15,0 5-6 1,0 24-7-16,0 11 14 0,4 14 18 16,-2 2-17-16,3-2-9 15,-4 1-1-15,8-6-6 16,-4-5 0-16,-2-7-5 15,1-7-2-15,1-6-1 16,-2-5 0-16,-2-6 2 16,-1-5-2-16,0-6 0 15,0 0-18-15,0-2-13 16,0 0-10-16,0 0-28 16,0-4-14-16,0-19-48 15,0-11-201-15,0-10-27 16</inkml:trace>
  <inkml:trace contextRef="#ctx0" brushRef="#br0" timeOffset="7234.03">10769 14442 740 0,'0'0'39'0,"0"0"22"15,0 0-54-15,0 0 28 16,0 0 14-16,0 0-8 15,69-54-7-15,-31 54-12 16,-3 0-13-16,-3 1 0 16,-4 12-4-16,-6 2-5 15,-6 4 0-15,-6 3 2 0,-6 4-1 16,-4 0 15-16,0 0-4 16,-2-3 5-16,-19-1 1 15,-6-3-8-15,-12-3-4 16,3 0-6-16,-3-8-13 15,6-2-20-15,8-5-41 16,8-1-13-16,14 0-51 16,3-10-90-16</inkml:trace>
  <inkml:trace contextRef="#ctx0" brushRef="#br0" timeOffset="7562.14">11326 14677 860 0,'0'0'32'0,"0"0"-32"16,0 0 0-16,0 0 35 15,0 0-10-15,0 0-8 16,81-5 0-16,-49-2 0 16,0 0-15-16,-2 1 0 0,-6 0 6 15,-3 0-4-15,-3 3 1 16,-4 0-5-16,-3 1-3 16,0-1 2-16,-5 0-39 15,-1-4-33-15,2-3-56 16,-7-4-124-16</inkml:trace>
  <inkml:trace contextRef="#ctx0" brushRef="#br0" timeOffset="8015.17">11483 14439 671 0,'0'0'84'0,"0"0"-54"0,0 0-18 15,0 0 62-15,0 0-18 16,0 0-36-16,-2 0-19 16,4 0-1-16,9 6 21 15,9 7 15-15,2-2-1 16,0 1-13-16,-2-3-20 16,-1 0 10-16,-4-3 9 15,6 1-14-15,-4 0 5 16,-4-4-11-16,-1 0-1 15,-3 0 3-15,-5-2 2 16,4 1-3-16,-6 2 7 16,2-4-9-16,-4 1 14 15,0-1-7-15,0 2 7 0,0 6 6 16,0 5 3-16,0 10 5 16,-6 8-1-16,-5 2-13 15,-4 1-2-15,-2-1 4 16,6 0-14-16,-1-5-2 15,3-6 2-15,0-4-6 16,6-6-16-16,-1-3-36 16,-1-3-35-16,2-3-87 15,-5-1-19-15,7-2-193 16</inkml:trace>
  <inkml:trace contextRef="#ctx0" brushRef="#br0" timeOffset="8593.26">12088 14618 943 0,'0'0'49'15,"0"0"-49"-15,0 0 0 16,0 0 4-16,0 0 58 15,0 0-59-15,18-26-3 16,-6 8 0-16,3-5 3 16,-2-6 1-16,-3 0-1 0,-2-6-3 15,-8 6 1 1,0 3 8-16,-5 3-7 0,-11 5 0 16,-5 5 8-16,-6 6-7 15,5 3 3-15,2 4-5 16,5 0 0-16,3 9 0 15,5 5-1-15,4 4-12 16,3 2 1-16,0 1 11 16,12-2-12-16,11 0 9 15,4-2 3-15,-1-3-4 16,1-4 1-16,-9-4 3 16,-2 3 0-16,-10-4 0 15,-1-2 2-15,-3 3-1 16,-2 2 1-16,0 8 25 0,-2 4 15 15,-16 5-9-15,2 1-16 16,-4 1 12-16,1 0-8 16,4-1-5-16,5-5-16 15,5-3 2-15,5-6-2 16,0 0-4-16,10-2 2 16,18-3 1-16,9-5-5 15,8-2 5-15,7-4-17 16,-1-18-28-16,-6-7-48 15,-3-5-82-15,-8-4-53 16,-5-4-331-16</inkml:trace>
  <inkml:trace contextRef="#ctx0" brushRef="#br0" timeOffset="8858.84">12337 14071 908 0,'0'0'3'16,"0"0"8"-16,0 0 3 16,0 0 74-16,0 0-34 15,0 0-14-15,31 77 30 16,-5-22-30-16,-3 9-10 0,6 6-14 16,-6 8 8-1,-6 0-10-15,-12 1 1 0,-5 1-8 16,-14-2-3-16,-31 0 6 15,-25-3-10-15,-24-5-23 16,-25-6-50-16,-17-9-96 16,-20-7-228-16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28T06:18:55.451"/>
    </inkml:context>
    <inkml:brush xml:id="br0">
      <inkml:brushProperty name="width" value="0.05292" units="cm"/>
      <inkml:brushProperty name="height" value="0.05292" units="cm"/>
      <inkml:brushProperty name="color" value="#FF0000"/>
    </inkml:brush>
  </inkml:definitions>
  <inkml:trace contextRef="#ctx0" brushRef="#br0">17512 14271 536 0,'0'0'93'0,"0"0"-42"16,0 0-10-16,0 0-28 16,0 0 6-16,0 0 9 15,0 0 1-15,3-18 9 16,-3 15 10-16,0 3-3 16,0 0-5-16,0 0 30 15,0 0-19-15,0 0-26 16,0 0 11-16,0 0 0 15,0 0-23-15,0 0 1 16,0 0 0-16,0 0-8 16,0 6 10-16,0 13-4 15,0 10 3-15,0 7 12 16,-3 10-7-16,-3 2 4 16,3 2-9-16,-4 1 4 0,4 0-8 15,3-3 3-15,0-6-6 16,0-6-3-16,0-9 0 15,0-10-3-15,0-5 3 16,0-8-10-16,0-2 5 16,0-2 0-16,0 0 0 15,0 0-6-15,0 0-6 16,0 0-9-16,0 0-9 16,0-6-7-16,-3-10-27 15,-4-6-40-15,2-6-93 16,-2 0-33-16,3-3-250 15</inkml:trace>
  <inkml:trace contextRef="#ctx0" brushRef="#br0" timeOffset="531.23">17429 14291 709 0,'0'0'21'16,"0"0"-9"-16,0 0 35 16,0 0 20-16,0 0-14 15,91-54-22-15,-68 50-9 16,0 0 6-16,1 4-9 0,-4 0-3 16,3 0 2-1,-1 10-17-15,-2 4 3 0,0 6-2 16,-8 0-4-16,-2 6 2 15,-8-1-10-15,-2-2-1 16,0 1-9-16,-9-5 5 16,-6-2 12-16,-5-4-2 15,-2-2 10-15,1-4-4 16,-1-1 10-16,11-3 15 16,2-1-3-16,9 0 1 15,0-2-17-15,0 2-7 16,1 3-6-16,19 3 5 15,10 0 1-15,6 3 0 16,6 0 9-16,-3 0-5 0,-6 6-2 16,-9 0-1-16,-3 0 4 15,-9 1 4-15,-12 2 1 16,0 1 11-16,0 0 0 16,-27-1-1-16,-13 2-7 15,-13-4-10-15,0-9-2 16,1-3-1-16,7-6-7 15,13 0-15-15,10-21-47 16,14-9-88-16,8-4-85 16</inkml:trace>
  <inkml:trace contextRef="#ctx0" brushRef="#br0" timeOffset="781.21">18233 14286 915 0,'0'0'48'0,"0"0"-48"15,0 0-6-15,0 0 6 16,0 0-4-16,0 0-3 16,-4-3-4-16,4 7 1 15,3-1 5-15,-3 0 4 16,0-3 1-16,0 0 0 15,0 0 31-15,-12 3-12 0,-5 0-19 16,3-1-13-16,0-1-52 16,6 1-162-16</inkml:trace>
  <inkml:trace contextRef="#ctx0" brushRef="#br0" timeOffset="1062.44">18262 14526 854 0,'0'0'48'0,"0"0"-48"15,0 0-1-15,0 0-2 0,0 0 3 16,0 0 0-16,-18 42-1 16,27-36 1-16,0-2-1 15,-6 0 1-15,-3-1 1 16,0-3 8-16,0 0 25 15,0 0 11-15,0 0-1 16,0 0-11-16,0 0-33 16,0 0-11-16,0-8-56 15,0-7-33-15,0-6-72 16,3-3-403-16</inkml:trace>
  <inkml:trace contextRef="#ctx0" brushRef="#br0" timeOffset="2484.21">19318 14247 481 0,'0'0'61'0,"0"0"-34"15,0 0 11-15,0 0 15 16,0 0 10-16,0 0-40 16,6-5 23-16,-5 5 2 15,-1 0-14-15,0 0-6 0,0-2 36 16,0 2-22-1,0-1-12-15,0 1 6 0,0 0 15 16,0 0-29-16,0 0 11 16,0 0-14-16,0 0 14 15,2 10-18-15,3 18 10 16,2 10 28-16,2 9-29 16,-3 1 2-16,0-1-6 15,1-7-15-15,-4-2 11 16,6-3-14-16,-6-5 6 15,0-6-5-15,2-5-2 16,-3-4 0-16,-2-3-1 16,0-4 0-16,0-1-6 15,0-3-14-15,0-3-13 16,0-1-11-16,0 0-6 16,-10-8-53-16,0-13-86 0,5-9-24 15,5-5-34-15</inkml:trace>
  <inkml:trace contextRef="#ctx0" brushRef="#br0" timeOffset="2781.01">19369 14313 650 0,'0'0'44'0,"0"0"-6"16,0 0-28-16,0 0 42 15,0 0 13-15,0 0-33 16,16-84-15-16,13 77 0 0,4 3-5 15,8 4 5 1,2 0-10-16,-1 0-7 0,-9 2 2 16,-1 11-1-16,-10 3 4 15,-4 5-3-15,-10 2 5 16,-1 6-7-16,-7-4 11 16,0 1-6-16,-10-4-3 15,-15-1 17-15,-12-4-15 16,-2-5-4-16,-3-6-11 15,1-5-26-15,10-1-15 16,16 0-49-16,8-16-32 16,7-4-135-16</inkml:trace>
  <inkml:trace contextRef="#ctx0" brushRef="#br0" timeOffset="3171.61">19857 14447 727 0,'0'0'85'0,"0"0"-73"0,0 0-6 16,0 0 58-1,0 0 1-15,92 0-9 0,-59 0-29 16,2-1-5-16,4-5-3 16,-4 2 0-16,0 2-5 15,-6-2-5-15,-8 1-6 16,-3 3-3-16,-11-2 1 16,0 2 0-16,-6-1-1 15,-1 1 0-15,0 0-2 16,0 0-8-16,0 0-10 15,0 0-6-15,0-2-12 16,0-1-30-16,0-1-5 16,0-5-60-16,-1 0-20 15,-9 1-213-15</inkml:trace>
  <inkml:trace contextRef="#ctx0" brushRef="#br0" timeOffset="4062.34">20183 14226 455 0,'0'0'119'0,"0"0"-76"16,0 0-21-1,0 0 17-15,0 0 24 0,0 0-25 16,0 0 1-16,0-8 3 16,0 8-5-16,0 0-3 15,0 0 22-15,0 0-3 16,0 0-7-16,0 0-13 16,0 0-4-16,0 0-12 15,0 0-6-15,0 0-7 16,3 8 2-16,11 8 7 15,6 4 9-15,2 5-3 16,-2-2-16-16,2-4 7 16,-10-1-4-16,4-3-5 15,-5 0 1-15,0-3 0 16,-7 0 0-16,3-4 1 16,-7-2-2-16,0-3 4 0,0 3 13 15,0 3-11-15,-1 3 9 16,-15 1-15-16,2 0 1 15,-4-1-2-15,6-2-8 16,0-3-11-16,2 4-10 16,1-4-31-16,4 1-23 15,-1 1-84-15,0-3-41 16,0 2-92-16</inkml:trace>
  <inkml:trace contextRef="#ctx0" brushRef="#br0" timeOffset="5046.59">20914 13999 576 0,'0'0'70'0,"0"0"7"16,0 0-2-16,0 0 23 15,0 0-47-15,0 0-24 16,-93 106-9-16,60-36 30 16,4 1-7-16,15-2-16 15,5-2-4-15,9-9-21 16,1-2-2-16,26-9 2 15,0-10 0-15,12-8-12 16,-3-7-31-16,6-12-34 16,0-8-22-16,-1-2-58 15,-7-9-82-15</inkml:trace>
  <inkml:trace contextRef="#ctx0" brushRef="#br0" timeOffset="5609.06">21402 14150 798 0,'0'0'61'0,"0"0"-4"15,0 0-14-15,0 0 13 16,0 0 1-16,-107-35-27 15,75 35 1-15,-2 17-19 0,4 6-10 16,6 3-1-16,10-3-1 16,6-1-2-16,8-3-1 15,0-2-4-15,1-4-1 16,11-2-3-16,0-4 6 16,3-3-7-16,-2-2-8 15,2-2 5-15,2 0-2 16,-2-16 11-16,-3-5 6 15,1-4 3-15,-10-1-2 16,-1 3 6-16,-2 1 9 16,0 4 18-16,0 5 0 15,0 5 0-15,0 3 5 16,0 5-16-16,0 0-6 16,0 0 0-16,0 0-4 0,0 0-12 15,0 19 0-15,0 18 1 16,0 17 15-16,0 10 20 15,0 0-11-15,7-2-13 16,-2-6-6-16,4-7 16 16,0-5-15-16,1-11-7 15,-5-6 1-15,1-10-2 16,-5-8-1-16,-1-6-13 16,0-3-32-16,0 0-21 15,0-12-25-15,-12-14-169 16,-5-5-162-16</inkml:trace>
  <inkml:trace contextRef="#ctx0" brushRef="#br0" timeOffset="6312.19">21658 14196 343 0,'0'0'225'0,"0"0"-163"15,0 0 25-15,0 0-33 16,0 0 25-16,0 0-5 15,-19-52 0-15,19 52 0 0,0 0-37 16,0 0-6-16,0 0-10 16,0 0-10-16,0 11-8 15,17 17 12-15,5 15 37 16,3 6-6-16,3 1-25 16,-3-2-13-16,2-8 3 15,-11-10-6-15,3-7-3 16,-9-8 1-16,0-5 0 15,-1-4-3-15,-6-3 0 16,-2-3-1-16,-1 0 1 16,2 0 12-16,0 0-4 15,3-19 22-15,-2-13-11 16,5-14-10-16,3-5-8 0,0-5 0 16,3 2 2-16,1 5-3 15,-2 9-2-15,-1 5 0 16,-1 10-4-16,-2 2 0 15,0 8-7-15,-6 4-1 16,-2 6-5-16,1 3-8 16,-2 2-23-16,0 0-29 15,0 0-38-15,0 0-97 16,0 12-19-16,0 7-185 16</inkml:trace>
  <inkml:trace contextRef="#ctx0" brushRef="#br0" timeOffset="6890.21">22156 14344 669 0,'0'0'64'16,"0"0"-55"-16,0 0 43 15,99-43 17-15,-64 19-35 16,1-6-5-16,3-1 15 16,-6-4-9-16,-2 4-11 15,-10 1-13-15,-8 3 2 16,-4 6 7-16,-9 4-5 0,0 4 13 16,-1 2-10-16,-18 5-7 15,-3 6-5-15,-3 0-2 16,-4 0-4-16,8 12-3 15,-1 2-2-15,12-1 4 16,3-1 0-16,7 0-9 16,0-1 7-16,7 2-3 15,15-3-5-15,1 0 2 16,4-1 5-16,-4-2-5 16,-1 0 7-16,-7 0 2 15,-4 0 0-15,-2 2 0 16,-1 3 0-16,-6 5-1 15,-1 5 1-15,-1 2 23 0,0 3-8 16,0-2 5-16,0-1-3 16,-3-4-5-16,2-7 1 15,-1-2-8-15,2-4-5 16,0-3-2-16,0 0-2 16,3-1 4-16,11-3-12 15,9 0-3-15,9 0-2 16,7-9-10-16,4-13-51 15,2-4-36-15,-1-4-21 16,-6-6-48-16</inkml:trace>
  <inkml:trace contextRef="#ctx0" brushRef="#br0" timeOffset="7187.06">22831 13810 587 0,'0'0'277'0,"0"0"-231"16,0 0-46-16,0 0 50 15,0 0 33-15,0 0-11 16,17 8-38-16,5 20 12 16,1 10 11-16,7 13-21 15,-3 9-13-15,-5 8 7 16,-7 7-15-16,-14 3-4 15,-1 5-5-15,-18-2-1 16,-27 2-3-16,-19-5-2 0,-21-1-22 16,-16-2-49-16,-22-7-69 15,-16-10-204-15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9-14T04:18:29.759"/>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FFFFFF"/>
    </inkml:brush>
  </inkml:definitions>
  <inkml:trace contextRef="#ctx0" brushRef="#br0">2024 3770 0,'0'27'94,"0"-1"-78,0 27-16,13 106 47,-13-106-32,27-27-15,-27 1 16,0 39-1,0-40 1,0 1 218,0-67-155</inkml:trace>
  <inkml:trace contextRef="#ctx0" brushRef="#br1" timeOffset="7751.83">2011 3850 0,'0'-27'16,"0"1"0,0 39 77,0 13-93,0 14 16,0 0 0,0 13-16,13-14 15,-13 1 1,27 132 0,-27-132-1,0 13 1,26-27-1,-26 1 1,0-41 31,-13-12-16,13-1-31,-27-12 16,27 12-1,-26-12 1,26-14 0,0 26-1,0 1 1,0 13 15,0-14 0,0 1-15,0-1 0,0 1-1,0-1 1,26 27 0,-26-26 15,27 26-31,-27-27 15,26 27 17,14 0-17,13 0-15,-14 0 32,1 0-32,-13 0 15,-27 14 1,0 12-1,0 1 1,0-1 0,-14-26 15,14 26-15,-26 1-1,-1-27 16,-12 0-15,-1 0 0,-13 0-1,27 0 1,13 0 31,-14 0-16,27-13 16</inkml:trace>
  <inkml:trace contextRef="#ctx0" brushRef="#br1" timeOffset="9688.76">6244 3889 0,'0'-26'16,"0"-1"0,-26 27-1,26-26 1,-27 26-1,1 0 17,-14 0-32,14 0 15,-41 132 32,41-132-47,26 66 16,0-26-1,13 13 17,14-53-32,65-40 15,-39-13 1,-26 1 15,-27 25-15,0 1-1,0 52 48,0 40-63,0-39 16,26 79-1,1-54 1,-27 15-16,39 52 15,14 0 17,-53-93-32,0-39 47,0-27-47,0-145 31,0 106-31,0 13 15,0 13 1,0-40 0,0 0-1,0 67 17,27 26-17,-27 40 16,26-14-15,1 1 0,-27-1-1,26-26-15,1 0 32,-1 0-32,0-40 15,1-13 1,26 27-1</inkml:trace>
  <inkml:trace contextRef="#ctx0" brushRef="#br1" timeOffset="12016.67">9816 3903 0,'0'-14'0,"0"-12"31,0-1 1,0 54 30,13 105-46,-13-52-1,27 52 32,-1-66-31,-26-40-1,40-145 64,-40 93-79,0 13 0,0-14 15,0 1-15,0-1 31,0 1-15,26-1 0,-26 1-1,27 26 1,-27-26 0,13 26-1,-13-27 16,26 27-31,1 0 32,-1 0-17,1 0 17,26 13-1,-53 27 31,0-14-46,0 1 0,-13-27-1,-14 0 32,1 0-16,26-13 32,0-14-32,13 27-31,13 0 16,1 0 15,-27 13-15</inkml:trace>
  <inkml:trace contextRef="#ctx0" brushRef="#br1" timeOffset="17388.45">1918 4934 0,'-26'0'78,"13"0"-47,52 0 78,1-13-93,26 13-16,0-39 31,27 12-31,-40 27 16,-14 0-16,1 0 16,13-26-1,-27 26 1,-39 0 31,-13 0-32,-1 13 1,27 13-16,-26-26 16,-40 27-1,39-1 16,1-26-15,26 27 31,-27-27-31</inkml:trace>
  <inkml:trace contextRef="#ctx0" brushRef="#br0" timeOffset="26155.29">2037 4974 0,'-26'0'31,"66"0"94,-14-26-109,0 26-16,41-27 15,-28 27 1,27-26 0,-39 26-16,-1-27 31,-39 27 16,-13 14-32,-14 12 1,-13 0 0,27 1-1,-1-27 1,27 26 0,0 27 15,0-13-16,0 0 1,0-1 15,0 1-31,0-13 32,40-27-17</inkml:trace>
  <inkml:trace contextRef="#ctx0" brushRef="#br0" timeOffset="27130.35">1918 6152 0,'27'0'47,"12"-27"-47,1 27 15,172-66 17,-186 39-17,1 27-15,-67 14 47,13 12-16,1 1-15,0-27 0,-1 26-1,27 1 32,-26 12-31,26 80 15,0-79-31,0-14 16,0 1-16,13-1 15</inkml:trace>
  <inkml:trace contextRef="#ctx0" brushRef="#br0" timeOffset="28038.3">1971 7276 0,'27'0'62,"12"-40"-62,27 40 16,106-66 0,-79 27 30,-146 105 1,-40-40-31,67 1 0,26-1 30,-26 0-30,26 1 0,0 39-1,26 27 1,-26-54-16,26 1 16,-26 13-1,0-27 1</inkml:trace>
  <inkml:trace contextRef="#ctx0" brushRef="#br0" timeOffset="28936.46">2024 8334 0,'-26'0'15,"26"-26"17,13 26-17,13 0-15,199-106 32,-13 53 14,-225 66 17,-54 27-63,15-40 31,25 27-15,1-1-1,26 0-15,0 14 32,0 13-32,0 66 31,0-79-15,0 26-1,13-26 1,-13-14-1,0 14-15</inkml:trace>
  <inkml:trace contextRef="#ctx0" brushRef="#br0" timeOffset="29947.82">2156 9247 0,'0'0'0,"0"-26"32,0 118 30,0-12-62,27-14 16,-1 53-1,1 13 17,-27-105 14,0-54-30</inkml:trace>
  <inkml:trace contextRef="#ctx0" brushRef="#br0" timeOffset="30182.8">2222 9538 0,'0'-26'0,"0"13"31,14-27-31,25 13 31,-12 27-15,-27-26-16,13 26 15,-13-27 1</inkml:trace>
  <inkml:trace contextRef="#ctx0" brushRef="#br0" timeOffset="30452.08">2130 9287 0,'0'0'0,"0"-27"16,0-12-1,26 12-15,1 27 16,65-53 15,-65 53-31</inkml:trace>
  <inkml:trace contextRef="#ctx0" brushRef="#br0" timeOffset="31291.83">2222 10372 0,'0'-27'15,"0"40"32,0 107-31</inkml:trace>
  <inkml:trace contextRef="#ctx0" brushRef="#br0" timeOffset="33722.47">2289 10345 0,'0'40'110,"0"-14"-110,0 14 15,0 79 1,0 53 0,0-93-1,26 67 1,-26-199 46,0 27-62,0-1 16,0-13 0,0 14-16,0-14 31,0 14-31,-13 26 15,13-27 17,0 1 61,-27-1-61,27 1-1,14 26 47,25 0-62,27-40-1,-13 14 1,-26 26-16,-1 0 16,-26 13 30,-13-13-14</inkml:trace>
  <inkml:trace contextRef="#ctx0" brushRef="#br0" timeOffset="34175.11">2236 10385 0,'53'-27'62,"-14"27"-46,14 0-16,0-39 16,-26 39-1,-1 0 1</inkml:trace>
  <inkml:trace contextRef="#ctx0" brushRef="#br0" timeOffset="35146.78">2143 11628 0,'0'-26'31,"-26"26"-15,26 13 15,0 225-15,13 93 30,-13-384 1,0 27-31,0-54 0</inkml:trace>
  <inkml:trace contextRef="#ctx0" brushRef="#br0" timeOffset="35362.32">2090 11893 0,'0'-26'15,"27"26"63,12-27-78,-25 27 16,38-26-16,-25 26 16,-1-27-16,1 27 15,-1-26 1</inkml:trace>
  <inkml:trace contextRef="#ctx0" brushRef="#br0" timeOffset="35675.97">2037 11628 0,'0'-26'15,"0"0"1,14 26 0,105-53-1,-53 13 1,-40 27-1</inkml:trace>
  <inkml:trace contextRef="#ctx0" brushRef="#br0" timeOffset="36288.06">2024 12806 0,'0'0'0,"-26"-27"31,26 41 0,0 25-15,66 226 31,-66-212 0</inkml:trace>
  <inkml:trace contextRef="#ctx0" brushRef="#br0" timeOffset="36549.55">2024 12991 0,'0'-26'31,"13"26"-15,-13-40 31,93-13-47,-27 27 15</inkml:trace>
  <inkml:trace contextRef="#ctx0" brushRef="#br0" timeOffset="36839.78">1998 12766 0,'0'-26'31,"13"-14"-16,40-26 1,-27 66-16,1-40 16</inkml:trace>
  <inkml:trace contextRef="#ctx0" brushRef="#br0" timeOffset="38609.57">5993 5014 0,'0'0'0,"13"-13"47,27 13-32,13-27-15,66-26 16,13 27 15,-132 52 16,-26-26-47,-1 40 0,-26 0 16,13-40-1,14 26 1,0 1 15,26-1 1,0 14-32,0-14 31,0 14-31,0 26 15,0-26 1,13 13-16,13 26 31</inkml:trace>
  <inkml:trace contextRef="#ctx0" brushRef="#br0" timeOffset="40302.82">9737 4934 0,'-27'0'16,"14"0"-1,39 0 48,14-26-47,26 26-16,146-66 31,-119 39-16,-67 27-15,0 0 16,-39 0 15,-13 0-15,-54 40 0,1-13-1,39 12 1,40-12 31,0 12-32,0 14-15,0 40 16,0 0 0,0-1 15,0-65-31</inkml:trace>
  <inkml:trace contextRef="#ctx0" brushRef="#br0" timeOffset="41486.61">6072 6152 0,'40'-14'79,"-14"14"-64,1 0-15,-1-26 16,1 26-16,79-53 15,-67 53 1,14-40 0,-26 14-1,-54 39 17,1 27-17,-14-1 1,-13-39-16,27 27 31,-1-27 0,27 26 1,0 27-17,0 13 1,27 80-1,-1-106 1,-26-1-16,27-12 16,-1 26-1</inkml:trace>
  <inkml:trace contextRef="#ctx0" brushRef="#br0" timeOffset="42371.9">10028 5900 0,'0'0'15,"0"40"48,0 39-47,0-26-16,0 13 15,0 53 1,0-79-16,13 79 31,-13-39 0,0-120 1</inkml:trace>
  <inkml:trace contextRef="#ctx0" brushRef="#br0" timeOffset="42635.47">10028 6257 0,'0'-26'16,"26"-1"31,54-12-47,-54-1 31,27 40-31,-53-40 16</inkml:trace>
  <inkml:trace contextRef="#ctx0" brushRef="#br0" timeOffset="42926.56">9922 5900 0,'0'-26'31,"53"26"-15,-14-27-16,28 27 15,-28-53 1,27 27-1</inkml:trace>
  <inkml:trace contextRef="#ctx0" brushRef="#br0" timeOffset="46782.24">6152 7580 0,'0'-26'15</inkml:trace>
  <inkml:trace contextRef="#ctx0" brushRef="#br0" timeOffset="47263.97">6204 7157 0,'0'26'94,"0"1"-94,0-1 16,0 40-16,0 1 15,0 78 1,0-26-1,0-53 1,0-39 0,0-40 15,0-27-15</inkml:trace>
  <inkml:trace contextRef="#ctx0" brushRef="#br0" timeOffset="47601.05">6218 7422 0,'26'0'47,"1"0"-16,65-80-31,-65 40 31,-1 14-31</inkml:trace>
  <inkml:trace contextRef="#ctx0" brushRef="#br0" timeOffset="47923.18">6178 7250 0,'-26'-27'31,"52"-13"0,14 40-15,13-39-16,13-1 16,0 14-1,0-14-15,0 0 31</inkml:trace>
  <inkml:trace contextRef="#ctx0" brushRef="#br0" timeOffset="48963.46">9684 7144 0,'0'0'15,"0"-27"-15,-27 27 16,41 0 15,12-26-15,0 26-16,67-40 15,53 14 17,-67 26-17,-39-27 1,-80 40 15,-13-13-15,13 27-16,14-27 15,-1 26 1,1 27 0,-1 0-1,27-26-15,0-1 16,0 1-16,0 52 16,0 53 15,0-79-16,0-13 1,-52-40 0,25 0-16</inkml:trace>
  <inkml:trace contextRef="#ctx0" brushRef="#br0" timeOffset="49762.37">5993 8176 0,'0'39'32,"0"41"-17,0-27-15,0 13 16,0-13-1,0 13-15,0 159 32,0-186-32,0-65 47</inkml:trace>
  <inkml:trace contextRef="#ctx0" brushRef="#br0" timeOffset="49998.71">5980 8586 0,'0'-27'31,"39"27"-15,-39-26-16,40 26 16,13-27-1,-27 1-15,14-1 16</inkml:trace>
  <inkml:trace contextRef="#ctx0" brushRef="#br0" timeOffset="50280.97">5953 8281 0,'-26'0'0,"26"-26"32,13-27-17,13 53 1,1-40-16,26 14 16,132-40-1</inkml:trace>
  <inkml:trace contextRef="#ctx0" brushRef="#br0" timeOffset="51243.2698">9512 8321 0,'-13'-26'16,"13"65"47,0 14-63,-40 53 31,40-66-31,0-1 0,-27 94 31,1-80 0,26-27-15</inkml:trace>
  <inkml:trace contextRef="#ctx0" brushRef="#br0" timeOffset="51531.49">9406 8559 0,'13'0'32,"40"-26"-17,-13-1 1,-1 27-16,14-39 16,-39 12-1,12 27-15</inkml:trace>
  <inkml:trace contextRef="#ctx0" brushRef="#br0" timeOffset="51829.51">9419 8295 0,'0'-27'16,"13"1"-1,40-40 1,106-1-1,-66 28-15,-27-1 16,-27 14-16</inkml:trace>
  <inkml:trace contextRef="#ctx0" brushRef="#br0" timeOffset="53634.1199">5781 9459 0,'27'0'78,"26"-13"-62,264-120 30,-277 133-46,-27-13 63,-26 40-47,-40-1-1,26 0 1,-39 1-1,66-1 1,-26-26 15,26 27 63,0-1 109,0 14-187,0-14-16,0 67 15,0-40 1,0-13-16,0-14 0,0 1 16</inkml:trace>
  <inkml:trace contextRef="#ctx0" brushRef="#br0" timeOffset="54563.46">9551 9300 0,'-26'0'15,"-27"0"16,27 0-31</inkml:trace>
  <inkml:trace contextRef="#ctx0" brushRef="#br0" timeOffset="55160.85">9379 9300 0,'-39'0'16,"12"0"0,27 27 46,14-27-15,25 0-16,-12 0-31,79 0 16,-67 0-1,67 0 1,-13 0 0,-67-14-1,-52 14 17,-1 0-17,27 14 1,-26-14-1,-54 26 17,27-26-32,14 26 15,12-26 17,27 27-32,0 13 31,0 13-16,0-1-15,0 81 32,0-67-17,0 79 1,0-118-16,0-1 16,0-65 15</inkml:trace>
  <inkml:trace contextRef="#ctx0" brushRef="#br0" timeOffset="57139.75">5940 10451 0,'-27'0'0,"54"0"62,-1 0-46,14 0-16,0-53 15,26 27-15,185-67 47,-304 146 16,27-27-48,-40 54 1,66-54 15,-27-26-15,27 27 15,0 12-15,0-12-1,0 79-15,0-67 16,27 41 0,-27-54-1,0 1 1,0-1 0</inkml:trace>
  <inkml:trace contextRef="#ctx0" brushRef="#br0" timeOffset="57831.3">6152 11298 0,'0'26'47,"0"27"-47,0 26 31,0-12-31,26 78 16,-26-92-16,26 251 46</inkml:trace>
  <inkml:trace contextRef="#ctx0" brushRef="#br0" timeOffset="58087.15">6191 11748 0,'0'-27'0,"13"1"15,14 26 1,-1-27-16,1 27 0,-1-26 15,40 26 17,-66-27-32</inkml:trace>
  <inkml:trace contextRef="#ctx0" brushRef="#br0" timeOffset="58396.3">6072 11390 0,'0'0'16,"0"-39"15,13 39-31,27-40 16,0 13 15,119-12-31,-133 39 16</inkml:trace>
  <inkml:trace contextRef="#ctx0" brushRef="#br0" timeOffset="60455.36">6204 12607 0,'0'27'78,"27"26"-62,-27 132-1,-27 199 17,27-252-17,0-66 16,0-92-15</inkml:trace>
  <inkml:trace contextRef="#ctx0" brushRef="#br0" timeOffset="60797.06">6231 13150 0,'26'-40'31,"1"14"-31,26-1 32,53-39-17,-106 26-15,39 14 16</inkml:trace>
  <inkml:trace contextRef="#ctx0" brushRef="#br0" timeOffset="61221.85">6204 12713 0,'0'-26'31,"53"26"-15,-13-40-1,13 40-15,-13-53 16,-1 53-16,-12-26 0,26-1 31</inkml:trace>
  <inkml:trace contextRef="#ctx0" brushRef="#br0" timeOffset="63134.61">9499 10398 0,'0'13'62,"0"54"-62,0 65 31,0-66-31,-27 159 47,1-185-15</inkml:trace>
  <inkml:trace contextRef="#ctx0" brushRef="#br0" timeOffset="63395.92">9459 10742 0,'0'-26'16,"26"26"0,27-53-1,40-13-15,-53 66 16,26-40 0,-40 13-1</inkml:trace>
  <inkml:trace contextRef="#ctx0" brushRef="#br0" timeOffset="63698.78">9525 10425 0,'0'0'0,"0"-27"16,26-13 15,14 40-31,53-26 15,-54 0 1</inkml:trace>
  <inkml:trace contextRef="#ctx0" brushRef="#br0" timeOffset="64992.28">9300 11576 0,'13'0'62,"14"-27"-46,65 1-1,67-27 32</inkml:trace>
  <inkml:trace contextRef="#ctx0" brushRef="#br0" timeOffset="65257.57">9446 11562 0,'0'0'16,"0"40"46,0-14-62,0 107 32,0-80-32,0 0 15,0-14-15,0-12 16,0 12-16</inkml:trace>
  <inkml:trace contextRef="#ctx0" brushRef="#br0" timeOffset="65840.57">9406 12740 0,'0'13'47,"0"53"-47,0-26 16,0-1-16,0 41 16,0-27-1,0-14 1,0-12 15</inkml:trace>
  <inkml:trace contextRef="#ctx0" brushRef="#br0" timeOffset="66103.37">9432 12965 0,'0'-27'31,"0"-13"-15,27 40-1,-1-39-15,27-1 16,0-13 0,-26 27-1</inkml:trace>
  <inkml:trace contextRef="#ctx0" brushRef="#br0" timeOffset="66370.3">9432 12726 0,'0'-26'31,"27"-27"-31,-1 53 31,107-106-15,-94 80-16</inkml:trace>
  <inkml:trace contextRef="#ctx0" brushRef="#br1" timeOffset="93996.14">13851 3903 0,'-27'0'0,"27"-27"16,0 54 46,0-1-62,0 1 16,0 78 15,0-38-15,0-41-16,0 27 16,0 0-1,0-27 1,0 14-1,0-14 17,0-39 171,0-13-172,0-1-15,0 1-1,0-14 1,0 0 0,0-12-1,0 38 1,0-12-1,14-14 17,25 14-17,-25-1 1,65 27 0,-39 0-1,-1 0 16,-12 27-31,-27-14 32,0 13-1,-27-26-15,-12 0-1,39 27-15,-27-27 16,1 0-1,-1 0 17,27-13-1</inkml:trace>
  <inkml:trace contextRef="#ctx0" brushRef="#br1" timeOffset="94605.9">14354 4035 0,'0'-27'47,"0"54"-16,13 52-15,27-26-1,12 106 17,-52-133-17,27-79 32,-1-198 0,1 119 0,-1 92-16,-26 67 0,0-1-31</inkml:trace>
  <inkml:trace contextRef="#ctx0" brushRef="#br1" timeOffset="95320.89">14751 4022 0,'13'0'78,"-13"26"-78,26 14 15,-26-27 1,40 27-16,-14 13 16,1 26-1,-1-53 32,-26-39-16,0-53-15,0 40-16,27-1 16,-27-26-1,0-13 1,26 40-1,1 26 17,-1 0-17,1 0 1,-1 13 0,0-13-1,1 0 1,-1 0 15</inkml:trace>
  <inkml:trace contextRef="#ctx0" brushRef="#br1" timeOffset="112056.4">18124 3942 0,'-26'0'313,"-1"0"453,1 0-704,-1 0-31,1 0 47,-1 0-62,1 40 15,26-14-15,0-12 0,-27-14-16,27 26 15,0 1 1,0-1-1,14-26 1,-14 27 0,26-27 62,0 0-63,-26-14 1,27 14-16,-1-53 78,1 27-62,-27-1 46,26 27-46,-26-26 0,0 0 124,0 12-77,27 14 93,-27 27-125,0-1 985,0 1-844,26-27-110,-26 26-15,0 1 47,0-1-32,0 1 32,27-27-31,-27 26-48,0 0 95,0 1 1702,0-1 5407,0-12-7188,0 12 344,0 0-328,0 1-31,0-1-1,0 1 16,26-27 48,-26 26-64,27-26 126,-1 0-79,-26-13-46,0-27 0,26 14-1,-26-40 1,0 39 15,27-39-31,-27 13 0,0 27 16,0 13 15,0-14 0,0 1 63,0-1-47,26 40 31,1-13-62,-1 0 15</inkml:trace>
  <inkml:trace contextRef="#ctx0" brushRef="#br1" timeOffset="113103.73">18785 4048 0,'-26'0'78,"26"13"-62,0 27-16,0 0 15,-27 26-15,-12 93 16,12-106 46,27-106-46,0 13 0,0-132-1,0 146 16,14-14-15,-14 13 0,26-26-16,0 27 15,1 26 17,-1 0-1,-26 40 0,53 39-31,0 27 31,-53-80-15,40 27 0,-40-26-16,26 39 15,-26-40 16,0-52 1,0-1-32,0 1 15,0-1-15</inkml:trace>
  <inkml:trace contextRef="#ctx0" brushRef="#br1" timeOffset="114544.01">19156 4048 0,'-27'0'0,"27"-26"32,0 52 30,0 1-46,0-1-1,0 67-15,0-54 16,0 1 0,14-14-16,-14 14 15,0-13 1,0-1-1,0 1 17,0-41 30,26 14-46,-26-39-16,0-28 15,0 15 1,27 25 0,-27-13-16,0 14 31,26 26-31,-26-26 16,66-27-1,-39 13 16,-1 40 1,14 0-17,-14 0 17,1 0-17,-1 0 1,-26 13 15,27 14-31,-27-1 16,0 1 15,0-1 0,-14 0 16,-12-26-31,-14-13 31,40-13-32,0-1-15,0 1 47,13 26-31,14 0-16,-1-13 31,1 13-15</inkml:trace>
  <inkml:trace contextRef="#ctx0" brushRef="#br1" timeOffset="117661.47">20995 3916 0,'0'-27'16,"-14"54"62,14-1-62,-52 27-1,25-26-15,1 224 47,52-158-15,1-93-17,12 0 1</inkml:trace>
  <inkml:trace contextRef="#ctx0" brushRef="#br1" timeOffset="118257.48">21140 4075 0,'0'-27'16,"0"40"31,0 14-31,0 13-16,0-1 15,0 14 1,0-13-1,0 13 1,-26-14-16,26-52 63,0-40-48,0 27-15,0-1 16,0 1-1,0-14 1,39 40-16,1-39 16,0 39-1,-14 26 1,-26-13 0,-13 14 15,-13-1-16,-14-26 1,0 0 0,14 0-1,39 0 1</inkml:trace>
  <inkml:trace contextRef="#ctx0" brushRef="#br1" timeOffset="118882.66">21431 4061 0,'0'-26'16,"-26"26"15,26 13 0,39 14-31,-39 26 16,27-14-16,-1 41 15,-26-54 1,27 27-16,-27-66 63,26-67-48,-26 54 1,40-1-16,-40 1 15,0 0 17,26 26-1</inkml:trace>
  <inkml:trace contextRef="#ctx0" brushRef="#br1" timeOffset="119930.46">21762 4154 0,'0'53'63,"0"-27"-48,0 1-15,0-1 16,0 40 0,0-39 15,0-67 16,0-39-32,40 52 1,-40-26 0,26 14-1,14 39 1,-40-27-16,40 27 31,-1 0-15,1 14-1,0 12 1,-40 0 0,-27 1-1,14-27 1,13-13 46,40-14-46,-14 27 0,-26 13 15</inkml:trace>
  <inkml:trace contextRef="#ctx0" brushRef="#br1" timeOffset="120345.56">22106 4088 0,'13'40'32,"27"-14"-17,-14 0-15,-26 14 16,40 13-16,-40-13 16,0 66-1,-26-54 16,-1-52-31,27 27 16,0-40 0,0-40-1</inkml:trace>
  <inkml:trace contextRef="#ctx0" brushRef="#br1" timeOffset="121413.02">22595 4128 0,'-39'26'78,"39"14"-62,0-1-16,-40 14 15,40-13-15,-26 26 32,26-39-1,0-41 0,0-39-31,0 0 16,0 1 15,13-1-15,-13 0-1,26 53-15,-26-40 16,27 14 0,-1 26-1,1 13 1,-27 40-1,26 0 1,27 26 0,-53-53-1,40-26 1,-40 27 15</inkml:trace>
  <inkml:trace contextRef="#ctx0" brushRef="#br1" timeOffset="121882.29">22900 4022 0,'0'-27'16,"-14"27"15,-12 27-15,26-1-1,-26 1 1,26 12-16,-27 41 0,27 78 47,53-78-16,13-80-15</inkml:trace>
  <inkml:trace contextRef="#ctx0" brushRef="#br1" timeOffset="122620.46">23283 4008 0,'0'-26'16,"0"52"-16,-26-52 0,-1 0 16,1 26-1,0 0 1,-1 13 0,-13 40-1,1 0 1,39 0-1,0-27 1,13-26 15,80 0-15,-67-26 0,14-27-16,-40 26 15,39 1 1,-12 65 46,-27 54-62,39-27 16,-12-13 0,-27-27 30,26-39-30,-26-13-16,40-27 31,13-40-15,-53 67-16,0-1 16,26 27 15,1 0-16,-27 14 1,0 12 0,26 1 15</inkml:trace>
  <inkml:trace contextRef="#ctx0" brushRef="#br1" timeOffset="123128.68">23760 4114 0,'-27'0'31,"27"14"-16,-26 12-15,-1 27 16,27 0 0,-26-27-1,26 1 1,0-41 15,13-105 0,-13 93-15,26 0 0,-26-27-1,27 26 1,-27 1-16,26 26 31,-26 13-15,27 27-1,-1 52 1,-26-26 0,27-39-1,-1-1 1,1-26 0</inkml:trace>
  <inkml:trace contextRef="#ctx0" brushRef="#br1" timeOffset="123927.03">24024 4114 0,'0'-26'16,"0"39"46,27 14-62,-27 25 16,0-12-1,0 0-15,26-14 16,-26 27 0,0-26-1,0-54 48,0-13-48,27 1-15,12-14 16,-39 26 0,27 27-16,-27-39 15,26 12 1,1 27-1,-14 0 1,13 14 0,14 12 15,-40 0-15,-13 1 15,-14-27-31,1 0 15,26-13 17,13-27-32,14 40 31,-27-26-31,26 26 31,-26 13-31,0 13 16,26-26-1</inkml:trace>
  <inkml:trace contextRef="#ctx0" brushRef="#br1" timeOffset="124295.04">24540 3876 0,'27'27'31,"-27"12"-31,52 27 16,-52-13 0,27 40-16,-27 132 31,0-133-15,-66-65-1,13 26-15,13-53 16,14 0-16</inkml:trace>
  <inkml:trace contextRef="#ctx0" brushRef="#br0" timeOffset="142807.84">14248 4934 0,'-27'0'63,"1"0"-32,-1 0 31,1 0-15,39 0 4844,-13-26-4876</inkml:trace>
  <inkml:trace contextRef="#ctx0" brushRef="#br0" timeOffset="147384.97">14102 4987 0,'-26'0'16,"-1"0"15,41 0 16,52 0-31,-27-13-16,411-132 47,-410 145 0,-159 0 15,92 0-46,-39 26-1,40 1 17,26-1-17,0-13-15,0 120 31,13-67-31,-13 53 32,0-66-17,0-14 1,0-12 0,0-1-16</inkml:trace>
  <inkml:trace contextRef="#ctx0" brushRef="#br0" timeOffset="150777.04">14235 6032 0,'0'-26'2266,"39"26"-2250,1 0-16,-14 0 15,41 0 1,-28 0-16,54-26 15,-67 26 1,14 0 0,-53 0 46,-80 0-15,53 0-31,1 0-1,12 0 1,27 13 0,0 40-1,0-27 1,0 40-1,0 14 1,0-27 0,0 13-1,-26-27 32</inkml:trace>
  <inkml:trace contextRef="#ctx0" brushRef="#br0" timeOffset="151684.04">14102 7263 0,'80'-27'62,"-27"27"-62,-14-39 16,80 12-1,-66 27-15,-13 0 16,-93 40 47,0-14-48,13 1 1,14-1-1,26 1 32,0 65-47,0 27 32,0-52-32,0 12 15,0-53 1,0 14-1</inkml:trace>
  <inkml:trace contextRef="#ctx0" brushRef="#br0" timeOffset="153414.49">14182 8004 0,'0'26'328,"66"-26"63,-40 0-391,14 0 15,0 0-15,-1 0 16,14 0-16,13 0 16,1-13 31,-41 13-32,-79 0 16,27 0-15,-1 26 0,-65-12-1,65-14 17,27 26-1,0 27-16,0 13 1,-40 185 15,40-198-31,0 13 0,0 27 16,0-66 15</inkml:trace>
  <inkml:trace contextRef="#ctx0" brushRef="#br0" timeOffset="155225.51">14142 9340 0,'13'-27'422,"40"27"-406,-13-39 0,0 39-16,52-27 15,-39 27 1,-40 0-1,-66 0 64,53 13-79,-39-13 0,-1 27 15,14-27 16,26 26-15,-27-26-16,27 40 47,0 13-31,0-13-16,0-1 15,0 54 1,0-67-1,0 14 1,0-13 0</inkml:trace>
  <inkml:trace contextRef="#ctx0" brushRef="#br0" timeOffset="157083.01">14208 10411 0,'0'-13'32</inkml:trace>
  <inkml:trace contextRef="#ctx0" brushRef="#br0" timeOffset="159113.04">14182 10451 0,'0'66'78,"26"0"-78,-26-13 16,40 132 0,-40-65-1,26 38 16,-26-131-15,0-67 15,0 0-15</inkml:trace>
  <inkml:trace contextRef="#ctx0" brushRef="#br0" timeOffset="159462.84">14235 10808 0,'0'-26'31,"26"26"-15,27-27 0,-13 27-16,52-26 15,-65 26 1,-27-27-16,39 27 15,-12-26 1,-27-1 0</inkml:trace>
  <inkml:trace contextRef="#ctx0" brushRef="#br0" timeOffset="159812.91">14195 10491 0,'26'-27'32,"27"27"-17,146-26 1,-41 26 0,-91-40-16,-41 40 15,1 0 1,-27 27-1,-27 12 1</inkml:trace>
  <inkml:trace contextRef="#ctx0" brushRef="#br0" timeOffset="162179.97">14288 11628 0,'-14'0'547,"-12"0"-516,-1 0-15,1 0 15,-40 0-15,39 0-1,27 14-15,-26-14 31,39 0 32,14 0-47,-1 0-1,14 0 1,26 0 15,66-14-15,-92 14-16,-14 0 15,14 0 1,-40-26 0,-13 26 30,-14 13-14,14-13-32,13 27 0,-26-27 15,-1 26 1,27 1 46,0-1-46,-40 1-16,40 25 16,0-38-1,0 65 1,0-26 0,0-27-1,0 1 1,0-40-1</inkml:trace>
  <inkml:trace contextRef="#ctx0" brushRef="#br0" timeOffset="163631.47">14221 12554 0,'0'-26'0,"0"119"93,0-40-93,0 13 16,-26 92 0,26-38-1,0-41 1,0-53-1,0 27 1,0-66 31,0-40-31</inkml:trace>
  <inkml:trace contextRef="#ctx0" brushRef="#br0" timeOffset="163958.6">14221 12872 0,'0'-40'31,"27"40"-31,26-39 16,26 12 0,-39 27-16,-14-26 15,1 26 1,-1 0-1,-26-27 1,-13 27 0</inkml:trace>
  <inkml:trace contextRef="#ctx0" brushRef="#br0" timeOffset="164278.77">14235 12607 0,'13'0'16,"13"-26"0,14 26-16,0-40 15,13 40-15,13-26 16,-27-1 15</inkml:trace>
  <inkml:trace contextRef="#ctx0" brushRef="#br0" timeOffset="169520.3298">18058 4987 0,'0'-26'250,"13"26"-234,-26 0 390,26 0-297,40-40-93,-13 40-16,-1 0 15,1-26-15,13 26 47,119-27-15,-185 27-1,-67 0-16,54 0 1,-14 14 0,14-14-16,26 26 15,-27 0 1,27 41 0,0-14 15,0-27-16,0 14-15,0 26 32,0-26-17,-26-40 1,26 39 0</inkml:trace>
  <inkml:trace contextRef="#ctx0" brushRef="#br0" timeOffset="172104.07">18045 6165 0,'0'-13'640,"0"-14"-577,0 1-32,-27 26-15,27-27 31,0 1-32,0 52 48,0 1-48,0-1 1,0 1-16,0 39 16,0-27-16,0 94 31,0-107-31,0 1 16,0 12-1,0-52 48,-26-13-48</inkml:trace>
  <inkml:trace contextRef="#ctx0" brushRef="#br0" timeOffset="172431.99">17992 6271 0,'0'-27'15,"13"1"17,13 26-32,1 0 15,-1-27-15,14 27 16,13-39-16,-27 39 16,1-27-1,-1 27 1,-26-26-16</inkml:trace>
  <inkml:trace contextRef="#ctx0" brushRef="#br0" timeOffset="172731.15">18058 6032 0,'-27'0'31,"41"-26"-15,25 26-1,-12-40 1,-1 40-16,67-26 16,-67 26-1,27 0 1</inkml:trace>
  <inkml:trace contextRef="#ctx0" brushRef="#br0" timeOffset="173859.76">17886 7170 0,'0'13'47,"0"27"-31,0 39-1,0 14 1,0 0 0,0-54 46,0-92-46</inkml:trace>
  <inkml:trace contextRef="#ctx0" brushRef="#br0" timeOffset="174137.34">17873 7329 0,'0'0'0,"26"-27"16,14 27-1,-14 0-15,27-26 16,13 26 0,0-40-1,-39 14 1</inkml:trace>
  <inkml:trace contextRef="#ctx0" brushRef="#br0" timeOffset="174376.8">17846 7078 0,'53'0'31,"-26"-27"-15,-1 27-16,0 0 15,14 0-15,40 0 32</inkml:trace>
  <inkml:trace contextRef="#ctx0" brushRef="#br0" timeOffset="176181.17">17899 8162 0,'0'40'46,"0"0"-46,0 26 16,0 13 0,-26 345 15,26-358-15,0-40 15,0-118-16</inkml:trace>
  <inkml:trace contextRef="#ctx0" brushRef="#br0" timeOffset="176429.49">17886 8612 0,'40'-26'15,"-1"26"1,1-27 0,-14 27-1,120-92 16</inkml:trace>
  <inkml:trace contextRef="#ctx0" brushRef="#br0" timeOffset="176735.37">17939 8189 0,'0'0'0,"13"0"31,40-40-31,53 40 15,0-26 1,-80 26 15,-26-27-15</inkml:trace>
  <inkml:trace contextRef="#ctx0" brushRef="#br0" timeOffset="178530.4199">17754 9366 0,'39'0'31,"-26"0"-15,173-66 15,-147 66-31,54 0 47,-146 27 0,0-1-16,27-26-15,12 13-1,14 14 1,-26-27 0,26 26-1,0 27 1,0 0-1,0 66 17,-40-53-17,40-26 1,-26 0 0,26-54 15</inkml:trace>
  <inkml:trace contextRef="#ctx0" brushRef="#br0" timeOffset="180920.71">17820 10319 0,'-40'53'110,"40"0"-110,0-14 15,0 120 16,0-133-31,0 41 32,0-28-32,0-12 15,0 26 1,0-27 0,0-52 15,0-1-31</inkml:trace>
  <inkml:trace contextRef="#ctx0" brushRef="#br0" timeOffset="181273.81">17793 10570 0,'0'-26'31,"40"26"-31,-14 0 15,27-27-15,13 1 16,-39 26 0,-1-40-1,1 40 1,-27-13 0</inkml:trace>
  <inkml:trace contextRef="#ctx0" brushRef="#br0" timeOffset="181574.69">17873 10332 0,'26'0'32,"27"-26"-17,-13 26 1,-1-40-16,14 40 15,13-27 1,-39 27 0</inkml:trace>
  <inkml:trace contextRef="#ctx0" brushRef="#br0" timeOffset="183003.55">17754 11483 0,'0'26'94,"0"27"-94,0 119 31,0-106-31,0-13 16,0 80-1,0-94 1,0-52 15,0-27-15,0 14-16</inkml:trace>
  <inkml:trace contextRef="#ctx0" brushRef="#br0" timeOffset="183270.03">17754 11840 0,'0'-13'31,"39"13"1,-39-27-32,27 27 0,12-39 15,-12 39 1,26-27 0,-53 1-1</inkml:trace>
  <inkml:trace contextRef="#ctx0" brushRef="#br0" timeOffset="183578.43">17767 11536 0,'0'-27'32,"26"27"-32,54-39 15,-41 12 1,120 1 15</inkml:trace>
  <inkml:trace contextRef="#ctx0" brushRef="#br0" timeOffset="185288.3898">17727 12634 0,'0'26'125,"0"1"-125,0-1 16,0 14 15,0 172-16,-40 92 32,40-317-15,0-67-17</inkml:trace>
  <inkml:trace contextRef="#ctx0" brushRef="#br0" timeOffset="185618.57">17701 13004 0,'0'-26'31,"66"-27"-15,-40 26-1,1 27-15,39-52 16,-40 25-1,1 27 17</inkml:trace>
  <inkml:trace contextRef="#ctx0" brushRef="#br0" timeOffset="185955.65">17740 12700 0,'0'-26'31,"14"-14"-15,12 40-16,0-27 16,1 27-1,26-26-15,0-1 16,-27 27-1</inkml:trace>
  <inkml:trace contextRef="#ctx0" brushRef="#br0" timeOffset="213528.8">22013 4948 0,'-26'0'0,"39"0"78,14 0-78,-1 0 15,53 0 1,160 0 15,-134 0 16,-118 0-31,0 0-1,-14 0 1,1 0 0,0 0 15,-14 0-16,13 0-15,1 0 32,26 26 30,0-13-46,0 40-1,0-26-15,0 39 16,0 13 0,0-26-1,0-26 1,0-41 15</inkml:trace>
  <inkml:trace contextRef="#ctx0" brushRef="#br0" timeOffset="-212727.29">22093 6046 0,'0'-27'16,"0"40"31,0 27-47,0 159 31,0-120-16,0-13-15,0 40 16,0-40 0,0-26-1,-14-93 32</inkml:trace>
  <inkml:trace contextRef="#ctx0" brushRef="#br0" timeOffset="-212486.79">22079 6403 0,'14'-27'15,"12"27"1,1-26-16,-1 26 16,14-26-16,52-1 15,-65 27 1,-1 0-16,-26-26 16</inkml:trace>
  <inkml:trace contextRef="#ctx0" brushRef="#br0" timeOffset="-212241.44">22053 6059 0,'40'-27'31,"-14"27"-15,14-39-1,79 12-15,-13 27 16,-80 0 0</inkml:trace>
  <inkml:trace contextRef="#ctx0" brushRef="#br0" timeOffset="-211355.5799">22066 7157 0,'0'26'110,"0"14"-110,0 13 15,0 198 17,0-171-17,0-54 1,0-79 15</inkml:trace>
  <inkml:trace contextRef="#ctx0" brushRef="#br0" timeOffset="-211004.06">22093 7422 0,'0'-27'47,"53"27"-32,13-26 1,-13 26-1,-40 0-15,27-27 16,-27 27 0,-13-26 15</inkml:trace>
  <inkml:trace contextRef="#ctx0" brushRef="#br0" timeOffset="-210755.72">22079 7183 0,'0'0'0,"0"-26"31,14 26-31,52-26 15,0-14 1,-13 40-16,13-40 16,106 40-1</inkml:trace>
  <inkml:trace contextRef="#ctx0" brushRef="#br0" timeOffset="-209116.05">22013 8308 0,'0'26'328,"0"1"-312,0 13-16,0 26 16,0 92-1,0-105-15,0 13 16,-26-26-1,26 0-15,0 13 32,0-133-1</inkml:trace>
  <inkml:trace contextRef="#ctx0" brushRef="#br0" timeOffset="-208813.84">22000 8586 0,'27'-27'47,"12"27"-31,27-26 0,14-14-1,-14 40-15,-66-26 16,26 26-1</inkml:trace>
  <inkml:trace contextRef="#ctx0" brushRef="#br0" timeOffset="-208542.44">21974 8414 0,'0'-13'31,"53"13"-31,66-40 16,-14 13-1,-38-12 1</inkml:trace>
  <inkml:trace contextRef="#ctx0" brushRef="#br0" timeOffset="-206491.2">21881 9300 0,'-26'0'375,"39"0"-219,27 0-140,12-26-1,1 26-15,13 0 16,-13 0-1,119 0 32,-198-27 0,-53 40-16,-27 27 1,79-40-1,27 40 0,0-14-31,0 1 16,0 39-16,0 13 31,-26-26-15,26 0-1,0-26 1</inkml:trace>
  <inkml:trace contextRef="#ctx0" brushRef="#br0" timeOffset="-204414.63">22013 10451 0,'0'-26'31,"0"52"547,0 14-562,0-1-16,0 107 16,0-67-1,0 1-15,0-1 16,-39 53 15,39-158 0,0-27-15,0-13-16,0 26 0</inkml:trace>
  <inkml:trace contextRef="#ctx0" brushRef="#br0" timeOffset="-204140.9799">21987 10716 0,'0'-27'31,"26"27"-31,1-40 15,26 40 1,26-52-16,-26 25 16,40 1 15</inkml:trace>
  <inkml:trace contextRef="#ctx0" brushRef="#br0" timeOffset="-203878.68">22013 10464 0,'14'-53'31,"52"14"-15,0-1-16,0 40 15,0-40 1,-26 40-16</inkml:trace>
  <inkml:trace contextRef="#ctx0" brushRef="#br0" timeOffset="-201105.8799">21815 11549 0,'0'53'1109,"0"-13"-1109,0-1 16,0 1-16,0 66 15,-13-66 1,13-14-16,0 27 16,0-27 15,0 1-16,-40-80 32,40 13-47</inkml:trace>
  <inkml:trace contextRef="#ctx0" brushRef="#br0" timeOffset="-200843.53">21802 11787 0,'39'-26'32,"-12"26"-32,26-40 15,-14 40 1,14-26 0,-26 26-1</inkml:trace>
  <inkml:trace contextRef="#ctx0" brushRef="#br0" timeOffset="-200541.67">21828 11602 0,'0'-26'16,"13"26"-1,14-27-15,13 27 16,92-66 15,-79 66-31,-40 0 0</inkml:trace>
  <inkml:trace contextRef="#ctx0" brushRef="#br0" timeOffset="-194972.17">21722 12700 0,'-26'0'281,"13"0"-234</inkml:trace>
  <inkml:trace contextRef="#ctx0" brushRef="#br0" timeOffset="-194637.53">21736 12700 0,'0'-13'15,"-14"13"1,14 26 46,0 27-46,0 27-16,0 12 16,-26 80-1,26-119-15,-40 79 31,40-105-15,0-40 15,0-27-31,0 13 16</inkml:trace>
  <inkml:trace contextRef="#ctx0" brushRef="#br0" timeOffset="-194341.78">21749 12951 0,'0'-26'16,"132"-27"15,-105 53-15,-27-26-16,39 26 15</inkml:trace>
  <inkml:trace contextRef="#ctx0" brushRef="#br0" timeOffset="-194020.3">21775 12713 0,'0'-26'31,"53"-1"-15,-26 27-16,-1-53 15,1 53-15,-1-26 16,80-1 0</inkml:trace>
  <inkml:trace contextRef="#ctx0" brushRef="#br0" timeOffset="-152416.06">15399 10901 0,'0'-53'2907</inkml:trace>
  <inkml:trace contextRef="#ctx0" brushRef="#br0" timeOffset="-127001.97">18706 8665 0,'26'0'47,"-26"-26"-31,0-1 31,27 27-16,-27-26 0,0-1 94,26 27-109,1-39-16,39-14 15,-40 39 1,-65 28 31,-41 25-32,54-39 1,-1 27-16,67-54 47,13 27-31,13-53-16,-39 27 15,-1 26 1,-52 0 15,-1 13-31,-65 14 16,65 26-1,54-67 17,-1 14-17,1-39 1,-1 39-1,-39 0 17,-14 0-32,1 26 15,-1-13 1,1-13 0,39 0 15,14 0-16,-41 0 48,-12 40-47,39-40 62,-39 0-16,-1 0-46,27 26-1,13-26 32,14 0-15,-40 0 14,-14 0-30,1 0 15,26 14-15,0 12 0,13-26 30,13 0-30,-26-13 0,27-14-16,-40 27 47,-14 0-32,27 14 1,-26 12 15,39 1-15,40-27-1,-27 0 1,1-27-16,-1 27 16,-26-26-16,27 26 15,-67-27 16,14 27-31,-1 0 16,-26 0 0,27 13-1,26 14 1,13-1 0,40 1-1,26-27 1,-39-13 15,-40-14-15,-26 1-1,-1 26 1,1-27 0,-1 27-1,27 13 1,13 14 15,14-1-15,-27-39 31,-13-13-32,-14 26 16,27-27-31,0 40 47,13-13-31,-13 27 1484,0-1-1484</inkml:trace>
  <inkml:trace contextRef="#ctx0" brushRef="#br0" timeOffset="-122726.54">7594 8533 0,'0'-13'360,"26"13"-188,0-27-157,-26 1 1,-13 26 46,-13 13-46,52-13 31,27 0-31,-53 40-16,0-14 15</inkml:trace>
  <inkml:trace contextRef="#ctx0" brushRef="#br0" timeOffset="-120658.69">10769 8401 0,'-14'0'94,"14"-27"-16,14 27-63,-14-26 17,-14 26-17,-25 0 1,12 0 0,27 26 30,0 1-30,13-27 31,-13-14-31,-13-12-1,-13 26 1,-1 0-1,27 92 17,0-78-32</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28T06:19:23.994"/>
    </inkml:context>
    <inkml:brush xml:id="br0">
      <inkml:brushProperty name="width" value="0.05292" units="cm"/>
      <inkml:brushProperty name="height" value="0.05292" units="cm"/>
      <inkml:brushProperty name="color" value="#FF0000"/>
    </inkml:brush>
  </inkml:definitions>
  <inkml:trace contextRef="#ctx0" brushRef="#br0">4599 16434 204 0,'0'0'146'16,"0"0"-35"-16,0 0-57 16,0 0-16-16,0 0-17 15,0 0-9-15,0 0-6 16,0 0 16-16,-27 8-11 0,25-8 8 16,2 0-1-1,-3 0 17-15,-1 0-17 0,4 0-4 16,-3 0 6-16,3 0 6 15,-2 0 0-15,2-3 15 16,0-2-4-16,0 2-8 16,0 0-11-16,0 0 4 15,0 1 8-15,0 0-12 16,0-1-5-16,0-1 5 16,2-6-2-16,11 4-2 15,8-1 1-15,2 2-3 16,5 1 5-16,2 4-3 15,-2 0-13-15,0 0 2 16,-9 9-2-16,-2 1 1 0,-5 3-2 16,-5 1 0-16,-7 3-6 15,0 2-3-15,-10 5 6 16,-16 0-11-16,-5 0-5 16,-7-4 19-16,2-4-2 15,3-6 2-15,6-3 3 16,12-2-1-16,8-3 9 15,7-2-2-15,0 0-9 16,0 0-3-16,0 0-5 16,22 0-11-16,10 9 19 15,8 1 1-15,3 4 5 16,-2-2-6-16,-5 7 7 16,-7-3-7-16,-6 0 2 0,-10-1-1 15,-4-3 4-15,-9 3-2 16,0 0 5-16,-14 1 7 15,-17 2-9-15,-8-4-6 16,-1-3 7-16,0-7-5 16,5-4-2-16,0 0-1 15,8 0 0-15,0-9-1 16,5 1-1-16,4-1-1 16,5 0-3-16,1 2-4 15,2-4 6-15,2 2-7 16,-1-6-9-16,0-1 8 15,0-4-17-15,-4-3 9 16,-3-3 7-16,3-3 11 16,1-1 2-16,6 2-6 0,4 3 3 15,2 5 4-15,0 1 0 16,0 3 1-16,0 0 0 16,15-2 1-16,3-1 4 15,2-2-4-15,7 0 3 16,-2 0-5-16,-2 1 8 15,3 4 6-15,-1-1 2 16,-4 7 4-16,3 0-1 16,-3 3-19-16,1 0 20 15,-2 2-7-15,-1 0-6 16,-2 5 8-16,0 0-13 16,-3 0 5-16,5 0 0 15,1 3 5-15,3 11-5 0,1 0 7 16,1 5-14-16,0 2 11 15,-3 3-2-15,-1 6 2 16,1-2-1-16,-3 7-8 16,-3-5 3-16,-4 3-2 15,-4 0 2-15,-6 2 1 16,-2 2 0-16,0 0 2 16,-16-1 1-16,-10 2 2 15,-6-7-10-15,-3 2 4 16,-3-4-5-16,-1-2 0 15,3-1-1-15,0-7 1 16,11-1-11-16,4-7-14 0,6-9-30 16,5-2-46-16,5 0-130 15,3-17-101-15</inkml:trace>
  <inkml:trace contextRef="#ctx0" brushRef="#br0" timeOffset="734.3199">6150 16438 658 0,'0'0'48'0,"0"0"1"15,0 0 42-15,0 0-22 16,0 0-4-16,0 0 3 16,-2 23-21-16,-7 21-11 15,-3 7-10-15,-3 1 9 16,1-4-5-16,4-9-13 16,4-4-10-16,0-9-3 15,5-5-4-15,-1-6 0 16,2-6-3-16,-2-4 2 15,2-2-20-15,0-3-31 16,0 0-27-16,0-8-85 0,0-14-21 16,9-5-65-16</inkml:trace>
  <inkml:trace contextRef="#ctx0" brushRef="#br0" timeOffset="1015.51">6220 16391 715 0,'0'0'85'16,"0"0"-26"-16,0 0-19 16,0 0 18-16,0 0 28 15,0 0-39-15,2-3-26 16,2 15-12-16,14 15 20 16,2 10 15-16,5 13-15 0,-1 1-17 15,2 0 9-15,-4-2-9 16,-6-10-1-16,3-2-6 15,-6-5 1-15,-1-7-6 16,-4-6 1-16,-3-6-2 16,-3-6 0-16,0-3-20 15,-2-4-41-15,0 0-40 16,0 0-91-16,-11-8-55 16</inkml:trace>
  <inkml:trace contextRef="#ctx0" brushRef="#br0" timeOffset="1234.28">5995 16685 916 0,'0'0'24'15,"0"0"-24"-15,0 0-20 16,0 0 12-16,0 0 8 15,0 0 4-15,135 0 0 16,-72-2-4-16,3-5-17 16,-3-4-73-16,-4-2-115 15</inkml:trace>
  <inkml:trace contextRef="#ctx0" brushRef="#br0" timeOffset="1515.47">6656 16530 739 0,'0'0'67'0,"0"0"-67"15,0 0-19-15,0 0 12 16,0 0 7-16,0 0-4 16,20 0 4-16,-18 0-7 15,-2 0 7-15,0 0 0 16,0 0 2-16,0 0 54 15,-3 0-10-15,-9 0-21 16,1 0 5-16,4 0-10 0,3 0-20 16,4 0-10-16,0 0-58 15,0 0-60-15,0 0-146 16</inkml:trace>
  <inkml:trace contextRef="#ctx0" brushRef="#br0" timeOffset="1812.32">6700 16783 627 0,'0'0'74'0,"0"0"-66"16,0 0-8 0,0 0 6-16,0 0 4 0,0 0-10 15,17 34 4-15,-10-29 0 16,-6 0 3-16,-1-2 15 15,0-1 29-15,0-2 24 16,0 1-6-16,0-1 15 16,0 0-26-16,-5 0-30 15,2 0-2-15,1 0-12 16,2 0-14-16,0 0-4 16,0 0-20-16,0 0-43 15,0-1-69-15,5-9-44 16,3 5-27-16</inkml:trace>
  <inkml:trace contextRef="#ctx0" brushRef="#br0" timeOffset="2577.9">8072 16545 600 0,'0'0'96'15,"0"0"-38"-15,0 0 36 16,0 0-20-16,0 0 5 15,0 0-4-15,-1-27-22 16,-1 27-6-16,2 0-8 16,0 0-10-16,0 0 7 15,-1 0-19-15,1 14 2 16,-2 16 1-16,-2 14 7 16,4 6 8-16,0-2-14 15,0-2-4-15,0-7-7 16,0-2-6-16,0-8-1 0,7-7-2 15,-4-6-1-15,-3-4 2 16,0-3-1-16,0-3 1 16,0-3-2-16,0 0-1 15,0-1 1-15,0-2 0 16,0 0-9-16,0 0-22 16,0 0-25-16,2 0-20 15,-2 0-47-15,0-9-28 16,0-11-137-16,0-2-189 15</inkml:trace>
  <inkml:trace contextRef="#ctx0" brushRef="#br0" timeOffset="2984.12">8080 16565 192 0,'0'0'433'15,"0"0"-389"-15,0 0-44 16,0 0 1-16,0 0 37 16,-11-74-12-16,11 58-6 15,0 2 13-15,0 4 4 16,0 1-1-16,0 1-14 16,9 1 3-16,2-2-3 15,3 5 3-15,-1 2-6 0,7 0-7 16,0 2 6-16,3 0 10 15,6 4-17-15,2 10 9 16,0 5-3-16,1 3-6 16,-11 1-10-16,-3-3 6 15,-7 0 1-15,-4-1-5 16,-7-1 3-16,0 1-1 16,-6 0-5-16,-15 0 7 15,-6 3-2-15,-12-1-1 16,-4-5 4-16,5 1-8 15,2-6-11-15,13-1 5 16,10-5-33-16,6-3-54 0,7-2-42 16,0 0-88-16</inkml:trace>
  <inkml:trace contextRef="#ctx0" brushRef="#br0" timeOffset="3577.82">8776 16656 808 0,'0'0'108'15,"0"0"-15"-15,0 0-15 16,0 0-25-16,0 0-1 16,0 0-27-16,-23-4-16 15,23 2-9-15,7 0-4 16,14 1-2-16,10-5 6 16,9 4 5-16,1 1 9 15,1-5 1-15,-3 3-2 16,-6 0-9-16,-1-2 4 15,-5 1-2-15,-4 2 2 16,-4-1-5-16,-6 3-1 16,-4-4-2-16,-5 4 0 0,1 0-1 15,-3 0 2-15,1-1-1 16,-2 1 0-16,7 0 1 16,-5 0-3-16,-2 0 4 15,6 0-2-15,-4 0 0 16,-1 0 0-16,4 0-2 15,-5 0 2-15,1-1 0 16,-2 1-1-16,0-1-4 16,0 1 5-16,0 0-6 15,0 0 2-15,0 0-4 16,0 0-9-16,0 0-1 16,0 0-10-16,0 0-11 15,0 0-13-15,0-3-43 0,1-3-37 16,4-2-25-1,-2-5-61-15</inkml:trace>
  <inkml:trace contextRef="#ctx0" brushRef="#br0" timeOffset="4187.22">8866 16639 540 0,'0'0'106'15,"0"0"-64"-15,0 0-11 16,0 0-5-16,0 0 37 16,0 0-20-16,-21 2 5 15,21-2-20-15,0 0-6 16,0 0-7-16,0 0-2 16,15 0-6-16,9 0 26 0,7 0 7 15,6-2-10-15,3-1-12 16,1-4 0-16,-5 2-2 15,-1-2 2-15,2 2-2 16,-3-1 0-16,-4-1-5 16,-3 4 0-16,-1-4 0 15,-4 4-1-15,-6 2-7 16,0-2 0-16,-5 0 0 16,-4 3 0-16,1 0-3 15,-6 0 2-15,1 0 0 16,-3 0 0-16,0 0 4 15,0 0-4-15,0 0-2 16,0 0 0-16,0 0 2 16,0 0-4-16,0 0-1 0,0 0-13 15,0 0-15-15,0 0-13 16,0-4-15-16,0 1-49 16,0-4-23-16,0 0-53 15,0-3-15-15,0-2-184 16</inkml:trace>
  <inkml:trace contextRef="#ctx0" brushRef="#br0" timeOffset="4577.76">9189 16392 722 0,'0'0'107'16,"0"0"-100"-16,0 0-5 15,0 0 22-15,0 0 11 16,0 0 6-16,55 3-4 16,-23 0 0-16,-1 3-14 15,-4-1-4-15,-9 0 2 16,-2-3-7-16,-5 0 3 16,-8 1 2-16,2-2-1 15,-4 0 2-15,-1 1 0 16,0 1 0-16,0-1 4 15,0 2 0-15,0 14-11 16,0 8 6-16,0 7 12 0,-5 4-9 16,-1 0-6-1,-3-5-6-15,1 1-1 0,0-5-8 16,2-4-1-16,0-3 0 16,0-3-3-16,-3 0-20 15,2-4-44-15,-3-1-49 16,-2-7-119-16,1-6-140 15</inkml:trace>
  <inkml:trace contextRef="#ctx0" brushRef="#br0" timeOffset="5327.7">8897 16434 480 0,'0'0'72'15,"0"0"-34"-15,0 0-4 16,0 0 31-16,0 0-16 16,0 0 7-16,0-13-21 15,0 13 10-15,0 0-3 16,0 0-7-16,0 0 8 16,-2 0-3-16,0 0-2 15,-1 0-1-15,-3 10-8 0,-4 10-4 16,-7 5-14-16,-5 4-2 15,0 0 2-15,-3-1-2 16,-3-1-2-16,2-4-5 16,3-3 0-16,1-4 0 15,6 1 2-15,2-6-3 16,5 2-1-16,1-7 1 16,5-2 2-16,3-1-1 15,0-3-1-15,0 0 0 16,0 0-1-16,0 2-2 15,0 4-1-15,8 0 3 16,4 1 3-16,3 0-2 0,4 2 3 16,3-2-4-16,1 3 6 15,0-2-6-15,6 0 1 16,-6-3 1-16,4 0-2 16,-4-1-7-16,1-1-27 15,-1-3-41-15,4 0-66 16,-1 0-63-16,3 0-40 15</inkml:trace>
  <inkml:trace contextRef="#ctx0" brushRef="#br0" timeOffset="6421.42">9949 16447 461 0,'0'0'58'15,"0"0"-8"-15,0 0-5 16,0 0 29-16,0 0-10 16,0 0 0-16,9-68-24 15,-15 57 28-15,-11-1 5 16,-10 0-16-16,-11-1-31 15,-9 2 5-15,-8 5-8 16,1 6 1-16,2 0 16 16,9 11-10-16,10 11-25 15,9 5 4-15,11 3-7 16,8 0-2-16,5 0 0 16,5-2-1-16,18-3 0 15,8-6-2-15,3-4 3 0,5-6-5 16,-3-8 1-1,-2-1-4-15,-5 0 8 0,-3-5-2 16,-4-10-5-16,-2-6 5 16,-3-3 1-16,-6-3 1 15,-2 1-4-15,-6 1 3 16,-3 2 1-16,0 2 5 16,0 5-1-16,-1 5-3 15,-4 4 10-15,3 1 2 16,0 3 6-16,2 3-4 15,0 0-1-15,0 0-4 16,0 0-5-16,0 0 2 0,0 4-7 16,0 19 0-16,0 16 12 15,0 11 18-15,0 5-9 16,0-3-3-16,0-3-1 16,4-7 6-16,1-4-14 15,-1-5 13-15,-4-3-13 16,2-6 1-16,-2-5 2 15,0 0 1-15,0-5 0 16,0-3-7-16,0-2 0 16,0-5-2-16,0 4 5 15,0-7-8-15,0 3 5 16,0-4-4-16,0 1-1 16,0-1 0-16,0 0-1 15,0 0 0-15,0 0 0 16,0 0 0-16,0 0-2 0,0 3 1 15,0 1 2-15,0 2-1 16,0-2 0-16,0 0-1 16,0-2-2-16,4-2 6 15,-4 0-6-15,0 0 2 16,0 0 0-16,0 0 2 16,0 0 2-16,0 0-3 15,0 0 0-15,1 0 0 16,-1 0-5-16,2 0 7 15,-2 0-4-15,1 0 0 16,1 0-9-16,-2 0 5 16,4 0-11-16,-1 0-6 0,5 0-4 15,6 0-28-15,8-4-28 16,9-5-36-16,11-2-44 16,6-5-40-16,4 0 20 15,-3 1-183-15</inkml:trace>
  <inkml:trace contextRef="#ctx0" brushRef="#br0" timeOffset="7358.87">11935 16327 415 0,'0'0'338'0,"0"0"-208"16,0 0-30-16,0 0-10 15,0 0-36-15,0 0 1 0,-7-14-7 16,7 14-20-16,0 0-8 16,0 0-7-16,0 0-5 15,0 9 5-15,0 18 3 16,0 15 29-16,8 9-1 16,-1 3-16-16,-2-5-2 15,0-8-9-15,-2-6 0 16,-1-6-8-16,3-5 1 15,-2-5 1-15,-1-4-7 16,-2-4 0-16,0-5-4 16,0-3 1-16,0-1 0 15,0-2 2-15,0 0 1 16,0 0-4-16,0 0 3 16,0 0 0-16,0 0-3 15,0 0-6-15,0 0-12 0,0 0-15 16,0 0-8-1,0-2-37-15,-5-10-60 0,-5-2-62 16,0-5-79-16,3-1 49 16</inkml:trace>
  <inkml:trace contextRef="#ctx0" brushRef="#br0" timeOffset="7905.68">11905 16353 606 0,'0'0'105'0,"0"0"-33"0,0 0-26 16,0 0 28-16,0 0-6 15,0 0-4-15,84-71-21 16,-51 67-12-16,1 1 2 16,4 1-14-16,-5 2-16 15,-6 0 5-15,1 0 1 16,-6 8-6-16,-9 5 4 15,-1 1-6-15,-4 5 6 16,-8 7-6-16,0 0 5 16,-3-1-3-16,-20 2-2 15,-16 0-1-15,-3-3-10 16,-6-9 1-16,-1-4 3 16,7-2 6-16,17-6-1 15,12-2 4-15,8-1-6 16,5 0 2-16,0 0-9 0,10 0 1 15,18 0 8-15,8-3 1 16,6-1 5-16,-3 2 1 16,-2 1 1-16,-5 1 2 15,-9 0 1-15,3 3-4 16,-3 10 2-16,-7 2-2 16,0 4 4-16,-10-2-6 15,-2 1 1-15,-4 1 0 16,-4-2 6-16,-19 1-2 15,-7-5-5-15,-9-4 0 16,-6-3-4-16,-2-6 0 16,4 0-9-16,8 0-2 0,4-9-22 15,13-6-36-15,12-7-60 16,6-2-143-16,0 2-427 16</inkml:trace>
  <inkml:trace contextRef="#ctx0" brushRef="#br0" timeOffset="8218.12">12548 16373 896 0,'0'0'55'0,"0"0"-14"0,0 0-41 16,0 0-10-16,0 0 7 15,0 0 3-15,49-29 0 16,-48 29-5-16,1 0 1 16,-2 0 3-16,0 0 2 15,0 0-2-15,0 0 3 16,-8 0 23-16,-7 6 18 16,-6-1-25-16,1-4-2 15,9 1-5-15,4-2-10 16,7 0-1-16,0 0-78 15,0 0-66-15,5 0-126 16,7 9-284-16</inkml:trace>
  <inkml:trace contextRef="#ctx0" brushRef="#br0" timeOffset="8514.99">12559 16612 551 0,'0'0'91'0,"0"0"-58"15,0 0-30-15,0 0 28 16,0 0-10-16,0 0 4 16,33 27 5-16,-24-19-13 15,2-1-3-15,-4-1 7 16,-6-1 4-16,-1-2 7 16,0 1 2-16,0 0 15 15,0-2 14-15,-7 1-8 16,-5-1-14-16,3 0-5 0,0-2 6 15,6 0-6-15,3 0-22 16,0 0-14-16,0 0-8 16,0-9-22-16,0-4-47 15,7-9-66-15,3 7-91 16,-6 1-345-16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28T06:19:51.549"/>
    </inkml:context>
    <inkml:brush xml:id="br0">
      <inkml:brushProperty name="width" value="0.05292" units="cm"/>
      <inkml:brushProperty name="height" value="0.05292" units="cm"/>
      <inkml:brushProperty name="color" value="#FF0000"/>
    </inkml:brush>
  </inkml:definitions>
  <inkml:trace contextRef="#ctx0" brushRef="#br0">16443 16081 575 0,'0'0'57'0,"0"0"17"15,0 0-30-15,0 0 23 16,0 0-6-16,0 0-10 0,0 0-13 15,3-22 4-15,-3 21 0 16,0 1 1-16,0 0-3 16,0-2-8-16,0 1 7 15,-14-1-14-15,-9 2-9 16,-5 0 1-16,-5 6 2 16,-3 18 2-16,0 12-8 15,3 12-1-15,3 9 1 16,6 7-4-16,5 4-5 15,12-2-1-15,7-2-3 16,0-7-1-16,15-5-1 16,8-5 0-16,10-6-3 15,0-8-6-15,3-3-9 16,-9-12-29-16,3-5-47 16,-1-10-29-16,-2-3-93 0,-2 0-9 15</inkml:trace>
  <inkml:trace contextRef="#ctx0" brushRef="#br0" timeOffset="421.9">16738 16261 682 0,'0'0'93'15,"0"0"-3"-15,0 0-48 16,0 0-4-16,0 0 64 16,0 0-21-16,4-11-34 15,-4 11-14-15,0 0 9 16,2 5-18-16,-2 22 0 15,0 14 7-15,0 10 5 16,0 3-10-16,0-5-6 16,0-4-4-16,3-5-7 15,-2-10-9-15,4-9 1 16,-3-8 3-16,0-6-8 0,-2-3 4 16,0-4-28-16,0 1-17 15,0-1-21-15,0 0-52 16,0-1-61-16,0-16-93 15,0-4-220-15</inkml:trace>
  <inkml:trace contextRef="#ctx0" brushRef="#br0" timeOffset="749.9299">16683 16240 718 0,'0'0'100'15,"0"0"-89"-15,0 0-7 16,0 0 37-16,0 0-4 16,0 0-24-16,52-43 5 15,-27 43 18-15,5 0-16 16,-7 0 0-16,4 8-3 16,-5 8-2-16,-5 3 3 15,0 2 15-15,-6 2-19 16,0-2-2-16,-8 0 3 15,-3-3-13-15,0-3 5 16,0 0-4-16,-11-2 5 16,-11-1-8-16,-4-1-6 15,-11-2-14-15,2-2-18 16,0-1-17-16,6-3-31 16,15-3 8-16,4 0-74 0,10-1-145 15</inkml:trace>
  <inkml:trace contextRef="#ctx0" brushRef="#br0" timeOffset="1124.95">17195 16383 786 0,'0'0'123'0,"0"0"-92"16,0 0-24-16,0 0 44 15,0 0 7-15,0 0-54 16,20 14 3-16,5-12 10 16,8-2-5-16,6 0 8 15,3 0-10-15,-3 0 9 16,2 0-6-16,-9-4-8 15,-2-2-2-15,-8 1-2 16,-7 4 1-16,-4-4-2 16,-4 5 0-16,-4 0 0 15,-3 0-1-15,0 0-10 16,0 0-14-16,0-3-26 0,0-1-60 16,0-5-16-16,0 1-94 15,-5-1-235-15</inkml:trace>
  <inkml:trace contextRef="#ctx0" brushRef="#br0" timeOffset="1515.51">17415 16241 684 0,'0'0'103'16,"0"0"-79"-16,0 0 1 0,0 0 28 15,0 0-29-15,0 0 0 16,19 13 21-16,2-4-13 16,6-2-12-16,0-3 1 15,2 1-6-15,-3-2-1 16,1-1 3-16,-4-2-6 16,-4 3 9-16,-7-2 0 15,-9-1 1-15,4 5 5 16,-7-5 7-16,1 6-6 15,-1 1 12-15,0 8-7 16,0 6-6-16,0 6-11 16,-8 5-3-16,-5-1-4 15,-5-2-4-15,6-2-3 16,-6-3-1-16,6-6-6 16,3-3-23-16,4-7-25 0,-2-2-46 15,4-6-62-15,1 0-111 16</inkml:trace>
  <inkml:trace contextRef="#ctx0" brushRef="#br0" timeOffset="2265.46">18213 16212 597 0,'0'0'109'0,"0"0"-62"15,0 0 12-15,0 0-5 16,0 0 4-16,-85-15-37 0,54 23 17 16,-2 12 16-16,0 3-21 15,3 1-6-15,3 0-10 16,13-5-2-16,11-4-15 15,3-4-2-15,0-4-3 16,2-1 2-16,19-1-2 16,3-5-10-16,6 0 9 15,2 0-4-15,-4-2 7 16,-4-10-8-16,-11 3 4 16,-3-1 3-16,0-2 4 15,-8 0 0-15,-1-2 2 16,-1 0-1-16,0 5 4 0,0-1 7 15,0 3 23 1,0 4-12-16,0-1 18 0,0 4 8 16,0 0-15-16,0 0-7 15,0 0-5-15,0 0-1 16,0 17-15-16,0 13 5 16,0 8 11-16,0 5 1 15,0 1-2-15,0 1-15 16,0-4 10-16,0-5-2 15,0-5-7-15,0-10 6 16,-1-3-11-16,1-6 6 16,-2-6-7-16,2-3-1 15,-1-3 2-15,1 0-2 16,-4 0-11-16,4 0-19 16,-2-3-24-16,-1-15-42 0,3-12-88 15,0-7-105-15,0-5-77 16</inkml:trace>
  <inkml:trace contextRef="#ctx0" brushRef="#br0" timeOffset="2515.5">18305 16088 687 0,'0'0'55'0,"0"0"1"16,0 0 8-1,0 0 35-15,0 0-8 0,0 0-42 16,97 79 4-16,-72-40-17 16,-8 12-2-16,-1 3-1 15,-5 6-12-15,-8 4-8 16,-3 1-11-16,0-5 10 16,-19-4-12-16,-12-7-5 15,-14-5-14-15,-14-7-74 16,-14-9-182-16</inkml:trace>
  <inkml:trace contextRef="#ctx0" brushRef="#br0" timeOffset="3812.25">18967 16178 358 0,'0'0'25'15,"0"0"-25"-15,0 0-8 16,0 0 5-16,0 0 3 0,0 0 25 16,0 0 18-16,-35-10-2 15,30 10 27-15,3 0-7 16,1-1 16-16,1-2-30 15,-2 2 0-15,2 1 2 16,0-2-7-16,0 2-9 16,0 0-2-16,0 0 15 15,0 0 4-15,0 0-6 16,0 0-20-16,0 3-5 16,10 17-5-16,12 6 25 15,3 5 6-15,7 2-25 16,-6 1-9-16,3-3-2 0,-5-2-3 15,3-5 1 1,-6 0 0-16,-6-6-6 0,2-3 2 16,-4-2 3-16,-3-3-4 15,0-5 2-15,-2 0-2 16,-5-5 5-16,2 0-6 16,1 0 0-16,-5 0 1 15,2 0 6-15,2-3-6 16,2-11 2-16,7-2-4 15,-1-8 3-15,9-6-1 16,0-3-2-16,2-3 1 16,3-2 0-16,-3 11-1 15,-3 2 0-15,-7 4-4 16,1 3 4-16,-8 2 0 16,1 3 2-16,-1-1-2 0,-4 6-2 15,-2-1-3-15,1 6 4 16,-2-4-13-16,0-1 4 15,0-1-19-15,0 2-16 16,0-2-31-16,0 0-43 16,0 0-49-16,-3 4-59 15</inkml:trace>
  <inkml:trace contextRef="#ctx0" brushRef="#br0" timeOffset="4999.67">20179 16032 527 0,'0'0'248'0,"0"0"-132"15,0 0-70-15,0 0-32 16,0 0 2-16,-95 113 12 15,72-54 11-15,3 1-6 16,8-3-18-16,12-3-9 16,0-3-6-16,13-2-6 15,19-6 5-15,8-8-2 16,5-8-20-16,8-8-65 16,0-9-1-16,-7-10-31 15,-6 0-68-15</inkml:trace>
  <inkml:trace contextRef="#ctx0" brushRef="#br0" timeOffset="5905.88">20676 16094 136 0,'0'0'420'16,"0"0"-311"-16,0 0-57 16,0 0 2-16,0 0-9 15,0 0 4-15,-37-66 3 16,21 58 5-16,4 8 8 15,-7 0-30-15,-4 0-10 0,-11 14-25 16,-9 13-5-16,-2 6 5 16,5 1 8-16,10-2-5 15,13-8 5-15,7-4-6 16,3-6-2-16,7-4-3 16,0-1-2-16,0-5 0 15,0 3-9-15,13-5-2 16,8-2 8-16,6 0-5 15,0 0 12-15,3-20-3 16,3-5-3-16,-3-5-1 16,-9 1 2-16,-6 4 3 15,-6 4 2-15,-6 4 1 16,0 0 13-16,-3 9 0 16,0 0 13-16,0 5 2 15,0 3 0-15,0 0-6 0,0 0-5 16,0 0 1-16,0 0-14 15,0 0 11-15,0 9-11 16,0 16 1-16,0 15 19 16,0 7 4-16,0 6-5 15,0 0 0-15,0 1-6 16,0-7-4-16,0-3 8 16,0-4-10-16,0-6 2 15,0-5 5-15,2-5-14 16,-1-2 3-16,-1-7-2 15,0-5-2-15,0-4-2 16,0-1 0-16,0-2 3 0,0-3-1 16,0 2-2-16,0-2 1 15,0 0-2-15,0 0-3 16,0 0-9-16,0 0-7 16,0 0-24-16,0 0-17 15,0-4-18-15,0-11-23 16,11-12-107-16,9-6-18 15,0-1-204-15</inkml:trace>
  <inkml:trace contextRef="#ctx0" brushRef="#br0" timeOffset="6483.91">21092 16263 669 0,'0'0'142'15,"0"0"-34"-15,0 0-78 16,0 0-8-16,0 0 29 16,0 0-6-16,-7 0-28 15,7 0-1-15,0 0-13 16,2 0-2-16,8 0 4 15,8 0 3-15,12 0 9 0,6 0 1 16,6 0 7-16,0 0-12 16,-3 0 2-16,-3 0-9 15,-3 0 12-15,-3 0 1 16,-5 0-12-16,-3 0 1 16,-4 0-4-16,-6 0 2 15,-2 0-4-15,-5 0-2 16,0 0 0-16,-3 0 4 15,-2 0-4-15,1 0 1 16,-1 0 1-16,0 0-1 16,0 0-1-16,0 0 0 15,0 0 0-15,2 0-1 16,1 0 1-16,-1 0-1 16,-2 0 1-16,1 0-2 15,-1 0 0-15,0 0-4 0,2 0 4 16,2 0-5-16,1 0 1 15,-2 0 0-15,2 0 4 16,-3 0-5-16,-1 0 4 16,-1 0-3-16,0 0 1 15,0 0-14-15,0 0-25 16,2 0-42-16,7 0-89 16,-1-8 2-16,-5-6-32 15</inkml:trace>
  <inkml:trace contextRef="#ctx0" brushRef="#br0" timeOffset="6921.37">21478 16076 392 0,'0'0'224'0,"0"0"-124"15,0 0-44-15,0 0-2 16,0 0 4-16,0 0-29 16,-5-2-4-16,5 2-15 15,0 0 2-15,4 0 11 16,9 7 11-16,0 4-12 16,6 3 1-16,1-1-4 0,-6 2 6 15,4 1-8-15,-6 1 8 16,-3-3-8-16,-4 1 7 15,2 1 3-15,-5 0-4 16,-2 4-5-16,0 1-1 16,0 3 3-16,-9 1-8 15,-4 1 0-15,0-1-3 16,-5-2-3-16,6 1-1 16,1-6 0-16,0-3-5 15,0-3-2-15,5-3-10 16,3-3-19-16,3-3-21 15,-2-3-34-15,2 3-35 0,0-3-70 16,0 0-64-16</inkml:trace>
  <inkml:trace contextRef="#ctx0" brushRef="#br0" timeOffset="7343.23">21899 16109 765 0,'0'0'156'0,"0"0"-79"0,0 0-7 16,0 0-23-16,0 0 2 15,0 0-19-15,-1 25-4 16,-8 14 6-16,0 12 14 16,-2-1-16-16,5-1-10 15,1-7-2-15,3-3-1 16,0-8-3-16,2-5-2 16,0-10-12-16,0-7 0 15,0-2 1-15,0-7-1 16,0 3 0-16,0-3-1 0,0 0-1 15,0 0-25 1,0 0-7-16,0 0-15 0,0 0-19 16,-10-5-34-16,1-11-129 15,-3-7-42-15,2-1-258 16</inkml:trace>
  <inkml:trace contextRef="#ctx0" brushRef="#br0" timeOffset="7733.88">21847 16137 454 0,'0'0'118'0,"0"0"-16"16,0 0-70-16,0 0-12 16,0 0 18-16,0 0-8 15,61-60-11-15,-38 54 8 16,1 1-11-16,-3 5 7 15,-2 0-5-15,-5 0 24 16,4 0-14-16,-3 0 11 16,3 10-12-16,0 2-14 15,-3 3-6-15,-3 0 4 16,-2 3-2-16,-2-2-4 16,-3 2 2-16,-1 6 3 15,-4-5 8-15,0 0-10 16,0-3 2-16,-9-1 5 15,-3-4-6-15,-6 2-3 0,0-4 1 16,1-3-4-16,2-2-3 16,0-2-2-16,4 1-23 15,2-3-25-15,4 0-57 16,0-6-14-16,4-11-89 16,1 1-258-16</inkml:trace>
  <inkml:trace contextRef="#ctx0" brushRef="#br0" timeOffset="8327.54">22282 15930 679 0,'0'0'74'16,"0"0"-51"-16,0 0-6 16,0 0 17-16,0 0 7 15,0 0-2-15,25-5 14 16,-10 17 14-16,9 11-25 0,-2 10 6 15,0 8-2 1,-6 6-9-16,-1 9-5 0,-8-1-4 16,-6 1-1-16,-1-2-9 15,0-3-4-15,-16 0 3 16,-1-3-10-16,0-7 8 16,-2-8-14-16,1-4 2 15,3-6 2-15,-3-5-3 16,3-1 1-16,0-4 2 15,1-2-4-15,4-2 0 16,2-2 1-16,1-1 0 16,7-1-2-16,-1-1 2 15,-3-4-1-15,4 0-1 16,0 0 0-16,0 0 0 16,0 0-1-16,0 0 1 0,0 0 0 15,0 0-2-15,0 0-4 16,0 0-5-16,0 2-1 15,0-2-8-15,0 0-17 16,0 0-22-16,-3 0-43 16,-8 0-101-16,-8 0-113 15</inkml:trace>
</inkml:ink>
</file>

<file path=ppt/ink/ink22.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22T04:54:25.48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FF"/>
    </inkml:brush>
  </inkml:definitions>
  <inkml:trace contextRef="#ctx0" brushRef="#br0">14862 5597 0,'-88'22'141,"88"44"-126,0-22 1,22 21-1,44 1 1,22-66 0,0 0-1,-44-22 1,21-66 0,-65 23-1,-44-23 1,44 110 46,22 22-62,-22 0 16,66-44-16,22 43 16,-44-43 15,88-21-16,-132-67 1,0 0 0,0 44-1,-22 44 1,-22 0 15</inkml:trace>
  <inkml:trace contextRef="#ctx0" brushRef="#br0" timeOffset="987.47">15608 5355 0,'0'0'0,"22"44"31,-22 0-15,66 66 0,-22 22-1,-44-110 1,0 0 15,0-44-15,0-22-16,44-22 15,44 22 1,-44 44 0,0 66 15,43 22-16,23-1 1,-22-87 0,-22-22-1,22-65 1,-88-1 0,0-22-1,-22 110 1,-22 0 15,0 0-15,44 22-16,0 22 15,0 22 1,22-22 0,44 22-1,0-23 16,21-43-15,-43-87 0,-44-1-1,0 44 1,44 0-16,0 88 31,-44 0-15,44 0-1,-44 22 1,88-66-16,-44 0 16,0-66-1,-44-22 1,0 44-16,44 0 31,0 66 0,21 44-15,45-66 0,-66 44-1,0-44 1,0-66 0</inkml:trace>
  <inkml:trace contextRef="#ctx0" brushRef="#br0" timeOffset="1605.73">17738 5421 0,'0'-44'0,"22"0"16,44 44 0,-22 0-16,0 0 15,-1 22 1,1 22-1,-44 44-15,-22 0 16,-43-44 0,65-22-1,-44-132 17,88 66-32</inkml:trace>
  <inkml:trace contextRef="#ctx0" brushRef="#br0" timeOffset="1888.2">18309 5048 0,'0'-44'0,"-44"44"16,0 66-1,44-22 1,0 22-16,-66 66 16,66-45-1,0 45 1,0-22 0,66-22-1,88-88 1,21-66-16</inkml:trace>
  <inkml:trace contextRef="#ctx0" brushRef="#br0" timeOffset="2672.81">19055 5641 0,'22'0'32,"-22"-44"-32,66 44 15,-66-110-15,44 66 0,-44 0 16,0-87 0,-22-23-1,-22 66 1,44 110 15,0 22-15,0 0-16,0 0 15,0 0 1,0 0-16,0 43 16,22-65-1,175-22 1,-21 0-1,-22-87 1,-88-23 0,-66-66-1,0 1 1,-88 87 0,88 110 30,0 66-30,0-44-16,66 109 16,0-87-1,-23 66 1,-43-45 0,0-21-1,0-22 1,-87-44-1,43-44 1,-44-22-16</inkml:trace>
  <inkml:trace contextRef="#ctx0" brushRef="#br0" timeOffset="2849.79">19143 4499 0,'0'0'15,"44"0"17</inkml:trace>
  <inkml:trace contextRef="#ctx0" brushRef="#br1" timeOffset="8795.31">15038 7001 0,'0'0'0,"-44"0"15,44 88 16,0-22-31,0-22 16,0 0-16,22 44 16,65-23-1,23-65 1,-22 0 0,-22-87 15,-66-1-16,0 0 1,0 44-16,0 66 47,0 22-31,88 0-1,0-44 1,-1 44-1,-43-44 1,22-88 0,-22 0-1,-44-21 1,-44 65 0,0 44 15,44 22-16,0 21 1</inkml:trace>
  <inkml:trace contextRef="#ctx0" brushRef="#br1" timeOffset="9762.84">15960 6804 0,'0'66'47,"0"-44"-32,0 22-15,44 43 16,-44-21-1,0-22 1,0 22 0,43-66-1,23 0 1,-66-44 0,66-22-1,-44 66 16,22 0-15,0 0 0,44 0-1,-66 0-15,66 0 16,-45-22 15,23-44-15,-66-43-1,0-1 1,-22 110 0,22-44-1,-44 66 1,44 66 0,0-44-16,0 43 15,22-65 1,44 66-1,0-88 1,0-66 0,0-21-1,-66 43 1,0-22 15,44 66 0,-44 66-15,66-22-16,-66-1 16,22 23-1,21-66 1,45-66 0,-88-21-1,44-1 1,-44 0-1,44 88 1,-44 22 0,44 66-1,0-22 1,44-66 15,-66 0-15,-22-88-16</inkml:trace>
  <inkml:trace contextRef="#ctx0" brushRef="#br1" timeOffset="10363.4598">18375 6782 0,'0'0'0,"0"-44"0,0 0 16,21 44 0,89 0-1,-66 0 1,0 0-16,-22 22 15,44 66 1,-110 0 0,-44-44-1,0 43 1,88-109 0,0-21-16</inkml:trace>
  <inkml:trace contextRef="#ctx0" brushRef="#br1" timeOffset="10663.66">18879 6628 0,'0'-44'15,"-22"44"17,-21 44-17,-23 22 1,66 44 0,0-66-16,0 0 15,153 43 1,23-43-1,-110-44 1</inkml:trace>
  <inkml:trace contextRef="#ctx0" brushRef="#br1" timeOffset="11865.13">19977 6936 0,'22'-22'31,"22"22"-31,0-44 16,0 44-16,-44-66 15,44-66 1,-44 110 0,-44-109-1,44 87 1,-44 0 0,44 132 15,0-45-31,0 45 15,0-44 1,22 22 0,44-22-1,-22-44-15,65-22 16,23-44 0,-44-44-1,-88 1 1,0-1-1,0 66 1,-22 44 15,22 66 1,0-22-32,44 44 15,66-1 1,-66-21-1,-1 0 1,-43 22 0,-22-88-1,-43 44 1,65-66 0,0-22-16</inkml:trace>
  <inkml:trace contextRef="#ctx0" brushRef="#br1" timeOffset="12048.52">20087 5948 0,'0'0'0,"22"0"31,22 0-15</inkml:trace>
  <inkml:trace contextRef="#ctx0" brushRef="#br1" timeOffset="14101.51">14664 8209 0,'0'-44'0,"44"44"47,22 65-31,44 23 0,-66-44-1,-44 22 1,-22-88 15,22-22-31,0 0 16,0-22-16,0-43 15,0 65 1,22 44 0,22 0-1,0 22 1,0 44-1,-44-44 17,65-110 15,-65 22-32,22 66 1,22 0-1,0 0 1,0 22 0,44 22-1,-44 0 1,-44 0 0</inkml:trace>
  <inkml:trace contextRef="#ctx0" brushRef="#br1" timeOffset="14718.26">15543 7967 0,'0'0'15,"0"22"16,0 22-31,0 22 16,43-66 0,23 44-1,0-44 1,-22 0 0,-44-88-1,0 0 1,0 44-1,44 44 17,-44 22-17,44-22 1,22 66 0,-22 22-1,43-88-15,-21 0 16,-22-44-1,-44-66 1,44-153 0,-44 87-1,-22 110 1,22 1 0,0 108 15,0 67-16,44 44 1,0-44 15,-44-23-15,44-87-16,-44 66 16</inkml:trace>
  <inkml:trace contextRef="#ctx0" brushRef="#br1" timeOffset="15117.8">16618 7462 0,'0'0'0,"-44"0"31,44 22 0,0 22-15,22 44-16,-22-22 16,66 65-1,-66-87-15,0 0 16,0 22 0</inkml:trace>
  <inkml:trace contextRef="#ctx0" brushRef="#br1" timeOffset="15400.88">16443 7704 0,'0'0'0,"0"-44"31,65 0-15,1 44-16,0-66 15,44 66 1,-22 0 0,-88 66-1,66 66 1,-66-45 0,0-43-1,44-44 16</inkml:trace>
  <inkml:trace contextRef="#ctx0" brushRef="#br1" timeOffset="15557.83">16772 7309 0,'0'0'0,"66"0"47</inkml:trace>
  <inkml:trace contextRef="#ctx0" brushRef="#br1" timeOffset="16037.63">17057 7375 0,'0'-44'16,"0"66"15,0 43-31,0 23 15,44 22-15,-44 0 16,44 87 0,-44-87-1,0-66 1,0-66 15,0-22-31,0-66 16,44-65 15,0 131-15,0 44-1,-44 22 1,0 0 0,0 22-1,-22-44 1,-22 0 15</inkml:trace>
  <inkml:trace contextRef="#ctx0" brushRef="#br1" timeOffset="16269.88">17452 7396 0,'0'0'16,"0"44"-1,0 22-15,0 22 16,0 44 0,0-45-1,0-43 1,44 22-1</inkml:trace>
  <inkml:trace contextRef="#ctx0" brushRef="#br1" timeOffset="16468.59">17738 7726 0,'0'44'31,"0"21"-15,0 1-1,0-22 1</inkml:trace>
  <inkml:trace contextRef="#ctx0" brushRef="#br1" timeOffset="16613.82">17716 7418 0,'0'0'16,"0"44"15</inkml:trace>
  <inkml:trace contextRef="#ctx0" brushRef="#br1" timeOffset="17237.59">18462 8011 0,'0'-22'16,"66"22"46,0-66-46,-22 22-1,-44 0 1,0 1 0,-44 43-1,0-44-15,0 44 0,-44 0 16,45 0 0,-23 109 15,22-21-16,44 22 1,0-22 0,44-88-1,109 0 1,-21-44 0,-66-22-16,-22 0 15</inkml:trace>
  <inkml:trace contextRef="#ctx0" brushRef="#br1" timeOffset="17803.74">19077 7660 0,'0'0'0,"-44"-44"0,0 44 31,0 0-15,-22 0-1,-21 66 1,43 65-1,44-87-15,0 22 16,22-22 0,65-44-1,1-66 1,44-175 15,-132-44-15,0 21-1,0 23 1,-22 175 0,-22 66-1,44 175 1,0 89 0,88 109-1,-44-132 1,-44-175-16,44 22 15,0-44 1</inkml:trace>
  <inkml:trace contextRef="#ctx0" brushRef="#br1" timeOffset="18619.08">20284 7418 0,'-43'0'15,"43"-43"-15,0 64 31,0 23-15,0 0 0,0 88-1,0-44-15,131-44 16,-43 0 0,-22-44-1,0-88 1,-66-132-1,0 132 1,-22 88 0,22 22 15,0 22-15,22 44-1,88 22 1,-23-110-1,1 0 1,0-176 0,-88 45-1,-66-1 1,22 88 0,-22 154 30</inkml:trace>
  <inkml:trace contextRef="#ctx0" brushRef="#br1" timeOffset="18721.98">21097 7265 0,'0'66'31,"22"-22"-15,-44-154-16,44 263 0,-22-109 15,0 0 1,0-22-16</inkml:trace>
  <inkml:trace contextRef="#ctx0" brushRef="#br1" timeOffset="18888.21">21009 6870 0,'66'22'47,"-44"-22"-32</inkml:trace>
  <inkml:trace contextRef="#ctx0" brushRef="#br1" timeOffset="19121.09">21470 7001 0,'0'0'15,"0"44"17,66 44-32,-66-22 15,44 0-15,-44 153 32,0-131-17</inkml:trace>
  <inkml:trace contextRef="#ctx0" brushRef="#br1" timeOffset="19605.34">21382 7331 0,'22'0'15,"22"0"-15,22-44 16,44 44-16,65-44 15,-87-44 1,-88 44-16,0-22 16,0-131-1,-22 153 17,22 66-1,0 44-31,-44 109 15,44-21 1,0-44 0,0-66-1,132-110 17,-88-22-17,22 88 1,-66-44-16,0 66 31,0 66-31,44-22 16,21-1-1,45-65 17,-22-109-32</inkml:trace>
  <inkml:trace contextRef="#ctx0" brushRef="#br1" timeOffset="20121.92">22897 6936 0,'44'-66'0,"0"66"16,0-66-16,0 66 16,21 0-1,1 66 1,-66-22 0,0 0-16,-110 43 15,67 1 1,-23-44-1,66 0 1,109-44 15,89 0-15,-22-22 0,-132 22-1</inkml:trace>
  <inkml:trace contextRef="#ctx0" brushRef="#br1" timeOffset="21841.5">23841 7111 0,'44'0'62,"-44"22"-46,44 22-1,-44 0 1,0 22 0,-22-66-1,-44 44 1,-22 21 0,88-21-16</inkml:trace>
  <inkml:trace contextRef="#ctx0" brushRef="#br1" timeOffset="23858.82">15038 9416 0,'-44'0'0,"66"44"62,-22-1-62,44 1 16,-44 0-16,43-44 15,-43 66 1,0-22 0</inkml:trace>
  <inkml:trace contextRef="#ctx0" brushRef="#br1" timeOffset="24010.12">14862 9086 0,'0'0'0,"-66"0"0,66-43 16</inkml:trace>
  <inkml:trace contextRef="#ctx0" brushRef="#br1" timeOffset="24309.24">15125 9086 0,'66'0'32,"-22"66"-32,0-22 15,22 0-15,-66 0 16,44 22-16,-44 65 16,0-43-1,110-88 16,87-131 1,-197 65-32</inkml:trace>
  <inkml:trace contextRef="#ctx0" brushRef="#br1" timeOffset="24510.45">15301 9394 0,'0'-22'16,"0"-22"-16,132 0 16,-22 0-1,-67 0 1</inkml:trace>
  <inkml:trace contextRef="#ctx0" brushRef="#br1" timeOffset="25043.28">15982 9064 0,'0'0'0,"0"44"0,0 0 16,0 22-1,44 0 1,21-22 0,89-44-1,-88-44 1,-22-44-1,-44 0 17,0 44-17,-22 44-15,22 22 32,0 22-17,44-44 1,87 66-1,-43-66 1,-44 0 0,0-88-1,-44 1 1,0 43-16,0 0 16,-44 44-1,44 22 16,0 22-15</inkml:trace>
  <inkml:trace contextRef="#ctx0" brushRef="#br1" timeOffset="25227.26">16904 8889 0,'0'0'0,"0"22"31,0 44-15,44 0-1,-44-1 1,0-21 0</inkml:trace>
  <inkml:trace contextRef="#ctx0" brushRef="#br1" timeOffset="25397.73">16508 8713 0,'0'0'16,"88"44"30</inkml:trace>
  <inkml:trace contextRef="#ctx0" brushRef="#br1" timeOffset="25627.1698">16882 8647 0,'0'44'32,"66"0"-32,-66 0 15,87 22-15,-87-44 16,44 44 0,0 0-1</inkml:trace>
  <inkml:trace contextRef="#ctx0" brushRef="#br1" timeOffset="25827.9">17167 8647 0,'0'0'0,"0"44"31,0 66-16,44-66-15,-44 0 16,44 0-16,-44 0 16,0 0-1,0-1-15</inkml:trace>
  <inkml:trace contextRef="#ctx0" brushRef="#br1" timeOffset="28171.89">18045 8845 0,'-22'0'16,"22"-44"-16,-44 44 16,0 0 15,44 22-15,-43 44-1,43 22 1,0-22-1,0-23 1,22-43 0,43-65-1,1-1 1,-66 0-16,44 66 31,-44-44-15,0 88 15,66 0-15,-66 0-16,110 87 15,-44-21 1,-1-22 0,-65 22-1,0-66 1,-21-44-1,-23 0 1,-88-88 0,132-44-1,0 44 1,66 44 15,22-43-15,-23-45-1,-21 66 1,-44 22 0,0 0-1,0 110 17,0-22-17,44 44 1,0 0-1</inkml:trace>
  <inkml:trace contextRef="#ctx0" brushRef="#br1" timeOffset="28329.56">18309 8472 0,'-44'0'16,"88"0"0,0 22-1</inkml:trace>
  <inkml:trace contextRef="#ctx0" brushRef="#br1" timeOffset="28613.31">18616 8669 0,'0'66'15,"44"-22"-15,-44 0 16,44 44 0,0-22-1,-44-88 32,0-22-47,44 0 16,-44-44-1,0 44 1,0 0 0</inkml:trace>
  <inkml:trace contextRef="#ctx0" brushRef="#br1" timeOffset="28981.25">19011 8801 0,'44'0'46,"0"-22"-46,0-22 16,-44-22 0,0 23-1,-22 43 17,-22 0-32,0 0 15,44 21 1,0 1-16,0 22 15,0 110 1,22-88 0,66-66-1,0 44 17,-44-44-32</inkml:trace>
  <inkml:trace contextRef="#ctx0" brushRef="#br1" timeOffset="29821.54">20504 8406 0,'44'0'47,"0"0"-47,-44-44 16,44 44-16,-44-22 15,0-22 1,-22-22-1,-66 66 1,66 0 0,-66 0-1,44 88 1,44 22 0,0 66-1,66-133 1,66 23-1,-22-66 1,-1-109 0,-65-23-1,22 44-15,-66-22 16,66 66 0,-66 66 30,44 22-30,0 44-16,0-44 16,-44 0-1,44-110 32,-44 0-31,44-65-1,-44 87 1,0-22-16</inkml:trace>
  <inkml:trace contextRef="#ctx0" brushRef="#br1" timeOffset="30598.98">21382 8252 0,'44'0'46,"-44"-22"-30,88 22-16,-88-43 16,44 43-1,-44-88 1,-22 88 0,-44-44-1,44 66 1,-44 110-1,66-1 17,0-21-17,0-66 1,66 0 0,110-66-1,-132-66 1,43-22-1,-43-21 1,-44 87 0,44 44-1,-44 22 17,0 22-32,44 43 15,-44-21 1,44-66 15,-44-44-15,44 0-1,0-43 1,-44 43-16,44 0 16,0 44 15,-44 22-16,0 66-15,43-23 16,23 1 0,-22-22-1,0-44 1,-44-44-16</inkml:trace>
  <inkml:trace contextRef="#ctx0" brushRef="#br1" timeOffset="31416.28">23073 8033 0,'0'-44'0,"43"44"31,23 44-16,-66 0 1,0 0 0,0 0-1,0 21 1,0-21-16,0-88 47,0 1-47,0-1 15,44-44 1,0 44-16,-44 0 16,44 44-1,0 88 17,-44 0-17,44-88-15,-44 66 16,0-23-1</inkml:trace>
  <inkml:trace contextRef="#ctx0" brushRef="#br1" timeOffset="31799.57">23687 7879 0,'-44'22'31,"44"66"-15,0-44-16,0 22 15,0-22-15,0 0 16,0-1-1,88-43 17,-44-87-17,22-1 1,-66-66 0,0 45-1,-44 109 1,-66 21-1,44 155 1,66-132-16</inkml:trace>
  <inkml:trace contextRef="#ctx0" brushRef="#br1" timeOffset="32087.81">24104 8143 0,'0'-66'16,"0"22"-1</inkml:trace>
  <inkml:trace contextRef="#ctx0" brushRef="#br1" timeOffset="32418.1">24280 7923 0,'44'22'32,"-44"66"-17,0-44-15,0 0 16,0-22-16,-110 87 31,22-43-31</inkml:trace>
  <inkml:trace contextRef="#ctx0" brushRef="#br1" timeOffset="34519.85">15257 10579 0,'0'0'16,"-66"0"-16,0 0 16,66 22-1,-43-22 1,43 88 0,0-23-1,0-21 1,0 44-16,43-88 15,67 0 1,-66-22 0,44-132-1,-88 23 1,0-23 0,-22 154-1,22 44 32,22-44-31,22 88-1,22-22 1,0-22 0,-1-44-1,23-66 1,-44-66-1,-44 44 1,0 44 0,44 88 15,-44-22-15,66 44-16,22-22 15,-22 22 1,-1-66-1,-65-66 17,0 22-17,0-44 1,0 44 0,44 44-1,0 0 1,66 22-1,0 44 1,-66-66-16,43 0 16,-65 0-1,66 0 1,-44-132 0,-44 45-1,0 21 16,0 22-15,-22 44 0,-22 0-1,0 22 1,0 44 0,44 22-1,22-1 1,88 1-1,-22-88 1,0-44 0,-88-66-1,0-43 1,-66 43-16,-110-87 16,45 65-1,43 88 16,110 132 1,22-22-17,65 109 1,45 23 0,0-67-1,-110-87-15,44 0 16,-45-44-16</inkml:trace>
  <inkml:trace contextRef="#ctx0" brushRef="#br1" timeOffset="35753.56">17957 10008 0,'88'-66'47,"-44"66"-47,-44-66 15,44 66-15,-44-43 16,-22 43 0,-22 0-1,0 0 32,44 22-16,-44-22 329,0 43-313,44 1-32,-43 0-15,43 0 16,0 44-1,0-22 1,43-22 0,45-44-1,66 0 1,-110-88 0,44 0-1,-88 0 1,0 22-1,0 88 32,66 44-31,-23-66 0,89 66-1,-66-66 1,22-22-1,-22-88 1,-22-87 0,-110 109-1,0 88 1,22 0 0,44 22-1,0 22 1</inkml:trace>
  <inkml:trace contextRef="#ctx0" brushRef="#br1" timeOffset="36654.7198">18989 9460 0,'0'21'31,"0"45"-15,22-22-16,66 44 16,-44-44-1,0-44 16,-44-44-15,0 0-16,44-22 16,-22 66-1,65 0 1,1 0 15,44 110-15,-22-110-1,-22-44 1,-45-44 0,45-43-1,-88 87-15,0-44 16,0 44 0,-66 0-1,23 44 1,-1 88-1,44 0 1,22 65 0,109-65-1,-65-44 1,0-44 15,0-88-15,-22-65-1,-44 109 1,0 0 0,66 132 15,-22-23-15,-1-65-1,-43 44-15,44-44 16,0-65-1,-44-23 1,44 44 0,0 0-1,0 66 17,0 22-1,22 0-31,-44-44 15</inkml:trace>
  <inkml:trace contextRef="#ctx0" brushRef="#br1" timeOffset="37321.42">21711 9174 0,'0'0'0,"-43"0"15,-1 0 1,44 22-16,0 0 16,0 66-1,22-44 1,131 44-1,-87-88 1,-22-66 0,-44 22-1,0 0 1,-22 0 0,22 66 15,44-22-16,44 110 1,0-44 0,-1-66-1,1-66 1,-44-44 0,-44 44-16,0-66 15,0 1 1,-22 131-1,-22 0 1,44 66 0,22-1-1</inkml:trace>
  <inkml:trace contextRef="#ctx0" brushRef="#br1" timeOffset="37655.6">22546 9108 0,'0'-22'16,"22"22"-16,-22-43 0,65 43 16,-21-44-1,-44-66 1,0 44-1,-22 0 1,-21 66 0,-1 22-1,0 132 1,44-44 0,0 21-1,0-87 1,66 0-1,21-66-15</inkml:trace>
  <inkml:trace contextRef="#ctx0" brushRef="#br1" timeOffset="38574.43">15345 11654 0,'-44'0'16,"88"0"-16,-110 0 0,22 0 15,-22 44 1,66 22 0,0 22-1,22-22 1,22-66-1,0 0 1,0-22 0,-44-22-16,0-44 15,44 44 1,-44 0 0,66 154 15,22-22-16,-45-44 1,1-44 0,-44 43-16,66-43 15,-22 0-15</inkml:trace>
  <inkml:trace contextRef="#ctx0" brushRef="#br1" timeOffset="39475.31">15982 11610 0,'-22'0'16,"-22"0"0,0 0-1,0 0-15,44 22 16,-44 22-1,44 22 1,0-22 0,44 22-1,44-66 1,0 0 0,-45-66-1,1-22-15,-44-66 16,0 1-1,-65-1 1,-45 66 0,88 88-1,22 132 17,88 0-17,-44-44-15,87-1 16,23-43-1,-22 22 17,21-66-17,-43-154 1,-66 67 0,-44 21-1,-22 22 1,-44 44-1,22 0-15,0 0 16,0 22 0,44 66-1,-43-1 1,43 1 0,87-44-1,1-44 1,0-66-1,-44-21 17,-44 43-32,0-88 15,-88 0 1,-22 23 0,22 21-1,45 88 1,43 22-1,109 109 1,23 67 0,-22-88-1,-66-66-15,66 21 16,-45-65 0</inkml:trace>
  <inkml:trace contextRef="#ctx0" brushRef="#br1" timeOffset="39857.58">17738 10842 0,'0'0'0,"-44"-44"0,88 44 63,22 66-63,-22 22 15,0 44 1,43 21 0,-43-87-1</inkml:trace>
  <inkml:trace contextRef="#ctx0" brushRef="#br1" timeOffset="40341.32">18923 10623 0,'0'0'0,"-44"0"0,44-44 16,0 0 0,0 66 31,0 22-47,22 65 15,22 23 1,88 0-1,-66-88 1,0-44 0,-22-88 15,0-22-31</inkml:trace>
  <inkml:trace contextRef="#ctx0" brushRef="#br1" timeOffset="40807.96">18748 10864 0,'0'0'0,"0"-66"16,22 66-1,87-66-15,67 1 16,22 65-1,-67-44 1,-87 44 15,0 0-15,-66 0 15,22 44-15,44 43-1,22-43 1,-22-44 0,0 0-1,22 0 1,-66-131 0,-22 43-1,-66 44 1,44 44-1,0 66 1,44 0 0,22-1-16</inkml:trace>
  <inkml:trace contextRef="#ctx0" brushRef="#br1" timeOffset="41508.14">20526 10667 0,'-44'-44'0,"66"0"31,22 44-31,0 0 16,0-44 0,0 0-1,-44 0 1,-110 0 0,66 44-1,22 0 1,22 44-1,0 44 1,0 0 0,44-22-1,44-23 1,43-43 0,45-131-1,-110 43 1,-66 22 15,0-22-15,0 110 15,0 22-15,66 88-1,87-22 1,-87-67-1,-22-43 1,0-87 0,-44-67-1,0 22 1,0 67-16,0 21 16</inkml:trace>
  <inkml:trace contextRef="#ctx0" brushRef="#br1" timeOffset="42225.61">21711 10381 0,'-43'0'16,"86"0"15,1 0-31,0 0 16,0-66-1,-44 44 1,0-21-1,-22 43-15,-22 0 16,0 0 0,44 65-1,0 1 1,0 154 0,0-176-1,22 0 1,88-44-1,-22-44 1,-22-22-16,-22-22 16,0-22-1,-44 66 1,0 0 0,43 176 15,-43-44-16,44-44 1,-44 0 15,44-44-31,0 0 16,0-110 0,0 22-1,-44 22 1,44 22-1,0 132 17,-44-44-17,88 22 1,-44-66-16</inkml:trace>
  <inkml:trace contextRef="#ctx0" brushRef="#br1" timeOffset="42976.71">23007 10008 0,'0'0'15,"22"88"17,-22-22-17,65-22-15,-65 0 16,44-44-1,-44 43-15,0-64 32,0-23-17,0-44 1,44-44 0,0 132-1,0 0 1,-44 88-1,44-44-15,44 0 16,-22 22 0,0-66-1,-1 0 1,-21-22 0,-44-132-1,0 110 16,0-22-15,0 88 15,0 22-31,0 66 16,0-22 0,44-23-1,0-65 1,44-43-1,-44-45 1,-44 0 0,0 22-1,-132 66 1</inkml:trace>
  <inkml:trace contextRef="#ctx0" brushRef="#br1" timeOffset="43779.68">16487 12993 0,'0'44'47,"21"0"-47,-21 0 15,44 21-15,-44 1 16</inkml:trace>
  <inkml:trace contextRef="#ctx0" brushRef="#br1" timeOffset="43944.25">16223 12576 0,'0'0'15,"-66"-44"-15,88 44 32,66 0-32,-44 22 15</inkml:trace>
  <inkml:trace contextRef="#ctx0" brushRef="#br1" timeOffset="44261.71">16816 12444 0,'0'0'15,"0"66"1,44 0-1,-44 22-15,131 43 16,-65 23 0,-22-44-1,0-66 1,-44 0-16,88-44 31,66-132-15,-45 44-16</inkml:trace>
  <inkml:trace contextRef="#ctx0" brushRef="#br1" timeOffset="44462.65">16728 12905 0,'110'0'32,"-22"-88"-32,-1 88 15,23-43-15,88-23 16</inkml:trace>
  <inkml:trace contextRef="#ctx0" brushRef="#br1" timeOffset="44961.9">17672 12510 0,'0'0'0,"-66"88"16,66-22-16,0 0 15,44-66 1,44 87-1,0-87 1,-44 0-16,43-22 16,-43-65-1,-44-1 1,0 44 15,-22 0-15,22 66-1,0 44 1,22-22 0,132 0-1,0-44 1,-45-66 0,-109-22-1,0-44 1,-43 1-1,-23 131 1,66 87 15,66-21-15</inkml:trace>
  <inkml:trace contextRef="#ctx0" brushRef="#br1" timeOffset="45143.9">18638 12181 0,'0'0'0,"-22"0"15,66 88 17,0-22-17,-44-23 1</inkml:trace>
  <inkml:trace contextRef="#ctx0" brushRef="#br1" timeOffset="45303.87">18331 11742 0,'0'0'15,"-44"0"-15,110 0 32,21 0-32</inkml:trace>
  <inkml:trace contextRef="#ctx0" brushRef="#br1" timeOffset="45528.5199">18748 11698 0,'0'0'15,"0"66"17,88-22-32,-45 44 15,23 65 1,-22-65-1</inkml:trace>
  <inkml:trace contextRef="#ctx0" brushRef="#br1" timeOffset="45713.85">19033 11654 0,'0'0'0,"0"22"31,0 66-31,88 44 16,0-1-1,-88-87 1,44 0-16</inkml:trace>
  <inkml:trace contextRef="#ctx0" brushRef="#br1" timeOffset="46947.75">20482 11808 0,'0'0'15,"-44"0"-15,0-44 0,0 44 16,-43 0 0,87 44-1,0 22 1,0 0-1,0-23 1,65-43 0,1 0-1,-22-22-15,-44-43 16,0 21 0,0 110 30,44 21-30,22-43 0,22 0-1,43-66 1,-87-44 0,44-109-1,-88-23 1,0-65-1,-132 0 1,89 175-16,-1 44 16,0 44-1,44 88 17,22 21-32,-22 1 15,87-22-15,-43 109 16,44-109-1,-22-22 1,44-66 0,-44 0 15,-66-44-31,66-44 16,-1 1-1,-65-1 1,0 0-1,-43 110 17,43 66-17,43 43 1,-43-87-16,66 22 16,44-22-1,-22-66 1,-44-66-1,-44-43 1,0 87 0,0 66 31,0 44-32,44-23 1,0-43-1,-1 0 1,1 0 0,0-43 15,-44-1-31,0-44 16,0 44-1,0 0 1,0 88 15,-22-44-31,22 88 31,0-66-31</inkml:trace>
  <inkml:trace contextRef="#ctx0" brushRef="#br1" timeOffset="47848.5199">22238 11281 0,'0'0'0,"-44"0"16,0 0 15,1 0-15,-45 44-1,88 0 1,-44 0-16,44 44 15,0-45 1,22 1 0,66-44-1,21-109 1,-109 21 0,0 44-1,0 0 1,0 66 15,0 44-15,44 22-1,0-44 17,0-44-17,22 0-15,22-110 16,-88 22-1,44 0 1,-44 44 0,0 66 15,0 22-15,0 0-1,44-44 1,-44 44-16,44-44 15,-1-44 17,1-44-17,-44 44 1,0-43 0,0 152 15,0 45-16,0 22 1,0-66-16,0 87 16,0-43-1,-22-66 1</inkml:trace>
  <inkml:trace contextRef="#ctx0" brushRef="#br1" timeOffset="48234.08">23116 10908 0,'-22'0'47,"-65"66"-32,87 22 1,0-44 0,0 21-1,22-21 1,-22 0-16,44-44 15,-44 44 17,0 0-17,0 22 1,-44-22 0,-88 0-1</inkml:trace>
  <inkml:trace contextRef="#ctx0" brushRef="#br1" timeOffset="49282.58">18616 13278 0,'0'0'16,"-88"0"-16,44 0 15,-44 0 1,23 66 0,65 0-1,22 22 1,43-44 0,1-44-1,0-66 1,-66 22-16,0 0 15,0 0 17,44 44-17,44 66 1,0 66 0,109 197-1,-131-132 1,-22-109-1,-66-44 1,-66-44 0,44 0-16,0-22 15,22-44 1,22-43 0,66-45-1,88-44 1,-110 111-1,22 43 17,-66 66-1,44-22-15,0 65-1,21-21 1,-21-44-1</inkml:trace>
  <inkml:trace contextRef="#ctx0" brushRef="#br1" timeOffset="49441.99">18967 13125 0,'0'0'0,"44"0"47,22 22-32</inkml:trace>
  <inkml:trace contextRef="#ctx0" brushRef="#br1" timeOffset="49716.31">19340 13212 0,'66'0'16,"-22"0"-1,0 66-15,22-22 16,-22 0-16,0 22 16,-22-66-1,44-44 16,-66-88 1,0-65-17,0 153 1</inkml:trace>
  <inkml:trace contextRef="#ctx0" brushRef="#br1" timeOffset="50067.18">19933 13256 0,'44'0'16,"0"0"-1,0-22-15,0-65 16,0 43-1,-44 0 1,-22 44 15,-44 0-15,0 88 0,0 65-1,66-65 1,44-22-1,110-66 1,-1 0 0,-65 0-16</inkml:trace>
  <inkml:trace contextRef="#ctx0" brushRef="#br1" timeOffset="50484.56">21053 12861 0,'0'0'0,"-66"0"16,22 0-16,-22 0 15,22 22 1,44 44 0,0 44-1,0-44 1,44 21 0,22-87-1,22-22 1,-22-43-16,-66-67 31,0 44-15,-44 0-1,0 88 1,44 198 15</inkml:trace>
  <inkml:trace contextRef="#ctx0" brushRef="#br1" timeOffset="50985.58">21492 12730 0,'0'0'15,"-44"0"-15,0 0 16,0 22 15,44 21-31,0 1 16,-44 44 0,44 0-1,0-44 1,88-44-1,-44 0-15,88-154 16,-88 1 0,-44-45-1,-132-153 1,44 175 0,44 132-1,44 88 16,22 176-15,44-132 0,-22 131-1,44-65 1,-44-67 0,65-43-1</inkml:trace>
  <inkml:trace contextRef="#ctx0" brushRef="#br1" timeOffset="51485.18">22019 12466 0,'-22'0'0,"-22"0"15,0 0 1,0 0 15,44 44-15,-44 0-16,44 110 16,-44-67-1,66-43 1,44-44-1,88-109 1,-110-67 0,-44 0-1,0-21 1,-22-23 0,-66 155-16,22-23 15,66 198 32,0 21-31,22 286-1,66-197 1,-22-111 0,-22-65-1</inkml:trace>
  <inkml:trace contextRef="#ctx0" brushRef="#br1" timeOffset="52235.7698">22699 12532 0,'0'0'0,"0"-22"16,22 22-1,44 0 1,-66 66 0,66 132-1,-66-155 1,0-21-1,66-87 17,-66 21-32,0-66 15,44 22 1,0 88 15,0 0-15,-1 66-1,23-22 17,-22-44-17,0 0 1,22-22 0,-66-22-16,66-88 15,-66 1 1,0 87-1,0 66 17,0 65-17,0 1 1,22-44 0,66 0-1,-22-110 1,-23-22 15,-43-65-15,0-23-1,-43 132 1,-23 66 0,66 110-1</inkml:trace>
  <inkml:trace contextRef="#ctx0" brushRef="#br1" timeOffset="52425.21">23775 12378 0,'0'-43'31,"0"-1"-15,0 0-16</inkml:trace>
</inkml:ink>
</file>

<file path=ppt/ink/ink2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22T04:56:57.706"/>
    </inkml:context>
    <inkml:brush xml:id="br0">
      <inkml:brushProperty name="width" value="0.05292" units="cm"/>
      <inkml:brushProperty name="height" value="0.05292" units="cm"/>
      <inkml:brushProperty name="color" value="#FFFFFF"/>
    </inkml:brush>
  </inkml:definitions>
  <inkml:trace contextRef="#ctx0" brushRef="#br0">5685 8121 0,'0'44'140,"0"0"-46,0 21-78,0 1-1,0 0 1,0-22 0,0 0-1,-43-44 16,43-22 204,0-66-157,0-22-78,0 45 0,0-23 16,0 44-1,-22 44 1,22 22-1,0 44 1,0 21 0,0-43-1,0 0 1,0 0 0,0 0 15,0-22-16,-22-22 32,22 22-31,0 0-16,44 131 31,-44-109-15,0 0 15</inkml:trace>
</inkml:ink>
</file>

<file path=ppt/ink/ink2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22T05:12:00.892"/>
    </inkml:context>
    <inkml:brush xml:id="br0">
      <inkml:brushProperty name="width" value="0.05292" units="cm"/>
      <inkml:brushProperty name="height" value="0.05292" units="cm"/>
      <inkml:brushProperty name="color" value="#FFFFFF"/>
    </inkml:brush>
  </inkml:definitions>
  <inkml:trace contextRef="#ctx0" brushRef="#br0">5817 2656 0,'0'0'0,"-44"0"78,0 0-31,66 0 31,22 0-62,0-22 0,0 22 15,0 22 78,-44 22-93,0 0 0,0 0-1,44-44 1,-44 44-1,0-1 1,0 1-16,0 0 16,0 22-1,0-22 17,0 0-17,0 0 1,44 0 15,-44 0-15,0-1-1,0-21 1,0 22 15,0 0 0,0 0 1,44-44-17,-44 44 1,0 0 15,-22-44 63,-22 0-78,0 0-1,22 0 1,22 44-1,-44-44 48,44-22-1</inkml:trace>
  <inkml:trace contextRef="#ctx0" brushRef="#br0" timeOffset="871.94">5751 3095 0,'22'0'47,"22"-22"-32,0 22 1,0-44 47,-66 66 15,-22-22-47,66 0 78,44 0-93,-22-22 0,0 22 46,-44-44-46,-22 44 46,-22 0-31</inkml:trace>
  <inkml:trace contextRef="#ctx0" brushRef="#br0" timeOffset="32951.14">9505 8406 0,'-44'0'16,"66"0"93,22 0-46,-44 44-63,44-44 15,0 0 17,0 0-17,0 0 1,0 0-1,-44 44 1,44-44-16,0 0 31,0 0-15,-1 0 15,-21 0-15,22 0-1,0 0 1,0 0 0,0 0 15,0 0-15,0-22-1,0 22 1,0 0 15,0 0 0,0 0-15,21 0-16,1 0 31,-22 0-31,22 0 31,-22 0-15,44-44 0,-66 44-1,65-66 1,-21 66 0,44-44-1,-66 44 1,22 0-1,66 0 1,-67-44 0,23 44-1,-44 0 1,-44-44 0,66 44-1,-22 0 16,0 0-31,22 0 16,-22 0 0,0 0-1,-1 0 1,1 0 0,22 0-1,0 0 1,0 0-1,0 0 1,-22 0 0,0 0-1,-1 0 1,23 0 15,-22 22-15,0-22-1,0 0 1,44 0 0,-22 44-1,-22-44 1,0 44 15,-1-44 16</inkml:trace>
  <inkml:trace contextRef="#ctx0" brushRef="#br0" timeOffset="36273.11">8496 11479 0</inkml:trace>
  <inkml:trace contextRef="#ctx0" brushRef="#br0" timeOffset="37203.34">8320 11566 0,'-44'0'16,"88"-22"125,0 22-141,0 0 15,0 0-15,0 0 16,21 0 0,-21 0-1,-88 0 32,0 0-47,-65 0 31,21 22-15,44-22 0,66 0 46,22 0-46,0 0-16,0 0 15,22-22-15,21 22 16,-43 0 0,-110 0 15,-21 0-16,21 0 1,66 22 47,44-22-48</inkml:trace>
  <inkml:trace contextRef="#ctx0" brushRef="#br0" timeOffset="38793.97">9286 11501 0,'22'0'32,"22"0"-32,0 0 15,21 0-15,45 0 16,-22 0-1,0 0 1,0-22 15,-1 22-15,89-66 0,-22 66-1,-66-44 1,-1 44-1,-21 0 1,0-44 0,-22 44-1,22 0 1,-22 0 0,22 0-16,21 0 15,-43 0 1,22 0-1,-22 0 17,66 0-17,-22 0 1,-22 0 0,21 22-1,1-22 1,0 44-1,-66-44 1,22 0 0,44 0-1,21 44 1,-43-44 0,0 44-1,-22-44 1,110 0 15,-66 44-15,-1-44-1,1 0 1,0 0 0,44 0-1,-66 0 1,21 0-1,67 0 1,0 0 0,-44 0-1,-23 0 1,23 0 0,22 0-1,87 0 1,-109-22-1,-22 22 17,0 0-17,43 0 1,-43 0 0,0 0-1,-22-44 1</inkml:trace>
  <inkml:trace contextRef="#ctx0" brushRef="#br0" timeOffset="41507.6">7925 12422 0,'22'0'125,"22"0"-110,21 0 1,-21 0-16,0 0 15,0 0-15,0 0 16,44 0 0,-44 0-1,44 0-15,-1 0 16,1-44 0,0 44-1,0 0 16,44 0-15,-89 0 0,23 0-1,0 0 1,0 0 0,110-43-1,-88 43 1,-1 0-1,-21 0 1,0 0 0,44 0-1,-22-44 1,21 44 0,-43 0 15,44 0-16,-22 0 1,0 0 0,-1 0-1,23-44 1,-44 44 0,-22 0-1,0 0 1,66-44-1,-44 44 1,-23 0 0,23 0-1,0-44 1,44 44 0,-44 0 15,22 0-16,-1 0 1,23 0 0,-22 0-1,0 22 1,0-22 0,-1 0-1,67 0 1,-44 0-1,0 0 1,-23 0 0,-43 0-16,22 0 15,0 0 1,22 0 0,0-22 15,0 22-16,43 0 1,-43 0 0,-44 0-1,88 0 1,-66 0 0,21 0-1,-43 0 1,88 0-1,-88 0 1,88 0 0,-67 0-1,23 0 1,44 22 15,-44-22-15,0 44-1,-1-44 1,1 0 0,0 44-1,-44-44-15,44 0 16,-22 0 0,21 0-1,45-22 1,-44 22-1,-44 0 1</inkml:trace>
  <inkml:trace contextRef="#ctx0" brushRef="#br0" timeOffset="45632.14">12250 12466 0,'65'-66'140,"-21"66"-124,-44-22 0,44 22-1,-44 88 95,0-44-95,0 0 1,0-22-1,44 44 1,-44-22 0,0-22-1,0 22 17,0 43-17,0-65 1,0 22-1,44 22-15,-44-44 16,0 22 0,0 0 15,-22-44 94,-22 0-109,0 44-1</inkml:trace>
  <inkml:trace contextRef="#ctx0" brushRef="#br0" timeOffset="46472.25">12381 12861 0,'0'-44'31,"22"44"-31,-22-43 15,44 43-15,-44-44 16,44 44 0,-66 0 93,44 0-46,22 0-48,-110 0 63,66 22-78,-22-22 0</inkml:trace>
  <inkml:trace contextRef="#ctx0" brushRef="#br0" timeOffset="49361.93">13369 13564 0,'0'43'47,"44"-43"-32</inkml:trace>
</inkml:ink>
</file>

<file path=ppt/ink/ink25.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22T05:14:20.158"/>
    </inkml:context>
    <inkml:brush xml:id="br0">
      <inkml:brushProperty name="width" value="0.05292" units="cm"/>
      <inkml:brushProperty name="height" value="0.05292" units="cm"/>
    </inkml:brush>
  </inkml:definitions>
  <inkml:trace contextRef="#ctx0" brushRef="#br0">4763 5158 0,'22'0'62,"22"0"-46,0 0-1,-66 0 32,-22 0-31,0 0 0,66 0 46,22 0-62,0 0 16,-22 0-1,-66 0 32,0 0-47,0 0 16,88-22 15</inkml:trace>
  <inkml:trace contextRef="#ctx0" brushRef="#br0" timeOffset="2385.21">3358 5355 0,'-22'0'16,"22"-22"15,66 22-31,-22-43 15,22 43-15,22-44 16,-132 44 47,0 0-48,-44 22 1,44 22-1,66-44 17,176-44-17,-22 44 1,-133 0 0,-108 0 15,-23 0-31,-88 0 15,1 0 1,131 22 0</inkml:trace>
  <inkml:trace contextRef="#ctx0" brushRef="#br0" timeOffset="5815.76">5334 5992 0,'0'0'0,"0"-44"47,0 0 0,-44 44-16,44 22-15,0 22 0,0 0-1</inkml:trace>
  <inkml:trace contextRef="#ctx0" brushRef="#br0" timeOffset="6144.9398">5378 6431 0,'0'44'16,"22"-44"-1,22-22 17,-66 22-1,-22 0-16,66 0 17</inkml:trace>
  <inkml:trace contextRef="#ctx0" brushRef="#br0" timeOffset="7123.01">6344 6036 0,'0'0'0,"0"-44"63,-22 44-48,-44 0 1,0 0-1,23 22 1,43 0-16,-44 66 31,44-1-15,44 1 0,-44-44-16,65 0 15,45-44 1,0 0-1,-44-66 1,0-66 0,-66 89-1,0-23 1,-66 0 0,-22 22-1,44 44 1,0 22 15,44 44-31</inkml:trace>
  <inkml:trace contextRef="#ctx0" brushRef="#br0" timeOffset="7472.64">6827 5992 0,'0'22'63,"0"22"-63,0 0 15,44 0-15,-44-1 16,0 45 0,0-44-1,44-44 1</inkml:trace>
  <inkml:trace contextRef="#ctx0" brushRef="#br0" timeOffset="7673.07">6739 6167 0,'0'-43'0,"22"43"16,22 0 0,66 0-1,-22 0 1</inkml:trace>
  <inkml:trace contextRef="#ctx0" brushRef="#br0" timeOffset="7907.5">7069 5948 0,'0'88'31,"0"-22"-15,65-1-16,-65 1 15,44 88 1,-44-110 0,0 0-1,44-44-15</inkml:trace>
  <inkml:trace contextRef="#ctx0" brushRef="#br0" timeOffset="8620.82">7288 6014 0,'0'-22'16,"44"22"31,0 0-47,0 0 15,0 22-15,0-22 16,0 0-1,109 44 1,-65-44 0,-132 44 62,22-44-63,22 44-15,-88-44 16,88 43-16,-66 1 16,1 0-1,21 22 1,0-22 0,0 0 15,44 0-16,22-88 1</inkml:trace>
  <inkml:trace contextRef="#ctx0" brushRef="#br0" timeOffset="10391.98">8342 5992 0,'0'-44'125,"22"44"-110,-22-44 1,44 44 0,0 0-1,-44 22 1,0 44-16,0 44 16,0-23 15,0-21-16,-22-22 1,-44 22 0,22-66-1,0-22 1,44-66 0,0 66-1,22 88 48,22 0-48,-44-22 1,44-44 0,0 0-1,-44 44-15,44-44 16,-1 0 15,-43-22-15,44-22-1</inkml:trace>
  <inkml:trace contextRef="#ctx0" brushRef="#br0" timeOffset="10860.21">8913 5860 0,'0'0'0,"-22"0"78,22 88-62,0-44-16,-44 66 15,44 43 1,0-65 15,44-22-15,65-66-1,-65 0-15,0 0 0</inkml:trace>
  <inkml:trace contextRef="#ctx0" brushRef="#br0" timeOffset="11243.02">9264 6102 0,'0'0'0,"-44"0"16,44 22 15,-44 43-15,44 1-1,0-22 1,0 0-1,44-44 1,0 0 0,22-66-1,-66-44 1,0 67-16,0 21 16,-22-44-1,-22 66 1,0 0-1,44 22-15</inkml:trace>
  <inkml:trace contextRef="#ctx0" brushRef="#br0" timeOffset="11592.91">9374 5860 0,'66'0'31,"-23"22"-31,23 44 15,22 0-15,0 87 16,-88-43 0,0-22-1,-44 0 1,0-88 0,0 44-1,0-44 1</inkml:trace>
  <inkml:trace contextRef="#ctx0" brushRef="#br0" timeOffset="12177.7">9769 6058 0,'-44'0'16,"132"-44"30,-22 44-46,21 0 16,-21 0 0,110 0-1,-132 0 1</inkml:trace>
  <inkml:trace contextRef="#ctx0" brushRef="#br0" timeOffset="12444.77">9813 6167 0,'44'0'31,"21"0"-31,-21 0 16,44 0-16,-22 0 16,44 0-1,-66 0 1,22-21 0,-22 21-16</inkml:trace>
  <inkml:trace contextRef="#ctx0" brushRef="#br0" timeOffset="12745.53">10186 5685 0,'66'0'31,"-22"22"-15,0 21-16,0 23 15,-1 22-15,45 88 16,-88-45 0,0-21-1,-22-66 1,-66 44-1,45-44-15</inkml:trace>
  <inkml:trace contextRef="#ctx0" brushRef="#br0" timeOffset="13374.63">11898 5838 0,'0'0'0,"-44"0"0,66 22 47,-22 44-32,0 22-15,0 109 32,44-43-17,-44-22 1,44-132 15,0 0-15</inkml:trace>
  <inkml:trace contextRef="#ctx0" brushRef="#br0" timeOffset="14056.81">12557 5926 0,'0'-22'15,"22"22"48,-22 44-63,110-44 16,-66 44-1,21-44-15,1 66 16,110-22-1,-154-44 1,-44 44 31,-22-44-31,44 65-1,-66-65-15,0 66 16,22 22-1,-109 0 17,109-88-17</inkml:trace>
  <inkml:trace contextRef="#ctx0" brushRef="#br0" timeOffset="15730.52">13808 5948 0,'-44'0'0,"0"0"31,44 22 0,-43-22-15,43 88-16,-44-88 15,44 22 1,-44 44 0,44-23-1,0 23 1,22-22 0,109 0-1,-65-44 1,-22 0-1,0-22 1,-44-66 0,0 22-16,0-21 15,-22-1 1,-22 0 0,0 44-1,0 44 1,0 0-1</inkml:trace>
  <inkml:trace contextRef="#ctx0" brushRef="#br0" timeOffset="19166.54">14774 5860 0,'-44'0'15,"66"0"17,44 0-17,66 0 1,-44 0-16,21 0 15,-65 0 1,-22 0 0,-66 0 15,-43 0-15,21 0-1,22 0 16,0 0-15,0 0 0,44 44 15,0 22-15,0-22-16,44 44 15,-44-1 1,0 1-1,0-22 1,44-66 0</inkml:trace>
  <inkml:trace contextRef="#ctx0" brushRef="#br0" timeOffset="20785.29">15169 6102 0,'0'-44'0,"22"44"31,22 0-15,0 22 0,0 87 15,0-21-16,-44-22 1,-22-66 0,0 0-1,22-22 17,0-22-17,0-22 1,88 66-16,-22-65 15,0 65 1,-1 0 0,-21 0-1,0 0 1,-44 21 15,0 23-15,0 22-1,0-22 1,44-44 0,0 0-1,0 0 1,0-22 0,-44-44-1,0 0 1,0-21-16,0 153 62,0-1-46,0-21 0,44 0-1,0-44 16,22 0-15,-23 0-16,23 0 16,-22-22-1,22-66 1,-66 23 0,0 21-1,0 0 16,-22 44 1,-44 66-1,66-22-31,0-1 16,0-21-1,0 110 1,22-88-1,88-44 1,0 0 0,-22 0-1,-23 0-15</inkml:trace>
  <inkml:trace contextRef="#ctx0" brushRef="#br0" timeOffset="21318.97">17935 5970 0,'0'-44'31</inkml:trace>
  <inkml:trace contextRef="#ctx0" brushRef="#br0" timeOffset="21468.98">17738 6321 0,'22'0'31,"44"0"-16</inkml:trace>
  <inkml:trace contextRef="#ctx0" brushRef="#br0" timeOffset="21619.58">18309 6365 0,'0'0'0,"-22"0"16,22-44-16,44 44 31</inkml:trace>
  <inkml:trace contextRef="#ctx0" brushRef="#br0" timeOffset="22153.69">18814 6189 0,'0'0'16,"0"66"15,0 0-15,0 0-16,0 22 15,0-22-15,0-23 16,0 1 0,-44-66 15,44-131-15,0 21-1,0 0 1,0-109-1,0 197 1,22-44 0,65 88-1,89 44 1,-132 22 0,-44-22-1,-66-44 1,-66 44-1,-43-44 1,109-22 0</inkml:trace>
  <inkml:trace contextRef="#ctx0" brushRef="#br0" timeOffset="22503.55">19406 5948 0,'-44'0'16,"1"0"-1,43 22 1,0 22-16,-88 0 16,88 44-1,0-23 1,0 23-1,0-44-15,44 44 16,0-88-16</inkml:trace>
  <inkml:trace contextRef="#ctx0" brushRef="#br0" timeOffset="22837.21">19626 6124 0,'0'-44'0,"-44"44"0,0 22 47,44 22-47,0 43 16,0 1-1,0-44 1,22-44-1,22 0 1,22-66 0,-66-44-1,0 23 1,0 65 0,-88 44-1</inkml:trace>
  <inkml:trace contextRef="#ctx0" brushRef="#br0" timeOffset="23170.9">19823 5772 0,'66'0'31,"22"0"-15,-44 66-16,-44-22 15,66 22-15,-66 132 16,-66-23-1,-22-65 1,-44-44 0,45-1 15</inkml:trace>
  <inkml:trace contextRef="#ctx0" brushRef="#br0" timeOffset="24604.88">20460 5860 0,'66'-66'31,"0"66"-31,0 0 16,0 0-16,65 0 15,-65 0 17,-110 0-1,-22 44-15,0-44-1,1 44 1,65 0 15,0 22-15,0 0-1,0 22 1,44-1 0,-44-43-1,43 0-15</inkml:trace>
  <inkml:trace contextRef="#ctx0" brushRef="#br0" timeOffset="25089.32">21031 6014 0,'0'0'0,"66"0"46,-22 0-46,22 22 16,-1 44 0,-65-22-1,44 43 1,-44-43 0,-22-44-1,-22 0 1,44-22-1,0-22 1,0-21 0,0-23-1,22 44-15,66-44 16,0 44 0,-22 44-1</inkml:trace>
  <inkml:trace contextRef="#ctx0" brushRef="#br0" timeOffset="25706.29">21602 5992 0,'0'22'78,"0"22"-62,0 0-16,0 21 15,44 1 1,-22-66-1,65 0 1,-21-66 0,-66 1-1,44-1 1,-44 22 0,0 66 30,44 44-30,-44 43 0,44-65-1,-44 0 1,44-44 0,0 0-1,0 0-15</inkml:trace>
  <inkml:trace contextRef="#ctx0" brushRef="#br0" timeOffset="26142.08">22260 6058 0,'22'0'63,"22"0"-48,0 0 1,-44-44 0,0 0-1,0 0 1,-22 44-1,-44 0 1,-22 110 0,23-22-1,65-1 1,0-21 0,65 22 15,23-88-31,44 0 15,-44 0 17,-44-22-32</inkml:trace>
  <inkml:trace contextRef="#ctx0" brushRef="#br0" timeOffset="39247.08">6147 7155 0,'109'0'110,"-43"0"-110,22-44 15,-22 44-15,-22 0 16,-66 0 15</inkml:trace>
  <inkml:trace contextRef="#ctx0" brushRef="#br0" timeOffset="39532.65">6739 6914 0,'0'65'47,"0"23"-47,44-22 16,-44 0-16,44-22 15,-44 0 1,0 0 0,44-44 15</inkml:trace>
  <inkml:trace contextRef="#ctx0" brushRef="#br0" timeOffset="39854.45">7222 7023 0,'0'0'0,"0"-44"15,0 66 17,0 22-17,44 110 1,-44-66 0,66-44-1,-66 0 1</inkml:trace>
  <inkml:trace contextRef="#ctx0" brushRef="#br0" timeOffset="40053.3">7112 7199 0,'0'-44'16,"22"44"0,22 0-16,22 0 15,88 0 1,-110-44-16</inkml:trace>
  <inkml:trace contextRef="#ctx0" brushRef="#br0" timeOffset="40288.06">7573 6892 0,'44'44'31,"-44"-1"-16,0 23-15,0 0 16,44 44 0,0-88-1,-44 66 1,44-88-16</inkml:trace>
  <inkml:trace contextRef="#ctx0" brushRef="#br0" timeOffset="41243.51">8210 7001 0,'-44'0'31,"66"0"16,22 0-47,0 0 15,0 0-15,66 44 16,21 44 0,-65-22-1,-66-22 1,-66 0 15,1-44-15,65 66-1,-66 21 1,0-21 0,22-22-1</inkml:trace>
  <inkml:trace contextRef="#ctx0" brushRef="#br0" timeOffset="42155.2698">9264 7045 0,'-22'0'0,"22"-44"16,0 22 31,22 22-31,22 0-1,0 0 1,-22 0-1,-22 88-15,66 0 32,-66-44-17,-22 0 1,-66-22 0,22-22-1,22 0 1,0-22-1,66 22 32,-22 22-31,88 66 0,-44-23-1,0-21 1,0-44-1,-44 44-15,109-44 16,-21-22 15,-44-22-31</inkml:trace>
  <inkml:trace contextRef="#ctx0" brushRef="#br0" timeOffset="42472.18">9879 6936 0,'-22'-44'31,"-22"44"0,44 66-31,0 21 16,0-21-1,0 88 1,0-44 0,66-67-1,65 1 1</inkml:trace>
  <inkml:trace contextRef="#ctx0" brushRef="#br0" timeOffset="42655.7">10054 7243 0,'66'0'31,"-22"0"-31,44 0 16,-22 0-1,-22-44-15</inkml:trace>
  <inkml:trace contextRef="#ctx0" brushRef="#br0" timeOffset="42872.61">10449 6979 0,'0'0'0,"0"88"31,0-66-15,0 66-16,0-22 15,0 0-15,0-22 16,0 21-1,44-65 1</inkml:trace>
  <inkml:trace contextRef="#ctx0" brushRef="#br0" timeOffset="43156.67">10669 6870 0,'44'0'31,"0"88"-15,22-23-16,-23 89 15,-43-22 1,0-23-1,-21-109 1,-45 66 0,-22-22-1</inkml:trace>
  <inkml:trace contextRef="#ctx0" brushRef="#br0" timeOffset="43573.93">11437 7243 0,'22'0'32,"44"0"-32,22 0 15,0 0-15,87 0 16,-65 0 0,-66 0-1</inkml:trace>
  <inkml:trace contextRef="#ctx0" brushRef="#br0" timeOffset="43808.08">11459 7396 0,'22'0'15,"44"0"1,22 0-16,66 0 16,-1 0-1,-109 0 1,-22 0-16</inkml:trace>
  <inkml:trace contextRef="#ctx0" brushRef="#br0" timeOffset="44107.6599">11854 6914 0,'0'22'31,"44"21"-15,22 23-16,0 0 16,-22 0-16,22 110 15,-66-67 1,-22-65 0,-110 88 15,88-132-16</inkml:trace>
  <inkml:trace contextRef="#ctx0" brushRef="#br0" timeOffset="45059.78">12996 7023 0,'0'0'0,"-66"-44"31,66 1-15,-22 43-1,-22 0 1,-22 43 0,66 1-1,-44 44 1,44 0-1,0 0 1,66-44 0,44 0-1,-66-44-15,44-44 16,-22-44 0,-66 0-1,0 0 1,0 0-1,-22 45 1,-88 43 0,66-44-1,0 44 1,44 87 0</inkml:trace>
  <inkml:trace contextRef="#ctx0" brushRef="#br0" timeOffset="45875.28">13523 7045 0,'44'0'93,"22"44"-77,-22-44-16,-1 66 0,1-66 16,0 88-1,0-44 1,0-44 0,-66 0 46,22 44-46,-66-44-16,66 44 15,-110-44-15,23 43 16,21 1 0,66 0-1,44-88 32</inkml:trace>
  <inkml:trace contextRef="#ctx0" brushRef="#br0" timeOffset="46462.61">14379 7199 0,'66'-44'62,"22"44"-46,-44 0-16,0 0 15,-1-44-15,1 44 16,0 0 31</inkml:trace>
  <inkml:trace contextRef="#ctx0" brushRef="#br0" timeOffset="47042.5899">14928 6892 0,'0'0'0,"0"-44"16,44 44-1,-44-44 1,44 44-16,0 0 31,-44 22-31,43 44 16,1 21 15,-44 1-15,0-44-16,0 0 15,-22 0 1,-65 0 0,21 0-1,22-44 1,44 44 0,22-44-1,88 44 1,43-44-1,1 0 1,-110 0 0</inkml:trace>
  <inkml:trace contextRef="#ctx0" brushRef="#br0" timeOffset="50024.75">16618 6936 0,'-44'0'15,"66"0"32,0 0-31,22 0-16,44 0 16,-22 0-16,66-22 15,-1-22 1,-87 44-1,0 0 1,-66 0 15,-66 0-15,22 0 0,23 22-1,-1-22 16,44 44-15,0-1 0,0 45-1,22-22-15,-22 0 16,44 22 0,-44-44-1,0 43 1,43-87 31</inkml:trace>
  <inkml:trace contextRef="#ctx0" brushRef="#br0" timeOffset="50324.74">17431 7331 0,'0'-22'15,"43"22"17</inkml:trace>
  <inkml:trace contextRef="#ctx0" brushRef="#br0" timeOffset="51063.54">18814 7133 0,'0'0'0,"0"-44"0,-44 44 15,44 22 17</inkml:trace>
  <inkml:trace contextRef="#ctx0" brushRef="#br0" timeOffset="51216.55">18660 7572 0,'0'0'0,"-44"0"16,132 0 15,-66 0-31</inkml:trace>
  <inkml:trace contextRef="#ctx0" brushRef="#br0" timeOffset="51374.67">19077 7484 0,'0'0'0,"0"-44"16,44 44 31</inkml:trace>
  <inkml:trace contextRef="#ctx0" brushRef="#br0" timeOffset="51897.71">19406 7221 0,'66'88'47,"-66"-22"-31,0-1-16,0 23 15,44-44-15,-44 0 16,0 0 0,0-66 15,0-22-31,-22-44 16,22 0-1,0-43 1,0-1-1,22 44 17,44 88-17,0 0 1,-22 22 0,-44 88-1,-22-110-15,-44 88 16,0-44-1,22-44 1,44-22 0</inkml:trace>
  <inkml:trace contextRef="#ctx0" brushRef="#br0" timeOffset="52147.81">19933 7133 0,'0'66'63,"-44"22"-63,44-22 15,0-1-15,0 45 16,88 0 0,22-110-1</inkml:trace>
  <inkml:trace contextRef="#ctx0" brushRef="#br0" timeOffset="52332.35">20197 7440 0,'0'-44'15,"44"1"17,21 43-32,1 0 15,22 0-15,-66 0 16</inkml:trace>
  <inkml:trace contextRef="#ctx0" brushRef="#br0" timeOffset="52532.03">20526 7133 0,'0'-44'16,"0"132"30,0-22-46,0 0 16,0 87 0,44-43-1,-44-66-15</inkml:trace>
  <inkml:trace contextRef="#ctx0" brushRef="#br0" timeOffset="52833.6599">20789 6936 0,'0'0'0,"66"43"31,-22 45-31,0-22 16,44 176 0,-88-1-1,0-109 1,0-88-16,-88-1 16,0 1-1,44-44-15</inkml:trace>
  <inkml:trace contextRef="#ctx0" brushRef="#br0" timeOffset="53750.08">21733 6892 0,'0'-44'31,"44"44"-31,0 0 15,110 0 1,-22 0 0,-89 0-1,23 0-15,-88 0 32,-65 0-17,65 0 1,-66 0-1,44 22-15,44 22 16,0 65 0,0 1-1,0 22 1,0-66 15,0 21-15,0-43-1,22-44 1,22 0-16</inkml:trace>
  <inkml:trace contextRef="#ctx0" brushRef="#br0" timeOffset="54667.5">22172 7133 0,'0'0'0,"0"-44"15,22 44 1,66 0 0,-22 22-1,0 110 16,-66-88-31,0 0 16,-44-44 15,0 0-15,44-22 0,22-22-1,66-44 1,-22 44-1,0 44 1,-66 22 15,0 22-15,65 0 0,-65 22-1,44-22 1,0-44-1,0 0 1,-22 0 0,44-22-1,-66-44 1,44 22 0,-44 66 46,0 22-46,0 0-1,44-44-15,22 44 16,21-44 15,1 0-15,-44-44-1,22-44 1,-22 0 0,-44 0-1,0 22 1,-22 66 0,-22 22-1,0 66 1,0 0-1,44-22 1,0-22 0,44 43-16,0-87 15,44 44-15,-22-44 16</inkml:trace>
  <inkml:trace contextRef="#ctx0" brushRef="#br0" timeOffset="60495.68">5707 7879 0,'0'-44'16</inkml:trace>
  <inkml:trace contextRef="#ctx0" brushRef="#br0" timeOffset="60661.66">5707 8274 0,'22'0'47</inkml:trace>
  <inkml:trace contextRef="#ctx0" brushRef="#br0" timeOffset="75876.33">4917 5180 0,'0'0'0,"-22"0"78,-22 0-47,66 0 94,-88 0-63,1 22-46,65 22-16</inkml:trace>
  <inkml:trace contextRef="#ctx0" brushRef="#br0" timeOffset="76956.38">6629 8165 0,'0'-44'31,"44"0"-15,22 44-1,-22 0 1,-44 44 31,0 0-32,-22-44 17,22-22-1</inkml:trace>
  <inkml:trace contextRef="#ctx0" brushRef="#br0" timeOffset="77238.56">7047 7879 0,'-22'0'0,"-22"0"31,0 22-15,44 22-1,0 0 1,0 22 0,22 22-1,44-44 1,-22-44-1,87 0 1</inkml:trace>
  <inkml:trace contextRef="#ctx0" brushRef="#br0" timeOffset="77438.12">7398 7945 0,'0'0'0,"22"0"16,22 0-16,0 0 16,65 0-1</inkml:trace>
  <inkml:trace contextRef="#ctx0" brushRef="#br0" timeOffset="77595.48">7508 8077 0,'65'0'47,"1"0"-47,22 0 15</inkml:trace>
  <inkml:trace contextRef="#ctx0" brushRef="#br0" timeOffset="77972.42">7859 7813 0,'0'0'0,"0"-43"16,66-23-1,22 66 1,-45 0 0,23 22-1,-66 109 1,-22-43-1,-22 0 1,44-22 15,22-66-15,22 0 0,0 0-16,-22-22 15,66 22 1,-44 0-1</inkml:trace>
  <inkml:trace contextRef="#ctx0" brushRef="#br0" timeOffset="78459.78">9330 8077 0,'0'0'0,"-44"0"16,88 0 31</inkml:trace>
  <inkml:trace contextRef="#ctx0" brushRef="#br0" timeOffset="78607.25">9352 8340 0,'22'0'31,"44"0"-16,-23 0-15</inkml:trace>
  <inkml:trace contextRef="#ctx0" brushRef="#br0" timeOffset="80376.67">10054 8099 0,'22'0'110,"22"0"-95,0 0 1,-44 44-16,44 0 16,-44-1 15,-44 1-16,-44 0 1,66-44 0,88-22 31,-44 22-32,44 44 16,-66 0-15,44-44-16,-44 44 16,0 0-1,-66 0 1,22-44-16,-22 0 16,-22 0 15</inkml:trace>
  <inkml:trace contextRef="#ctx0" brushRef="#br0" timeOffset="81307.95">10647 8143 0,'22'0'63,"44"0"-48,-22 0-15,0 0 16,-1 0-16,1 44 16,22-44 15,-22 0-16,-66 0 48,22 22-63,-66 43 16,-21 1-1,43-66-15,0 88 16,-44-22-1,44-22 1,44 0 0,0-66 31</inkml:trace>
  <inkml:trace contextRef="#ctx0" brushRef="#br0" timeOffset="84928.45">11349 8055 0,'-43'0'15,"43"-44"1,0 0 15,0 88 47,0 44-62,0-44-16,0 0 15,0 43 1,0 1 0,-44 0-1,44-22 1,66-66 15,87-44-15,-65-44-1,-22 44 1,-66 0 0,0 66 62,0 44-63,0-22 1,0 0-16,0 0 16,0 0-16,0 0 15,0 21 1</inkml:trace>
  <inkml:trace contextRef="#ctx0" brushRef="#br0" timeOffset="87897.85">12425 8077 0,'0'22'47,"0"22"-31,0 22-16,44-23 15,-44 1-15,0 0 16,44 0-1,-44 22 1,0-22 0</inkml:trace>
  <inkml:trace contextRef="#ctx0" brushRef="#br0" timeOffset="88114.4">12491 8274 0,'0'0'0,"0"-22"31,22 22-15,66-65-1,0 65 1,-66-44-1</inkml:trace>
  <inkml:trace contextRef="#ctx0" brushRef="#br0" timeOffset="88332.86">12337 7989 0,'22'0'31,"22"-66"-31,0 66 16,88 0-1,-22 0 1</inkml:trace>
  <inkml:trace contextRef="#ctx0" brushRef="#br0" timeOffset="88746.51">13062 8340 0,'-22'0'16,"22"-22"-1,0-22 1</inkml:trace>
  <inkml:trace contextRef="#ctx0" brushRef="#br0" timeOffset="92102.4299">8605 7638 0,'0'0'0,"-44"0"16,-43 0 31,21 0-32,22 0 1,-22 0 0,-44-44-1,44 44 1,-21 0 0,21 0-1,0 0 1,-44 0-1,44 0 1,-22 0 0,22 0-1,1 0 1,-1 0 0,0 22 15,-22-22-16,44 0 1,0 44 0,0-44-1,0 0 1,1 44 0,-1-44-1,-22 44 1,-22-44-1,44 0 1,0 44 0,22-44-1,-66 43 1,23-43 0,-1 44-1,0 0 16,22-44-15,44 44 0,-44 0-1,44 0 1,-44 22 0,44 22-1,-44-23 1,44-21-16,0 0 15,22 0 1,22 0 0,66 0-1,0 0 1,-23 0 15,1 21-15,22-65-1,-22 44 1,-44-44-16,44 0 16,-1 44-1,-21-44 1,44 0 0,-44 0-1,-22 44 1,22-44-1,21 0 1,1 0 0,-22 0-1,-22 0 1,0 0 15,66 0-15,-23 0-1,1 0 1,-22-44 0,0 44-1,22-44 1,-22 44 0,0-44-1,21 1 1,1-1-1,-44 0 1,0 0 0,0 0-1,0-22 1,0 22 15,-44 22-15,0-22-1,44 44 1,-44-131 0,0 65-1,0 0 1,0 22 15,0 0-15,0 0 15,-22 44-31,22-44 16,-44 1-1,44-1 17,-44 44-17,0-44 16,-22 44-15,-22 0 0,66 0-1,-44-44 17,23 44-1,-45 22-31,0-22 15</inkml:trace>
  <inkml:trace contextRef="#ctx0" brushRef="#br0" timeOffset="98789.32">12293 8823 0,'22'0'78,"44"0"-78,-66-22 16,110 22-16,-66 0 16,22 0-1,109-66 1,23 22-1,0-21 1,-23 21 0,-109 44-1,-22-44 1,-44 22 15,0-66-15,0 44-1,-22-22 1,-44-43 0,66 21-1,-44 44 1,44 0 0,-66 44-1,22-44 1,1-44 15,-1 44-15,44 0-1,-44 44 1,0-43 0,0 43-1,0-44 1,0 44-1,44-44 1,-44 44 0,0 0-1,0 0 1,1 0 0,-1 0-1,22 0 1,-22 0 15,0 0-15,0 0-1,0 0 1,0 0 0,0 0-1,0 0 1,-22 0-1,66 22 1,-43-22 0,-1 0-1,44 44 1,-44-44 0,44 44-1,0-1 16,0 1-15,0 0 15,0 0-15,0 0 0,0 0-1,0 0 1,0 0-1,0-22 1,22 22 0,-22-1-1,44-43-15,-44 44 16,43 0 0,-43 0 15,0 0-16,0 0 1,0 0 0,0 0-1,44 0 1,-44-1 0,0 1-16,44 0 15,-44 0 1,0 0 15</inkml:trace>
  <inkml:trace contextRef="#ctx0" brushRef="#br0" timeOffset="176931.76">5905 8933 0,'44'0'62,"0"0"-62,0 0 16,44-44-16,-23 44 15,67-44 1,-44 0 0,-44 0-1,-66 44 48,-44 22-48,22-22 1,44 44-16,-44-44 16,0 0 31,44 44-32,0 22 1,0-22-1,110 87 1,-44-43 0,-22 0-1,0-44 1</inkml:trace>
  <inkml:trace contextRef="#ctx0" brushRef="#br0" timeOffset="210774.18">3490 8274 0,'44'0'187,"-44"44"-155,44-44-17,0 0 1,-22 0 0,66 0-1,-22 0 1,-23 0-1,1 0 1,0 0 15,0 0-15,22 0 0,0 0-1,0 0 1,0 0-1,-1-44 1,-43 44 0,-22-22-1,44 22 1,0 0 0,22-43-1,-22 43 1,0 0-1,0-44 1,0 44 15,0 0 16,0 0-16,-44-44 16,43 44 0</inkml:trace>
  <inkml:trace contextRef="#ctx0" brushRef="#br0" timeOffset="211968.34">12425 9108 0,'0'-44'31,"22"44"-15,22 0-16,0 0 0,22 0 16,0 0-1,0 0-15,87 0 16,-65 22-1,22-22 1,-22 0 0,-45 0-1,23 44 1</inkml:trace>
  <inkml:trace contextRef="#ctx0" brushRef="#br0" timeOffset="-211450.06">5685 9569 0,'0'22'172,"22"-22"-156,22 0 0,0-22-1,0 22 1,0 0-1,0 0 1,0 0 0,0 0-1,0-44 1,0 44 0,-44-44-1,44 44 1,-66 22 93,-22-22-93,44 44-1,-44-44-15,0 0 16,44 44 0,-44-44-1,0 0 32,44 44 0,0 0-31,0 0 15,22-44-31,22 66 16,22 0-1,-66-23 1,44 1-1,-44 0 1,44-44 0,-44 44-1</inkml:trace>
  <inkml:trace contextRef="#ctx0" brushRef="#br0" timeOffset="-200417.22">6388 10601 0,'0'0'0,"0"-44"0,-44 44 62,44 22 32,22-22-94,-22 66 0,0-22 15,44-1-15,-44 45 16,44 0 15,-44-22-15,44-66 0,-44-44-1</inkml:trace>
  <inkml:trace contextRef="#ctx0" brushRef="#br0" timeOffset="-199966.5">6300 10776 0,'0'-22'0,"0"-22"63,44 44-47,0 0-16,110-65 15,-67 21 1,-43 0-1,-88 44 32</inkml:trace>
  <inkml:trace contextRef="#ctx0" brushRef="#br0" timeOffset="-199518.28">6190 10557 0,'66'-22'62,"44"-22"-46,-66 44-16,0-44 0,0 44 15,0 0 1,-44-44-16,22 44 16,22 0 30</inkml:trace>
  <inkml:trace contextRef="#ctx0" brushRef="#br0" timeOffset="-167636.28">14313 9635 0,'22'0'78,"22"0"-78,0 0 16,22-22-16,0 22 15,0 0-15,87-66 16,-109 22 0,0 44-16,-66 0 62,22 22-31,0 44-15,0-22-16,0 0 16,0 44-1,22 0 1,-22-45-16,0 45 16,0 0-1,0-44 1,-66 0 15,0-44-15,0-22-1,-21 22 1,21-44 0,22 44 15,44-44-31,0 0 15</inkml:trace>
  <inkml:trace contextRef="#ctx0" brushRef="#br0" timeOffset="-167386.0799">14489 9964 0,'0'-44'0,"66"44"16,-22 0-16,21 0 16,23-44-1,44 1 1,-44-23-1,-44 66-15</inkml:trace>
  <inkml:trace contextRef="#ctx0" brushRef="#br0" timeOffset="-167018.4">15323 9525 0,'-44'0'0,"66"-44"31,22 44-15,22 0-16,0 22 15,65 66 1,-65-44-16,22 22 16,-44-22-1,0-44 1</inkml:trace>
  <inkml:trace contextRef="#ctx0" brushRef="#br0" timeOffset="-166785.49">15740 9284 0,'-44'0'15,"44"22"-15,0 22 16,0 87 0,-44 111-1,44-89 1,-66-43 0,66-66-1</inkml:trace>
  <inkml:trace contextRef="#ctx0" brushRef="#br0" timeOffset="-166317.81">16069 9438 0,'0'22'15,"0"21"1,44 23-16,-44 0 16,44 22-16,-44-22 15,0 21 1,0-43 0,0-131 30,0 21-46,0-132 16,-22-87 0,22 263 15,22-22-15,44 44-1,-22 66 1,22-22-16,-66 44 15,0-44 1,-66 21 0,0-21-1,22-44 1,0-44-16</inkml:trace>
  <inkml:trace contextRef="#ctx0" brushRef="#br0" timeOffset="-166034.8199">16684 9394 0,'0'0'0,"-44"0"15,44 44 1,0-1 0,0 89-1,22 22 1,66-23 0,0-65-1,22-22 1</inkml:trace>
  <inkml:trace contextRef="#ctx0" brushRef="#br0" timeOffset="-165817.93">16991 9569 0,'-43'0'0,"174"44"31,45 22-15,-44 22 0,-1-44-1,-87 0 1</inkml:trace>
  <inkml:trace contextRef="#ctx0" brushRef="#br0" timeOffset="-165601.07">17387 9306 0,'0'0'0,"-44"44"16,44 22 0,-44 87-1,44-87-15,0 66 16,-44 21-1,44-65 1,-44-22 0</inkml:trace>
  <inkml:trace contextRef="#ctx0" brushRef="#br0" timeOffset="-165250.72">17606 9306 0,'110'44'31,"-44"0"-15,22 43-16,-44-21 15,-1 88 1,-43-22 0,0-1-1,-22-87-15,-21 0 16,43 0-1</inkml:trace>
  <inkml:trace contextRef="#ctx0" brushRef="#br0" timeOffset="-164450.3298">18814 9635 0,'0'-22'16,"0"110"46,0-22-62,0 0 16,0-1-16,43 23 16,-43-44-1,44 0 1,-44-110 15,0 0-15,-44 0-16,44-43 15,-43 21-15,-1-131 16,44 109 0,0 66-1,87 44 1,1 22 0,-88 22-16,44 44 15,-44-1 1,-44-43-1,-22 0 17,23-44-17,43-22 1,21 22-16</inkml:trace>
  <inkml:trace contextRef="#ctx0" brushRef="#br0" timeOffset="-164181.9">19253 9372 0,'0'-44'15,"0"88"16,0 0-15,-22 65 0,22 45-1,44-66 1,65-22 0,89-88-1</inkml:trace>
  <inkml:trace contextRef="#ctx0" brushRef="#br0" timeOffset="-163882.8598">19604 9438 0,'-44'22'16,"44"21"-1,0 23 1,22 0-1,22-66 1,-44 44-16,44-44 16,0 0-1,-44-44 1,0-44 0,0 1-1,-22 87 1,-22 0-1,44 21 1</inkml:trace>
  <inkml:trace contextRef="#ctx0" brushRef="#br0" timeOffset="-163599.57">19845 9130 0,'0'0'0,"0"22"31,66 22-31,-22 22 16,66 44-1,-66 109 1,-44-109-1,-66 0 1,0-45 0,22 1-1</inkml:trace>
  <inkml:trace contextRef="#ctx0" brushRef="#br0" timeOffset="-162912.8598">20702 9394 0,'0'-44'0,"0"0"31,0 66 1,0 44-17,0 131 1,22-21 0,21-45-1,-43-196 32,-22-1-47,22 0 16,-43-132-1,-23-21 1,66 131-16,0-22 16,44 110-1,43 0 16,1 88-15,-22 0 0,-110-22-1,-22-66 1,22 44 0,1-66 15</inkml:trace>
  <inkml:trace contextRef="#ctx0" brushRef="#br0" timeOffset="-162646.3799">21141 9174 0,'0'0'0,"-44"22"32,44 44-32,0 0 15,0 22-15,0-23 16,66 67 0,-1-88-1,1 44 1,-22-88-1</inkml:trace>
  <inkml:trace contextRef="#ctx0" brushRef="#br0" timeOffset="-162481.07">21272 9525 0,'0'0'0,"44"0"15,22-44 1,66 1 0,-88 43-16,0-44 0</inkml:trace>
  <inkml:trace contextRef="#ctx0" brushRef="#br0" timeOffset="-162262.49">21646 9152 0,'65'44'15,"-65"0"1,0 22-16,0 88 16,44-67 15,-44-43-16,0-22 1</inkml:trace>
  <inkml:trace contextRef="#ctx0" brushRef="#br0" timeOffset="-161980.74">21843 8911 0,'66'0'0,"22"0"15,22 66 1,-67 0-16,-43 109 16,0 23-1,-65 87 16,-1-131-15,-44-67 0,66-87-16</inkml:trace>
  <inkml:trace contextRef="#ctx0" brushRef="#br0" timeOffset="-160445.56">22568 9416 0,'0'0'0</inkml:trace>
  <inkml:trace contextRef="#ctx0" brushRef="#br0" timeOffset="-159378.59">22919 9328 0,'-44'-44'0,"44"0"31,-44 44-31,66 0 63,-22 44-48,44 0-15,-44 0 16,44 0-16,0 43 15,-44-43 1,66 22 0,-66-22-1,0-66 32,43-22-31,-43-66-1,0-21 1,0-67 0,0 176-1,0-65 1,44 43 0,-44 88 30,0-1-46</inkml:trace>
  <inkml:trace contextRef="#ctx0" brushRef="#br0" timeOffset="-158542.55">17892 9152 0,'0'0'0,"22"0"47,-22 44-31,109 110-16,23 482 15,-66 110 1,153 45 0,1 43-1,-176-615 1,22-175 15,-66-88-15</inkml:trace>
  <inkml:trace contextRef="#ctx0" brushRef="#br0" timeOffset="-157642.44">20131 9130 0,'0'0'0,"44"0"47,-44 66-32,88 88-15,-88 21 16,87 45-16,-21 65 16,88 374-1,-88-330-15,0 285 16,43-241 0,-65-197-1,-44-132 1,0-132-1</inkml:trace>
  <inkml:trace contextRef="#ctx0" brushRef="#br0" timeOffset="-156621.44">22260 8955 0,'0'44'47,"22"21"-31,-22 67-16,88 66 16,0 350-1,0 67 1,21 65-1,1-197 1,-110-285-16,44-1 16,-44-87-1,0-44 1</inkml:trace>
  <inkml:trace contextRef="#ctx0" brushRef="#br0" timeOffset="-154591.4199">22172 8647 0,'0'-43'16,"22"43"46,-22 43-46,0 1-16,0 0 15,0 0-15,0-22 16,44 22 0,-66-88 15,22-44-15,-44 44-1,44-21 1,0-1-1,0 0 1,0 22-16,22 44 16,22 0-1,-44 22 17,0 44-17,0-22-15,-22-44 16,-22 0 15,1 0-15</inkml:trace>
  <inkml:trace contextRef="#ctx0" brushRef="#br0" timeOffset="-154355.3199">22436 8472 0,'-44'0'15,"44"66"32,0-22-47,0-22 16,0 21-1,0 45 1,110-44 0</inkml:trace>
  <inkml:trace contextRef="#ctx0" brushRef="#br0" timeOffset="-154086.3">22633 8538 0,'0'22'63,"0"22"-47,44-44-1,-44-22 32,0-22-31,-22 44-16</inkml:trace>
  <inkml:trace contextRef="#ctx0" brushRef="#br0" timeOffset="-153807.53">22721 8406 0,'0'-44'0,"44"66"31,0 22-15,0 22-16,0 0 15,-44-22 1,66 43 0,-132 45-1,0-88 1</inkml:trace>
  <inkml:trace contextRef="#ctx0" brushRef="#br0" timeOffset="-153178.25">23007 8516 0,'0'-44'0,"0"66"31,0 22-15,0 0-16,0 0 15,22-1 1,22 23 0,-44-88 30,0-44-30,0 1 0,0 21-16,0-22 15</inkml:trace>
  <inkml:trace contextRef="#ctx0" brushRef="#br0" timeOffset="-152714.65">23248 8538 0,'0'66'31,"0"-23"-15,44 1-16,-44 0 0,0 22 15,0-110 48,0 0-48,0 0 1,0-87 0,0 43-1,0 44 1,44 44 0,-44 22-1,0 22 1,0 0-1,-22-44 1,-22 44 0</inkml:trace>
  <inkml:trace contextRef="#ctx0" brushRef="#br0" timeOffset="-152488.9">23446 8384 0,'0'22'32,"0"22"-32,0 0 15,0 44 1,0-23-1,22-65-15,66 88 16</inkml:trace>
  <inkml:trace contextRef="#ctx0" brushRef="#br0" timeOffset="-152338.72">23534 8582 0,'43'0'32,"1"0"-17,-44-44-15</inkml:trace>
  <inkml:trace contextRef="#ctx0" brushRef="#br0" timeOffset="-152155.24">23665 8362 0,'0'0'16,"0"22"15,0 44-15,44 0-16,-44 0 16,44 21-1</inkml:trace>
  <inkml:trace contextRef="#ctx0" brushRef="#br0" timeOffset="-151919.66">23753 8318 0,'44'0'16,"22"0"-1,-22 0 1,0 66-16,65 66 16,-65 87-1,-66-21 1,-87 21 0,-45-65-1,88-154-15</inkml:trace>
  <inkml:trace contextRef="#ctx0" brushRef="#br0" timeOffset="-147484.13">16047 10908 0,'-43'0'15,"65"0"32,-22-22 47,43 22-79,23-44 1,66 0 0,44 0-1,-45-21 1,-43 65-16,44-44 16,-88 44-1,-66 0 32,-44 0-16,-44 22-15,22-22 0,1 65-1,43-65-15,0 0 16,44 44-1,0-22 17,0 22-17,0 0 1,44 110 0,0-67-1,-1-21 1,-43-22-1,0 0 1,44 0 0</inkml:trace>
  <inkml:trace contextRef="#ctx0" brushRef="#br0" timeOffset="-145049.3898">19033 10623 0,'-44'0'0,"88"0"78,22-66-78,0 66 16,0-66-16,131-44 16,-87 66-1,-66 44 1,-66 0 46,-22 0-46,44 22 0,-110-22-1,66 44 1,44 0 31,22 22-32,-22 0-15,88 87 16,-22 1 0,-22-110-1,-44 22-15</inkml:trace>
  <inkml:trace contextRef="#ctx0" brushRef="#br0" timeOffset="-141978.54">21031 10513 0,'0'0'0,"-44"0"15,66-44 17,44 44-32,153-44 31,-43-22-16,-154 66 1,66 0-16,-110 0 47,-66 44-31,22-44-1,-44 44 1,23 0-1,43-44 1,44 44 15,0 22-15,87-22-16,1 109 31,-44-43-15,44-22-1,-88-44-15,0 0 16,44-44 0</inkml:trace>
  <inkml:trace contextRef="#ctx0" brushRef="#br0" timeOffset="-135306.22">22787 10359 0,'22'-22'47,"44"22"-32,44-44-15,87 44 31,-87-43-31,22 43 16,-88 0 0,-44-44 15,-66 44-15,-22 0-1,44 22 1,0-22-1,44 22 1,-44-22 0,44 43-1,0 1 17,-44-44-17,44 88-15,0-22 16,22-22-1,22 44 1,22-1 0,-22 1-1,-44-44 1</inkml:trace>
  <inkml:trace contextRef="#ctx0" brushRef="#br0" timeOffset="-131226.55">16530 8955 0,'-22'0'266,"-21"0"-126,43-22-93,-44-22 0,44-22-16,0 22-15,0 0 0,-44 0-1,44 0 1,0 1-16,-44 43 15,44-44 1,0 0 0,0 22 15,0-22 16,44 44-32,44-66 1,-66 66 0,87-44-1,-43 44 1,154 0 0,-111 0-1,1 0 1,0-44-1,110 44 1,-67 0 0,-87 0-1,22 0 1,0-44 15,-22 44-15,21 0-1,23 0 1,-22-43 0,44 43-1,-23-44 1,-21 44 0,-22 0-1,22 0 1,-44 0-16,44 0 15,43 0 1,67 0 0,-22-66-1,-1 66 17,-87 0-17,0 0 1,0 0-1,21 0 1,111-44 0,-66 44-1,-110 0 1,21 0 0,45-44-1,-22 44 1,110-66-1,-45 66 1,-21-44 0,-66 44-1,22 0 17,-1 0-17,1 0 1,44 0-1,-66 0 1,22 0 0,-23 0-1,1 0 1,-22 0 0,0-44-1,0 44 1,0 0-1,0 0 1,0 0 0,0 0-1,22 0 17,-1 0-32,1 0 15,0 0 1,-22 0-1,0 0 1,0 0 15,22 0-15,-22-44 0,0 44-1,-1 0 16,1-43 1,0 43-1,0 0 0,-44 22-15,44-22-1,-44 43 1,44 45 0,-44-66-1,44 66 1,-44-22 0,44 44-1,-44-132 48,-22 22-63</inkml:trace>
  <inkml:trace contextRef="#ctx0" brushRef="#br0" timeOffset="-130751.38">22568 8187 0,'22'0'46,"43"0"-30,45 43 0,-66-43-1,0 44-15,0-44 16,0 44 0,0 0-1,0-44 16,0-22-15,-44-66 0,43 45-1,-43-67 1,0-22 0,0 44-1,0 44 1,0 66 15,-22-22-31</inkml:trace>
  <inkml:trace contextRef="#ctx0" brushRef="#br0" timeOffset="-129261.89">16289 12115 0,'-22'0'15,"66"0"17,22 0-17,44-44-15,43 0 16,264-153-1,44 21 1,-263 110-16,-44 22 16,-110 44 77</inkml:trace>
  <inkml:trace contextRef="#ctx0" brushRef="#br0" timeOffset="-128460.35">23029 11281 0,'44'0'31,"43"0"-31,-21-44 16,22 44-16,88-44 15,-45 0 1,-87 1-1,-44 64 48</inkml:trace>
  <inkml:trace contextRef="#ctx0" brushRef="#br0" timeOffset="-123327.51">11745 11413 0,'-44'0'16,"0"0"0,132-22 77,65-44-77,1 0-16,-22 66 16,21-88-16,-21 88 15,110-65 1,-199 65-16,-64 0 78,-23 43-78,0-43 16,-44 66-1,0-66 1,22 44-1,22-44 1,44 44 0,0 0 15,0 0-15,0-22-16,44 44 15,88 153 1,-132-131-1,44-22 1,-44-88 31,-88-44-47</inkml:trace>
  <inkml:trace contextRef="#ctx0" brushRef="#br0" timeOffset="-109881.54">14489 12817 0,'-22'0'15,"22"-43"1,0-1 0,0 131 62,0-21-78,0 0 15,0 88 1,22-23 0,-22-109-1,0-66 16</inkml:trace>
  <inkml:trace contextRef="#ctx0" brushRef="#br0" timeOffset="-109664.42">14467 13015 0,'0'-44'0,"0"0"31,66 44-15,-22-44-16,0 44 16,43-44-1,-43 0 1</inkml:trace>
  <inkml:trace contextRef="#ctx0" brushRef="#br0" timeOffset="-109431.36">14335 12708 0,'66'0'47,"-22"0"-47,0 0 16,88-44 0,-1 44-16</inkml:trace>
  <inkml:trace contextRef="#ctx0" brushRef="#br0" timeOffset="-108897.57">15455 12642 0,'-22'0'16,"22"44"-16,-44 0 16,0 21-1,-44-21 1,22 22 0,22 22-1,-43-44 1,174-44 31,-43 0-32,44 44 1,-22 0 0,-22-44-1,44 65 1,-22-65-16</inkml:trace>
  <inkml:trace contextRef="#ctx0" brushRef="#br0" timeOffset="-108645.98">15521 12971 0,'0'0'0,"22"0"15,21-66 1,1 66-16,0 0 16,44 0-1,0 0 1,-22-44-1</inkml:trace>
  <inkml:trace contextRef="#ctx0" brushRef="#br0" timeOffset="-108314.3">15762 12620 0,'22'0'31,"22"0"-31,0 22 16,44 66-1,-22-44 1,-45 21-1,-21 45 1,-43-22 0,-23-44-16,66 44 15,0-23 1</inkml:trace>
  <inkml:trace contextRef="#ctx0" brushRef="#br0" timeOffset="-102125.15">16333 12883 0,'0'-44'16,"0"0"-1,0 66 48,44 22-48,-44 22-15,44 22 16,-44-22-16,44 22 16,-44-45-1,0 23 1,43-66 15</inkml:trace>
  <inkml:trace contextRef="#ctx0" brushRef="#br0" timeOffset="-101906.01">16421 13059 0,'0'-44'0,"44"44"16,-1 0-16,1-44 16,0 44-16,66 0 15,-44 0 1,-66-44-16</inkml:trace>
  <inkml:trace contextRef="#ctx0" brushRef="#br0" timeOffset="-101658.05">16311 12883 0,'0'-44'15,"44"44"-15,-44-44 16,153 44 0,45-43-1,-154 43 1</inkml:trace>
  <inkml:trace contextRef="#ctx0" brushRef="#br0" timeOffset="-96356.38">9549 12642 0,'-44'0'0,"0"0"47,1 0-16,65-44 32,21 44-63,45-44 15,-22 44-15,44-44 16,-22 44-16,153-88 15,-65 1 1,-132 43 0,22 44-1,-88 0 48,-44 22-48,22-22 1,0 44-16,0-44 16,0 65-1,44-21 48,0 22-48,0-22-15,0 0 16,0 22 0,22 0-16,22 65 15,0-43 17,-44-44-17,66 22 1,-66-22-1</inkml:trace>
</inkml:ink>
</file>

<file path=ppt/ink/ink3.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15T05:01:11.357"/>
    </inkml:context>
    <inkml:brush xml:id="br0">
      <inkml:brushProperty name="width" value="0.05292" units="cm"/>
      <inkml:brushProperty name="height" value="0.05292" units="cm"/>
      <inkml:brushProperty name="color" value="#FFFFFF"/>
    </inkml:brush>
  </inkml:definitions>
  <inkml:trace contextRef="#ctx0" brushRef="#br0">18023 3556 0,'0'0'0,"0"-88"125,0 132-94,0 44-15,0-1-16,0 23 16,0 154-1,44 65 1,22-22 0,0-44-1,-66-175-15,44 66 16,-44-110-1,0-154 32,-22 22-47,22-22 16,-44 23 0,44 43-1,-44-44 1,-22-110 15,66 89-15,0 65-1,0 0 1,0 0 0,0 0-1,22 44 1,-22-44-1,44 0 32,44 0-31,-44 44 0,-44-43-16,44 43 31,0 0 0,-22 0-15,65 0-1,-21 0-15,-22 0 16,-44 21 0,44 45-1,-44 0 1,44 22-1,-44-22 1,0-22 0,0 0-1,0-1 1,-22 1 0,-22-44-1,0 0 16,-44 44-15,44-44 0,1 44-1,-1-44 1,0-44 15,0 44-31,-22-44 16,22 44-1,66 0 17,110-44-17</inkml:trace>
  <inkml:trace contextRef="#ctx0" brushRef="#br0" timeOffset="720.04">19362 4478 0,'0'0'0,"44"0"94,0 0-94,44 0 16,22-44-16,22 44 15,197-88 1,-88-22 0,-153 66-1,-66 44 1</inkml:trace>
  <inkml:trace contextRef="#ctx0" brushRef="#br0" timeOffset="1477.76">20021 3973 0,'0'0'0,"0"-22"47,44 22-16,22 22-16,0 22 1,-22-44 0,43 44-1,1-44 1,-44 0 0,0 0-1,-44 43 63,-22-43-62,22 44 0,-66 0-1,66 0 1,-22-44-1,22 66-15,-66 22 16,66-22 0,-44-1-1,1-21 1,43 44 0,-22-44 15,22-110 16</inkml:trace>
  <inkml:trace contextRef="#ctx0" brushRef="#br0" timeOffset="2918.17">21250 3841 0,'0'0'0,"0"-44"16,-22 0 0,-21 44-1,-1 0 1,-22 0-1,22 0 1,0 0-16,-44 22 16,44 44-1,-22 0 17,66 22-32,0-1 31,0-43-31,66 44 15,44 0 1,-22-88 0,0 0-1,-22-66 1,-23-66 0,-43 45-1,0 21 1,-22 0-1,22 22 1,0 22 0,22 110 109,-22-44-125,44 0 0,-44 0 15,66 43 1,-22 23 0,0 44-1,0-66 1,0 21-1,0-65 1,0-66 15,-44-88 1,0-65-32,0-23 31,0 67-16,0 43-15,0 44 16,0 0-16,0-22 16,0 22-1,0-21 1,44-23 0,-44 44-1,0 66 32,43-22-47,-43 44 16,44 0 15,0-1-15,0 1-1,0 0 1,0-44-16,-22 0 15,66 0 1,-22-22 0,-23-44-1,-43 23 1</inkml:trace>
  <inkml:trace contextRef="#ctx0" brushRef="#br0" timeOffset="16914.76">16443 6541 0,'0'0'0,"-22"0"78,-66 21-62,22 67 0,66-44-16,-66 0 15,66 0-15,-66 88 31,66-23-15,0-21 0,132-22-1,-44 0 1,44-66 0,-89 0-16</inkml:trace>
  <inkml:trace contextRef="#ctx0" brushRef="#br0" timeOffset="17331.73">16662 6870 0,'-44'0'62,"44"22"-46,0 44 0,-66-1-16,66 1 15,0 0 1,44-22 0,22-44-1,0-22 1,-22-66-1,0 44 1,-44-65-16,0 21 16,-88 44-1,44 44 1,-22 0 0,0 66-1,66 65 16</inkml:trace>
  <inkml:trace contextRef="#ctx0" brushRef="#br0" timeOffset="17799.9">16838 6804 0,'0'0'0,"22"0"47,0 0-47,44 66 15,-66-44 1,43 87-1,-43-43 1,0-22 0,-21-44-1,21-22 1,-44-66 0,44-65-1,0 109-15,22-22 16,21 66-1,1 0 1,22 0 0,0 22-1,0 110 1,-22-45 0,-44-43-1</inkml:trace>
  <inkml:trace contextRef="#ctx0" brushRef="#br0" timeOffset="17950">17540 6892 0,'0'0'16,"0"-44"-16,0 0 31,44 44-31</inkml:trace>
  <inkml:trace contextRef="#ctx0" brushRef="#br0" timeOffset="30444.53">18221 5663 0,'0'0'0,"-88"44"141,110-44-47,22 0-79,22 0 1,0 0 0,21 0-1,-65 0 1,22-22-1,44 22 1,-44-44 0,0 44-1,22-44 1,0 44 0,-22-44-1,-1 44 1,23 0-1,22-44 1,-22 0 0,0 44-1,44-44 1,-23 44 0,-21-44-1,-22 44-15,44 0 16,-44 0-1,44-65 1,65 65 0,-43 0-1,-44-44 17,-22 44-17,22-44 1,87 44-1,-65-44 1,0 0 0,0 44-1,-22-44 1,0 0 0,-22 44-1,-1 0 1,23-44-1,132 0 1,-110 44 0,-44-44-1,21 44 17,45 0-17,22-43 1,-44 43-1,0-66 1,-45 66 0,89-44-1,-44 0 1,-22 44 0,0 0-1,-22-44 1,0 44-1,65-44 1,-65 44 0,0 0 15,-66 0 16,-22 0-47</inkml:trace>
  <inkml:trace contextRef="#ctx0" brushRef="#br0" timeOffset="38059.65">16618 3314 0,'-44'0'0,"66"0"125,66-22-109,-44 22 15,-22 0-15,-22 22-1,44-22-15,44 0 16,65 0-1,-43 0 1,-44 0 0,-22 0-1,-44 44 1,44-44 0,0 0 15,22 0-16,-66-22 204,0-22-203,-22 44-16</inkml:trace>
  <inkml:trace contextRef="#ctx0" brushRef="#br0" timeOffset="38787.75">17255 3161 0,'0'0'0,"-44"0"31,110 0 110,-66 22-141,66-22 15,-22 0-15,0 44 16,-1-44-16,1 0 16,0 0-1,-44 43 1,22-43 15,-22 44-15,0 0 31,0 0-16,0 0-15,-66 0-1,66 0 1,-22-44-1,-43 110 1,65-45 0,21-65 46</inkml:trace>
  <inkml:trace contextRef="#ctx0" brushRef="#br0" timeOffset="41554.91">14467 2875 0,'0'44'63,"22"-44"-63,-22 44 15,0 22 1,0 22-1,44-88 1,-44 44 0,0-110 15,-22 22-15,-22-88-1,-22 88 1,66-21-1,44 65 48,0 0-47,22 43-16,-66 1 31,44-44-31,-44 44 15,0-66 32,0-44-31,0 1 0,0 21-1,0 0 1,22 44-1,21 0 1,-43 22 0,44 22-1,0 0 1,44-44 0,-22-22-1,-22 22-15,-44-44 16,0-22-1,0 22 17,0 66 15,44-22-32,-44 44-15,44-44 16,-22 0-1,21 0 1,1-22 0,-44-22-1,0 0 1,0 66 31,0 22-47,0 44 15,88 0 1,-88-45 0,44 1-1,0 0 1,-44 0 0,0 0-1</inkml:trace>
  <inkml:trace contextRef="#ctx0" brushRef="#br0" timeOffset="42583.92">15740 2590 0,'-44'-44'15,"0"44"17,-22 22-1,66 22-16,-22-44-15,22 66 16,0 0 0,0 0-1,0-23 1,0-64 0,44 21-1,0-132 1,-44 88-1,44 66 64,-44 22-64,88-44-15,-88 44 16,44-44-16,-22 0 31</inkml:trace>
  <inkml:trace contextRef="#ctx0" brushRef="#br0" timeOffset="43657.25">16004 2436 0,'0'0'15,"-22"0"17,-22 0-1,44 66-16,0-22 1,0 0 0,22-44 15,22 0-15,-1-44-1,-43 0 1,0 22-1,44 22 79,-44 44-94,44 22 16,0 0-1,0 22 1,22-22 0,-66-1-1,44-65 1,-44 44-16,-22-44 62,-22 0-46,0 0 0,0-22-1,44-22 17,0 1-17,0-1 1,22 0-1,22 0 1,0 0 0,0-22-1,22-22-15,-66 44 16,0 1 15,0 21 0,-22 22-15,22-44 0,-44 44 15,44 44-15,-66 21-1,66-21-15,0 0 16,0 22-1,66-22 1,66 0 0,-67-44-1,-21 0 1,-44-44 0</inkml:trace>
  <inkml:trace contextRef="#ctx0" brushRef="#br0" timeOffset="44608.35">16970 2722 0,'21'0'47,"-21"-44"-32,44-44 1,-44 44-16,0 0 16,0 22-16,0-22 15,-22 44 16,22 22 16,0 0-31,44 66 0,-44-44 15,44 0-31,-22-44 31,22 0-15,44-22-1,-22-44 1,-22-22 0,-44 1-1,44-23 1,-44 66 15,0 66 32,0 0-48,0 22 1,65 22-1,-21-1 1,22-21 0,-66 0-1,0 0 1,-22-44 15,22 44-31,-44-44 31,0 0-15,1-22 0</inkml:trace>
  <inkml:trace contextRef="#ctx0" brushRef="#br0" timeOffset="44857.57">16860 2085 0,'0'0'0,"22"0"47</inkml:trace>
  <inkml:trace contextRef="#ctx0" brushRef="#br0" timeOffset="45892.28">17870 2327 0,'0'0'0,"0"-44"78,22 44-63,43-44 1,-21 44 0,0 0-16,0 0 15,-44 44-15,66 22 16,-66-22-1,0-1 1,-44 1 0,0-44-1,0 0 1,44-22 0,22-21-1,22 43 16,110 0-15,-110 0 0,-44 43-1,0 45 1,0-44 0,0 22-16,-22-22 15,-22-44 1,0 0-1,-44-22 1,44 22 0,44-44 15</inkml:trace>
  <inkml:trace contextRef="#ctx0" brushRef="#br0" timeOffset="46394">18528 2283 0,'0'-44'16,"-22"44"15,-22 0 0,44 22-15,0 22-1,0 0 1,22 0 0,22 21-1,22-21 1,-22-44 0,0 0-1,-44-22 1,0-87-1,-22 21 1,-66 22 0,44 132-1,0 66 1</inkml:trace>
  <inkml:trace contextRef="#ctx0" brushRef="#br0" timeOffset="49430.07">21119 3314 0,'0'-22'47,"0"-21"-31,44-1-1,-44 0-15,22 44 16,-22-88-16,87 88 15,-43-66-15,66 0 16,-44 66 0,66-88-1,-88 45 1,-44-1 0,-44 44 15</inkml:trace>
  <inkml:trace contextRef="#ctx0" brushRef="#br0" timeOffset="50029.45">21075 2919 0,'0'44'141,"0"0"-126,0 22 1,0-22-16,0 0 16,-44 0-1,0 87 1,44-65 0,0 0-1,0-22 1,22-44-1,22 0 1,44-22 0,-1 22-1,1 0 1</inkml:trace>
  <inkml:trace contextRef="#ctx0" brushRef="#br0" timeOffset="52548.15">21975 2612 0,'0'44'156,"0"0"-140,0 0 0,0-66 62,0-22-63,-44 0 1,44 0 0,0 0-1,0 22 1,22 22-1,22 0 1,0 22 15,-44 22-15,44-44 0,-44 22-1,0-66 63,0 0-62,0 0 15,44 44-31,-1 0 31,1 0-15,0 44 0,-44-22-1,44-22-15,-44 44 16,0 0 0</inkml:trace>
  <inkml:trace contextRef="#ctx0" brushRef="#br0" timeOffset="52999.81">22458 2393 0,'22'22'63,"-22"21"-63,44-43 15,0 0 17,0 0-17,-1-43 1,-43-23-1,0-22 1,0 154 47,0-22-63,0 0 15,0 21-15,44 23 16,-44-44-1,44 22 1,-44-22 0,0 0-1</inkml:trace>
  <inkml:trace contextRef="#ctx0" brushRef="#br0" timeOffset="53582.58">23380 2327 0,'0'0'0,"-22"0"16,-22 0 0,-22 0-1,66 22 1,-44 22-1,44-1 1,-44-43 0,44 22-1,22-22 1,44 0 0,22 0-1,-22 44 1,-22 0-1,-44 0 1,-22 0 0,-66-44-1,22 0 1,22 0 15,44-22-15,0 0-1,22 22-15</inkml:trace>
  <inkml:trace contextRef="#ctx0" brushRef="#br0" timeOffset="53839.93">23577 2436 0,'0'44'63,"0"44"-47,0-66-1</inkml:trace>
  <inkml:trace contextRef="#ctx0" brushRef="#br0" timeOffset="53997.56">23556 2239 0,'0'0'15,"43"0"32</inkml:trace>
  <inkml:trace contextRef="#ctx0" brushRef="#br0" timeOffset="54366.77">23841 2261 0,'-22'0'31,"-22"44"-15,0 22-1,44-22 1,22-44 15,22 0-15,22 0-1,0 43 1,-22 1 0,-44 0-1,0 0 1,-44-44-1,44 44 1,-66-44-16,22-66 31</inkml:trace>
  <inkml:trace contextRef="#ctx0" brushRef="#br0" timeOffset="54538.85">24390 2436 0,'0'0'15,"0"-21"1,22 21 0</inkml:trace>
  <inkml:trace contextRef="#ctx0" brushRef="#br0" timeOffset="55584.2">22787 3292 0,'-44'0'0,"0"0"15,0 0 16,1 0-15,43 22-16,-44-22 16,44 88-1,0-22 1,0 0 0,22-66-1,43 0 1,-21-22-1,22-132 1,-22 88 0,-44 88 31,44 22-32,0-44 1,22 0-1</inkml:trace>
  <inkml:trace contextRef="#ctx0" brushRef="#br0" timeOffset="56485.49">23182 3139 0,'0'0'0,"-22"0"16,-22 0 15,1 0-15,43 22-1,0 22 1,0 0 15,21-44-15,23-22-1,-44-22 1,0 0 0,44 44 30,-44 22-30,44 22 0,0 43-1,22 1 17,-22-44-17,22 44-15,-66-44 16,-22-44 46,-66-44-46,44 0 0,44 0-1,0 0 16,44 44-31,44-44 16,-22 22 0,-22-65-1,109-67 17,-109 110-17,-44 0 1,-22 44-1,-22 0 1,0 0 15,44 22-15,0 22 0,0 44-1,0-44 1,66 0-1,0-44 1,22 0 0</inkml:trace>
  <inkml:trace contextRef="#ctx0" brushRef="#br0" timeOffset="56811.74">24192 3029 0,'0'0'0,"0"66"62,22 0-46,-22 0 0</inkml:trace>
  <inkml:trace contextRef="#ctx0" brushRef="#br0" timeOffset="56976.7">24192 2766 0,'0'0'0,"22"0"31</inkml:trace>
  <inkml:trace contextRef="#ctx0" brushRef="#br0" timeOffset="57387.61">24587 2875 0,'-44'0'16,"-21"44"0,21 22-1,44-44 1,-44-22-16,44 44 31,22-44 0,22 0-31,0 0 32,-1 0-17,-43 44 1,0 0-1,0 0 1,-43-44 15,-1 0-15</inkml:trace>
  <inkml:trace contextRef="#ctx0" brushRef="#br0" timeOffset="59054.51">22809 4082 0,'0'-21'47,"0"-23"-16,22 44-31,-22-44 15,44 44 1,0 0 0,0 0-1,0 0 1,-44 22 0,0 22-1,0-1 1,0 23-1,-22-66 1,22 66 0,-44 0-1,44-22 1,22-44 62,22-44-78,22 44 16,-23 0-1,-43-44-15,44 44 16,0-44 15</inkml:trace>
  <inkml:trace contextRef="#ctx0" brushRef="#br0" timeOffset="59956.1">23424 3863 0,'0'-44'31,"-22"44"32,22 22-48,-44-22-15,44 44 16,0 0-1,0 0 17,44-44-1,22 0-15,22 0-1,-67 0 1,-21 44-1,0 0 1,0-23 0,-43-21-1,43 44 1,-44-44 0,0 0-1,0 0 16</inkml:trace>
  <inkml:trace contextRef="#ctx0" brushRef="#br0" timeOffset="60239.85">23424 3753 0,'0'0'0,"0"-44"16,44 44-1,87-109 1,-21-1 0,-110 66-16</inkml:trace>
  <inkml:trace contextRef="#ctx0" brushRef="#br0" timeOffset="98141.6">19033 6497 0,'-22'0'31,"-22"0"16,0 0-16,0 0-15,44 22-16,-43 21 15,43 1 1,-44 0 0,44 0-1,0 44 1,0 0 0,22-22-1,21-66 1,1 0-1,44-88 1,-44 0 0,-44 0-1,0 44-15,0-22 16,0 88 46,44 44-46,-44-22 0,66 44-1,0 0 1,0 43 0,-22-43-1,-1-44 1,-43-66 15,0-110-15,0-43-1,0 43 1,0 44 0,0 45-16,0-23 15,0 0 16,0 22-15,44 0 15,0 44-15,0 22 0,22 22-1,-22 0 1,0-44-1,44-88 1,-88 44 0,44-44-1,-1 88 1</inkml:trace>
  <inkml:trace contextRef="#ctx0" brushRef="#br0" timeOffset="98615.86">20131 6606 0,'-44'0'16,"132"0"31,-22-22-32,-1 22-15,45-43 0,0 43 16,44-66 0,-110 66-1,-1 0 1,-43-44-1,-22 44 32</inkml:trace>
  <inkml:trace contextRef="#ctx0" brushRef="#br0" timeOffset="98952.17">20548 6233 0,'-22'0'0,"66"0"47,0 0-31,0 22-16,0-22 15,-1 66-15,1-22 16,-44 0 0,0 66-1,-87 21 1,43-87 0,44 22-1</inkml:trace>
  <inkml:trace contextRef="#ctx0" brushRef="#br0" timeOffset="99659.15">21382 5992 0,'44'22'47,"-44"44"-31,66 0-1,22 219 1,-44-132 0,-44-87-1,0-22 1,0 0-1,0-66 17,0-22-32,-22-87 15,-22 21 1,44 22 0,0 22 15,0-22-16,22 23 1,44 21 0,-1 44-16,-21 0 15,0 22 1,-44 43 0,0 1-1,0-22 1,-22 0-1,0-44 1,-22 0 0,1-22-1</inkml:trace>
  <inkml:trace contextRef="#ctx0" brushRef="#br0" timeOffset="100678.03">19319 7923 0,'21'0'31,"89"0"-15,22-66-16,219-65 16,-21-23 15,65-43-16,-242 131-15,133-44 16,-23 22 0,-87 44-1,-23 0 1,-65-43 0,-44 43-1,0 0 1,0 44-1,0 0 1,-66 22 47,-22-22-48,44 44 1</inkml:trace>
  <inkml:trace contextRef="#ctx0" brushRef="#br0" timeOffset="112537.84">16794 9789 0,'0'44'31,"44"21"-15,-44-21 0,0 0-1,0 0 17</inkml:trace>
  <inkml:trace contextRef="#ctx0" brushRef="#br0" timeOffset="112695.48">16618 9503 0,'0'0'0,"66"0"31,-44 0-31</inkml:trace>
  <inkml:trace contextRef="#ctx0" brushRef="#br0" timeOffset="113121.7">16991 9679 0,'0'0'0,"0"44"16,66 22-1,-22 0 1,0-1 0,-44-87 30,0 0-46,0-65 16,0 43 0,44 0-1,-44-44 1,44 88 0,0 0-1,-22 110 1,44-66-1,-66 0 1,44 0 0</inkml:trace>
  <inkml:trace contextRef="#ctx0" brushRef="#br0" timeOffset="113348.89">17979 9723 0,'0'-44'31</inkml:trace>
  <inkml:trace contextRef="#ctx0" brushRef="#br0" timeOffset="115007.5">18945 9789 0,'-44'0'125,"44"-22"-109,-44-22-1,44 0 1,0 0 0,0 0-1,0 0 1,22 44 0,22-44-1,0 44 1,0 0-1,22 22 1,22-22 0,-22 0-1,22 0 1,-45-87 0,-43 21-1,0 22 1,-22-44 15,22 66-15,-43 22-1</inkml:trace>
  <inkml:trace contextRef="#ctx0" brushRef="#br0" timeOffset="115607.33">19406 8845 0,'0'-44'0,"66"132"47,-66-22-31,66 43-16,0 89 15,0-44-15,-66-67 16,88 23-16,-45 66 16,-43-132-1,44 21 1,-66-152 31,22 21-47,-43-66 15,-45-21 1,44 43 0,44 66-1,0 0-15,22 44 31,44-44-15,-1 44 0,1 22-1,-66 110 1,-44-66 0,-21 21-1,21-87 1,0 0-1,0 0 1</inkml:trace>
  <inkml:trace contextRef="#ctx0" brushRef="#br0" timeOffset="116140.68">20526 9284 0,'0'0'0,"-44"0"0,66 0 47,44 0-47,22-66 16,109 0-1,23 0 1,-88 1-1,-45-23 1,-21 44-16,-66 0 31</inkml:trace>
  <inkml:trace contextRef="#ctx0" brushRef="#br0" timeOffset="116407.68">21009 8845 0,'0'-22'16,"22"22"0,22 0-16,0 0 15,0 0-15,0 44 16,-44 44-1,0 43 1,-22 23 0,22-110-1,-44 0-15</inkml:trace>
  <inkml:trace contextRef="#ctx0" brushRef="#br0" timeOffset="117108.77">21953 8713 0,'0'-44'156,"0"-21"-141,0 21-15,0-44 16,0 44 0,44 44 31,44 22-47,-1 22 31,-21 22-16,0-66 1,-22 0 0,0-66-1,-44-22 1,0 22 0,-22 0-1,-22 66 16,44 22-15,-44-22-16</inkml:trace>
  <inkml:trace contextRef="#ctx0" brushRef="#br0" timeOffset="117859.45">22941 8143 0,'0'0'0,"-44"0"16,0 0 15,0 0-31,44 44 15,-44 21 1,0 45 0,44-66-1,0 22 1,44-66 0,22 0-1,-66-44 1,88-44-1,-44 44 1,0 0 0,0 176 15,-1 22-15,1-66-1,0-88 1,0 0-1,0-66 1,-44-88 0,66 22-1,-66-21 1,0 131 0,44 22 15,0 66-16,-44-22 1,88 65 0,-44-109-1,21-44 1,45-43 0,-110 21-16,66 22 15,-66 0 1,0 0-1,0 88 1,-22-44-16</inkml:trace>
  <inkml:trace contextRef="#ctx0" brushRef="#br0" timeOffset="134774.76">16421 11918 0,'0'0'0,"-44"0"16,0 0-1,0 0 1,44 43 15,-44-43-31,44 110 16,0-22 0,0-44-1,44 0 1,66 22-1,-1-66 1,-21 0 0,-66-22-1</inkml:trace>
  <inkml:trace contextRef="#ctx0" brushRef="#br0" timeOffset="134976.9">16926 12269 0,'0'-22'15,"-22"22"1,44 0 31</inkml:trace>
  <inkml:trace contextRef="#ctx0" brushRef="#br0" timeOffset="135543.26">17123 11720 0,'0'0'15,"-44"0"-15,44-44 0,44 88 47,-44 22-31,88 131-1,-22 23 1,0-45 0,-66-87-1,44-66 1,-44-66 15,0-43-15,-22 21-16,22-132 15,-66 45 1,66 87 0,110 22-1,-45 44 1,23 44 15,-44 0-15,-66 21-1,-88 23 1,23-44 0,21-44-1,22 0 1,44-22 0</inkml:trace>
  <inkml:trace contextRef="#ctx0" brushRef="#br0" timeOffset="137293.77">19604 11435 0,'-44'0'78,"44"-22"-78,0-44 16,0 22 0,0 0-16,22-44 15,22 44 1,0-21-1,0 87 17,-44 21-32,44 45 15,43-44 1,1-44 15,0-22-15,-66 22-16,44-153 15,-66 87 1,0 22 0,-44 0-1,22 44 17</inkml:trace>
  <inkml:trace contextRef="#ctx0" brushRef="#br0" timeOffset="137928.25">20724 10776 0,'0'0'0,"-44"0"16,22 0 0,-66 88-1,22 0 1,66 0 0,88-176 30,-44 44-30,0 0-16,21 0 16,-21-22-1,-44 88 17,0 0-17,44 132 1,44-44-1,44-45 1,-66-65 0,-22-87-1,-44-1 1,0-22 0,0 66-16,0-87 15,0 87 1,87 66 15,1 22-15,0 21 15,-44-65-15,22 0-1,-22 0-15</inkml:trace>
  <inkml:trace contextRef="#ctx0" brushRef="#br0" timeOffset="138246.43">21975 10710 0,'66'0'31,"22"0"-15,-23-43-16,1 43 15,44 0-15,-44 0 16,22-44 0,-88 0-1</inkml:trace>
  <inkml:trace contextRef="#ctx0" brushRef="#br0" timeOffset="138513.57">22194 10403 0,'0'0'0,"88"0"32,-22 0-32,0 0 15,66 110 1,-88 0-1,-44-23-15,-22 23 16,-22-22 0,-44-44-1,44 44 1</inkml:trace>
  <inkml:trace contextRef="#ctx0" brushRef="#br0" timeOffset="139346.22">23248 10579 0,'-22'0'0,"-22"0"31,44-22-16,0-44 1,0 22 0,22-44-1,22 1 1,0 87 15,0 43-15,22 23-1,-22-22 1,87-44 0,-65 0-1,-22-22 1,-44-44 0,0 1-1,0 21 1,-22 44 15</inkml:trace>
  <inkml:trace contextRef="#ctx0" brushRef="#br0" timeOffset="139864.34">23797 9723 0,'0'0'0,"-44"0"16,110 132 15,-66-45-15,88 67-16,-88 22 15,66-1-15,-66 23 0,65 153 16,-21-132-1,-44-175 17,44-110-1,-44-65-15,0-67-1,-22 1 1,-22 87-16,44 22 15,0 0-15,0 44 16,44 44 0,110 0-1,-44 66 1,-22 0 0,-110 0-1,-110 22 1,0-44 15,88-44-15,0 0-16</inkml:trace>
</inkml:ink>
</file>

<file path=ppt/ink/ink4.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15T05:13:49.248"/>
    </inkml:context>
    <inkml:brush xml:id="br0">
      <inkml:brushProperty name="width" value="0.05292" units="cm"/>
      <inkml:brushProperty name="height" value="0.05292" units="cm"/>
      <inkml:brushProperty name="color" value="#FFFFFF"/>
    </inkml:brush>
  </inkml:definitions>
  <inkml:trace contextRef="#ctx0" brushRef="#br0">4127 12181 0,'0'0'0,"0"-44"125,-44 44-94,44 22-15,0-44 62,0-22-63,-44 44 1,0 0 0,0 22-1,44 44 1</inkml:trace>
  <inkml:trace contextRef="#ctx0" brushRef="#br0" timeOffset="334.76">3819 13037 0,'0'44'16,"22"-44"0,-22-22 31,-22 22-32,22-44-15,0 66 63</inkml:trace>
  <inkml:trace contextRef="#ctx0" brushRef="#br0" timeOffset="634.8398">4632 13015 0,'44'0'47,"0"0"-31,-1 0-1,-64 0 1,-23 0 0,0 0-1,0 0 1,44 44-16</inkml:trace>
  <inkml:trace contextRef="#ctx0" brushRef="#br0" timeOffset="3170.55">6695 12049 0,'0'-44'16,"0"110"46,0 44-46,-22 22-16,22-1 15,0 45-15,-65 241 16,-1-176 15,66-131-15,0-66-1,0-66 1,0-66 0,0-329-1,0 66 1,-44 154 0,44 87-1,0 22 1,0 44-16,0 0 15,22 0 1,22 44 0,0-44-1,65 132 17,-21 66-17,-22-22 1,22-23-1,109 23 1,-153-88 0,22 44-1,-66-44 1,0-1 0,-22-43-1,-22-65 1</inkml:trace>
  <inkml:trace contextRef="#ctx0" brushRef="#br0" timeOffset="3403.39">6629 12510 0,'66'0'47,"-22"0"-47,0 0 16,22-22-16,88-22 16,-110 44-16</inkml:trace>
  <inkml:trace contextRef="#ctx0" brushRef="#br0" timeOffset="3637.37">7552 12225 0,'109'0'31,"1"-44"-31,-22 44 16,44 0 0</inkml:trace>
  <inkml:trace contextRef="#ctx0" brushRef="#br0" timeOffset="3820.16">7661 12554 0,'22'0'31,"44"0"-31,22 0 0,22-44 16,-1 44-1,-21 0-15</inkml:trace>
  <inkml:trace contextRef="#ctx0" brushRef="#br0" timeOffset="4638.99">8781 11961 0,'0'0'16,"-44"-43"-16,44-1 16,44 131 31,-44 1-32,44 263 1,22 23-1,0-45 1,-66-220 0,0-65-1,0-131 17,0 21-32,0-66 15,0-44-15,0-131 16,0 22-1,0 219 17,43 0-17,67 66 1,0 88 0,-66 22-1,-44-88 1,-66 65-1,-110 23 1,132-110 0,1 0-1,43-22 1,0-22 0</inkml:trace>
  <inkml:trace contextRef="#ctx0" brushRef="#br0" timeOffset="5174.33">9483 12027 0,'0'0'0,"66"0"47,-22 88-47,0 0 16,88 131-1,21 45 1,-153-198-16,44 43 16,-44-175 30,66-21-46,-66-133 16,44-65 0,-44 43-1,0 133 1,0 65 0,0 66 15</inkml:trace>
  <inkml:trace contextRef="#ctx0" brushRef="#br0" timeOffset="5705.65">10340 12444 0,'0'0'15,"-44"0"-15,44-66 31,-44-21-15,44-23 0,22 0-1,-22 66 1,44 44 0,43 66-1,23 22 1,0 22-1,44-66 1,21-44 0,-131-88-1,-44 0 1,0-66 0,-22 89-1,22 21 1,-44 44-1,44 44 1</inkml:trace>
  <inkml:trace contextRef="#ctx0" brushRef="#br0" timeOffset="6206.21">11152 11544 0,'0'44'16,"66"66"0,-66 44-16,88 219 15,-23-66 1,-65-65-1,0-199 17,0-65-17,0-43 1,0-111 0,44-21-1,22-1 1,-66 110-16,44 44 15,22 44 1,0 0 0,22 110-1,-88-22 1,-22-22 0,-110-22-1,0-44 1,22 0 15,110-22-31</inkml:trace>
  <inkml:trace contextRef="#ctx0" brushRef="#br0" timeOffset="7206.57">13852 12620 0,'0'44'16,"0"0"15,66-44-16,22 0 1,-44-22-16,0 22 16,0-88-16,-44 44 15,43-66 1,-43-65 0,0 43-1,0 44 1,0 110-1,-65 22 1,65 110 0,0-23-1,22-43 1,43-22 0,67-66-1,0 0 1,0-110 15,-89 23-15,45-45-1,-88 44 1,0 22 0,-44 66-1,-43 0 1,65 44-1,22 44 1,22 44 0,43-45-16,23 45 15,-88-88 1,44 44 0,-44-44-1,-22-44 1,-22 0 15,-44-22-31</inkml:trace>
  <inkml:trace contextRef="#ctx0" brushRef="#br0" timeOffset="7390.71">14116 11654 0,'0'0'0,"0"-44"15,22 66 1</inkml:trace>
  <inkml:trace contextRef="#ctx0" brushRef="#br0" timeOffset="8691.34">16135 11654 0,'44'0'32,"44"-22"-17,0 22-15,65-44 16,23 44-1,175-109 1,-307 109 0,-88 0-1,-43 0 1,-1 0-16,-110 44 16,110-1-1,22-43 1,66 44-1,0 66 1,44 175 0,-44-131-1,0 0 1,44-45 0,-44-65-16,44 0 31</inkml:trace>
  <inkml:trace contextRef="#ctx0" brushRef="#br0" timeOffset="10193.27">17057 11896 0,'0'-22'16,"-22"22"15,22-44-31,-44 44 16,1 0-1,-45 44 1,88 0-1,-66 65 1,22 23 0,44-44-1,22-22 1,44-66-16,22 0 16,-1 0-1,-43-132 1,22 22-1,-66-43 1,0 109-16,0 0 16,0 110 31,0-22-47,0 65 31,66-21-31,0-44 31,44 0-15,-23-44-1,-43 0-15,0-66 16,0-44 0,-44-43-1,-22 43 1,22 66-1,0 66 17,0 66-17,0 43 1,0-87-16,22 22 31,44-22-15,44-44-1,0-66 1,-110-44 0,44-21-1,-44 43 1,-22 88 0,22 22 15,0 22-16,0-22-15,0 109 16,87-21 0,-21-110-1,22 0 1,-44-66 0,22-87 15,-22-67-16,-44 89 1,-22-23 0,-44 110-1,22 0 1,44 110 31,0 22-47,0 0 15,0-1-15,22 133 16,-22-88 0,44-45-1,-44-43 1,88-44 15,-22 0-15,-23-22-1,-43-44-15</inkml:trace>
  <inkml:trace contextRef="#ctx0" brushRef="#br0" timeOffset="10662.66">17914 11852 0,'0'0'0,"0"-44"16,43 44 0,23 0-16,132-66 15,-88 66-15,43 0 16,-21 0 15,-110 0-15,-22 22 31,0 44-32,22 22 1,22-88 0,0 43-1,22-43 1,-1-21-1,-21-111 1,-44 22 0,-66 0-1,-21 66 1,-1 44 0,44 110 15,44-66-31</inkml:trace>
  <inkml:trace contextRef="#ctx0" brushRef="#br0" timeOffset="11094.18">18923 11391 0,'0'0'16,"66"44"31,-66 22-31,66 43-16,-66 1 15,66 0-15,-22 21 16,-44-43-1,0-22 1,44-66 0</inkml:trace>
  <inkml:trace contextRef="#ctx0" brushRef="#br0" timeOffset="11480.06">19604 11654 0,'-22'0'31,"-22"0"-15,0 22-1,44 22-15,-44 0 16,44 44-1,0-44 1,0 21-16,66-65 31,22-65-15,-44-23 0,-44 0 15,0 44-31,-22 0 15,-66 44 1,0 66 0</inkml:trace>
  <inkml:trace contextRef="#ctx0" brushRef="#br0" timeOffset="11712.14">19845 11940 0,'0'43'15,"0"1"-15,0 0 16</inkml:trace>
  <inkml:trace contextRef="#ctx0" brushRef="#br0" timeOffset="13664.38">20087 11544 0,'0'0'0,"0"-43"31,-22 43 16,-22 0-47,44 65 16,-44-65-16,44 88 15,-44-44 1,44 88-1,0-44 1,44-45 0,0-43-1,110-65 1,-66-23 0,-88 0-1,0 22 1,0 22-1,0 88 32,0 0-31,0 0 0,87 219-1,-43-43 1,0-23-1,22 89 1,-66-111-16,66 154 16,22-131-1,-154-110 1,0-88 0,-66-88-1,-131-285 1,65 22-1,154 197 1,44 66 15,132 22-15,-66 66-16,66-43 16,-1-1-1,-131-44-15</inkml:trace>
  <inkml:trace contextRef="#ctx0" brushRef="#br0" timeOffset="14130.5">20504 11566 0,'0'0'0,"-44"-43"0,66 64 47,44 45-47,22 0 15,-22 0-15,-23 0 16,45-22 0,-44-44-1,0-88 1,-44-66-1,0-43 1,0 109 0,0 44-1,0 176 1,154 241 0,-22 0-1,-67 44 1,23-241-16,-88 65 15,0-109 17,0-88-17,44-44 1,-44-66-16</inkml:trace>
  <inkml:trace contextRef="#ctx0" brushRef="#br0" timeOffset="14268.3">21909 12444 0,'0'-66'0</inkml:trace>
</inkml:ink>
</file>

<file path=ppt/ink/ink5.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15T05:16:45.806"/>
    </inkml:context>
    <inkml:brush xml:id="br0">
      <inkml:brushProperty name="width" value="0.05292" units="cm"/>
      <inkml:brushProperty name="height" value="0.05292" units="cm"/>
      <inkml:brushProperty name="color" value="#FFFFFF"/>
    </inkml:brush>
  </inkml:definitions>
  <inkml:trace contextRef="#ctx0" brushRef="#br0">6344 12159 0,'0'-44'31,"0"44"-31,0-44 16</inkml:trace>
  <inkml:trace contextRef="#ctx0" brushRef="#br0" timeOffset="459.29">6454 12027 0,'44'0'47,"-44"22"15,0 22-46,0-44-1,-22 0-15,22 44 16,-44-44 0</inkml:trace>
  <inkml:trace contextRef="#ctx0" brushRef="#br0" timeOffset="1034.95">6256 12927 0,'0'0'0,"22"-22"47,-44 22 0,0 0-31,22 44 31,44-44-47</inkml:trace>
  <inkml:trace contextRef="#ctx0" brushRef="#br0" timeOffset="1335.58">7222 12752 0,'0'-22'31,"-22"22"31,88 22-30</inkml:trace>
  <inkml:trace contextRef="#ctx0" brushRef="#br0" timeOffset="2176.01">8298 11852 0,'0'0'0,"0"-66"0,-44 66 16,88 44 31,66 219-32,43 66 1,-43-21 0,-44-67-1,22-131-15,-44 43 16,-44-109-1,0-153 17,-44-111-17,-66 23 1,44-23 0,66 110-1,0 66 16,0-21-31,44 21 16,44 44 0,-44 0-1,22 44 1,-66 87 0,0-87-1,-44 22 1,-22-22-1,-22-44 1,22 0 0,66-22-1</inkml:trace>
  <inkml:trace contextRef="#ctx0" brushRef="#br0" timeOffset="2910.36">9418 12115 0,'0'0'0,"0"22"46,0 66-30,0 0-16,0 21 16,43 67-1,1-66 1,-44-66 0,0-1-1,0-64 1,0-45-1,0-110 1,-44-131 0,-43 131-1,43 88 1,44 23 15,0 21-15,44 44-1,0 0 1,21 66 0,23 65-1,44 23 1,-88-110-16,44 87 16,-1-43-1,-43-22 1,0-66-1,-44 44 1,0-66 0</inkml:trace>
  <inkml:trace contextRef="#ctx0" brushRef="#br0" timeOffset="3459.88">10384 12378 0,'-44'0'0,"0"-43"15,44-45 1,0 22 15,0-22-15,0 0-1,22 88 1,22 66 0,87 66-1,-21-44 1,44-44 0,-88-44-16,43 0 15,-21-22 1,-88-110-1,0-22 1,0 88-16,-22 23 16,-44-1-1,22 44 17</inkml:trace>
  <inkml:trace contextRef="#ctx0" brushRef="#br0" timeOffset="4026.98">11152 11566 0,'0'0'16,"0"22"15,66 66-31,-22 22 16,65 153-1,23 23 1,-66-111-1,-22-65 1,-44-22 0,0-110 15,0-132-15,-22-43-1,22 65-15,0-44 16,0 132-1,22 44 1,22 0 0,22 44-1,0-44 1,-66 88 0,0-22-1,-66-22 1,-88 0-1,66-44 1,44-44-16</inkml:trace>
  <inkml:trace contextRef="#ctx0" brushRef="#br0" timeOffset="5279.26">13106 12357 0,'22'0'47,"22"0"-47,-22 0 0,21 0 16,23-66-1,-22 0 1,0 22-16,-44-66 16,0-43-1,-44 43 1,-22 44 0,22 66-1,44 44 32,0 22-31,22-22-16,-22 43 15,66 1 17,-22 0-17,22-88 1,66 44-1,-88-66 1,22-44 0,-66-44-1,0 23 1,0 65-16,0-66 16,0 44-1,87 0 1,-21 44-1,0-44 1,-22 44 0,-44-44 31,-22 44-32,-22 0 16,44 22-15,-66 44 0,0-22-16,22 0 15,44 44 1,0-66 0,22-22-1,110 0 1,-44 0-1,-22 0 1,-66 43 15,44 89-15,-44-66 0,-44-22-1,-44 22 1,22-66-1,-66-66 1,67 0-16</inkml:trace>
  <inkml:trace contextRef="#ctx0" brushRef="#br0" timeOffset="5461.18">12996 11127 0,'0'0'0</inkml:trace>
  <inkml:trace contextRef="#ctx0" brushRef="#br0" timeOffset="7079.54">15586 11698 0,'0'0'0,"0"-44"16,-43 44 0,43-44-1,-44 44 1,0 0 15,22 0-15,22 44-16,-66 44 15,66 66 1,0-89 0,44 23-1,44 0 1,-1-22 0,1-66-1,110-110 1,-132 22-1,-66-21 1,0 21 0,0 22-1,-22 0 1,22 132 46,0-22-46,22 44 0,44-1-1,-1-43 1,1-44 0,-22 0-1,-44-65 1,0-67-1,-22 88 1,-44-44 0,44 110-1,-43 66 1</inkml:trace>
  <inkml:trace contextRef="#ctx0" brushRef="#br0" timeOffset="7564.27">16267 11588 0,'0'0'15,"-44"0"-15,44-22 0,22 22 32,22 0-17,88 22 1,-88 66 0,43-44-16,-87 0 15,0 22 1,0-22-1,-22-44 17,-21-154-17,43 22 1,0 110 0,21-21-1,45 43 1,0 0-1,0 87 1,0-43 0,-44 22-1,-22-22 1</inkml:trace>
  <inkml:trace contextRef="#ctx0" brushRef="#br0" timeOffset="7847.29">16816 11171 0,'0'0'15,"-44"0"-15,88 22 47,22 66-47,-22-22 16,0 0-16,-1 87 15,23-65 1,-22-44 0,-44 0-1</inkml:trace>
  <inkml:trace contextRef="#ctx0" brushRef="#br0" timeOffset="8715.1">16794 11566 0,'0'0'0,"0"-65"16,66-1-1,0 66-15,-1-66 16,45 66 0,-66-44-1,-44 22 32,44-44-31,0 66-1,0 0-15,44 0 16,-22 0 0,-23 44-1,45 22 1,-44 44 0,-44-44-1,-22-23 1,-44-43-1,0-65 1,66-45 0,0-44-1,22 88 1,132 22 0,-22 44-1,-110 0 1,-22 22 93,-44-22-109,44 66 16,-66 0-1,66 0 1,22-66-16,66 66 16,-22-66-1,0-88 1,-23 0 0,-43 0-1,44 88-15,-44-22 16,0 66 15,44 44 0,66 22-15,-44-110 0,0 0-1</inkml:trace>
  <inkml:trace contextRef="#ctx0" brushRef="#br0" timeOffset="9232.03">18572 10930 0,'0'0'0,"-44"0"16,0 0-1,0 0 1,0 0 0,1 0-1,43 44 1,-44 44 0,44-1-1,22-21 1,109-66-1,-43-22 1,-22-65 0,-66-23-1,0 44-15,-44-88 16,-66-65 0,1 65-1,65 154 1,44 88 15,0 88-15,153 65-1,-21-22 1,22-21 0,-88-110-1,-66-44 1</inkml:trace>
  <inkml:trace contextRef="#ctx0" brushRef="#br0" timeOffset="9432.12">18923 11018 0,'44'22'31,"22"65"-15,-22-43 0,-44 0-1</inkml:trace>
  <inkml:trace contextRef="#ctx0" brushRef="#br0" timeOffset="9598.84">18748 10645 0,'-66'-44'15,"110"66"17,-44 22-17,66-44-15</inkml:trace>
  <inkml:trace contextRef="#ctx0" brushRef="#br0" timeOffset="9865.8698">19253 10754 0,'-44'0'0,"88"0"16,-154 0-16,66 66 31,44-22-31,0 0 16,0-22-16,0 66 15,66-44 1,22 21 0,131-152-1,-175 21 1</inkml:trace>
  <inkml:trace contextRef="#ctx0" brushRef="#br0" timeOffset="10100.48">19626 10293 0,'0'0'0,"0"44"31,44 22-31,0 22 16,65 44-1,-65 21 1,-44-87-16,0-22 16,0 0-1</inkml:trace>
  <inkml:trace contextRef="#ctx0" brushRef="#br0" timeOffset="10349.63">19516 10667 0,'0'0'0,"0"-66"15,0 22-15,88-44 16,44 88-1,-45 0 1,-21 0 0,-22 66-1,-44-22-15,44 44 16,-44-23 0,88-65-1</inkml:trace>
  <inkml:trace contextRef="#ctx0" brushRef="#br0" timeOffset="10512.92">19736 10052 0,'0'-44'16,"87"110"-1,-43-66 1</inkml:trace>
  <inkml:trace contextRef="#ctx0" brushRef="#br0" timeOffset="10867.27">20394 10228 0,'-66'0'0,"22"0"31,44 87-31,0-21 16,0 0-16,0 0 16,66 88-1,22-111 1,-44-43-1,22 0-15,22-109 16,-88-45 0,0-43-1,-22 65 1,-22 132 0,0 44 15,0 0-31</inkml:trace>
  <inkml:trace contextRef="#ctx0" brushRef="#br0" timeOffset="11251.07">20724 10096 0,'43'44'31,"23"44"-15,-22-23-16,0 1 15,-44-22-15,44 22 16,-44-44 0,0-66 30,44-88-30,-44 1 0,0 21-1,44 110 1,0 0 0,0 0-16,65 154 15,-21-45 1,0 1-1</inkml:trace>
  <inkml:trace contextRef="#ctx0" brushRef="#br0" timeOffset="11389.8798">21865 10206 0,'0'0'16,"0"-44"-16,-22 44 15,22 22 1</inkml:trace>
</inkml:ink>
</file>

<file path=ppt/ink/ink6.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17T04:52:49.75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FF"/>
    </inkml:brush>
  </inkml:definitions>
  <inkml:trace contextRef="#ctx0" brushRef="#br0">20789 8230 0,'0'0'0,"0"0"110,0 44-110,44 22 15,-44 22-15,0 44 16,0-1 0,0 23-1,44-44 16,-44-132 16,0-22-47,0-22 16,0-88 0,0 89-1,0-23 1,-22 44-1,22-22 1,0 22 0,0 0-1,22 44 1,-22-22 15,0-22 157,-22 44-157,22-43 16,-44 43-16,44 21-15,-44 23-1,44 0 1,-43 22 0,43 0-1,-44-66-15,44 44 16,0-88 46,0-22-46,22 66-16,-22-44 16,0 0-1,43 44 1,-43-44-1,0 1 1,0-1 31,44 44-31,-44-44-1,44 44 32,0 0-16,-44 22-15,44-22-16,-44 66 16,44-66-1,0 43 1,-22 1-1,-22 0 1,44 0 0,-66 0 156</inkml:trace>
  <inkml:trace contextRef="#ctx0" brushRef="#br1" timeOffset="14444.73">20394 6628 0,'44'-131'109,"-44"153"-78,0 21-31,0 23 0,-22 154 16,22-132-1,-66 65 1,22-65 0,44-176 31,44-109-32,0-45 1,-44 89-1,0 65 1,44 44 0,-44 0 15,44 44-31,0 0 16,0 0 15,-44 44-16,44 110 1,22 131 0,-22-131-1,-44-67 1,43-43 0,-43 0-1,0 0 1,0-66 15</inkml:trace>
  <inkml:trace contextRef="#ctx0" brushRef="#br1" timeOffset="14658.32">20328 6892 0,'0'0'0,"0"-44"32,110 44-32,0-44 0,-22 44 15,87 0 1</inkml:trace>
  <inkml:trace contextRef="#ctx0" brushRef="#br1" timeOffset="15639.87">21141 6519 0,'22'0'62,"-44"87"32,22-43-78,-44 0-16,0 0 15,-22 44 1,0-44-16,22 0 16,66-44 46,22 0-46,0 65-1,22-21 1,-22-44 0,0 44-1,0-44 1,-44 44 0</inkml:trace>
  <inkml:trace contextRef="#ctx0" brushRef="#br1" timeOffset="16007.68">21207 6914 0,'0'0'0,"0"-44"0,21 0 47,45 44-31,-22 0-16,0 0 15,0 0-15,44 0 16,-44-44 0</inkml:trace>
  <inkml:trace contextRef="#ctx0" brushRef="#br1" timeOffset="16572.64">21492 6562 0,'-44'0'16,"66"0"31,22 0-32,0 0 1,-44 22-1,44-22-15,-44 44 16,66 0 0,87 0-1,-153 0 1,44-44 0,-44 44 15,-22-44-16,-44 44 1,44 0 0,-22-44-1,1 44 1,43-1 15,-66 23-15,66-22-1,44-88 1</inkml:trace>
  <inkml:trace contextRef="#ctx0" brushRef="#br1" timeOffset="17790.3">22194 6453 0,'0'22'47,"0"22"-47,0 21 15,0 1-15,0 44 16,0 44 0,0-110-1,0-88 48,0 0-63,0-44 15,0 22-15,0-88 16,0 111 0,0-1-16,0 0 31,0 0-16,0 0 1,0 0 0,88 44-1,-66 0 17,22 0-17,0 0 1,44 0-1,-66 0 1,-22 44-16,0 22 16,0 22-1,0 21 17,-22-65-17,-22 0 1,0-44-1,0 0 1,0 0 0,44-22 46,22 22-46,22 0-1,22 0 1,-22 0-16,0 0 31,-44 22-15,44-22 0,-44 110-16,44-66 15,-44 0 16,0 0-15,0-1 0,-22-43-1,22 44 1,-22-44-16,-22 0 31,0 0-15,-44 0-1,22-22 1,22 22 0,0 0-1,0 0 17,0 0-1</inkml:trace>
  <inkml:trace contextRef="#ctx0" brushRef="#br1" timeOffset="21458.77">4368 5509 0,'0'-22'63,"0"0"-48,0-22 17,0 0-17,22-21 17,-22 21-17,0 0 32,44 44-31,0-44-1,0 44 17,0 0-1,-44-44-16,66 44-15,22-66 16,-23 66 0,1 0-1,-22 0 1,44 0 0,0 0-1,-22 0 1,65-44-1,-87 44 17,0 0-17,66 0 1,-22 0 0,-66 0-16,22 0 15,0 0 1,-1 0 15,1 0 0,22 0-31,22 0 32,-22 0-17,-22 0 1,0 0 46,0 0-46,-22 0 15,21 0 0,1 0 16,0 0-31,0 0 0,0 0-1,0 0 1,0 0 15,0 0-15,22 0-1,0 0 1,-23 0 0,1 0 15,0 0 31,0 0-30,0 0-17,0 0 32,0 22 16,0-22-32,-44 44 47,0 0-62,0 0-1,44 0 1,-44 0 15,0 0 0,0-1 16,44-43-31,-44-22 31</inkml:trace>
  <inkml:trace contextRef="#ctx0" brushRef="#br1" timeOffset="22493.08">5839 4565 0,'-22'0'16,"22"44"-1,0 110 17,0-110-17,0 0-15,-66 43 16,66-152 62,0 43-78,0-22 16,0 0-16,0 0 15,0-22 1,0 22-1,0 0 17,22 44-1,-22-44-15,44 44-1,0 0 1,0 22-1,-44 22-15,88 0 16,-44 22 0,22-22-1,43 0 1,-65 22 0,-44-88 77,-22-44-77</inkml:trace>
  <inkml:trace contextRef="#ctx0" brushRef="#br1" timeOffset="22828.99">5839 4851 0,'22'-22'78,"88"22"-62,-66-66 0,0 66-16,0 0 15,0 0 1,-66 0 31</inkml:trace>
  <inkml:trace contextRef="#ctx0" brushRef="#br1" timeOffset="25059.25">8978 5487 0,'-43'0'15,"43"-22"48,0-22-63,0 0 15,0 0 1,22 44 0,-22-65-16,0 21 15,0-44 1,0 44 0,0 0-1,0 0 1,43 44-1,-43-22 1,44-44 47,0 66-32,0 0-16,0 0 1,0 0 0,-22 0-1,66 0 1,22 0 0,-45 0-1,1 0 1,0 0-1,22 0 1,-22 0 0,-22 0-1,0 0 17,43 0-17,-21 0 1,0 0-1,-22 0 1,22 0 0,-22 0-1,66 22 1,-45-22 0,1 0-1,-22 0 1,0 0-1,0 0 1,22 0 0,22 0-1,-44 0 1,21 0 15,-21 0-15,0 0-1,22 0 1,22 0 0,-44 0-1,-22 0 1,66 0 0,-44 0-1,-1 0 1,1-22-1,0 22 1,0 0 0,-22 0-1,66 0 17,-44 0-17,-22 0 1,22 0-1,0 0 1,-1 0 62,1 0-62,-44 22 15,0 22 0,44-44-15,-44 44 0,0 22-1,44-66 1,-44 44-1,0 0 1,0 0 0,0 0-1,0 0-15,44-1 16,-44 1 0,0 0 15</inkml:trace>
  <inkml:trace contextRef="#ctx0" brushRef="#br1" timeOffset="26565.64">10296 4126 0,'0'0'15,"0"-44"-15,0 110 47,0-22-47,44 88 16,0 22-1,-44-111 1,0 23 0,0-22-1,0-88 32,0 0-31,-44-109-1,-22-89 1,22 155 0,44 43-1,0 0 17,22 0-17,22 44 1,0-44-1,0 44 1,65 22 0,-21 22 15,-22 0-15,-22 0-1,-44-1 1,-22 23-1,-44-66-15,0 88 16,0-88 0,22 0-1,44-22 48,22 22-63,22 0 15,0 0 1,0 0 0,22 0-1,22 22 17,-44 44-32,65 22 15,-65 0 1,-44-45-1,-22 45 1,-87 22 0,21 0-1,44-110-15,0 44 16,-22-44 0,0-66-1,22 22 1,22 44-1</inkml:trace>
  <inkml:trace contextRef="#ctx0" brushRef="#br1" timeOffset="31808.59">14006 13607 0,'0'0'0,"-22"0"16,22 44 77,-44 22-93,44 44 16,0-22-16,-44 87 16,-22-43-1,66-88 1,0-66 15,-44-66-15,44 22-16,0-131 31,0 43-31,0 110 16,22-44-1,22 23 1,0 65 15,0 0-15,44 22-1,-88 21 1,66 45 0,-1 66-1,23-88-15,-44 43 16,-44-87 0,44-22-1,-44-43 16,0-1-15</inkml:trace>
  <inkml:trace contextRef="#ctx0" brushRef="#br1" timeOffset="32056.39">13742 13871 0,'44'0'31,"66"0"-15,-22 0-16,22 0 15,65-44-15</inkml:trace>
  <inkml:trace contextRef="#ctx0" brushRef="#br1" timeOffset="32521.5">14906 13651 0,'0'0'0,"22"0"31,44 0-31,0-44 16,43 44 0,-65 0-16,44 0 15,-44 0 1,0 0 15</inkml:trace>
  <inkml:trace contextRef="#ctx0" brushRef="#br1" timeOffset="32837.18">14796 13915 0,'-44'0'0,"66"0"31,22 0-31,22 0 16,0 0-16,44-44 15,-1 44-15,111-44 16,-198 44-1,22 0 17</inkml:trace>
  <inkml:trace contextRef="#ctx0" brushRef="#br1" timeOffset="33189.71">14840 14134 0,'0'44'16,"44"-44"31,0 0-47,22-44 16,43 44-16,23 0 15,0-44 1,-110 44-1</inkml:trace>
  <inkml:trace contextRef="#ctx0" brushRef="#br1" timeOffset="34590.58">15916 13564 0,'0'0'15,"44"65"48,-44-21-47,0 22-1,44 0-15,-44 0 16,0 87-1,43-109 1,-43 22 0,0-110 15,0 0-15,-43-43-1,-1-45 1,0 88-1,44-22 1,0 22 0,0 0-1,0 1-15,0-1 32,0 0-17,0 0 16,22 0-15,22 44 0,21 0-1,1 0 1,0 22 0,-22 22-1,-44 0 16,0 0-15,0 21 0,0 1-1,-44-66 1,0 44-16,0-44 31,22 0-15,-21 0-1,-1 0 17,88 0 30,-1 0-46,23 0-1,0 0 1,-22 0 0,0 0-1,0 0 1,-44 44 0,44-44-16,-44 44 15,44-44 1,-44 44-1,44-44 1,-44 44-16,0 0 31,0 0 1,0-1-1,-22-43-16,22 44 1,-44-44 0,44 22-1,-44 22 17,0-44-17,0 0 1,0 0-1,-66 0 1,66 0 0</inkml:trace>
</inkml:ink>
</file>

<file path=ppt/ink/ink7.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17T04:53:42.505"/>
    </inkml:context>
    <inkml:brush xml:id="br0">
      <inkml:brushProperty name="width" value="0.05292" units="cm"/>
      <inkml:brushProperty name="height" value="0.05292" units="cm"/>
      <inkml:brushProperty name="color" value="#FFFFFF"/>
    </inkml:brush>
    <inkml:context xml:id="ctx1">
      <inkml:inkSource xml:id="inkSrc1">
        <inkml:traceFormat>
          <inkml:channel name="X" type="integer" max="2390" units="cm"/>
          <inkml:channel name="Y" type="integer" max="768" units="cm"/>
          <inkml:channel name="T" type="integer" max="2.14748E9" units="dev"/>
        </inkml:traceFormat>
        <inkml:channelProperties>
          <inkml:channelProperty channel="X" name="resolution" value="77.34628" units="1/cm"/>
          <inkml:channelProperty channel="Y" name="resolution" value="44.39306" units="1/cm"/>
          <inkml:channelProperty channel="T" name="resolution" value="1" units="1/dev"/>
        </inkml:channelProperties>
      </inkml:inkSource>
      <inkml:timestamp xml:id="ts1" timeString="2022-10-18T08:26:00.597"/>
    </inkml:context>
    <inkml:brush xml:id="br1">
      <inkml:brushProperty name="width" value="0.06667" units="cm"/>
      <inkml:brushProperty name="height" value="0.06667" units="cm"/>
      <inkml:brushProperty name="fitToCurve" value="1"/>
    </inkml:brush>
  </inkml:definitions>
  <inkml:traceGroup>
    <inkml:annotationXML>
      <emma:emma xmlns:emma="http://www.w3.org/2003/04/emma" version="1.0">
        <emma:interpretation id="{089ED3EC-20B8-48BE-81EB-3EA7629FC482}" emma:medium="tactile" emma:mode="ink">
          <msink:context xmlns:msink="http://schemas.microsoft.com/ink/2010/main" type="writingRegion" rotatedBoundingBox="19855,3140 22254,2725 22554,4460 20155,4874"/>
        </emma:interpretation>
      </emma:emma>
    </inkml:annotationXML>
    <inkml:traceGroup>
      <inkml:annotationXML>
        <emma:emma xmlns:emma="http://www.w3.org/2003/04/emma" version="1.0">
          <emma:interpretation id="{32D15D1D-483C-4795-825F-4503BC30CCCC}" emma:medium="tactile" emma:mode="ink">
            <msink:context xmlns:msink="http://schemas.microsoft.com/ink/2010/main" type="paragraph" rotatedBoundingBox="20137,3091 22254,2725 22396,3545 20279,3911" alignmentLevel="1"/>
          </emma:interpretation>
        </emma:emma>
      </inkml:annotationXML>
      <inkml:traceGroup>
        <inkml:annotationXML>
          <emma:emma xmlns:emma="http://www.w3.org/2003/04/emma" version="1.0">
            <emma:interpretation id="{15CB7008-C719-4733-AE54-684995087E57}" emma:medium="tactile" emma:mode="ink">
              <msink:context xmlns:msink="http://schemas.microsoft.com/ink/2010/main" type="line" rotatedBoundingBox="20137,3091 22254,2725 22396,3545 20279,3911"/>
            </emma:interpretation>
          </emma:emma>
        </inkml:annotationXML>
        <inkml:traceGroup>
          <inkml:annotationXML>
            <emma:emma xmlns:emma="http://www.w3.org/2003/04/emma" version="1.0">
              <emma:interpretation id="{2ADEB994-E71A-4D56-B950-A69E50932D1C}" emma:medium="tactile" emma:mode="ink">
                <msink:context xmlns:msink="http://schemas.microsoft.com/ink/2010/main" type="inkWord" rotatedBoundingBox="20137,3091 22254,2725 22396,3545 20279,3911"/>
              </emma:interpretation>
            </emma:emma>
          </inkml:annotationXML>
          <inkml:trace contextRef="#ctx0" brushRef="#br0">20394 3446 0,'0'0'0,"-44"-44"16,44 88 62,0 22-78,-44 22 15,44-44-15,0 65 16,-43-43 0,43-110 31,0-22-47,0-43 15,0-23 1,21-109-1,-21 153 1,44 44 0,0 0-1,0 44 1,0 0 0,22 66-1,-66-22-15,88 65 16,-44 1-1,0-22 1,-44-44 0</inkml:trace>
          <inkml:trace contextRef="#ctx0" brushRef="#br0" timeOffset="226.13">20263 3490 0,'0'-44'0,"21"0"31,67 44-31,44 0 16,22 0 0,-110-44-1</inkml:trace>
          <inkml:trace contextRef="#ctx0" brushRef="#br0" timeOffset="643.69">21031 3051 0,'-22'66'47,"-22"0"-47,44-22 15,-88-1 1,44 1-16,44 0 0,-66 22 16,66-22-1,44-44 16,0 0-15,0 0-16,44 44 16,0 0-1,-44 0 1,22-44-16,-66 44 16,43-44-16</inkml:trace>
          <inkml:trace contextRef="#ctx0" brushRef="#br0" timeOffset="893.61">21207 3468 0,'-44'-44'15,"88"44"17,-1 0-32,1 0 15,0 0-15,0-66 16,0 66-16,0 0 16,22-44-1</inkml:trace>
          <inkml:trace contextRef="#ctx0" brushRef="#br0" timeOffset="1244.98">21404 3095 0,'66'44'62,"-22"-44"-62,22 66 16,-22-66-16,0 65 16,-1-21-1,-43 44 1,-22-22-1,-43 0 1,21 0 0,44-22-1,0-1 1</inkml:trace>
          <inkml:trace contextRef="#ctx0" brushRef="#br0" timeOffset="2091.75">21953 3095 0,'-22'0'31,"22"22"-15,0 22-16,0 0 15,0 0 1,0-1-16,0 23 16,0-88 30,0-87-30,0 43 0,0-22-1,0 44-15,0 0 16,22-22 0,22 22-1,22 1 1,21 43-1,-43 0 1,-44 21 0,0 89 15,-44-44-15,1-22-1,-1-44 1,66 0 46,22 0-46,-1 0 15,1 0-15,22 22-1,-22 22 1,-44 0 0,0 22-16,0-1 31,0-21-15,-44-44-1,-66 0 1,23 0-1,43-22 1,44-22 15</inkml:trace>
        </inkml:traceGroup>
      </inkml:traceGroup>
    </inkml:traceGroup>
    <inkml:traceGroup>
      <inkml:annotationXML>
        <emma:emma xmlns:emma="http://www.w3.org/2003/04/emma" version="1.0">
          <emma:interpretation id="{578D16E1-65DC-4BFC-9735-88CC3AECF919}" emma:medium="tactile" emma:mode="ink">
            <msink:context xmlns:msink="http://schemas.microsoft.com/ink/2010/main" type="paragraph" rotatedBoundingBox="20087,4214 21141,4214 21141,4807 20087,4807" alignmentLevel="1"/>
          </emma:interpretation>
        </emma:emma>
      </inkml:annotationXML>
      <inkml:traceGroup>
        <inkml:annotationXML>
          <emma:emma xmlns:emma="http://www.w3.org/2003/04/emma" version="1.0">
            <emma:interpretation id="{D16AB612-2AA6-44AF-8D2B-3519AAB64552}" emma:medium="tactile" emma:mode="ink">
              <msink:context xmlns:msink="http://schemas.microsoft.com/ink/2010/main" type="inkBullet" rotatedBoundingBox="20072,4232 21123,4172 21157,4771 20107,4832"/>
            </emma:interpretation>
          </emma:emma>
        </inkml:annotationXML>
        <inkml:trace contextRef="#ctx0" brushRef="#br0" timeOffset="4914.25">20153 4478 0,'-66'0'0,"154"0"47,-22 0-47,21 0 16,155 0-16,65 0 15,-153 0 1,-110 0 15,-44-44-15,-110 44-1,-22 0 1,-43 0 0,-45 109-1,154-43-15,-43 22 16,109-22 0,21-22-1,243-44 1,-23-110-1,-87 22 17,-110-22-17,-44 45 1,-22 65 0,-66 0-1,-65 131 1,43-21-1,66-66 1,198 0 15,65-110-15,-109-44 0,-66 66-16,-44 0 15,0 1 1,-132 43-1,-44 0 17,-43 22-17,219 21 1,0 89 0,175-88-1,23-44 1,-110 0-16,-22-88 15,-22-43 1,-176-23 0,-132 44-1,-87 110 1,285 88 0,132 88-1,285 21 1</inkml:trace>
        <inkml:trace contextRef="#ctx1" brushRef="#br1">20925 4475 0</inkml:trace>
      </inkml:traceGroup>
    </inkml:traceGroup>
  </inkml:traceGroup>
</inkml:ink>
</file>

<file path=ppt/ink/ink8.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17T04:53:57.320"/>
    </inkml:context>
    <inkml:brush xml:id="br0">
      <inkml:brushProperty name="width" value="0.05292" units="cm"/>
      <inkml:brushProperty name="height" value="0.05292" units="cm"/>
      <inkml:brushProperty name="color" value="#FFFFFF"/>
    </inkml:brush>
  </inkml:definitions>
  <inkml:traceGroup>
    <inkml:annotationXML>
      <emma:emma xmlns:emma="http://www.w3.org/2003/04/emma" version="1.0">
        <emma:interpretation id="{83CA078A-2803-453C-A957-1B17A9120ED9}" emma:medium="tactile" emma:mode="ink">
          <msink:context xmlns:msink="http://schemas.microsoft.com/ink/2010/main" type="writingRegion" rotatedBoundingBox="12796,10007 18140,9873 18199,12207 12855,12341"/>
        </emma:interpretation>
      </emma:emma>
    </inkml:annotationXML>
    <inkml:traceGroup>
      <inkml:annotationXML>
        <emma:emma xmlns:emma="http://www.w3.org/2003/04/emma" version="1.0">
          <emma:interpretation id="{BA574550-1AB1-45DD-A823-D570DA03F07D}" emma:medium="tactile" emma:mode="ink">
            <msink:context xmlns:msink="http://schemas.microsoft.com/ink/2010/main" type="paragraph" rotatedBoundingBox="12796,10007 18140,9873 18161,10720 12818,10854" alignmentLevel="1"/>
          </emma:interpretation>
        </emma:emma>
      </inkml:annotationXML>
      <inkml:traceGroup>
        <inkml:annotationXML>
          <emma:emma xmlns:emma="http://www.w3.org/2003/04/emma" version="1.0">
            <emma:interpretation id="{B82F3EB0-5477-46CF-AC90-C3D8AADDD914}" emma:medium="tactile" emma:mode="ink">
              <msink:context xmlns:msink="http://schemas.microsoft.com/ink/2010/main" type="line" rotatedBoundingBox="12796,10007 18140,9873 18161,10720 12818,10854"/>
            </emma:interpretation>
          </emma:emma>
        </inkml:annotationXML>
        <inkml:traceGroup>
          <inkml:annotationXML>
            <emma:emma xmlns:emma="http://www.w3.org/2003/04/emma" version="1.0">
              <emma:interpretation id="{E6D83C28-965B-4EDF-A328-463F0265E8D9}" emma:medium="tactile" emma:mode="ink">
                <msink:context xmlns:msink="http://schemas.microsoft.com/ink/2010/main" type="inkWord" rotatedBoundingBox="12796,10007 15914,9929 15933,10698 12816,10776"/>
              </emma:interpretation>
            </emma:emma>
          </inkml:annotationXML>
          <inkml:trace contextRef="#ctx0" brushRef="#br0">12908 10118 0,'0'0'15,"-66"-66"-15,22 66 0,66 44 47</inkml:trace>
          <inkml:trace contextRef="#ctx0" brushRef="#br0" timeOffset="-192.73">12842 10776 0,'22'-22'47,"-22"-22"-32,44 44-15,-44-87 16,0 21-16,0 22 16,0 0-1,0-22 1,-22 66 31,22 44-47,0 44 15,0-22 1,22-22 0,44 0-1,110-1 17,-132-43-17,-1-22-15,23-43 31,0-45-15,-22-44 0,-44 66-1,0 45 1,-22 43 0,22 22 46,0 65-46,0-21-16,22-66 15,-22 66 1,44-66-16,-44 66 0,66 0 31,-22-22-15,-44-1-1,0 1 1,-22-44 0,-22 0-1,-22 0 1,22-44-16</inkml:trace>
          <inkml:trace contextRef="#ctx0" brushRef="#br0" timeOffset="728.67">13655 10184 0,'65'-44'31,"-21"44"-31,22 0 16,22-66-1,-22 66-15,88 0 16,-111-22 0,1 22-1,-88 0 17,1 0-32,-67 44 15,66-44 1,0 44-1,44 0 1,22 0 0,22 109-1,0-65 1,0 0 15,-44-44-15,0 0-1</inkml:trace>
          <inkml:trace contextRef="#ctx0" brushRef="#br0" timeOffset="1811.03">14445 10337 0,'0'0'0,"-44"-65"15,0 65-15,0 0 31,44 65-15,0-21 0,0 22-1,0-22 1,22-44 0,44 0-1,22-44 1,-44-44-16,-44 1 15,0 108 48,44 23-47,21-44-1,23 44 1,0-44-1,-22-22 1,-66-87 0,0 65-1,0-22 1,0 110 31,0 22-32,66-1 1,-22-65 0,22 0-1,-23 0 1,-43-65 0,44-23-1,-44 44-15,0 88 47,0 22-16,66-66-31,-22 44 16,0-44 0,0 0-1,0 0 1,-44-44-16,44-44 15,-44 0 1,0 44 0,0-22-1,-22 66 17,22 44-17,22 44 16,22 0-15,-44 0 0,44-88-16,-44 43 15,0 1 1</inkml:trace>
          <inkml:trace contextRef="#ctx0" brushRef="#br0" timeOffset="2242.93">15345 10118 0,'0'0'0,"0"-44"16,44 44-1,110-44 1,-1 44-1,-131 0 1,-22 44 31,0 0-31,0 0-16,0 66 15,44-67 1,0-43-1,0 0 1,22-87 0,-66 43-16,0-66 15,0 22 17,-66 44-17,22 44-15,-22 0 16,0 88-1,66-44-15</inkml:trace>
        </inkml:traceGroup>
        <inkml:traceGroup>
          <inkml:annotationXML>
            <emma:emma xmlns:emma="http://www.w3.org/2003/04/emma" version="1.0">
              <emma:interpretation id="{D72ABB58-53DA-4955-A791-E3DC34088938}" emma:medium="tactile" emma:mode="ink">
                <msink:context xmlns:msink="http://schemas.microsoft.com/ink/2010/main" type="inkWord" rotatedBoundingBox="16199,10074 18144,10025 18161,10720 16217,10769"/>
              </emma:interpretation>
            </emma:emma>
          </inkml:annotationXML>
          <inkml:trace contextRef="#ctx0" brushRef="#br0" timeOffset="2660.13">16201 10118 0,'0'0'15,"0"-44"1,0 66 15,44 22-15,-44 0-16,66 109 15,-22-43 1,-44-66 0,44 0-16</inkml:trace>
          <inkml:trace contextRef="#ctx0" brushRef="#br0" timeOffset="3010.77">16618 10162 0,'0'0'0,"-44"0"31,44 66 0,0-22-31,0 43 16,0-43-1,0 0 1,22-44 0,22-22-1,0-66 17,-44 1-17,-22 43 1,-22 44-1,44 22 1,-44 22-16</inkml:trace>
          <inkml:trace contextRef="#ctx0" brushRef="#br0" timeOffset="3928.29">17035 10228 0,'-22'-44'15,"-21"44"1,43 22 0,-66 44-1,66-1 1,0-21-1,22-44 1,65 0 0,-87-44-16,44 0 15,-44-21 1,44 65 0,-44 44 15,0-1-31,44 111 15,0-44 1,-44-22 0,44-23-1,-66-65 17,-66-65-17,66-45 16,22 66-15,0 22 0,88-44 15,-22 22-31,-22 44 16,0-66-16,44-21 15,-88 43 1,0 0-1,0 66 48,0 22-47,43 0-1,1 43 1,0-87-1,0-44 1,0-43 0,-44 21-1,44 88 32,-44 22-47,0 65 16,0 23-1,0-22 1,-22-22 0,22-44 15,22-1-31</inkml:trace>
          <inkml:trace contextRef="#ctx0" brushRef="#br0" timeOffset="4094.24">18155 10491 0,'0'-44'16,"0"66"31</inkml:trace>
        </inkml:traceGroup>
      </inkml:traceGroup>
    </inkml:traceGroup>
    <inkml:traceGroup>
      <inkml:annotationXML>
        <emma:emma xmlns:emma="http://www.w3.org/2003/04/emma" version="1.0">
          <emma:interpretation id="{BF102DE0-E15C-4384-96ED-424DA6BCD86D}" emma:medium="tactile" emma:mode="ink">
            <msink:context xmlns:msink="http://schemas.microsoft.com/ink/2010/main" type="paragraph" rotatedBoundingBox="13016,10840 17203,10997 17151,12376 12965,12219" alignmentLevel="1"/>
          </emma:interpretation>
        </emma:emma>
      </inkml:annotationXML>
      <inkml:traceGroup>
        <inkml:annotationXML>
          <emma:emma xmlns:emma="http://www.w3.org/2003/04/emma" version="1.0">
            <emma:interpretation id="{C4A9C47F-7FD8-45AB-8DE3-D6C8646B751A}" emma:medium="tactile" emma:mode="ink">
              <msink:context xmlns:msink="http://schemas.microsoft.com/ink/2010/main" type="inkBullet" rotatedBoundingBox="13003,11189 13848,11221 13818,12036 12973,12004"/>
            </emma:interpretation>
          </emma:emma>
        </inkml:annotationXML>
        <inkml:trace contextRef="#ctx0" brushRef="#br0" timeOffset="-7821.92">13084 11193 0,'0'44'109,"0"66"-93,-44-44-16</inkml:trace>
        <inkml:trace contextRef="#ctx0" brushRef="#br0" timeOffset="-7662.5">13084 12005 0,'-66'0'0,"132"0"0,-176 0 16,110-22 0,110 22-1,-22-43-15,-45 43 0</inkml:trace>
        <inkml:trace contextRef="#ctx0" brushRef="#br0" timeOffset="-7490.92">13764 11830 0,'0'-22'16,"0"-66"15,66 88-31</inkml:trace>
      </inkml:traceGroup>
      <inkml:traceGroup>
        <inkml:annotationXML>
          <emma:emma xmlns:emma="http://www.w3.org/2003/04/emma" version="1.0">
            <emma:interpretation id="{4E88DD7D-BEDC-4E11-A4C8-56D781CF5253}" emma:medium="tactile" emma:mode="ink">
              <msink:context xmlns:msink="http://schemas.microsoft.com/ink/2010/main" type="line" rotatedBoundingBox="14647,10901 17203,10997 17151,12376 14595,12280"/>
            </emma:interpretation>
          </emma:emma>
        </inkml:annotationXML>
        <inkml:traceGroup>
          <inkml:annotationXML>
            <emma:emma xmlns:emma="http://www.w3.org/2003/04/emma" version="1.0">
              <emma:interpretation id="{02D2F7DD-661F-4882-BA31-98F4130AB38A}" emma:medium="tactile" emma:mode="ink">
                <msink:context xmlns:msink="http://schemas.microsoft.com/ink/2010/main" type="inkWord" rotatedBoundingBox="14647,10901 17203,10997 17151,12376 14595,12280"/>
              </emma:interpretation>
            </emma:emma>
          </inkml:annotationXML>
          <inkml:trace contextRef="#ctx0" brushRef="#br0" timeOffset="-6762.23">14752 11303 0,'0'-44'16,"0"110"46,0 22-46,0 43-16,0 1 16,66 22-16,-66-23 15,0 1-15,44 22 16,-44-110 0,0-88 15,-66-285-16,66 153-15,-88-153 16,22 65 0,66 155 15,44 21-15,0 44-1,44 44 1,-22 22-1,0 110 1,109 175 0,-131-110-1,0-43 1,0-22 0,-44-88-1,0-132 16</inkml:trace>
          <inkml:trace contextRef="#ctx0" brushRef="#br0" timeOffset="-6513.5">14730 11698 0,'0'-44'16,"66"44"0,66-66-1,-66 66-15,22-44 16,-23 44-1,-21 0-15</inkml:trace>
          <inkml:trace contextRef="#ctx0" brushRef="#br0" timeOffset="4779.26">15345 11391 0,'22'0'31,"44"0"-15,22 0-16,-23 0 0,1 0 15,0 0 1,-22 0-16,0 0 16</inkml:trace>
          <inkml:trace contextRef="#ctx0" brushRef="#br0" timeOffset="5048.08">15301 11764 0,'0'0'0,"88"0"47,-22 0-47,22 0 15,21-44-15,1 44 16,88 0 0,-154-44-1,-1 44-15</inkml:trace>
          <inkml:trace contextRef="#ctx0" brushRef="#br0" timeOffset="5330.1">15674 11983 0,'0'44'47,"66"-44"-31,0 0-1,44 0-15,0-44 16,-45 44-16,23-43 16</inkml:trace>
          <inkml:trace contextRef="#ctx0" brushRef="#br0" timeOffset="6315.92">16552 11457 0,'0'22'63,"0"43"-63,0 45 15,44-22-15,-44 110 16,44-45-1,-44-109 1,0 0 0,0-110 15,0 44-15,-22-110-1,22 67-15,-44-67 16,44-22-1,0 45 1,0 65 0,22-22-1,88 22 1,-22 44 0,-22 0-1,-22 22 1,43-22-16,-87 44 15,44 22 1,-44-1 15,-22 23-15,-87-22 0,-23-22-1,88-44 1,44-22 15,44-22 0,22 44-15,22 0 0,-1 0-1,-21 22 1,-66 22-16,44 22 15,0 0 17,-44-22-17,0-1 1,-22 1 0,-44 44-1,0-44 1,-109 0-1,131-44 1,-66-22 0,44-22-1,66 0 1</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1-09-17T04:53:52.342"/>
    </inkml:context>
    <inkml:brush xml:id="br0">
      <inkml:brushProperty name="width" value="0.05292" units="cm"/>
      <inkml:brushProperty name="height" value="0.05292" units="cm"/>
      <inkml:brushProperty name="color" value="#FFFFFF"/>
    </inkml:brush>
  </inkml:definitions>
  <inkml:traceGroup>
    <inkml:annotationXML>
      <emma:emma xmlns:emma="http://www.w3.org/2003/04/emma" version="1.0">
        <emma:interpretation id="{ABB44703-121F-4990-98C3-15774B675F93}" emma:medium="tactile" emma:mode="ink">
          <msink:context xmlns:msink="http://schemas.microsoft.com/ink/2010/main" type="writingRegion" rotatedBoundingBox="6492,11654 12053,9955 12403,11100 6841,12798"/>
        </emma:interpretation>
      </emma:emma>
    </inkml:annotationXML>
    <inkml:traceGroup>
      <inkml:annotationXML>
        <emma:emma xmlns:emma="http://www.w3.org/2003/04/emma" version="1.0">
          <emma:interpretation id="{54AFB7E2-E69E-4F8A-9A39-F3E11AAA6080}" emma:medium="tactile" emma:mode="ink">
            <msink:context xmlns:msink="http://schemas.microsoft.com/ink/2010/main" type="paragraph" rotatedBoundingBox="6492,11654 12053,9955 12403,11100 6841,12798" alignmentLevel="1"/>
          </emma:interpretation>
        </emma:emma>
      </inkml:annotationXML>
      <inkml:traceGroup>
        <inkml:annotationXML>
          <emma:emma xmlns:emma="http://www.w3.org/2003/04/emma" version="1.0">
            <emma:interpretation id="{648C461B-703D-44E6-85B6-AA56286C977F}" emma:medium="tactile" emma:mode="ink">
              <msink:context xmlns:msink="http://schemas.microsoft.com/ink/2010/main" type="line" rotatedBoundingBox="6492,11654 12053,9955 12403,11100 6841,12798"/>
            </emma:interpretation>
          </emma:emma>
        </inkml:annotationXML>
        <inkml:traceGroup>
          <inkml:annotationXML>
            <emma:emma xmlns:emma="http://www.w3.org/2003/04/emma" version="1.0">
              <emma:interpretation id="{D8D9B4C3-010A-478C-A101-90C7FBE2E904}" emma:medium="tactile" emma:mode="ink">
                <msink:context xmlns:msink="http://schemas.microsoft.com/ink/2010/main" type="inkWord" rotatedBoundingBox="6492,11654 8855,10932 9204,12077 6841,12798"/>
              </emma:interpretation>
            </emma:emma>
          </inkml:annotationXML>
          <inkml:trace contextRef="#ctx0" brushRef="#br0">7025 11610 0,'0'0'0,"-44"0"15,44-44 1,-44 44 0,0 0 15,-66 0-15,22 176-1,-21-44 1,109-88-1,0-1-15,87 23 16,45-66 0,22 44-1,-110 0 1,22 22 0,-66-22-1,-22 0 1,-44 0-1,0-44-15,66 44 16,-44-44-16</inkml:trace>
          <inkml:trace contextRef="#ctx0" brushRef="#br0" timeOffset="217.34">7332 11786 0,'0'0'0,"0"22"31,0 66-31,0-1 16,44 89 0,22-44-1,-66-88 1,44-1-16,-44-64 15</inkml:trace>
          <inkml:trace contextRef="#ctx0" brushRef="#br0" timeOffset="585.01">7617 11918 0,'0'22'31,"0"21"-31,0 23 16,66 22-1,-22 0 1,-44-176 15,0 22-15,0 0-16,0-87 15,44 109 1,0 0 0,22 44-16,22 88 31,-22 43-15,-23-87-1,1 66 1</inkml:trace>
          <inkml:trace contextRef="#ctx0" brushRef="#br0" timeOffset="849.23">8342 11874 0,'0'-44'0,"-44"44"16,44 22 15,0 44-15,0-23-16,22 67 31,44-22-31,22 0 16,43-88-1,-87 0-15</inkml:trace>
          <inkml:trace contextRef="#ctx0" brushRef="#br0" timeOffset="1232.94">8803 11764 0,'0'0'16,"-44"0"-16,66 0 31,22 0-15,22-44 0,-66 0-1,-22 44 1,-22 0 15,0 0-15,44 88-1,-44 0 1,44 0 0,22-88-16,44 65 15,22-21 1,65-44-1,-43-66 1</inkml:trace>
        </inkml:traceGroup>
        <inkml:traceGroup>
          <inkml:annotationXML>
            <emma:emma xmlns:emma="http://www.w3.org/2003/04/emma" version="1.0">
              <emma:interpretation id="{3B0971CF-11F3-4B17-A00F-D0EC3E8BA3FE}" emma:medium="tactile" emma:mode="ink">
                <msink:context xmlns:msink="http://schemas.microsoft.com/ink/2010/main" type="inkWord" rotatedBoundingBox="9640,10843 12095,10093 12377,11014 9922,11764"/>
              </emma:interpretation>
            </emma:emma>
          </inkml:annotationXML>
          <inkml:trace contextRef="#ctx0" brushRef="#br0" timeOffset="1700.1">9835 11281 0,'0'0'0,"-22"0"31,22 66-15,66 22-16,-66-22 15,43 87 1,-43-43-1,-21-198 32,21 0-47,-66-65 16,66 21-16,-66-153 31,66 153-31,0 88 16,22 0-1,66 44 1,131 176 0,-109-23-1,-66-43 1,-44-66 0,0 22-1</inkml:trace>
          <inkml:trace contextRef="#ctx0" brushRef="#br0" timeOffset="1890.24">9857 11347 0,'-44'-22'15,"175"-66"1,-43 88 0,22-44-16,0 44 15,-44-66-15</inkml:trace>
          <inkml:trace contextRef="#ctx0" brushRef="#br0" timeOffset="2217.21">10691 10667 0,'-66'0'16,"66"65"-16,-66-65 15,22 176 1,0-88-1,0-22 1,44-22 0,0-1-1,88-43 1,66 0 0,22 0-1,-89 0 1</inkml:trace>
          <inkml:trace contextRef="#ctx0" brushRef="#br0" timeOffset="2415.07">10866 11062 0,'-43'0'0,"86"0"0,-86-44 16,108 44-1,89-44 1,-22-44 0</inkml:trace>
          <inkml:trace contextRef="#ctx0" brushRef="#br0" timeOffset="2751.8">11042 10645 0,'44'0'31,"66"0"-15,-22 22-16,21-22 16,1 87-1,-110-43 1,44-44-16,-44 66 16,-22 22-1,-22 22 1,44-23-1,0 1 17</inkml:trace>
          <inkml:trace contextRef="#ctx0" brushRef="#br0" timeOffset="3452.13">12008 10579 0,'-66'0'16,"66"44"15,0 0-31,22-1 16,-22 1-16,0 44 15,0-110 32,0-66-31,0 23-16,0-1 16,-22 0-1,22-22-15,0 66 16,0-66-1,0 44-15,44 1 16,66 43 0,-66 0-1,-44 43 1,0 45 0,0 22-1,-22-66 1,-22 0-1,66-66 48,22 22-47,0 0-1,0 22 1,-1 66-1,-43-45-15,0 1 16,-65 22 0,21 0-1,-66-66-15,44 0 16,0-22 0,66-22-1</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361364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2170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1256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9777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1854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5383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45688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13418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63377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3111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893481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1753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6199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142393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44666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01329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59554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20617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8563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0425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42894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7683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4040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98615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9435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765062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0099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369443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1121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9539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9526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397644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88599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3207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7241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4122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29762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03547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53349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9925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54153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71551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71780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75142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5504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371236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5893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58952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54264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347382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2456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306685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243460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181797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05594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355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52334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90527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41327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751134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074266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919920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258156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1584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4668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4256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b6c834fc2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b6c834fc2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1241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DA438D-BFB9-44E2-BE3A-970A1EABC2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CE8BBDB-C3CA-4161-80B8-5CFAA5349EF0}"/>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8D389849-CF1B-475C-B28D-C48916749A12}"/>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BC80E450-DCDD-4E23-BCFE-F812BF893F91}"/>
              </a:ext>
            </a:extLst>
          </p:cNvPr>
          <p:cNvSpPr>
            <a:spLocks noGrp="1"/>
          </p:cNvSpPr>
          <p:nvPr>
            <p:ph type="dt" sz="half" idx="10"/>
          </p:nvPr>
        </p:nvSpPr>
        <p:spPr/>
        <p:txBody>
          <a:bodyPr/>
          <a:lstStyle/>
          <a:p>
            <a:fld id="{275BEF61-638E-4DB3-8860-B89AA97E7358}" type="datetimeFigureOut">
              <a:rPr lang="en-IN" smtClean="0"/>
              <a:pPr/>
              <a:t>07-12-2023</a:t>
            </a:fld>
            <a:endParaRPr lang="en-IN"/>
          </a:p>
        </p:txBody>
      </p:sp>
      <p:sp>
        <p:nvSpPr>
          <p:cNvPr id="6" name="Footer Placeholder 5">
            <a:extLst>
              <a:ext uri="{FF2B5EF4-FFF2-40B4-BE49-F238E27FC236}">
                <a16:creationId xmlns="" xmlns:a16="http://schemas.microsoft.com/office/drawing/2014/main" id="{BAB11073-758E-4393-94C2-CAD50CE6830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AEEB876-9458-459B-BDDE-1DE1F8886EDB}"/>
              </a:ext>
            </a:extLst>
          </p:cNvPr>
          <p:cNvSpPr>
            <a:spLocks noGrp="1"/>
          </p:cNvSpPr>
          <p:nvPr>
            <p:ph type="sldNum" sz="quarter" idx="12"/>
          </p:nvPr>
        </p:nvSpPr>
        <p:spPr/>
        <p:txBody>
          <a:bodyPr/>
          <a:lstStyle/>
          <a:p>
            <a:fld id="{E3D3055D-51FC-4DD5-9853-8D2F9F629D8F}" type="slidenum">
              <a:rPr lang="en-IN" smtClean="0"/>
              <a:pPr/>
              <a:t>‹#›</a:t>
            </a:fld>
            <a:endParaRPr lang="en-IN"/>
          </a:p>
        </p:txBody>
      </p:sp>
    </p:spTree>
    <p:extLst>
      <p:ext uri="{BB962C8B-B14F-4D97-AF65-F5344CB8AC3E}">
        <p14:creationId xmlns:p14="http://schemas.microsoft.com/office/powerpoint/2010/main" val="343865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0.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customXml" Target="../ink/ink2.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10.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customXml" Target="../ink/ink3.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5.png"/><Relationship Id="rId7" Type="http://schemas.openxmlformats.org/officeDocument/2006/relationships/customXml" Target="../ink/ink4.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5.png"/><Relationship Id="rId7" Type="http://schemas.openxmlformats.org/officeDocument/2006/relationships/customXml" Target="../ink/ink5.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7.png"/><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png"/><Relationship Id="rId7"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png"/><Relationship Id="rId7" Type="http://schemas.openxmlformats.org/officeDocument/2006/relationships/image" Target="../media/image4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7.pn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5.png"/><Relationship Id="rId7"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7.png"/><Relationship Id="rId10" Type="http://schemas.openxmlformats.org/officeDocument/2006/relationships/image" Target="../media/image47.png"/><Relationship Id="rId4" Type="http://schemas.openxmlformats.org/officeDocument/2006/relationships/image" Target="../media/image6.png"/><Relationship Id="rId9" Type="http://schemas.openxmlformats.org/officeDocument/2006/relationships/customXml" Target="../ink/ink6.xml"/></Relationships>
</file>

<file path=ppt/slides/_rels/slide34.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51.emf"/><Relationship Id="rId3" Type="http://schemas.openxmlformats.org/officeDocument/2006/relationships/image" Target="../media/image5.png"/><Relationship Id="rId7" Type="http://schemas.openxmlformats.org/officeDocument/2006/relationships/image" Target="../media/image38.png"/><Relationship Id="rId12" Type="http://schemas.openxmlformats.org/officeDocument/2006/relationships/customXml" Target="../ink/ink9.xml"/><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470.png"/><Relationship Id="rId11" Type="http://schemas.openxmlformats.org/officeDocument/2006/relationships/image" Target="../media/image50.emf"/><Relationship Id="rId5" Type="http://schemas.openxmlformats.org/officeDocument/2006/relationships/image" Target="../media/image7.png"/><Relationship Id="rId15" Type="http://schemas.openxmlformats.org/officeDocument/2006/relationships/image" Target="../media/image52.emf"/><Relationship Id="rId10" Type="http://schemas.openxmlformats.org/officeDocument/2006/relationships/customXml" Target="../ink/ink8.xml"/><Relationship Id="rId4" Type="http://schemas.openxmlformats.org/officeDocument/2006/relationships/image" Target="../media/image6.png"/><Relationship Id="rId9" Type="http://schemas.openxmlformats.org/officeDocument/2006/relationships/image" Target="../media/image49.emf"/><Relationship Id="rId14" Type="http://schemas.openxmlformats.org/officeDocument/2006/relationships/customXml" Target="../ink/ink10.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png"/><Relationship Id="rId7" Type="http://schemas.openxmlformats.org/officeDocument/2006/relationships/image" Target="../media/image51.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7.png"/><Relationship Id="rId10" Type="http://schemas.openxmlformats.org/officeDocument/2006/relationships/image" Target="../media/image531.png"/><Relationship Id="rId4" Type="http://schemas.openxmlformats.org/officeDocument/2006/relationships/image" Target="../media/image6.png"/><Relationship Id="rId9" Type="http://schemas.openxmlformats.org/officeDocument/2006/relationships/customXml" Target="../ink/ink11.xml"/></Relationships>
</file>

<file path=ppt/slides/_rels/slide37.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5.png"/><Relationship Id="rId7"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530.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55.png"/></Relationships>
</file>

<file path=ppt/slides/_rels/slide3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5.png"/><Relationship Id="rId7"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550.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9.png"/></Relationships>
</file>

<file path=ppt/slides/_rels/slide39.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64.png"/><Relationship Id="rId18" Type="http://schemas.openxmlformats.org/officeDocument/2006/relationships/customXml" Target="../ink/ink21.xml"/><Relationship Id="rId3" Type="http://schemas.openxmlformats.org/officeDocument/2006/relationships/image" Target="../media/image59.png"/><Relationship Id="rId7" Type="http://schemas.openxmlformats.org/officeDocument/2006/relationships/image" Target="../media/image61.png"/><Relationship Id="rId12" Type="http://schemas.openxmlformats.org/officeDocument/2006/relationships/customXml" Target="../ink/ink18.xml"/><Relationship Id="rId17" Type="http://schemas.openxmlformats.org/officeDocument/2006/relationships/image" Target="../media/image66.png"/><Relationship Id="rId2" Type="http://schemas.openxmlformats.org/officeDocument/2006/relationships/customXml" Target="../ink/ink13.xml"/><Relationship Id="rId16" Type="http://schemas.openxmlformats.org/officeDocument/2006/relationships/customXml" Target="../ink/ink20.xml"/><Relationship Id="rId1" Type="http://schemas.openxmlformats.org/officeDocument/2006/relationships/slideLayout" Target="../slideLayouts/slideLayout11.xml"/><Relationship Id="rId6" Type="http://schemas.openxmlformats.org/officeDocument/2006/relationships/customXml" Target="../ink/ink15.xml"/><Relationship Id="rId11" Type="http://schemas.openxmlformats.org/officeDocument/2006/relationships/image" Target="../media/image63.png"/><Relationship Id="rId5" Type="http://schemas.openxmlformats.org/officeDocument/2006/relationships/image" Target="../media/image60.png"/><Relationship Id="rId15" Type="http://schemas.openxmlformats.org/officeDocument/2006/relationships/image" Target="../media/image65.png"/><Relationship Id="rId10" Type="http://schemas.openxmlformats.org/officeDocument/2006/relationships/customXml" Target="../ink/ink17.xml"/><Relationship Id="rId19" Type="http://schemas.openxmlformats.org/officeDocument/2006/relationships/image" Target="../media/image67.png"/><Relationship Id="rId4" Type="http://schemas.openxmlformats.org/officeDocument/2006/relationships/customXml" Target="../ink/ink14.xml"/><Relationship Id="rId9" Type="http://schemas.openxmlformats.org/officeDocument/2006/relationships/image" Target="../media/image62.png"/><Relationship Id="rId14" Type="http://schemas.openxmlformats.org/officeDocument/2006/relationships/customXml" Target="../ink/ink1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5.png"/><Relationship Id="rId7" Type="http://schemas.openxmlformats.org/officeDocument/2006/relationships/image" Target="../media/image79.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png"/><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2.png"/><Relationship Id="rId2" Type="http://schemas.openxmlformats.org/officeDocument/2006/relationships/notesSlide" Target="../notesSlides/notesSlide42.xml"/><Relationship Id="rId1" Type="http://schemas.openxmlformats.org/officeDocument/2006/relationships/slideLayout" Target="../slideLayouts/slideLayout1.xml"/><Relationship Id="rId6" Type="http://schemas.openxmlformats.org/officeDocument/2006/relationships/image" Target="../media/image81.png"/><Relationship Id="rId5" Type="http://schemas.openxmlformats.org/officeDocument/2006/relationships/image" Target="../media/image7.png"/><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7.png"/><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0.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7.png"/><Relationship Id="rId4" Type="http://schemas.openxmlformats.org/officeDocument/2006/relationships/image" Target="../media/image6.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10.png"/><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7.pn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5.png"/><Relationship Id="rId7" Type="http://schemas.openxmlformats.org/officeDocument/2006/relationships/image" Target="../media/image73.png"/><Relationship Id="rId2" Type="http://schemas.openxmlformats.org/officeDocument/2006/relationships/notesSlide" Target="../notesSlides/notesSlide46.xml"/><Relationship Id="rId1" Type="http://schemas.openxmlformats.org/officeDocument/2006/relationships/slideLayout" Target="../slideLayouts/slideLayout1.xml"/><Relationship Id="rId6" Type="http://schemas.openxmlformats.org/officeDocument/2006/relationships/image" Target="../media/image72.png"/><Relationship Id="rId5" Type="http://schemas.openxmlformats.org/officeDocument/2006/relationships/image" Target="../media/image7.pn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5.png"/><Relationship Id="rId7" Type="http://schemas.openxmlformats.org/officeDocument/2006/relationships/image" Target="../media/image76.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7.pn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1.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7.png"/><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87.png"/><Relationship Id="rId5" Type="http://schemas.openxmlformats.org/officeDocument/2006/relationships/image" Target="../media/image7.png"/><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5.png"/><Relationship Id="rId7" Type="http://schemas.openxmlformats.org/officeDocument/2006/relationships/image" Target="../media/image58.png"/><Relationship Id="rId2" Type="http://schemas.openxmlformats.org/officeDocument/2006/relationships/notesSlide" Target="../notesSlides/notesSlide55.xml"/><Relationship Id="rId1" Type="http://schemas.openxmlformats.org/officeDocument/2006/relationships/slideLayout" Target="../slideLayouts/slideLayout1.xml"/><Relationship Id="rId6" Type="http://schemas.openxmlformats.org/officeDocument/2006/relationships/image" Target="../media/image8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75.png"/></Relationships>
</file>

<file path=ppt/slides/_rels/slide58.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5.png"/><Relationship Id="rId7" Type="http://schemas.openxmlformats.org/officeDocument/2006/relationships/image" Target="../media/image93.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4.pn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5.png"/><Relationship Id="rId7" Type="http://schemas.openxmlformats.org/officeDocument/2006/relationships/image" Target="../media/image950.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940.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96.png"/></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image" Target="../media/image960.png"/><Relationship Id="rId5" Type="http://schemas.openxmlformats.org/officeDocument/2006/relationships/image" Target="../media/image7.pn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5.png"/><Relationship Id="rId7" Type="http://schemas.openxmlformats.org/officeDocument/2006/relationships/image" Target="../media/image83.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97.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86.png"/></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2.png"/><Relationship Id="rId2" Type="http://schemas.openxmlformats.org/officeDocument/2006/relationships/notesSlide" Target="../notesSlides/notesSlide61.xml"/><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7.pn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2.emf"/><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customXml" Target="../ink/ink24.xml"/><Relationship Id="rId5" Type="http://schemas.openxmlformats.org/officeDocument/2006/relationships/image" Target="../media/image7.png"/><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5.png"/><Relationship Id="rId7" Type="http://schemas.openxmlformats.org/officeDocument/2006/relationships/customXml" Target="../ink/ink25.xml"/><Relationship Id="rId2" Type="http://schemas.openxmlformats.org/officeDocument/2006/relationships/notesSlide" Target="../notesSlides/notesSlide63.xml"/><Relationship Id="rId1" Type="http://schemas.openxmlformats.org/officeDocument/2006/relationships/slideLayout" Target="../slideLayouts/slideLayout1.xml"/><Relationship Id="rId6" Type="http://schemas.openxmlformats.org/officeDocument/2006/relationships/image" Target="../media/image87.jpeg"/><Relationship Id="rId5" Type="http://schemas.openxmlformats.org/officeDocument/2006/relationships/image" Target="../media/image7.png"/><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675" y="-165575"/>
            <a:ext cx="9136645" cy="5143499"/>
          </a:xfrm>
          <a:prstGeom prst="rect">
            <a:avLst/>
          </a:prstGeom>
          <a:noFill/>
          <a:ln>
            <a:noFill/>
          </a:ln>
        </p:spPr>
      </p:pic>
      <p:pic>
        <p:nvPicPr>
          <p:cNvPr id="55" name="Google Shape;55;p13"/>
          <p:cNvPicPr preferRelativeResize="0"/>
          <p:nvPr/>
        </p:nvPicPr>
        <p:blipFill>
          <a:blip r:embed="rId4">
            <a:alphaModFix/>
          </a:blip>
          <a:stretch>
            <a:fillRect/>
          </a:stretch>
        </p:blipFill>
        <p:spPr>
          <a:xfrm>
            <a:off x="4833413" y="2200275"/>
            <a:ext cx="3000375" cy="742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mc:AlternateContent xmlns:mc="http://schemas.openxmlformats.org/markup-compatibility/2006" xmlns:a14="http://schemas.microsoft.com/office/drawing/2010/main">
        <mc:Choice Requires="a14">
          <p:sp>
            <p:nvSpPr>
              <p:cNvPr id="12" name="TextBox 11">
                <a:extLst>
                  <a:ext uri="{FF2B5EF4-FFF2-40B4-BE49-F238E27FC236}">
                    <a16:creationId xmlns="" xmlns:a16="http://schemas.microsoft.com/office/drawing/2014/main" id="{1C26B93E-86AB-4CF4-AEA7-135D22748827}"/>
                  </a:ext>
                </a:extLst>
              </p:cNvPr>
              <p:cNvSpPr txBox="1"/>
              <p:nvPr/>
            </p:nvSpPr>
            <p:spPr>
              <a:xfrm>
                <a:off x="285136" y="1261616"/>
                <a:ext cx="5036111" cy="369332"/>
              </a:xfrm>
              <a:prstGeom prst="rect">
                <a:avLst/>
              </a:prstGeom>
              <a:noFill/>
            </p:spPr>
            <p:txBody>
              <a:bodyPr wrap="square">
                <a:spAutoFit/>
              </a:bodyPr>
              <a:lstStyle/>
              <a:p>
                <a:r>
                  <a:rPr lang="en-IN" sz="1800" dirty="0">
                    <a:solidFill>
                      <a:schemeClr val="bg1"/>
                    </a:solidFill>
                  </a:rPr>
                  <a:t>1] </a:t>
                </a:r>
                <a14:m>
                  <m:oMath xmlns:m="http://schemas.openxmlformats.org/officeDocument/2006/math">
                    <m:r>
                      <a:rPr lang="en-IN" sz="1800" dirty="0">
                        <a:solidFill>
                          <a:schemeClr val="bg1"/>
                        </a:solidFill>
                        <a:latin typeface="Cambria Math" panose="02040503050406030204" pitchFamily="18" charset="0"/>
                      </a:rPr>
                      <m:t>~</m:t>
                    </m:r>
                    <m:r>
                      <a:rPr lang="en-IN" sz="1800" i="1" dirty="0">
                        <a:solidFill>
                          <a:schemeClr val="bg1"/>
                        </a:solidFill>
                        <a:latin typeface="Cambria Math" panose="02040503050406030204" pitchFamily="18" charset="0"/>
                      </a:rPr>
                      <m:t> </m:t>
                    </m:r>
                  </m:oMath>
                </a14:m>
                <a:r>
                  <a:rPr lang="en-IN" sz="1800" dirty="0">
                    <a:solidFill>
                      <a:schemeClr val="bg1"/>
                    </a:solidFill>
                  </a:rPr>
                  <a:t>p </a:t>
                </a:r>
                <a14:m>
                  <m:oMath xmlns:m="http://schemas.openxmlformats.org/officeDocument/2006/math">
                    <m:r>
                      <a:rPr lang="en-IN" sz="1800">
                        <a:solidFill>
                          <a:schemeClr val="bg1"/>
                        </a:solidFill>
                        <a:latin typeface="Cambria Math" panose="02040503050406030204" pitchFamily="18" charset="0"/>
                      </a:rPr>
                      <m:t>∨</m:t>
                    </m:r>
                    <m:r>
                      <a:rPr lang="en-IN" sz="1800" dirty="0">
                        <a:solidFill>
                          <a:schemeClr val="bg1"/>
                        </a:solidFill>
                        <a:latin typeface="Cambria Math" panose="02040503050406030204" pitchFamily="18" charset="0"/>
                      </a:rPr>
                      <m:t>~</m:t>
                    </m:r>
                    <m:r>
                      <m:rPr>
                        <m:sty m:val="p"/>
                      </m:rPr>
                      <a:rPr lang="en-IN" sz="1800">
                        <a:solidFill>
                          <a:schemeClr val="bg1"/>
                        </a:solidFill>
                        <a:latin typeface="Cambria Math" panose="02040503050406030204" pitchFamily="18" charset="0"/>
                      </a:rPr>
                      <m:t>q</m:t>
                    </m:r>
                  </m:oMath>
                </a14:m>
                <a:endParaRPr lang="en-IN" sz="1800" dirty="0">
                  <a:solidFill>
                    <a:schemeClr val="bg1"/>
                  </a:solidFill>
                </a:endParaRPr>
              </a:p>
            </p:txBody>
          </p:sp>
        </mc:Choice>
        <mc:Fallback xmlns="">
          <p:sp>
            <p:nvSpPr>
              <p:cNvPr id="12" name="TextBox 11">
                <a:extLst>
                  <a:ext uri="{FF2B5EF4-FFF2-40B4-BE49-F238E27FC236}">
                    <a16:creationId xmlns:a16="http://schemas.microsoft.com/office/drawing/2014/main" id="{1C26B93E-86AB-4CF4-AEA7-135D22748827}"/>
                  </a:ext>
                </a:extLst>
              </p:cNvPr>
              <p:cNvSpPr txBox="1">
                <a:spLocks noRot="1" noChangeAspect="1" noMove="1" noResize="1" noEditPoints="1" noAdjustHandles="1" noChangeArrowheads="1" noChangeShapeType="1" noTextEdit="1"/>
              </p:cNvSpPr>
              <p:nvPr/>
            </p:nvSpPr>
            <p:spPr>
              <a:xfrm>
                <a:off x="285136" y="1261616"/>
                <a:ext cx="5036111" cy="369332"/>
              </a:xfrm>
              <a:prstGeom prst="rect">
                <a:avLst/>
              </a:prstGeom>
              <a:blipFill>
                <a:blip r:embed="rId6"/>
                <a:stretch>
                  <a:fillRect l="-1090" t="-9836" b="-24590"/>
                </a:stretch>
              </a:blipFill>
            </p:spPr>
            <p:txBody>
              <a:bodyPr/>
              <a:lstStyle/>
              <a:p>
                <a:r>
                  <a:rPr lang="en-US">
                    <a:noFill/>
                  </a:rPr>
                  <a:t> </a:t>
                </a:r>
              </a:p>
            </p:txBody>
          </p:sp>
        </mc:Fallback>
      </mc:AlternateContent>
      <p:sp>
        <p:nvSpPr>
          <p:cNvPr id="2" name="Rectangle 1">
            <a:extLst>
              <a:ext uri="{FF2B5EF4-FFF2-40B4-BE49-F238E27FC236}">
                <a16:creationId xmlns="" xmlns:a16="http://schemas.microsoft.com/office/drawing/2014/main" id="{07FDC9A6-1914-4B45-85B6-98FE70C2C167}"/>
              </a:ext>
            </a:extLst>
          </p:cNvPr>
          <p:cNvSpPr/>
          <p:nvPr/>
        </p:nvSpPr>
        <p:spPr>
          <a:xfrm>
            <a:off x="285136" y="148589"/>
            <a:ext cx="2168504" cy="400110"/>
          </a:xfrm>
          <a:prstGeom prst="rect">
            <a:avLst/>
          </a:prstGeom>
        </p:spPr>
        <p:txBody>
          <a:bodyPr wrap="square">
            <a:spAutoFit/>
          </a:bodyPr>
          <a:lstStyle/>
          <a:p>
            <a:r>
              <a:rPr lang="en-IN" sz="2000" dirty="0"/>
              <a:t>Example</a:t>
            </a:r>
            <a:endParaRPr lang="en-US" sz="2000" dirty="0"/>
          </a:p>
        </p:txBody>
      </p:sp>
      <p:sp>
        <p:nvSpPr>
          <p:cNvPr id="4" name="Rectangle 3">
            <a:extLst>
              <a:ext uri="{FF2B5EF4-FFF2-40B4-BE49-F238E27FC236}">
                <a16:creationId xmlns="" xmlns:a16="http://schemas.microsoft.com/office/drawing/2014/main" id="{C3F9FBCC-0E72-43D3-849B-306A7549CDB3}"/>
              </a:ext>
            </a:extLst>
          </p:cNvPr>
          <p:cNvSpPr/>
          <p:nvPr/>
        </p:nvSpPr>
        <p:spPr>
          <a:xfrm>
            <a:off x="285136" y="797570"/>
            <a:ext cx="1895071" cy="307777"/>
          </a:xfrm>
          <a:prstGeom prst="rect">
            <a:avLst/>
          </a:prstGeom>
        </p:spPr>
        <p:txBody>
          <a:bodyPr wrap="none">
            <a:spAutoFit/>
          </a:bodyPr>
          <a:lstStyle/>
          <a:p>
            <a:r>
              <a:rPr lang="en-IN" dirty="0">
                <a:solidFill>
                  <a:schemeClr val="bg1"/>
                </a:solidFill>
              </a:rPr>
              <a:t>Derive the truth table:</a:t>
            </a:r>
          </a:p>
        </p:txBody>
      </p:sp>
      <mc:AlternateContent xmlns:mc="http://schemas.openxmlformats.org/markup-compatibility/2006" xmlns:a14="http://schemas.microsoft.com/office/drawing/2010/main">
        <mc:Choice Requires="a14">
          <p:graphicFrame>
            <p:nvGraphicFramePr>
              <p:cNvPr id="13" name="Table 5">
                <a:extLst>
                  <a:ext uri="{FF2B5EF4-FFF2-40B4-BE49-F238E27FC236}">
                    <a16:creationId xmlns="" xmlns:a16="http://schemas.microsoft.com/office/drawing/2014/main" id="{E5572B90-CDB3-4473-B4DF-C8200A666611}"/>
                  </a:ext>
                </a:extLst>
              </p:cNvPr>
              <p:cNvGraphicFramePr>
                <a:graphicFrameLocks noGrp="1"/>
              </p:cNvGraphicFramePr>
              <p:nvPr>
                <p:extLst>
                  <p:ext uri="{D42A27DB-BD31-4B8C-83A1-F6EECF244321}">
                    <p14:modId xmlns:p14="http://schemas.microsoft.com/office/powerpoint/2010/main" val="234771313"/>
                  </p:ext>
                </p:extLst>
              </p:nvPr>
            </p:nvGraphicFramePr>
            <p:xfrm>
              <a:off x="446422" y="1988965"/>
              <a:ext cx="8128000" cy="2356965"/>
            </p:xfrm>
            <a:graphic>
              <a:graphicData uri="http://schemas.openxmlformats.org/drawingml/2006/table">
                <a:tbl>
                  <a:tblPr firstRow="1" bandRow="1">
                    <a:tableStyleId>{073A0DAA-6AF3-43AB-8588-CEC1D06C72B9}</a:tableStyleId>
                  </a:tblPr>
                  <a:tblGrid>
                    <a:gridCol w="1625600">
                      <a:extLst>
                        <a:ext uri="{9D8B030D-6E8A-4147-A177-3AD203B41FA5}">
                          <a16:colId xmlns="" xmlns:a16="http://schemas.microsoft.com/office/drawing/2014/main" val="2619951498"/>
                        </a:ext>
                      </a:extLst>
                    </a:gridCol>
                    <a:gridCol w="1625600">
                      <a:extLst>
                        <a:ext uri="{9D8B030D-6E8A-4147-A177-3AD203B41FA5}">
                          <a16:colId xmlns="" xmlns:a16="http://schemas.microsoft.com/office/drawing/2014/main" val="3979541526"/>
                        </a:ext>
                      </a:extLst>
                    </a:gridCol>
                    <a:gridCol w="1625600">
                      <a:extLst>
                        <a:ext uri="{9D8B030D-6E8A-4147-A177-3AD203B41FA5}">
                          <a16:colId xmlns="" xmlns:a16="http://schemas.microsoft.com/office/drawing/2014/main" val="967307603"/>
                        </a:ext>
                      </a:extLst>
                    </a:gridCol>
                    <a:gridCol w="1625600">
                      <a:extLst>
                        <a:ext uri="{9D8B030D-6E8A-4147-A177-3AD203B41FA5}">
                          <a16:colId xmlns="" xmlns:a16="http://schemas.microsoft.com/office/drawing/2014/main" val="2715739554"/>
                        </a:ext>
                      </a:extLst>
                    </a:gridCol>
                    <a:gridCol w="1625600">
                      <a:extLst>
                        <a:ext uri="{9D8B030D-6E8A-4147-A177-3AD203B41FA5}">
                          <a16:colId xmlns="" xmlns:a16="http://schemas.microsoft.com/office/drawing/2014/main" val="915962249"/>
                        </a:ext>
                      </a:extLst>
                    </a:gridCol>
                  </a:tblGrid>
                  <a:tr h="471393">
                    <a:tc>
                      <a:txBody>
                        <a:bodyPr/>
                        <a:lstStyle/>
                        <a:p>
                          <a:r>
                            <a:rPr lang="en-IN" dirty="0"/>
                            <a:t>P</a:t>
                          </a:r>
                        </a:p>
                      </a:txBody>
                      <a:tcPr/>
                    </a:tc>
                    <a:tc>
                      <a:txBody>
                        <a:bodyPr/>
                        <a:lstStyle/>
                        <a:p>
                          <a:r>
                            <a:rPr lang="en-IN" dirty="0"/>
                            <a:t>q</a:t>
                          </a:r>
                        </a:p>
                      </a:txBody>
                      <a:tcPr/>
                    </a:tc>
                    <a:tc>
                      <a:txBody>
                        <a:bodyPr/>
                        <a:lstStyle/>
                        <a:p>
                          <a14:m>
                            <m:oMath xmlns:m="http://schemas.openxmlformats.org/officeDocument/2006/math">
                              <m:r>
                                <a:rPr lang="en-IN" dirty="0" smtClean="0">
                                  <a:latin typeface="Cambria Math" panose="02040503050406030204" pitchFamily="18" charset="0"/>
                                </a:rPr>
                                <m:t>~</m:t>
                              </m:r>
                              <m:r>
                                <a:rPr lang="en-IN" i="1" dirty="0" smtClean="0">
                                  <a:latin typeface="Cambria Math" panose="02040503050406030204" pitchFamily="18" charset="0"/>
                                </a:rPr>
                                <m:t> </m:t>
                              </m:r>
                            </m:oMath>
                          </a14:m>
                          <a:r>
                            <a:rPr lang="en-IN" dirty="0"/>
                            <a:t>p</a:t>
                          </a:r>
                        </a:p>
                      </a:txBody>
                      <a:tcPr/>
                    </a:tc>
                    <a:tc>
                      <a:txBody>
                        <a:bodyPr/>
                        <a:lstStyle/>
                        <a:p>
                          <a:pPr/>
                          <a14:m>
                            <m:oMathPara xmlns:m="http://schemas.openxmlformats.org/officeDocument/2006/math">
                              <m:oMathParaPr>
                                <m:jc m:val="centerGroup"/>
                              </m:oMathParaPr>
                              <m:oMath xmlns:m="http://schemas.openxmlformats.org/officeDocument/2006/math">
                                <m:r>
                                  <a:rPr lang="en-IN" dirty="0" smtClean="0">
                                    <a:latin typeface="Cambria Math" panose="02040503050406030204" pitchFamily="18" charset="0"/>
                                  </a:rPr>
                                  <m:t>~</m:t>
                                </m:r>
                                <m:r>
                                  <m:rPr>
                                    <m:sty m:val="p"/>
                                  </m:rPr>
                                  <a:rPr lang="en-IN" b="0" i="0" smtClean="0">
                                    <a:latin typeface="Cambria Math" panose="02040503050406030204" pitchFamily="18" charset="0"/>
                                  </a:rPr>
                                  <m:t>q</m:t>
                                </m:r>
                              </m:oMath>
                            </m:oMathPara>
                          </a14:m>
                          <a:endParaRPr lang="en-IN" dirty="0"/>
                        </a:p>
                      </a:txBody>
                      <a:tcPr/>
                    </a:tc>
                    <a:tc>
                      <a:txBody>
                        <a:bodyPr/>
                        <a:lstStyle/>
                        <a:p>
                          <a14:m>
                            <m:oMath xmlns:m="http://schemas.openxmlformats.org/officeDocument/2006/math">
                              <m:r>
                                <a:rPr lang="en-IN" dirty="0" smtClean="0">
                                  <a:latin typeface="Cambria Math" panose="02040503050406030204" pitchFamily="18" charset="0"/>
                                </a:rPr>
                                <m:t>~</m:t>
                              </m:r>
                              <m:r>
                                <a:rPr lang="en-IN" i="1" dirty="0" smtClean="0">
                                  <a:latin typeface="Cambria Math" panose="02040503050406030204" pitchFamily="18" charset="0"/>
                                </a:rPr>
                                <m:t> </m:t>
                              </m:r>
                            </m:oMath>
                          </a14:m>
                          <a:r>
                            <a:rPr lang="en-IN" dirty="0"/>
                            <a:t>p </a:t>
                          </a:r>
                          <a14:m>
                            <m:oMath xmlns:m="http://schemas.openxmlformats.org/officeDocument/2006/math">
                              <m:r>
                                <a:rPr lang="en-IN" b="0" i="0" smtClean="0">
                                  <a:latin typeface="Cambria Math" panose="02040503050406030204" pitchFamily="18" charset="0"/>
                                </a:rPr>
                                <m:t>∨</m:t>
                              </m:r>
                              <m:r>
                                <a:rPr lang="en-IN" dirty="0" smtClean="0">
                                  <a:latin typeface="Cambria Math" panose="02040503050406030204" pitchFamily="18" charset="0"/>
                                </a:rPr>
                                <m:t>~</m:t>
                              </m:r>
                              <m:r>
                                <m:rPr>
                                  <m:sty m:val="p"/>
                                </m:rPr>
                                <a:rPr lang="en-IN" b="0" i="0" smtClean="0">
                                  <a:latin typeface="Cambria Math" panose="02040503050406030204" pitchFamily="18" charset="0"/>
                                </a:rPr>
                                <m:t>q</m:t>
                              </m:r>
                            </m:oMath>
                          </a14:m>
                          <a:endParaRPr lang="en-IN" dirty="0"/>
                        </a:p>
                      </a:txBody>
                      <a:tcPr/>
                    </a:tc>
                    <a:extLst>
                      <a:ext uri="{0D108BD9-81ED-4DB2-BD59-A6C34878D82A}">
                        <a16:rowId xmlns="" xmlns:a16="http://schemas.microsoft.com/office/drawing/2014/main" val="3811558406"/>
                      </a:ext>
                    </a:extLst>
                  </a:tr>
                  <a:tr h="471393">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 xmlns:a16="http://schemas.microsoft.com/office/drawing/2014/main" val="1884181814"/>
                      </a:ext>
                    </a:extLst>
                  </a:tr>
                  <a:tr h="471393">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106917143"/>
                      </a:ext>
                    </a:extLst>
                  </a:tr>
                  <a:tr h="471393">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987143557"/>
                      </a:ext>
                    </a:extLst>
                  </a:tr>
                  <a:tr h="471393">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373371908"/>
                      </a:ext>
                    </a:extLst>
                  </a:tr>
                </a:tbl>
              </a:graphicData>
            </a:graphic>
          </p:graphicFrame>
        </mc:Choice>
        <mc:Fallback xmlns="">
          <p:graphicFrame>
            <p:nvGraphicFramePr>
              <p:cNvPr id="13" name="Table 5">
                <a:extLst>
                  <a:ext uri="{FF2B5EF4-FFF2-40B4-BE49-F238E27FC236}">
                    <a16:creationId xmlns:a16="http://schemas.microsoft.com/office/drawing/2014/main" id="{E5572B90-CDB3-4473-B4DF-C8200A666611}"/>
                  </a:ext>
                </a:extLst>
              </p:cNvPr>
              <p:cNvGraphicFramePr>
                <a:graphicFrameLocks noGrp="1"/>
              </p:cNvGraphicFramePr>
              <p:nvPr>
                <p:extLst>
                  <p:ext uri="{D42A27DB-BD31-4B8C-83A1-F6EECF244321}">
                    <p14:modId xmlns:p14="http://schemas.microsoft.com/office/powerpoint/2010/main" val="234771313"/>
                  </p:ext>
                </p:extLst>
              </p:nvPr>
            </p:nvGraphicFramePr>
            <p:xfrm>
              <a:off x="446422" y="1988965"/>
              <a:ext cx="8128000" cy="2356965"/>
            </p:xfrm>
            <a:graphic>
              <a:graphicData uri="http://schemas.openxmlformats.org/drawingml/2006/table">
                <a:tbl>
                  <a:tblPr firstRow="1" bandRow="1">
                    <a:tableStyleId>{073A0DAA-6AF3-43AB-8588-CEC1D06C72B9}</a:tableStyleId>
                  </a:tblPr>
                  <a:tblGrid>
                    <a:gridCol w="1625600">
                      <a:extLst>
                        <a:ext uri="{9D8B030D-6E8A-4147-A177-3AD203B41FA5}">
                          <a16:colId xmlns:a16="http://schemas.microsoft.com/office/drawing/2014/main" val="2619951498"/>
                        </a:ext>
                      </a:extLst>
                    </a:gridCol>
                    <a:gridCol w="1625600">
                      <a:extLst>
                        <a:ext uri="{9D8B030D-6E8A-4147-A177-3AD203B41FA5}">
                          <a16:colId xmlns:a16="http://schemas.microsoft.com/office/drawing/2014/main" val="3979541526"/>
                        </a:ext>
                      </a:extLst>
                    </a:gridCol>
                    <a:gridCol w="1625600">
                      <a:extLst>
                        <a:ext uri="{9D8B030D-6E8A-4147-A177-3AD203B41FA5}">
                          <a16:colId xmlns:a16="http://schemas.microsoft.com/office/drawing/2014/main" val="967307603"/>
                        </a:ext>
                      </a:extLst>
                    </a:gridCol>
                    <a:gridCol w="1625600">
                      <a:extLst>
                        <a:ext uri="{9D8B030D-6E8A-4147-A177-3AD203B41FA5}">
                          <a16:colId xmlns:a16="http://schemas.microsoft.com/office/drawing/2014/main" val="2715739554"/>
                        </a:ext>
                      </a:extLst>
                    </a:gridCol>
                    <a:gridCol w="1625600">
                      <a:extLst>
                        <a:ext uri="{9D8B030D-6E8A-4147-A177-3AD203B41FA5}">
                          <a16:colId xmlns:a16="http://schemas.microsoft.com/office/drawing/2014/main" val="915962249"/>
                        </a:ext>
                      </a:extLst>
                    </a:gridCol>
                  </a:tblGrid>
                  <a:tr h="471393">
                    <a:tc>
                      <a:txBody>
                        <a:bodyPr/>
                        <a:lstStyle/>
                        <a:p>
                          <a:r>
                            <a:rPr lang="en-IN" dirty="0"/>
                            <a:t>P</a:t>
                          </a:r>
                        </a:p>
                      </a:txBody>
                      <a:tcPr/>
                    </a:tc>
                    <a:tc>
                      <a:txBody>
                        <a:bodyPr/>
                        <a:lstStyle/>
                        <a:p>
                          <a:r>
                            <a:rPr lang="en-IN" dirty="0"/>
                            <a:t>q</a:t>
                          </a:r>
                        </a:p>
                      </a:txBody>
                      <a:tcPr/>
                    </a:tc>
                    <a:tc>
                      <a:txBody>
                        <a:bodyPr/>
                        <a:lstStyle/>
                        <a:p>
                          <a:endParaRPr lang="en-US"/>
                        </a:p>
                      </a:txBody>
                      <a:tcPr>
                        <a:blipFill>
                          <a:blip r:embed="rId7"/>
                          <a:stretch>
                            <a:fillRect l="-201128" t="-1299" r="-202256" b="-405195"/>
                          </a:stretch>
                        </a:blipFill>
                      </a:tcPr>
                    </a:tc>
                    <a:tc>
                      <a:txBody>
                        <a:bodyPr/>
                        <a:lstStyle/>
                        <a:p>
                          <a:endParaRPr lang="en-US"/>
                        </a:p>
                      </a:txBody>
                      <a:tcPr>
                        <a:blipFill>
                          <a:blip r:embed="rId7"/>
                          <a:stretch>
                            <a:fillRect l="-300000" t="-1299" r="-101498" b="-405195"/>
                          </a:stretch>
                        </a:blipFill>
                      </a:tcPr>
                    </a:tc>
                    <a:tc>
                      <a:txBody>
                        <a:bodyPr/>
                        <a:lstStyle/>
                        <a:p>
                          <a:endParaRPr lang="en-US"/>
                        </a:p>
                      </a:txBody>
                      <a:tcPr>
                        <a:blipFill>
                          <a:blip r:embed="rId7"/>
                          <a:stretch>
                            <a:fillRect l="-400000" t="-1299" r="-1498" b="-405195"/>
                          </a:stretch>
                        </a:blipFill>
                      </a:tcPr>
                    </a:tc>
                    <a:extLst>
                      <a:ext uri="{0D108BD9-81ED-4DB2-BD59-A6C34878D82A}">
                        <a16:rowId xmlns:a16="http://schemas.microsoft.com/office/drawing/2014/main" val="3811558406"/>
                      </a:ext>
                    </a:extLst>
                  </a:tr>
                  <a:tr h="471393">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1884181814"/>
                      </a:ext>
                    </a:extLst>
                  </a:tr>
                  <a:tr h="471393">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2106917143"/>
                      </a:ext>
                    </a:extLst>
                  </a:tr>
                  <a:tr h="471393">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987143557"/>
                      </a:ext>
                    </a:extLst>
                  </a:tr>
                  <a:tr h="471393">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1373371908"/>
                      </a:ext>
                    </a:extLst>
                  </a:tr>
                </a:tbl>
              </a:graphicData>
            </a:graphic>
          </p:graphicFrame>
        </mc:Fallback>
      </mc:AlternateContent>
    </p:spTree>
    <p:extLst>
      <p:ext uri="{BB962C8B-B14F-4D97-AF65-F5344CB8AC3E}">
        <p14:creationId xmlns:p14="http://schemas.microsoft.com/office/powerpoint/2010/main" val="283883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473149" y="1186755"/>
            <a:ext cx="5036111" cy="2616101"/>
          </a:xfrm>
          <a:prstGeom prst="rect">
            <a:avLst/>
          </a:prstGeom>
          <a:noFill/>
        </p:spPr>
        <p:txBody>
          <a:bodyPr wrap="square">
            <a:spAutoFit/>
          </a:bodyPr>
          <a:lstStyle/>
          <a:p>
            <a:r>
              <a:rPr lang="en-IN" sz="1800" dirty="0">
                <a:solidFill>
                  <a:schemeClr val="tx1">
                    <a:lumMod val="95000"/>
                    <a:lumOff val="5000"/>
                  </a:schemeClr>
                </a:solidFill>
                <a:latin typeface="Arial Rounded MT Bold" panose="020F0704030504030204" pitchFamily="34" charset="0"/>
              </a:rPr>
              <a:t>	</a:t>
            </a:r>
            <a:endParaRPr lang="en-IN" sz="2800" dirty="0">
              <a:solidFill>
                <a:schemeClr val="tx1">
                  <a:lumMod val="95000"/>
                  <a:lumOff val="5000"/>
                </a:schemeClr>
              </a:solidFill>
              <a:latin typeface="Arial Rounded MT Bold" panose="020F0704030504030204" pitchFamily="34" charset="0"/>
            </a:endParaRPr>
          </a:p>
          <a:p>
            <a:pPr marL="0" indent="0">
              <a:buNone/>
            </a:pPr>
            <a:r>
              <a:rPr lang="en-IN" sz="2000" dirty="0">
                <a:solidFill>
                  <a:schemeClr val="tx1">
                    <a:lumMod val="95000"/>
                    <a:lumOff val="5000"/>
                  </a:schemeClr>
                </a:solidFill>
                <a:latin typeface="Arial Rounded MT Bold" panose="020F0704030504030204" pitchFamily="34" charset="0"/>
              </a:rPr>
              <a:t>   </a:t>
            </a: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r>
              <a:rPr lang="en-IN" sz="1800" b="1" dirty="0">
                <a:solidFill>
                  <a:schemeClr val="bg1"/>
                </a:solidFill>
                <a:latin typeface="Arial Black" panose="020B0A04020102020204" pitchFamily="34" charset="0"/>
              </a:rPr>
              <a:t> </a:t>
            </a:r>
          </a:p>
        </p:txBody>
      </p:sp>
      <p:sp>
        <p:nvSpPr>
          <p:cNvPr id="2" name="Rectangle 1">
            <a:extLst>
              <a:ext uri="{FF2B5EF4-FFF2-40B4-BE49-F238E27FC236}">
                <a16:creationId xmlns="" xmlns:a16="http://schemas.microsoft.com/office/drawing/2014/main" id="{07FDC9A6-1914-4B45-85B6-98FE70C2C167}"/>
              </a:ext>
            </a:extLst>
          </p:cNvPr>
          <p:cNvSpPr/>
          <p:nvPr/>
        </p:nvSpPr>
        <p:spPr>
          <a:xfrm>
            <a:off x="285136" y="148589"/>
            <a:ext cx="2168504" cy="400110"/>
          </a:xfrm>
          <a:prstGeom prst="rect">
            <a:avLst/>
          </a:prstGeom>
        </p:spPr>
        <p:txBody>
          <a:bodyPr wrap="square">
            <a:spAutoFit/>
          </a:bodyPr>
          <a:lstStyle/>
          <a:p>
            <a:r>
              <a:rPr lang="en-IN" sz="2000" dirty="0"/>
              <a:t>Example</a:t>
            </a:r>
            <a:endParaRPr lang="en-US" sz="2000" dirty="0"/>
          </a:p>
        </p:txBody>
      </p:sp>
      <p:sp>
        <p:nvSpPr>
          <p:cNvPr id="9" name="Content Placeholder 2">
            <a:extLst>
              <a:ext uri="{FF2B5EF4-FFF2-40B4-BE49-F238E27FC236}">
                <a16:creationId xmlns="" xmlns:a16="http://schemas.microsoft.com/office/drawing/2014/main" id="{9028EE76-6911-4856-B3C6-EE6CD05216DF}"/>
              </a:ext>
            </a:extLst>
          </p:cNvPr>
          <p:cNvSpPr txBox="1">
            <a:spLocks/>
          </p:cNvSpPr>
          <p:nvPr/>
        </p:nvSpPr>
        <p:spPr>
          <a:xfrm>
            <a:off x="137160" y="782566"/>
            <a:ext cx="5181600" cy="868148"/>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dirty="0">
                <a:solidFill>
                  <a:schemeClr val="bg1"/>
                </a:solidFill>
              </a:rPr>
              <a:t>Derive truth table: </a:t>
            </a:r>
            <a:r>
              <a:rPr lang="en-US" dirty="0">
                <a:solidFill>
                  <a:schemeClr val="bg1"/>
                </a:solidFill>
              </a:rPr>
              <a:t>(~(p Ʌ q) )˅ q</a:t>
            </a:r>
          </a:p>
          <a:p>
            <a:endParaRPr lang="en-IN" dirty="0"/>
          </a:p>
        </p:txBody>
      </p:sp>
      <p:graphicFrame>
        <p:nvGraphicFramePr>
          <p:cNvPr id="11" name="Table 5">
            <a:extLst>
              <a:ext uri="{FF2B5EF4-FFF2-40B4-BE49-F238E27FC236}">
                <a16:creationId xmlns="" xmlns:a16="http://schemas.microsoft.com/office/drawing/2014/main" id="{6CC72B70-F1AA-495F-AA2A-A23F936C41CA}"/>
              </a:ext>
            </a:extLst>
          </p:cNvPr>
          <p:cNvGraphicFramePr>
            <a:graphicFrameLocks noGrp="1"/>
          </p:cNvGraphicFramePr>
          <p:nvPr>
            <p:extLst>
              <p:ext uri="{D42A27DB-BD31-4B8C-83A1-F6EECF244321}">
                <p14:modId xmlns:p14="http://schemas.microsoft.com/office/powerpoint/2010/main" val="1149446003"/>
              </p:ext>
            </p:extLst>
          </p:nvPr>
        </p:nvGraphicFramePr>
        <p:xfrm>
          <a:off x="392159" y="1730691"/>
          <a:ext cx="8128000" cy="2251332"/>
        </p:xfrm>
        <a:graphic>
          <a:graphicData uri="http://schemas.openxmlformats.org/drawingml/2006/table">
            <a:tbl>
              <a:tblPr firstRow="1" bandRow="1">
                <a:tableStyleId>{073A0DAA-6AF3-43AB-8588-CEC1D06C72B9}</a:tableStyleId>
              </a:tblPr>
              <a:tblGrid>
                <a:gridCol w="1625600">
                  <a:extLst>
                    <a:ext uri="{9D8B030D-6E8A-4147-A177-3AD203B41FA5}">
                      <a16:colId xmlns="" xmlns:a16="http://schemas.microsoft.com/office/drawing/2014/main" val="2619951498"/>
                    </a:ext>
                  </a:extLst>
                </a:gridCol>
                <a:gridCol w="1625600">
                  <a:extLst>
                    <a:ext uri="{9D8B030D-6E8A-4147-A177-3AD203B41FA5}">
                      <a16:colId xmlns="" xmlns:a16="http://schemas.microsoft.com/office/drawing/2014/main" val="3979541526"/>
                    </a:ext>
                  </a:extLst>
                </a:gridCol>
                <a:gridCol w="1625600">
                  <a:extLst>
                    <a:ext uri="{9D8B030D-6E8A-4147-A177-3AD203B41FA5}">
                      <a16:colId xmlns="" xmlns:a16="http://schemas.microsoft.com/office/drawing/2014/main" val="967307603"/>
                    </a:ext>
                  </a:extLst>
                </a:gridCol>
                <a:gridCol w="1625600">
                  <a:extLst>
                    <a:ext uri="{9D8B030D-6E8A-4147-A177-3AD203B41FA5}">
                      <a16:colId xmlns="" xmlns:a16="http://schemas.microsoft.com/office/drawing/2014/main" val="2715739554"/>
                    </a:ext>
                  </a:extLst>
                </a:gridCol>
                <a:gridCol w="1625600">
                  <a:extLst>
                    <a:ext uri="{9D8B030D-6E8A-4147-A177-3AD203B41FA5}">
                      <a16:colId xmlns="" xmlns:a16="http://schemas.microsoft.com/office/drawing/2014/main" val="915962249"/>
                    </a:ext>
                  </a:extLst>
                </a:gridCol>
              </a:tblGrid>
              <a:tr h="365760">
                <a:tc>
                  <a:txBody>
                    <a:bodyPr/>
                    <a:lstStyle/>
                    <a:p>
                      <a:r>
                        <a:rPr lang="en-IN" dirty="0"/>
                        <a:t>P</a:t>
                      </a:r>
                    </a:p>
                  </a:txBody>
                  <a:tcPr/>
                </a:tc>
                <a:tc>
                  <a:txBody>
                    <a:bodyPr/>
                    <a:lstStyle/>
                    <a:p>
                      <a:r>
                        <a:rPr lang="en-IN" dirty="0"/>
                        <a:t>q</a:t>
                      </a:r>
                    </a:p>
                  </a:txBody>
                  <a:tcPr/>
                </a:tc>
                <a:tc>
                  <a:txBody>
                    <a:bodyPr/>
                    <a:lstStyle/>
                    <a:p>
                      <a:endParaRPr lang="en-US"/>
                    </a:p>
                  </a:txBody>
                  <a:tcPr>
                    <a:blipFill>
                      <a:blip r:embed="rId6"/>
                      <a:stretch>
                        <a:fillRect l="-200375" t="-8333" r="-201498" b="-521667"/>
                      </a:stretch>
                    </a:blipFill>
                  </a:tcPr>
                </a:tc>
                <a:tc>
                  <a:txBody>
                    <a:bodyPr/>
                    <a:lstStyle/>
                    <a:p>
                      <a:endParaRPr lang="en-US"/>
                    </a:p>
                  </a:txBody>
                  <a:tcPr>
                    <a:blipFill>
                      <a:blip r:embed="rId6"/>
                      <a:stretch>
                        <a:fillRect l="-300375" t="-8333" r="-101498" b="-521667"/>
                      </a:stretch>
                    </a:blipFill>
                  </a:tcPr>
                </a:tc>
                <a:tc>
                  <a:txBody>
                    <a:bodyPr/>
                    <a:lstStyle/>
                    <a:p>
                      <a:endParaRPr lang="en-US" dirty="0"/>
                    </a:p>
                  </a:txBody>
                  <a:tcPr>
                    <a:blipFill>
                      <a:blip r:embed="rId6"/>
                      <a:stretch>
                        <a:fillRect l="-400375" t="-8333" r="-1498" b="-521667"/>
                      </a:stretch>
                    </a:blipFill>
                  </a:tcPr>
                </a:tc>
                <a:extLst>
                  <a:ext uri="{0D108BD9-81ED-4DB2-BD59-A6C34878D82A}">
                    <a16:rowId xmlns="" xmlns:a16="http://schemas.microsoft.com/office/drawing/2014/main" val="3811558406"/>
                  </a:ext>
                </a:extLst>
              </a:tr>
              <a:tr h="471393">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884181814"/>
                  </a:ext>
                </a:extLst>
              </a:tr>
              <a:tr h="471393">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106917143"/>
                  </a:ext>
                </a:extLst>
              </a:tr>
              <a:tr h="471393">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987143557"/>
                  </a:ext>
                </a:extLst>
              </a:tr>
              <a:tr h="471393">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373371908"/>
                  </a:ext>
                </a:extLst>
              </a:tr>
            </a:tbl>
          </a:graphicData>
        </a:graphic>
      </p:graphicFrame>
    </p:spTree>
    <p:extLst>
      <p:ext uri="{BB962C8B-B14F-4D97-AF65-F5344CB8AC3E}">
        <p14:creationId xmlns:p14="http://schemas.microsoft.com/office/powerpoint/2010/main" val="259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473149" y="1186755"/>
            <a:ext cx="5036111" cy="2616101"/>
          </a:xfrm>
          <a:prstGeom prst="rect">
            <a:avLst/>
          </a:prstGeom>
          <a:noFill/>
        </p:spPr>
        <p:txBody>
          <a:bodyPr wrap="square">
            <a:spAutoFit/>
          </a:bodyPr>
          <a:lstStyle/>
          <a:p>
            <a:r>
              <a:rPr lang="en-IN" sz="1800" dirty="0">
                <a:solidFill>
                  <a:schemeClr val="tx1">
                    <a:lumMod val="95000"/>
                    <a:lumOff val="5000"/>
                  </a:schemeClr>
                </a:solidFill>
                <a:latin typeface="Arial Rounded MT Bold" panose="020F0704030504030204" pitchFamily="34" charset="0"/>
              </a:rPr>
              <a:t>	</a:t>
            </a:r>
            <a:endParaRPr lang="en-IN" sz="2800" dirty="0">
              <a:solidFill>
                <a:schemeClr val="tx1">
                  <a:lumMod val="95000"/>
                  <a:lumOff val="5000"/>
                </a:schemeClr>
              </a:solidFill>
              <a:latin typeface="Arial Rounded MT Bold" panose="020F0704030504030204" pitchFamily="34" charset="0"/>
            </a:endParaRPr>
          </a:p>
          <a:p>
            <a:pPr marL="0" indent="0">
              <a:buNone/>
            </a:pPr>
            <a:r>
              <a:rPr lang="en-IN" sz="2000" dirty="0">
                <a:solidFill>
                  <a:schemeClr val="tx1">
                    <a:lumMod val="95000"/>
                    <a:lumOff val="5000"/>
                  </a:schemeClr>
                </a:solidFill>
                <a:latin typeface="Arial Rounded MT Bold" panose="020F0704030504030204" pitchFamily="34" charset="0"/>
              </a:rPr>
              <a:t>   </a:t>
            </a: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r>
              <a:rPr lang="en-IN" sz="1800" b="1" dirty="0">
                <a:solidFill>
                  <a:schemeClr val="bg1"/>
                </a:solidFill>
                <a:latin typeface="Arial Black" panose="020B0A04020102020204" pitchFamily="34" charset="0"/>
              </a:rPr>
              <a:t> </a:t>
            </a:r>
          </a:p>
        </p:txBody>
      </p:sp>
      <p:sp>
        <p:nvSpPr>
          <p:cNvPr id="2" name="Rectangle 1">
            <a:extLst>
              <a:ext uri="{FF2B5EF4-FFF2-40B4-BE49-F238E27FC236}">
                <a16:creationId xmlns="" xmlns:a16="http://schemas.microsoft.com/office/drawing/2014/main" id="{07FDC9A6-1914-4B45-85B6-98FE70C2C167}"/>
              </a:ext>
            </a:extLst>
          </p:cNvPr>
          <p:cNvSpPr/>
          <p:nvPr/>
        </p:nvSpPr>
        <p:spPr>
          <a:xfrm>
            <a:off x="285136" y="148589"/>
            <a:ext cx="2168504" cy="400110"/>
          </a:xfrm>
          <a:prstGeom prst="rect">
            <a:avLst/>
          </a:prstGeom>
        </p:spPr>
        <p:txBody>
          <a:bodyPr wrap="square">
            <a:spAutoFit/>
          </a:bodyPr>
          <a:lstStyle/>
          <a:p>
            <a:r>
              <a:rPr lang="en-IN" sz="2000" dirty="0"/>
              <a:t>Example</a:t>
            </a:r>
            <a:endParaRPr lang="en-US" sz="2000"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 xmlns:a16="http://schemas.microsoft.com/office/drawing/2014/main" id="{9028EE76-6911-4856-B3C6-EE6CD05216DF}"/>
                  </a:ext>
                </a:extLst>
              </p:cNvPr>
              <p:cNvSpPr txBox="1">
                <a:spLocks/>
              </p:cNvSpPr>
              <p:nvPr/>
            </p:nvSpPr>
            <p:spPr>
              <a:xfrm>
                <a:off x="137160" y="782566"/>
                <a:ext cx="5181600" cy="868148"/>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dirty="0">
                    <a:solidFill>
                      <a:schemeClr val="bg1"/>
                    </a:solidFill>
                  </a:rPr>
                  <a:t>Derive truth table: ( </a:t>
                </a:r>
                <a14:m>
                  <m:oMath xmlns:m="http://schemas.openxmlformats.org/officeDocument/2006/math">
                    <m:r>
                      <a:rPr lang="en-IN" dirty="0">
                        <a:solidFill>
                          <a:schemeClr val="bg1"/>
                        </a:solidFill>
                        <a:latin typeface="Cambria Math" panose="02040503050406030204" pitchFamily="18" charset="0"/>
                      </a:rPr>
                      <m:t>~</m:t>
                    </m:r>
                    <m:r>
                      <a:rPr lang="en-IN" i="1" dirty="0">
                        <a:solidFill>
                          <a:schemeClr val="bg1"/>
                        </a:solidFill>
                        <a:latin typeface="Cambria Math" panose="02040503050406030204" pitchFamily="18" charset="0"/>
                      </a:rPr>
                      <m:t> </m:t>
                    </m:r>
                  </m:oMath>
                </a14:m>
                <a:r>
                  <a:rPr lang="en-IN" dirty="0">
                    <a:solidFill>
                      <a:schemeClr val="bg1"/>
                    </a:solidFill>
                  </a:rPr>
                  <a:t>p </a:t>
                </a:r>
                <a14:m>
                  <m:oMath xmlns:m="http://schemas.openxmlformats.org/officeDocument/2006/math">
                    <m:r>
                      <a:rPr lang="en-IN">
                        <a:solidFill>
                          <a:schemeClr val="bg1"/>
                        </a:solidFill>
                        <a:latin typeface="Cambria Math" panose="02040503050406030204" pitchFamily="18" charset="0"/>
                      </a:rPr>
                      <m:t>∨</m:t>
                    </m:r>
                    <m:r>
                      <m:rPr>
                        <m:sty m:val="p"/>
                      </m:rPr>
                      <a:rPr lang="en-IN">
                        <a:solidFill>
                          <a:schemeClr val="bg1"/>
                        </a:solidFill>
                        <a:latin typeface="Cambria Math" panose="02040503050406030204" pitchFamily="18" charset="0"/>
                      </a:rPr>
                      <m:t>q</m:t>
                    </m:r>
                    <m:r>
                      <a:rPr lang="en-IN">
                        <a:solidFill>
                          <a:schemeClr val="bg1"/>
                        </a:solidFill>
                        <a:latin typeface="Cambria Math" panose="02040503050406030204" pitchFamily="18" charset="0"/>
                      </a:rPr>
                      <m:t>)∧</m:t>
                    </m:r>
                    <m:r>
                      <m:rPr>
                        <m:sty m:val="p"/>
                      </m:rPr>
                      <a:rPr lang="en-IN">
                        <a:solidFill>
                          <a:schemeClr val="bg1"/>
                        </a:solidFill>
                        <a:latin typeface="Cambria Math" panose="02040503050406030204" pitchFamily="18" charset="0"/>
                      </a:rPr>
                      <m:t>r</m:t>
                    </m:r>
                  </m:oMath>
                </a14:m>
                <a:endParaRPr lang="en-IN" dirty="0"/>
              </a:p>
            </p:txBody>
          </p:sp>
        </mc:Choice>
        <mc:Fallback xmlns="">
          <p:sp>
            <p:nvSpPr>
              <p:cNvPr id="9" name="Content Placeholder 2">
                <a:extLst>
                  <a:ext uri="{FF2B5EF4-FFF2-40B4-BE49-F238E27FC236}">
                    <a16:creationId xmlns:a16="http://schemas.microsoft.com/office/drawing/2014/main" id="{9028EE76-6911-4856-B3C6-EE6CD05216DF}"/>
                  </a:ext>
                </a:extLst>
              </p:cNvPr>
              <p:cNvSpPr txBox="1">
                <a:spLocks noRot="1" noChangeAspect="1" noMove="1" noResize="1" noEditPoints="1" noAdjustHandles="1" noChangeArrowheads="1" noChangeShapeType="1" noTextEdit="1"/>
              </p:cNvSpPr>
              <p:nvPr/>
            </p:nvSpPr>
            <p:spPr>
              <a:xfrm>
                <a:off x="137160" y="782566"/>
                <a:ext cx="5181600" cy="868148"/>
              </a:xfrm>
              <a:prstGeom prst="rect">
                <a:avLst/>
              </a:prstGeom>
              <a:blipFill>
                <a:blip r:embed="rId6"/>
                <a:stretch>
                  <a:fillRect t="-69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6">
                <a:extLst>
                  <a:ext uri="{FF2B5EF4-FFF2-40B4-BE49-F238E27FC236}">
                    <a16:creationId xmlns="" xmlns:a16="http://schemas.microsoft.com/office/drawing/2014/main" id="{DBE4769F-5E96-4CF6-97CE-B7FF648B5515}"/>
                  </a:ext>
                </a:extLst>
              </p:cNvPr>
              <p:cNvGraphicFramePr>
                <a:graphicFrameLocks noGrp="1"/>
              </p:cNvGraphicFramePr>
              <p:nvPr>
                <p:extLst>
                  <p:ext uri="{D42A27DB-BD31-4B8C-83A1-F6EECF244321}">
                    <p14:modId xmlns:p14="http://schemas.microsoft.com/office/powerpoint/2010/main" val="3165301308"/>
                  </p:ext>
                </p:extLst>
              </p:nvPr>
            </p:nvGraphicFramePr>
            <p:xfrm>
              <a:off x="382275" y="1326502"/>
              <a:ext cx="8379450" cy="3403674"/>
            </p:xfrm>
            <a:graphic>
              <a:graphicData uri="http://schemas.openxmlformats.org/drawingml/2006/table">
                <a:tbl>
                  <a:tblPr firstRow="1" bandRow="1">
                    <a:tableStyleId>{073A0DAA-6AF3-43AB-8588-CEC1D06C72B9}</a:tableStyleId>
                  </a:tblPr>
                  <a:tblGrid>
                    <a:gridCol w="1396575">
                      <a:extLst>
                        <a:ext uri="{9D8B030D-6E8A-4147-A177-3AD203B41FA5}">
                          <a16:colId xmlns="" xmlns:a16="http://schemas.microsoft.com/office/drawing/2014/main" val="2333052294"/>
                        </a:ext>
                      </a:extLst>
                    </a:gridCol>
                    <a:gridCol w="1396575">
                      <a:extLst>
                        <a:ext uri="{9D8B030D-6E8A-4147-A177-3AD203B41FA5}">
                          <a16:colId xmlns="" xmlns:a16="http://schemas.microsoft.com/office/drawing/2014/main" val="316708564"/>
                        </a:ext>
                      </a:extLst>
                    </a:gridCol>
                    <a:gridCol w="1396575">
                      <a:extLst>
                        <a:ext uri="{9D8B030D-6E8A-4147-A177-3AD203B41FA5}">
                          <a16:colId xmlns="" xmlns:a16="http://schemas.microsoft.com/office/drawing/2014/main" val="891382501"/>
                        </a:ext>
                      </a:extLst>
                    </a:gridCol>
                    <a:gridCol w="1396575">
                      <a:extLst>
                        <a:ext uri="{9D8B030D-6E8A-4147-A177-3AD203B41FA5}">
                          <a16:colId xmlns="" xmlns:a16="http://schemas.microsoft.com/office/drawing/2014/main" val="3055096146"/>
                        </a:ext>
                      </a:extLst>
                    </a:gridCol>
                    <a:gridCol w="1396575">
                      <a:extLst>
                        <a:ext uri="{9D8B030D-6E8A-4147-A177-3AD203B41FA5}">
                          <a16:colId xmlns="" xmlns:a16="http://schemas.microsoft.com/office/drawing/2014/main" val="2852520234"/>
                        </a:ext>
                      </a:extLst>
                    </a:gridCol>
                    <a:gridCol w="1396575">
                      <a:extLst>
                        <a:ext uri="{9D8B030D-6E8A-4147-A177-3AD203B41FA5}">
                          <a16:colId xmlns="" xmlns:a16="http://schemas.microsoft.com/office/drawing/2014/main" val="1878416131"/>
                        </a:ext>
                      </a:extLst>
                    </a:gridCol>
                  </a:tblGrid>
                  <a:tr h="378186">
                    <a:tc>
                      <a:txBody>
                        <a:bodyPr/>
                        <a:lstStyle/>
                        <a:p>
                          <a:r>
                            <a:rPr lang="en-IN" dirty="0"/>
                            <a:t>p</a:t>
                          </a:r>
                        </a:p>
                      </a:txBody>
                      <a:tcPr/>
                    </a:tc>
                    <a:tc>
                      <a:txBody>
                        <a:bodyPr/>
                        <a:lstStyle/>
                        <a:p>
                          <a:r>
                            <a:rPr lang="en-IN" dirty="0"/>
                            <a:t>q</a:t>
                          </a:r>
                        </a:p>
                      </a:txBody>
                      <a:tcPr/>
                    </a:tc>
                    <a:tc>
                      <a:txBody>
                        <a:bodyPr/>
                        <a:lstStyle/>
                        <a:p>
                          <a:r>
                            <a:rPr lang="en-IN" dirty="0"/>
                            <a:t>r</a:t>
                          </a:r>
                        </a:p>
                      </a:txBody>
                      <a:tcPr/>
                    </a:tc>
                    <a:tc>
                      <a:txBody>
                        <a:bodyPr/>
                        <a:lstStyle/>
                        <a:p>
                          <a14:m>
                            <m:oMath xmlns:m="http://schemas.openxmlformats.org/officeDocument/2006/math">
                              <m:r>
                                <a:rPr lang="en-IN" dirty="0" smtClean="0">
                                  <a:latin typeface="Cambria Math" panose="02040503050406030204" pitchFamily="18" charset="0"/>
                                </a:rPr>
                                <m:t>~</m:t>
                              </m:r>
                              <m:r>
                                <a:rPr lang="en-IN" i="1" dirty="0" smtClean="0">
                                  <a:latin typeface="Cambria Math" panose="02040503050406030204" pitchFamily="18" charset="0"/>
                                </a:rPr>
                                <m:t> </m:t>
                              </m:r>
                            </m:oMath>
                          </a14:m>
                          <a:r>
                            <a:rPr lang="en-IN" dirty="0"/>
                            <a:t>p</a:t>
                          </a:r>
                        </a:p>
                      </a:txBody>
                      <a:tcPr/>
                    </a:tc>
                    <a:tc>
                      <a:txBody>
                        <a:bodyPr/>
                        <a:lstStyle/>
                        <a:p>
                          <a14:m>
                            <m:oMath xmlns:m="http://schemas.openxmlformats.org/officeDocument/2006/math">
                              <m:r>
                                <a:rPr lang="en-IN" dirty="0" smtClean="0">
                                  <a:latin typeface="Cambria Math" panose="02040503050406030204" pitchFamily="18" charset="0"/>
                                </a:rPr>
                                <m:t>~</m:t>
                              </m:r>
                              <m:r>
                                <a:rPr lang="en-IN" i="1" dirty="0" smtClean="0">
                                  <a:latin typeface="Cambria Math" panose="02040503050406030204" pitchFamily="18" charset="0"/>
                                </a:rPr>
                                <m:t> </m:t>
                              </m:r>
                            </m:oMath>
                          </a14:m>
                          <a:r>
                            <a:rPr lang="en-IN" dirty="0"/>
                            <a:t>p </a:t>
                          </a:r>
                          <a14:m>
                            <m:oMath xmlns:m="http://schemas.openxmlformats.org/officeDocument/2006/math">
                              <m:r>
                                <a:rPr lang="en-IN" b="0" i="0" smtClean="0">
                                  <a:latin typeface="Cambria Math" panose="02040503050406030204" pitchFamily="18" charset="0"/>
                                </a:rPr>
                                <m:t>∨</m:t>
                              </m:r>
                              <m:r>
                                <m:rPr>
                                  <m:sty m:val="p"/>
                                </m:rPr>
                                <a:rPr lang="en-IN" b="0" i="0" smtClean="0">
                                  <a:latin typeface="Cambria Math" panose="02040503050406030204" pitchFamily="18" charset="0"/>
                                </a:rPr>
                                <m:t>q</m:t>
                              </m:r>
                            </m:oMath>
                          </a14:m>
                          <a:endParaRPr lang="en-IN" dirty="0"/>
                        </a:p>
                      </a:txBody>
                      <a:tcPr/>
                    </a:tc>
                    <a:tc>
                      <a:txBody>
                        <a:bodyPr/>
                        <a:lstStyle/>
                        <a:p>
                          <a:r>
                            <a:rPr lang="en-IN" dirty="0"/>
                            <a:t>( </a:t>
                          </a:r>
                          <a14:m>
                            <m:oMath xmlns:m="http://schemas.openxmlformats.org/officeDocument/2006/math">
                              <m:r>
                                <a:rPr lang="en-IN" dirty="0" smtClean="0">
                                  <a:latin typeface="Cambria Math" panose="02040503050406030204" pitchFamily="18" charset="0"/>
                                </a:rPr>
                                <m:t>~</m:t>
                              </m:r>
                              <m:r>
                                <a:rPr lang="en-IN" i="1" dirty="0" smtClean="0">
                                  <a:latin typeface="Cambria Math" panose="02040503050406030204" pitchFamily="18" charset="0"/>
                                </a:rPr>
                                <m:t> </m:t>
                              </m:r>
                            </m:oMath>
                          </a14:m>
                          <a:r>
                            <a:rPr lang="en-IN" dirty="0"/>
                            <a:t>p </a:t>
                          </a:r>
                          <a14:m>
                            <m:oMath xmlns:m="http://schemas.openxmlformats.org/officeDocument/2006/math">
                              <m:r>
                                <a:rPr lang="en-IN" b="0" i="0" smtClean="0">
                                  <a:latin typeface="Cambria Math" panose="02040503050406030204" pitchFamily="18" charset="0"/>
                                </a:rPr>
                                <m:t>∨</m:t>
                              </m:r>
                              <m:r>
                                <m:rPr>
                                  <m:sty m:val="p"/>
                                </m:rPr>
                                <a:rPr lang="en-IN" b="0" i="0" smtClean="0">
                                  <a:latin typeface="Cambria Math" panose="02040503050406030204" pitchFamily="18" charset="0"/>
                                </a:rPr>
                                <m:t>q</m:t>
                              </m:r>
                              <m:r>
                                <a:rPr lang="en-IN" b="0" i="0" smtClean="0">
                                  <a:latin typeface="Cambria Math" panose="02040503050406030204" pitchFamily="18" charset="0"/>
                                </a:rPr>
                                <m:t>)∧</m:t>
                              </m:r>
                              <m:r>
                                <m:rPr>
                                  <m:sty m:val="p"/>
                                </m:rPr>
                                <a:rPr lang="en-IN" b="0" i="0" smtClean="0">
                                  <a:latin typeface="Cambria Math" panose="02040503050406030204" pitchFamily="18" charset="0"/>
                                </a:rPr>
                                <m:t>r</m:t>
                              </m:r>
                            </m:oMath>
                          </a14:m>
                          <a:endParaRPr lang="en-IN" dirty="0"/>
                        </a:p>
                      </a:txBody>
                      <a:tcPr/>
                    </a:tc>
                    <a:extLst>
                      <a:ext uri="{0D108BD9-81ED-4DB2-BD59-A6C34878D82A}">
                        <a16:rowId xmlns="" xmlns:a16="http://schemas.microsoft.com/office/drawing/2014/main" val="4085472585"/>
                      </a:ext>
                    </a:extLst>
                  </a:tr>
                  <a:tr h="378186">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75512627"/>
                      </a:ext>
                    </a:extLst>
                  </a:tr>
                  <a:tr h="378186">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 xmlns:a16="http://schemas.microsoft.com/office/drawing/2014/main" val="229256470"/>
                      </a:ext>
                    </a:extLst>
                  </a:tr>
                  <a:tr h="378186">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 xmlns:a16="http://schemas.microsoft.com/office/drawing/2014/main" val="2176859531"/>
                      </a:ext>
                    </a:extLst>
                  </a:tr>
                  <a:tr h="378186">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 xmlns:a16="http://schemas.microsoft.com/office/drawing/2014/main" val="795364140"/>
                      </a:ext>
                    </a:extLst>
                  </a:tr>
                  <a:tr h="378186">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3406517569"/>
                      </a:ext>
                    </a:extLst>
                  </a:tr>
                  <a:tr h="378186">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extLst>
                      <a:ext uri="{0D108BD9-81ED-4DB2-BD59-A6C34878D82A}">
                        <a16:rowId xmlns="" xmlns:a16="http://schemas.microsoft.com/office/drawing/2014/main" val="1401672564"/>
                      </a:ext>
                    </a:extLst>
                  </a:tr>
                  <a:tr h="378186">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869228593"/>
                      </a:ext>
                    </a:extLst>
                  </a:tr>
                  <a:tr h="378186">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extLst>
                      <a:ext uri="{0D108BD9-81ED-4DB2-BD59-A6C34878D82A}">
                        <a16:rowId xmlns="" xmlns:a16="http://schemas.microsoft.com/office/drawing/2014/main" val="1007293066"/>
                      </a:ext>
                    </a:extLst>
                  </a:tr>
                </a:tbl>
              </a:graphicData>
            </a:graphic>
          </p:graphicFrame>
        </mc:Choice>
        <mc:Fallback xmlns="">
          <p:graphicFrame>
            <p:nvGraphicFramePr>
              <p:cNvPr id="10" name="Table 6">
                <a:extLst>
                  <a:ext uri="{FF2B5EF4-FFF2-40B4-BE49-F238E27FC236}">
                    <a16:creationId xmlns:a16="http://schemas.microsoft.com/office/drawing/2014/main" id="{DBE4769F-5E96-4CF6-97CE-B7FF648B5515}"/>
                  </a:ext>
                </a:extLst>
              </p:cNvPr>
              <p:cNvGraphicFramePr>
                <a:graphicFrameLocks noGrp="1"/>
              </p:cNvGraphicFramePr>
              <p:nvPr>
                <p:extLst>
                  <p:ext uri="{D42A27DB-BD31-4B8C-83A1-F6EECF244321}">
                    <p14:modId xmlns:p14="http://schemas.microsoft.com/office/powerpoint/2010/main" val="3165301308"/>
                  </p:ext>
                </p:extLst>
              </p:nvPr>
            </p:nvGraphicFramePr>
            <p:xfrm>
              <a:off x="382275" y="1326502"/>
              <a:ext cx="8379450" cy="3403674"/>
            </p:xfrm>
            <a:graphic>
              <a:graphicData uri="http://schemas.openxmlformats.org/drawingml/2006/table">
                <a:tbl>
                  <a:tblPr firstRow="1" bandRow="1">
                    <a:tableStyleId>{073A0DAA-6AF3-43AB-8588-CEC1D06C72B9}</a:tableStyleId>
                  </a:tblPr>
                  <a:tblGrid>
                    <a:gridCol w="1396575">
                      <a:extLst>
                        <a:ext uri="{9D8B030D-6E8A-4147-A177-3AD203B41FA5}">
                          <a16:colId xmlns:a16="http://schemas.microsoft.com/office/drawing/2014/main" val="2333052294"/>
                        </a:ext>
                      </a:extLst>
                    </a:gridCol>
                    <a:gridCol w="1396575">
                      <a:extLst>
                        <a:ext uri="{9D8B030D-6E8A-4147-A177-3AD203B41FA5}">
                          <a16:colId xmlns:a16="http://schemas.microsoft.com/office/drawing/2014/main" val="316708564"/>
                        </a:ext>
                      </a:extLst>
                    </a:gridCol>
                    <a:gridCol w="1396575">
                      <a:extLst>
                        <a:ext uri="{9D8B030D-6E8A-4147-A177-3AD203B41FA5}">
                          <a16:colId xmlns:a16="http://schemas.microsoft.com/office/drawing/2014/main" val="891382501"/>
                        </a:ext>
                      </a:extLst>
                    </a:gridCol>
                    <a:gridCol w="1396575">
                      <a:extLst>
                        <a:ext uri="{9D8B030D-6E8A-4147-A177-3AD203B41FA5}">
                          <a16:colId xmlns:a16="http://schemas.microsoft.com/office/drawing/2014/main" val="3055096146"/>
                        </a:ext>
                      </a:extLst>
                    </a:gridCol>
                    <a:gridCol w="1396575">
                      <a:extLst>
                        <a:ext uri="{9D8B030D-6E8A-4147-A177-3AD203B41FA5}">
                          <a16:colId xmlns:a16="http://schemas.microsoft.com/office/drawing/2014/main" val="2852520234"/>
                        </a:ext>
                      </a:extLst>
                    </a:gridCol>
                    <a:gridCol w="1396575">
                      <a:extLst>
                        <a:ext uri="{9D8B030D-6E8A-4147-A177-3AD203B41FA5}">
                          <a16:colId xmlns:a16="http://schemas.microsoft.com/office/drawing/2014/main" val="1878416131"/>
                        </a:ext>
                      </a:extLst>
                    </a:gridCol>
                  </a:tblGrid>
                  <a:tr h="378186">
                    <a:tc>
                      <a:txBody>
                        <a:bodyPr/>
                        <a:lstStyle/>
                        <a:p>
                          <a:r>
                            <a:rPr lang="en-IN" dirty="0"/>
                            <a:t>p</a:t>
                          </a:r>
                        </a:p>
                      </a:txBody>
                      <a:tcPr/>
                    </a:tc>
                    <a:tc>
                      <a:txBody>
                        <a:bodyPr/>
                        <a:lstStyle/>
                        <a:p>
                          <a:r>
                            <a:rPr lang="en-IN" dirty="0"/>
                            <a:t>q</a:t>
                          </a:r>
                        </a:p>
                      </a:txBody>
                      <a:tcPr/>
                    </a:tc>
                    <a:tc>
                      <a:txBody>
                        <a:bodyPr/>
                        <a:lstStyle/>
                        <a:p>
                          <a:r>
                            <a:rPr lang="en-IN" dirty="0"/>
                            <a:t>r</a:t>
                          </a:r>
                        </a:p>
                      </a:txBody>
                      <a:tcPr/>
                    </a:tc>
                    <a:tc>
                      <a:txBody>
                        <a:bodyPr/>
                        <a:lstStyle/>
                        <a:p>
                          <a:endParaRPr lang="en-US"/>
                        </a:p>
                      </a:txBody>
                      <a:tcPr>
                        <a:blipFill>
                          <a:blip r:embed="rId7"/>
                          <a:stretch>
                            <a:fillRect l="-300873" t="-1613" r="-202183" b="-806452"/>
                          </a:stretch>
                        </a:blipFill>
                      </a:tcPr>
                    </a:tc>
                    <a:tc>
                      <a:txBody>
                        <a:bodyPr/>
                        <a:lstStyle/>
                        <a:p>
                          <a:endParaRPr lang="en-US"/>
                        </a:p>
                      </a:txBody>
                      <a:tcPr>
                        <a:blipFill>
                          <a:blip r:embed="rId7"/>
                          <a:stretch>
                            <a:fillRect l="-399130" t="-1613" r="-101304" b="-806452"/>
                          </a:stretch>
                        </a:blipFill>
                      </a:tcPr>
                    </a:tc>
                    <a:tc>
                      <a:txBody>
                        <a:bodyPr/>
                        <a:lstStyle/>
                        <a:p>
                          <a:endParaRPr lang="en-US"/>
                        </a:p>
                      </a:txBody>
                      <a:tcPr>
                        <a:blipFill>
                          <a:blip r:embed="rId7"/>
                          <a:stretch>
                            <a:fillRect l="-501310" t="-1613" r="-1747" b="-806452"/>
                          </a:stretch>
                        </a:blipFill>
                      </a:tcPr>
                    </a:tc>
                    <a:extLst>
                      <a:ext uri="{0D108BD9-81ED-4DB2-BD59-A6C34878D82A}">
                        <a16:rowId xmlns:a16="http://schemas.microsoft.com/office/drawing/2014/main" val="4085472585"/>
                      </a:ext>
                    </a:extLst>
                  </a:tr>
                  <a:tr h="378186">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75512627"/>
                      </a:ext>
                    </a:extLst>
                  </a:tr>
                  <a:tr h="378186">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229256470"/>
                      </a:ext>
                    </a:extLst>
                  </a:tr>
                  <a:tr h="378186">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2176859531"/>
                      </a:ext>
                    </a:extLst>
                  </a:tr>
                  <a:tr h="378186">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795364140"/>
                      </a:ext>
                    </a:extLst>
                  </a:tr>
                  <a:tr h="378186">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3406517569"/>
                      </a:ext>
                    </a:extLst>
                  </a:tr>
                  <a:tr h="378186">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extLst>
                      <a:ext uri="{0D108BD9-81ED-4DB2-BD59-A6C34878D82A}">
                        <a16:rowId xmlns:a16="http://schemas.microsoft.com/office/drawing/2014/main" val="1401672564"/>
                      </a:ext>
                    </a:extLst>
                  </a:tr>
                  <a:tr h="378186">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1869228593"/>
                      </a:ext>
                    </a:extLst>
                  </a:tr>
                  <a:tr h="378186">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extLst>
                      <a:ext uri="{0D108BD9-81ED-4DB2-BD59-A6C34878D82A}">
                        <a16:rowId xmlns:a16="http://schemas.microsoft.com/office/drawing/2014/main" val="1007293066"/>
                      </a:ext>
                    </a:extLst>
                  </a:tr>
                </a:tbl>
              </a:graphicData>
            </a:graphic>
          </p:graphicFrame>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 xmlns:a16="http://schemas.microsoft.com/office/drawing/2014/main" id="{0D2B0699-19DA-4350-ADB9-BF2EDCAF5E5B}"/>
                  </a:ext>
                </a:extLst>
              </p14:cNvPr>
              <p14:cNvContentPartPr/>
              <p14:nvPr/>
            </p14:nvContentPartPr>
            <p14:xfrm>
              <a:off x="1924200" y="1100160"/>
              <a:ext cx="4753080" cy="1329120"/>
            </p14:xfrm>
          </p:contentPart>
        </mc:Choice>
        <mc:Fallback xmlns="">
          <p:pic>
            <p:nvPicPr>
              <p:cNvPr id="3" name="Ink 2">
                <a:extLst>
                  <a:ext uri="{FF2B5EF4-FFF2-40B4-BE49-F238E27FC236}">
                    <a16:creationId xmlns:a16="http://schemas.microsoft.com/office/drawing/2014/main" id="{0D2B0699-19DA-4350-ADB9-BF2EDCAF5E5B}"/>
                  </a:ext>
                </a:extLst>
              </p:cNvPr>
              <p:cNvPicPr/>
              <p:nvPr/>
            </p:nvPicPr>
            <p:blipFill>
              <a:blip r:embed="rId9"/>
              <a:stretch>
                <a:fillRect/>
              </a:stretch>
            </p:blipFill>
            <p:spPr>
              <a:xfrm>
                <a:off x="1914840" y="1090800"/>
                <a:ext cx="4771800" cy="1347840"/>
              </a:xfrm>
              <a:prstGeom prst="rect">
                <a:avLst/>
              </a:prstGeom>
            </p:spPr>
          </p:pic>
        </mc:Fallback>
      </mc:AlternateContent>
    </p:spTree>
    <p:extLst>
      <p:ext uri="{BB962C8B-B14F-4D97-AF65-F5344CB8AC3E}">
        <p14:creationId xmlns:p14="http://schemas.microsoft.com/office/powerpoint/2010/main" val="341172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473149" y="1186755"/>
            <a:ext cx="5036111" cy="2616101"/>
          </a:xfrm>
          <a:prstGeom prst="rect">
            <a:avLst/>
          </a:prstGeom>
          <a:noFill/>
        </p:spPr>
        <p:txBody>
          <a:bodyPr wrap="square">
            <a:spAutoFit/>
          </a:bodyPr>
          <a:lstStyle/>
          <a:p>
            <a:r>
              <a:rPr lang="en-IN" sz="1800" dirty="0">
                <a:solidFill>
                  <a:schemeClr val="tx1">
                    <a:lumMod val="95000"/>
                    <a:lumOff val="5000"/>
                  </a:schemeClr>
                </a:solidFill>
                <a:latin typeface="Arial Rounded MT Bold" panose="020F0704030504030204" pitchFamily="34" charset="0"/>
              </a:rPr>
              <a:t>	</a:t>
            </a:r>
            <a:endParaRPr lang="en-IN" sz="2800" dirty="0">
              <a:solidFill>
                <a:schemeClr val="tx1">
                  <a:lumMod val="95000"/>
                  <a:lumOff val="5000"/>
                </a:schemeClr>
              </a:solidFill>
              <a:latin typeface="Arial Rounded MT Bold" panose="020F0704030504030204" pitchFamily="34" charset="0"/>
            </a:endParaRPr>
          </a:p>
          <a:p>
            <a:pPr marL="0" indent="0">
              <a:buNone/>
            </a:pPr>
            <a:r>
              <a:rPr lang="en-IN" sz="2000" dirty="0">
                <a:solidFill>
                  <a:schemeClr val="tx1">
                    <a:lumMod val="95000"/>
                    <a:lumOff val="5000"/>
                  </a:schemeClr>
                </a:solidFill>
                <a:latin typeface="Arial Rounded MT Bold" panose="020F0704030504030204" pitchFamily="34" charset="0"/>
              </a:rPr>
              <a:t>   </a:t>
            </a: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r>
              <a:rPr lang="en-IN" sz="1800" b="1" dirty="0">
                <a:solidFill>
                  <a:schemeClr val="bg1"/>
                </a:solidFill>
                <a:latin typeface="Arial Black" panose="020B0A04020102020204" pitchFamily="34" charset="0"/>
              </a:rPr>
              <a:t> </a:t>
            </a:r>
          </a:p>
        </p:txBody>
      </p:sp>
      <p:sp>
        <p:nvSpPr>
          <p:cNvPr id="2" name="Rectangle 1">
            <a:extLst>
              <a:ext uri="{FF2B5EF4-FFF2-40B4-BE49-F238E27FC236}">
                <a16:creationId xmlns="" xmlns:a16="http://schemas.microsoft.com/office/drawing/2014/main" id="{07FDC9A6-1914-4B45-85B6-98FE70C2C167}"/>
              </a:ext>
            </a:extLst>
          </p:cNvPr>
          <p:cNvSpPr/>
          <p:nvPr/>
        </p:nvSpPr>
        <p:spPr>
          <a:xfrm>
            <a:off x="285136" y="148589"/>
            <a:ext cx="2168504" cy="400110"/>
          </a:xfrm>
          <a:prstGeom prst="rect">
            <a:avLst/>
          </a:prstGeom>
        </p:spPr>
        <p:txBody>
          <a:bodyPr wrap="square">
            <a:spAutoFit/>
          </a:bodyPr>
          <a:lstStyle/>
          <a:p>
            <a:r>
              <a:rPr lang="en-IN" sz="2000" dirty="0"/>
              <a:t>Example</a:t>
            </a:r>
            <a:endParaRPr lang="en-US" sz="2000" dirty="0"/>
          </a:p>
        </p:txBody>
      </p:sp>
      <p:sp>
        <p:nvSpPr>
          <p:cNvPr id="9" name="Content Placeholder 2">
            <a:extLst>
              <a:ext uri="{FF2B5EF4-FFF2-40B4-BE49-F238E27FC236}">
                <a16:creationId xmlns="" xmlns:a16="http://schemas.microsoft.com/office/drawing/2014/main" id="{9028EE76-6911-4856-B3C6-EE6CD05216DF}"/>
              </a:ext>
            </a:extLst>
          </p:cNvPr>
          <p:cNvSpPr txBox="1">
            <a:spLocks/>
          </p:cNvSpPr>
          <p:nvPr/>
        </p:nvSpPr>
        <p:spPr>
          <a:xfrm>
            <a:off x="137160" y="782566"/>
            <a:ext cx="5181600" cy="868148"/>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dirty="0">
                <a:solidFill>
                  <a:schemeClr val="bg1"/>
                </a:solidFill>
              </a:rPr>
              <a:t>Derive truth table: </a:t>
            </a:r>
            <a:r>
              <a:rPr lang="en-US" dirty="0">
                <a:solidFill>
                  <a:schemeClr val="bg1"/>
                </a:solidFill>
              </a:rPr>
              <a:t>(~(p Ʌ q) )˅ q</a:t>
            </a:r>
          </a:p>
          <a:p>
            <a:endParaRPr lang="en-IN" dirty="0"/>
          </a:p>
        </p:txBody>
      </p:sp>
      <p:graphicFrame>
        <p:nvGraphicFramePr>
          <p:cNvPr id="11" name="Table 5">
            <a:extLst>
              <a:ext uri="{FF2B5EF4-FFF2-40B4-BE49-F238E27FC236}">
                <a16:creationId xmlns="" xmlns:a16="http://schemas.microsoft.com/office/drawing/2014/main" id="{6CC72B70-F1AA-495F-AA2A-A23F936C41CA}"/>
              </a:ext>
            </a:extLst>
          </p:cNvPr>
          <p:cNvGraphicFramePr>
            <a:graphicFrameLocks noGrp="1"/>
          </p:cNvGraphicFramePr>
          <p:nvPr/>
        </p:nvGraphicFramePr>
        <p:xfrm>
          <a:off x="392159" y="1730691"/>
          <a:ext cx="8128000" cy="2251332"/>
        </p:xfrm>
        <a:graphic>
          <a:graphicData uri="http://schemas.openxmlformats.org/drawingml/2006/table">
            <a:tbl>
              <a:tblPr firstRow="1" bandRow="1">
                <a:tableStyleId>{073A0DAA-6AF3-43AB-8588-CEC1D06C72B9}</a:tableStyleId>
              </a:tblPr>
              <a:tblGrid>
                <a:gridCol w="1625600">
                  <a:extLst>
                    <a:ext uri="{9D8B030D-6E8A-4147-A177-3AD203B41FA5}">
                      <a16:colId xmlns="" xmlns:a16="http://schemas.microsoft.com/office/drawing/2014/main" val="2619951498"/>
                    </a:ext>
                  </a:extLst>
                </a:gridCol>
                <a:gridCol w="1625600">
                  <a:extLst>
                    <a:ext uri="{9D8B030D-6E8A-4147-A177-3AD203B41FA5}">
                      <a16:colId xmlns="" xmlns:a16="http://schemas.microsoft.com/office/drawing/2014/main" val="3979541526"/>
                    </a:ext>
                  </a:extLst>
                </a:gridCol>
                <a:gridCol w="1625600">
                  <a:extLst>
                    <a:ext uri="{9D8B030D-6E8A-4147-A177-3AD203B41FA5}">
                      <a16:colId xmlns="" xmlns:a16="http://schemas.microsoft.com/office/drawing/2014/main" val="967307603"/>
                    </a:ext>
                  </a:extLst>
                </a:gridCol>
                <a:gridCol w="1625600">
                  <a:extLst>
                    <a:ext uri="{9D8B030D-6E8A-4147-A177-3AD203B41FA5}">
                      <a16:colId xmlns="" xmlns:a16="http://schemas.microsoft.com/office/drawing/2014/main" val="2715739554"/>
                    </a:ext>
                  </a:extLst>
                </a:gridCol>
                <a:gridCol w="1625600">
                  <a:extLst>
                    <a:ext uri="{9D8B030D-6E8A-4147-A177-3AD203B41FA5}">
                      <a16:colId xmlns="" xmlns:a16="http://schemas.microsoft.com/office/drawing/2014/main" val="915962249"/>
                    </a:ext>
                  </a:extLst>
                </a:gridCol>
              </a:tblGrid>
              <a:tr h="365760">
                <a:tc>
                  <a:txBody>
                    <a:bodyPr/>
                    <a:lstStyle/>
                    <a:p>
                      <a:r>
                        <a:rPr lang="en-IN" dirty="0"/>
                        <a:t>P</a:t>
                      </a:r>
                    </a:p>
                  </a:txBody>
                  <a:tcPr/>
                </a:tc>
                <a:tc>
                  <a:txBody>
                    <a:bodyPr/>
                    <a:lstStyle/>
                    <a:p>
                      <a:r>
                        <a:rPr lang="en-IN" dirty="0"/>
                        <a:t>q</a:t>
                      </a:r>
                    </a:p>
                  </a:txBody>
                  <a:tcPr/>
                </a:tc>
                <a:tc>
                  <a:txBody>
                    <a:bodyPr/>
                    <a:lstStyle/>
                    <a:p>
                      <a:endParaRPr lang="en-US"/>
                    </a:p>
                  </a:txBody>
                  <a:tcPr>
                    <a:blipFill>
                      <a:blip r:embed="rId6"/>
                      <a:stretch>
                        <a:fillRect l="-200375" t="-8333" r="-201498" b="-521667"/>
                      </a:stretch>
                    </a:blipFill>
                  </a:tcPr>
                </a:tc>
                <a:tc>
                  <a:txBody>
                    <a:bodyPr/>
                    <a:lstStyle/>
                    <a:p>
                      <a:endParaRPr lang="en-US"/>
                    </a:p>
                  </a:txBody>
                  <a:tcPr>
                    <a:blipFill>
                      <a:blip r:embed="rId6"/>
                      <a:stretch>
                        <a:fillRect l="-300375" t="-8333" r="-101498" b="-521667"/>
                      </a:stretch>
                    </a:blipFill>
                  </a:tcPr>
                </a:tc>
                <a:tc>
                  <a:txBody>
                    <a:bodyPr/>
                    <a:lstStyle/>
                    <a:p>
                      <a:endParaRPr lang="en-US" dirty="0"/>
                    </a:p>
                  </a:txBody>
                  <a:tcPr>
                    <a:blipFill>
                      <a:blip r:embed="rId6"/>
                      <a:stretch>
                        <a:fillRect l="-400375" t="-8333" r="-1498" b="-521667"/>
                      </a:stretch>
                    </a:blipFill>
                  </a:tcPr>
                </a:tc>
                <a:extLst>
                  <a:ext uri="{0D108BD9-81ED-4DB2-BD59-A6C34878D82A}">
                    <a16:rowId xmlns="" xmlns:a16="http://schemas.microsoft.com/office/drawing/2014/main" val="3811558406"/>
                  </a:ext>
                </a:extLst>
              </a:tr>
              <a:tr h="471393">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884181814"/>
                  </a:ext>
                </a:extLst>
              </a:tr>
              <a:tr h="471393">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106917143"/>
                  </a:ext>
                </a:extLst>
              </a:tr>
              <a:tr h="471393">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987143557"/>
                  </a:ext>
                </a:extLst>
              </a:tr>
              <a:tr h="471393">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373371908"/>
                  </a:ext>
                </a:extLst>
              </a:tr>
            </a:tbl>
          </a:graphicData>
        </a:graphic>
      </p:graphicFrame>
    </p:spTree>
    <p:extLst>
      <p:ext uri="{BB962C8B-B14F-4D97-AF65-F5344CB8AC3E}">
        <p14:creationId xmlns:p14="http://schemas.microsoft.com/office/powerpoint/2010/main" val="346385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473149" y="1186755"/>
            <a:ext cx="5036111" cy="2616101"/>
          </a:xfrm>
          <a:prstGeom prst="rect">
            <a:avLst/>
          </a:prstGeom>
          <a:noFill/>
        </p:spPr>
        <p:txBody>
          <a:bodyPr wrap="square">
            <a:spAutoFit/>
          </a:bodyPr>
          <a:lstStyle/>
          <a:p>
            <a:r>
              <a:rPr lang="en-IN" sz="1800" dirty="0">
                <a:solidFill>
                  <a:schemeClr val="tx1">
                    <a:lumMod val="95000"/>
                    <a:lumOff val="5000"/>
                  </a:schemeClr>
                </a:solidFill>
                <a:latin typeface="Arial Rounded MT Bold" panose="020F0704030504030204" pitchFamily="34" charset="0"/>
              </a:rPr>
              <a:t>	</a:t>
            </a:r>
            <a:endParaRPr lang="en-IN" sz="2800" dirty="0">
              <a:solidFill>
                <a:schemeClr val="tx1">
                  <a:lumMod val="95000"/>
                  <a:lumOff val="5000"/>
                </a:schemeClr>
              </a:solidFill>
              <a:latin typeface="Arial Rounded MT Bold" panose="020F0704030504030204" pitchFamily="34" charset="0"/>
            </a:endParaRPr>
          </a:p>
          <a:p>
            <a:pPr marL="0" indent="0">
              <a:buNone/>
            </a:pPr>
            <a:r>
              <a:rPr lang="en-IN" sz="2000" dirty="0">
                <a:solidFill>
                  <a:schemeClr val="tx1">
                    <a:lumMod val="95000"/>
                    <a:lumOff val="5000"/>
                  </a:schemeClr>
                </a:solidFill>
                <a:latin typeface="Arial Rounded MT Bold" panose="020F0704030504030204" pitchFamily="34" charset="0"/>
              </a:rPr>
              <a:t>   </a:t>
            </a: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r>
              <a:rPr lang="en-IN" sz="1800" b="1" dirty="0">
                <a:solidFill>
                  <a:schemeClr val="bg1"/>
                </a:solidFill>
                <a:latin typeface="Arial Black" panose="020B0A04020102020204" pitchFamily="34" charset="0"/>
              </a:rPr>
              <a:t> </a:t>
            </a:r>
          </a:p>
        </p:txBody>
      </p:sp>
      <p:sp>
        <p:nvSpPr>
          <p:cNvPr id="2" name="Rectangle 1">
            <a:extLst>
              <a:ext uri="{FF2B5EF4-FFF2-40B4-BE49-F238E27FC236}">
                <a16:creationId xmlns="" xmlns:a16="http://schemas.microsoft.com/office/drawing/2014/main" id="{07FDC9A6-1914-4B45-85B6-98FE70C2C167}"/>
              </a:ext>
            </a:extLst>
          </p:cNvPr>
          <p:cNvSpPr/>
          <p:nvPr/>
        </p:nvSpPr>
        <p:spPr>
          <a:xfrm>
            <a:off x="285136" y="148589"/>
            <a:ext cx="2168504" cy="400110"/>
          </a:xfrm>
          <a:prstGeom prst="rect">
            <a:avLst/>
          </a:prstGeom>
        </p:spPr>
        <p:txBody>
          <a:bodyPr wrap="square">
            <a:spAutoFit/>
          </a:bodyPr>
          <a:lstStyle/>
          <a:p>
            <a:r>
              <a:rPr lang="en-IN" sz="2000" dirty="0"/>
              <a:t>Example</a:t>
            </a:r>
            <a:endParaRPr lang="en-US" sz="2000"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 xmlns:a16="http://schemas.microsoft.com/office/drawing/2014/main" id="{9028EE76-6911-4856-B3C6-EE6CD05216DF}"/>
                  </a:ext>
                </a:extLst>
              </p:cNvPr>
              <p:cNvSpPr txBox="1">
                <a:spLocks/>
              </p:cNvSpPr>
              <p:nvPr/>
            </p:nvSpPr>
            <p:spPr>
              <a:xfrm>
                <a:off x="137160" y="782566"/>
                <a:ext cx="5181600" cy="86814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dirty="0">
                    <a:solidFill>
                      <a:schemeClr val="bg1"/>
                    </a:solidFill>
                  </a:rPr>
                  <a:t>Derive truth table:</a:t>
                </a:r>
                <a:r>
                  <a:rPr lang="en-IN" dirty="0"/>
                  <a:t> </a:t>
                </a:r>
                <a:r>
                  <a:rPr lang="en-IN" dirty="0">
                    <a:solidFill>
                      <a:schemeClr val="bg1"/>
                    </a:solidFill>
                  </a:rPr>
                  <a:t>(p </a:t>
                </a:r>
                <a14:m>
                  <m:oMath xmlns:m="http://schemas.openxmlformats.org/officeDocument/2006/math">
                    <m:r>
                      <a:rPr lang="en-IN">
                        <a:solidFill>
                          <a:schemeClr val="bg1"/>
                        </a:solidFill>
                        <a:latin typeface="Cambria Math" panose="02040503050406030204" pitchFamily="18" charset="0"/>
                      </a:rPr>
                      <m:t>∨</m:t>
                    </m:r>
                    <m:r>
                      <m:rPr>
                        <m:sty m:val="p"/>
                      </m:rPr>
                      <a:rPr lang="en-IN">
                        <a:solidFill>
                          <a:schemeClr val="bg1"/>
                        </a:solidFill>
                        <a:latin typeface="Cambria Math" panose="02040503050406030204" pitchFamily="18" charset="0"/>
                      </a:rPr>
                      <m:t>q</m:t>
                    </m:r>
                    <m:r>
                      <a:rPr lang="en-IN">
                        <a:solidFill>
                          <a:schemeClr val="bg1"/>
                        </a:solidFill>
                        <a:latin typeface="Cambria Math" panose="02040503050406030204" pitchFamily="18" charset="0"/>
                      </a:rPr>
                      <m:t>)∧~</m:t>
                    </m:r>
                    <m:r>
                      <m:rPr>
                        <m:sty m:val="p"/>
                      </m:rPr>
                      <a:rPr lang="en-IN">
                        <a:solidFill>
                          <a:schemeClr val="bg1"/>
                        </a:solidFill>
                        <a:latin typeface="Cambria Math" panose="02040503050406030204" pitchFamily="18" charset="0"/>
                      </a:rPr>
                      <m:t>r</m:t>
                    </m:r>
                  </m:oMath>
                </a14:m>
                <a:endParaRPr lang="en-IN" dirty="0">
                  <a:solidFill>
                    <a:schemeClr val="bg1"/>
                  </a:solidFill>
                </a:endParaRPr>
              </a:p>
            </p:txBody>
          </p:sp>
        </mc:Choice>
        <mc:Fallback xmlns="">
          <p:sp>
            <p:nvSpPr>
              <p:cNvPr id="9" name="Content Placeholder 2">
                <a:extLst>
                  <a:ext uri="{FF2B5EF4-FFF2-40B4-BE49-F238E27FC236}">
                    <a16:creationId xmlns:a16="http://schemas.microsoft.com/office/drawing/2014/main" id="{9028EE76-6911-4856-B3C6-EE6CD05216DF}"/>
                  </a:ext>
                </a:extLst>
              </p:cNvPr>
              <p:cNvSpPr txBox="1">
                <a:spLocks noRot="1" noChangeAspect="1" noMove="1" noResize="1" noEditPoints="1" noAdjustHandles="1" noChangeArrowheads="1" noChangeShapeType="1" noTextEdit="1"/>
              </p:cNvSpPr>
              <p:nvPr/>
            </p:nvSpPr>
            <p:spPr>
              <a:xfrm>
                <a:off x="137160" y="782566"/>
                <a:ext cx="5181600" cy="868148"/>
              </a:xfrm>
              <a:prstGeom prst="rect">
                <a:avLst/>
              </a:prstGeom>
              <a:blipFill>
                <a:blip r:embed="rId6"/>
                <a:stretch>
                  <a:fillRect t="-209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6">
                <a:extLst>
                  <a:ext uri="{FF2B5EF4-FFF2-40B4-BE49-F238E27FC236}">
                    <a16:creationId xmlns="" xmlns:a16="http://schemas.microsoft.com/office/drawing/2014/main" id="{F94F28D0-8FDA-429E-AF23-CD3572304C8A}"/>
                  </a:ext>
                </a:extLst>
              </p:cNvPr>
              <p:cNvGraphicFramePr>
                <a:graphicFrameLocks noGrp="1"/>
              </p:cNvGraphicFramePr>
              <p:nvPr>
                <p:extLst>
                  <p:ext uri="{D42A27DB-BD31-4B8C-83A1-F6EECF244321}">
                    <p14:modId xmlns:p14="http://schemas.microsoft.com/office/powerpoint/2010/main" val="3072311647"/>
                  </p:ext>
                </p:extLst>
              </p:nvPr>
            </p:nvGraphicFramePr>
            <p:xfrm>
              <a:off x="285136" y="1326503"/>
              <a:ext cx="8385714" cy="3405519"/>
            </p:xfrm>
            <a:graphic>
              <a:graphicData uri="http://schemas.openxmlformats.org/drawingml/2006/table">
                <a:tbl>
                  <a:tblPr firstRow="1" bandRow="1">
                    <a:tableStyleId>{073A0DAA-6AF3-43AB-8588-CEC1D06C72B9}</a:tableStyleId>
                  </a:tblPr>
                  <a:tblGrid>
                    <a:gridCol w="1397619">
                      <a:extLst>
                        <a:ext uri="{9D8B030D-6E8A-4147-A177-3AD203B41FA5}">
                          <a16:colId xmlns="" xmlns:a16="http://schemas.microsoft.com/office/drawing/2014/main" val="2333052294"/>
                        </a:ext>
                      </a:extLst>
                    </a:gridCol>
                    <a:gridCol w="1397619">
                      <a:extLst>
                        <a:ext uri="{9D8B030D-6E8A-4147-A177-3AD203B41FA5}">
                          <a16:colId xmlns="" xmlns:a16="http://schemas.microsoft.com/office/drawing/2014/main" val="316708564"/>
                        </a:ext>
                      </a:extLst>
                    </a:gridCol>
                    <a:gridCol w="1397619">
                      <a:extLst>
                        <a:ext uri="{9D8B030D-6E8A-4147-A177-3AD203B41FA5}">
                          <a16:colId xmlns="" xmlns:a16="http://schemas.microsoft.com/office/drawing/2014/main" val="891382501"/>
                        </a:ext>
                      </a:extLst>
                    </a:gridCol>
                    <a:gridCol w="1397619">
                      <a:extLst>
                        <a:ext uri="{9D8B030D-6E8A-4147-A177-3AD203B41FA5}">
                          <a16:colId xmlns="" xmlns:a16="http://schemas.microsoft.com/office/drawing/2014/main" val="3055096146"/>
                        </a:ext>
                      </a:extLst>
                    </a:gridCol>
                    <a:gridCol w="1397619">
                      <a:extLst>
                        <a:ext uri="{9D8B030D-6E8A-4147-A177-3AD203B41FA5}">
                          <a16:colId xmlns="" xmlns:a16="http://schemas.microsoft.com/office/drawing/2014/main" val="2852520234"/>
                        </a:ext>
                      </a:extLst>
                    </a:gridCol>
                    <a:gridCol w="1397619">
                      <a:extLst>
                        <a:ext uri="{9D8B030D-6E8A-4147-A177-3AD203B41FA5}">
                          <a16:colId xmlns="" xmlns:a16="http://schemas.microsoft.com/office/drawing/2014/main" val="1878416131"/>
                        </a:ext>
                      </a:extLst>
                    </a:gridCol>
                  </a:tblGrid>
                  <a:tr h="351983">
                    <a:tc>
                      <a:txBody>
                        <a:bodyPr/>
                        <a:lstStyle/>
                        <a:p>
                          <a:pPr algn="ctr"/>
                          <a:r>
                            <a:rPr lang="en-IN" dirty="0"/>
                            <a:t>p</a:t>
                          </a:r>
                        </a:p>
                      </a:txBody>
                      <a:tcPr/>
                    </a:tc>
                    <a:tc>
                      <a:txBody>
                        <a:bodyPr/>
                        <a:lstStyle/>
                        <a:p>
                          <a:pPr algn="ctr"/>
                          <a:r>
                            <a:rPr lang="en-IN" dirty="0"/>
                            <a:t>q</a:t>
                          </a:r>
                        </a:p>
                      </a:txBody>
                      <a:tcPr/>
                    </a:tc>
                    <a:tc>
                      <a:txBody>
                        <a:bodyPr/>
                        <a:lstStyle/>
                        <a:p>
                          <a:pPr algn="ctr"/>
                          <a:r>
                            <a:rPr lang="en-IN" dirty="0"/>
                            <a:t>r</a:t>
                          </a:r>
                        </a:p>
                      </a:txBody>
                      <a:tcPr/>
                    </a:tc>
                    <a:tc>
                      <a:txBody>
                        <a:bodyPr/>
                        <a:lstStyle/>
                        <a:p>
                          <a:pPr algn="ctr"/>
                          <a14:m>
                            <m:oMathPara xmlns:m="http://schemas.openxmlformats.org/officeDocument/2006/math">
                              <m:oMathParaPr>
                                <m:jc m:val="centerGroup"/>
                              </m:oMathParaPr>
                              <m:oMath xmlns:m="http://schemas.openxmlformats.org/officeDocument/2006/math">
                                <m:r>
                                  <a:rPr lang="en-IN" dirty="0" smtClean="0">
                                    <a:latin typeface="Cambria Math" panose="02040503050406030204" pitchFamily="18" charset="0"/>
                                  </a:rPr>
                                  <m:t>~</m:t>
                                </m:r>
                                <m:r>
                                  <a:rPr lang="en-IN" i="1" dirty="0" smtClean="0">
                                    <a:latin typeface="Cambria Math" panose="02040503050406030204" pitchFamily="18" charset="0"/>
                                  </a:rPr>
                                  <m:t> </m:t>
                                </m:r>
                                <m:r>
                                  <a:rPr lang="en-IN" b="1" i="1" dirty="0" smtClean="0">
                                    <a:latin typeface="Cambria Math" panose="02040503050406030204" pitchFamily="18" charset="0"/>
                                  </a:rPr>
                                  <m:t>𝒓</m:t>
                                </m:r>
                              </m:oMath>
                            </m:oMathPara>
                          </a14:m>
                          <a:endParaRPr lang="en-IN" dirty="0"/>
                        </a:p>
                      </a:txBody>
                      <a:tcPr/>
                    </a:tc>
                    <a:tc>
                      <a:txBody>
                        <a:bodyPr/>
                        <a:lstStyle/>
                        <a:p>
                          <a:pPr algn="ctr"/>
                          <a:r>
                            <a:rPr lang="en-IN" dirty="0"/>
                            <a:t>p </a:t>
                          </a:r>
                          <a14:m>
                            <m:oMath xmlns:m="http://schemas.openxmlformats.org/officeDocument/2006/math">
                              <m:r>
                                <a:rPr lang="en-IN" b="0" i="0" smtClean="0">
                                  <a:latin typeface="Cambria Math" panose="02040503050406030204" pitchFamily="18" charset="0"/>
                                </a:rPr>
                                <m:t>∨</m:t>
                              </m:r>
                              <m:r>
                                <m:rPr>
                                  <m:sty m:val="p"/>
                                </m:rPr>
                                <a:rPr lang="en-IN" b="0" i="0" smtClean="0">
                                  <a:latin typeface="Cambria Math" panose="02040503050406030204" pitchFamily="18" charset="0"/>
                                </a:rPr>
                                <m:t>q</m:t>
                              </m:r>
                            </m:oMath>
                          </a14:m>
                          <a:endParaRPr lang="en-IN" dirty="0"/>
                        </a:p>
                      </a:txBody>
                      <a:tcPr/>
                    </a:tc>
                    <a:tc>
                      <a:txBody>
                        <a:bodyPr/>
                        <a:lstStyle/>
                        <a:p>
                          <a:pPr algn="ctr"/>
                          <a:r>
                            <a:rPr lang="en-IN" dirty="0"/>
                            <a:t>(p </a:t>
                          </a:r>
                          <a14:m>
                            <m:oMath xmlns:m="http://schemas.openxmlformats.org/officeDocument/2006/math">
                              <m:r>
                                <a:rPr lang="en-IN" b="0" i="0" smtClean="0">
                                  <a:latin typeface="Cambria Math" panose="02040503050406030204" pitchFamily="18" charset="0"/>
                                </a:rPr>
                                <m:t>∨</m:t>
                              </m:r>
                              <m:r>
                                <m:rPr>
                                  <m:sty m:val="p"/>
                                </m:rPr>
                                <a:rPr lang="en-IN" b="0" i="0" smtClean="0">
                                  <a:latin typeface="Cambria Math" panose="02040503050406030204" pitchFamily="18" charset="0"/>
                                </a:rPr>
                                <m:t>q</m:t>
                              </m:r>
                              <m:r>
                                <a:rPr lang="en-IN" b="0" i="0" smtClean="0">
                                  <a:latin typeface="Cambria Math" panose="02040503050406030204" pitchFamily="18" charset="0"/>
                                </a:rPr>
                                <m:t>)∧~</m:t>
                              </m:r>
                              <m:r>
                                <m:rPr>
                                  <m:sty m:val="p"/>
                                </m:rPr>
                                <a:rPr lang="en-IN" b="0" i="0" smtClean="0">
                                  <a:latin typeface="Cambria Math" panose="02040503050406030204" pitchFamily="18" charset="0"/>
                                </a:rPr>
                                <m:t>r</m:t>
                              </m:r>
                            </m:oMath>
                          </a14:m>
                          <a:endParaRPr lang="en-IN" dirty="0"/>
                        </a:p>
                      </a:txBody>
                      <a:tcPr/>
                    </a:tc>
                    <a:extLst>
                      <a:ext uri="{0D108BD9-81ED-4DB2-BD59-A6C34878D82A}">
                        <a16:rowId xmlns="" xmlns:a16="http://schemas.microsoft.com/office/drawing/2014/main" val="4085472585"/>
                      </a:ext>
                    </a:extLst>
                  </a:tr>
                  <a:tr h="381692">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extLst>
                      <a:ext uri="{0D108BD9-81ED-4DB2-BD59-A6C34878D82A}">
                        <a16:rowId xmlns="" xmlns:a16="http://schemas.microsoft.com/office/drawing/2014/main" val="75512627"/>
                      </a:ext>
                    </a:extLst>
                  </a:tr>
                  <a:tr h="381692">
                    <a:tc>
                      <a:txBody>
                        <a:bodyPr/>
                        <a:lstStyle/>
                        <a:p>
                          <a:pPr algn="ctr"/>
                          <a:r>
                            <a:rPr lang="en-IN" dirty="0"/>
                            <a:t>T</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extLst>
                      <a:ext uri="{0D108BD9-81ED-4DB2-BD59-A6C34878D82A}">
                        <a16:rowId xmlns="" xmlns:a16="http://schemas.microsoft.com/office/drawing/2014/main" val="229256470"/>
                      </a:ext>
                    </a:extLst>
                  </a:tr>
                  <a:tr h="381692">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extLst>
                      <a:ext uri="{0D108BD9-81ED-4DB2-BD59-A6C34878D82A}">
                        <a16:rowId xmlns="" xmlns:a16="http://schemas.microsoft.com/office/drawing/2014/main" val="2176859531"/>
                      </a:ext>
                    </a:extLst>
                  </a:tr>
                  <a:tr h="381692">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extLst>
                      <a:ext uri="{0D108BD9-81ED-4DB2-BD59-A6C34878D82A}">
                        <a16:rowId xmlns="" xmlns:a16="http://schemas.microsoft.com/office/drawing/2014/main" val="795364140"/>
                      </a:ext>
                    </a:extLst>
                  </a:tr>
                  <a:tr h="381692">
                    <a:tc>
                      <a:txBody>
                        <a:bodyPr/>
                        <a:lstStyle/>
                        <a:p>
                          <a:pPr algn="ctr"/>
                          <a:r>
                            <a:rPr lang="en-IN" dirty="0"/>
                            <a:t>F</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extLst>
                      <a:ext uri="{0D108BD9-81ED-4DB2-BD59-A6C34878D82A}">
                        <a16:rowId xmlns="" xmlns:a16="http://schemas.microsoft.com/office/drawing/2014/main" val="3406517569"/>
                      </a:ext>
                    </a:extLst>
                  </a:tr>
                  <a:tr h="381692">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extLst>
                      <a:ext uri="{0D108BD9-81ED-4DB2-BD59-A6C34878D82A}">
                        <a16:rowId xmlns="" xmlns:a16="http://schemas.microsoft.com/office/drawing/2014/main" val="1401672564"/>
                      </a:ext>
                    </a:extLst>
                  </a:tr>
                  <a:tr h="381692">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F</a:t>
                          </a:r>
                        </a:p>
                      </a:txBody>
                      <a:tcPr/>
                    </a:tc>
                    <a:extLst>
                      <a:ext uri="{0D108BD9-81ED-4DB2-BD59-A6C34878D82A}">
                        <a16:rowId xmlns="" xmlns:a16="http://schemas.microsoft.com/office/drawing/2014/main" val="1869228593"/>
                      </a:ext>
                    </a:extLst>
                  </a:tr>
                  <a:tr h="381692">
                    <a:tc>
                      <a:txBody>
                        <a:bodyPr/>
                        <a:lstStyle/>
                        <a:p>
                          <a:pPr algn="ctr"/>
                          <a:r>
                            <a:rPr lang="en-IN" dirty="0"/>
                            <a:t>F</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tc>
                    <a:extLst>
                      <a:ext uri="{0D108BD9-81ED-4DB2-BD59-A6C34878D82A}">
                        <a16:rowId xmlns="" xmlns:a16="http://schemas.microsoft.com/office/drawing/2014/main" val="1007293066"/>
                      </a:ext>
                    </a:extLst>
                  </a:tr>
                </a:tbl>
              </a:graphicData>
            </a:graphic>
          </p:graphicFrame>
        </mc:Choice>
        <mc:Fallback xmlns="">
          <p:graphicFrame>
            <p:nvGraphicFramePr>
              <p:cNvPr id="10" name="Table 6">
                <a:extLst>
                  <a:ext uri="{FF2B5EF4-FFF2-40B4-BE49-F238E27FC236}">
                    <a16:creationId xmlns:a16="http://schemas.microsoft.com/office/drawing/2014/main" id="{F94F28D0-8FDA-429E-AF23-CD3572304C8A}"/>
                  </a:ext>
                </a:extLst>
              </p:cNvPr>
              <p:cNvGraphicFramePr>
                <a:graphicFrameLocks noGrp="1"/>
              </p:cNvGraphicFramePr>
              <p:nvPr>
                <p:extLst>
                  <p:ext uri="{D42A27DB-BD31-4B8C-83A1-F6EECF244321}">
                    <p14:modId xmlns:p14="http://schemas.microsoft.com/office/powerpoint/2010/main" val="3072311647"/>
                  </p:ext>
                </p:extLst>
              </p:nvPr>
            </p:nvGraphicFramePr>
            <p:xfrm>
              <a:off x="285136" y="1326503"/>
              <a:ext cx="8385714" cy="3405519"/>
            </p:xfrm>
            <a:graphic>
              <a:graphicData uri="http://schemas.openxmlformats.org/drawingml/2006/table">
                <a:tbl>
                  <a:tblPr firstRow="1" bandRow="1">
                    <a:tableStyleId>{073A0DAA-6AF3-43AB-8588-CEC1D06C72B9}</a:tableStyleId>
                  </a:tblPr>
                  <a:tblGrid>
                    <a:gridCol w="1397619">
                      <a:extLst>
                        <a:ext uri="{9D8B030D-6E8A-4147-A177-3AD203B41FA5}">
                          <a16:colId xmlns:a16="http://schemas.microsoft.com/office/drawing/2014/main" val="2333052294"/>
                        </a:ext>
                      </a:extLst>
                    </a:gridCol>
                    <a:gridCol w="1397619">
                      <a:extLst>
                        <a:ext uri="{9D8B030D-6E8A-4147-A177-3AD203B41FA5}">
                          <a16:colId xmlns:a16="http://schemas.microsoft.com/office/drawing/2014/main" val="316708564"/>
                        </a:ext>
                      </a:extLst>
                    </a:gridCol>
                    <a:gridCol w="1397619">
                      <a:extLst>
                        <a:ext uri="{9D8B030D-6E8A-4147-A177-3AD203B41FA5}">
                          <a16:colId xmlns:a16="http://schemas.microsoft.com/office/drawing/2014/main" val="891382501"/>
                        </a:ext>
                      </a:extLst>
                    </a:gridCol>
                    <a:gridCol w="1397619">
                      <a:extLst>
                        <a:ext uri="{9D8B030D-6E8A-4147-A177-3AD203B41FA5}">
                          <a16:colId xmlns:a16="http://schemas.microsoft.com/office/drawing/2014/main" val="3055096146"/>
                        </a:ext>
                      </a:extLst>
                    </a:gridCol>
                    <a:gridCol w="1397619">
                      <a:extLst>
                        <a:ext uri="{9D8B030D-6E8A-4147-A177-3AD203B41FA5}">
                          <a16:colId xmlns:a16="http://schemas.microsoft.com/office/drawing/2014/main" val="2852520234"/>
                        </a:ext>
                      </a:extLst>
                    </a:gridCol>
                    <a:gridCol w="1397619">
                      <a:extLst>
                        <a:ext uri="{9D8B030D-6E8A-4147-A177-3AD203B41FA5}">
                          <a16:colId xmlns:a16="http://schemas.microsoft.com/office/drawing/2014/main" val="1878416131"/>
                        </a:ext>
                      </a:extLst>
                    </a:gridCol>
                  </a:tblGrid>
                  <a:tr h="351983">
                    <a:tc>
                      <a:txBody>
                        <a:bodyPr/>
                        <a:lstStyle/>
                        <a:p>
                          <a:pPr algn="ctr"/>
                          <a:r>
                            <a:rPr lang="en-IN" dirty="0"/>
                            <a:t>p</a:t>
                          </a:r>
                        </a:p>
                      </a:txBody>
                      <a:tcPr/>
                    </a:tc>
                    <a:tc>
                      <a:txBody>
                        <a:bodyPr/>
                        <a:lstStyle/>
                        <a:p>
                          <a:pPr algn="ctr"/>
                          <a:r>
                            <a:rPr lang="en-IN" dirty="0"/>
                            <a:t>q</a:t>
                          </a:r>
                        </a:p>
                      </a:txBody>
                      <a:tcPr/>
                    </a:tc>
                    <a:tc>
                      <a:txBody>
                        <a:bodyPr/>
                        <a:lstStyle/>
                        <a:p>
                          <a:pPr algn="ctr"/>
                          <a:r>
                            <a:rPr lang="en-IN" dirty="0"/>
                            <a:t>r</a:t>
                          </a:r>
                        </a:p>
                      </a:txBody>
                      <a:tcPr/>
                    </a:tc>
                    <a:tc>
                      <a:txBody>
                        <a:bodyPr/>
                        <a:lstStyle/>
                        <a:p>
                          <a:endParaRPr lang="en-US"/>
                        </a:p>
                      </a:txBody>
                      <a:tcPr>
                        <a:blipFill>
                          <a:blip r:embed="rId7"/>
                          <a:stretch>
                            <a:fillRect l="-301310" t="-1724" r="-202183" b="-868966"/>
                          </a:stretch>
                        </a:blipFill>
                      </a:tcPr>
                    </a:tc>
                    <a:tc>
                      <a:txBody>
                        <a:bodyPr/>
                        <a:lstStyle/>
                        <a:p>
                          <a:endParaRPr lang="en-US"/>
                        </a:p>
                      </a:txBody>
                      <a:tcPr>
                        <a:blipFill>
                          <a:blip r:embed="rId7"/>
                          <a:stretch>
                            <a:fillRect l="-399565" t="-1724" r="-101304" b="-868966"/>
                          </a:stretch>
                        </a:blipFill>
                      </a:tcPr>
                    </a:tc>
                    <a:tc>
                      <a:txBody>
                        <a:bodyPr/>
                        <a:lstStyle/>
                        <a:p>
                          <a:endParaRPr lang="en-US"/>
                        </a:p>
                      </a:txBody>
                      <a:tcPr>
                        <a:blipFill>
                          <a:blip r:embed="rId7"/>
                          <a:stretch>
                            <a:fillRect l="-501747" t="-1724" r="-1747" b="-868966"/>
                          </a:stretch>
                        </a:blipFill>
                      </a:tcPr>
                    </a:tc>
                    <a:extLst>
                      <a:ext uri="{0D108BD9-81ED-4DB2-BD59-A6C34878D82A}">
                        <a16:rowId xmlns:a16="http://schemas.microsoft.com/office/drawing/2014/main" val="4085472585"/>
                      </a:ext>
                    </a:extLst>
                  </a:tr>
                  <a:tr h="381692">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extLst>
                      <a:ext uri="{0D108BD9-81ED-4DB2-BD59-A6C34878D82A}">
                        <a16:rowId xmlns:a16="http://schemas.microsoft.com/office/drawing/2014/main" val="75512627"/>
                      </a:ext>
                    </a:extLst>
                  </a:tr>
                  <a:tr h="381692">
                    <a:tc>
                      <a:txBody>
                        <a:bodyPr/>
                        <a:lstStyle/>
                        <a:p>
                          <a:pPr algn="ctr"/>
                          <a:r>
                            <a:rPr lang="en-IN" dirty="0"/>
                            <a:t>T</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extLst>
                      <a:ext uri="{0D108BD9-81ED-4DB2-BD59-A6C34878D82A}">
                        <a16:rowId xmlns:a16="http://schemas.microsoft.com/office/drawing/2014/main" val="229256470"/>
                      </a:ext>
                    </a:extLst>
                  </a:tr>
                  <a:tr h="381692">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extLst>
                      <a:ext uri="{0D108BD9-81ED-4DB2-BD59-A6C34878D82A}">
                        <a16:rowId xmlns:a16="http://schemas.microsoft.com/office/drawing/2014/main" val="2176859531"/>
                      </a:ext>
                    </a:extLst>
                  </a:tr>
                  <a:tr h="381692">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extLst>
                      <a:ext uri="{0D108BD9-81ED-4DB2-BD59-A6C34878D82A}">
                        <a16:rowId xmlns:a16="http://schemas.microsoft.com/office/drawing/2014/main" val="795364140"/>
                      </a:ext>
                    </a:extLst>
                  </a:tr>
                  <a:tr h="381692">
                    <a:tc>
                      <a:txBody>
                        <a:bodyPr/>
                        <a:lstStyle/>
                        <a:p>
                          <a:pPr algn="ctr"/>
                          <a:r>
                            <a:rPr lang="en-IN" dirty="0"/>
                            <a:t>F</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extLst>
                      <a:ext uri="{0D108BD9-81ED-4DB2-BD59-A6C34878D82A}">
                        <a16:rowId xmlns:a16="http://schemas.microsoft.com/office/drawing/2014/main" val="3406517569"/>
                      </a:ext>
                    </a:extLst>
                  </a:tr>
                  <a:tr h="381692">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extLst>
                      <a:ext uri="{0D108BD9-81ED-4DB2-BD59-A6C34878D82A}">
                        <a16:rowId xmlns:a16="http://schemas.microsoft.com/office/drawing/2014/main" val="1401672564"/>
                      </a:ext>
                    </a:extLst>
                  </a:tr>
                  <a:tr h="381692">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F</a:t>
                          </a:r>
                        </a:p>
                      </a:txBody>
                      <a:tcPr/>
                    </a:tc>
                    <a:extLst>
                      <a:ext uri="{0D108BD9-81ED-4DB2-BD59-A6C34878D82A}">
                        <a16:rowId xmlns:a16="http://schemas.microsoft.com/office/drawing/2014/main" val="1869228593"/>
                      </a:ext>
                    </a:extLst>
                  </a:tr>
                  <a:tr h="381692">
                    <a:tc>
                      <a:txBody>
                        <a:bodyPr/>
                        <a:lstStyle/>
                        <a:p>
                          <a:pPr algn="ctr"/>
                          <a:r>
                            <a:rPr lang="en-IN" dirty="0"/>
                            <a:t>F</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tc>
                    <a:extLst>
                      <a:ext uri="{0D108BD9-81ED-4DB2-BD59-A6C34878D82A}">
                        <a16:rowId xmlns:a16="http://schemas.microsoft.com/office/drawing/2014/main" val="1007293066"/>
                      </a:ext>
                    </a:extLst>
                  </a:tr>
                </a:tbl>
              </a:graphicData>
            </a:graphic>
          </p:graphicFrame>
        </mc:Fallback>
      </mc:AlternateContent>
    </p:spTree>
    <p:extLst>
      <p:ext uri="{BB962C8B-B14F-4D97-AF65-F5344CB8AC3E}">
        <p14:creationId xmlns:p14="http://schemas.microsoft.com/office/powerpoint/2010/main" val="149369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473149" y="1186755"/>
            <a:ext cx="5036111" cy="2616101"/>
          </a:xfrm>
          <a:prstGeom prst="rect">
            <a:avLst/>
          </a:prstGeom>
          <a:noFill/>
        </p:spPr>
        <p:txBody>
          <a:bodyPr wrap="square">
            <a:spAutoFit/>
          </a:bodyPr>
          <a:lstStyle/>
          <a:p>
            <a:r>
              <a:rPr lang="en-IN" sz="1800" dirty="0">
                <a:solidFill>
                  <a:schemeClr val="tx1">
                    <a:lumMod val="95000"/>
                    <a:lumOff val="5000"/>
                  </a:schemeClr>
                </a:solidFill>
                <a:latin typeface="Arial Rounded MT Bold" panose="020F0704030504030204" pitchFamily="34" charset="0"/>
              </a:rPr>
              <a:t>	</a:t>
            </a:r>
            <a:endParaRPr lang="en-IN" sz="2800" dirty="0">
              <a:solidFill>
                <a:schemeClr val="tx1">
                  <a:lumMod val="95000"/>
                  <a:lumOff val="5000"/>
                </a:schemeClr>
              </a:solidFill>
              <a:latin typeface="Arial Rounded MT Bold" panose="020F0704030504030204" pitchFamily="34" charset="0"/>
            </a:endParaRPr>
          </a:p>
          <a:p>
            <a:pPr marL="0" indent="0">
              <a:buNone/>
            </a:pPr>
            <a:r>
              <a:rPr lang="en-IN" sz="2000" dirty="0">
                <a:solidFill>
                  <a:schemeClr val="tx1">
                    <a:lumMod val="95000"/>
                    <a:lumOff val="5000"/>
                  </a:schemeClr>
                </a:solidFill>
                <a:latin typeface="Arial Rounded MT Bold" panose="020F0704030504030204" pitchFamily="34" charset="0"/>
              </a:rPr>
              <a:t>   </a:t>
            </a: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r>
              <a:rPr lang="en-IN" sz="1800" b="1" dirty="0">
                <a:solidFill>
                  <a:schemeClr val="bg1"/>
                </a:solidFill>
                <a:latin typeface="Arial Black" panose="020B0A04020102020204" pitchFamily="34" charset="0"/>
              </a:rPr>
              <a:t> </a:t>
            </a:r>
          </a:p>
        </p:txBody>
      </p:sp>
      <p:sp>
        <p:nvSpPr>
          <p:cNvPr id="2" name="Rectangle 1">
            <a:extLst>
              <a:ext uri="{FF2B5EF4-FFF2-40B4-BE49-F238E27FC236}">
                <a16:creationId xmlns="" xmlns:a16="http://schemas.microsoft.com/office/drawing/2014/main" id="{07FDC9A6-1914-4B45-85B6-98FE70C2C167}"/>
              </a:ext>
            </a:extLst>
          </p:cNvPr>
          <p:cNvSpPr/>
          <p:nvPr/>
        </p:nvSpPr>
        <p:spPr>
          <a:xfrm>
            <a:off x="285136" y="148589"/>
            <a:ext cx="2168504" cy="400110"/>
          </a:xfrm>
          <a:prstGeom prst="rect">
            <a:avLst/>
          </a:prstGeom>
        </p:spPr>
        <p:txBody>
          <a:bodyPr wrap="square">
            <a:spAutoFit/>
          </a:bodyPr>
          <a:lstStyle/>
          <a:p>
            <a:r>
              <a:rPr lang="en-IN" sz="2000" dirty="0"/>
              <a:t>Example</a:t>
            </a:r>
            <a:endParaRPr lang="en-US" sz="2000"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 xmlns:a16="http://schemas.microsoft.com/office/drawing/2014/main" id="{9028EE76-6911-4856-B3C6-EE6CD05216DF}"/>
                  </a:ext>
                </a:extLst>
              </p:cNvPr>
              <p:cNvSpPr txBox="1">
                <a:spLocks/>
              </p:cNvSpPr>
              <p:nvPr/>
            </p:nvSpPr>
            <p:spPr>
              <a:xfrm>
                <a:off x="137160" y="782566"/>
                <a:ext cx="5181600" cy="868148"/>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dirty="0">
                    <a:solidFill>
                      <a:schemeClr val="bg1"/>
                    </a:solidFill>
                  </a:rPr>
                  <a:t>Derive truth table:</a:t>
                </a:r>
                <a:r>
                  <a:rPr lang="en-IN" dirty="0"/>
                  <a:t> </a:t>
                </a:r>
                <a:r>
                  <a:rPr lang="en-IN" dirty="0">
                    <a:solidFill>
                      <a:schemeClr val="bg1"/>
                    </a:solidFill>
                  </a:rPr>
                  <a:t>(p </a:t>
                </a:r>
                <a14:m>
                  <m:oMath xmlns:m="http://schemas.openxmlformats.org/officeDocument/2006/math">
                    <m:r>
                      <a:rPr lang="en-IN">
                        <a:solidFill>
                          <a:schemeClr val="bg1"/>
                        </a:solidFill>
                        <a:latin typeface="Cambria Math" panose="02040503050406030204" pitchFamily="18" charset="0"/>
                      </a:rPr>
                      <m:t>∨</m:t>
                    </m:r>
                    <m:r>
                      <m:rPr>
                        <m:sty m:val="p"/>
                      </m:rPr>
                      <a:rPr lang="en-IN">
                        <a:solidFill>
                          <a:schemeClr val="bg1"/>
                        </a:solidFill>
                        <a:latin typeface="Cambria Math" panose="02040503050406030204" pitchFamily="18" charset="0"/>
                      </a:rPr>
                      <m:t>r</m:t>
                    </m:r>
                    <m:r>
                      <a:rPr lang="en-IN">
                        <a:solidFill>
                          <a:schemeClr val="bg1"/>
                        </a:solidFill>
                        <a:latin typeface="Cambria Math" panose="02040503050406030204" pitchFamily="18" charset="0"/>
                      </a:rPr>
                      <m:t>)∧(</m:t>
                    </m:r>
                    <m:r>
                      <m:rPr>
                        <m:sty m:val="p"/>
                      </m:rPr>
                      <a:rPr lang="en-IN">
                        <a:solidFill>
                          <a:schemeClr val="bg1"/>
                        </a:solidFill>
                        <a:latin typeface="Cambria Math" panose="02040503050406030204" pitchFamily="18" charset="0"/>
                      </a:rPr>
                      <m:t>q</m:t>
                    </m:r>
                    <m:r>
                      <a:rPr lang="en-IN">
                        <a:solidFill>
                          <a:schemeClr val="bg1"/>
                        </a:solidFill>
                        <a:latin typeface="Cambria Math" panose="02040503050406030204" pitchFamily="18" charset="0"/>
                      </a:rPr>
                      <m:t>∧</m:t>
                    </m:r>
                    <m:r>
                      <m:rPr>
                        <m:sty m:val="p"/>
                      </m:rPr>
                      <a:rPr lang="en-IN">
                        <a:solidFill>
                          <a:schemeClr val="bg1"/>
                        </a:solidFill>
                        <a:latin typeface="Cambria Math" panose="02040503050406030204" pitchFamily="18" charset="0"/>
                      </a:rPr>
                      <m:t>r</m:t>
                    </m:r>
                  </m:oMath>
                </a14:m>
                <a:r>
                  <a:rPr lang="en-IN" dirty="0">
                    <a:solidFill>
                      <a:schemeClr val="bg1"/>
                    </a:solidFill>
                  </a:rPr>
                  <a:t>)</a:t>
                </a:r>
              </a:p>
            </p:txBody>
          </p:sp>
        </mc:Choice>
        <mc:Fallback xmlns="">
          <p:sp>
            <p:nvSpPr>
              <p:cNvPr id="9" name="Content Placeholder 2">
                <a:extLst>
                  <a:ext uri="{FF2B5EF4-FFF2-40B4-BE49-F238E27FC236}">
                    <a16:creationId xmlns:a16="http://schemas.microsoft.com/office/drawing/2014/main" id="{9028EE76-6911-4856-B3C6-EE6CD05216DF}"/>
                  </a:ext>
                </a:extLst>
              </p:cNvPr>
              <p:cNvSpPr txBox="1">
                <a:spLocks noRot="1" noChangeAspect="1" noMove="1" noResize="1" noEditPoints="1" noAdjustHandles="1" noChangeArrowheads="1" noChangeShapeType="1" noTextEdit="1"/>
              </p:cNvSpPr>
              <p:nvPr/>
            </p:nvSpPr>
            <p:spPr>
              <a:xfrm>
                <a:off x="137160" y="782566"/>
                <a:ext cx="5181600" cy="868148"/>
              </a:xfrm>
              <a:prstGeom prst="rect">
                <a:avLst/>
              </a:prstGeom>
              <a:blipFill>
                <a:blip r:embed="rId6"/>
                <a:stretch>
                  <a:fillRect t="-699" r="-2118"/>
                </a:stretch>
              </a:blipFill>
              <a:ln>
                <a:noFill/>
              </a:ln>
            </p:spPr>
            <p:txBody>
              <a:bodyPr/>
              <a:lstStyle/>
              <a:p>
                <a:r>
                  <a:rPr lang="en-US">
                    <a:noFill/>
                  </a:rPr>
                  <a:t> </a:t>
                </a:r>
              </a:p>
            </p:txBody>
          </p:sp>
        </mc:Fallback>
      </mc:AlternateContent>
      <p:graphicFrame>
        <p:nvGraphicFramePr>
          <p:cNvPr id="11" name="Table 6">
            <a:extLst>
              <a:ext uri="{FF2B5EF4-FFF2-40B4-BE49-F238E27FC236}">
                <a16:creationId xmlns="" xmlns:a16="http://schemas.microsoft.com/office/drawing/2014/main" id="{0E2123A1-9CBC-4699-9C3F-A078DB25B2A1}"/>
              </a:ext>
            </a:extLst>
          </p:cNvPr>
          <p:cNvGraphicFramePr>
            <a:graphicFrameLocks noGrp="1"/>
          </p:cNvGraphicFramePr>
          <p:nvPr>
            <p:extLst>
              <p:ext uri="{D42A27DB-BD31-4B8C-83A1-F6EECF244321}">
                <p14:modId xmlns:p14="http://schemas.microsoft.com/office/powerpoint/2010/main" val="4200095845"/>
              </p:ext>
            </p:extLst>
          </p:nvPr>
        </p:nvGraphicFramePr>
        <p:xfrm>
          <a:off x="226563" y="1297867"/>
          <a:ext cx="8690874" cy="3495883"/>
        </p:xfrm>
        <a:graphic>
          <a:graphicData uri="http://schemas.openxmlformats.org/drawingml/2006/table">
            <a:tbl>
              <a:tblPr firstRow="1" bandRow="1">
                <a:tableStyleId>{073A0DAA-6AF3-43AB-8588-CEC1D06C72B9}</a:tableStyleId>
              </a:tblPr>
              <a:tblGrid>
                <a:gridCol w="1448479">
                  <a:extLst>
                    <a:ext uri="{9D8B030D-6E8A-4147-A177-3AD203B41FA5}">
                      <a16:colId xmlns="" xmlns:a16="http://schemas.microsoft.com/office/drawing/2014/main" val="2333052294"/>
                    </a:ext>
                  </a:extLst>
                </a:gridCol>
                <a:gridCol w="1448479">
                  <a:extLst>
                    <a:ext uri="{9D8B030D-6E8A-4147-A177-3AD203B41FA5}">
                      <a16:colId xmlns="" xmlns:a16="http://schemas.microsoft.com/office/drawing/2014/main" val="316708564"/>
                    </a:ext>
                  </a:extLst>
                </a:gridCol>
                <a:gridCol w="1448479">
                  <a:extLst>
                    <a:ext uri="{9D8B030D-6E8A-4147-A177-3AD203B41FA5}">
                      <a16:colId xmlns="" xmlns:a16="http://schemas.microsoft.com/office/drawing/2014/main" val="891382501"/>
                    </a:ext>
                  </a:extLst>
                </a:gridCol>
                <a:gridCol w="1448479">
                  <a:extLst>
                    <a:ext uri="{9D8B030D-6E8A-4147-A177-3AD203B41FA5}">
                      <a16:colId xmlns="" xmlns:a16="http://schemas.microsoft.com/office/drawing/2014/main" val="3055096146"/>
                    </a:ext>
                  </a:extLst>
                </a:gridCol>
                <a:gridCol w="1448479">
                  <a:extLst>
                    <a:ext uri="{9D8B030D-6E8A-4147-A177-3AD203B41FA5}">
                      <a16:colId xmlns="" xmlns:a16="http://schemas.microsoft.com/office/drawing/2014/main" val="2852520234"/>
                    </a:ext>
                  </a:extLst>
                </a:gridCol>
                <a:gridCol w="1448479">
                  <a:extLst>
                    <a:ext uri="{9D8B030D-6E8A-4147-A177-3AD203B41FA5}">
                      <a16:colId xmlns="" xmlns:a16="http://schemas.microsoft.com/office/drawing/2014/main" val="1878416131"/>
                    </a:ext>
                  </a:extLst>
                </a:gridCol>
              </a:tblGrid>
              <a:tr h="361323">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4085472585"/>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75512627"/>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229256470"/>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2176859531"/>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795364140"/>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3406517569"/>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1401672564"/>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1869228593"/>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1007293066"/>
                  </a:ext>
                </a:extLst>
              </a:tr>
            </a:tbl>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 xmlns:a16="http://schemas.microsoft.com/office/drawing/2014/main" id="{F6454932-665D-4861-9084-E3DE3C9E9C1B}"/>
                  </a:ext>
                </a:extLst>
              </p14:cNvPr>
              <p14:cNvContentPartPr/>
              <p14:nvPr/>
            </p14:nvContentPartPr>
            <p14:xfrm>
              <a:off x="676440" y="1357200"/>
              <a:ext cx="8196480" cy="3486600"/>
            </p14:xfrm>
          </p:contentPart>
        </mc:Choice>
        <mc:Fallback xmlns="">
          <p:pic>
            <p:nvPicPr>
              <p:cNvPr id="3" name="Ink 2">
                <a:extLst>
                  <a:ext uri="{FF2B5EF4-FFF2-40B4-BE49-F238E27FC236}">
                    <a16:creationId xmlns:a16="http://schemas.microsoft.com/office/drawing/2014/main" id="{F6454932-665D-4861-9084-E3DE3C9E9C1B}"/>
                  </a:ext>
                </a:extLst>
              </p:cNvPr>
              <p:cNvPicPr/>
              <p:nvPr/>
            </p:nvPicPr>
            <p:blipFill>
              <a:blip r:embed="rId8"/>
              <a:stretch>
                <a:fillRect/>
              </a:stretch>
            </p:blipFill>
            <p:spPr>
              <a:xfrm>
                <a:off x="667080" y="1347840"/>
                <a:ext cx="8215200" cy="3505320"/>
              </a:xfrm>
              <a:prstGeom prst="rect">
                <a:avLst/>
              </a:prstGeom>
            </p:spPr>
          </p:pic>
        </mc:Fallback>
      </mc:AlternateContent>
    </p:spTree>
    <p:extLst>
      <p:ext uri="{BB962C8B-B14F-4D97-AF65-F5344CB8AC3E}">
        <p14:creationId xmlns:p14="http://schemas.microsoft.com/office/powerpoint/2010/main" val="424488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473149" y="1186755"/>
            <a:ext cx="5036111" cy="2616101"/>
          </a:xfrm>
          <a:prstGeom prst="rect">
            <a:avLst/>
          </a:prstGeom>
          <a:noFill/>
        </p:spPr>
        <p:txBody>
          <a:bodyPr wrap="square">
            <a:spAutoFit/>
          </a:bodyPr>
          <a:lstStyle/>
          <a:p>
            <a:r>
              <a:rPr lang="en-IN" sz="1800" dirty="0">
                <a:solidFill>
                  <a:schemeClr val="tx1">
                    <a:lumMod val="95000"/>
                    <a:lumOff val="5000"/>
                  </a:schemeClr>
                </a:solidFill>
                <a:latin typeface="Arial Rounded MT Bold" panose="020F0704030504030204" pitchFamily="34" charset="0"/>
              </a:rPr>
              <a:t>	</a:t>
            </a:r>
            <a:endParaRPr lang="en-IN" sz="2800" dirty="0">
              <a:solidFill>
                <a:schemeClr val="tx1">
                  <a:lumMod val="95000"/>
                  <a:lumOff val="5000"/>
                </a:schemeClr>
              </a:solidFill>
              <a:latin typeface="Arial Rounded MT Bold" panose="020F0704030504030204" pitchFamily="34" charset="0"/>
            </a:endParaRPr>
          </a:p>
          <a:p>
            <a:pPr marL="0" indent="0">
              <a:buNone/>
            </a:pPr>
            <a:r>
              <a:rPr lang="en-IN" sz="2000" dirty="0">
                <a:solidFill>
                  <a:schemeClr val="tx1">
                    <a:lumMod val="95000"/>
                    <a:lumOff val="5000"/>
                  </a:schemeClr>
                </a:solidFill>
                <a:latin typeface="Arial Rounded MT Bold" panose="020F0704030504030204" pitchFamily="34" charset="0"/>
              </a:rPr>
              <a:t>   </a:t>
            </a: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r>
              <a:rPr lang="en-IN" sz="1800" b="1" dirty="0">
                <a:solidFill>
                  <a:schemeClr val="bg1"/>
                </a:solidFill>
                <a:latin typeface="Arial Black" panose="020B0A04020102020204" pitchFamily="34" charset="0"/>
              </a:rPr>
              <a:t> </a:t>
            </a:r>
          </a:p>
        </p:txBody>
      </p:sp>
      <p:sp>
        <p:nvSpPr>
          <p:cNvPr id="2" name="Rectangle 1">
            <a:extLst>
              <a:ext uri="{FF2B5EF4-FFF2-40B4-BE49-F238E27FC236}">
                <a16:creationId xmlns="" xmlns:a16="http://schemas.microsoft.com/office/drawing/2014/main" id="{07FDC9A6-1914-4B45-85B6-98FE70C2C167}"/>
              </a:ext>
            </a:extLst>
          </p:cNvPr>
          <p:cNvSpPr/>
          <p:nvPr/>
        </p:nvSpPr>
        <p:spPr>
          <a:xfrm>
            <a:off x="285136" y="148589"/>
            <a:ext cx="2168504" cy="400110"/>
          </a:xfrm>
          <a:prstGeom prst="rect">
            <a:avLst/>
          </a:prstGeom>
        </p:spPr>
        <p:txBody>
          <a:bodyPr wrap="square">
            <a:spAutoFit/>
          </a:bodyPr>
          <a:lstStyle/>
          <a:p>
            <a:r>
              <a:rPr lang="en-IN" sz="2000" dirty="0"/>
              <a:t>Example</a:t>
            </a:r>
            <a:endParaRPr lang="en-US" sz="2000"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 xmlns:a16="http://schemas.microsoft.com/office/drawing/2014/main" id="{9028EE76-6911-4856-B3C6-EE6CD05216DF}"/>
                  </a:ext>
                </a:extLst>
              </p:cNvPr>
              <p:cNvSpPr txBox="1">
                <a:spLocks/>
              </p:cNvSpPr>
              <p:nvPr/>
            </p:nvSpPr>
            <p:spPr>
              <a:xfrm>
                <a:off x="137160" y="782566"/>
                <a:ext cx="5181600" cy="86814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dirty="0">
                    <a:solidFill>
                      <a:schemeClr val="bg1"/>
                    </a:solidFill>
                  </a:rPr>
                  <a:t>Derive truth table:</a:t>
                </a:r>
                <a:r>
                  <a:rPr lang="en-IN" dirty="0"/>
                  <a:t> </a:t>
                </a:r>
                <a:r>
                  <a:rPr lang="en-IN" dirty="0">
                    <a:solidFill>
                      <a:schemeClr val="bg1"/>
                    </a:solidFill>
                  </a:rPr>
                  <a:t>(q</a:t>
                </a:r>
                <a14:m>
                  <m:oMath xmlns:m="http://schemas.openxmlformats.org/officeDocument/2006/math">
                    <m:r>
                      <a:rPr lang="en-IN">
                        <a:solidFill>
                          <a:schemeClr val="bg1"/>
                        </a:solidFill>
                        <a:latin typeface="Cambria Math" panose="02040503050406030204" pitchFamily="18" charset="0"/>
                      </a:rPr>
                      <m:t> ∨</m:t>
                    </m:r>
                    <m:r>
                      <m:rPr>
                        <m:sty m:val="p"/>
                      </m:rPr>
                      <a:rPr lang="en-IN">
                        <a:solidFill>
                          <a:schemeClr val="bg1"/>
                        </a:solidFill>
                        <a:latin typeface="Cambria Math" panose="02040503050406030204" pitchFamily="18" charset="0"/>
                      </a:rPr>
                      <m:t>r</m:t>
                    </m:r>
                    <m:r>
                      <a:rPr lang="en-IN">
                        <a:solidFill>
                          <a:schemeClr val="bg1"/>
                        </a:solidFill>
                        <a:latin typeface="Cambria Math" panose="02040503050406030204" pitchFamily="18" charset="0"/>
                      </a:rPr>
                      <m:t>)∧~</m:t>
                    </m:r>
                    <m:r>
                      <m:rPr>
                        <m:sty m:val="p"/>
                      </m:rPr>
                      <a:rPr lang="en-IN">
                        <a:solidFill>
                          <a:schemeClr val="bg1"/>
                        </a:solidFill>
                        <a:latin typeface="Cambria Math" panose="02040503050406030204" pitchFamily="18" charset="0"/>
                      </a:rPr>
                      <m:t>p</m:t>
                    </m:r>
                  </m:oMath>
                </a14:m>
                <a:endParaRPr lang="en-IN" dirty="0">
                  <a:solidFill>
                    <a:schemeClr val="bg1"/>
                  </a:solidFill>
                </a:endParaRPr>
              </a:p>
            </p:txBody>
          </p:sp>
        </mc:Choice>
        <mc:Fallback xmlns="">
          <p:sp>
            <p:nvSpPr>
              <p:cNvPr id="9" name="Content Placeholder 2">
                <a:extLst>
                  <a:ext uri="{FF2B5EF4-FFF2-40B4-BE49-F238E27FC236}">
                    <a16:creationId xmlns:a16="http://schemas.microsoft.com/office/drawing/2014/main" id="{9028EE76-6911-4856-B3C6-EE6CD05216DF}"/>
                  </a:ext>
                </a:extLst>
              </p:cNvPr>
              <p:cNvSpPr txBox="1">
                <a:spLocks noRot="1" noChangeAspect="1" noMove="1" noResize="1" noEditPoints="1" noAdjustHandles="1" noChangeArrowheads="1" noChangeShapeType="1" noTextEdit="1"/>
              </p:cNvSpPr>
              <p:nvPr/>
            </p:nvSpPr>
            <p:spPr>
              <a:xfrm>
                <a:off x="137160" y="782566"/>
                <a:ext cx="5181600" cy="868148"/>
              </a:xfrm>
              <a:prstGeom prst="rect">
                <a:avLst/>
              </a:prstGeom>
              <a:blipFill>
                <a:blip r:embed="rId6"/>
                <a:stretch>
                  <a:fillRect t="-2098"/>
                </a:stretch>
              </a:blipFill>
              <a:ln>
                <a:noFill/>
              </a:ln>
            </p:spPr>
            <p:txBody>
              <a:bodyPr/>
              <a:lstStyle/>
              <a:p>
                <a:r>
                  <a:rPr lang="en-US">
                    <a:noFill/>
                  </a:rPr>
                  <a:t> </a:t>
                </a:r>
              </a:p>
            </p:txBody>
          </p:sp>
        </mc:Fallback>
      </mc:AlternateContent>
      <p:graphicFrame>
        <p:nvGraphicFramePr>
          <p:cNvPr id="11" name="Table 6">
            <a:extLst>
              <a:ext uri="{FF2B5EF4-FFF2-40B4-BE49-F238E27FC236}">
                <a16:creationId xmlns="" xmlns:a16="http://schemas.microsoft.com/office/drawing/2014/main" id="{0E2123A1-9CBC-4699-9C3F-A078DB25B2A1}"/>
              </a:ext>
            </a:extLst>
          </p:cNvPr>
          <p:cNvGraphicFramePr>
            <a:graphicFrameLocks noGrp="1"/>
          </p:cNvGraphicFramePr>
          <p:nvPr/>
        </p:nvGraphicFramePr>
        <p:xfrm>
          <a:off x="226563" y="1297867"/>
          <a:ext cx="8690874" cy="3495883"/>
        </p:xfrm>
        <a:graphic>
          <a:graphicData uri="http://schemas.openxmlformats.org/drawingml/2006/table">
            <a:tbl>
              <a:tblPr firstRow="1" bandRow="1">
                <a:tableStyleId>{073A0DAA-6AF3-43AB-8588-CEC1D06C72B9}</a:tableStyleId>
              </a:tblPr>
              <a:tblGrid>
                <a:gridCol w="1448479">
                  <a:extLst>
                    <a:ext uri="{9D8B030D-6E8A-4147-A177-3AD203B41FA5}">
                      <a16:colId xmlns="" xmlns:a16="http://schemas.microsoft.com/office/drawing/2014/main" val="2333052294"/>
                    </a:ext>
                  </a:extLst>
                </a:gridCol>
                <a:gridCol w="1448479">
                  <a:extLst>
                    <a:ext uri="{9D8B030D-6E8A-4147-A177-3AD203B41FA5}">
                      <a16:colId xmlns="" xmlns:a16="http://schemas.microsoft.com/office/drawing/2014/main" val="316708564"/>
                    </a:ext>
                  </a:extLst>
                </a:gridCol>
                <a:gridCol w="1448479">
                  <a:extLst>
                    <a:ext uri="{9D8B030D-6E8A-4147-A177-3AD203B41FA5}">
                      <a16:colId xmlns="" xmlns:a16="http://schemas.microsoft.com/office/drawing/2014/main" val="891382501"/>
                    </a:ext>
                  </a:extLst>
                </a:gridCol>
                <a:gridCol w="1448479">
                  <a:extLst>
                    <a:ext uri="{9D8B030D-6E8A-4147-A177-3AD203B41FA5}">
                      <a16:colId xmlns="" xmlns:a16="http://schemas.microsoft.com/office/drawing/2014/main" val="3055096146"/>
                    </a:ext>
                  </a:extLst>
                </a:gridCol>
                <a:gridCol w="1448479">
                  <a:extLst>
                    <a:ext uri="{9D8B030D-6E8A-4147-A177-3AD203B41FA5}">
                      <a16:colId xmlns="" xmlns:a16="http://schemas.microsoft.com/office/drawing/2014/main" val="2852520234"/>
                    </a:ext>
                  </a:extLst>
                </a:gridCol>
                <a:gridCol w="1448479">
                  <a:extLst>
                    <a:ext uri="{9D8B030D-6E8A-4147-A177-3AD203B41FA5}">
                      <a16:colId xmlns="" xmlns:a16="http://schemas.microsoft.com/office/drawing/2014/main" val="1878416131"/>
                    </a:ext>
                  </a:extLst>
                </a:gridCol>
              </a:tblGrid>
              <a:tr h="361323">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4085472585"/>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75512627"/>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229256470"/>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2176859531"/>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795364140"/>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3406517569"/>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1401672564"/>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1869228593"/>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1007293066"/>
                  </a:ext>
                </a:extLst>
              </a:tr>
            </a:tbl>
          </a:graphicData>
        </a:graphic>
      </p:graphicFrame>
    </p:spTree>
    <p:extLst>
      <p:ext uri="{BB962C8B-B14F-4D97-AF65-F5344CB8AC3E}">
        <p14:creationId xmlns:p14="http://schemas.microsoft.com/office/powerpoint/2010/main" val="220218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473149" y="1186755"/>
            <a:ext cx="5036111" cy="2616101"/>
          </a:xfrm>
          <a:prstGeom prst="rect">
            <a:avLst/>
          </a:prstGeom>
          <a:noFill/>
        </p:spPr>
        <p:txBody>
          <a:bodyPr wrap="square">
            <a:spAutoFit/>
          </a:bodyPr>
          <a:lstStyle/>
          <a:p>
            <a:r>
              <a:rPr lang="en-IN" sz="1800" dirty="0">
                <a:solidFill>
                  <a:schemeClr val="tx1">
                    <a:lumMod val="95000"/>
                    <a:lumOff val="5000"/>
                  </a:schemeClr>
                </a:solidFill>
                <a:latin typeface="Arial Rounded MT Bold" panose="020F0704030504030204" pitchFamily="34" charset="0"/>
              </a:rPr>
              <a:t>	</a:t>
            </a:r>
            <a:endParaRPr lang="en-IN" sz="2800" dirty="0">
              <a:solidFill>
                <a:schemeClr val="tx1">
                  <a:lumMod val="95000"/>
                  <a:lumOff val="5000"/>
                </a:schemeClr>
              </a:solidFill>
              <a:latin typeface="Arial Rounded MT Bold" panose="020F0704030504030204" pitchFamily="34" charset="0"/>
            </a:endParaRPr>
          </a:p>
          <a:p>
            <a:pPr marL="0" indent="0">
              <a:buNone/>
            </a:pPr>
            <a:r>
              <a:rPr lang="en-IN" sz="2000" dirty="0">
                <a:solidFill>
                  <a:schemeClr val="tx1">
                    <a:lumMod val="95000"/>
                    <a:lumOff val="5000"/>
                  </a:schemeClr>
                </a:solidFill>
                <a:latin typeface="Arial Rounded MT Bold" panose="020F0704030504030204" pitchFamily="34" charset="0"/>
              </a:rPr>
              <a:t>   </a:t>
            </a: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r>
              <a:rPr lang="en-IN" sz="1800" b="1" dirty="0">
                <a:solidFill>
                  <a:schemeClr val="bg1"/>
                </a:solidFill>
                <a:latin typeface="Arial Black" panose="020B0A04020102020204" pitchFamily="34" charset="0"/>
              </a:rPr>
              <a:t> </a:t>
            </a:r>
          </a:p>
        </p:txBody>
      </p:sp>
      <p:sp>
        <p:nvSpPr>
          <p:cNvPr id="2" name="Rectangle 1">
            <a:extLst>
              <a:ext uri="{FF2B5EF4-FFF2-40B4-BE49-F238E27FC236}">
                <a16:creationId xmlns="" xmlns:a16="http://schemas.microsoft.com/office/drawing/2014/main" id="{07FDC9A6-1914-4B45-85B6-98FE70C2C167}"/>
              </a:ext>
            </a:extLst>
          </p:cNvPr>
          <p:cNvSpPr/>
          <p:nvPr/>
        </p:nvSpPr>
        <p:spPr>
          <a:xfrm>
            <a:off x="285136" y="148589"/>
            <a:ext cx="2168504" cy="400110"/>
          </a:xfrm>
          <a:prstGeom prst="rect">
            <a:avLst/>
          </a:prstGeom>
        </p:spPr>
        <p:txBody>
          <a:bodyPr wrap="square">
            <a:spAutoFit/>
          </a:bodyPr>
          <a:lstStyle/>
          <a:p>
            <a:r>
              <a:rPr lang="en-IN" sz="2000" dirty="0"/>
              <a:t>Example</a:t>
            </a:r>
            <a:endParaRPr lang="en-US" sz="2000" dirty="0"/>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 xmlns:a16="http://schemas.microsoft.com/office/drawing/2014/main" id="{9028EE76-6911-4856-B3C6-EE6CD05216DF}"/>
                  </a:ext>
                </a:extLst>
              </p:cNvPr>
              <p:cNvSpPr txBox="1">
                <a:spLocks/>
              </p:cNvSpPr>
              <p:nvPr/>
            </p:nvSpPr>
            <p:spPr>
              <a:xfrm>
                <a:off x="137160" y="782566"/>
                <a:ext cx="6400800" cy="86814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dirty="0">
                    <a:solidFill>
                      <a:schemeClr val="bg1"/>
                    </a:solidFill>
                  </a:rPr>
                  <a:t>Derive truth table:</a:t>
                </a:r>
                <a:r>
                  <a:rPr lang="en-IN" dirty="0"/>
                  <a:t> </a:t>
                </a:r>
                <a:r>
                  <a:rPr lang="en-IN" dirty="0">
                    <a:solidFill>
                      <a:schemeClr val="bg1"/>
                    </a:solidFill>
                  </a:rPr>
                  <a:t>(p </a:t>
                </a:r>
                <a14:m>
                  <m:oMath xmlns:m="http://schemas.openxmlformats.org/officeDocument/2006/math">
                    <m:r>
                      <a:rPr lang="en-IN">
                        <a:solidFill>
                          <a:schemeClr val="bg1"/>
                        </a:solidFill>
                        <a:latin typeface="Cambria Math" panose="02040503050406030204" pitchFamily="18" charset="0"/>
                      </a:rPr>
                      <m:t>∨</m:t>
                    </m:r>
                    <m:r>
                      <m:rPr>
                        <m:sty m:val="p"/>
                      </m:rPr>
                      <a:rPr lang="en-IN">
                        <a:solidFill>
                          <a:schemeClr val="bg1"/>
                        </a:solidFill>
                        <a:latin typeface="Cambria Math" panose="02040503050406030204" pitchFamily="18" charset="0"/>
                      </a:rPr>
                      <m:t>q</m:t>
                    </m:r>
                    <m:r>
                      <a:rPr lang="en-IN">
                        <a:solidFill>
                          <a:schemeClr val="bg1"/>
                        </a:solidFill>
                        <a:latin typeface="Cambria Math" panose="02040503050406030204" pitchFamily="18" charset="0"/>
                      </a:rPr>
                      <m:t>)∧(~</m:t>
                    </m:r>
                    <m:r>
                      <m:rPr>
                        <m:sty m:val="p"/>
                      </m:rPr>
                      <a:rPr lang="en-IN">
                        <a:solidFill>
                          <a:schemeClr val="bg1"/>
                        </a:solidFill>
                        <a:latin typeface="Cambria Math" panose="02040503050406030204" pitchFamily="18" charset="0"/>
                      </a:rPr>
                      <m:t>r</m:t>
                    </m:r>
                    <m:r>
                      <a:rPr lang="en-IN">
                        <a:solidFill>
                          <a:schemeClr val="bg1"/>
                        </a:solidFill>
                        <a:latin typeface="Cambria Math" panose="02040503050406030204" pitchFamily="18" charset="0"/>
                      </a:rPr>
                      <m:t>∧</m:t>
                    </m:r>
                    <m:r>
                      <m:rPr>
                        <m:sty m:val="p"/>
                      </m:rPr>
                      <a:rPr lang="en-IN">
                        <a:solidFill>
                          <a:schemeClr val="bg1"/>
                        </a:solidFill>
                        <a:latin typeface="Cambria Math" panose="02040503050406030204" pitchFamily="18" charset="0"/>
                      </a:rPr>
                      <m:t>q</m:t>
                    </m:r>
                    <m:r>
                      <a:rPr lang="en-IN">
                        <a:solidFill>
                          <a:schemeClr val="bg1"/>
                        </a:solidFill>
                        <a:latin typeface="Cambria Math" panose="02040503050406030204" pitchFamily="18" charset="0"/>
                      </a:rPr>
                      <m:t>)</m:t>
                    </m:r>
                  </m:oMath>
                </a14:m>
                <a:endParaRPr lang="en-IN" dirty="0">
                  <a:solidFill>
                    <a:schemeClr val="bg1"/>
                  </a:solidFill>
                </a:endParaRPr>
              </a:p>
            </p:txBody>
          </p:sp>
        </mc:Choice>
        <mc:Fallback xmlns="">
          <p:sp>
            <p:nvSpPr>
              <p:cNvPr id="9" name="Content Placeholder 2">
                <a:extLst>
                  <a:ext uri="{FF2B5EF4-FFF2-40B4-BE49-F238E27FC236}">
                    <a16:creationId xmlns:a16="http://schemas.microsoft.com/office/drawing/2014/main" id="{9028EE76-6911-4856-B3C6-EE6CD05216DF}"/>
                  </a:ext>
                </a:extLst>
              </p:cNvPr>
              <p:cNvSpPr txBox="1">
                <a:spLocks noRot="1" noChangeAspect="1" noMove="1" noResize="1" noEditPoints="1" noAdjustHandles="1" noChangeArrowheads="1" noChangeShapeType="1" noTextEdit="1"/>
              </p:cNvSpPr>
              <p:nvPr/>
            </p:nvSpPr>
            <p:spPr>
              <a:xfrm>
                <a:off x="137160" y="782566"/>
                <a:ext cx="6400800" cy="868148"/>
              </a:xfrm>
              <a:prstGeom prst="rect">
                <a:avLst/>
              </a:prstGeom>
              <a:blipFill>
                <a:blip r:embed="rId6"/>
                <a:stretch>
                  <a:fillRect t="-2098"/>
                </a:stretch>
              </a:blipFill>
              <a:ln>
                <a:noFill/>
              </a:ln>
            </p:spPr>
            <p:txBody>
              <a:bodyPr/>
              <a:lstStyle/>
              <a:p>
                <a:r>
                  <a:rPr lang="en-US">
                    <a:noFill/>
                  </a:rPr>
                  <a:t> </a:t>
                </a:r>
              </a:p>
            </p:txBody>
          </p:sp>
        </mc:Fallback>
      </mc:AlternateContent>
      <p:graphicFrame>
        <p:nvGraphicFramePr>
          <p:cNvPr id="11" name="Table 6">
            <a:extLst>
              <a:ext uri="{FF2B5EF4-FFF2-40B4-BE49-F238E27FC236}">
                <a16:creationId xmlns="" xmlns:a16="http://schemas.microsoft.com/office/drawing/2014/main" id="{0E2123A1-9CBC-4699-9C3F-A078DB25B2A1}"/>
              </a:ext>
            </a:extLst>
          </p:cNvPr>
          <p:cNvGraphicFramePr>
            <a:graphicFrameLocks noGrp="1"/>
          </p:cNvGraphicFramePr>
          <p:nvPr/>
        </p:nvGraphicFramePr>
        <p:xfrm>
          <a:off x="226563" y="1297867"/>
          <a:ext cx="8690874" cy="3495883"/>
        </p:xfrm>
        <a:graphic>
          <a:graphicData uri="http://schemas.openxmlformats.org/drawingml/2006/table">
            <a:tbl>
              <a:tblPr firstRow="1" bandRow="1">
                <a:tableStyleId>{073A0DAA-6AF3-43AB-8588-CEC1D06C72B9}</a:tableStyleId>
              </a:tblPr>
              <a:tblGrid>
                <a:gridCol w="1448479">
                  <a:extLst>
                    <a:ext uri="{9D8B030D-6E8A-4147-A177-3AD203B41FA5}">
                      <a16:colId xmlns="" xmlns:a16="http://schemas.microsoft.com/office/drawing/2014/main" val="2333052294"/>
                    </a:ext>
                  </a:extLst>
                </a:gridCol>
                <a:gridCol w="1448479">
                  <a:extLst>
                    <a:ext uri="{9D8B030D-6E8A-4147-A177-3AD203B41FA5}">
                      <a16:colId xmlns="" xmlns:a16="http://schemas.microsoft.com/office/drawing/2014/main" val="316708564"/>
                    </a:ext>
                  </a:extLst>
                </a:gridCol>
                <a:gridCol w="1448479">
                  <a:extLst>
                    <a:ext uri="{9D8B030D-6E8A-4147-A177-3AD203B41FA5}">
                      <a16:colId xmlns="" xmlns:a16="http://schemas.microsoft.com/office/drawing/2014/main" val="891382501"/>
                    </a:ext>
                  </a:extLst>
                </a:gridCol>
                <a:gridCol w="1448479">
                  <a:extLst>
                    <a:ext uri="{9D8B030D-6E8A-4147-A177-3AD203B41FA5}">
                      <a16:colId xmlns="" xmlns:a16="http://schemas.microsoft.com/office/drawing/2014/main" val="3055096146"/>
                    </a:ext>
                  </a:extLst>
                </a:gridCol>
                <a:gridCol w="1448479">
                  <a:extLst>
                    <a:ext uri="{9D8B030D-6E8A-4147-A177-3AD203B41FA5}">
                      <a16:colId xmlns="" xmlns:a16="http://schemas.microsoft.com/office/drawing/2014/main" val="2852520234"/>
                    </a:ext>
                  </a:extLst>
                </a:gridCol>
                <a:gridCol w="1448479">
                  <a:extLst>
                    <a:ext uri="{9D8B030D-6E8A-4147-A177-3AD203B41FA5}">
                      <a16:colId xmlns="" xmlns:a16="http://schemas.microsoft.com/office/drawing/2014/main" val="1878416131"/>
                    </a:ext>
                  </a:extLst>
                </a:gridCol>
              </a:tblGrid>
              <a:tr h="361323">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4085472585"/>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75512627"/>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229256470"/>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2176859531"/>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795364140"/>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3406517569"/>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1401672564"/>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1869228593"/>
                  </a:ext>
                </a:extLst>
              </a:tr>
              <a:tr h="391820">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tc>
                  <a:txBody>
                    <a:bodyPr/>
                    <a:lstStyle/>
                    <a:p>
                      <a:pPr algn="ctr"/>
                      <a:endParaRPr lang="en-IN" dirty="0"/>
                    </a:p>
                  </a:txBody>
                  <a:tcPr/>
                </a:tc>
                <a:extLst>
                  <a:ext uri="{0D108BD9-81ED-4DB2-BD59-A6C34878D82A}">
                    <a16:rowId xmlns="" xmlns:a16="http://schemas.microsoft.com/office/drawing/2014/main" val="1007293066"/>
                  </a:ext>
                </a:extLst>
              </a:tr>
            </a:tbl>
          </a:graphicData>
        </a:graphic>
      </p:graphicFrame>
    </p:spTree>
    <p:extLst>
      <p:ext uri="{BB962C8B-B14F-4D97-AF65-F5344CB8AC3E}">
        <p14:creationId xmlns:p14="http://schemas.microsoft.com/office/powerpoint/2010/main" val="342795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473149" y="1186755"/>
            <a:ext cx="5036111" cy="2616101"/>
          </a:xfrm>
          <a:prstGeom prst="rect">
            <a:avLst/>
          </a:prstGeom>
          <a:noFill/>
        </p:spPr>
        <p:txBody>
          <a:bodyPr wrap="square">
            <a:spAutoFit/>
          </a:bodyPr>
          <a:lstStyle/>
          <a:p>
            <a:r>
              <a:rPr lang="en-IN" sz="1800" dirty="0">
                <a:solidFill>
                  <a:schemeClr val="tx1">
                    <a:lumMod val="95000"/>
                    <a:lumOff val="5000"/>
                  </a:schemeClr>
                </a:solidFill>
                <a:latin typeface="Arial Rounded MT Bold" panose="020F0704030504030204" pitchFamily="34" charset="0"/>
              </a:rPr>
              <a:t>	</a:t>
            </a:r>
            <a:endParaRPr lang="en-IN" sz="2800" dirty="0">
              <a:solidFill>
                <a:schemeClr val="tx1">
                  <a:lumMod val="95000"/>
                  <a:lumOff val="5000"/>
                </a:schemeClr>
              </a:solidFill>
              <a:latin typeface="Arial Rounded MT Bold" panose="020F0704030504030204" pitchFamily="34" charset="0"/>
            </a:endParaRPr>
          </a:p>
          <a:p>
            <a:pPr marL="0" indent="0">
              <a:buNone/>
            </a:pPr>
            <a:r>
              <a:rPr lang="en-IN" sz="2000" dirty="0">
                <a:solidFill>
                  <a:schemeClr val="tx1">
                    <a:lumMod val="95000"/>
                    <a:lumOff val="5000"/>
                  </a:schemeClr>
                </a:solidFill>
                <a:latin typeface="Arial Rounded MT Bold" panose="020F0704030504030204" pitchFamily="34" charset="0"/>
              </a:rPr>
              <a:t>   </a:t>
            </a: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r>
              <a:rPr lang="en-IN" sz="1800" b="1" dirty="0">
                <a:solidFill>
                  <a:schemeClr val="bg1"/>
                </a:solidFill>
                <a:latin typeface="Arial Black" panose="020B0A04020102020204" pitchFamily="34" charset="0"/>
              </a:rPr>
              <a:t> </a:t>
            </a:r>
          </a:p>
        </p:txBody>
      </p:sp>
      <p:sp>
        <p:nvSpPr>
          <p:cNvPr id="2" name="Rectangle 1">
            <a:extLst>
              <a:ext uri="{FF2B5EF4-FFF2-40B4-BE49-F238E27FC236}">
                <a16:creationId xmlns="" xmlns:a16="http://schemas.microsoft.com/office/drawing/2014/main" id="{07FDC9A6-1914-4B45-85B6-98FE70C2C167}"/>
              </a:ext>
            </a:extLst>
          </p:cNvPr>
          <p:cNvSpPr/>
          <p:nvPr/>
        </p:nvSpPr>
        <p:spPr>
          <a:xfrm>
            <a:off x="285136" y="148590"/>
            <a:ext cx="3966824" cy="400110"/>
          </a:xfrm>
          <a:prstGeom prst="rect">
            <a:avLst/>
          </a:prstGeom>
        </p:spPr>
        <p:txBody>
          <a:bodyPr wrap="square">
            <a:spAutoFit/>
          </a:bodyPr>
          <a:lstStyle/>
          <a:p>
            <a:r>
              <a:rPr lang="en-IN" sz="2000" b="1" dirty="0"/>
              <a:t>Conditional statement</a:t>
            </a:r>
            <a:endParaRPr lang="en-US" sz="2000" dirty="0"/>
          </a:p>
        </p:txBody>
      </p:sp>
      <p:sp>
        <p:nvSpPr>
          <p:cNvPr id="3" name="Rectangle 2">
            <a:extLst>
              <a:ext uri="{FF2B5EF4-FFF2-40B4-BE49-F238E27FC236}">
                <a16:creationId xmlns="" xmlns:a16="http://schemas.microsoft.com/office/drawing/2014/main" id="{2C5AB4B1-12B1-433B-A5FE-5ECF9438EF0C}"/>
              </a:ext>
            </a:extLst>
          </p:cNvPr>
          <p:cNvSpPr/>
          <p:nvPr/>
        </p:nvSpPr>
        <p:spPr>
          <a:xfrm>
            <a:off x="396240" y="879038"/>
            <a:ext cx="5036110" cy="2031325"/>
          </a:xfrm>
          <a:prstGeom prst="rect">
            <a:avLst/>
          </a:prstGeom>
        </p:spPr>
        <p:txBody>
          <a:bodyPr wrap="square">
            <a:spAutoFit/>
          </a:bodyPr>
          <a:lstStyle/>
          <a:p>
            <a:r>
              <a:rPr lang="en-US" dirty="0">
                <a:solidFill>
                  <a:schemeClr val="bg1"/>
                </a:solidFill>
              </a:rPr>
              <a:t>Let p &amp; q be given two statements. Then “if p, then q” is a statement called an implication, or a condition, written as       p → q </a:t>
            </a:r>
          </a:p>
          <a:p>
            <a:r>
              <a:rPr lang="en-US" dirty="0">
                <a:solidFill>
                  <a:schemeClr val="bg1"/>
                </a:solidFill>
              </a:rPr>
              <a:t/>
            </a:r>
            <a:br>
              <a:rPr lang="en-US" dirty="0">
                <a:solidFill>
                  <a:schemeClr val="bg1"/>
                </a:solidFill>
              </a:rPr>
            </a:br>
            <a:r>
              <a:rPr lang="en-US" dirty="0">
                <a:solidFill>
                  <a:schemeClr val="bg1"/>
                </a:solidFill>
              </a:rPr>
              <a:t>The statement </a:t>
            </a:r>
            <a:r>
              <a:rPr lang="en-US" dirty="0" err="1">
                <a:solidFill>
                  <a:schemeClr val="bg1"/>
                </a:solidFill>
              </a:rPr>
              <a:t>p→q</a:t>
            </a:r>
            <a:r>
              <a:rPr lang="en-US" dirty="0">
                <a:solidFill>
                  <a:schemeClr val="bg1"/>
                </a:solidFill>
              </a:rPr>
              <a:t> is also to be read as p implies q.</a:t>
            </a:r>
          </a:p>
          <a:p>
            <a:r>
              <a:rPr lang="en-US" dirty="0">
                <a:solidFill>
                  <a:schemeClr val="bg1"/>
                </a:solidFill>
              </a:rPr>
              <a:t> </a:t>
            </a:r>
          </a:p>
          <a:p>
            <a:r>
              <a:rPr lang="en-US" dirty="0">
                <a:solidFill>
                  <a:schemeClr val="bg1"/>
                </a:solidFill>
              </a:rPr>
              <a:t>The implication p→ q is considered false when p is true and q is false; otherwise it is considered true.</a:t>
            </a:r>
          </a:p>
          <a:p>
            <a:endParaRPr lang="en-IN" b="1" dirty="0">
              <a:solidFill>
                <a:schemeClr val="bg1"/>
              </a:solidFill>
            </a:endParaRPr>
          </a:p>
        </p:txBody>
      </p:sp>
      <p:sp>
        <p:nvSpPr>
          <p:cNvPr id="5" name="Rectangle 4">
            <a:extLst>
              <a:ext uri="{FF2B5EF4-FFF2-40B4-BE49-F238E27FC236}">
                <a16:creationId xmlns="" xmlns:a16="http://schemas.microsoft.com/office/drawing/2014/main" id="{15ED22D0-0F1C-4F58-94EC-7A47B0D2E468}"/>
              </a:ext>
            </a:extLst>
          </p:cNvPr>
          <p:cNvSpPr/>
          <p:nvPr/>
        </p:nvSpPr>
        <p:spPr>
          <a:xfrm>
            <a:off x="466249" y="2987277"/>
            <a:ext cx="4572000" cy="738664"/>
          </a:xfrm>
          <a:prstGeom prst="rect">
            <a:avLst/>
          </a:prstGeom>
        </p:spPr>
        <p:txBody>
          <a:bodyPr>
            <a:spAutoFit/>
          </a:bodyPr>
          <a:lstStyle/>
          <a:p>
            <a:r>
              <a:rPr lang="en-US" dirty="0">
                <a:solidFill>
                  <a:schemeClr val="bg1"/>
                </a:solidFill>
              </a:rPr>
              <a:t>In the Implication p→ q, p is called the hypothesis and q is called the conclusion. The truth table of the implication p→ q is given as below.</a:t>
            </a:r>
            <a:endParaRPr lang="en-IN" dirty="0">
              <a:solidFill>
                <a:schemeClr val="bg1"/>
              </a:solidFill>
            </a:endParaRPr>
          </a:p>
        </p:txBody>
      </p:sp>
      <p:graphicFrame>
        <p:nvGraphicFramePr>
          <p:cNvPr id="13" name="Content Placeholder 6">
            <a:extLst>
              <a:ext uri="{FF2B5EF4-FFF2-40B4-BE49-F238E27FC236}">
                <a16:creationId xmlns="" xmlns:a16="http://schemas.microsoft.com/office/drawing/2014/main" id="{46A03AE3-ECF2-496C-9F46-7EB0C6E27D48}"/>
              </a:ext>
            </a:extLst>
          </p:cNvPr>
          <p:cNvGraphicFramePr>
            <a:graphicFrameLocks/>
          </p:cNvGraphicFramePr>
          <p:nvPr>
            <p:extLst>
              <p:ext uri="{D42A27DB-BD31-4B8C-83A1-F6EECF244321}">
                <p14:modId xmlns:p14="http://schemas.microsoft.com/office/powerpoint/2010/main" val="815462594"/>
              </p:ext>
            </p:extLst>
          </p:nvPr>
        </p:nvGraphicFramePr>
        <p:xfrm>
          <a:off x="5432350" y="1303146"/>
          <a:ext cx="3238500" cy="2182355"/>
        </p:xfrm>
        <a:graphic>
          <a:graphicData uri="http://schemas.openxmlformats.org/drawingml/2006/table">
            <a:tbl>
              <a:tblPr/>
              <a:tblGrid>
                <a:gridCol w="1079500">
                  <a:extLst>
                    <a:ext uri="{9D8B030D-6E8A-4147-A177-3AD203B41FA5}">
                      <a16:colId xmlns="" xmlns:a16="http://schemas.microsoft.com/office/drawing/2014/main" val="20000"/>
                    </a:ext>
                  </a:extLst>
                </a:gridCol>
                <a:gridCol w="1079500">
                  <a:extLst>
                    <a:ext uri="{9D8B030D-6E8A-4147-A177-3AD203B41FA5}">
                      <a16:colId xmlns="" xmlns:a16="http://schemas.microsoft.com/office/drawing/2014/main" val="20001"/>
                    </a:ext>
                  </a:extLst>
                </a:gridCol>
                <a:gridCol w="1079500">
                  <a:extLst>
                    <a:ext uri="{9D8B030D-6E8A-4147-A177-3AD203B41FA5}">
                      <a16:colId xmlns="" xmlns:a16="http://schemas.microsoft.com/office/drawing/2014/main" val="20002"/>
                    </a:ext>
                  </a:extLst>
                </a:gridCol>
              </a:tblGrid>
              <a:tr h="436471">
                <a:tc>
                  <a:txBody>
                    <a:bodyPr/>
                    <a:lstStyle/>
                    <a:p>
                      <a:pPr marL="457200">
                        <a:lnSpc>
                          <a:spcPct val="115000"/>
                        </a:lnSpc>
                        <a:spcAft>
                          <a:spcPts val="0"/>
                        </a:spcAft>
                      </a:pPr>
                      <a:r>
                        <a:rPr lang="en-US" sz="1400" dirty="0">
                          <a:solidFill>
                            <a:schemeClr val="bg1"/>
                          </a:solidFill>
                          <a:latin typeface="Times New Roman"/>
                          <a:ea typeface="Times New Roman"/>
                          <a:cs typeface="Times New Roman"/>
                        </a:rPr>
                        <a:t>P</a:t>
                      </a:r>
                      <a:endParaRPr lang="en-US" sz="900" dirty="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400">
                          <a:solidFill>
                            <a:schemeClr val="bg1"/>
                          </a:solidFill>
                          <a:latin typeface="Times New Roman"/>
                          <a:ea typeface="Times New Roman"/>
                          <a:cs typeface="Times New Roman"/>
                        </a:rPr>
                        <a:t>q</a:t>
                      </a:r>
                      <a:endParaRPr lang="en-US" sz="90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400">
                          <a:solidFill>
                            <a:schemeClr val="bg1"/>
                          </a:solidFill>
                          <a:latin typeface="Times New Roman"/>
                          <a:ea typeface="Times New Roman"/>
                          <a:cs typeface="Times New Roman"/>
                        </a:rPr>
                        <a:t>p →  q</a:t>
                      </a:r>
                      <a:endParaRPr lang="en-US" sz="90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436471">
                <a:tc>
                  <a:txBody>
                    <a:bodyPr/>
                    <a:lstStyle/>
                    <a:p>
                      <a:pPr marL="457200">
                        <a:lnSpc>
                          <a:spcPct val="115000"/>
                        </a:lnSpc>
                        <a:spcAft>
                          <a:spcPts val="0"/>
                        </a:spcAft>
                      </a:pPr>
                      <a:r>
                        <a:rPr lang="en-US" sz="1400" dirty="0">
                          <a:solidFill>
                            <a:schemeClr val="bg1"/>
                          </a:solidFill>
                          <a:latin typeface="Times New Roman"/>
                          <a:ea typeface="Times New Roman"/>
                          <a:cs typeface="Times New Roman"/>
                        </a:rPr>
                        <a:t>T</a:t>
                      </a:r>
                      <a:endParaRPr lang="en-US" sz="900" dirty="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400">
                          <a:solidFill>
                            <a:schemeClr val="bg1"/>
                          </a:solidFill>
                          <a:latin typeface="Times New Roman"/>
                          <a:ea typeface="Times New Roman"/>
                          <a:cs typeface="Times New Roman"/>
                        </a:rPr>
                        <a:t>T</a:t>
                      </a:r>
                      <a:endParaRPr lang="en-US" sz="90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400">
                          <a:solidFill>
                            <a:schemeClr val="bg1"/>
                          </a:solidFill>
                          <a:latin typeface="Times New Roman"/>
                          <a:ea typeface="Times New Roman"/>
                          <a:cs typeface="Times New Roman"/>
                        </a:rPr>
                        <a:t>T</a:t>
                      </a:r>
                      <a:endParaRPr lang="en-US" sz="90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436471">
                <a:tc>
                  <a:txBody>
                    <a:bodyPr/>
                    <a:lstStyle/>
                    <a:p>
                      <a:pPr marL="457200">
                        <a:lnSpc>
                          <a:spcPct val="115000"/>
                        </a:lnSpc>
                        <a:spcAft>
                          <a:spcPts val="0"/>
                        </a:spcAft>
                      </a:pPr>
                      <a:r>
                        <a:rPr lang="en-US" sz="1400">
                          <a:solidFill>
                            <a:schemeClr val="bg1"/>
                          </a:solidFill>
                          <a:latin typeface="Times New Roman"/>
                          <a:ea typeface="Times New Roman"/>
                          <a:cs typeface="Times New Roman"/>
                        </a:rPr>
                        <a:t>T</a:t>
                      </a:r>
                      <a:endParaRPr lang="en-US" sz="90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400" dirty="0">
                          <a:solidFill>
                            <a:schemeClr val="bg1"/>
                          </a:solidFill>
                          <a:latin typeface="Times New Roman"/>
                          <a:ea typeface="Times New Roman"/>
                          <a:cs typeface="Times New Roman"/>
                        </a:rPr>
                        <a:t>F</a:t>
                      </a:r>
                      <a:endParaRPr lang="en-US" sz="900" dirty="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400">
                          <a:solidFill>
                            <a:schemeClr val="bg1"/>
                          </a:solidFill>
                          <a:latin typeface="Times New Roman"/>
                          <a:ea typeface="Times New Roman"/>
                          <a:cs typeface="Times New Roman"/>
                        </a:rPr>
                        <a:t>F</a:t>
                      </a:r>
                      <a:endParaRPr lang="en-US" sz="90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36471">
                <a:tc>
                  <a:txBody>
                    <a:bodyPr/>
                    <a:lstStyle/>
                    <a:p>
                      <a:pPr marL="457200">
                        <a:lnSpc>
                          <a:spcPct val="115000"/>
                        </a:lnSpc>
                        <a:spcAft>
                          <a:spcPts val="0"/>
                        </a:spcAft>
                      </a:pPr>
                      <a:r>
                        <a:rPr lang="en-US" sz="1400">
                          <a:solidFill>
                            <a:schemeClr val="bg1"/>
                          </a:solidFill>
                          <a:latin typeface="Times New Roman"/>
                          <a:ea typeface="Times New Roman"/>
                          <a:cs typeface="Times New Roman"/>
                        </a:rPr>
                        <a:t>F</a:t>
                      </a:r>
                      <a:endParaRPr lang="en-US" sz="90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400">
                          <a:solidFill>
                            <a:schemeClr val="bg1"/>
                          </a:solidFill>
                          <a:latin typeface="Times New Roman"/>
                          <a:ea typeface="Times New Roman"/>
                          <a:cs typeface="Times New Roman"/>
                        </a:rPr>
                        <a:t>T</a:t>
                      </a:r>
                      <a:endParaRPr lang="en-US" sz="90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400">
                          <a:solidFill>
                            <a:schemeClr val="bg1"/>
                          </a:solidFill>
                          <a:latin typeface="Times New Roman"/>
                          <a:ea typeface="Times New Roman"/>
                          <a:cs typeface="Times New Roman"/>
                        </a:rPr>
                        <a:t>T</a:t>
                      </a:r>
                      <a:endParaRPr lang="en-US" sz="90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36471">
                <a:tc>
                  <a:txBody>
                    <a:bodyPr/>
                    <a:lstStyle/>
                    <a:p>
                      <a:pPr marL="457200">
                        <a:lnSpc>
                          <a:spcPct val="115000"/>
                        </a:lnSpc>
                        <a:spcAft>
                          <a:spcPts val="0"/>
                        </a:spcAft>
                      </a:pPr>
                      <a:r>
                        <a:rPr lang="en-US" sz="1400">
                          <a:solidFill>
                            <a:schemeClr val="bg1"/>
                          </a:solidFill>
                          <a:latin typeface="Times New Roman"/>
                          <a:ea typeface="Times New Roman"/>
                          <a:cs typeface="Times New Roman"/>
                        </a:rPr>
                        <a:t>F</a:t>
                      </a:r>
                      <a:endParaRPr lang="en-US" sz="90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400" dirty="0">
                          <a:solidFill>
                            <a:schemeClr val="bg1"/>
                          </a:solidFill>
                          <a:latin typeface="Times New Roman"/>
                          <a:ea typeface="Times New Roman"/>
                          <a:cs typeface="Times New Roman"/>
                        </a:rPr>
                        <a:t>F</a:t>
                      </a:r>
                      <a:endParaRPr lang="en-US" sz="900" dirty="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400" dirty="0">
                          <a:solidFill>
                            <a:schemeClr val="bg1"/>
                          </a:solidFill>
                          <a:latin typeface="Times New Roman"/>
                          <a:ea typeface="Times New Roman"/>
                          <a:cs typeface="Times New Roman"/>
                        </a:rPr>
                        <a:t>T</a:t>
                      </a:r>
                      <a:endParaRPr lang="en-US" sz="900" dirty="0">
                        <a:solidFill>
                          <a:schemeClr val="bg1"/>
                        </a:solidFill>
                        <a:latin typeface="Calibri"/>
                        <a:ea typeface="Times New Roman"/>
                        <a:cs typeface="Times New Roman"/>
                      </a:endParaRPr>
                    </a:p>
                  </a:txBody>
                  <a:tcPr marL="58439" marR="584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11613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473149" y="1186755"/>
            <a:ext cx="5036111" cy="5109091"/>
          </a:xfrm>
          <a:prstGeom prst="rect">
            <a:avLst/>
          </a:prstGeom>
          <a:noFill/>
        </p:spPr>
        <p:txBody>
          <a:bodyPr wrap="square">
            <a:spAutoFit/>
          </a:bodyPr>
          <a:lstStyle/>
          <a:p>
            <a:r>
              <a:rPr lang="en-US" sz="1800" dirty="0">
                <a:solidFill>
                  <a:schemeClr val="bg1"/>
                </a:solidFill>
              </a:rPr>
              <a:t> </a:t>
            </a:r>
          </a:p>
          <a:p>
            <a:pPr lvl="0"/>
            <a:r>
              <a:rPr lang="en-US" sz="1800" dirty="0">
                <a:solidFill>
                  <a:schemeClr val="bg1"/>
                </a:solidFill>
              </a:rPr>
              <a:t>The statement q → p is called the </a:t>
            </a:r>
            <a:r>
              <a:rPr lang="en-US" sz="1800" b="1" dirty="0">
                <a:solidFill>
                  <a:schemeClr val="bg1"/>
                </a:solidFill>
              </a:rPr>
              <a:t>converse</a:t>
            </a:r>
            <a:r>
              <a:rPr lang="en-US" sz="1800" dirty="0">
                <a:solidFill>
                  <a:schemeClr val="bg1"/>
                </a:solidFill>
              </a:rPr>
              <a:t> of the implication   p → q.</a:t>
            </a:r>
          </a:p>
          <a:p>
            <a:pPr lvl="0"/>
            <a:endParaRPr lang="en-US" sz="1800" dirty="0">
              <a:solidFill>
                <a:schemeClr val="bg1"/>
              </a:solidFill>
            </a:endParaRPr>
          </a:p>
          <a:p>
            <a:pPr lvl="0"/>
            <a:r>
              <a:rPr lang="en-US" sz="1800" dirty="0">
                <a:solidFill>
                  <a:schemeClr val="bg1"/>
                </a:solidFill>
              </a:rPr>
              <a:t>The statement </a:t>
            </a:r>
            <a:r>
              <a:rPr lang="en-US" sz="1800" b="1" dirty="0">
                <a:solidFill>
                  <a:schemeClr val="bg1"/>
                </a:solidFill>
              </a:rPr>
              <a:t>~p </a:t>
            </a:r>
            <a:r>
              <a:rPr lang="en-US" sz="1800" dirty="0">
                <a:solidFill>
                  <a:schemeClr val="bg1"/>
                </a:solidFill>
              </a:rPr>
              <a:t>→ </a:t>
            </a:r>
            <a:r>
              <a:rPr lang="en-US" sz="1800" b="1" dirty="0">
                <a:solidFill>
                  <a:schemeClr val="bg1"/>
                </a:solidFill>
              </a:rPr>
              <a:t>~q </a:t>
            </a:r>
            <a:r>
              <a:rPr lang="en-US" sz="1800" dirty="0">
                <a:solidFill>
                  <a:schemeClr val="bg1"/>
                </a:solidFill>
              </a:rPr>
              <a:t>is called the </a:t>
            </a:r>
            <a:r>
              <a:rPr lang="en-US" sz="1800" b="1" dirty="0">
                <a:solidFill>
                  <a:schemeClr val="bg1"/>
                </a:solidFill>
              </a:rPr>
              <a:t>inverse</a:t>
            </a:r>
            <a:r>
              <a:rPr lang="en-US" sz="1800" dirty="0">
                <a:solidFill>
                  <a:schemeClr val="bg1"/>
                </a:solidFill>
              </a:rPr>
              <a:t> of the implication p → q.</a:t>
            </a:r>
          </a:p>
          <a:p>
            <a:pPr lvl="0"/>
            <a:endParaRPr lang="en-US" sz="1800" dirty="0">
              <a:solidFill>
                <a:schemeClr val="bg1"/>
              </a:solidFill>
            </a:endParaRPr>
          </a:p>
          <a:p>
            <a:pPr lvl="0"/>
            <a:r>
              <a:rPr lang="en-US" sz="1800" dirty="0">
                <a:solidFill>
                  <a:schemeClr val="bg1"/>
                </a:solidFill>
              </a:rPr>
              <a:t>The statement </a:t>
            </a:r>
            <a:r>
              <a:rPr lang="en-US" sz="1800" b="1" dirty="0">
                <a:solidFill>
                  <a:schemeClr val="bg1"/>
                </a:solidFill>
              </a:rPr>
              <a:t>~q </a:t>
            </a:r>
            <a:r>
              <a:rPr lang="en-US" sz="1800" dirty="0">
                <a:solidFill>
                  <a:schemeClr val="bg1"/>
                </a:solidFill>
              </a:rPr>
              <a:t>→</a:t>
            </a:r>
            <a:r>
              <a:rPr lang="en-US" sz="1800" b="1" dirty="0">
                <a:solidFill>
                  <a:schemeClr val="bg1"/>
                </a:solidFill>
              </a:rPr>
              <a:t> ~p </a:t>
            </a:r>
            <a:r>
              <a:rPr lang="en-US" sz="1800" dirty="0">
                <a:solidFill>
                  <a:schemeClr val="bg1"/>
                </a:solidFill>
              </a:rPr>
              <a:t>is called the </a:t>
            </a:r>
            <a:r>
              <a:rPr lang="en-US" sz="1800" b="1" dirty="0">
                <a:solidFill>
                  <a:schemeClr val="bg1"/>
                </a:solidFill>
              </a:rPr>
              <a:t>contrapositive</a:t>
            </a:r>
            <a:r>
              <a:rPr lang="en-US" sz="1800" dirty="0">
                <a:solidFill>
                  <a:schemeClr val="bg1"/>
                </a:solidFill>
              </a:rPr>
              <a:t> of the implication p → q.</a:t>
            </a:r>
          </a:p>
          <a:p>
            <a:r>
              <a:rPr lang="en-IN" sz="1800" dirty="0">
                <a:solidFill>
                  <a:schemeClr val="tx1">
                    <a:lumMod val="95000"/>
                    <a:lumOff val="5000"/>
                  </a:schemeClr>
                </a:solidFill>
                <a:latin typeface="Arial Rounded MT Bold" panose="020F0704030504030204" pitchFamily="34" charset="0"/>
              </a:rPr>
              <a:t>	</a:t>
            </a:r>
            <a:endParaRPr lang="en-IN" sz="2800" dirty="0">
              <a:solidFill>
                <a:schemeClr val="tx1">
                  <a:lumMod val="95000"/>
                  <a:lumOff val="5000"/>
                </a:schemeClr>
              </a:solidFill>
              <a:latin typeface="Arial Rounded MT Bold" panose="020F0704030504030204" pitchFamily="34" charset="0"/>
            </a:endParaRPr>
          </a:p>
          <a:p>
            <a:pPr marL="0" indent="0">
              <a:buNone/>
            </a:pPr>
            <a:r>
              <a:rPr lang="en-IN" sz="2000" dirty="0">
                <a:solidFill>
                  <a:schemeClr val="tx1">
                    <a:lumMod val="95000"/>
                    <a:lumOff val="5000"/>
                  </a:schemeClr>
                </a:solidFill>
                <a:latin typeface="Arial Rounded MT Bold" panose="020F0704030504030204" pitchFamily="34" charset="0"/>
              </a:rPr>
              <a:t>   </a:t>
            </a: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r>
              <a:rPr lang="en-IN" sz="1800" b="1" dirty="0">
                <a:solidFill>
                  <a:schemeClr val="bg1"/>
                </a:solidFill>
                <a:latin typeface="Arial Black" panose="020B0A04020102020204" pitchFamily="34" charset="0"/>
              </a:rPr>
              <a:t> </a:t>
            </a:r>
          </a:p>
        </p:txBody>
      </p:sp>
      <p:sp>
        <p:nvSpPr>
          <p:cNvPr id="2" name="Rectangle 1">
            <a:extLst>
              <a:ext uri="{FF2B5EF4-FFF2-40B4-BE49-F238E27FC236}">
                <a16:creationId xmlns="" xmlns:a16="http://schemas.microsoft.com/office/drawing/2014/main" id="{07FDC9A6-1914-4B45-85B6-98FE70C2C167}"/>
              </a:ext>
            </a:extLst>
          </p:cNvPr>
          <p:cNvSpPr/>
          <p:nvPr/>
        </p:nvSpPr>
        <p:spPr>
          <a:xfrm>
            <a:off x="285136" y="148590"/>
            <a:ext cx="6008984" cy="400110"/>
          </a:xfrm>
          <a:prstGeom prst="rect">
            <a:avLst/>
          </a:prstGeom>
        </p:spPr>
        <p:txBody>
          <a:bodyPr wrap="square">
            <a:spAutoFit/>
          </a:bodyPr>
          <a:lstStyle/>
          <a:p>
            <a:r>
              <a:rPr lang="en-IN" sz="2000" b="1" dirty="0"/>
              <a:t>Converse, Inverse, Contrapositive</a:t>
            </a:r>
            <a:endParaRPr lang="en-US" sz="2000" dirty="0"/>
          </a:p>
        </p:txBody>
      </p:sp>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 xmlns:a16="http://schemas.microsoft.com/office/drawing/2014/main" id="{CCA1CC61-EDFE-46CC-B304-4A3974AE555F}"/>
                  </a:ext>
                </a:extLst>
              </p14:cNvPr>
              <p14:cNvContentPartPr/>
              <p14:nvPr/>
            </p14:nvContentPartPr>
            <p14:xfrm>
              <a:off x="5184360" y="750600"/>
              <a:ext cx="3667320" cy="3745440"/>
            </p14:xfrm>
          </p:contentPart>
        </mc:Choice>
        <mc:Fallback xmlns="">
          <p:pic>
            <p:nvPicPr>
              <p:cNvPr id="3" name="Ink 2">
                <a:extLst>
                  <a:ext uri="{FF2B5EF4-FFF2-40B4-BE49-F238E27FC236}">
                    <a16:creationId xmlns:a16="http://schemas.microsoft.com/office/drawing/2014/main" id="{CCA1CC61-EDFE-46CC-B304-4A3974AE555F}"/>
                  </a:ext>
                </a:extLst>
              </p:cNvPr>
              <p:cNvPicPr/>
              <p:nvPr/>
            </p:nvPicPr>
            <p:blipFill>
              <a:blip r:embed="rId7"/>
              <a:stretch>
                <a:fillRect/>
              </a:stretch>
            </p:blipFill>
            <p:spPr>
              <a:xfrm>
                <a:off x="5175000" y="741240"/>
                <a:ext cx="3686040" cy="3764160"/>
              </a:xfrm>
              <a:prstGeom prst="rect">
                <a:avLst/>
              </a:prstGeom>
            </p:spPr>
          </p:pic>
        </mc:Fallback>
      </mc:AlternateContent>
    </p:spTree>
    <p:extLst>
      <p:ext uri="{BB962C8B-B14F-4D97-AF65-F5344CB8AC3E}">
        <p14:creationId xmlns:p14="http://schemas.microsoft.com/office/powerpoint/2010/main" val="2360980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85794"/>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017088" y="2077325"/>
            <a:ext cx="2486025" cy="619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473149" y="1186755"/>
            <a:ext cx="5036111" cy="2616101"/>
          </a:xfrm>
          <a:prstGeom prst="rect">
            <a:avLst/>
          </a:prstGeom>
          <a:noFill/>
        </p:spPr>
        <p:txBody>
          <a:bodyPr wrap="square">
            <a:spAutoFit/>
          </a:bodyPr>
          <a:lstStyle/>
          <a:p>
            <a:r>
              <a:rPr lang="en-IN" sz="1800" dirty="0">
                <a:solidFill>
                  <a:schemeClr val="tx1">
                    <a:lumMod val="95000"/>
                    <a:lumOff val="5000"/>
                  </a:schemeClr>
                </a:solidFill>
                <a:latin typeface="Arial Rounded MT Bold" panose="020F0704030504030204" pitchFamily="34" charset="0"/>
              </a:rPr>
              <a:t>	</a:t>
            </a:r>
            <a:endParaRPr lang="en-IN" sz="2800" dirty="0">
              <a:solidFill>
                <a:schemeClr val="tx1">
                  <a:lumMod val="95000"/>
                  <a:lumOff val="5000"/>
                </a:schemeClr>
              </a:solidFill>
              <a:latin typeface="Arial Rounded MT Bold" panose="020F0704030504030204" pitchFamily="34" charset="0"/>
            </a:endParaRPr>
          </a:p>
          <a:p>
            <a:pPr marL="0" indent="0">
              <a:buNone/>
            </a:pPr>
            <a:r>
              <a:rPr lang="en-IN" sz="2000" dirty="0">
                <a:solidFill>
                  <a:schemeClr val="tx1">
                    <a:lumMod val="95000"/>
                    <a:lumOff val="5000"/>
                  </a:schemeClr>
                </a:solidFill>
                <a:latin typeface="Arial Rounded MT Bold" panose="020F0704030504030204" pitchFamily="34" charset="0"/>
              </a:rPr>
              <a:t>   </a:t>
            </a: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endParaRPr lang="en-IN" sz="1800" b="1" dirty="0">
              <a:solidFill>
                <a:schemeClr val="bg1"/>
              </a:solidFill>
              <a:latin typeface="Arial Black" panose="020B0A04020102020204" pitchFamily="34" charset="0"/>
            </a:endParaRPr>
          </a:p>
          <a:p>
            <a:r>
              <a:rPr lang="en-IN" sz="1800" b="1" dirty="0">
                <a:solidFill>
                  <a:schemeClr val="bg1"/>
                </a:solidFill>
                <a:latin typeface="Arial Black" panose="020B0A04020102020204" pitchFamily="34" charset="0"/>
              </a:rPr>
              <a:t> </a:t>
            </a:r>
          </a:p>
        </p:txBody>
      </p:sp>
      <p:sp>
        <p:nvSpPr>
          <p:cNvPr id="2" name="Rectangle 1">
            <a:extLst>
              <a:ext uri="{FF2B5EF4-FFF2-40B4-BE49-F238E27FC236}">
                <a16:creationId xmlns="" xmlns:a16="http://schemas.microsoft.com/office/drawing/2014/main" id="{07FDC9A6-1914-4B45-85B6-98FE70C2C167}"/>
              </a:ext>
            </a:extLst>
          </p:cNvPr>
          <p:cNvSpPr/>
          <p:nvPr/>
        </p:nvSpPr>
        <p:spPr>
          <a:xfrm>
            <a:off x="285136" y="148591"/>
            <a:ext cx="6207104" cy="584775"/>
          </a:xfrm>
          <a:prstGeom prst="rect">
            <a:avLst/>
          </a:prstGeom>
        </p:spPr>
        <p:txBody>
          <a:bodyPr wrap="square">
            <a:spAutoFit/>
          </a:bodyPr>
          <a:lstStyle/>
          <a:p>
            <a:r>
              <a:rPr lang="en-IN" sz="1200" dirty="0">
                <a:solidFill>
                  <a:schemeClr val="tx1">
                    <a:lumMod val="95000"/>
                    <a:lumOff val="5000"/>
                  </a:schemeClr>
                </a:solidFill>
                <a:latin typeface="Arial Black" panose="020B0A04020102020204" pitchFamily="34" charset="0"/>
              </a:rPr>
              <a:t>Example:</a:t>
            </a:r>
            <a:endParaRPr lang="en-IN" sz="12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Rectangle 3">
            <a:extLst>
              <a:ext uri="{FF2B5EF4-FFF2-40B4-BE49-F238E27FC236}">
                <a16:creationId xmlns="" xmlns:a16="http://schemas.microsoft.com/office/drawing/2014/main" id="{7F5F2FF9-625F-47EE-9CE1-4E393E5404B6}"/>
              </a:ext>
            </a:extLst>
          </p:cNvPr>
          <p:cNvSpPr/>
          <p:nvPr/>
        </p:nvSpPr>
        <p:spPr>
          <a:xfrm>
            <a:off x="285136" y="848201"/>
            <a:ext cx="6572864" cy="1323439"/>
          </a:xfrm>
          <a:prstGeom prst="rect">
            <a:avLst/>
          </a:prstGeom>
        </p:spPr>
        <p:txBody>
          <a:bodyPr wrap="square">
            <a:spAutoFit/>
          </a:bodyPr>
          <a:lstStyle/>
          <a:p>
            <a:r>
              <a:rPr lang="en-US" sz="1600" dirty="0">
                <a:solidFill>
                  <a:schemeClr val="bg1"/>
                </a:solidFill>
              </a:rPr>
              <a:t>Consider the statement “ If today is Sunday, then I will go for a walk.” Let p and q be the following statements.</a:t>
            </a:r>
          </a:p>
          <a:p>
            <a:r>
              <a:rPr lang="en-US" sz="1600" dirty="0">
                <a:solidFill>
                  <a:schemeClr val="bg1"/>
                </a:solidFill>
              </a:rPr>
              <a:t>p: Today is Sunday</a:t>
            </a:r>
          </a:p>
          <a:p>
            <a:r>
              <a:rPr lang="en-US" sz="1600" dirty="0">
                <a:solidFill>
                  <a:schemeClr val="bg1"/>
                </a:solidFill>
              </a:rPr>
              <a:t>q: I will go for a walk</a:t>
            </a:r>
          </a:p>
          <a:p>
            <a:r>
              <a:rPr lang="en-US" sz="1600" dirty="0">
                <a:solidFill>
                  <a:schemeClr val="bg1"/>
                </a:solidFill>
              </a:rPr>
              <a:t>Then the given statement can be written as p→ q. </a:t>
            </a:r>
          </a:p>
        </p:txBody>
      </p:sp>
      <p:sp>
        <p:nvSpPr>
          <p:cNvPr id="9" name="Content Placeholder 3">
            <a:extLst>
              <a:ext uri="{FF2B5EF4-FFF2-40B4-BE49-F238E27FC236}">
                <a16:creationId xmlns="" xmlns:a16="http://schemas.microsoft.com/office/drawing/2014/main" id="{5AB884EA-AE27-403E-8DD9-C6DDC15A057A}"/>
              </a:ext>
            </a:extLst>
          </p:cNvPr>
          <p:cNvSpPr txBox="1">
            <a:spLocks/>
          </p:cNvSpPr>
          <p:nvPr/>
        </p:nvSpPr>
        <p:spPr>
          <a:xfrm>
            <a:off x="369326" y="2494805"/>
            <a:ext cx="7616434" cy="4883872"/>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The</a:t>
            </a:r>
            <a:r>
              <a:rPr lang="en-US" dirty="0"/>
              <a:t> </a:t>
            </a:r>
            <a:r>
              <a:rPr lang="en-US" b="1" dirty="0">
                <a:solidFill>
                  <a:schemeClr val="bg1"/>
                </a:solidFill>
              </a:rPr>
              <a:t>converse</a:t>
            </a:r>
            <a:r>
              <a:rPr lang="en-US" dirty="0">
                <a:solidFill>
                  <a:schemeClr val="bg1"/>
                </a:solidFill>
              </a:rPr>
              <a:t> of this implication is q → p, which is</a:t>
            </a:r>
          </a:p>
          <a:p>
            <a:r>
              <a:rPr lang="en-US" dirty="0">
                <a:solidFill>
                  <a:schemeClr val="bg1"/>
                </a:solidFill>
              </a:rPr>
              <a:t>  q →p : If I will go for a walk, then today is Sunday.</a:t>
            </a:r>
          </a:p>
          <a:p>
            <a:endParaRPr lang="en-US" dirty="0">
              <a:solidFill>
                <a:schemeClr val="bg1"/>
              </a:solidFill>
            </a:endParaRPr>
          </a:p>
          <a:p>
            <a:r>
              <a:rPr lang="en-US" dirty="0">
                <a:solidFill>
                  <a:schemeClr val="bg1"/>
                </a:solidFill>
              </a:rPr>
              <a:t>The inverse of the above implication is </a:t>
            </a:r>
            <a:r>
              <a:rPr lang="en-US" b="1" dirty="0">
                <a:solidFill>
                  <a:schemeClr val="bg1"/>
                </a:solidFill>
              </a:rPr>
              <a:t>~p </a:t>
            </a:r>
            <a:r>
              <a:rPr lang="en-US" dirty="0">
                <a:solidFill>
                  <a:schemeClr val="bg1"/>
                </a:solidFill>
              </a:rPr>
              <a:t>→ </a:t>
            </a:r>
            <a:r>
              <a:rPr lang="en-US" b="1" dirty="0">
                <a:solidFill>
                  <a:schemeClr val="bg1"/>
                </a:solidFill>
              </a:rPr>
              <a:t>~q, </a:t>
            </a:r>
            <a:r>
              <a:rPr lang="en-US" dirty="0">
                <a:solidFill>
                  <a:schemeClr val="bg1"/>
                </a:solidFill>
              </a:rPr>
              <a:t>which is       </a:t>
            </a:r>
            <a:r>
              <a:rPr lang="en-US" b="1" dirty="0">
                <a:solidFill>
                  <a:schemeClr val="bg1"/>
                </a:solidFill>
              </a:rPr>
              <a:t>~p </a:t>
            </a:r>
            <a:r>
              <a:rPr lang="en-US" dirty="0">
                <a:solidFill>
                  <a:schemeClr val="bg1"/>
                </a:solidFill>
              </a:rPr>
              <a:t>→</a:t>
            </a:r>
            <a:r>
              <a:rPr lang="en-US" b="1" dirty="0">
                <a:solidFill>
                  <a:schemeClr val="bg1"/>
                </a:solidFill>
              </a:rPr>
              <a:t>~q : </a:t>
            </a:r>
            <a:r>
              <a:rPr lang="en-US" dirty="0">
                <a:solidFill>
                  <a:schemeClr val="bg1"/>
                </a:solidFill>
              </a:rPr>
              <a:t>If today is not Sunday, then I will not go for a walk.</a:t>
            </a:r>
          </a:p>
          <a:p>
            <a:endParaRPr lang="en-US" dirty="0">
              <a:solidFill>
                <a:schemeClr val="bg1"/>
              </a:solidFill>
            </a:endParaRPr>
          </a:p>
          <a:p>
            <a:r>
              <a:rPr lang="en-US" dirty="0">
                <a:solidFill>
                  <a:schemeClr val="bg1"/>
                </a:solidFill>
              </a:rPr>
              <a:t>The contrapositive of the above implication is </a:t>
            </a:r>
            <a:r>
              <a:rPr lang="en-US" b="1" dirty="0">
                <a:solidFill>
                  <a:schemeClr val="bg1"/>
                </a:solidFill>
              </a:rPr>
              <a:t>~q </a:t>
            </a:r>
            <a:r>
              <a:rPr lang="en-US" dirty="0">
                <a:solidFill>
                  <a:schemeClr val="bg1"/>
                </a:solidFill>
              </a:rPr>
              <a:t>→</a:t>
            </a:r>
            <a:r>
              <a:rPr lang="en-US" b="1" dirty="0">
                <a:solidFill>
                  <a:schemeClr val="bg1"/>
                </a:solidFill>
              </a:rPr>
              <a:t> ~p, </a:t>
            </a:r>
            <a:r>
              <a:rPr lang="en-US" dirty="0">
                <a:solidFill>
                  <a:schemeClr val="bg1"/>
                </a:solidFill>
              </a:rPr>
              <a:t>which is </a:t>
            </a:r>
            <a:r>
              <a:rPr lang="en-US" b="1" dirty="0">
                <a:solidFill>
                  <a:schemeClr val="bg1"/>
                </a:solidFill>
              </a:rPr>
              <a:t>~q </a:t>
            </a:r>
            <a:r>
              <a:rPr lang="en-US" dirty="0">
                <a:solidFill>
                  <a:schemeClr val="bg1"/>
                </a:solidFill>
              </a:rPr>
              <a:t>→</a:t>
            </a:r>
            <a:r>
              <a:rPr lang="en-US" b="1" dirty="0">
                <a:solidFill>
                  <a:schemeClr val="bg1"/>
                </a:solidFill>
              </a:rPr>
              <a:t> ~p: </a:t>
            </a:r>
            <a:r>
              <a:rPr lang="en-US" dirty="0">
                <a:solidFill>
                  <a:schemeClr val="bg1"/>
                </a:solidFill>
              </a:rPr>
              <a:t>If I will not go for a walk then today is not Sunday.</a:t>
            </a:r>
          </a:p>
          <a:p>
            <a:endParaRPr lang="en-US" dirty="0"/>
          </a:p>
        </p:txBody>
      </p:sp>
    </p:spTree>
    <p:extLst>
      <p:ext uri="{BB962C8B-B14F-4D97-AF65-F5344CB8AC3E}">
        <p14:creationId xmlns:p14="http://schemas.microsoft.com/office/powerpoint/2010/main" val="2634125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19631"/>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366469" y="2520793"/>
            <a:ext cx="5036111" cy="369332"/>
          </a:xfrm>
          <a:prstGeom prst="rect">
            <a:avLst/>
          </a:prstGeom>
          <a:noFill/>
        </p:spPr>
        <p:txBody>
          <a:bodyPr wrap="square">
            <a:spAutoFit/>
          </a:bodyPr>
          <a:lstStyle/>
          <a:p>
            <a:pPr lvl="0" fontAlgn="base">
              <a:spcBef>
                <a:spcPct val="0"/>
              </a:spcBef>
              <a:spcAft>
                <a:spcPct val="0"/>
              </a:spcAft>
              <a:buClrTx/>
            </a:pPr>
            <a:r>
              <a:rPr lang="en-US" sz="1800" dirty="0">
                <a:solidFill>
                  <a:schemeClr val="bg1"/>
                </a:solidFill>
                <a:latin typeface="Times New Roman" pitchFamily="18" charset="0"/>
                <a:ea typeface="Times New Roman" pitchFamily="18" charset="0"/>
                <a:cs typeface="Times New Roman" pitchFamily="18" charset="0"/>
              </a:rPr>
              <a:t>Truth table of </a:t>
            </a:r>
            <a:r>
              <a:rPr lang="en-US" sz="1800" b="1" dirty="0" err="1">
                <a:solidFill>
                  <a:schemeClr val="bg1"/>
                </a:solidFill>
                <a:latin typeface="Times New Roman" pitchFamily="18" charset="0"/>
                <a:ea typeface="Times New Roman" pitchFamily="18" charset="0"/>
                <a:cs typeface="Times New Roman" pitchFamily="18" charset="0"/>
              </a:rPr>
              <a:t>p</a:t>
            </a:r>
            <a:r>
              <a:rPr lang="en-US" sz="1800" dirty="0" err="1">
                <a:solidFill>
                  <a:schemeClr val="bg1"/>
                </a:solidFill>
                <a:latin typeface="Times New Roman" pitchFamily="18" charset="0"/>
                <a:ea typeface="Times New Roman" pitchFamily="18" charset="0"/>
                <a:cs typeface="Times New Roman" pitchFamily="18" charset="0"/>
              </a:rPr>
              <a:t>↔</a:t>
            </a:r>
            <a:r>
              <a:rPr lang="en-US" sz="1800" b="1" dirty="0" err="1">
                <a:solidFill>
                  <a:schemeClr val="bg1"/>
                </a:solidFill>
                <a:latin typeface="Times New Roman" pitchFamily="18" charset="0"/>
                <a:ea typeface="Times New Roman" pitchFamily="18" charset="0"/>
                <a:cs typeface="Times New Roman" pitchFamily="18" charset="0"/>
              </a:rPr>
              <a:t>q</a:t>
            </a:r>
            <a:endParaRPr lang="en-US" sz="2000" dirty="0">
              <a:solidFill>
                <a:schemeClr val="bg1"/>
              </a:solidFill>
              <a:latin typeface="Arial" pitchFamily="34" charset="0"/>
              <a:cs typeface="Arial" pitchFamily="34" charset="0"/>
            </a:endParaRPr>
          </a:p>
        </p:txBody>
      </p:sp>
      <p:sp>
        <p:nvSpPr>
          <p:cNvPr id="2" name="Rectangle 1">
            <a:extLst>
              <a:ext uri="{FF2B5EF4-FFF2-40B4-BE49-F238E27FC236}">
                <a16:creationId xmlns="" xmlns:a16="http://schemas.microsoft.com/office/drawing/2014/main" id="{07FDC9A6-1914-4B45-85B6-98FE70C2C167}"/>
              </a:ext>
            </a:extLst>
          </p:cNvPr>
          <p:cNvSpPr/>
          <p:nvPr/>
        </p:nvSpPr>
        <p:spPr>
          <a:xfrm>
            <a:off x="285136" y="148591"/>
            <a:ext cx="6207104" cy="954107"/>
          </a:xfrm>
          <a:prstGeom prst="rect">
            <a:avLst/>
          </a:prstGeom>
        </p:spPr>
        <p:txBody>
          <a:bodyPr wrap="square">
            <a:spAutoFit/>
          </a:bodyPr>
          <a:lstStyle/>
          <a:p>
            <a:r>
              <a:rPr lang="en-IN" sz="3600" dirty="0"/>
              <a:t>Biconditional statement</a:t>
            </a:r>
            <a:endParaRPr lang="en-IN" sz="3600" dirty="0">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Rectangle 3">
            <a:extLst>
              <a:ext uri="{FF2B5EF4-FFF2-40B4-BE49-F238E27FC236}">
                <a16:creationId xmlns="" xmlns:a16="http://schemas.microsoft.com/office/drawing/2014/main" id="{7F5F2FF9-625F-47EE-9CE1-4E393E5404B6}"/>
              </a:ext>
            </a:extLst>
          </p:cNvPr>
          <p:cNvSpPr/>
          <p:nvPr/>
        </p:nvSpPr>
        <p:spPr>
          <a:xfrm>
            <a:off x="178456" y="760006"/>
            <a:ext cx="6961484" cy="1600438"/>
          </a:xfrm>
          <a:prstGeom prst="rect">
            <a:avLst/>
          </a:prstGeom>
        </p:spPr>
        <p:txBody>
          <a:bodyPr wrap="square">
            <a:spAutoFit/>
          </a:bodyPr>
          <a:lstStyle/>
          <a:p>
            <a:r>
              <a:rPr lang="en-US" dirty="0">
                <a:solidFill>
                  <a:schemeClr val="bg1"/>
                </a:solidFill>
              </a:rPr>
              <a:t>Let p and q be two statements, then “ p if and only if q”, written </a:t>
            </a:r>
            <a:r>
              <a:rPr lang="en-US" b="1" dirty="0" err="1">
                <a:solidFill>
                  <a:schemeClr val="bg1"/>
                </a:solidFill>
              </a:rPr>
              <a:t>p</a:t>
            </a:r>
            <a:r>
              <a:rPr lang="en-US" dirty="0" err="1">
                <a:solidFill>
                  <a:schemeClr val="bg1"/>
                </a:solidFill>
              </a:rPr>
              <a:t>↔</a:t>
            </a:r>
            <a:r>
              <a:rPr lang="en-US" b="1" dirty="0" err="1">
                <a:solidFill>
                  <a:schemeClr val="bg1"/>
                </a:solidFill>
              </a:rPr>
              <a:t>q</a:t>
            </a:r>
            <a:r>
              <a:rPr lang="en-US" dirty="0">
                <a:solidFill>
                  <a:schemeClr val="bg1"/>
                </a:solidFill>
              </a:rPr>
              <a:t>, is called the </a:t>
            </a:r>
            <a:r>
              <a:rPr lang="en-US" b="1" dirty="0" err="1">
                <a:solidFill>
                  <a:schemeClr val="bg1"/>
                </a:solidFill>
              </a:rPr>
              <a:t>biimplication</a:t>
            </a:r>
            <a:r>
              <a:rPr lang="en-US" dirty="0">
                <a:solidFill>
                  <a:schemeClr val="bg1"/>
                </a:solidFill>
              </a:rPr>
              <a:t>, or </a:t>
            </a:r>
            <a:r>
              <a:rPr lang="en-US" b="1" dirty="0">
                <a:solidFill>
                  <a:schemeClr val="bg1"/>
                </a:solidFill>
              </a:rPr>
              <a:t>biconditional </a:t>
            </a:r>
            <a:r>
              <a:rPr lang="en-US" dirty="0">
                <a:solidFill>
                  <a:schemeClr val="bg1"/>
                </a:solidFill>
              </a:rPr>
              <a:t>of statements p and q.</a:t>
            </a:r>
          </a:p>
          <a:p>
            <a:r>
              <a:rPr lang="en-US" dirty="0">
                <a:solidFill>
                  <a:schemeClr val="bg1"/>
                </a:solidFill>
              </a:rPr>
              <a:t> </a:t>
            </a:r>
          </a:p>
          <a:p>
            <a:r>
              <a:rPr lang="en-US" dirty="0">
                <a:solidFill>
                  <a:schemeClr val="bg1"/>
                </a:solidFill>
              </a:rPr>
              <a:t>The statement </a:t>
            </a:r>
            <a:r>
              <a:rPr lang="en-US" b="1" dirty="0" err="1">
                <a:solidFill>
                  <a:schemeClr val="bg1"/>
                </a:solidFill>
              </a:rPr>
              <a:t>p</a:t>
            </a:r>
            <a:r>
              <a:rPr lang="en-US" dirty="0" err="1">
                <a:solidFill>
                  <a:schemeClr val="bg1"/>
                </a:solidFill>
              </a:rPr>
              <a:t>↔</a:t>
            </a:r>
            <a:r>
              <a:rPr lang="en-US" b="1" dirty="0" err="1">
                <a:solidFill>
                  <a:schemeClr val="bg1"/>
                </a:solidFill>
              </a:rPr>
              <a:t>q</a:t>
            </a:r>
            <a:r>
              <a:rPr lang="en-US" b="1" dirty="0">
                <a:solidFill>
                  <a:schemeClr val="bg1"/>
                </a:solidFill>
              </a:rPr>
              <a:t> </a:t>
            </a:r>
            <a:r>
              <a:rPr lang="en-US" dirty="0">
                <a:solidFill>
                  <a:schemeClr val="bg1"/>
                </a:solidFill>
              </a:rPr>
              <a:t>may also be read as “</a:t>
            </a:r>
            <a:r>
              <a:rPr lang="en-US" b="1" dirty="0">
                <a:solidFill>
                  <a:schemeClr val="bg1"/>
                </a:solidFill>
              </a:rPr>
              <a:t> </a:t>
            </a:r>
            <a:r>
              <a:rPr lang="en-US" dirty="0">
                <a:solidFill>
                  <a:schemeClr val="bg1"/>
                </a:solidFill>
              </a:rPr>
              <a:t>p is necessary and sufficient for q”. We define that the </a:t>
            </a:r>
            <a:r>
              <a:rPr lang="en-US" dirty="0" err="1">
                <a:solidFill>
                  <a:schemeClr val="bg1"/>
                </a:solidFill>
              </a:rPr>
              <a:t>biimplication</a:t>
            </a:r>
            <a:r>
              <a:rPr lang="en-US" dirty="0">
                <a:solidFill>
                  <a:schemeClr val="bg1"/>
                </a:solidFill>
              </a:rPr>
              <a:t> </a:t>
            </a:r>
            <a:r>
              <a:rPr lang="en-US" b="1" dirty="0" err="1">
                <a:solidFill>
                  <a:schemeClr val="bg1"/>
                </a:solidFill>
              </a:rPr>
              <a:t>p</a:t>
            </a:r>
            <a:r>
              <a:rPr lang="en-US" dirty="0" err="1">
                <a:solidFill>
                  <a:schemeClr val="bg1"/>
                </a:solidFill>
              </a:rPr>
              <a:t>↔</a:t>
            </a:r>
            <a:r>
              <a:rPr lang="en-US" b="1" dirty="0" err="1">
                <a:solidFill>
                  <a:schemeClr val="bg1"/>
                </a:solidFill>
              </a:rPr>
              <a:t>q</a:t>
            </a:r>
            <a:r>
              <a:rPr lang="en-US" b="1" dirty="0">
                <a:solidFill>
                  <a:schemeClr val="bg1"/>
                </a:solidFill>
              </a:rPr>
              <a:t> </a:t>
            </a:r>
            <a:r>
              <a:rPr lang="en-US" dirty="0">
                <a:solidFill>
                  <a:schemeClr val="bg1"/>
                </a:solidFill>
              </a:rPr>
              <a:t>is considered to be true when both p and q have the same truth values and false otherwise. </a:t>
            </a:r>
          </a:p>
          <a:p>
            <a:endParaRPr lang="en-IN" dirty="0">
              <a:solidFill>
                <a:schemeClr val="bg1"/>
              </a:solidFill>
              <a:latin typeface="Arial Black" panose="020B0A04020102020204" pitchFamily="34" charset="0"/>
            </a:endParaRPr>
          </a:p>
        </p:txBody>
      </p:sp>
      <p:graphicFrame>
        <p:nvGraphicFramePr>
          <p:cNvPr id="5" name="Table 4">
            <a:extLst>
              <a:ext uri="{FF2B5EF4-FFF2-40B4-BE49-F238E27FC236}">
                <a16:creationId xmlns="" xmlns:a16="http://schemas.microsoft.com/office/drawing/2014/main" id="{F9E4751A-E780-49F3-B357-918FCBF13FD5}"/>
              </a:ext>
            </a:extLst>
          </p:cNvPr>
          <p:cNvGraphicFramePr>
            <a:graphicFrameLocks noGrp="1"/>
          </p:cNvGraphicFramePr>
          <p:nvPr>
            <p:extLst>
              <p:ext uri="{D42A27DB-BD31-4B8C-83A1-F6EECF244321}">
                <p14:modId xmlns:p14="http://schemas.microsoft.com/office/powerpoint/2010/main" val="1560596041"/>
              </p:ext>
            </p:extLst>
          </p:nvPr>
        </p:nvGraphicFramePr>
        <p:xfrm>
          <a:off x="478790" y="3050474"/>
          <a:ext cx="5155506" cy="1520770"/>
        </p:xfrm>
        <a:graphic>
          <a:graphicData uri="http://schemas.openxmlformats.org/drawingml/2006/table">
            <a:tbl>
              <a:tblPr/>
              <a:tblGrid>
                <a:gridCol w="1718502">
                  <a:extLst>
                    <a:ext uri="{9D8B030D-6E8A-4147-A177-3AD203B41FA5}">
                      <a16:colId xmlns="" xmlns:a16="http://schemas.microsoft.com/office/drawing/2014/main" val="1743433620"/>
                    </a:ext>
                  </a:extLst>
                </a:gridCol>
                <a:gridCol w="1718502">
                  <a:extLst>
                    <a:ext uri="{9D8B030D-6E8A-4147-A177-3AD203B41FA5}">
                      <a16:colId xmlns="" xmlns:a16="http://schemas.microsoft.com/office/drawing/2014/main" val="665540466"/>
                    </a:ext>
                  </a:extLst>
                </a:gridCol>
                <a:gridCol w="1718502">
                  <a:extLst>
                    <a:ext uri="{9D8B030D-6E8A-4147-A177-3AD203B41FA5}">
                      <a16:colId xmlns="" xmlns:a16="http://schemas.microsoft.com/office/drawing/2014/main" val="3697107215"/>
                    </a:ext>
                  </a:extLst>
                </a:gridCol>
              </a:tblGrid>
              <a:tr h="304154">
                <a:tc>
                  <a:txBody>
                    <a:bodyPr/>
                    <a:lstStyle/>
                    <a:p>
                      <a:pPr marL="457200">
                        <a:lnSpc>
                          <a:spcPct val="115000"/>
                        </a:lnSpc>
                        <a:spcAft>
                          <a:spcPts val="0"/>
                        </a:spcAft>
                      </a:pPr>
                      <a:r>
                        <a:rPr lang="en-US" sz="1600" b="1" dirty="0">
                          <a:solidFill>
                            <a:schemeClr val="bg1"/>
                          </a:solidFill>
                          <a:latin typeface="Times New Roman"/>
                          <a:ea typeface="Times New Roman"/>
                          <a:cs typeface="Times New Roman"/>
                        </a:rPr>
                        <a:t>P</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b="1" dirty="0">
                          <a:solidFill>
                            <a:schemeClr val="bg1"/>
                          </a:solidFill>
                          <a:latin typeface="Times New Roman"/>
                          <a:ea typeface="Times New Roman"/>
                          <a:cs typeface="Times New Roman"/>
                        </a:rPr>
                        <a:t>q</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b="1" dirty="0" err="1">
                          <a:solidFill>
                            <a:schemeClr val="bg1"/>
                          </a:solidFill>
                          <a:latin typeface="Times New Roman"/>
                          <a:ea typeface="Times New Roman"/>
                          <a:cs typeface="Times New Roman"/>
                        </a:rPr>
                        <a:t>p</a:t>
                      </a:r>
                      <a:r>
                        <a:rPr lang="en-US" sz="1600" dirty="0" err="1">
                          <a:solidFill>
                            <a:schemeClr val="bg1"/>
                          </a:solidFill>
                          <a:latin typeface="Times New Roman"/>
                          <a:ea typeface="Times New Roman"/>
                          <a:cs typeface="Times New Roman"/>
                        </a:rPr>
                        <a:t>↔</a:t>
                      </a:r>
                      <a:r>
                        <a:rPr lang="en-US" sz="1600" b="1" dirty="0" err="1">
                          <a:solidFill>
                            <a:schemeClr val="bg1"/>
                          </a:solidFill>
                          <a:latin typeface="Times New Roman"/>
                          <a:ea typeface="Times New Roman"/>
                          <a:cs typeface="Times New Roman"/>
                        </a:rPr>
                        <a:t>q</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179953660"/>
                  </a:ext>
                </a:extLst>
              </a:tr>
              <a:tr h="304154">
                <a:tc>
                  <a:txBody>
                    <a:bodyPr/>
                    <a:lstStyle/>
                    <a:p>
                      <a:pPr marL="457200">
                        <a:lnSpc>
                          <a:spcPct val="115000"/>
                        </a:lnSpc>
                        <a:spcAft>
                          <a:spcPts val="0"/>
                        </a:spcAft>
                      </a:pPr>
                      <a:r>
                        <a:rPr lang="en-US" sz="1600" b="1">
                          <a:solidFill>
                            <a:schemeClr val="bg1"/>
                          </a:solidFill>
                          <a:latin typeface="Times New Roman"/>
                          <a:ea typeface="Times New Roman"/>
                          <a:cs typeface="Times New Roman"/>
                        </a:rPr>
                        <a:t>T</a:t>
                      </a:r>
                      <a:endParaRPr lang="en-US" sz="11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b="1" dirty="0">
                          <a:solidFill>
                            <a:schemeClr val="bg1"/>
                          </a:solidFill>
                          <a:latin typeface="Times New Roman"/>
                          <a:ea typeface="Times New Roman"/>
                          <a:cs typeface="Times New Roman"/>
                        </a:rPr>
                        <a:t>T</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b="1" dirty="0">
                          <a:solidFill>
                            <a:schemeClr val="bg1"/>
                          </a:solidFill>
                          <a:latin typeface="Times New Roman"/>
                          <a:ea typeface="Times New Roman"/>
                          <a:cs typeface="Times New Roman"/>
                        </a:rPr>
                        <a:t>T</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467898645"/>
                  </a:ext>
                </a:extLst>
              </a:tr>
              <a:tr h="304154">
                <a:tc>
                  <a:txBody>
                    <a:bodyPr/>
                    <a:lstStyle/>
                    <a:p>
                      <a:pPr marL="457200">
                        <a:lnSpc>
                          <a:spcPct val="115000"/>
                        </a:lnSpc>
                        <a:spcAft>
                          <a:spcPts val="0"/>
                        </a:spcAft>
                      </a:pPr>
                      <a:r>
                        <a:rPr lang="en-US" sz="1600" b="1">
                          <a:solidFill>
                            <a:schemeClr val="bg1"/>
                          </a:solidFill>
                          <a:latin typeface="Times New Roman"/>
                          <a:ea typeface="Times New Roman"/>
                          <a:cs typeface="Times New Roman"/>
                        </a:rPr>
                        <a:t>T</a:t>
                      </a:r>
                      <a:endParaRPr lang="en-US" sz="11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b="1" dirty="0">
                          <a:solidFill>
                            <a:schemeClr val="bg1"/>
                          </a:solidFill>
                          <a:latin typeface="Times New Roman"/>
                          <a:ea typeface="Times New Roman"/>
                          <a:cs typeface="Times New Roman"/>
                        </a:rPr>
                        <a:t>F</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b="1" dirty="0">
                          <a:solidFill>
                            <a:schemeClr val="bg1"/>
                          </a:solidFill>
                          <a:latin typeface="Times New Roman"/>
                          <a:ea typeface="Times New Roman"/>
                          <a:cs typeface="Times New Roman"/>
                        </a:rPr>
                        <a:t>F</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670149419"/>
                  </a:ext>
                </a:extLst>
              </a:tr>
              <a:tr h="304154">
                <a:tc>
                  <a:txBody>
                    <a:bodyPr/>
                    <a:lstStyle/>
                    <a:p>
                      <a:pPr marL="457200">
                        <a:lnSpc>
                          <a:spcPct val="115000"/>
                        </a:lnSpc>
                        <a:spcAft>
                          <a:spcPts val="0"/>
                        </a:spcAft>
                      </a:pPr>
                      <a:r>
                        <a:rPr lang="en-US" sz="1600" b="1">
                          <a:solidFill>
                            <a:schemeClr val="bg1"/>
                          </a:solidFill>
                          <a:latin typeface="Times New Roman"/>
                          <a:ea typeface="Times New Roman"/>
                          <a:cs typeface="Times New Roman"/>
                        </a:rPr>
                        <a:t>F</a:t>
                      </a:r>
                      <a:endParaRPr lang="en-US" sz="11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b="1" dirty="0">
                          <a:solidFill>
                            <a:schemeClr val="bg1"/>
                          </a:solidFill>
                          <a:latin typeface="Times New Roman"/>
                          <a:ea typeface="Times New Roman"/>
                          <a:cs typeface="Times New Roman"/>
                        </a:rPr>
                        <a:t>T</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b="1" dirty="0">
                          <a:solidFill>
                            <a:schemeClr val="bg1"/>
                          </a:solidFill>
                          <a:latin typeface="Times New Roman"/>
                          <a:ea typeface="Times New Roman"/>
                          <a:cs typeface="Times New Roman"/>
                        </a:rPr>
                        <a:t>F</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692014005"/>
                  </a:ext>
                </a:extLst>
              </a:tr>
              <a:tr h="304154">
                <a:tc>
                  <a:txBody>
                    <a:bodyPr/>
                    <a:lstStyle/>
                    <a:p>
                      <a:pPr marL="457200">
                        <a:lnSpc>
                          <a:spcPct val="115000"/>
                        </a:lnSpc>
                        <a:spcAft>
                          <a:spcPts val="0"/>
                        </a:spcAft>
                      </a:pPr>
                      <a:r>
                        <a:rPr lang="en-US" sz="1600" b="1" dirty="0">
                          <a:solidFill>
                            <a:schemeClr val="bg1"/>
                          </a:solidFill>
                          <a:latin typeface="Times New Roman"/>
                          <a:ea typeface="Times New Roman"/>
                          <a:cs typeface="Times New Roman"/>
                        </a:rPr>
                        <a:t>F</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b="1">
                          <a:solidFill>
                            <a:schemeClr val="bg1"/>
                          </a:solidFill>
                          <a:latin typeface="Times New Roman"/>
                          <a:ea typeface="Times New Roman"/>
                          <a:cs typeface="Times New Roman"/>
                        </a:rPr>
                        <a:t>F</a:t>
                      </a:r>
                      <a:endParaRPr lang="en-US" sz="110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nSpc>
                          <a:spcPct val="115000"/>
                        </a:lnSpc>
                        <a:spcAft>
                          <a:spcPts val="0"/>
                        </a:spcAft>
                      </a:pPr>
                      <a:r>
                        <a:rPr lang="en-US" sz="1600" b="1" dirty="0">
                          <a:solidFill>
                            <a:schemeClr val="bg1"/>
                          </a:solidFill>
                          <a:latin typeface="Times New Roman"/>
                          <a:ea typeface="Times New Roman"/>
                          <a:cs typeface="Times New Roman"/>
                        </a:rPr>
                        <a:t>T</a:t>
                      </a:r>
                      <a:endParaRPr lang="en-US" sz="1100" dirty="0">
                        <a:solidFill>
                          <a:schemeClr val="bg1"/>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064547821"/>
                  </a:ext>
                </a:extLst>
              </a:tr>
            </a:tbl>
          </a:graphicData>
        </a:graphic>
      </p:graphicFrame>
    </p:spTree>
    <p:extLst>
      <p:ext uri="{BB962C8B-B14F-4D97-AF65-F5344CB8AC3E}">
        <p14:creationId xmlns:p14="http://schemas.microsoft.com/office/powerpoint/2010/main" val="346612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6" y="148591"/>
            <a:ext cx="6207104" cy="400110"/>
          </a:xfrm>
          <a:prstGeom prst="rect">
            <a:avLst/>
          </a:prstGeom>
        </p:spPr>
        <p:txBody>
          <a:bodyPr wrap="square">
            <a:spAutoFit/>
          </a:bodyPr>
          <a:lstStyle/>
          <a:p>
            <a:r>
              <a:rPr lang="en-US" sz="2000" b="1" dirty="0"/>
              <a:t>Statement Formulas</a:t>
            </a:r>
            <a:endParaRPr lang="en-US" sz="2000" dirty="0"/>
          </a:p>
        </p:txBody>
      </p:sp>
      <p:sp>
        <p:nvSpPr>
          <p:cNvPr id="4" name="Rectangle 3">
            <a:extLst>
              <a:ext uri="{FF2B5EF4-FFF2-40B4-BE49-F238E27FC236}">
                <a16:creationId xmlns="" xmlns:a16="http://schemas.microsoft.com/office/drawing/2014/main" id="{7F5F2FF9-625F-47EE-9CE1-4E393E5404B6}"/>
              </a:ext>
            </a:extLst>
          </p:cNvPr>
          <p:cNvSpPr/>
          <p:nvPr/>
        </p:nvSpPr>
        <p:spPr>
          <a:xfrm>
            <a:off x="178456" y="760006"/>
            <a:ext cx="7106264" cy="2062103"/>
          </a:xfrm>
          <a:prstGeom prst="rect">
            <a:avLst/>
          </a:prstGeom>
        </p:spPr>
        <p:txBody>
          <a:bodyPr wrap="square">
            <a:spAutoFit/>
          </a:bodyPr>
          <a:lstStyle/>
          <a:p>
            <a:r>
              <a:rPr lang="en-US" sz="2000" b="1" dirty="0">
                <a:solidFill>
                  <a:schemeClr val="bg1"/>
                </a:solidFill>
              </a:rPr>
              <a:t>A statement formula, or formula, is defined as below.</a:t>
            </a:r>
          </a:p>
          <a:p>
            <a:pPr lvl="0">
              <a:buNone/>
            </a:pPr>
            <a:r>
              <a:rPr lang="en-US" sz="2000" b="1" dirty="0">
                <a:solidFill>
                  <a:schemeClr val="bg1"/>
                </a:solidFill>
              </a:rPr>
              <a:t>   A statement variable is a statement formula.</a:t>
            </a:r>
          </a:p>
          <a:p>
            <a:pPr>
              <a:buNone/>
            </a:pPr>
            <a:r>
              <a:rPr lang="en-IN" sz="2000" b="1" dirty="0">
                <a:solidFill>
                  <a:schemeClr val="bg1"/>
                </a:solidFill>
              </a:rPr>
              <a:t>   </a:t>
            </a:r>
            <a:r>
              <a:rPr lang="en-US" sz="2000" b="1" dirty="0">
                <a:solidFill>
                  <a:schemeClr val="bg1"/>
                </a:solidFill>
              </a:rPr>
              <a:t>If p and q are statements, then the expressions        (~p),   (p Ʌq), (</a:t>
            </a:r>
            <a:r>
              <a:rPr lang="en-US" sz="2000" b="1" dirty="0" err="1">
                <a:solidFill>
                  <a:schemeClr val="bg1"/>
                </a:solidFill>
              </a:rPr>
              <a:t>p˅q</a:t>
            </a:r>
            <a:r>
              <a:rPr lang="en-US" sz="2000" b="1" dirty="0">
                <a:solidFill>
                  <a:schemeClr val="bg1"/>
                </a:solidFill>
              </a:rPr>
              <a:t>), (</a:t>
            </a:r>
            <a:r>
              <a:rPr lang="en-US" sz="2000" b="1" dirty="0" err="1">
                <a:solidFill>
                  <a:schemeClr val="bg1"/>
                </a:solidFill>
              </a:rPr>
              <a:t>p→q</a:t>
            </a:r>
            <a:r>
              <a:rPr lang="en-US" sz="2000" b="1" dirty="0">
                <a:solidFill>
                  <a:schemeClr val="bg1"/>
                </a:solidFill>
              </a:rPr>
              <a:t>) and (</a:t>
            </a:r>
            <a:r>
              <a:rPr lang="en-US" sz="2000" b="1" dirty="0" err="1">
                <a:solidFill>
                  <a:schemeClr val="bg1"/>
                </a:solidFill>
              </a:rPr>
              <a:t>p↔q</a:t>
            </a:r>
            <a:r>
              <a:rPr lang="en-US" sz="2000" b="1" dirty="0">
                <a:solidFill>
                  <a:schemeClr val="bg1"/>
                </a:solidFill>
              </a:rPr>
              <a:t>) are statement formulas.</a:t>
            </a:r>
          </a:p>
          <a:p>
            <a:pPr lvl="0">
              <a:buNone/>
            </a:pPr>
            <a:endParaRPr lang="en-US" dirty="0"/>
          </a:p>
          <a:p>
            <a:endParaRPr lang="en-IN"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911704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6" y="148591"/>
            <a:ext cx="6207104" cy="400110"/>
          </a:xfrm>
          <a:prstGeom prst="rect">
            <a:avLst/>
          </a:prstGeom>
        </p:spPr>
        <p:txBody>
          <a:bodyPr wrap="square">
            <a:spAutoFit/>
          </a:bodyPr>
          <a:lstStyle/>
          <a:p>
            <a:r>
              <a:rPr lang="en-IN" sz="2000" dirty="0"/>
              <a:t>Tautology</a:t>
            </a:r>
            <a:endParaRPr lang="en-US" sz="2000" dirty="0"/>
          </a:p>
        </p:txBody>
      </p:sp>
      <p:sp>
        <p:nvSpPr>
          <p:cNvPr id="4" name="Rectangle 3">
            <a:extLst>
              <a:ext uri="{FF2B5EF4-FFF2-40B4-BE49-F238E27FC236}">
                <a16:creationId xmlns="" xmlns:a16="http://schemas.microsoft.com/office/drawing/2014/main" id="{7F5F2FF9-625F-47EE-9CE1-4E393E5404B6}"/>
              </a:ext>
            </a:extLst>
          </p:cNvPr>
          <p:cNvSpPr/>
          <p:nvPr/>
        </p:nvSpPr>
        <p:spPr>
          <a:xfrm>
            <a:off x="178456" y="760006"/>
            <a:ext cx="7106264" cy="1846659"/>
          </a:xfrm>
          <a:prstGeom prst="rect">
            <a:avLst/>
          </a:prstGeom>
        </p:spPr>
        <p:txBody>
          <a:bodyPr wrap="square">
            <a:spAutoFit/>
          </a:bodyPr>
          <a:lstStyle/>
          <a:p>
            <a:r>
              <a:rPr lang="en-US" sz="2000" dirty="0">
                <a:solidFill>
                  <a:schemeClr val="bg1"/>
                </a:solidFill>
              </a:rPr>
              <a:t>A statement formula A is said to be a tautology if the truth value of A is T for any assignment of the truth values T and F to the statement variables occurring in A. If A is Tautology then it is denoted by ╞ A .</a:t>
            </a:r>
          </a:p>
          <a:p>
            <a:r>
              <a:rPr lang="en-IN" sz="2000" dirty="0">
                <a:solidFill>
                  <a:schemeClr val="bg1"/>
                </a:solidFill>
              </a:rPr>
              <a:t>For Example, </a:t>
            </a:r>
            <a:endParaRPr lang="en-US" sz="2000" dirty="0">
              <a:solidFill>
                <a:schemeClr val="bg1"/>
              </a:solidFill>
            </a:endParaRPr>
          </a:p>
          <a:p>
            <a:endParaRPr lang="en-IN" dirty="0">
              <a:solidFill>
                <a:schemeClr val="bg1"/>
              </a:solidFill>
              <a:latin typeface="Arial Black" panose="020B0A04020102020204" pitchFamily="34" charset="0"/>
            </a:endParaRPr>
          </a:p>
        </p:txBody>
      </p:sp>
      <mc:AlternateContent xmlns:mc="http://schemas.openxmlformats.org/markup-compatibility/2006" xmlns:a14="http://schemas.microsoft.com/office/drawing/2010/main">
        <mc:Choice Requires="a14">
          <p:graphicFrame>
            <p:nvGraphicFramePr>
              <p:cNvPr id="7" name="Table 8">
                <a:extLst>
                  <a:ext uri="{FF2B5EF4-FFF2-40B4-BE49-F238E27FC236}">
                    <a16:creationId xmlns="" xmlns:a16="http://schemas.microsoft.com/office/drawing/2014/main" id="{353C5072-6302-4151-BC14-C48C0EB0D355}"/>
                  </a:ext>
                </a:extLst>
              </p:cNvPr>
              <p:cNvGraphicFramePr>
                <a:graphicFrameLocks/>
              </p:cNvGraphicFramePr>
              <p:nvPr>
                <p:extLst>
                  <p:ext uri="{D42A27DB-BD31-4B8C-83A1-F6EECF244321}">
                    <p14:modId xmlns:p14="http://schemas.microsoft.com/office/powerpoint/2010/main" val="3205143475"/>
                  </p:ext>
                </p:extLst>
              </p:nvPr>
            </p:nvGraphicFramePr>
            <p:xfrm>
              <a:off x="426484" y="2817970"/>
              <a:ext cx="5212110" cy="1050705"/>
            </p:xfrm>
            <a:graphic>
              <a:graphicData uri="http://schemas.openxmlformats.org/drawingml/2006/table">
                <a:tbl>
                  <a:tblPr firstRow="1" bandRow="1">
                    <a:tableStyleId>{073A0DAA-6AF3-43AB-8588-CEC1D06C72B9}</a:tableStyleId>
                  </a:tblPr>
                  <a:tblGrid>
                    <a:gridCol w="1737370">
                      <a:extLst>
                        <a:ext uri="{9D8B030D-6E8A-4147-A177-3AD203B41FA5}">
                          <a16:colId xmlns="" xmlns:a16="http://schemas.microsoft.com/office/drawing/2014/main" val="3938172817"/>
                        </a:ext>
                      </a:extLst>
                    </a:gridCol>
                    <a:gridCol w="1737370">
                      <a:extLst>
                        <a:ext uri="{9D8B030D-6E8A-4147-A177-3AD203B41FA5}">
                          <a16:colId xmlns="" xmlns:a16="http://schemas.microsoft.com/office/drawing/2014/main" val="1723417624"/>
                        </a:ext>
                      </a:extLst>
                    </a:gridCol>
                    <a:gridCol w="1737370">
                      <a:extLst>
                        <a:ext uri="{9D8B030D-6E8A-4147-A177-3AD203B41FA5}">
                          <a16:colId xmlns="" xmlns:a16="http://schemas.microsoft.com/office/drawing/2014/main" val="3570581249"/>
                        </a:ext>
                      </a:extLst>
                    </a:gridCol>
                  </a:tblGrid>
                  <a:tr h="350235">
                    <a:tc>
                      <a:txBody>
                        <a:bodyPr/>
                        <a:lstStyle/>
                        <a:p>
                          <a:r>
                            <a:rPr lang="en-IN" dirty="0"/>
                            <a:t>p</a:t>
                          </a:r>
                        </a:p>
                      </a:txBody>
                      <a:tcPr/>
                    </a:tc>
                    <a:tc>
                      <a:txBody>
                        <a:bodyPr/>
                        <a:lstStyle/>
                        <a:p>
                          <a14:m>
                            <m:oMath xmlns:m="http://schemas.openxmlformats.org/officeDocument/2006/math">
                              <m:r>
                                <a:rPr lang="en-IN" dirty="0" smtClean="0">
                                  <a:latin typeface="Cambria Math" panose="02040503050406030204" pitchFamily="18" charset="0"/>
                                </a:rPr>
                                <m:t>~</m:t>
                              </m:r>
                            </m:oMath>
                          </a14:m>
                          <a:r>
                            <a:rPr lang="en-IN" dirty="0"/>
                            <a:t>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 </a:t>
                          </a:r>
                          <a14:m>
                            <m:oMath xmlns:m="http://schemas.openxmlformats.org/officeDocument/2006/math">
                              <m:r>
                                <a:rPr lang="en-IN" b="0" i="0" smtClean="0">
                                  <a:latin typeface="Cambria Math" panose="02040503050406030204" pitchFamily="18" charset="0"/>
                                </a:rPr>
                                <m:t>∨</m:t>
                              </m:r>
                              <m:r>
                                <a:rPr lang="en-IN" dirty="0" smtClean="0">
                                  <a:latin typeface="Cambria Math" panose="02040503050406030204" pitchFamily="18" charset="0"/>
                                </a:rPr>
                                <m:t>~</m:t>
                              </m:r>
                            </m:oMath>
                          </a14:m>
                          <a:r>
                            <a:rPr lang="en-IN" dirty="0"/>
                            <a:t>p</a:t>
                          </a:r>
                        </a:p>
                      </a:txBody>
                      <a:tcPr/>
                    </a:tc>
                    <a:extLst>
                      <a:ext uri="{0D108BD9-81ED-4DB2-BD59-A6C34878D82A}">
                        <a16:rowId xmlns="" xmlns:a16="http://schemas.microsoft.com/office/drawing/2014/main" val="678696020"/>
                      </a:ext>
                    </a:extLst>
                  </a:tr>
                  <a:tr h="350235">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633858019"/>
                      </a:ext>
                    </a:extLst>
                  </a:tr>
                  <a:tr h="350235">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503022808"/>
                      </a:ext>
                    </a:extLst>
                  </a:tr>
                </a:tbl>
              </a:graphicData>
            </a:graphic>
          </p:graphicFrame>
        </mc:Choice>
        <mc:Fallback xmlns="">
          <p:graphicFrame>
            <p:nvGraphicFramePr>
              <p:cNvPr id="7" name="Table 8">
                <a:extLst>
                  <a:ext uri="{FF2B5EF4-FFF2-40B4-BE49-F238E27FC236}">
                    <a16:creationId xmlns:a16="http://schemas.microsoft.com/office/drawing/2014/main" id="{353C5072-6302-4151-BC14-C48C0EB0D355}"/>
                  </a:ext>
                </a:extLst>
              </p:cNvPr>
              <p:cNvGraphicFramePr>
                <a:graphicFrameLocks/>
              </p:cNvGraphicFramePr>
              <p:nvPr>
                <p:extLst>
                  <p:ext uri="{D42A27DB-BD31-4B8C-83A1-F6EECF244321}">
                    <p14:modId xmlns:p14="http://schemas.microsoft.com/office/powerpoint/2010/main" val="3205143475"/>
                  </p:ext>
                </p:extLst>
              </p:nvPr>
            </p:nvGraphicFramePr>
            <p:xfrm>
              <a:off x="426484" y="2817970"/>
              <a:ext cx="5212110" cy="1050705"/>
            </p:xfrm>
            <a:graphic>
              <a:graphicData uri="http://schemas.openxmlformats.org/drawingml/2006/table">
                <a:tbl>
                  <a:tblPr firstRow="1" bandRow="1">
                    <a:tableStyleId>{073A0DAA-6AF3-43AB-8588-CEC1D06C72B9}</a:tableStyleId>
                  </a:tblPr>
                  <a:tblGrid>
                    <a:gridCol w="1737370">
                      <a:extLst>
                        <a:ext uri="{9D8B030D-6E8A-4147-A177-3AD203B41FA5}">
                          <a16:colId xmlns:a16="http://schemas.microsoft.com/office/drawing/2014/main" val="3938172817"/>
                        </a:ext>
                      </a:extLst>
                    </a:gridCol>
                    <a:gridCol w="1737370">
                      <a:extLst>
                        <a:ext uri="{9D8B030D-6E8A-4147-A177-3AD203B41FA5}">
                          <a16:colId xmlns:a16="http://schemas.microsoft.com/office/drawing/2014/main" val="1723417624"/>
                        </a:ext>
                      </a:extLst>
                    </a:gridCol>
                    <a:gridCol w="1737370">
                      <a:extLst>
                        <a:ext uri="{9D8B030D-6E8A-4147-A177-3AD203B41FA5}">
                          <a16:colId xmlns:a16="http://schemas.microsoft.com/office/drawing/2014/main" val="3570581249"/>
                        </a:ext>
                      </a:extLst>
                    </a:gridCol>
                  </a:tblGrid>
                  <a:tr h="350235">
                    <a:tc>
                      <a:txBody>
                        <a:bodyPr/>
                        <a:lstStyle/>
                        <a:p>
                          <a:r>
                            <a:rPr lang="en-IN" dirty="0"/>
                            <a:t>p</a:t>
                          </a:r>
                        </a:p>
                      </a:txBody>
                      <a:tcPr/>
                    </a:tc>
                    <a:tc>
                      <a:txBody>
                        <a:bodyPr/>
                        <a:lstStyle/>
                        <a:p>
                          <a:endParaRPr lang="en-US"/>
                        </a:p>
                      </a:txBody>
                      <a:tcPr>
                        <a:blipFill>
                          <a:blip r:embed="rId6"/>
                          <a:stretch>
                            <a:fillRect l="-100000" t="-1724" r="-101399" b="-203448"/>
                          </a:stretch>
                        </a:blipFill>
                      </a:tcPr>
                    </a:tc>
                    <a:tc>
                      <a:txBody>
                        <a:bodyPr/>
                        <a:lstStyle/>
                        <a:p>
                          <a:endParaRPr lang="en-US"/>
                        </a:p>
                      </a:txBody>
                      <a:tcPr>
                        <a:blipFill>
                          <a:blip r:embed="rId6"/>
                          <a:stretch>
                            <a:fillRect l="-200702" t="-1724" r="-1754" b="-203448"/>
                          </a:stretch>
                        </a:blipFill>
                      </a:tcPr>
                    </a:tc>
                    <a:extLst>
                      <a:ext uri="{0D108BD9-81ED-4DB2-BD59-A6C34878D82A}">
                        <a16:rowId xmlns:a16="http://schemas.microsoft.com/office/drawing/2014/main" val="678696020"/>
                      </a:ext>
                    </a:extLst>
                  </a:tr>
                  <a:tr h="350235">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633858019"/>
                      </a:ext>
                    </a:extLst>
                  </a:tr>
                  <a:tr h="350235">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1503022808"/>
                      </a:ext>
                    </a:extLst>
                  </a:tr>
                </a:tbl>
              </a:graphicData>
            </a:graphic>
          </p:graphicFrame>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 xmlns:a16="http://schemas.microsoft.com/office/drawing/2014/main" id="{3F4CAED9-C9EE-42D0-AFAD-625A1F1C92D9}"/>
                  </a:ext>
                </a:extLst>
              </p14:cNvPr>
              <p14:cNvContentPartPr/>
              <p14:nvPr/>
            </p14:nvContentPartPr>
            <p14:xfrm>
              <a:off x="1374840" y="4053240"/>
              <a:ext cx="6512760" cy="806400"/>
            </p14:xfrm>
          </p:contentPart>
        </mc:Choice>
        <mc:Fallback xmlns="">
          <p:pic>
            <p:nvPicPr>
              <p:cNvPr id="3" name="Ink 2">
                <a:extLst>
                  <a:ext uri="{FF2B5EF4-FFF2-40B4-BE49-F238E27FC236}">
                    <a16:creationId xmlns:a16="http://schemas.microsoft.com/office/drawing/2014/main" id="{3F4CAED9-C9EE-42D0-AFAD-625A1F1C92D9}"/>
                  </a:ext>
                </a:extLst>
              </p:cNvPr>
              <p:cNvPicPr/>
              <p:nvPr/>
            </p:nvPicPr>
            <p:blipFill>
              <a:blip r:embed="rId8"/>
              <a:stretch>
                <a:fillRect/>
              </a:stretch>
            </p:blipFill>
            <p:spPr>
              <a:xfrm>
                <a:off x="1365480" y="4043880"/>
                <a:ext cx="6531480" cy="825120"/>
              </a:xfrm>
              <a:prstGeom prst="rect">
                <a:avLst/>
              </a:prstGeom>
            </p:spPr>
          </p:pic>
        </mc:Fallback>
      </mc:AlternateContent>
    </p:spTree>
    <p:extLst>
      <p:ext uri="{BB962C8B-B14F-4D97-AF65-F5344CB8AC3E}">
        <p14:creationId xmlns:p14="http://schemas.microsoft.com/office/powerpoint/2010/main" val="412616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6" y="148591"/>
            <a:ext cx="6207104" cy="400110"/>
          </a:xfrm>
          <a:prstGeom prst="rect">
            <a:avLst/>
          </a:prstGeom>
        </p:spPr>
        <p:txBody>
          <a:bodyPr wrap="square">
            <a:spAutoFit/>
          </a:bodyPr>
          <a:lstStyle/>
          <a:p>
            <a:r>
              <a:rPr lang="en-IN" sz="2000" dirty="0"/>
              <a:t>Contradiction</a:t>
            </a:r>
            <a:endParaRPr lang="en-US" sz="2000" dirty="0"/>
          </a:p>
        </p:txBody>
      </p:sp>
      <p:sp>
        <p:nvSpPr>
          <p:cNvPr id="4" name="Rectangle 3">
            <a:extLst>
              <a:ext uri="{FF2B5EF4-FFF2-40B4-BE49-F238E27FC236}">
                <a16:creationId xmlns="" xmlns:a16="http://schemas.microsoft.com/office/drawing/2014/main" id="{7F5F2FF9-625F-47EE-9CE1-4E393E5404B6}"/>
              </a:ext>
            </a:extLst>
          </p:cNvPr>
          <p:cNvSpPr/>
          <p:nvPr/>
        </p:nvSpPr>
        <p:spPr>
          <a:xfrm>
            <a:off x="178456" y="760006"/>
            <a:ext cx="7106264" cy="1846659"/>
          </a:xfrm>
          <a:prstGeom prst="rect">
            <a:avLst/>
          </a:prstGeom>
        </p:spPr>
        <p:txBody>
          <a:bodyPr wrap="square">
            <a:spAutoFit/>
          </a:bodyPr>
          <a:lstStyle/>
          <a:p>
            <a:r>
              <a:rPr lang="en-US" sz="2000" dirty="0">
                <a:solidFill>
                  <a:schemeClr val="bg1"/>
                </a:solidFill>
              </a:rPr>
              <a:t>A Statement formula A is said to be a contradiction if the truth value of A is F for any assignment of the truth values T and F to the statement variables occurring in A.</a:t>
            </a:r>
          </a:p>
          <a:p>
            <a:endParaRPr lang="en-IN" sz="2000" dirty="0">
              <a:solidFill>
                <a:schemeClr val="bg1"/>
              </a:solidFill>
            </a:endParaRPr>
          </a:p>
          <a:p>
            <a:r>
              <a:rPr lang="en-IN" sz="2000" dirty="0">
                <a:solidFill>
                  <a:schemeClr val="bg1"/>
                </a:solidFill>
              </a:rPr>
              <a:t>For Example, </a:t>
            </a:r>
            <a:endParaRPr lang="en-US" sz="2000" dirty="0">
              <a:solidFill>
                <a:schemeClr val="bg1"/>
              </a:solidFill>
            </a:endParaRPr>
          </a:p>
          <a:p>
            <a:endParaRPr lang="en-IN" dirty="0">
              <a:solidFill>
                <a:schemeClr val="bg1"/>
              </a:solidFill>
              <a:latin typeface="Arial Black" panose="020B0A04020102020204" pitchFamily="34" charset="0"/>
            </a:endParaRPr>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 xmlns:a16="http://schemas.microsoft.com/office/drawing/2014/main" id="{D230C605-4283-4606-878C-91CF053C0BCB}"/>
                  </a:ext>
                </a:extLst>
              </p:cNvPr>
              <p:cNvGraphicFramePr>
                <a:graphicFrameLocks/>
              </p:cNvGraphicFramePr>
              <p:nvPr>
                <p:extLst>
                  <p:ext uri="{D42A27DB-BD31-4B8C-83A1-F6EECF244321}">
                    <p14:modId xmlns:p14="http://schemas.microsoft.com/office/powerpoint/2010/main" val="2961911192"/>
                  </p:ext>
                </p:extLst>
              </p:nvPr>
            </p:nvGraphicFramePr>
            <p:xfrm>
              <a:off x="547618" y="2743994"/>
              <a:ext cx="5136696" cy="1069557"/>
            </p:xfrm>
            <a:graphic>
              <a:graphicData uri="http://schemas.openxmlformats.org/drawingml/2006/table">
                <a:tbl>
                  <a:tblPr firstRow="1" bandRow="1">
                    <a:tableStyleId>{073A0DAA-6AF3-43AB-8588-CEC1D06C72B9}</a:tableStyleId>
                  </a:tblPr>
                  <a:tblGrid>
                    <a:gridCol w="1712232">
                      <a:extLst>
                        <a:ext uri="{9D8B030D-6E8A-4147-A177-3AD203B41FA5}">
                          <a16:colId xmlns="" xmlns:a16="http://schemas.microsoft.com/office/drawing/2014/main" val="3938172817"/>
                        </a:ext>
                      </a:extLst>
                    </a:gridCol>
                    <a:gridCol w="1712232">
                      <a:extLst>
                        <a:ext uri="{9D8B030D-6E8A-4147-A177-3AD203B41FA5}">
                          <a16:colId xmlns="" xmlns:a16="http://schemas.microsoft.com/office/drawing/2014/main" val="1723417624"/>
                        </a:ext>
                      </a:extLst>
                    </a:gridCol>
                    <a:gridCol w="1712232">
                      <a:extLst>
                        <a:ext uri="{9D8B030D-6E8A-4147-A177-3AD203B41FA5}">
                          <a16:colId xmlns="" xmlns:a16="http://schemas.microsoft.com/office/drawing/2014/main" val="3570581249"/>
                        </a:ext>
                      </a:extLst>
                    </a:gridCol>
                  </a:tblGrid>
                  <a:tr h="356519">
                    <a:tc>
                      <a:txBody>
                        <a:bodyPr/>
                        <a:lstStyle/>
                        <a:p>
                          <a:r>
                            <a:rPr lang="en-IN" dirty="0"/>
                            <a:t>p</a:t>
                          </a:r>
                        </a:p>
                      </a:txBody>
                      <a:tcPr/>
                    </a:tc>
                    <a:tc>
                      <a:txBody>
                        <a:bodyPr/>
                        <a:lstStyle/>
                        <a:p>
                          <a14:m>
                            <m:oMath xmlns:m="http://schemas.openxmlformats.org/officeDocument/2006/math">
                              <m:r>
                                <a:rPr lang="en-IN" dirty="0" smtClean="0">
                                  <a:latin typeface="Cambria Math" panose="02040503050406030204" pitchFamily="18" charset="0"/>
                                </a:rPr>
                                <m:t>~</m:t>
                              </m:r>
                            </m:oMath>
                          </a14:m>
                          <a:r>
                            <a:rPr lang="en-IN" dirty="0"/>
                            <a:t>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a:t>
                          </a:r>
                          <a14:m>
                            <m:oMath xmlns:m="http://schemas.openxmlformats.org/officeDocument/2006/math">
                              <m:r>
                                <a:rPr lang="en-IN" b="0" i="0" smtClean="0">
                                  <a:latin typeface="Cambria Math" panose="02040503050406030204" pitchFamily="18" charset="0"/>
                                </a:rPr>
                                <m:t>∧</m:t>
                              </m:r>
                              <m:r>
                                <a:rPr lang="en-IN" dirty="0" smtClean="0">
                                  <a:latin typeface="Cambria Math" panose="02040503050406030204" pitchFamily="18" charset="0"/>
                                </a:rPr>
                                <m:t>~</m:t>
                              </m:r>
                            </m:oMath>
                          </a14:m>
                          <a:r>
                            <a:rPr lang="en-IN" dirty="0"/>
                            <a:t>p</a:t>
                          </a:r>
                        </a:p>
                      </a:txBody>
                      <a:tcPr/>
                    </a:tc>
                    <a:extLst>
                      <a:ext uri="{0D108BD9-81ED-4DB2-BD59-A6C34878D82A}">
                        <a16:rowId xmlns="" xmlns:a16="http://schemas.microsoft.com/office/drawing/2014/main" val="678696020"/>
                      </a:ext>
                    </a:extLst>
                  </a:tr>
                  <a:tr h="356519">
                    <a:tc>
                      <a:txBody>
                        <a:bodyPr/>
                        <a:lstStyle/>
                        <a:p>
                          <a:r>
                            <a:rPr lang="en-IN" dirty="0"/>
                            <a:t>T</a:t>
                          </a:r>
                        </a:p>
                      </a:txBody>
                      <a:tcPr/>
                    </a:tc>
                    <a:tc>
                      <a:txBody>
                        <a:bodyPr/>
                        <a:lstStyle/>
                        <a:p>
                          <a:r>
                            <a:rPr lang="en-IN" dirty="0"/>
                            <a:t>F</a:t>
                          </a:r>
                        </a:p>
                      </a:txBody>
                      <a:tcPr/>
                    </a:tc>
                    <a:tc>
                      <a:txBody>
                        <a:bodyPr/>
                        <a:lstStyle/>
                        <a:p>
                          <a:r>
                            <a:rPr lang="en-IN" dirty="0"/>
                            <a:t>F</a:t>
                          </a:r>
                        </a:p>
                      </a:txBody>
                      <a:tcPr/>
                    </a:tc>
                    <a:extLst>
                      <a:ext uri="{0D108BD9-81ED-4DB2-BD59-A6C34878D82A}">
                        <a16:rowId xmlns="" xmlns:a16="http://schemas.microsoft.com/office/drawing/2014/main" val="633858019"/>
                      </a:ext>
                    </a:extLst>
                  </a:tr>
                  <a:tr h="356519">
                    <a:tc>
                      <a:txBody>
                        <a:bodyPr/>
                        <a:lstStyle/>
                        <a:p>
                          <a:r>
                            <a:rPr lang="en-IN" dirty="0"/>
                            <a:t>F</a:t>
                          </a:r>
                        </a:p>
                      </a:txBody>
                      <a:tcPr/>
                    </a:tc>
                    <a:tc>
                      <a:txBody>
                        <a:bodyPr/>
                        <a:lstStyle/>
                        <a:p>
                          <a:r>
                            <a:rPr lang="en-IN" dirty="0"/>
                            <a:t>T</a:t>
                          </a:r>
                        </a:p>
                      </a:txBody>
                      <a:tcPr/>
                    </a:tc>
                    <a:tc>
                      <a:txBody>
                        <a:bodyPr/>
                        <a:lstStyle/>
                        <a:p>
                          <a:r>
                            <a:rPr lang="en-IN" dirty="0"/>
                            <a:t>F</a:t>
                          </a:r>
                        </a:p>
                      </a:txBody>
                      <a:tcPr/>
                    </a:tc>
                    <a:extLst>
                      <a:ext uri="{0D108BD9-81ED-4DB2-BD59-A6C34878D82A}">
                        <a16:rowId xmlns="" xmlns:a16="http://schemas.microsoft.com/office/drawing/2014/main" val="1503022808"/>
                      </a:ext>
                    </a:extLst>
                  </a:tr>
                </a:tbl>
              </a:graphicData>
            </a:graphic>
          </p:graphicFrame>
        </mc:Choice>
        <mc:Fallback xmlns="">
          <p:graphicFrame>
            <p:nvGraphicFramePr>
              <p:cNvPr id="8" name="Table 8">
                <a:extLst>
                  <a:ext uri="{FF2B5EF4-FFF2-40B4-BE49-F238E27FC236}">
                    <a16:creationId xmlns:a16="http://schemas.microsoft.com/office/drawing/2014/main" id="{D230C605-4283-4606-878C-91CF053C0BCB}"/>
                  </a:ext>
                </a:extLst>
              </p:cNvPr>
              <p:cNvGraphicFramePr>
                <a:graphicFrameLocks/>
              </p:cNvGraphicFramePr>
              <p:nvPr>
                <p:extLst>
                  <p:ext uri="{D42A27DB-BD31-4B8C-83A1-F6EECF244321}">
                    <p14:modId xmlns:p14="http://schemas.microsoft.com/office/powerpoint/2010/main" val="2961911192"/>
                  </p:ext>
                </p:extLst>
              </p:nvPr>
            </p:nvGraphicFramePr>
            <p:xfrm>
              <a:off x="547618" y="2743994"/>
              <a:ext cx="5136696" cy="1069557"/>
            </p:xfrm>
            <a:graphic>
              <a:graphicData uri="http://schemas.openxmlformats.org/drawingml/2006/table">
                <a:tbl>
                  <a:tblPr firstRow="1" bandRow="1">
                    <a:tableStyleId>{073A0DAA-6AF3-43AB-8588-CEC1D06C72B9}</a:tableStyleId>
                  </a:tblPr>
                  <a:tblGrid>
                    <a:gridCol w="1712232">
                      <a:extLst>
                        <a:ext uri="{9D8B030D-6E8A-4147-A177-3AD203B41FA5}">
                          <a16:colId xmlns:a16="http://schemas.microsoft.com/office/drawing/2014/main" val="3938172817"/>
                        </a:ext>
                      </a:extLst>
                    </a:gridCol>
                    <a:gridCol w="1712232">
                      <a:extLst>
                        <a:ext uri="{9D8B030D-6E8A-4147-A177-3AD203B41FA5}">
                          <a16:colId xmlns:a16="http://schemas.microsoft.com/office/drawing/2014/main" val="1723417624"/>
                        </a:ext>
                      </a:extLst>
                    </a:gridCol>
                    <a:gridCol w="1712232">
                      <a:extLst>
                        <a:ext uri="{9D8B030D-6E8A-4147-A177-3AD203B41FA5}">
                          <a16:colId xmlns:a16="http://schemas.microsoft.com/office/drawing/2014/main" val="3570581249"/>
                        </a:ext>
                      </a:extLst>
                    </a:gridCol>
                  </a:tblGrid>
                  <a:tr h="356519">
                    <a:tc>
                      <a:txBody>
                        <a:bodyPr/>
                        <a:lstStyle/>
                        <a:p>
                          <a:r>
                            <a:rPr lang="en-IN" dirty="0"/>
                            <a:t>p</a:t>
                          </a:r>
                        </a:p>
                      </a:txBody>
                      <a:tcPr/>
                    </a:tc>
                    <a:tc>
                      <a:txBody>
                        <a:bodyPr/>
                        <a:lstStyle/>
                        <a:p>
                          <a:endParaRPr lang="en-US"/>
                        </a:p>
                      </a:txBody>
                      <a:tcPr>
                        <a:blipFill>
                          <a:blip r:embed="rId6"/>
                          <a:stretch>
                            <a:fillRect l="-100000" t="-3390" r="-101064" b="-201695"/>
                          </a:stretch>
                        </a:blipFill>
                      </a:tcPr>
                    </a:tc>
                    <a:tc>
                      <a:txBody>
                        <a:bodyPr/>
                        <a:lstStyle/>
                        <a:p>
                          <a:endParaRPr lang="en-US"/>
                        </a:p>
                      </a:txBody>
                      <a:tcPr>
                        <a:blipFill>
                          <a:blip r:embed="rId6"/>
                          <a:stretch>
                            <a:fillRect l="-200712" t="-3390" r="-1423" b="-201695"/>
                          </a:stretch>
                        </a:blipFill>
                      </a:tcPr>
                    </a:tc>
                    <a:extLst>
                      <a:ext uri="{0D108BD9-81ED-4DB2-BD59-A6C34878D82A}">
                        <a16:rowId xmlns:a16="http://schemas.microsoft.com/office/drawing/2014/main" val="678696020"/>
                      </a:ext>
                    </a:extLst>
                  </a:tr>
                  <a:tr h="356519">
                    <a:tc>
                      <a:txBody>
                        <a:bodyPr/>
                        <a:lstStyle/>
                        <a:p>
                          <a:r>
                            <a:rPr lang="en-IN" dirty="0"/>
                            <a:t>T</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633858019"/>
                      </a:ext>
                    </a:extLst>
                  </a:tr>
                  <a:tr h="356519">
                    <a:tc>
                      <a:txBody>
                        <a:bodyPr/>
                        <a:lstStyle/>
                        <a:p>
                          <a:r>
                            <a:rPr lang="en-IN" dirty="0"/>
                            <a:t>F</a:t>
                          </a:r>
                        </a:p>
                      </a:txBody>
                      <a:tcPr/>
                    </a:tc>
                    <a:tc>
                      <a:txBody>
                        <a:bodyPr/>
                        <a:lstStyle/>
                        <a:p>
                          <a:r>
                            <a:rPr lang="en-IN" dirty="0"/>
                            <a:t>T</a:t>
                          </a:r>
                        </a:p>
                      </a:txBody>
                      <a:tcPr/>
                    </a:tc>
                    <a:tc>
                      <a:txBody>
                        <a:bodyPr/>
                        <a:lstStyle/>
                        <a:p>
                          <a:r>
                            <a:rPr lang="en-IN" dirty="0"/>
                            <a:t>F</a:t>
                          </a:r>
                        </a:p>
                      </a:txBody>
                      <a:tcPr/>
                    </a:tc>
                    <a:extLst>
                      <a:ext uri="{0D108BD9-81ED-4DB2-BD59-A6C34878D82A}">
                        <a16:rowId xmlns:a16="http://schemas.microsoft.com/office/drawing/2014/main" val="1503022808"/>
                      </a:ext>
                    </a:extLst>
                  </a:tr>
                </a:tbl>
              </a:graphicData>
            </a:graphic>
          </p:graphicFrame>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 xmlns:a16="http://schemas.microsoft.com/office/drawing/2014/main" id="{6B85BBCC-682E-4E1E-BDDE-FE88C276143F}"/>
                  </a:ext>
                </a:extLst>
              </p14:cNvPr>
              <p14:cNvContentPartPr/>
              <p14:nvPr/>
            </p14:nvContentPartPr>
            <p14:xfrm>
              <a:off x="2244240" y="3602880"/>
              <a:ext cx="5627520" cy="1177560"/>
            </p14:xfrm>
          </p:contentPart>
        </mc:Choice>
        <mc:Fallback xmlns="">
          <p:pic>
            <p:nvPicPr>
              <p:cNvPr id="3" name="Ink 2">
                <a:extLst>
                  <a:ext uri="{FF2B5EF4-FFF2-40B4-BE49-F238E27FC236}">
                    <a16:creationId xmlns:a16="http://schemas.microsoft.com/office/drawing/2014/main" id="{6B85BBCC-682E-4E1E-BDDE-FE88C276143F}"/>
                  </a:ext>
                </a:extLst>
              </p:cNvPr>
              <p:cNvPicPr/>
              <p:nvPr/>
            </p:nvPicPr>
            <p:blipFill>
              <a:blip r:embed="rId8"/>
              <a:stretch>
                <a:fillRect/>
              </a:stretch>
            </p:blipFill>
            <p:spPr>
              <a:xfrm>
                <a:off x="2234880" y="3593520"/>
                <a:ext cx="5646240" cy="1196280"/>
              </a:xfrm>
              <a:prstGeom prst="rect">
                <a:avLst/>
              </a:prstGeom>
            </p:spPr>
          </p:pic>
        </mc:Fallback>
      </mc:AlternateContent>
    </p:spTree>
    <p:extLst>
      <p:ext uri="{BB962C8B-B14F-4D97-AF65-F5344CB8AC3E}">
        <p14:creationId xmlns:p14="http://schemas.microsoft.com/office/powerpoint/2010/main" val="222683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6" y="148591"/>
            <a:ext cx="6207104" cy="400110"/>
          </a:xfrm>
          <a:prstGeom prst="rect">
            <a:avLst/>
          </a:prstGeom>
        </p:spPr>
        <p:txBody>
          <a:bodyPr wrap="square">
            <a:spAutoFit/>
          </a:bodyPr>
          <a:lstStyle/>
          <a:p>
            <a:r>
              <a:rPr lang="en-IN" sz="2000" b="1" dirty="0"/>
              <a:t>Contingency</a:t>
            </a:r>
            <a:endParaRPr lang="en-US" sz="2000"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 xmlns:a16="http://schemas.microsoft.com/office/drawing/2014/main" id="{7F5F2FF9-625F-47EE-9CE1-4E393E5404B6}"/>
                  </a:ext>
                </a:extLst>
              </p:cNvPr>
              <p:cNvSpPr/>
              <p:nvPr/>
            </p:nvSpPr>
            <p:spPr>
              <a:xfrm>
                <a:off x="178456" y="760006"/>
                <a:ext cx="7106264" cy="1846659"/>
              </a:xfrm>
              <a:prstGeom prst="rect">
                <a:avLst/>
              </a:prstGeom>
            </p:spPr>
            <p:txBody>
              <a:bodyPr wrap="square">
                <a:spAutoFit/>
              </a:bodyPr>
              <a:lstStyle/>
              <a:p>
                <a:r>
                  <a:rPr lang="en-IN" sz="2000" b="1" dirty="0">
                    <a:solidFill>
                      <a:schemeClr val="bg1"/>
                    </a:solidFill>
                  </a:rPr>
                  <a:t>A compound statement which is neither tautology nor contradiction is called contingency </a:t>
                </a:r>
              </a:p>
              <a:p>
                <a:endParaRPr lang="en-IN" sz="2000" b="1" dirty="0">
                  <a:solidFill>
                    <a:schemeClr val="bg1"/>
                  </a:solidFill>
                </a:endParaRPr>
              </a:p>
              <a:p>
                <a:r>
                  <a:rPr lang="en-IN" sz="2000" b="1" dirty="0">
                    <a:solidFill>
                      <a:schemeClr val="bg1"/>
                    </a:solidFill>
                  </a:rPr>
                  <a:t>The compound statement </a:t>
                </a:r>
              </a:p>
              <a:p>
                <a:pPr marL="0" indent="0">
                  <a:buNone/>
                </a:pPr>
                <a:r>
                  <a:rPr lang="en-IN" sz="2000" b="1" dirty="0">
                    <a:solidFill>
                      <a:schemeClr val="bg1"/>
                    </a:solidFill>
                  </a:rPr>
                  <a:t>   p</a:t>
                </a:r>
                <a14:m>
                  <m:oMath xmlns:m="http://schemas.openxmlformats.org/officeDocument/2006/math">
                    <m:r>
                      <a:rPr lang="en-IN" sz="2000" b="1">
                        <a:solidFill>
                          <a:schemeClr val="bg1"/>
                        </a:solidFill>
                        <a:latin typeface="Cambria Math" panose="02040503050406030204" pitchFamily="18" charset="0"/>
                      </a:rPr>
                      <m:t>∨</m:t>
                    </m:r>
                  </m:oMath>
                </a14:m>
                <a:r>
                  <a:rPr lang="en-IN" sz="2000" b="1" dirty="0">
                    <a:solidFill>
                      <a:schemeClr val="bg1"/>
                    </a:solidFill>
                  </a:rPr>
                  <a:t>q  is  contingency </a:t>
                </a:r>
              </a:p>
              <a:p>
                <a:endParaRPr lang="en-IN" dirty="0">
                  <a:solidFill>
                    <a:schemeClr val="bg1"/>
                  </a:solidFill>
                  <a:latin typeface="Arial Black" panose="020B0A04020102020204" pitchFamily="34" charset="0"/>
                </a:endParaRPr>
              </a:p>
            </p:txBody>
          </p:sp>
        </mc:Choice>
        <mc:Fallback xmlns="">
          <p:sp>
            <p:nvSpPr>
              <p:cNvPr id="4" name="Rectangle 3">
                <a:extLst>
                  <a:ext uri="{FF2B5EF4-FFF2-40B4-BE49-F238E27FC236}">
                    <a16:creationId xmlns:a16="http://schemas.microsoft.com/office/drawing/2014/main" id="{7F5F2FF9-625F-47EE-9CE1-4E393E5404B6}"/>
                  </a:ext>
                </a:extLst>
              </p:cNvPr>
              <p:cNvSpPr>
                <a:spLocks noRot="1" noChangeAspect="1" noMove="1" noResize="1" noEditPoints="1" noAdjustHandles="1" noChangeArrowheads="1" noChangeShapeType="1" noTextEdit="1"/>
              </p:cNvSpPr>
              <p:nvPr/>
            </p:nvSpPr>
            <p:spPr>
              <a:xfrm>
                <a:off x="178456" y="760006"/>
                <a:ext cx="7106264" cy="1846659"/>
              </a:xfrm>
              <a:prstGeom prst="rect">
                <a:avLst/>
              </a:prstGeom>
              <a:blipFill>
                <a:blip r:embed="rId6"/>
                <a:stretch>
                  <a:fillRect l="-858" t="-16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 xmlns:a16="http://schemas.microsoft.com/office/drawing/2014/main" id="{37F043CF-D8D3-4F99-8017-CE456620FA9A}"/>
                  </a:ext>
                </a:extLst>
              </p:cNvPr>
              <p:cNvGraphicFramePr>
                <a:graphicFrameLocks/>
              </p:cNvGraphicFramePr>
              <p:nvPr>
                <p:extLst>
                  <p:ext uri="{D42A27DB-BD31-4B8C-83A1-F6EECF244321}">
                    <p14:modId xmlns:p14="http://schemas.microsoft.com/office/powerpoint/2010/main" val="382115187"/>
                  </p:ext>
                </p:extLst>
              </p:nvPr>
            </p:nvGraphicFramePr>
            <p:xfrm>
              <a:off x="510540" y="2569667"/>
              <a:ext cx="5181600" cy="1854200"/>
            </p:xfrm>
            <a:graphic>
              <a:graphicData uri="http://schemas.openxmlformats.org/drawingml/2006/table">
                <a:tbl>
                  <a:tblPr firstRow="1" bandRow="1">
                    <a:tableStyleId>{073A0DAA-6AF3-43AB-8588-CEC1D06C72B9}</a:tableStyleId>
                  </a:tblPr>
                  <a:tblGrid>
                    <a:gridCol w="1727200">
                      <a:extLst>
                        <a:ext uri="{9D8B030D-6E8A-4147-A177-3AD203B41FA5}">
                          <a16:colId xmlns="" xmlns:a16="http://schemas.microsoft.com/office/drawing/2014/main" val="1626323710"/>
                        </a:ext>
                      </a:extLst>
                    </a:gridCol>
                    <a:gridCol w="1727200">
                      <a:extLst>
                        <a:ext uri="{9D8B030D-6E8A-4147-A177-3AD203B41FA5}">
                          <a16:colId xmlns="" xmlns:a16="http://schemas.microsoft.com/office/drawing/2014/main" val="3370339566"/>
                        </a:ext>
                      </a:extLst>
                    </a:gridCol>
                    <a:gridCol w="1727200">
                      <a:extLst>
                        <a:ext uri="{9D8B030D-6E8A-4147-A177-3AD203B41FA5}">
                          <a16:colId xmlns="" xmlns:a16="http://schemas.microsoft.com/office/drawing/2014/main" val="613986916"/>
                        </a:ext>
                      </a:extLst>
                    </a:gridCol>
                  </a:tblGrid>
                  <a:tr h="370840">
                    <a:tc>
                      <a:txBody>
                        <a:bodyPr/>
                        <a:lstStyle/>
                        <a:p>
                          <a:r>
                            <a:rPr lang="en-IN" dirty="0"/>
                            <a:t>P </a:t>
                          </a:r>
                        </a:p>
                      </a:txBody>
                      <a:tcPr/>
                    </a:tc>
                    <a:tc>
                      <a:txBody>
                        <a:bodyPr/>
                        <a:lstStyle/>
                        <a:p>
                          <a:r>
                            <a:rPr lang="en-IN" dirty="0"/>
                            <a:t>Q</a:t>
                          </a:r>
                        </a:p>
                      </a:txBody>
                      <a:tcPr/>
                    </a:tc>
                    <a:tc>
                      <a:txBody>
                        <a:bodyPr/>
                        <a:lstStyle/>
                        <a:p>
                          <a:r>
                            <a:rPr lang="en-IN" dirty="0"/>
                            <a:t>p</a:t>
                          </a:r>
                          <a14:m>
                            <m:oMath xmlns:m="http://schemas.openxmlformats.org/officeDocument/2006/math">
                              <m:r>
                                <a:rPr lang="en-IN" b="0" i="0" smtClean="0">
                                  <a:latin typeface="Cambria Math" panose="02040503050406030204" pitchFamily="18" charset="0"/>
                                </a:rPr>
                                <m:t>∨</m:t>
                              </m:r>
                            </m:oMath>
                          </a14:m>
                          <a:r>
                            <a:rPr lang="en-IN" dirty="0"/>
                            <a:t>q</a:t>
                          </a:r>
                        </a:p>
                      </a:txBody>
                      <a:tcPr/>
                    </a:tc>
                    <a:extLst>
                      <a:ext uri="{0D108BD9-81ED-4DB2-BD59-A6C34878D82A}">
                        <a16:rowId xmlns="" xmlns:a16="http://schemas.microsoft.com/office/drawing/2014/main" val="262482209"/>
                      </a:ext>
                    </a:extLst>
                  </a:tr>
                  <a:tr h="370840">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376355602"/>
                      </a:ext>
                    </a:extLst>
                  </a:tr>
                  <a:tr h="370840">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562283110"/>
                      </a:ext>
                    </a:extLst>
                  </a:tr>
                  <a:tr h="370840">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441597249"/>
                      </a:ext>
                    </a:extLst>
                  </a:tr>
                  <a:tr h="370840">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 xmlns:a16="http://schemas.microsoft.com/office/drawing/2014/main" val="670423469"/>
                      </a:ext>
                    </a:extLst>
                  </a:tr>
                </a:tbl>
              </a:graphicData>
            </a:graphic>
          </p:graphicFrame>
        </mc:Choice>
        <mc:Fallback xmlns="">
          <p:graphicFrame>
            <p:nvGraphicFramePr>
              <p:cNvPr id="9" name="Table 8">
                <a:extLst>
                  <a:ext uri="{FF2B5EF4-FFF2-40B4-BE49-F238E27FC236}">
                    <a16:creationId xmlns:a16="http://schemas.microsoft.com/office/drawing/2014/main" id="{37F043CF-D8D3-4F99-8017-CE456620FA9A}"/>
                  </a:ext>
                </a:extLst>
              </p:cNvPr>
              <p:cNvGraphicFramePr>
                <a:graphicFrameLocks/>
              </p:cNvGraphicFramePr>
              <p:nvPr>
                <p:extLst>
                  <p:ext uri="{D42A27DB-BD31-4B8C-83A1-F6EECF244321}">
                    <p14:modId xmlns:p14="http://schemas.microsoft.com/office/powerpoint/2010/main" val="382115187"/>
                  </p:ext>
                </p:extLst>
              </p:nvPr>
            </p:nvGraphicFramePr>
            <p:xfrm>
              <a:off x="510540" y="2569667"/>
              <a:ext cx="5181600" cy="1854200"/>
            </p:xfrm>
            <a:graphic>
              <a:graphicData uri="http://schemas.openxmlformats.org/drawingml/2006/table">
                <a:tbl>
                  <a:tblPr firstRow="1" bandRow="1">
                    <a:tableStyleId>{073A0DAA-6AF3-43AB-8588-CEC1D06C72B9}</a:tableStyleId>
                  </a:tblPr>
                  <a:tblGrid>
                    <a:gridCol w="1727200">
                      <a:extLst>
                        <a:ext uri="{9D8B030D-6E8A-4147-A177-3AD203B41FA5}">
                          <a16:colId xmlns:a16="http://schemas.microsoft.com/office/drawing/2014/main" val="1626323710"/>
                        </a:ext>
                      </a:extLst>
                    </a:gridCol>
                    <a:gridCol w="1727200">
                      <a:extLst>
                        <a:ext uri="{9D8B030D-6E8A-4147-A177-3AD203B41FA5}">
                          <a16:colId xmlns:a16="http://schemas.microsoft.com/office/drawing/2014/main" val="3370339566"/>
                        </a:ext>
                      </a:extLst>
                    </a:gridCol>
                    <a:gridCol w="1727200">
                      <a:extLst>
                        <a:ext uri="{9D8B030D-6E8A-4147-A177-3AD203B41FA5}">
                          <a16:colId xmlns:a16="http://schemas.microsoft.com/office/drawing/2014/main" val="613986916"/>
                        </a:ext>
                      </a:extLst>
                    </a:gridCol>
                  </a:tblGrid>
                  <a:tr h="370840">
                    <a:tc>
                      <a:txBody>
                        <a:bodyPr/>
                        <a:lstStyle/>
                        <a:p>
                          <a:r>
                            <a:rPr lang="en-IN" dirty="0"/>
                            <a:t>P </a:t>
                          </a:r>
                        </a:p>
                      </a:txBody>
                      <a:tcPr/>
                    </a:tc>
                    <a:tc>
                      <a:txBody>
                        <a:bodyPr/>
                        <a:lstStyle/>
                        <a:p>
                          <a:r>
                            <a:rPr lang="en-IN" dirty="0"/>
                            <a:t>Q</a:t>
                          </a:r>
                        </a:p>
                      </a:txBody>
                      <a:tcPr/>
                    </a:tc>
                    <a:tc>
                      <a:txBody>
                        <a:bodyPr/>
                        <a:lstStyle/>
                        <a:p>
                          <a:endParaRPr lang="en-US"/>
                        </a:p>
                      </a:txBody>
                      <a:tcPr>
                        <a:blipFill>
                          <a:blip r:embed="rId7"/>
                          <a:stretch>
                            <a:fillRect l="-200000" t="-1639" r="-1408" b="-403279"/>
                          </a:stretch>
                        </a:blipFill>
                      </a:tcPr>
                    </a:tc>
                    <a:extLst>
                      <a:ext uri="{0D108BD9-81ED-4DB2-BD59-A6C34878D82A}">
                        <a16:rowId xmlns:a16="http://schemas.microsoft.com/office/drawing/2014/main" val="262482209"/>
                      </a:ext>
                    </a:extLst>
                  </a:tr>
                  <a:tr h="370840">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1376355602"/>
                      </a:ext>
                    </a:extLst>
                  </a:tr>
                  <a:tr h="370840">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1562283110"/>
                      </a:ext>
                    </a:extLst>
                  </a:tr>
                  <a:tr h="370840">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441597249"/>
                      </a:ext>
                    </a:extLst>
                  </a:tr>
                  <a:tr h="370840">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670423469"/>
                      </a:ext>
                    </a:extLst>
                  </a:tr>
                </a:tbl>
              </a:graphicData>
            </a:graphic>
          </p:graphicFrame>
        </mc:Fallback>
      </mc:AlternateContent>
    </p:spTree>
    <p:extLst>
      <p:ext uri="{BB962C8B-B14F-4D97-AF65-F5344CB8AC3E}">
        <p14:creationId xmlns:p14="http://schemas.microsoft.com/office/powerpoint/2010/main" val="2161118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6" y="148591"/>
            <a:ext cx="6207104" cy="707886"/>
          </a:xfrm>
          <a:prstGeom prst="rect">
            <a:avLst/>
          </a:prstGeom>
        </p:spPr>
        <p:txBody>
          <a:bodyPr wrap="square">
            <a:spAutoFit/>
          </a:bodyPr>
          <a:lstStyle/>
          <a:p>
            <a:r>
              <a:rPr lang="en-US" sz="2000" b="1" dirty="0"/>
              <a:t>Example. </a:t>
            </a:r>
            <a:r>
              <a:rPr lang="en-US" sz="2000" dirty="0"/>
              <a:t/>
            </a:r>
            <a:br>
              <a:rPr lang="en-US" sz="2000" dirty="0"/>
            </a:br>
            <a:endParaRPr lang="en-US" sz="2000" dirty="0"/>
          </a:p>
        </p:txBody>
      </p:sp>
      <p:sp>
        <p:nvSpPr>
          <p:cNvPr id="4" name="Rectangle 3">
            <a:extLst>
              <a:ext uri="{FF2B5EF4-FFF2-40B4-BE49-F238E27FC236}">
                <a16:creationId xmlns="" xmlns:a16="http://schemas.microsoft.com/office/drawing/2014/main" id="{7F5F2FF9-625F-47EE-9CE1-4E393E5404B6}"/>
              </a:ext>
            </a:extLst>
          </p:cNvPr>
          <p:cNvSpPr/>
          <p:nvPr/>
        </p:nvSpPr>
        <p:spPr>
          <a:xfrm>
            <a:off x="178456" y="760006"/>
            <a:ext cx="7106264" cy="1015663"/>
          </a:xfrm>
          <a:prstGeom prst="rect">
            <a:avLst/>
          </a:prstGeom>
        </p:spPr>
        <p:txBody>
          <a:bodyPr wrap="square">
            <a:spAutoFit/>
          </a:bodyPr>
          <a:lstStyle/>
          <a:p>
            <a:r>
              <a:rPr lang="en-US" sz="2000" dirty="0">
                <a:solidFill>
                  <a:schemeClr val="bg1"/>
                </a:solidFill>
              </a:rPr>
              <a:t>Let A be the statement formula </a:t>
            </a:r>
            <a:r>
              <a:rPr lang="en-US" sz="2000" b="1" dirty="0">
                <a:solidFill>
                  <a:schemeClr val="bg1"/>
                </a:solidFill>
              </a:rPr>
              <a:t>(~</a:t>
            </a:r>
            <a:r>
              <a:rPr lang="en-US" sz="2000" b="1" dirty="0" err="1">
                <a:solidFill>
                  <a:schemeClr val="bg1"/>
                </a:solidFill>
              </a:rPr>
              <a:t>pɅq</a:t>
            </a:r>
            <a:r>
              <a:rPr lang="en-US" sz="2000" b="1" dirty="0">
                <a:solidFill>
                  <a:schemeClr val="bg1"/>
                </a:solidFill>
              </a:rPr>
              <a:t>)</a:t>
            </a:r>
            <a:r>
              <a:rPr lang="en-US" sz="2000" dirty="0">
                <a:solidFill>
                  <a:schemeClr val="bg1"/>
                </a:solidFill>
              </a:rPr>
              <a:t> →</a:t>
            </a:r>
            <a:r>
              <a:rPr lang="en-US" sz="2000" b="1" dirty="0">
                <a:solidFill>
                  <a:schemeClr val="bg1"/>
                </a:solidFill>
              </a:rPr>
              <a:t> (~(</a:t>
            </a:r>
            <a:r>
              <a:rPr lang="en-US" sz="2000" b="1" dirty="0" err="1">
                <a:solidFill>
                  <a:schemeClr val="bg1"/>
                </a:solidFill>
              </a:rPr>
              <a:t>q</a:t>
            </a:r>
            <a:r>
              <a:rPr lang="en-US" sz="2000" dirty="0" err="1">
                <a:solidFill>
                  <a:schemeClr val="bg1"/>
                </a:solidFill>
              </a:rPr>
              <a:t>→</a:t>
            </a:r>
            <a:r>
              <a:rPr lang="en-US" sz="2000" b="1" dirty="0" err="1">
                <a:solidFill>
                  <a:schemeClr val="bg1"/>
                </a:solidFill>
              </a:rPr>
              <a:t>p</a:t>
            </a:r>
            <a:r>
              <a:rPr lang="en-US" sz="2000" b="1" dirty="0">
                <a:solidFill>
                  <a:schemeClr val="bg1"/>
                </a:solidFill>
              </a:rPr>
              <a:t>)). </a:t>
            </a:r>
            <a:r>
              <a:rPr lang="en-US" sz="2000" dirty="0">
                <a:solidFill>
                  <a:schemeClr val="bg1"/>
                </a:solidFill>
              </a:rPr>
              <a:t>We Construct the truth table for A. Let us check whether A is Tautology or Contradiction or Contingency.</a:t>
            </a:r>
            <a:endParaRPr lang="en-IN"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033478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6" y="148591"/>
            <a:ext cx="6207104" cy="400110"/>
          </a:xfrm>
          <a:prstGeom prst="rect">
            <a:avLst/>
          </a:prstGeom>
        </p:spPr>
        <p:txBody>
          <a:bodyPr wrap="square">
            <a:spAutoFit/>
          </a:bodyPr>
          <a:lstStyle/>
          <a:p>
            <a:r>
              <a:rPr lang="en-IN" sz="2000" dirty="0"/>
              <a:t>Truth Table for A= </a:t>
            </a:r>
            <a:r>
              <a:rPr lang="en-US" sz="2000" b="1" dirty="0"/>
              <a:t>(~</a:t>
            </a:r>
            <a:r>
              <a:rPr lang="en-US" sz="2000" b="1" dirty="0" err="1"/>
              <a:t>pɅq</a:t>
            </a:r>
            <a:r>
              <a:rPr lang="en-US" sz="2000" b="1" dirty="0"/>
              <a:t>)</a:t>
            </a:r>
            <a:r>
              <a:rPr lang="en-US" sz="2000" dirty="0"/>
              <a:t> →</a:t>
            </a:r>
            <a:r>
              <a:rPr lang="en-US" sz="2000" b="1" dirty="0"/>
              <a:t> (~(</a:t>
            </a:r>
            <a:r>
              <a:rPr lang="en-US" sz="2000" b="1" dirty="0" err="1"/>
              <a:t>q</a:t>
            </a:r>
            <a:r>
              <a:rPr lang="en-US" sz="2000" dirty="0" err="1"/>
              <a:t>→</a:t>
            </a:r>
            <a:r>
              <a:rPr lang="en-US" sz="2000" b="1" dirty="0" err="1"/>
              <a:t>p</a:t>
            </a:r>
            <a:r>
              <a:rPr lang="en-US" sz="2000" b="1" dirty="0"/>
              <a:t>))</a:t>
            </a:r>
            <a:endParaRPr lang="en-US" sz="2000" dirty="0"/>
          </a:p>
        </p:txBody>
      </p:sp>
      <p:graphicFrame>
        <p:nvGraphicFramePr>
          <p:cNvPr id="7" name="Content Placeholder 4">
            <a:extLst>
              <a:ext uri="{FF2B5EF4-FFF2-40B4-BE49-F238E27FC236}">
                <a16:creationId xmlns="" xmlns:a16="http://schemas.microsoft.com/office/drawing/2014/main" id="{9292E4FB-5B38-4CF6-8186-BF9CE9D2174D}"/>
              </a:ext>
            </a:extLst>
          </p:cNvPr>
          <p:cNvGraphicFramePr>
            <a:graphicFrameLocks/>
          </p:cNvGraphicFramePr>
          <p:nvPr>
            <p:extLst>
              <p:ext uri="{D42A27DB-BD31-4B8C-83A1-F6EECF244321}">
                <p14:modId xmlns:p14="http://schemas.microsoft.com/office/powerpoint/2010/main" val="265513046"/>
              </p:ext>
            </p:extLst>
          </p:nvPr>
        </p:nvGraphicFramePr>
        <p:xfrm>
          <a:off x="178457" y="692529"/>
          <a:ext cx="7030065" cy="3102230"/>
        </p:xfrm>
        <a:graphic>
          <a:graphicData uri="http://schemas.openxmlformats.org/drawingml/2006/table">
            <a:tbl>
              <a:tblPr firstRow="1" bandRow="1">
                <a:tableStyleId>{5C22544A-7EE6-4342-B048-85BDC9FD1C3A}</a:tableStyleId>
              </a:tblPr>
              <a:tblGrid>
                <a:gridCol w="1004295">
                  <a:extLst>
                    <a:ext uri="{9D8B030D-6E8A-4147-A177-3AD203B41FA5}">
                      <a16:colId xmlns="" xmlns:a16="http://schemas.microsoft.com/office/drawing/2014/main" val="20000"/>
                    </a:ext>
                  </a:extLst>
                </a:gridCol>
                <a:gridCol w="1004295">
                  <a:extLst>
                    <a:ext uri="{9D8B030D-6E8A-4147-A177-3AD203B41FA5}">
                      <a16:colId xmlns="" xmlns:a16="http://schemas.microsoft.com/office/drawing/2014/main" val="20001"/>
                    </a:ext>
                  </a:extLst>
                </a:gridCol>
                <a:gridCol w="1004295">
                  <a:extLst>
                    <a:ext uri="{9D8B030D-6E8A-4147-A177-3AD203B41FA5}">
                      <a16:colId xmlns="" xmlns:a16="http://schemas.microsoft.com/office/drawing/2014/main" val="20002"/>
                    </a:ext>
                  </a:extLst>
                </a:gridCol>
                <a:gridCol w="1004295">
                  <a:extLst>
                    <a:ext uri="{9D8B030D-6E8A-4147-A177-3AD203B41FA5}">
                      <a16:colId xmlns="" xmlns:a16="http://schemas.microsoft.com/office/drawing/2014/main" val="20003"/>
                    </a:ext>
                  </a:extLst>
                </a:gridCol>
                <a:gridCol w="1004295">
                  <a:extLst>
                    <a:ext uri="{9D8B030D-6E8A-4147-A177-3AD203B41FA5}">
                      <a16:colId xmlns="" xmlns:a16="http://schemas.microsoft.com/office/drawing/2014/main" val="20004"/>
                    </a:ext>
                  </a:extLst>
                </a:gridCol>
                <a:gridCol w="1004295">
                  <a:extLst>
                    <a:ext uri="{9D8B030D-6E8A-4147-A177-3AD203B41FA5}">
                      <a16:colId xmlns="" xmlns:a16="http://schemas.microsoft.com/office/drawing/2014/main" val="20005"/>
                    </a:ext>
                  </a:extLst>
                </a:gridCol>
                <a:gridCol w="1004295">
                  <a:extLst>
                    <a:ext uri="{9D8B030D-6E8A-4147-A177-3AD203B41FA5}">
                      <a16:colId xmlns="" xmlns:a16="http://schemas.microsoft.com/office/drawing/2014/main" val="20006"/>
                    </a:ext>
                  </a:extLst>
                </a:gridCol>
              </a:tblGrid>
              <a:tr h="620446">
                <a:tc>
                  <a:txBody>
                    <a:bodyPr/>
                    <a:lstStyle/>
                    <a:p>
                      <a:r>
                        <a:rPr lang="en-IN" dirty="0"/>
                        <a:t>p</a:t>
                      </a:r>
                      <a:endParaRPr lang="en-US" dirty="0"/>
                    </a:p>
                  </a:txBody>
                  <a:tcPr/>
                </a:tc>
                <a:tc>
                  <a:txBody>
                    <a:bodyPr/>
                    <a:lstStyle/>
                    <a:p>
                      <a:r>
                        <a:rPr lang="en-IN" dirty="0"/>
                        <a:t>q</a:t>
                      </a:r>
                      <a:endParaRPr lang="en-US" dirty="0"/>
                    </a:p>
                  </a:txBody>
                  <a:tcPr/>
                </a:tc>
                <a:tc>
                  <a:txBody>
                    <a:bodyPr/>
                    <a:lstStyle/>
                    <a:p>
                      <a:r>
                        <a:rPr lang="en-US" b="1" dirty="0"/>
                        <a:t>~p</a:t>
                      </a:r>
                      <a:endParaRPr lang="en-US" dirty="0"/>
                    </a:p>
                  </a:txBody>
                  <a:tcPr/>
                </a:tc>
                <a:tc>
                  <a:txBody>
                    <a:bodyPr/>
                    <a:lstStyle/>
                    <a:p>
                      <a:r>
                        <a:rPr lang="en-US" b="1" dirty="0"/>
                        <a:t>~</a:t>
                      </a:r>
                      <a:r>
                        <a:rPr lang="en-US" b="1" dirty="0" err="1"/>
                        <a:t>pɅq</a:t>
                      </a:r>
                      <a:endParaRPr lang="en-US" dirty="0"/>
                    </a:p>
                  </a:txBody>
                  <a:tcPr/>
                </a:tc>
                <a:tc>
                  <a:txBody>
                    <a:bodyPr/>
                    <a:lstStyle/>
                    <a:p>
                      <a:r>
                        <a:rPr lang="en-US" b="1" dirty="0" err="1"/>
                        <a:t>q</a:t>
                      </a:r>
                      <a:r>
                        <a:rPr lang="en-US" dirty="0" err="1"/>
                        <a:t>→</a:t>
                      </a:r>
                      <a:r>
                        <a:rPr lang="en-US" b="1" dirty="0" err="1"/>
                        <a:t>p</a:t>
                      </a:r>
                      <a:endParaRPr lang="en-US" dirty="0"/>
                    </a:p>
                  </a:txBody>
                  <a:tcPr/>
                </a:tc>
                <a:tc>
                  <a:txBody>
                    <a:bodyPr/>
                    <a:lstStyle/>
                    <a:p>
                      <a:r>
                        <a:rPr lang="en-US" b="1" dirty="0"/>
                        <a:t>~(</a:t>
                      </a:r>
                      <a:r>
                        <a:rPr lang="en-US" b="1" dirty="0" err="1"/>
                        <a:t>q</a:t>
                      </a:r>
                      <a:r>
                        <a:rPr lang="en-US" dirty="0" err="1"/>
                        <a:t>→</a:t>
                      </a:r>
                      <a:r>
                        <a:rPr lang="en-US" b="1" dirty="0" err="1"/>
                        <a:t>p</a:t>
                      </a:r>
                      <a:r>
                        <a:rPr lang="en-US" b="1" dirty="0"/>
                        <a:t>)</a:t>
                      </a:r>
                      <a:endParaRPr lang="en-US" dirty="0"/>
                    </a:p>
                  </a:txBody>
                  <a:tcPr/>
                </a:tc>
                <a:tc>
                  <a:txBody>
                    <a:bodyPr/>
                    <a:lstStyle/>
                    <a:p>
                      <a:r>
                        <a:rPr lang="en-IN" dirty="0"/>
                        <a:t>A</a:t>
                      </a:r>
                      <a:endParaRPr lang="en-US" dirty="0"/>
                    </a:p>
                  </a:txBody>
                  <a:tcPr/>
                </a:tc>
                <a:extLst>
                  <a:ext uri="{0D108BD9-81ED-4DB2-BD59-A6C34878D82A}">
                    <a16:rowId xmlns="" xmlns:a16="http://schemas.microsoft.com/office/drawing/2014/main" val="10000"/>
                  </a:ext>
                </a:extLst>
              </a:tr>
              <a:tr h="620446">
                <a:tc>
                  <a:txBody>
                    <a:bodyPr/>
                    <a:lstStyle/>
                    <a:p>
                      <a:r>
                        <a:rPr lang="en-IN" dirty="0"/>
                        <a:t>T</a:t>
                      </a:r>
                      <a:endParaRPr lang="en-US" dirty="0"/>
                    </a:p>
                  </a:txBody>
                  <a:tcPr/>
                </a:tc>
                <a:tc>
                  <a:txBody>
                    <a:bodyPr/>
                    <a:lstStyle/>
                    <a:p>
                      <a:r>
                        <a:rPr lang="en-IN" dirty="0"/>
                        <a:t>T</a:t>
                      </a:r>
                      <a:endParaRPr lang="en-US" dirty="0"/>
                    </a:p>
                  </a:txBody>
                  <a:tcPr/>
                </a:tc>
                <a:tc>
                  <a:txBody>
                    <a:bodyPr/>
                    <a:lstStyle/>
                    <a:p>
                      <a:r>
                        <a:rPr lang="en-IN" dirty="0"/>
                        <a:t>F</a:t>
                      </a:r>
                      <a:endParaRPr lang="en-US" dirty="0"/>
                    </a:p>
                  </a:txBody>
                  <a:tcPr/>
                </a:tc>
                <a:tc>
                  <a:txBody>
                    <a:bodyPr/>
                    <a:lstStyle/>
                    <a:p>
                      <a:r>
                        <a:rPr lang="en-IN" dirty="0"/>
                        <a:t>F</a:t>
                      </a:r>
                      <a:endParaRPr lang="en-US" dirty="0"/>
                    </a:p>
                  </a:txBody>
                  <a:tcPr/>
                </a:tc>
                <a:tc>
                  <a:txBody>
                    <a:bodyPr/>
                    <a:lstStyle/>
                    <a:p>
                      <a:r>
                        <a:rPr lang="en-IN" dirty="0"/>
                        <a:t>T</a:t>
                      </a:r>
                      <a:endParaRPr lang="en-US" dirty="0"/>
                    </a:p>
                  </a:txBody>
                  <a:tcPr/>
                </a:tc>
                <a:tc>
                  <a:txBody>
                    <a:bodyPr/>
                    <a:lstStyle/>
                    <a:p>
                      <a:r>
                        <a:rPr lang="en-IN" dirty="0"/>
                        <a:t>F</a:t>
                      </a:r>
                      <a:endParaRPr lang="en-US" dirty="0"/>
                    </a:p>
                  </a:txBody>
                  <a:tcPr/>
                </a:tc>
                <a:tc>
                  <a:txBody>
                    <a:bodyPr/>
                    <a:lstStyle/>
                    <a:p>
                      <a:r>
                        <a:rPr lang="en-IN" dirty="0"/>
                        <a:t>T</a:t>
                      </a:r>
                      <a:endParaRPr lang="en-US" dirty="0"/>
                    </a:p>
                  </a:txBody>
                  <a:tcPr/>
                </a:tc>
                <a:extLst>
                  <a:ext uri="{0D108BD9-81ED-4DB2-BD59-A6C34878D82A}">
                    <a16:rowId xmlns="" xmlns:a16="http://schemas.microsoft.com/office/drawing/2014/main" val="10001"/>
                  </a:ext>
                </a:extLst>
              </a:tr>
              <a:tr h="620446">
                <a:tc>
                  <a:txBody>
                    <a:bodyPr/>
                    <a:lstStyle/>
                    <a:p>
                      <a:r>
                        <a:rPr lang="en-IN" dirty="0"/>
                        <a:t>T</a:t>
                      </a:r>
                      <a:endParaRPr lang="en-US" dirty="0"/>
                    </a:p>
                  </a:txBody>
                  <a:tcPr/>
                </a:tc>
                <a:tc>
                  <a:txBody>
                    <a:bodyPr/>
                    <a:lstStyle/>
                    <a:p>
                      <a:r>
                        <a:rPr lang="en-IN" dirty="0"/>
                        <a:t>F</a:t>
                      </a:r>
                      <a:endParaRPr lang="en-US" dirty="0"/>
                    </a:p>
                  </a:txBody>
                  <a:tcPr/>
                </a:tc>
                <a:tc>
                  <a:txBody>
                    <a:bodyPr/>
                    <a:lstStyle/>
                    <a:p>
                      <a:r>
                        <a:rPr lang="en-IN" dirty="0"/>
                        <a:t>F</a:t>
                      </a:r>
                      <a:endParaRPr lang="en-US" dirty="0"/>
                    </a:p>
                  </a:txBody>
                  <a:tcPr/>
                </a:tc>
                <a:tc>
                  <a:txBody>
                    <a:bodyPr/>
                    <a:lstStyle/>
                    <a:p>
                      <a:r>
                        <a:rPr lang="en-IN" dirty="0"/>
                        <a:t>F</a:t>
                      </a:r>
                      <a:endParaRPr lang="en-US" dirty="0"/>
                    </a:p>
                  </a:txBody>
                  <a:tcPr/>
                </a:tc>
                <a:tc>
                  <a:txBody>
                    <a:bodyPr/>
                    <a:lstStyle/>
                    <a:p>
                      <a:r>
                        <a:rPr lang="en-IN" dirty="0"/>
                        <a:t>T</a:t>
                      </a:r>
                      <a:endParaRPr lang="en-US" dirty="0"/>
                    </a:p>
                  </a:txBody>
                  <a:tcPr/>
                </a:tc>
                <a:tc>
                  <a:txBody>
                    <a:bodyPr/>
                    <a:lstStyle/>
                    <a:p>
                      <a:r>
                        <a:rPr lang="en-IN" dirty="0"/>
                        <a:t>F</a:t>
                      </a:r>
                      <a:endParaRPr lang="en-US" dirty="0"/>
                    </a:p>
                  </a:txBody>
                  <a:tcPr/>
                </a:tc>
                <a:tc>
                  <a:txBody>
                    <a:bodyPr/>
                    <a:lstStyle/>
                    <a:p>
                      <a:r>
                        <a:rPr lang="en-IN" dirty="0"/>
                        <a:t>T</a:t>
                      </a:r>
                      <a:endParaRPr lang="en-US" dirty="0"/>
                    </a:p>
                  </a:txBody>
                  <a:tcPr/>
                </a:tc>
                <a:extLst>
                  <a:ext uri="{0D108BD9-81ED-4DB2-BD59-A6C34878D82A}">
                    <a16:rowId xmlns="" xmlns:a16="http://schemas.microsoft.com/office/drawing/2014/main" val="10002"/>
                  </a:ext>
                </a:extLst>
              </a:tr>
              <a:tr h="620446">
                <a:tc>
                  <a:txBody>
                    <a:bodyPr/>
                    <a:lstStyle/>
                    <a:p>
                      <a:r>
                        <a:rPr lang="en-IN" dirty="0"/>
                        <a:t>F</a:t>
                      </a:r>
                      <a:endParaRPr lang="en-US" dirty="0"/>
                    </a:p>
                  </a:txBody>
                  <a:tcPr/>
                </a:tc>
                <a:tc>
                  <a:txBody>
                    <a:bodyPr/>
                    <a:lstStyle/>
                    <a:p>
                      <a:r>
                        <a:rPr lang="en-IN" dirty="0"/>
                        <a:t>T</a:t>
                      </a:r>
                      <a:endParaRPr lang="en-US" dirty="0"/>
                    </a:p>
                  </a:txBody>
                  <a:tcPr/>
                </a:tc>
                <a:tc>
                  <a:txBody>
                    <a:bodyPr/>
                    <a:lstStyle/>
                    <a:p>
                      <a:r>
                        <a:rPr lang="en-IN" dirty="0"/>
                        <a:t>T</a:t>
                      </a:r>
                      <a:endParaRPr lang="en-US" dirty="0"/>
                    </a:p>
                  </a:txBody>
                  <a:tcPr/>
                </a:tc>
                <a:tc>
                  <a:txBody>
                    <a:bodyPr/>
                    <a:lstStyle/>
                    <a:p>
                      <a:r>
                        <a:rPr lang="en-IN" dirty="0"/>
                        <a:t>T</a:t>
                      </a:r>
                      <a:endParaRPr lang="en-US" dirty="0"/>
                    </a:p>
                  </a:txBody>
                  <a:tcPr/>
                </a:tc>
                <a:tc>
                  <a:txBody>
                    <a:bodyPr/>
                    <a:lstStyle/>
                    <a:p>
                      <a:r>
                        <a:rPr lang="en-IN" dirty="0"/>
                        <a:t>F</a:t>
                      </a:r>
                      <a:endParaRPr lang="en-US" dirty="0"/>
                    </a:p>
                  </a:txBody>
                  <a:tcPr/>
                </a:tc>
                <a:tc>
                  <a:txBody>
                    <a:bodyPr/>
                    <a:lstStyle/>
                    <a:p>
                      <a:r>
                        <a:rPr lang="en-IN" dirty="0"/>
                        <a:t>T</a:t>
                      </a:r>
                      <a:endParaRPr lang="en-US" dirty="0"/>
                    </a:p>
                  </a:txBody>
                  <a:tcPr/>
                </a:tc>
                <a:tc>
                  <a:txBody>
                    <a:bodyPr/>
                    <a:lstStyle/>
                    <a:p>
                      <a:r>
                        <a:rPr lang="en-IN" dirty="0"/>
                        <a:t>T</a:t>
                      </a:r>
                      <a:endParaRPr lang="en-US" dirty="0"/>
                    </a:p>
                  </a:txBody>
                  <a:tcPr/>
                </a:tc>
                <a:extLst>
                  <a:ext uri="{0D108BD9-81ED-4DB2-BD59-A6C34878D82A}">
                    <a16:rowId xmlns="" xmlns:a16="http://schemas.microsoft.com/office/drawing/2014/main" val="10003"/>
                  </a:ext>
                </a:extLst>
              </a:tr>
              <a:tr h="620446">
                <a:tc>
                  <a:txBody>
                    <a:bodyPr/>
                    <a:lstStyle/>
                    <a:p>
                      <a:r>
                        <a:rPr lang="en-IN" dirty="0"/>
                        <a:t>F</a:t>
                      </a:r>
                      <a:endParaRPr lang="en-US" dirty="0"/>
                    </a:p>
                  </a:txBody>
                  <a:tcPr/>
                </a:tc>
                <a:tc>
                  <a:txBody>
                    <a:bodyPr/>
                    <a:lstStyle/>
                    <a:p>
                      <a:r>
                        <a:rPr lang="en-IN" dirty="0"/>
                        <a:t>F</a:t>
                      </a:r>
                      <a:endParaRPr lang="en-US" dirty="0"/>
                    </a:p>
                  </a:txBody>
                  <a:tcPr/>
                </a:tc>
                <a:tc>
                  <a:txBody>
                    <a:bodyPr/>
                    <a:lstStyle/>
                    <a:p>
                      <a:r>
                        <a:rPr lang="en-IN" dirty="0"/>
                        <a:t>T</a:t>
                      </a:r>
                      <a:endParaRPr lang="en-US" dirty="0"/>
                    </a:p>
                  </a:txBody>
                  <a:tcPr/>
                </a:tc>
                <a:tc>
                  <a:txBody>
                    <a:bodyPr/>
                    <a:lstStyle/>
                    <a:p>
                      <a:r>
                        <a:rPr lang="en-IN" dirty="0"/>
                        <a:t>F</a:t>
                      </a:r>
                      <a:endParaRPr lang="en-US" dirty="0"/>
                    </a:p>
                  </a:txBody>
                  <a:tcPr/>
                </a:tc>
                <a:tc>
                  <a:txBody>
                    <a:bodyPr/>
                    <a:lstStyle/>
                    <a:p>
                      <a:r>
                        <a:rPr lang="en-IN" dirty="0"/>
                        <a:t>T</a:t>
                      </a:r>
                      <a:endParaRPr lang="en-US" dirty="0"/>
                    </a:p>
                  </a:txBody>
                  <a:tcPr/>
                </a:tc>
                <a:tc>
                  <a:txBody>
                    <a:bodyPr/>
                    <a:lstStyle/>
                    <a:p>
                      <a:r>
                        <a:rPr lang="en-IN" dirty="0"/>
                        <a:t>F</a:t>
                      </a:r>
                      <a:endParaRPr lang="en-US" dirty="0"/>
                    </a:p>
                  </a:txBody>
                  <a:tcPr/>
                </a:tc>
                <a:tc>
                  <a:txBody>
                    <a:bodyPr/>
                    <a:lstStyle/>
                    <a:p>
                      <a:r>
                        <a:rPr lang="en-IN" dirty="0"/>
                        <a:t>T</a:t>
                      </a:r>
                      <a:endParaRPr lang="en-US" dirty="0"/>
                    </a:p>
                  </a:txBody>
                  <a:tcPr/>
                </a:tc>
                <a:extLst>
                  <a:ext uri="{0D108BD9-81ED-4DB2-BD59-A6C34878D82A}">
                    <a16:rowId xmlns="" xmlns:a16="http://schemas.microsoft.com/office/drawing/2014/main" val="10004"/>
                  </a:ext>
                </a:extLst>
              </a:tr>
            </a:tbl>
          </a:graphicData>
        </a:graphic>
      </p:graphicFrame>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dirty="0">
                <a:solidFill>
                  <a:schemeClr val="bg1"/>
                </a:solidFill>
              </a:rPr>
              <a:t>Hence, A is a Tautology</a:t>
            </a:r>
            <a:r>
              <a:rPr lang="en-IN" dirty="0"/>
              <a:t>.</a:t>
            </a:r>
            <a:endParaRPr lang="en-US" dirty="0"/>
          </a:p>
        </p:txBody>
      </p:sp>
    </p:spTree>
    <p:extLst>
      <p:ext uri="{BB962C8B-B14F-4D97-AF65-F5344CB8AC3E}">
        <p14:creationId xmlns:p14="http://schemas.microsoft.com/office/powerpoint/2010/main" val="36550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6" y="148591"/>
            <a:ext cx="6207104" cy="338554"/>
          </a:xfrm>
          <a:prstGeom prst="rect">
            <a:avLst/>
          </a:prstGeom>
        </p:spPr>
        <p:txBody>
          <a:bodyPr wrap="square">
            <a:spAutoFit/>
          </a:bodyPr>
          <a:lstStyle/>
          <a:p>
            <a:r>
              <a:rPr lang="en-IN" sz="1600" dirty="0"/>
              <a:t>Check the following compound statement are tautology or not</a:t>
            </a:r>
            <a:endParaRPr lang="en-US" sz="1600" dirty="0"/>
          </a:p>
        </p:txBody>
      </p:sp>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600" dirty="0">
                <a:solidFill>
                  <a:schemeClr val="bg1"/>
                </a:solidFill>
              </a:rPr>
              <a:t>Hence, A is not Tautology</a:t>
            </a:r>
            <a:r>
              <a:rPr lang="en-IN" dirty="0"/>
              <a:t>.</a:t>
            </a:r>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B07A3303-569E-4B99-B15E-F3E4DFACA69D}"/>
                  </a:ext>
                </a:extLst>
              </p:cNvPr>
              <p:cNvSpPr/>
              <p:nvPr/>
            </p:nvSpPr>
            <p:spPr>
              <a:xfrm>
                <a:off x="644330" y="904372"/>
                <a:ext cx="1380506" cy="307777"/>
              </a:xfrm>
              <a:prstGeom prst="rect">
                <a:avLst/>
              </a:prstGeom>
            </p:spPr>
            <p:txBody>
              <a:bodyPr wrap="none">
                <a:spAutoFit/>
              </a:bodyPr>
              <a:lstStyle/>
              <a:p>
                <a:r>
                  <a:rPr lang="en-IN" dirty="0">
                    <a:solidFill>
                      <a:schemeClr val="bg1"/>
                    </a:solidFill>
                  </a:rPr>
                  <a:t> (p</a:t>
                </a:r>
                <a14:m>
                  <m:oMath xmlns:m="http://schemas.openxmlformats.org/officeDocument/2006/math">
                    <m:r>
                      <a:rPr lang="en-IN">
                        <a:solidFill>
                          <a:schemeClr val="bg1"/>
                        </a:solidFill>
                        <a:latin typeface="Cambria Math" panose="02040503050406030204" pitchFamily="18" charset="0"/>
                      </a:rPr>
                      <m:t>∨</m:t>
                    </m:r>
                  </m:oMath>
                </a14:m>
                <a:r>
                  <a:rPr lang="en-IN" dirty="0">
                    <a:solidFill>
                      <a:schemeClr val="bg1"/>
                    </a:solidFill>
                  </a:rPr>
                  <a:t>q) </a:t>
                </a:r>
                <a14:m>
                  <m:oMath xmlns:m="http://schemas.openxmlformats.org/officeDocument/2006/math">
                    <m:r>
                      <a:rPr lang="en-IN" i="1">
                        <a:solidFill>
                          <a:schemeClr val="bg1"/>
                        </a:solidFill>
                        <a:latin typeface="Cambria Math" panose="02040503050406030204" pitchFamily="18" charset="0"/>
                      </a:rPr>
                      <m:t>→</m:t>
                    </m:r>
                  </m:oMath>
                </a14:m>
                <a:r>
                  <a:rPr lang="en-IN" dirty="0">
                    <a:solidFill>
                      <a:schemeClr val="bg1"/>
                    </a:solidFill>
                  </a:rPr>
                  <a:t>(p </a:t>
                </a:r>
                <a14:m>
                  <m:oMath xmlns:m="http://schemas.openxmlformats.org/officeDocument/2006/math">
                    <m:r>
                      <a:rPr lang="en-IN">
                        <a:solidFill>
                          <a:schemeClr val="bg1"/>
                        </a:solidFill>
                        <a:latin typeface="Cambria Math" panose="02040503050406030204" pitchFamily="18" charset="0"/>
                      </a:rPr>
                      <m:t>∧</m:t>
                    </m:r>
                  </m:oMath>
                </a14:m>
                <a:r>
                  <a:rPr lang="en-IN" dirty="0">
                    <a:solidFill>
                      <a:schemeClr val="bg1"/>
                    </a:solidFill>
                  </a:rPr>
                  <a:t>q)</a:t>
                </a:r>
              </a:p>
            </p:txBody>
          </p:sp>
        </mc:Choice>
        <mc:Fallback xmlns="">
          <p:sp>
            <p:nvSpPr>
              <p:cNvPr id="3" name="Rectangle 2">
                <a:extLst>
                  <a:ext uri="{FF2B5EF4-FFF2-40B4-BE49-F238E27FC236}">
                    <a16:creationId xmlns:a16="http://schemas.microsoft.com/office/drawing/2014/main" id="{B07A3303-569E-4B99-B15E-F3E4DFACA69D}"/>
                  </a:ext>
                </a:extLst>
              </p:cNvPr>
              <p:cNvSpPr>
                <a:spLocks noRot="1" noChangeAspect="1" noMove="1" noResize="1" noEditPoints="1" noAdjustHandles="1" noChangeArrowheads="1" noChangeShapeType="1" noTextEdit="1"/>
              </p:cNvSpPr>
              <p:nvPr/>
            </p:nvSpPr>
            <p:spPr>
              <a:xfrm>
                <a:off x="644330" y="904372"/>
                <a:ext cx="1380506" cy="307777"/>
              </a:xfrm>
              <a:prstGeom prst="rect">
                <a:avLst/>
              </a:prstGeom>
              <a:blipFill>
                <a:blip r:embed="rId6"/>
                <a:stretch>
                  <a:fillRect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5">
                <a:extLst>
                  <a:ext uri="{FF2B5EF4-FFF2-40B4-BE49-F238E27FC236}">
                    <a16:creationId xmlns="" xmlns:a16="http://schemas.microsoft.com/office/drawing/2014/main" id="{7314F3EE-ECF9-4174-BB50-104B6A9EB269}"/>
                  </a:ext>
                </a:extLst>
              </p:cNvPr>
              <p:cNvGraphicFramePr>
                <a:graphicFrameLocks/>
              </p:cNvGraphicFramePr>
              <p:nvPr>
                <p:extLst>
                  <p:ext uri="{D42A27DB-BD31-4B8C-83A1-F6EECF244321}">
                    <p14:modId xmlns:p14="http://schemas.microsoft.com/office/powerpoint/2010/main" val="1793485856"/>
                  </p:ext>
                </p:extLst>
              </p:nvPr>
            </p:nvGraphicFramePr>
            <p:xfrm>
              <a:off x="741659" y="1526679"/>
              <a:ext cx="6621780" cy="2085975"/>
            </p:xfrm>
            <a:graphic>
              <a:graphicData uri="http://schemas.openxmlformats.org/drawingml/2006/table">
                <a:tbl>
                  <a:tblPr firstRow="1" bandRow="1">
                    <a:tableStyleId>{073A0DAA-6AF3-43AB-8588-CEC1D06C72B9}</a:tableStyleId>
                  </a:tblPr>
                  <a:tblGrid>
                    <a:gridCol w="899160">
                      <a:extLst>
                        <a:ext uri="{9D8B030D-6E8A-4147-A177-3AD203B41FA5}">
                          <a16:colId xmlns="" xmlns:a16="http://schemas.microsoft.com/office/drawing/2014/main" val="1888084987"/>
                        </a:ext>
                      </a:extLst>
                    </a:gridCol>
                    <a:gridCol w="937260">
                      <a:extLst>
                        <a:ext uri="{9D8B030D-6E8A-4147-A177-3AD203B41FA5}">
                          <a16:colId xmlns="" xmlns:a16="http://schemas.microsoft.com/office/drawing/2014/main" val="1172599441"/>
                        </a:ext>
                      </a:extLst>
                    </a:gridCol>
                    <a:gridCol w="1417320">
                      <a:extLst>
                        <a:ext uri="{9D8B030D-6E8A-4147-A177-3AD203B41FA5}">
                          <a16:colId xmlns="" xmlns:a16="http://schemas.microsoft.com/office/drawing/2014/main" val="1302272002"/>
                        </a:ext>
                      </a:extLst>
                    </a:gridCol>
                    <a:gridCol w="1257300">
                      <a:extLst>
                        <a:ext uri="{9D8B030D-6E8A-4147-A177-3AD203B41FA5}">
                          <a16:colId xmlns="" xmlns:a16="http://schemas.microsoft.com/office/drawing/2014/main" val="129428538"/>
                        </a:ext>
                      </a:extLst>
                    </a:gridCol>
                    <a:gridCol w="2110740">
                      <a:extLst>
                        <a:ext uri="{9D8B030D-6E8A-4147-A177-3AD203B41FA5}">
                          <a16:colId xmlns="" xmlns:a16="http://schemas.microsoft.com/office/drawing/2014/main" val="229361307"/>
                        </a:ext>
                      </a:extLst>
                    </a:gridCol>
                  </a:tblGrid>
                  <a:tr h="628787">
                    <a:tc>
                      <a:txBody>
                        <a:bodyPr/>
                        <a:lstStyle/>
                        <a:p>
                          <a:r>
                            <a:rPr lang="en-IN" dirty="0"/>
                            <a:t>p</a:t>
                          </a:r>
                        </a:p>
                      </a:txBody>
                      <a:tcPr/>
                    </a:tc>
                    <a:tc>
                      <a:txBody>
                        <a:bodyPr/>
                        <a:lstStyle/>
                        <a:p>
                          <a:r>
                            <a:rPr lang="en-IN" dirty="0"/>
                            <a:t>q</a:t>
                          </a:r>
                        </a:p>
                      </a:txBody>
                      <a:tcPr/>
                    </a:tc>
                    <a:tc>
                      <a:txBody>
                        <a:bodyPr/>
                        <a:lstStyle/>
                        <a:p>
                          <a:r>
                            <a:rPr lang="en-IN" dirty="0"/>
                            <a:t>(p</a:t>
                          </a:r>
                          <a14:m>
                            <m:oMath xmlns:m="http://schemas.openxmlformats.org/officeDocument/2006/math">
                              <m:r>
                                <a:rPr lang="en-IN" b="0" smtClean="0">
                                  <a:latin typeface="Cambria Math" panose="02040503050406030204" pitchFamily="18" charset="0"/>
                                </a:rPr>
                                <m:t>∨</m:t>
                              </m:r>
                            </m:oMath>
                          </a14:m>
                          <a:r>
                            <a:rPr lang="en-IN" dirty="0"/>
                            <a:t>q)</a:t>
                          </a:r>
                        </a:p>
                      </a:txBody>
                      <a:tcPr/>
                    </a:tc>
                    <a:tc>
                      <a:txBody>
                        <a:bodyPr/>
                        <a:lstStyle/>
                        <a:p>
                          <a:r>
                            <a:rPr lang="en-IN" dirty="0"/>
                            <a:t>(p </a:t>
                          </a:r>
                          <a14:m>
                            <m:oMath xmlns:m="http://schemas.openxmlformats.org/officeDocument/2006/math">
                              <m:r>
                                <a:rPr lang="en-IN">
                                  <a:latin typeface="Cambria Math" panose="02040503050406030204" pitchFamily="18" charset="0"/>
                                </a:rPr>
                                <m:t>∧</m:t>
                              </m:r>
                            </m:oMath>
                          </a14:m>
                          <a:r>
                            <a:rPr lang="en-IN" dirty="0"/>
                            <a:t>q) </a:t>
                          </a:r>
                        </a:p>
                      </a:txBody>
                      <a:tcPr/>
                    </a:tc>
                    <a:tc>
                      <a:txBody>
                        <a:bodyPr/>
                        <a:lstStyle/>
                        <a:p>
                          <a:r>
                            <a:rPr lang="en-IN" dirty="0"/>
                            <a:t>(p</a:t>
                          </a:r>
                          <a14:m>
                            <m:oMath xmlns:m="http://schemas.openxmlformats.org/officeDocument/2006/math">
                              <m:r>
                                <a:rPr lang="en-IN" b="0" smtClean="0">
                                  <a:latin typeface="Cambria Math" panose="02040503050406030204" pitchFamily="18" charset="0"/>
                                </a:rPr>
                                <m:t>∨</m:t>
                              </m:r>
                            </m:oMath>
                          </a14:m>
                          <a:r>
                            <a:rPr lang="en-IN" dirty="0"/>
                            <a:t>q) </a:t>
                          </a:r>
                          <a14:m>
                            <m:oMath xmlns:m="http://schemas.openxmlformats.org/officeDocument/2006/math">
                              <m:r>
                                <a:rPr lang="en-IN">
                                  <a:latin typeface="Cambria Math" panose="02040503050406030204" pitchFamily="18" charset="0"/>
                                </a:rPr>
                                <m:t>→</m:t>
                              </m:r>
                            </m:oMath>
                          </a14:m>
                          <a:r>
                            <a:rPr lang="en-IN" dirty="0"/>
                            <a:t>(p </a:t>
                          </a:r>
                          <a14:m>
                            <m:oMath xmlns:m="http://schemas.openxmlformats.org/officeDocument/2006/math">
                              <m:r>
                                <a:rPr lang="en-IN">
                                  <a:latin typeface="Cambria Math" panose="02040503050406030204" pitchFamily="18" charset="0"/>
                                </a:rPr>
                                <m:t>∧</m:t>
                              </m:r>
                            </m:oMath>
                          </a14:m>
                          <a:r>
                            <a:rPr lang="en-IN" dirty="0"/>
                            <a:t>q) </a:t>
                          </a:r>
                        </a:p>
                      </a:txBody>
                      <a:tcPr/>
                    </a:tc>
                    <a:extLst>
                      <a:ext uri="{0D108BD9-81ED-4DB2-BD59-A6C34878D82A}">
                        <a16:rowId xmlns="" xmlns:a16="http://schemas.microsoft.com/office/drawing/2014/main" val="1939886759"/>
                      </a:ext>
                    </a:extLst>
                  </a:tr>
                  <a:tr h="364297">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176103335"/>
                      </a:ext>
                    </a:extLst>
                  </a:tr>
                  <a:tr h="364297">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extLst>
                      <a:ext uri="{0D108BD9-81ED-4DB2-BD59-A6C34878D82A}">
                        <a16:rowId xmlns="" xmlns:a16="http://schemas.microsoft.com/office/drawing/2014/main" val="1489079197"/>
                      </a:ext>
                    </a:extLst>
                  </a:tr>
                  <a:tr h="364297">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extLst>
                      <a:ext uri="{0D108BD9-81ED-4DB2-BD59-A6C34878D82A}">
                        <a16:rowId xmlns="" xmlns:a16="http://schemas.microsoft.com/office/drawing/2014/main" val="2872074270"/>
                      </a:ext>
                    </a:extLst>
                  </a:tr>
                  <a:tr h="364297">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71100111"/>
                      </a:ext>
                    </a:extLst>
                  </a:tr>
                </a:tbl>
              </a:graphicData>
            </a:graphic>
          </p:graphicFrame>
        </mc:Choice>
        <mc:Fallback xmlns="">
          <p:graphicFrame>
            <p:nvGraphicFramePr>
              <p:cNvPr id="9" name="Table 5">
                <a:extLst>
                  <a:ext uri="{FF2B5EF4-FFF2-40B4-BE49-F238E27FC236}">
                    <a16:creationId xmlns:a16="http://schemas.microsoft.com/office/drawing/2014/main" id="{7314F3EE-ECF9-4174-BB50-104B6A9EB269}"/>
                  </a:ext>
                </a:extLst>
              </p:cNvPr>
              <p:cNvGraphicFramePr>
                <a:graphicFrameLocks/>
              </p:cNvGraphicFramePr>
              <p:nvPr>
                <p:extLst>
                  <p:ext uri="{D42A27DB-BD31-4B8C-83A1-F6EECF244321}">
                    <p14:modId xmlns:p14="http://schemas.microsoft.com/office/powerpoint/2010/main" val="1793485856"/>
                  </p:ext>
                </p:extLst>
              </p:nvPr>
            </p:nvGraphicFramePr>
            <p:xfrm>
              <a:off x="741659" y="1526679"/>
              <a:ext cx="6621780" cy="2085975"/>
            </p:xfrm>
            <a:graphic>
              <a:graphicData uri="http://schemas.openxmlformats.org/drawingml/2006/table">
                <a:tbl>
                  <a:tblPr firstRow="1" bandRow="1">
                    <a:tableStyleId>{073A0DAA-6AF3-43AB-8588-CEC1D06C72B9}</a:tableStyleId>
                  </a:tblPr>
                  <a:tblGrid>
                    <a:gridCol w="899160">
                      <a:extLst>
                        <a:ext uri="{9D8B030D-6E8A-4147-A177-3AD203B41FA5}">
                          <a16:colId xmlns:a16="http://schemas.microsoft.com/office/drawing/2014/main" val="1888084987"/>
                        </a:ext>
                      </a:extLst>
                    </a:gridCol>
                    <a:gridCol w="937260">
                      <a:extLst>
                        <a:ext uri="{9D8B030D-6E8A-4147-A177-3AD203B41FA5}">
                          <a16:colId xmlns:a16="http://schemas.microsoft.com/office/drawing/2014/main" val="1172599441"/>
                        </a:ext>
                      </a:extLst>
                    </a:gridCol>
                    <a:gridCol w="1417320">
                      <a:extLst>
                        <a:ext uri="{9D8B030D-6E8A-4147-A177-3AD203B41FA5}">
                          <a16:colId xmlns:a16="http://schemas.microsoft.com/office/drawing/2014/main" val="1302272002"/>
                        </a:ext>
                      </a:extLst>
                    </a:gridCol>
                    <a:gridCol w="1257300">
                      <a:extLst>
                        <a:ext uri="{9D8B030D-6E8A-4147-A177-3AD203B41FA5}">
                          <a16:colId xmlns:a16="http://schemas.microsoft.com/office/drawing/2014/main" val="129428538"/>
                        </a:ext>
                      </a:extLst>
                    </a:gridCol>
                    <a:gridCol w="2110740">
                      <a:extLst>
                        <a:ext uri="{9D8B030D-6E8A-4147-A177-3AD203B41FA5}">
                          <a16:colId xmlns:a16="http://schemas.microsoft.com/office/drawing/2014/main" val="229361307"/>
                        </a:ext>
                      </a:extLst>
                    </a:gridCol>
                  </a:tblGrid>
                  <a:tr h="628787">
                    <a:tc>
                      <a:txBody>
                        <a:bodyPr/>
                        <a:lstStyle/>
                        <a:p>
                          <a:r>
                            <a:rPr lang="en-IN" dirty="0"/>
                            <a:t>p</a:t>
                          </a:r>
                        </a:p>
                      </a:txBody>
                      <a:tcPr/>
                    </a:tc>
                    <a:tc>
                      <a:txBody>
                        <a:bodyPr/>
                        <a:lstStyle/>
                        <a:p>
                          <a:r>
                            <a:rPr lang="en-IN" dirty="0"/>
                            <a:t>q</a:t>
                          </a:r>
                        </a:p>
                      </a:txBody>
                      <a:tcPr/>
                    </a:tc>
                    <a:tc>
                      <a:txBody>
                        <a:bodyPr/>
                        <a:lstStyle/>
                        <a:p>
                          <a:endParaRPr lang="en-US"/>
                        </a:p>
                      </a:txBody>
                      <a:tcPr>
                        <a:blipFill>
                          <a:blip r:embed="rId7"/>
                          <a:stretch>
                            <a:fillRect l="-129614" t="-971" r="-239485" b="-234951"/>
                          </a:stretch>
                        </a:blipFill>
                      </a:tcPr>
                    </a:tc>
                    <a:tc>
                      <a:txBody>
                        <a:bodyPr/>
                        <a:lstStyle/>
                        <a:p>
                          <a:endParaRPr lang="en-US"/>
                        </a:p>
                      </a:txBody>
                      <a:tcPr>
                        <a:blipFill>
                          <a:blip r:embed="rId7"/>
                          <a:stretch>
                            <a:fillRect l="-258454" t="-971" r="-169565" b="-234951"/>
                          </a:stretch>
                        </a:blipFill>
                      </a:tcPr>
                    </a:tc>
                    <a:tc>
                      <a:txBody>
                        <a:bodyPr/>
                        <a:lstStyle/>
                        <a:p>
                          <a:endParaRPr lang="en-US"/>
                        </a:p>
                      </a:txBody>
                      <a:tcPr>
                        <a:blipFill>
                          <a:blip r:embed="rId7"/>
                          <a:stretch>
                            <a:fillRect l="-214451" t="-971" r="-1445" b="-234951"/>
                          </a:stretch>
                        </a:blipFill>
                      </a:tcPr>
                    </a:tc>
                    <a:extLst>
                      <a:ext uri="{0D108BD9-81ED-4DB2-BD59-A6C34878D82A}">
                        <a16:rowId xmlns:a16="http://schemas.microsoft.com/office/drawing/2014/main" val="1939886759"/>
                      </a:ext>
                    </a:extLst>
                  </a:tr>
                  <a:tr h="364297">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2176103335"/>
                      </a:ext>
                    </a:extLst>
                  </a:tr>
                  <a:tr h="364297">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1489079197"/>
                      </a:ext>
                    </a:extLst>
                  </a:tr>
                  <a:tr h="364297">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2872074270"/>
                      </a:ext>
                    </a:extLst>
                  </a:tr>
                  <a:tr h="364297">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71100111"/>
                      </a:ext>
                    </a:extLst>
                  </a:tr>
                </a:tbl>
              </a:graphicData>
            </a:graphic>
          </p:graphicFrame>
        </mc:Fallback>
      </mc:AlternateContent>
    </p:spTree>
    <p:extLst>
      <p:ext uri="{BB962C8B-B14F-4D97-AF65-F5344CB8AC3E}">
        <p14:creationId xmlns:p14="http://schemas.microsoft.com/office/powerpoint/2010/main" val="379584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07FDC9A6-1914-4B45-85B6-98FE70C2C167}"/>
                  </a:ext>
                </a:extLst>
              </p:cNvPr>
              <p:cNvSpPr/>
              <p:nvPr/>
            </p:nvSpPr>
            <p:spPr>
              <a:xfrm>
                <a:off x="285135" y="148591"/>
                <a:ext cx="7593945" cy="584775"/>
              </a:xfrm>
              <a:prstGeom prst="rect">
                <a:avLst/>
              </a:prstGeom>
            </p:spPr>
            <p:txBody>
              <a:bodyPr wrap="square">
                <a:spAutoFit/>
              </a:bodyPr>
              <a:lstStyle/>
              <a:p>
                <a:r>
                  <a:rPr lang="en-US" sz="1600" dirty="0"/>
                  <a:t>Let </a:t>
                </a:r>
                <a:r>
                  <a:rPr lang="en-IN" sz="1600" dirty="0"/>
                  <a:t>(p </a:t>
                </a:r>
                <a14:m>
                  <m:oMath xmlns:m="http://schemas.openxmlformats.org/officeDocument/2006/math">
                    <m:r>
                      <a:rPr lang="en-IN" sz="1600" i="1">
                        <a:latin typeface="Cambria Math" panose="02040503050406030204" pitchFamily="18" charset="0"/>
                        <a:ea typeface="Cambria Math" panose="02040503050406030204" pitchFamily="18" charset="0"/>
                      </a:rPr>
                      <m:t>→</m:t>
                    </m:r>
                  </m:oMath>
                </a14:m>
                <a:r>
                  <a:rPr lang="en-IN" sz="1600" dirty="0"/>
                  <a:t>q)</a:t>
                </a:r>
                <a14:m>
                  <m:oMath xmlns:m="http://schemas.openxmlformats.org/officeDocument/2006/math">
                    <m:r>
                      <a:rPr lang="en-IN" sz="1600" i="1">
                        <a:latin typeface="Cambria Math" panose="02040503050406030204" pitchFamily="18" charset="0"/>
                        <a:ea typeface="Cambria Math" panose="02040503050406030204" pitchFamily="18" charset="0"/>
                      </a:rPr>
                      <m:t>↔</m:t>
                    </m:r>
                  </m:oMath>
                </a14:m>
                <a:r>
                  <a:rPr lang="en-IN" sz="1600" dirty="0"/>
                  <a:t> (</a:t>
                </a:r>
                <a14:m>
                  <m:oMath xmlns:m="http://schemas.openxmlformats.org/officeDocument/2006/math">
                    <m:r>
                      <a:rPr lang="en-IN" sz="1600" i="1" dirty="0">
                        <a:latin typeface="Cambria Math" panose="02040503050406030204" pitchFamily="18" charset="0"/>
                        <a:ea typeface="Cambria Math" panose="02040503050406030204" pitchFamily="18" charset="0"/>
                      </a:rPr>
                      <m:t>~</m:t>
                    </m:r>
                  </m:oMath>
                </a14:m>
                <a:r>
                  <a:rPr lang="en-IN" sz="1600" dirty="0"/>
                  <a:t>q</a:t>
                </a:r>
                <a14:m>
                  <m:oMath xmlns:m="http://schemas.openxmlformats.org/officeDocument/2006/math">
                    <m:r>
                      <a:rPr lang="en-IN" sz="1600" i="1" dirty="0">
                        <a:latin typeface="Cambria Math" panose="02040503050406030204" pitchFamily="18" charset="0"/>
                        <a:ea typeface="Cambria Math" panose="02040503050406030204" pitchFamily="18" charset="0"/>
                      </a:rPr>
                      <m:t>→~</m:t>
                    </m:r>
                  </m:oMath>
                </a14:m>
                <a:r>
                  <a:rPr lang="en-IN" sz="1600" dirty="0"/>
                  <a:t>p)</a:t>
                </a:r>
                <a:r>
                  <a:rPr lang="en-US" sz="1600" dirty="0"/>
                  <a:t> be the statement formula construct the truth table for it</a:t>
                </a:r>
              </a:p>
              <a:p>
                <a:r>
                  <a:rPr lang="en-US" sz="1600" dirty="0"/>
                  <a:t> and check whether it is Tautology or contradiction.</a:t>
                </a:r>
              </a:p>
            </p:txBody>
          </p:sp>
        </mc:Choice>
        <mc:Fallback xmlns="">
          <p:sp>
            <p:nvSpPr>
              <p:cNvPr id="2" name="Rectangle 1">
                <a:extLst>
                  <a:ext uri="{FF2B5EF4-FFF2-40B4-BE49-F238E27FC236}">
                    <a16:creationId xmlns:a16="http://schemas.microsoft.com/office/drawing/2014/main" id="{07FDC9A6-1914-4B45-85B6-98FE70C2C167}"/>
                  </a:ext>
                </a:extLst>
              </p:cNvPr>
              <p:cNvSpPr>
                <a:spLocks noRot="1" noChangeAspect="1" noMove="1" noResize="1" noEditPoints="1" noAdjustHandles="1" noChangeArrowheads="1" noChangeShapeType="1" noTextEdit="1"/>
              </p:cNvSpPr>
              <p:nvPr/>
            </p:nvSpPr>
            <p:spPr>
              <a:xfrm>
                <a:off x="285135" y="148591"/>
                <a:ext cx="7593945" cy="584775"/>
              </a:xfrm>
              <a:prstGeom prst="rect">
                <a:avLst/>
              </a:prstGeom>
              <a:blipFill>
                <a:blip r:embed="rId6"/>
                <a:stretch>
                  <a:fillRect l="-482"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a:p>
                <a:r>
                  <a:rPr lang="en-IN" sz="1600" dirty="0">
                    <a:solidFill>
                      <a:schemeClr val="bg1"/>
                    </a:solidFill>
                  </a:rPr>
                  <a:t>Hence, (p </a:t>
                </a:r>
                <a14:m>
                  <m:oMath xmlns:m="http://schemas.openxmlformats.org/officeDocument/2006/math">
                    <m:r>
                      <a:rPr lang="en-IN" sz="1600" i="1">
                        <a:solidFill>
                          <a:schemeClr val="bg1"/>
                        </a:solidFill>
                        <a:latin typeface="Cambria Math" panose="02040503050406030204" pitchFamily="18" charset="0"/>
                        <a:ea typeface="Cambria Math" panose="02040503050406030204" pitchFamily="18" charset="0"/>
                      </a:rPr>
                      <m:t>→</m:t>
                    </m:r>
                  </m:oMath>
                </a14:m>
                <a:r>
                  <a:rPr lang="en-IN" sz="1600" dirty="0">
                    <a:solidFill>
                      <a:schemeClr val="bg1"/>
                    </a:solidFill>
                  </a:rPr>
                  <a:t>q)</a:t>
                </a:r>
                <a14:m>
                  <m:oMath xmlns:m="http://schemas.openxmlformats.org/officeDocument/2006/math">
                    <m:r>
                      <a:rPr lang="en-IN" sz="1600" i="1">
                        <a:solidFill>
                          <a:schemeClr val="bg1"/>
                        </a:solidFill>
                        <a:latin typeface="Cambria Math" panose="02040503050406030204" pitchFamily="18" charset="0"/>
                        <a:ea typeface="Cambria Math" panose="02040503050406030204" pitchFamily="18" charset="0"/>
                      </a:rPr>
                      <m:t>↔</m:t>
                    </m:r>
                  </m:oMath>
                </a14:m>
                <a:r>
                  <a:rPr lang="en-IN" sz="1600" dirty="0">
                    <a:solidFill>
                      <a:schemeClr val="bg1"/>
                    </a:solidFill>
                  </a:rPr>
                  <a:t> (</a:t>
                </a:r>
                <a14:m>
                  <m:oMath xmlns:m="http://schemas.openxmlformats.org/officeDocument/2006/math">
                    <m:r>
                      <a:rPr lang="en-IN" sz="1600" i="1" dirty="0">
                        <a:solidFill>
                          <a:schemeClr val="bg1"/>
                        </a:solidFill>
                        <a:latin typeface="Cambria Math" panose="02040503050406030204" pitchFamily="18" charset="0"/>
                        <a:ea typeface="Cambria Math" panose="02040503050406030204" pitchFamily="18" charset="0"/>
                      </a:rPr>
                      <m:t>~</m:t>
                    </m:r>
                  </m:oMath>
                </a14:m>
                <a:r>
                  <a:rPr lang="en-IN" sz="1600" dirty="0">
                    <a:solidFill>
                      <a:schemeClr val="bg1"/>
                    </a:solidFill>
                  </a:rPr>
                  <a:t>q</a:t>
                </a:r>
                <a14:m>
                  <m:oMath xmlns:m="http://schemas.openxmlformats.org/officeDocument/2006/math">
                    <m:r>
                      <a:rPr lang="en-IN" sz="1600" i="1" dirty="0">
                        <a:solidFill>
                          <a:schemeClr val="bg1"/>
                        </a:solidFill>
                        <a:latin typeface="Cambria Math" panose="02040503050406030204" pitchFamily="18" charset="0"/>
                        <a:ea typeface="Cambria Math" panose="02040503050406030204" pitchFamily="18" charset="0"/>
                      </a:rPr>
                      <m:t>→~</m:t>
                    </m:r>
                  </m:oMath>
                </a14:m>
                <a:r>
                  <a:rPr lang="en-IN" sz="1600" dirty="0">
                    <a:solidFill>
                      <a:schemeClr val="bg1"/>
                    </a:solidFill>
                  </a:rPr>
                  <a:t>p)</a:t>
                </a:r>
                <a:endParaRPr lang="en-IN" sz="1600" dirty="0"/>
              </a:p>
              <a:p>
                <a:r>
                  <a:rPr lang="en-IN" sz="1600" dirty="0">
                    <a:solidFill>
                      <a:schemeClr val="bg1"/>
                    </a:solidFill>
                  </a:rPr>
                  <a:t>  is a Tautology</a:t>
                </a:r>
                <a:r>
                  <a:rPr lang="en-IN" dirty="0"/>
                  <a:t>.</a:t>
                </a:r>
                <a:endParaRPr lang="en-US" dirty="0"/>
              </a:p>
            </p:txBody>
          </p:sp>
        </mc:Choice>
        <mc:Fallback xmlns="">
          <p:sp>
            <p:nvSpPr>
              <p:cNvPr id="8" name="Content Placeholder 3">
                <a:extLst>
                  <a:ext uri="{FF2B5EF4-FFF2-40B4-BE49-F238E27FC236}">
                    <a16:creationId xmlns:a16="http://schemas.microsoft.com/office/drawing/2014/main" id="{580465B8-BF5A-4DC7-9A51-3FB6D4F43492}"/>
                  </a:ext>
                </a:extLst>
              </p:cNvPr>
              <p:cNvSpPr txBox="1">
                <a:spLocks noRot="1" noChangeAspect="1" noMove="1" noResize="1" noEditPoints="1" noAdjustHandles="1" noChangeArrowheads="1" noChangeShapeType="1" noTextEdit="1"/>
              </p:cNvSpPr>
              <p:nvPr/>
            </p:nvSpPr>
            <p:spPr>
              <a:xfrm>
                <a:off x="429030" y="4092548"/>
                <a:ext cx="9938326" cy="581891"/>
              </a:xfrm>
              <a:prstGeom prst="rect">
                <a:avLst/>
              </a:prstGeom>
              <a:blipFill>
                <a:blip r:embed="rId7"/>
                <a:stretch>
                  <a:fillRect l="-307" b="-5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B07A3303-569E-4B99-B15E-F3E4DFACA69D}"/>
                  </a:ext>
                </a:extLst>
              </p:cNvPr>
              <p:cNvSpPr/>
              <p:nvPr/>
            </p:nvSpPr>
            <p:spPr>
              <a:xfrm>
                <a:off x="644330" y="904372"/>
                <a:ext cx="1691682" cy="307777"/>
              </a:xfrm>
              <a:prstGeom prst="rect">
                <a:avLst/>
              </a:prstGeom>
            </p:spPr>
            <p:txBody>
              <a:bodyPr wrap="none">
                <a:spAutoFit/>
              </a:bodyPr>
              <a:lstStyle/>
              <a:p>
                <a:r>
                  <a:rPr lang="en-IN" dirty="0">
                    <a:solidFill>
                      <a:schemeClr val="bg1"/>
                    </a:solidFill>
                  </a:rPr>
                  <a:t>(p </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m:t>
                    </m:r>
                  </m:oMath>
                </a14:m>
                <a:r>
                  <a:rPr lang="en-IN" dirty="0">
                    <a:solidFill>
                      <a:schemeClr val="bg1"/>
                    </a:solidFill>
                  </a:rPr>
                  <a:t>q)</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m:t>
                    </m:r>
                  </m:oMath>
                </a14:m>
                <a:r>
                  <a:rPr lang="en-IN" dirty="0">
                    <a:solidFill>
                      <a:schemeClr val="bg1"/>
                    </a:solidFill>
                  </a:rPr>
                  <a:t> (</a:t>
                </a:r>
                <a14:m>
                  <m:oMath xmlns:m="http://schemas.openxmlformats.org/officeDocument/2006/math">
                    <m:r>
                      <a:rPr lang="en-IN" i="1" dirty="0">
                        <a:solidFill>
                          <a:schemeClr val="bg1"/>
                        </a:solidFill>
                        <a:latin typeface="Cambria Math" panose="02040503050406030204" pitchFamily="18" charset="0"/>
                        <a:ea typeface="Cambria Math" panose="02040503050406030204" pitchFamily="18" charset="0"/>
                      </a:rPr>
                      <m:t>~</m:t>
                    </m:r>
                  </m:oMath>
                </a14:m>
                <a:r>
                  <a:rPr lang="en-IN" dirty="0">
                    <a:solidFill>
                      <a:schemeClr val="bg1"/>
                    </a:solidFill>
                  </a:rPr>
                  <a:t>q</a:t>
                </a:r>
                <a14:m>
                  <m:oMath xmlns:m="http://schemas.openxmlformats.org/officeDocument/2006/math">
                    <m:r>
                      <a:rPr lang="en-IN" i="1" dirty="0">
                        <a:solidFill>
                          <a:schemeClr val="bg1"/>
                        </a:solidFill>
                        <a:latin typeface="Cambria Math" panose="02040503050406030204" pitchFamily="18" charset="0"/>
                        <a:ea typeface="Cambria Math" panose="02040503050406030204" pitchFamily="18" charset="0"/>
                      </a:rPr>
                      <m:t>→~</m:t>
                    </m:r>
                  </m:oMath>
                </a14:m>
                <a:r>
                  <a:rPr lang="en-IN" dirty="0">
                    <a:solidFill>
                      <a:schemeClr val="bg1"/>
                    </a:solidFill>
                  </a:rPr>
                  <a:t>p)</a:t>
                </a:r>
                <a:endParaRPr lang="en-IN" dirty="0"/>
              </a:p>
            </p:txBody>
          </p:sp>
        </mc:Choice>
        <mc:Fallback xmlns="">
          <p:sp>
            <p:nvSpPr>
              <p:cNvPr id="3" name="Rectangle 2">
                <a:extLst>
                  <a:ext uri="{FF2B5EF4-FFF2-40B4-BE49-F238E27FC236}">
                    <a16:creationId xmlns:a16="http://schemas.microsoft.com/office/drawing/2014/main" id="{B07A3303-569E-4B99-B15E-F3E4DFACA69D}"/>
                  </a:ext>
                </a:extLst>
              </p:cNvPr>
              <p:cNvSpPr>
                <a:spLocks noRot="1" noChangeAspect="1" noMove="1" noResize="1" noEditPoints="1" noAdjustHandles="1" noChangeArrowheads="1" noChangeShapeType="1" noTextEdit="1"/>
              </p:cNvSpPr>
              <p:nvPr/>
            </p:nvSpPr>
            <p:spPr>
              <a:xfrm>
                <a:off x="644330" y="904372"/>
                <a:ext cx="1691682" cy="307777"/>
              </a:xfrm>
              <a:prstGeom prst="rect">
                <a:avLst/>
              </a:prstGeom>
              <a:blipFill>
                <a:blip r:embed="rId8"/>
                <a:stretch>
                  <a:fillRect l="-1083" t="-1961" r="-361" b="-19608"/>
                </a:stretch>
              </a:blipFill>
            </p:spPr>
            <p:txBody>
              <a:bodyPr/>
              <a:lstStyle/>
              <a:p>
                <a:r>
                  <a:rPr lang="en-US">
                    <a:noFill/>
                  </a:rPr>
                  <a:t> </a:t>
                </a:r>
              </a:p>
            </p:txBody>
          </p:sp>
        </mc:Fallback>
      </mc:AlternateContent>
      <p:graphicFrame>
        <p:nvGraphicFramePr>
          <p:cNvPr id="10" name="Table 5">
            <a:extLst>
              <a:ext uri="{FF2B5EF4-FFF2-40B4-BE49-F238E27FC236}">
                <a16:creationId xmlns="" xmlns:a16="http://schemas.microsoft.com/office/drawing/2014/main" id="{9018880E-B1C7-4E3F-A3ED-3A6677E8DA48}"/>
              </a:ext>
            </a:extLst>
          </p:cNvPr>
          <p:cNvGraphicFramePr>
            <a:graphicFrameLocks/>
          </p:cNvGraphicFramePr>
          <p:nvPr>
            <p:extLst>
              <p:ext uri="{D42A27DB-BD31-4B8C-83A1-F6EECF244321}">
                <p14:modId xmlns:p14="http://schemas.microsoft.com/office/powerpoint/2010/main" val="3400494717"/>
              </p:ext>
            </p:extLst>
          </p:nvPr>
        </p:nvGraphicFramePr>
        <p:xfrm>
          <a:off x="1149443" y="1323577"/>
          <a:ext cx="6668677" cy="2798345"/>
        </p:xfrm>
        <a:graphic>
          <a:graphicData uri="http://schemas.openxmlformats.org/drawingml/2006/table">
            <a:tbl>
              <a:tblPr firstRow="1" bandRow="1">
                <a:tableStyleId>{073A0DAA-6AF3-43AB-8588-CEC1D06C72B9}</a:tableStyleId>
              </a:tblPr>
              <a:tblGrid>
                <a:gridCol w="952668">
                  <a:extLst>
                    <a:ext uri="{9D8B030D-6E8A-4147-A177-3AD203B41FA5}">
                      <a16:colId xmlns="" xmlns:a16="http://schemas.microsoft.com/office/drawing/2014/main" val="3368468863"/>
                    </a:ext>
                  </a:extLst>
                </a:gridCol>
                <a:gridCol w="952668">
                  <a:extLst>
                    <a:ext uri="{9D8B030D-6E8A-4147-A177-3AD203B41FA5}">
                      <a16:colId xmlns="" xmlns:a16="http://schemas.microsoft.com/office/drawing/2014/main" val="1287074283"/>
                    </a:ext>
                  </a:extLst>
                </a:gridCol>
                <a:gridCol w="952668">
                  <a:extLst>
                    <a:ext uri="{9D8B030D-6E8A-4147-A177-3AD203B41FA5}">
                      <a16:colId xmlns="" xmlns:a16="http://schemas.microsoft.com/office/drawing/2014/main" val="777057958"/>
                    </a:ext>
                  </a:extLst>
                </a:gridCol>
                <a:gridCol w="952668">
                  <a:extLst>
                    <a:ext uri="{9D8B030D-6E8A-4147-A177-3AD203B41FA5}">
                      <a16:colId xmlns="" xmlns:a16="http://schemas.microsoft.com/office/drawing/2014/main" val="1911764127"/>
                    </a:ext>
                  </a:extLst>
                </a:gridCol>
                <a:gridCol w="952668">
                  <a:extLst>
                    <a:ext uri="{9D8B030D-6E8A-4147-A177-3AD203B41FA5}">
                      <a16:colId xmlns="" xmlns:a16="http://schemas.microsoft.com/office/drawing/2014/main" val="2309957472"/>
                    </a:ext>
                  </a:extLst>
                </a:gridCol>
                <a:gridCol w="1067137">
                  <a:extLst>
                    <a:ext uri="{9D8B030D-6E8A-4147-A177-3AD203B41FA5}">
                      <a16:colId xmlns="" xmlns:a16="http://schemas.microsoft.com/office/drawing/2014/main" val="1689751832"/>
                    </a:ext>
                  </a:extLst>
                </a:gridCol>
                <a:gridCol w="838200">
                  <a:extLst>
                    <a:ext uri="{9D8B030D-6E8A-4147-A177-3AD203B41FA5}">
                      <a16:colId xmlns="" xmlns:a16="http://schemas.microsoft.com/office/drawing/2014/main" val="3136658990"/>
                    </a:ext>
                  </a:extLst>
                </a:gridCol>
              </a:tblGrid>
              <a:tr h="559669">
                <a:tc>
                  <a:txBody>
                    <a:bodyPr/>
                    <a:lstStyle/>
                    <a:p>
                      <a:r>
                        <a:rPr lang="en-IN" dirty="0"/>
                        <a:t>p</a:t>
                      </a:r>
                    </a:p>
                  </a:txBody>
                  <a:tcPr/>
                </a:tc>
                <a:tc>
                  <a:txBody>
                    <a:bodyPr/>
                    <a:lstStyle/>
                    <a:p>
                      <a:r>
                        <a:rPr lang="en-IN" dirty="0"/>
                        <a:t>q</a:t>
                      </a:r>
                    </a:p>
                  </a:txBody>
                  <a:tcPr/>
                </a:tc>
                <a:tc>
                  <a:txBody>
                    <a:bodyPr/>
                    <a:lstStyle/>
                    <a:p>
                      <a:endParaRPr lang="en-US" dirty="0"/>
                    </a:p>
                  </a:txBody>
                  <a:tcPr>
                    <a:blipFill>
                      <a:blip r:embed="rId9"/>
                      <a:stretch>
                        <a:fillRect l="-200641" t="-5319" r="-403205" b="-404255"/>
                      </a:stretch>
                    </a:blipFill>
                  </a:tcPr>
                </a:tc>
                <a:tc>
                  <a:txBody>
                    <a:bodyPr/>
                    <a:lstStyle/>
                    <a:p>
                      <a:endParaRPr lang="en-US" dirty="0"/>
                    </a:p>
                  </a:txBody>
                  <a:tcPr>
                    <a:blipFill>
                      <a:blip r:embed="rId9"/>
                      <a:stretch>
                        <a:fillRect l="-298726" t="-5319" r="-300637" b="-404255"/>
                      </a:stretch>
                    </a:blipFill>
                  </a:tcPr>
                </a:tc>
                <a:tc>
                  <a:txBody>
                    <a:bodyPr/>
                    <a:lstStyle/>
                    <a:p>
                      <a:endParaRPr lang="en-US" dirty="0"/>
                    </a:p>
                  </a:txBody>
                  <a:tcPr>
                    <a:blipFill>
                      <a:blip r:embed="rId9"/>
                      <a:stretch>
                        <a:fillRect l="-401282" t="-5319" r="-202564" b="-404255"/>
                      </a:stretch>
                    </a:blipFill>
                  </a:tcPr>
                </a:tc>
                <a:tc>
                  <a:txBody>
                    <a:bodyPr/>
                    <a:lstStyle/>
                    <a:p>
                      <a:endParaRPr lang="en-US" dirty="0"/>
                    </a:p>
                  </a:txBody>
                  <a:tcPr>
                    <a:blipFill>
                      <a:blip r:embed="rId9"/>
                      <a:stretch>
                        <a:fillRect l="-449425" t="-5319" r="-81609" b="-404255"/>
                      </a:stretch>
                    </a:blipFill>
                  </a:tcPr>
                </a:tc>
                <a:tc>
                  <a:txBody>
                    <a:bodyPr/>
                    <a:lstStyle/>
                    <a:p>
                      <a:endParaRPr lang="en-US" dirty="0"/>
                    </a:p>
                  </a:txBody>
                  <a:tcPr>
                    <a:blipFill>
                      <a:blip r:embed="rId9"/>
                      <a:stretch>
                        <a:fillRect l="-692754" t="-5319" r="-2899" b="-404255"/>
                      </a:stretch>
                    </a:blipFill>
                  </a:tcPr>
                </a:tc>
                <a:extLst>
                  <a:ext uri="{0D108BD9-81ED-4DB2-BD59-A6C34878D82A}">
                    <a16:rowId xmlns="" xmlns:a16="http://schemas.microsoft.com/office/drawing/2014/main" val="2984168533"/>
                  </a:ext>
                </a:extLst>
              </a:tr>
              <a:tr h="559669">
                <a:tc>
                  <a:txBody>
                    <a:bodyPr/>
                    <a:lstStyle/>
                    <a:p>
                      <a:r>
                        <a:rPr lang="en-IN"/>
                        <a:t>T</a:t>
                      </a:r>
                      <a:endParaRPr lang="en-IN" dirty="0"/>
                    </a:p>
                  </a:txBody>
                  <a:tcPr/>
                </a:tc>
                <a:tc>
                  <a:txBody>
                    <a:bodyPr/>
                    <a:lstStyle/>
                    <a:p>
                      <a:r>
                        <a:rPr lang="en-IN"/>
                        <a:t>T</a:t>
                      </a:r>
                      <a:endParaRPr lang="en-IN" dirty="0"/>
                    </a:p>
                  </a:txBody>
                  <a:tcPr/>
                </a:tc>
                <a:tc>
                  <a:txBody>
                    <a:bodyPr/>
                    <a:lstStyle/>
                    <a:p>
                      <a:r>
                        <a:rPr lang="en-IN"/>
                        <a:t>F</a:t>
                      </a:r>
                      <a:endParaRPr lang="en-IN" dirty="0"/>
                    </a:p>
                  </a:txBody>
                  <a:tcPr/>
                </a:tc>
                <a:tc>
                  <a:txBody>
                    <a:bodyPr/>
                    <a:lstStyle/>
                    <a:p>
                      <a:r>
                        <a:rPr lang="en-IN"/>
                        <a:t>F</a:t>
                      </a:r>
                      <a:endParaRPr lang="en-IN" dirty="0"/>
                    </a:p>
                  </a:txBody>
                  <a:tcPr/>
                </a:tc>
                <a:tc>
                  <a:txBody>
                    <a:bodyPr/>
                    <a:lstStyle/>
                    <a:p>
                      <a:r>
                        <a:rPr lang="en-IN"/>
                        <a:t>T</a:t>
                      </a:r>
                      <a:endParaRPr lang="en-IN" dirty="0"/>
                    </a:p>
                  </a:txBody>
                  <a:tcPr/>
                </a:tc>
                <a:tc>
                  <a:txBody>
                    <a:bodyPr/>
                    <a:lstStyle/>
                    <a:p>
                      <a:r>
                        <a:rPr lang="en-IN"/>
                        <a:t>T</a:t>
                      </a:r>
                      <a:endParaRPr lang="en-IN" dirty="0"/>
                    </a:p>
                  </a:txBody>
                  <a:tcPr/>
                </a:tc>
                <a:tc>
                  <a:txBody>
                    <a:bodyPr/>
                    <a:lstStyle/>
                    <a:p>
                      <a:endParaRPr lang="en-IN" dirty="0"/>
                    </a:p>
                    <a:p>
                      <a:r>
                        <a:rPr lang="en-IN" dirty="0"/>
                        <a:t>T</a:t>
                      </a:r>
                    </a:p>
                  </a:txBody>
                  <a:tcPr/>
                </a:tc>
                <a:extLst>
                  <a:ext uri="{0D108BD9-81ED-4DB2-BD59-A6C34878D82A}">
                    <a16:rowId xmlns="" xmlns:a16="http://schemas.microsoft.com/office/drawing/2014/main" val="3756421901"/>
                  </a:ext>
                </a:extLst>
              </a:tr>
              <a:tr h="559669">
                <a:tc>
                  <a:txBody>
                    <a:bodyPr/>
                    <a:lstStyle/>
                    <a:p>
                      <a:r>
                        <a:rPr lang="en-IN"/>
                        <a:t>T</a:t>
                      </a:r>
                      <a:endParaRPr lang="en-IN" dirty="0"/>
                    </a:p>
                  </a:txBody>
                  <a:tcPr/>
                </a:tc>
                <a:tc>
                  <a:txBody>
                    <a:bodyPr/>
                    <a:lstStyle/>
                    <a:p>
                      <a:r>
                        <a:rPr lang="en-IN"/>
                        <a:t>F</a:t>
                      </a:r>
                      <a:endParaRPr lang="en-IN" dirty="0"/>
                    </a:p>
                  </a:txBody>
                  <a:tcPr/>
                </a:tc>
                <a:tc>
                  <a:txBody>
                    <a:bodyPr/>
                    <a:lstStyle/>
                    <a:p>
                      <a:r>
                        <a:rPr lang="en-IN"/>
                        <a:t>F</a:t>
                      </a:r>
                      <a:endParaRPr lang="en-IN" dirty="0"/>
                    </a:p>
                  </a:txBody>
                  <a:tcPr/>
                </a:tc>
                <a:tc>
                  <a:txBody>
                    <a:bodyPr/>
                    <a:lstStyle/>
                    <a:p>
                      <a:r>
                        <a:rPr lang="en-IN"/>
                        <a:t>T</a:t>
                      </a:r>
                      <a:endParaRPr lang="en-IN" dirty="0"/>
                    </a:p>
                  </a:txBody>
                  <a:tcPr/>
                </a:tc>
                <a:tc>
                  <a:txBody>
                    <a:bodyPr/>
                    <a:lstStyle/>
                    <a:p>
                      <a:r>
                        <a:rPr lang="en-IN"/>
                        <a:t>F</a:t>
                      </a:r>
                      <a:endParaRPr lang="en-IN" dirty="0"/>
                    </a:p>
                  </a:txBody>
                  <a:tcPr/>
                </a:tc>
                <a:tc>
                  <a:txBody>
                    <a:bodyPr/>
                    <a:lstStyle/>
                    <a:p>
                      <a:r>
                        <a:rPr lang="en-IN"/>
                        <a:t>F</a:t>
                      </a:r>
                      <a:endParaRPr lang="en-IN" dirty="0"/>
                    </a:p>
                  </a:txBody>
                  <a:tcPr/>
                </a:tc>
                <a:tc>
                  <a:txBody>
                    <a:bodyPr/>
                    <a:lstStyle/>
                    <a:p>
                      <a:r>
                        <a:rPr lang="en-IN"/>
                        <a:t>T</a:t>
                      </a:r>
                      <a:endParaRPr lang="en-IN" dirty="0"/>
                    </a:p>
                  </a:txBody>
                  <a:tcPr/>
                </a:tc>
                <a:extLst>
                  <a:ext uri="{0D108BD9-81ED-4DB2-BD59-A6C34878D82A}">
                    <a16:rowId xmlns="" xmlns:a16="http://schemas.microsoft.com/office/drawing/2014/main" val="638696137"/>
                  </a:ext>
                </a:extLst>
              </a:tr>
              <a:tr h="559669">
                <a:tc>
                  <a:txBody>
                    <a:bodyPr/>
                    <a:lstStyle/>
                    <a:p>
                      <a:r>
                        <a:rPr lang="en-IN"/>
                        <a:t>F</a:t>
                      </a:r>
                      <a:endParaRPr lang="en-IN" dirty="0"/>
                    </a:p>
                  </a:txBody>
                  <a:tcPr/>
                </a:tc>
                <a:tc>
                  <a:txBody>
                    <a:bodyPr/>
                    <a:lstStyle/>
                    <a:p>
                      <a:r>
                        <a:rPr lang="en-IN"/>
                        <a:t>T</a:t>
                      </a:r>
                      <a:endParaRPr lang="en-IN" dirty="0"/>
                    </a:p>
                  </a:txBody>
                  <a:tcPr/>
                </a:tc>
                <a:tc>
                  <a:txBody>
                    <a:bodyPr/>
                    <a:lstStyle/>
                    <a:p>
                      <a:r>
                        <a:rPr lang="en-IN"/>
                        <a:t>T</a:t>
                      </a:r>
                      <a:endParaRPr lang="en-IN" dirty="0"/>
                    </a:p>
                  </a:txBody>
                  <a:tcPr/>
                </a:tc>
                <a:tc>
                  <a:txBody>
                    <a:bodyPr/>
                    <a:lstStyle/>
                    <a:p>
                      <a:r>
                        <a:rPr lang="en-IN"/>
                        <a:t>F</a:t>
                      </a:r>
                      <a:endParaRPr lang="en-IN" dirty="0"/>
                    </a:p>
                  </a:txBody>
                  <a:tcPr/>
                </a:tc>
                <a:tc>
                  <a:txBody>
                    <a:bodyPr/>
                    <a:lstStyle/>
                    <a:p>
                      <a:r>
                        <a:rPr lang="en-IN"/>
                        <a:t>T</a:t>
                      </a:r>
                      <a:endParaRPr lang="en-IN" dirty="0"/>
                    </a:p>
                  </a:txBody>
                  <a:tcPr/>
                </a:tc>
                <a:tc>
                  <a:txBody>
                    <a:bodyPr/>
                    <a:lstStyle/>
                    <a:p>
                      <a:r>
                        <a:rPr lang="en-IN"/>
                        <a:t>T</a:t>
                      </a:r>
                      <a:endParaRPr lang="en-IN" dirty="0"/>
                    </a:p>
                  </a:txBody>
                  <a:tcPr/>
                </a:tc>
                <a:tc>
                  <a:txBody>
                    <a:bodyPr/>
                    <a:lstStyle/>
                    <a:p>
                      <a:r>
                        <a:rPr lang="en-IN"/>
                        <a:t>T</a:t>
                      </a:r>
                      <a:endParaRPr lang="en-IN" dirty="0"/>
                    </a:p>
                  </a:txBody>
                  <a:tcPr/>
                </a:tc>
                <a:extLst>
                  <a:ext uri="{0D108BD9-81ED-4DB2-BD59-A6C34878D82A}">
                    <a16:rowId xmlns="" xmlns:a16="http://schemas.microsoft.com/office/drawing/2014/main" val="3287802190"/>
                  </a:ext>
                </a:extLst>
              </a:tr>
              <a:tr h="559669">
                <a:tc>
                  <a:txBody>
                    <a:bodyPr/>
                    <a:lstStyle/>
                    <a:p>
                      <a:r>
                        <a:rPr lang="en-IN" dirty="0"/>
                        <a:t>F</a:t>
                      </a:r>
                    </a:p>
                  </a:txBody>
                  <a:tcPr/>
                </a:tc>
                <a:tc>
                  <a:txBody>
                    <a:bodyPr/>
                    <a:lstStyle/>
                    <a:p>
                      <a:r>
                        <a:rPr lang="en-IN" dirty="0"/>
                        <a:t>F</a:t>
                      </a:r>
                    </a:p>
                  </a:txBody>
                  <a:tcPr/>
                </a:tc>
                <a:tc>
                  <a:txBody>
                    <a:bodyPr/>
                    <a:lstStyle/>
                    <a:p>
                      <a:r>
                        <a:rPr lang="en-IN"/>
                        <a:t>T</a:t>
                      </a:r>
                      <a:endParaRPr lang="en-IN" dirty="0"/>
                    </a:p>
                  </a:txBody>
                  <a:tcPr/>
                </a:tc>
                <a:tc>
                  <a:txBody>
                    <a:bodyPr/>
                    <a:lstStyle/>
                    <a:p>
                      <a:r>
                        <a:rPr lang="en-IN"/>
                        <a:t>T</a:t>
                      </a:r>
                      <a:endParaRPr lang="en-IN" dirty="0"/>
                    </a:p>
                  </a:txBody>
                  <a:tcPr/>
                </a:tc>
                <a:tc>
                  <a:txBody>
                    <a:bodyPr/>
                    <a:lstStyle/>
                    <a:p>
                      <a:r>
                        <a:rPr lang="en-IN"/>
                        <a:t>T</a:t>
                      </a:r>
                      <a:endParaRPr lang="en-IN" dirty="0"/>
                    </a:p>
                  </a:txBody>
                  <a:tcPr/>
                </a:tc>
                <a:tc>
                  <a:txBody>
                    <a:bodyPr/>
                    <a:lstStyle/>
                    <a:p>
                      <a:r>
                        <a:rPr lang="en-IN"/>
                        <a:t>T</a:t>
                      </a:r>
                      <a:endParaRPr lang="en-IN" dirty="0"/>
                    </a:p>
                  </a:txBody>
                  <a:tcPr/>
                </a:tc>
                <a:tc>
                  <a:txBody>
                    <a:bodyPr/>
                    <a:lstStyle/>
                    <a:p>
                      <a:r>
                        <a:rPr lang="en-IN" dirty="0"/>
                        <a:t>T</a:t>
                      </a:r>
                    </a:p>
                  </a:txBody>
                  <a:tcPr/>
                </a:tc>
                <a:extLst>
                  <a:ext uri="{0D108BD9-81ED-4DB2-BD59-A6C34878D82A}">
                    <a16:rowId xmlns="" xmlns:a16="http://schemas.microsoft.com/office/drawing/2014/main" val="127883911"/>
                  </a:ext>
                </a:extLst>
              </a:tr>
            </a:tbl>
          </a:graphicData>
        </a:graphic>
      </p:graphicFrame>
    </p:spTree>
    <p:extLst>
      <p:ext uri="{BB962C8B-B14F-4D97-AF65-F5344CB8AC3E}">
        <p14:creationId xmlns:p14="http://schemas.microsoft.com/office/powerpoint/2010/main" val="400831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59" name="Google Shape;159;p21"/>
          <p:cNvSpPr txBox="1"/>
          <p:nvPr/>
        </p:nvSpPr>
        <p:spPr>
          <a:xfrm>
            <a:off x="89333" y="243080"/>
            <a:ext cx="5212614" cy="553968"/>
          </a:xfrm>
          <a:prstGeom prst="rect">
            <a:avLst/>
          </a:prstGeom>
          <a:noFill/>
          <a:ln>
            <a:noFill/>
          </a:ln>
        </p:spPr>
        <p:txBody>
          <a:bodyPr spcFirstLastPara="1" wrap="square" lIns="91425" tIns="91425" rIns="91425" bIns="91425" anchor="t" anchorCtr="0">
            <a:spAutoFit/>
          </a:bodyPr>
          <a:lstStyle/>
          <a:p>
            <a:r>
              <a:rPr lang="en-IN" sz="2400" dirty="0">
                <a:latin typeface="Arial Black" panose="020B0A04020102020204" pitchFamily="34" charset="0"/>
              </a:rPr>
              <a:t>B TECH.   2</a:t>
            </a:r>
            <a:r>
              <a:rPr lang="en-IN" sz="2400" baseline="30000" dirty="0">
                <a:latin typeface="Arial Black" panose="020B0A04020102020204" pitchFamily="34" charset="0"/>
              </a:rPr>
              <a:t>ND</a:t>
            </a:r>
            <a:r>
              <a:rPr lang="en-IN" sz="2400" dirty="0">
                <a:latin typeface="Arial Black" panose="020B0A04020102020204" pitchFamily="34" charset="0"/>
              </a:rPr>
              <a:t> Year (Sem III)</a:t>
            </a:r>
            <a:endParaRPr sz="2300" dirty="0">
              <a:latin typeface="Proxima Nova"/>
              <a:ea typeface="Proxima Nova"/>
              <a:cs typeface="Proxima Nova"/>
              <a:sym typeface="Proxima Nova"/>
            </a:endParaRPr>
          </a:p>
        </p:txBody>
      </p:sp>
      <p:sp>
        <p:nvSpPr>
          <p:cNvPr id="12" name="TextBox 11">
            <a:extLst>
              <a:ext uri="{FF2B5EF4-FFF2-40B4-BE49-F238E27FC236}">
                <a16:creationId xmlns="" xmlns:a16="http://schemas.microsoft.com/office/drawing/2014/main" id="{1C26B93E-86AB-4CF4-AEA7-135D22748827}"/>
              </a:ext>
            </a:extLst>
          </p:cNvPr>
          <p:cNvSpPr txBox="1"/>
          <p:nvPr/>
        </p:nvSpPr>
        <p:spPr>
          <a:xfrm>
            <a:off x="930349" y="1354394"/>
            <a:ext cx="5394251" cy="646331"/>
          </a:xfrm>
          <a:prstGeom prst="rect">
            <a:avLst/>
          </a:prstGeom>
          <a:noFill/>
        </p:spPr>
        <p:txBody>
          <a:bodyPr wrap="square">
            <a:spAutoFit/>
          </a:bodyPr>
          <a:lstStyle/>
          <a:p>
            <a:r>
              <a:rPr lang="en-IN" sz="1800" b="1" dirty="0">
                <a:solidFill>
                  <a:schemeClr val="bg1"/>
                </a:solidFill>
                <a:latin typeface="Arial Black" panose="020B0A04020102020204" pitchFamily="34" charset="0"/>
              </a:rPr>
              <a:t>UNIT 1: </a:t>
            </a:r>
          </a:p>
          <a:p>
            <a:r>
              <a:rPr lang="en-IN" sz="1800" dirty="0">
                <a:solidFill>
                  <a:schemeClr val="bg1"/>
                </a:solidFill>
              </a:rPr>
              <a:t>Logic</a:t>
            </a:r>
            <a:r>
              <a:rPr lang="en-IN" sz="1800" dirty="0"/>
              <a:t> </a:t>
            </a:r>
            <a:r>
              <a:rPr lang="en-IN" sz="1800" dirty="0">
                <a:solidFill>
                  <a:schemeClr val="bg1"/>
                </a:solidFill>
              </a:rPr>
              <a:t>and</a:t>
            </a:r>
            <a:r>
              <a:rPr lang="en-IN" sz="1800" dirty="0"/>
              <a:t> </a:t>
            </a:r>
            <a:r>
              <a:rPr lang="en-IN" sz="1800" dirty="0">
                <a:solidFill>
                  <a:schemeClr val="bg1"/>
                </a:solidFill>
              </a:rPr>
              <a:t>Predicates</a:t>
            </a:r>
            <a:endParaRPr lang="en-IN" sz="1800" b="1"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7889063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07FDC9A6-1914-4B45-85B6-98FE70C2C167}"/>
                  </a:ext>
                </a:extLst>
              </p:cNvPr>
              <p:cNvSpPr/>
              <p:nvPr/>
            </p:nvSpPr>
            <p:spPr>
              <a:xfrm>
                <a:off x="285135" y="148591"/>
                <a:ext cx="7593945" cy="584775"/>
              </a:xfrm>
              <a:prstGeom prst="rect">
                <a:avLst/>
              </a:prstGeom>
            </p:spPr>
            <p:txBody>
              <a:bodyPr wrap="square">
                <a:spAutoFit/>
              </a:bodyPr>
              <a:lstStyle/>
              <a:p>
                <a:r>
                  <a:rPr lang="en-US" sz="1600" dirty="0"/>
                  <a:t>Let </a:t>
                </a:r>
                <a:r>
                  <a:rPr lang="en-IN" sz="1600" dirty="0"/>
                  <a:t>(</a:t>
                </a:r>
                <a14:m>
                  <m:oMath xmlns:m="http://schemas.openxmlformats.org/officeDocument/2006/math">
                    <m:r>
                      <a:rPr lang="en-IN" sz="1600" i="1">
                        <a:latin typeface="Cambria Math" panose="02040503050406030204" pitchFamily="18" charset="0"/>
                        <a:ea typeface="Cambria Math" panose="02040503050406030204" pitchFamily="18" charset="0"/>
                      </a:rPr>
                      <m:t>~</m:t>
                    </m:r>
                  </m:oMath>
                </a14:m>
                <a:r>
                  <a:rPr lang="en-IN" sz="1600" dirty="0"/>
                  <a:t>q</a:t>
                </a:r>
                <a14:m>
                  <m:oMath xmlns:m="http://schemas.openxmlformats.org/officeDocument/2006/math">
                    <m:r>
                      <a:rPr lang="en-IN" sz="1600">
                        <a:latin typeface="Cambria Math" panose="02040503050406030204" pitchFamily="18" charset="0"/>
                      </a:rPr>
                      <m:t>∧</m:t>
                    </m:r>
                  </m:oMath>
                </a14:m>
                <a:r>
                  <a:rPr lang="en-IN" sz="1600" dirty="0"/>
                  <a:t>(p</a:t>
                </a:r>
                <a14:m>
                  <m:oMath xmlns:m="http://schemas.openxmlformats.org/officeDocument/2006/math">
                    <m:r>
                      <a:rPr lang="en-IN" sz="1600" i="1">
                        <a:latin typeface="Cambria Math" panose="02040503050406030204" pitchFamily="18" charset="0"/>
                        <a:ea typeface="Cambria Math" panose="02040503050406030204" pitchFamily="18" charset="0"/>
                      </a:rPr>
                      <m:t>→</m:t>
                    </m:r>
                    <m:r>
                      <a:rPr lang="en-IN" sz="1600" i="1">
                        <a:latin typeface="Cambria Math" panose="02040503050406030204" pitchFamily="18" charset="0"/>
                        <a:ea typeface="Cambria Math" panose="02040503050406030204" pitchFamily="18" charset="0"/>
                      </a:rPr>
                      <m:t>𝑞</m:t>
                    </m:r>
                    <m:r>
                      <a:rPr lang="en-IN" sz="1600" i="1">
                        <a:latin typeface="Cambria Math" panose="02040503050406030204" pitchFamily="18" charset="0"/>
                        <a:ea typeface="Cambria Math" panose="02040503050406030204" pitchFamily="18" charset="0"/>
                      </a:rPr>
                      <m:t>))→~</m:t>
                    </m:r>
                    <m:r>
                      <a:rPr lang="en-IN" sz="1600" i="1">
                        <a:latin typeface="Cambria Math" panose="02040503050406030204" pitchFamily="18" charset="0"/>
                        <a:ea typeface="Cambria Math" panose="02040503050406030204" pitchFamily="18" charset="0"/>
                      </a:rPr>
                      <m:t>𝑞</m:t>
                    </m:r>
                  </m:oMath>
                </a14:m>
                <a:r>
                  <a:rPr lang="en-US" sz="1600" dirty="0"/>
                  <a:t> be the statement formula.</a:t>
                </a:r>
                <a:endParaRPr lang="en-IN" sz="1600" dirty="0"/>
              </a:p>
              <a:p>
                <a:r>
                  <a:rPr lang="en-US" sz="1600" dirty="0"/>
                  <a:t>construct the truth table  and check whether it is Tautology or contradiction.</a:t>
                </a:r>
              </a:p>
            </p:txBody>
          </p:sp>
        </mc:Choice>
        <mc:Fallback xmlns="">
          <p:sp>
            <p:nvSpPr>
              <p:cNvPr id="2" name="Rectangle 1">
                <a:extLst>
                  <a:ext uri="{FF2B5EF4-FFF2-40B4-BE49-F238E27FC236}">
                    <a16:creationId xmlns:a16="http://schemas.microsoft.com/office/drawing/2014/main" id="{07FDC9A6-1914-4B45-85B6-98FE70C2C167}"/>
                  </a:ext>
                </a:extLst>
              </p:cNvPr>
              <p:cNvSpPr>
                <a:spLocks noRot="1" noChangeAspect="1" noMove="1" noResize="1" noEditPoints="1" noAdjustHandles="1" noChangeArrowheads="1" noChangeShapeType="1" noTextEdit="1"/>
              </p:cNvSpPr>
              <p:nvPr/>
            </p:nvSpPr>
            <p:spPr>
              <a:xfrm>
                <a:off x="285135" y="148591"/>
                <a:ext cx="7593945" cy="584775"/>
              </a:xfrm>
              <a:prstGeom prst="rect">
                <a:avLst/>
              </a:prstGeom>
              <a:blipFill>
                <a:blip r:embed="rId6"/>
                <a:stretch>
                  <a:fillRect l="-482"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a:p>
                <a:r>
                  <a:rPr lang="en-IN" sz="1600" dirty="0">
                    <a:solidFill>
                      <a:schemeClr val="bg1"/>
                    </a:solidFill>
                  </a:rPr>
                  <a:t>Hence, (</a:t>
                </a:r>
                <a14:m>
                  <m:oMath xmlns:m="http://schemas.openxmlformats.org/officeDocument/2006/math">
                    <m:r>
                      <a:rPr lang="en-IN" sz="1600" i="1">
                        <a:solidFill>
                          <a:schemeClr val="bg1"/>
                        </a:solidFill>
                        <a:latin typeface="Cambria Math" panose="02040503050406030204" pitchFamily="18" charset="0"/>
                        <a:ea typeface="Cambria Math" panose="02040503050406030204" pitchFamily="18" charset="0"/>
                      </a:rPr>
                      <m:t>~</m:t>
                    </m:r>
                  </m:oMath>
                </a14:m>
                <a:r>
                  <a:rPr lang="en-IN" sz="1600" dirty="0">
                    <a:solidFill>
                      <a:schemeClr val="bg1"/>
                    </a:solidFill>
                  </a:rPr>
                  <a:t>q</a:t>
                </a:r>
                <a14:m>
                  <m:oMath xmlns:m="http://schemas.openxmlformats.org/officeDocument/2006/math">
                    <m:r>
                      <a:rPr lang="en-IN" sz="1600">
                        <a:solidFill>
                          <a:schemeClr val="bg1"/>
                        </a:solidFill>
                        <a:latin typeface="Cambria Math" panose="02040503050406030204" pitchFamily="18" charset="0"/>
                      </a:rPr>
                      <m:t>∧</m:t>
                    </m:r>
                  </m:oMath>
                </a14:m>
                <a:r>
                  <a:rPr lang="en-IN" sz="1600" dirty="0">
                    <a:solidFill>
                      <a:schemeClr val="bg1"/>
                    </a:solidFill>
                  </a:rPr>
                  <a:t>(p</a:t>
                </a:r>
                <a14:m>
                  <m:oMath xmlns:m="http://schemas.openxmlformats.org/officeDocument/2006/math">
                    <m:r>
                      <a:rPr lang="en-IN" sz="1600" i="1">
                        <a:solidFill>
                          <a:schemeClr val="bg1"/>
                        </a:solidFill>
                        <a:latin typeface="Cambria Math" panose="02040503050406030204" pitchFamily="18" charset="0"/>
                        <a:ea typeface="Cambria Math" panose="02040503050406030204" pitchFamily="18" charset="0"/>
                      </a:rPr>
                      <m:t>→</m:t>
                    </m:r>
                    <m:r>
                      <a:rPr lang="en-IN" sz="1600" i="1">
                        <a:solidFill>
                          <a:schemeClr val="bg1"/>
                        </a:solidFill>
                        <a:latin typeface="Cambria Math" panose="02040503050406030204" pitchFamily="18" charset="0"/>
                        <a:ea typeface="Cambria Math" panose="02040503050406030204" pitchFamily="18" charset="0"/>
                      </a:rPr>
                      <m:t>𝑞</m:t>
                    </m:r>
                    <m:r>
                      <a:rPr lang="en-IN" sz="1600" i="1">
                        <a:solidFill>
                          <a:schemeClr val="bg1"/>
                        </a:solidFill>
                        <a:latin typeface="Cambria Math" panose="02040503050406030204" pitchFamily="18" charset="0"/>
                        <a:ea typeface="Cambria Math" panose="02040503050406030204" pitchFamily="18" charset="0"/>
                      </a:rPr>
                      <m:t>))→~</m:t>
                    </m:r>
                    <m:r>
                      <a:rPr lang="en-IN" sz="1600" i="1">
                        <a:solidFill>
                          <a:schemeClr val="bg1"/>
                        </a:solidFill>
                        <a:latin typeface="Cambria Math" panose="02040503050406030204" pitchFamily="18" charset="0"/>
                        <a:ea typeface="Cambria Math" panose="02040503050406030204" pitchFamily="18" charset="0"/>
                      </a:rPr>
                      <m:t>𝑞</m:t>
                    </m:r>
                  </m:oMath>
                </a14:m>
                <a:r>
                  <a:rPr lang="en-US" sz="1600" dirty="0">
                    <a:solidFill>
                      <a:schemeClr val="bg1"/>
                    </a:solidFill>
                  </a:rPr>
                  <a:t> </a:t>
                </a:r>
                <a:r>
                  <a:rPr lang="en-IN" sz="1600" dirty="0">
                    <a:solidFill>
                      <a:schemeClr val="bg1"/>
                    </a:solidFill>
                  </a:rPr>
                  <a:t>    is a Tautology</a:t>
                </a:r>
                <a:r>
                  <a:rPr lang="en-IN" dirty="0"/>
                  <a:t>.</a:t>
                </a:r>
                <a:endParaRPr lang="en-US" dirty="0"/>
              </a:p>
            </p:txBody>
          </p:sp>
        </mc:Choice>
        <mc:Fallback xmlns="">
          <p:sp>
            <p:nvSpPr>
              <p:cNvPr id="8" name="Content Placeholder 3">
                <a:extLst>
                  <a:ext uri="{FF2B5EF4-FFF2-40B4-BE49-F238E27FC236}">
                    <a16:creationId xmlns:a16="http://schemas.microsoft.com/office/drawing/2014/main" id="{580465B8-BF5A-4DC7-9A51-3FB6D4F43492}"/>
                  </a:ext>
                </a:extLst>
              </p:cNvPr>
              <p:cNvSpPr txBox="1">
                <a:spLocks noRot="1" noChangeAspect="1" noMove="1" noResize="1" noEditPoints="1" noAdjustHandles="1" noChangeArrowheads="1" noChangeShapeType="1" noTextEdit="1"/>
              </p:cNvSpPr>
              <p:nvPr/>
            </p:nvSpPr>
            <p:spPr>
              <a:xfrm>
                <a:off x="429030" y="4092548"/>
                <a:ext cx="9938326" cy="581891"/>
              </a:xfrm>
              <a:prstGeom prst="rect">
                <a:avLst/>
              </a:prstGeom>
              <a:blipFill>
                <a:blip r:embed="rId7"/>
                <a:stretch>
                  <a:fillRect l="-30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B07A3303-569E-4B99-B15E-F3E4DFACA69D}"/>
                  </a:ext>
                </a:extLst>
              </p:cNvPr>
              <p:cNvSpPr/>
              <p:nvPr/>
            </p:nvSpPr>
            <p:spPr>
              <a:xfrm>
                <a:off x="644330" y="904372"/>
                <a:ext cx="1666097" cy="307777"/>
              </a:xfrm>
              <a:prstGeom prst="rect">
                <a:avLst/>
              </a:prstGeom>
            </p:spPr>
            <p:txBody>
              <a:bodyPr wrap="none">
                <a:spAutoFit/>
              </a:bodyPr>
              <a:lstStyle/>
              <a:p>
                <a:r>
                  <a:rPr lang="en-IN" dirty="0">
                    <a:solidFill>
                      <a:schemeClr val="bg1"/>
                    </a:solidFill>
                  </a:rPr>
                  <a:t>(</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m:t>
                    </m:r>
                  </m:oMath>
                </a14:m>
                <a:r>
                  <a:rPr lang="en-IN" dirty="0">
                    <a:solidFill>
                      <a:schemeClr val="bg1"/>
                    </a:solidFill>
                  </a:rPr>
                  <a:t>q</a:t>
                </a:r>
                <a14:m>
                  <m:oMath xmlns:m="http://schemas.openxmlformats.org/officeDocument/2006/math">
                    <m:r>
                      <a:rPr lang="en-IN">
                        <a:solidFill>
                          <a:schemeClr val="bg1"/>
                        </a:solidFill>
                        <a:latin typeface="Cambria Math" panose="02040503050406030204" pitchFamily="18" charset="0"/>
                      </a:rPr>
                      <m:t>∧</m:t>
                    </m:r>
                  </m:oMath>
                </a14:m>
                <a:r>
                  <a:rPr lang="en-IN" dirty="0">
                    <a:solidFill>
                      <a:schemeClr val="bg1"/>
                    </a:solidFill>
                  </a:rPr>
                  <a:t>(p</a:t>
                </a:r>
                <a14:m>
                  <m:oMath xmlns:m="http://schemas.openxmlformats.org/officeDocument/2006/math">
                    <m:r>
                      <a:rPr lang="en-IN" i="1">
                        <a:solidFill>
                          <a:schemeClr val="bg1"/>
                        </a:solidFill>
                        <a:latin typeface="Cambria Math" panose="02040503050406030204" pitchFamily="18" charset="0"/>
                        <a:ea typeface="Cambria Math" panose="02040503050406030204" pitchFamily="18" charset="0"/>
                      </a:rPr>
                      <m:t>→</m:t>
                    </m:r>
                    <m:r>
                      <a:rPr lang="en-IN" i="1">
                        <a:solidFill>
                          <a:schemeClr val="bg1"/>
                        </a:solidFill>
                        <a:latin typeface="Cambria Math" panose="02040503050406030204" pitchFamily="18" charset="0"/>
                        <a:ea typeface="Cambria Math" panose="02040503050406030204" pitchFamily="18" charset="0"/>
                      </a:rPr>
                      <m:t>𝑞</m:t>
                    </m:r>
                    <m:r>
                      <a:rPr lang="en-IN" i="1">
                        <a:solidFill>
                          <a:schemeClr val="bg1"/>
                        </a:solidFill>
                        <a:latin typeface="Cambria Math" panose="02040503050406030204" pitchFamily="18" charset="0"/>
                        <a:ea typeface="Cambria Math" panose="02040503050406030204" pitchFamily="18" charset="0"/>
                      </a:rPr>
                      <m:t>))→~</m:t>
                    </m:r>
                    <m:r>
                      <a:rPr lang="en-IN" i="1">
                        <a:solidFill>
                          <a:schemeClr val="bg1"/>
                        </a:solidFill>
                        <a:latin typeface="Cambria Math" panose="02040503050406030204" pitchFamily="18" charset="0"/>
                        <a:ea typeface="Cambria Math" panose="02040503050406030204" pitchFamily="18" charset="0"/>
                      </a:rPr>
                      <m:t>𝑞</m:t>
                    </m:r>
                  </m:oMath>
                </a14:m>
                <a:endParaRPr lang="en-IN" dirty="0">
                  <a:solidFill>
                    <a:schemeClr val="bg1"/>
                  </a:solidFill>
                </a:endParaRPr>
              </a:p>
            </p:txBody>
          </p:sp>
        </mc:Choice>
        <mc:Fallback xmlns="">
          <p:sp>
            <p:nvSpPr>
              <p:cNvPr id="3" name="Rectangle 2">
                <a:extLst>
                  <a:ext uri="{FF2B5EF4-FFF2-40B4-BE49-F238E27FC236}">
                    <a16:creationId xmlns:a16="http://schemas.microsoft.com/office/drawing/2014/main" id="{B07A3303-569E-4B99-B15E-F3E4DFACA69D}"/>
                  </a:ext>
                </a:extLst>
              </p:cNvPr>
              <p:cNvSpPr>
                <a:spLocks noRot="1" noChangeAspect="1" noMove="1" noResize="1" noEditPoints="1" noAdjustHandles="1" noChangeArrowheads="1" noChangeShapeType="1" noTextEdit="1"/>
              </p:cNvSpPr>
              <p:nvPr/>
            </p:nvSpPr>
            <p:spPr>
              <a:xfrm>
                <a:off x="644330" y="904372"/>
                <a:ext cx="1666097" cy="307777"/>
              </a:xfrm>
              <a:prstGeom prst="rect">
                <a:avLst/>
              </a:prstGeom>
              <a:blipFill>
                <a:blip r:embed="rId8"/>
                <a:stretch>
                  <a:fillRect l="-1099" t="-1961" b="-19608"/>
                </a:stretch>
              </a:blipFill>
            </p:spPr>
            <p:txBody>
              <a:bodyPr/>
              <a:lstStyle/>
              <a:p>
                <a:r>
                  <a:rPr lang="en-US">
                    <a:noFill/>
                  </a:rPr>
                  <a:t> </a:t>
                </a:r>
              </a:p>
            </p:txBody>
          </p:sp>
        </mc:Fallback>
      </mc:AlternateContent>
      <p:graphicFrame>
        <p:nvGraphicFramePr>
          <p:cNvPr id="11" name="Table 5">
            <a:extLst>
              <a:ext uri="{FF2B5EF4-FFF2-40B4-BE49-F238E27FC236}">
                <a16:creationId xmlns="" xmlns:a16="http://schemas.microsoft.com/office/drawing/2014/main" id="{C4886C5A-924A-4352-BC87-56F716ABA68D}"/>
              </a:ext>
            </a:extLst>
          </p:cNvPr>
          <p:cNvGraphicFramePr>
            <a:graphicFrameLocks/>
          </p:cNvGraphicFramePr>
          <p:nvPr>
            <p:extLst>
              <p:ext uri="{D42A27DB-BD31-4B8C-83A1-F6EECF244321}">
                <p14:modId xmlns:p14="http://schemas.microsoft.com/office/powerpoint/2010/main" val="3052100560"/>
              </p:ext>
            </p:extLst>
          </p:nvPr>
        </p:nvGraphicFramePr>
        <p:xfrm>
          <a:off x="342343" y="1325300"/>
          <a:ext cx="8157327" cy="2913828"/>
        </p:xfrm>
        <a:graphic>
          <a:graphicData uri="http://schemas.openxmlformats.org/drawingml/2006/table">
            <a:tbl>
              <a:tblPr firstRow="1" bandRow="1">
                <a:tableStyleId>{073A0DAA-6AF3-43AB-8588-CEC1D06C72B9}</a:tableStyleId>
              </a:tblPr>
              <a:tblGrid>
                <a:gridCol w="1359555">
                  <a:extLst>
                    <a:ext uri="{9D8B030D-6E8A-4147-A177-3AD203B41FA5}">
                      <a16:colId xmlns="" xmlns:a16="http://schemas.microsoft.com/office/drawing/2014/main" val="2733909433"/>
                    </a:ext>
                  </a:extLst>
                </a:gridCol>
                <a:gridCol w="890235">
                  <a:extLst>
                    <a:ext uri="{9D8B030D-6E8A-4147-A177-3AD203B41FA5}">
                      <a16:colId xmlns="" xmlns:a16="http://schemas.microsoft.com/office/drawing/2014/main" val="1442414745"/>
                    </a:ext>
                  </a:extLst>
                </a:gridCol>
                <a:gridCol w="981526">
                  <a:extLst>
                    <a:ext uri="{9D8B030D-6E8A-4147-A177-3AD203B41FA5}">
                      <a16:colId xmlns="" xmlns:a16="http://schemas.microsoft.com/office/drawing/2014/main" val="3891200031"/>
                    </a:ext>
                  </a:extLst>
                </a:gridCol>
                <a:gridCol w="882271">
                  <a:extLst>
                    <a:ext uri="{9D8B030D-6E8A-4147-A177-3AD203B41FA5}">
                      <a16:colId xmlns="" xmlns:a16="http://schemas.microsoft.com/office/drawing/2014/main" val="2120604191"/>
                    </a:ext>
                  </a:extLst>
                </a:gridCol>
                <a:gridCol w="1532945">
                  <a:extLst>
                    <a:ext uri="{9D8B030D-6E8A-4147-A177-3AD203B41FA5}">
                      <a16:colId xmlns="" xmlns:a16="http://schemas.microsoft.com/office/drawing/2014/main" val="2610303487"/>
                    </a:ext>
                  </a:extLst>
                </a:gridCol>
                <a:gridCol w="2510795">
                  <a:extLst>
                    <a:ext uri="{9D8B030D-6E8A-4147-A177-3AD203B41FA5}">
                      <a16:colId xmlns="" xmlns:a16="http://schemas.microsoft.com/office/drawing/2014/main" val="701447336"/>
                    </a:ext>
                  </a:extLst>
                </a:gridCol>
              </a:tblGrid>
              <a:tr h="509764">
                <a:tc>
                  <a:txBody>
                    <a:bodyPr/>
                    <a:lstStyle/>
                    <a:p>
                      <a:pPr algn="ctr"/>
                      <a:r>
                        <a:rPr lang="en-IN" dirty="0"/>
                        <a:t>p</a:t>
                      </a:r>
                    </a:p>
                  </a:txBody>
                  <a:tcPr/>
                </a:tc>
                <a:tc>
                  <a:txBody>
                    <a:bodyPr/>
                    <a:lstStyle/>
                    <a:p>
                      <a:pPr algn="ctr"/>
                      <a:r>
                        <a:rPr lang="en-IN" dirty="0"/>
                        <a:t>q</a:t>
                      </a:r>
                    </a:p>
                  </a:txBody>
                  <a:tcPr/>
                </a:tc>
                <a:tc>
                  <a:txBody>
                    <a:bodyPr/>
                    <a:lstStyle/>
                    <a:p>
                      <a:endParaRPr lang="en-US" dirty="0"/>
                    </a:p>
                  </a:txBody>
                  <a:tcPr>
                    <a:blipFill>
                      <a:blip r:embed="rId9"/>
                      <a:stretch>
                        <a:fillRect l="-231056" t="-5952" r="-505590" b="-476190"/>
                      </a:stretch>
                    </a:blipFill>
                  </a:tcPr>
                </a:tc>
                <a:tc>
                  <a:txBody>
                    <a:bodyPr/>
                    <a:lstStyle/>
                    <a:p>
                      <a:endParaRPr lang="en-US" dirty="0"/>
                    </a:p>
                  </a:txBody>
                  <a:tcPr>
                    <a:blipFill>
                      <a:blip r:embed="rId9"/>
                      <a:stretch>
                        <a:fillRect l="-367586" t="-5952" r="-461379" b="-476190"/>
                      </a:stretch>
                    </a:blipFill>
                  </a:tcPr>
                </a:tc>
                <a:tc>
                  <a:txBody>
                    <a:bodyPr/>
                    <a:lstStyle/>
                    <a:p>
                      <a:endParaRPr lang="en-US" dirty="0"/>
                    </a:p>
                  </a:txBody>
                  <a:tcPr>
                    <a:blipFill>
                      <a:blip r:embed="rId9"/>
                      <a:stretch>
                        <a:fillRect l="-269048" t="-5952" r="-165476" b="-476190"/>
                      </a:stretch>
                    </a:blipFill>
                  </a:tcPr>
                </a:tc>
                <a:tc>
                  <a:txBody>
                    <a:bodyPr/>
                    <a:lstStyle/>
                    <a:p>
                      <a:endParaRPr lang="en-US" dirty="0"/>
                    </a:p>
                  </a:txBody>
                  <a:tcPr>
                    <a:blipFill>
                      <a:blip r:embed="rId9"/>
                      <a:stretch>
                        <a:fillRect l="-225728" t="-5952" r="-1214" b="-476190"/>
                      </a:stretch>
                    </a:blipFill>
                  </a:tcPr>
                </a:tc>
                <a:extLst>
                  <a:ext uri="{0D108BD9-81ED-4DB2-BD59-A6C34878D82A}">
                    <a16:rowId xmlns="" xmlns:a16="http://schemas.microsoft.com/office/drawing/2014/main" val="282088803"/>
                  </a:ext>
                </a:extLst>
              </a:tr>
              <a:tr h="601016">
                <a:tc>
                  <a:txBody>
                    <a:bodyPr/>
                    <a:lstStyle/>
                    <a:p>
                      <a:pPr algn="ctr"/>
                      <a:r>
                        <a:rPr lang="en-IN" dirty="0"/>
                        <a:t>T</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extLst>
                  <a:ext uri="{0D108BD9-81ED-4DB2-BD59-A6C34878D82A}">
                    <a16:rowId xmlns="" xmlns:a16="http://schemas.microsoft.com/office/drawing/2014/main" val="2783779351"/>
                  </a:ext>
                </a:extLst>
              </a:tr>
              <a:tr h="601016">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tc>
                <a:extLst>
                  <a:ext uri="{0D108BD9-81ED-4DB2-BD59-A6C34878D82A}">
                    <a16:rowId xmlns="" xmlns:a16="http://schemas.microsoft.com/office/drawing/2014/main" val="1724427630"/>
                  </a:ext>
                </a:extLst>
              </a:tr>
              <a:tr h="601016">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F</a:t>
                      </a:r>
                    </a:p>
                  </a:txBody>
                  <a:tcPr/>
                </a:tc>
                <a:tc>
                  <a:txBody>
                    <a:bodyPr/>
                    <a:lstStyle/>
                    <a:p>
                      <a:pPr algn="ctr"/>
                      <a:r>
                        <a:rPr lang="en-IN" dirty="0"/>
                        <a:t>T</a:t>
                      </a:r>
                    </a:p>
                  </a:txBody>
                  <a:tcPr/>
                </a:tc>
                <a:extLst>
                  <a:ext uri="{0D108BD9-81ED-4DB2-BD59-A6C34878D82A}">
                    <a16:rowId xmlns="" xmlns:a16="http://schemas.microsoft.com/office/drawing/2014/main" val="3494006162"/>
                  </a:ext>
                </a:extLst>
              </a:tr>
              <a:tr h="601016">
                <a:tc>
                  <a:txBody>
                    <a:bodyPr/>
                    <a:lstStyle/>
                    <a:p>
                      <a:pPr algn="ctr"/>
                      <a:r>
                        <a:rPr lang="en-IN" dirty="0"/>
                        <a:t>F</a:t>
                      </a:r>
                    </a:p>
                  </a:txBody>
                  <a:tcPr/>
                </a:tc>
                <a:tc>
                  <a:txBody>
                    <a:bodyPr/>
                    <a:lstStyle/>
                    <a:p>
                      <a:pPr algn="ctr"/>
                      <a:r>
                        <a:rPr lang="en-IN" dirty="0"/>
                        <a:t>F</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tc>
                  <a:txBody>
                    <a:bodyPr/>
                    <a:lstStyle/>
                    <a:p>
                      <a:pPr algn="ctr"/>
                      <a:r>
                        <a:rPr lang="en-IN" dirty="0"/>
                        <a:t>T</a:t>
                      </a:r>
                    </a:p>
                  </a:txBody>
                  <a:tcPr/>
                </a:tc>
                <a:extLst>
                  <a:ext uri="{0D108BD9-81ED-4DB2-BD59-A6C34878D82A}">
                    <a16:rowId xmlns="" xmlns:a16="http://schemas.microsoft.com/office/drawing/2014/main" val="3882838714"/>
                  </a:ext>
                </a:extLst>
              </a:tr>
            </a:tbl>
          </a:graphicData>
        </a:graphic>
      </p:graphicFrame>
    </p:spTree>
    <p:extLst>
      <p:ext uri="{BB962C8B-B14F-4D97-AF65-F5344CB8AC3E}">
        <p14:creationId xmlns:p14="http://schemas.microsoft.com/office/powerpoint/2010/main" val="302926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5" y="148591"/>
            <a:ext cx="7593945" cy="338554"/>
          </a:xfrm>
          <a:prstGeom prst="rect">
            <a:avLst/>
          </a:prstGeom>
        </p:spPr>
        <p:txBody>
          <a:bodyPr wrap="square">
            <a:spAutoFit/>
          </a:bodyPr>
          <a:lstStyle/>
          <a:p>
            <a:r>
              <a:rPr lang="en-IN" sz="1600" b="1" dirty="0"/>
              <a:t>Logical equivalent </a:t>
            </a:r>
            <a:r>
              <a:rPr lang="en-US" sz="1600" dirty="0"/>
              <a:t>.</a:t>
            </a:r>
          </a:p>
        </p:txBody>
      </p:sp>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B07A3303-569E-4B99-B15E-F3E4DFACA69D}"/>
                  </a:ext>
                </a:extLst>
              </p:cNvPr>
              <p:cNvSpPr/>
              <p:nvPr/>
            </p:nvSpPr>
            <p:spPr>
              <a:xfrm>
                <a:off x="644330" y="904372"/>
                <a:ext cx="8226932" cy="1323439"/>
              </a:xfrm>
              <a:prstGeom prst="rect">
                <a:avLst/>
              </a:prstGeom>
            </p:spPr>
            <p:txBody>
              <a:bodyPr wrap="none">
                <a:spAutoFit/>
              </a:bodyPr>
              <a:lstStyle/>
              <a:p>
                <a:r>
                  <a:rPr lang="en-IN" sz="2000" b="1" dirty="0">
                    <a:solidFill>
                      <a:schemeClr val="bg1"/>
                    </a:solidFill>
                  </a:rPr>
                  <a:t>Let p and q be the two statements then both are logical equivalent</a:t>
                </a:r>
              </a:p>
              <a:p>
                <a:r>
                  <a:rPr lang="en-IN" sz="2000" b="1" dirty="0">
                    <a:solidFill>
                      <a:schemeClr val="bg1"/>
                    </a:solidFill>
                  </a:rPr>
                  <a:t>if p</a:t>
                </a:r>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m:t>
                    </m:r>
                  </m:oMath>
                </a14:m>
                <a:r>
                  <a:rPr lang="en-IN" sz="2000" b="1" dirty="0">
                    <a:solidFill>
                      <a:schemeClr val="bg1"/>
                    </a:solidFill>
                  </a:rPr>
                  <a:t>q is tautology </a:t>
                </a:r>
              </a:p>
              <a:p>
                <a:endParaRPr lang="en-IN" sz="2000" b="1" dirty="0">
                  <a:solidFill>
                    <a:schemeClr val="bg1"/>
                  </a:solidFill>
                </a:endParaRPr>
              </a:p>
              <a:p>
                <a:r>
                  <a:rPr lang="en-IN" sz="2000" b="1" dirty="0">
                    <a:solidFill>
                      <a:schemeClr val="bg1"/>
                    </a:solidFill>
                  </a:rPr>
                  <a:t>It is denoted by p</a:t>
                </a:r>
                <a14:m>
                  <m:oMath xmlns:m="http://schemas.openxmlformats.org/officeDocument/2006/math">
                    <m:r>
                      <a:rPr lang="en-IN" sz="2000" b="1">
                        <a:solidFill>
                          <a:schemeClr val="bg1"/>
                        </a:solidFill>
                        <a:latin typeface="Cambria Math" panose="02040503050406030204" pitchFamily="18" charset="0"/>
                        <a:ea typeface="Cambria Math" panose="02040503050406030204" pitchFamily="18" charset="0"/>
                      </a:rPr>
                      <m:t> </m:t>
                    </m:r>
                    <m:r>
                      <a:rPr lang="en-IN" sz="2000" b="1" i="1">
                        <a:solidFill>
                          <a:schemeClr val="bg1"/>
                        </a:solidFill>
                        <a:latin typeface="Cambria Math" panose="02040503050406030204" pitchFamily="18" charset="0"/>
                        <a:ea typeface="Cambria Math" panose="02040503050406030204" pitchFamily="18" charset="0"/>
                      </a:rPr>
                      <m:t>≡</m:t>
                    </m:r>
                    <m:r>
                      <a:rPr lang="en-IN" sz="2000" b="1" i="1">
                        <a:solidFill>
                          <a:schemeClr val="bg1"/>
                        </a:solidFill>
                        <a:latin typeface="Cambria Math" panose="02040503050406030204" pitchFamily="18" charset="0"/>
                        <a:ea typeface="Cambria Math" panose="02040503050406030204" pitchFamily="18" charset="0"/>
                      </a:rPr>
                      <m:t>𝒒</m:t>
                    </m:r>
                  </m:oMath>
                </a14:m>
                <a:r>
                  <a:rPr lang="en-IN" sz="2000" b="1" dirty="0">
                    <a:solidFill>
                      <a:schemeClr val="bg1"/>
                    </a:solidFill>
                  </a:rPr>
                  <a:t> (p logical equivalent to q )</a:t>
                </a:r>
              </a:p>
            </p:txBody>
          </p:sp>
        </mc:Choice>
        <mc:Fallback xmlns="">
          <p:sp>
            <p:nvSpPr>
              <p:cNvPr id="3" name="Rectangle 2">
                <a:extLst>
                  <a:ext uri="{FF2B5EF4-FFF2-40B4-BE49-F238E27FC236}">
                    <a16:creationId xmlns:a16="http://schemas.microsoft.com/office/drawing/2014/main" id="{B07A3303-569E-4B99-B15E-F3E4DFACA69D}"/>
                  </a:ext>
                </a:extLst>
              </p:cNvPr>
              <p:cNvSpPr>
                <a:spLocks noRot="1" noChangeAspect="1" noMove="1" noResize="1" noEditPoints="1" noAdjustHandles="1" noChangeArrowheads="1" noChangeShapeType="1" noTextEdit="1"/>
              </p:cNvSpPr>
              <p:nvPr/>
            </p:nvSpPr>
            <p:spPr>
              <a:xfrm>
                <a:off x="644330" y="904372"/>
                <a:ext cx="8226932" cy="1323439"/>
              </a:xfrm>
              <a:prstGeom prst="rect">
                <a:avLst/>
              </a:prstGeom>
              <a:blipFill>
                <a:blip r:embed="rId6"/>
                <a:stretch>
                  <a:fillRect l="-815" t="-1843" b="-7834"/>
                </a:stretch>
              </a:blipFill>
            </p:spPr>
            <p:txBody>
              <a:bodyPr/>
              <a:lstStyle/>
              <a:p>
                <a:r>
                  <a:rPr lang="en-US">
                    <a:noFill/>
                  </a:rPr>
                  <a:t> </a:t>
                </a:r>
              </a:p>
            </p:txBody>
          </p:sp>
        </mc:Fallback>
      </mc:AlternateContent>
    </p:spTree>
    <p:extLst>
      <p:ext uri="{BB962C8B-B14F-4D97-AF65-F5344CB8AC3E}">
        <p14:creationId xmlns:p14="http://schemas.microsoft.com/office/powerpoint/2010/main" val="97482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170497"/>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5" y="148591"/>
            <a:ext cx="7593945" cy="338554"/>
          </a:xfrm>
          <a:prstGeom prst="rect">
            <a:avLst/>
          </a:prstGeom>
        </p:spPr>
        <p:txBody>
          <a:bodyPr wrap="square">
            <a:spAutoFit/>
          </a:bodyPr>
          <a:lstStyle/>
          <a:p>
            <a:r>
              <a:rPr lang="en-IN" sz="1600" dirty="0"/>
              <a:t>Example</a:t>
            </a:r>
            <a:endParaRPr lang="en-US" sz="1600" dirty="0"/>
          </a:p>
        </p:txBody>
      </p:sp>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CE0FCD1D-D5DC-4DB3-B853-8A38FABAB51F}"/>
              </a:ext>
            </a:extLst>
          </p:cNvPr>
          <p:cNvSpPr/>
          <p:nvPr/>
        </p:nvSpPr>
        <p:spPr>
          <a:xfrm>
            <a:off x="285135" y="606654"/>
            <a:ext cx="4572000" cy="738664"/>
          </a:xfrm>
          <a:prstGeom prst="rect">
            <a:avLst/>
          </a:prstGeom>
        </p:spPr>
        <p:txBody>
          <a:bodyPr>
            <a:spAutoFit/>
          </a:bodyPr>
          <a:lstStyle/>
          <a:p>
            <a:r>
              <a:rPr lang="en-US" dirty="0">
                <a:solidFill>
                  <a:schemeClr val="bg1"/>
                </a:solidFill>
              </a:rPr>
              <a:t>We show that the statement formula </a:t>
            </a:r>
            <a:r>
              <a:rPr lang="en-US" b="1" dirty="0">
                <a:solidFill>
                  <a:schemeClr val="bg1"/>
                </a:solidFill>
              </a:rPr>
              <a:t>(</a:t>
            </a:r>
            <a:r>
              <a:rPr lang="en-US" b="1" dirty="0" err="1">
                <a:solidFill>
                  <a:schemeClr val="bg1"/>
                </a:solidFill>
              </a:rPr>
              <a:t>p→q</a:t>
            </a:r>
            <a:r>
              <a:rPr lang="en-US" b="1" dirty="0">
                <a:solidFill>
                  <a:schemeClr val="bg1"/>
                </a:solidFill>
              </a:rPr>
              <a:t>) </a:t>
            </a:r>
            <a:r>
              <a:rPr lang="en-US" dirty="0">
                <a:solidFill>
                  <a:schemeClr val="bg1"/>
                </a:solidFill>
              </a:rPr>
              <a:t>is logically equivalent to</a:t>
            </a:r>
            <a:r>
              <a:rPr lang="en-US" b="1" dirty="0">
                <a:solidFill>
                  <a:schemeClr val="bg1"/>
                </a:solidFill>
              </a:rPr>
              <a:t> (~</a:t>
            </a:r>
            <a:r>
              <a:rPr lang="en-US" b="1" dirty="0" err="1">
                <a:solidFill>
                  <a:schemeClr val="bg1"/>
                </a:solidFill>
              </a:rPr>
              <a:t>p˅q</a:t>
            </a:r>
            <a:r>
              <a:rPr lang="en-US" b="1" dirty="0">
                <a:solidFill>
                  <a:schemeClr val="bg1"/>
                </a:solidFill>
              </a:rPr>
              <a:t>)</a:t>
            </a:r>
            <a:r>
              <a:rPr lang="en-US" dirty="0">
                <a:solidFill>
                  <a:schemeClr val="bg1"/>
                </a:solidFill>
              </a:rPr>
              <a:t> .For this we construct the truth table of </a:t>
            </a:r>
            <a:r>
              <a:rPr lang="en-US" b="1" dirty="0">
                <a:solidFill>
                  <a:schemeClr val="bg1"/>
                </a:solidFill>
              </a:rPr>
              <a:t>(</a:t>
            </a:r>
            <a:r>
              <a:rPr lang="en-US" b="1" dirty="0" err="1">
                <a:solidFill>
                  <a:schemeClr val="bg1"/>
                </a:solidFill>
              </a:rPr>
              <a:t>p→q</a:t>
            </a:r>
            <a:r>
              <a:rPr lang="en-US" b="1" dirty="0">
                <a:solidFill>
                  <a:schemeClr val="bg1"/>
                </a:solidFill>
              </a:rPr>
              <a:t>) ↔(~</a:t>
            </a:r>
            <a:r>
              <a:rPr lang="en-US" b="1" dirty="0" err="1">
                <a:solidFill>
                  <a:schemeClr val="bg1"/>
                </a:solidFill>
              </a:rPr>
              <a:t>p˅q</a:t>
            </a:r>
            <a:r>
              <a:rPr lang="en-US" b="1" dirty="0">
                <a:solidFill>
                  <a:schemeClr val="bg1"/>
                </a:solidFill>
              </a:rPr>
              <a:t>)</a:t>
            </a:r>
            <a:endParaRPr lang="en-US" dirty="0">
              <a:solidFill>
                <a:schemeClr val="bg1"/>
              </a:solidFill>
            </a:endParaRPr>
          </a:p>
        </p:txBody>
      </p:sp>
      <p:graphicFrame>
        <p:nvGraphicFramePr>
          <p:cNvPr id="10" name="Content Placeholder 4">
            <a:extLst>
              <a:ext uri="{FF2B5EF4-FFF2-40B4-BE49-F238E27FC236}">
                <a16:creationId xmlns="" xmlns:a16="http://schemas.microsoft.com/office/drawing/2014/main" id="{56CC77D8-B8EC-4BCC-9400-EE1A45FD6D14}"/>
              </a:ext>
            </a:extLst>
          </p:cNvPr>
          <p:cNvGraphicFramePr>
            <a:graphicFrameLocks/>
          </p:cNvGraphicFramePr>
          <p:nvPr>
            <p:extLst>
              <p:ext uri="{D42A27DB-BD31-4B8C-83A1-F6EECF244321}">
                <p14:modId xmlns:p14="http://schemas.microsoft.com/office/powerpoint/2010/main" val="4047633398"/>
              </p:ext>
            </p:extLst>
          </p:nvPr>
        </p:nvGraphicFramePr>
        <p:xfrm>
          <a:off x="502920" y="1503522"/>
          <a:ext cx="5600700" cy="2044192"/>
        </p:xfrm>
        <a:graphic>
          <a:graphicData uri="http://schemas.openxmlformats.org/drawingml/2006/table">
            <a:tbl>
              <a:tblPr firstRow="1" bandRow="1">
                <a:tableStyleId>{5C22544A-7EE6-4342-B048-85BDC9FD1C3A}</a:tableStyleId>
              </a:tblPr>
              <a:tblGrid>
                <a:gridCol w="933450">
                  <a:extLst>
                    <a:ext uri="{9D8B030D-6E8A-4147-A177-3AD203B41FA5}">
                      <a16:colId xmlns="" xmlns:a16="http://schemas.microsoft.com/office/drawing/2014/main" val="20000"/>
                    </a:ext>
                  </a:extLst>
                </a:gridCol>
                <a:gridCol w="933450">
                  <a:extLst>
                    <a:ext uri="{9D8B030D-6E8A-4147-A177-3AD203B41FA5}">
                      <a16:colId xmlns="" xmlns:a16="http://schemas.microsoft.com/office/drawing/2014/main" val="20001"/>
                    </a:ext>
                  </a:extLst>
                </a:gridCol>
                <a:gridCol w="933450">
                  <a:extLst>
                    <a:ext uri="{9D8B030D-6E8A-4147-A177-3AD203B41FA5}">
                      <a16:colId xmlns="" xmlns:a16="http://schemas.microsoft.com/office/drawing/2014/main" val="20002"/>
                    </a:ext>
                  </a:extLst>
                </a:gridCol>
                <a:gridCol w="933450">
                  <a:extLst>
                    <a:ext uri="{9D8B030D-6E8A-4147-A177-3AD203B41FA5}">
                      <a16:colId xmlns="" xmlns:a16="http://schemas.microsoft.com/office/drawing/2014/main" val="20003"/>
                    </a:ext>
                  </a:extLst>
                </a:gridCol>
                <a:gridCol w="933450">
                  <a:extLst>
                    <a:ext uri="{9D8B030D-6E8A-4147-A177-3AD203B41FA5}">
                      <a16:colId xmlns="" xmlns:a16="http://schemas.microsoft.com/office/drawing/2014/main" val="20004"/>
                    </a:ext>
                  </a:extLst>
                </a:gridCol>
                <a:gridCol w="933450">
                  <a:extLst>
                    <a:ext uri="{9D8B030D-6E8A-4147-A177-3AD203B41FA5}">
                      <a16:colId xmlns="" xmlns:a16="http://schemas.microsoft.com/office/drawing/2014/main" val="20005"/>
                    </a:ext>
                  </a:extLst>
                </a:gridCol>
              </a:tblGrid>
              <a:tr h="370840">
                <a:tc>
                  <a:txBody>
                    <a:bodyPr/>
                    <a:lstStyle/>
                    <a:p>
                      <a:pPr>
                        <a:lnSpc>
                          <a:spcPct val="115000"/>
                        </a:lnSpc>
                        <a:spcAft>
                          <a:spcPts val="0"/>
                        </a:spcAft>
                      </a:pPr>
                      <a:r>
                        <a:rPr lang="en-US" sz="1600" b="1" dirty="0">
                          <a:latin typeface="Times New Roman"/>
                          <a:ea typeface="Times New Roman"/>
                          <a:cs typeface="Times New Roman"/>
                        </a:rPr>
                        <a:t>p</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600" b="1">
                          <a:latin typeface="Times New Roman"/>
                          <a:ea typeface="Times New Roman"/>
                          <a:cs typeface="Times New Roman"/>
                        </a:rPr>
                        <a:t>q</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b="1">
                          <a:latin typeface="Times New Roman"/>
                          <a:ea typeface="Times New Roman"/>
                          <a:cs typeface="Times New Roman"/>
                        </a:rPr>
                        <a:t>~p</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b="1">
                          <a:latin typeface="Times New Roman"/>
                          <a:ea typeface="Times New Roman"/>
                          <a:cs typeface="Times New Roman"/>
                        </a:rPr>
                        <a:t>(p→q)</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b="1">
                          <a:latin typeface="Times New Roman"/>
                          <a:ea typeface="Times New Roman"/>
                          <a:cs typeface="Times New Roman"/>
                        </a:rPr>
                        <a:t>(~p˅q)</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b="1">
                          <a:latin typeface="Times New Roman"/>
                          <a:ea typeface="Times New Roman"/>
                          <a:cs typeface="Times New Roman"/>
                        </a:rPr>
                        <a:t>(p→q) ↔(~p˅q)</a:t>
                      </a:r>
                      <a:endParaRPr lang="en-US" sz="1100">
                        <a:latin typeface="Calibri"/>
                        <a:ea typeface="Times New Roman"/>
                        <a:cs typeface="Times New Roman"/>
                      </a:endParaRPr>
                    </a:p>
                  </a:txBody>
                  <a:tcPr marL="68580" marR="68580" marT="0" marB="0"/>
                </a:tc>
                <a:extLst>
                  <a:ext uri="{0D108BD9-81ED-4DB2-BD59-A6C34878D82A}">
                    <a16:rowId xmlns="" xmlns:a16="http://schemas.microsoft.com/office/drawing/2014/main" val="10000"/>
                  </a:ext>
                </a:extLst>
              </a:tr>
              <a:tr h="370840">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dirty="0">
                          <a:latin typeface="Times New Roman"/>
                          <a:ea typeface="Times New Roman"/>
                          <a:cs typeface="Times New Roman"/>
                        </a:rPr>
                        <a:t>T</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r h="370840">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dirty="0">
                          <a:latin typeface="Times New Roman"/>
                          <a:ea typeface="Times New Roman"/>
                          <a:cs typeface="Times New Roman"/>
                        </a:rPr>
                        <a:t>T</a:t>
                      </a:r>
                      <a:endParaRPr lang="en-US" sz="1100" dirty="0">
                        <a:latin typeface="Calibri"/>
                        <a:ea typeface="Times New Roman"/>
                        <a:cs typeface="Times New Roman"/>
                      </a:endParaRPr>
                    </a:p>
                  </a:txBody>
                  <a:tcPr marL="68580" marR="68580" marT="0" marB="0"/>
                </a:tc>
                <a:extLst>
                  <a:ext uri="{0D108BD9-81ED-4DB2-BD59-A6C34878D82A}">
                    <a16:rowId xmlns="" xmlns:a16="http://schemas.microsoft.com/office/drawing/2014/main" val="10002"/>
                  </a:ext>
                </a:extLst>
              </a:tr>
              <a:tr h="370840">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dirty="0">
                          <a:latin typeface="Times New Roman"/>
                          <a:ea typeface="Times New Roman"/>
                          <a:cs typeface="Times New Roman"/>
                        </a:rPr>
                        <a:t>T</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extLst>
                  <a:ext uri="{0D108BD9-81ED-4DB2-BD59-A6C34878D82A}">
                    <a16:rowId xmlns="" xmlns:a16="http://schemas.microsoft.com/office/drawing/2014/main" val="10003"/>
                  </a:ext>
                </a:extLst>
              </a:tr>
              <a:tr h="370840">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dirty="0">
                          <a:latin typeface="Times New Roman"/>
                          <a:ea typeface="Times New Roman"/>
                          <a:cs typeface="Times New Roman"/>
                        </a:rPr>
                        <a:t>T</a:t>
                      </a:r>
                      <a:endParaRPr lang="en-US" sz="1100" dirty="0">
                        <a:latin typeface="Calibri"/>
                        <a:ea typeface="Times New Roman"/>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
        <p:nvSpPr>
          <p:cNvPr id="6" name="Rectangle 5">
            <a:extLst>
              <a:ext uri="{FF2B5EF4-FFF2-40B4-BE49-F238E27FC236}">
                <a16:creationId xmlns="" xmlns:a16="http://schemas.microsoft.com/office/drawing/2014/main" id="{7B3D9D96-1901-48BB-A53E-6AC4D59100AF}"/>
              </a:ext>
            </a:extLst>
          </p:cNvPr>
          <p:cNvSpPr/>
          <p:nvPr/>
        </p:nvSpPr>
        <p:spPr>
          <a:xfrm>
            <a:off x="647700" y="3767928"/>
            <a:ext cx="4572000" cy="954107"/>
          </a:xfrm>
          <a:prstGeom prst="rect">
            <a:avLst/>
          </a:prstGeom>
        </p:spPr>
        <p:txBody>
          <a:bodyPr>
            <a:spAutoFit/>
          </a:bodyPr>
          <a:lstStyle/>
          <a:p>
            <a:pPr lvl="0" fontAlgn="base">
              <a:spcBef>
                <a:spcPct val="0"/>
              </a:spcBef>
              <a:spcAft>
                <a:spcPct val="0"/>
              </a:spcAft>
              <a:buClrTx/>
            </a:pPr>
            <a:r>
              <a:rPr lang="en-US" dirty="0">
                <a:solidFill>
                  <a:schemeClr val="bg1"/>
                </a:solidFill>
                <a:ea typeface="Times New Roman" pitchFamily="18" charset="0"/>
                <a:cs typeface="Times New Roman" pitchFamily="18" charset="0"/>
              </a:rPr>
              <a:t>From this table , it follows that </a:t>
            </a:r>
            <a:r>
              <a:rPr lang="en-US" b="1" dirty="0">
                <a:solidFill>
                  <a:schemeClr val="bg1"/>
                </a:solidFill>
                <a:ea typeface="Times New Roman" pitchFamily="18" charset="0"/>
                <a:cs typeface="Times New Roman" pitchFamily="18" charset="0"/>
              </a:rPr>
              <a:t>(</a:t>
            </a:r>
            <a:r>
              <a:rPr lang="en-US" b="1" dirty="0" err="1">
                <a:solidFill>
                  <a:schemeClr val="bg1"/>
                </a:solidFill>
                <a:ea typeface="Times New Roman" pitchFamily="18" charset="0"/>
                <a:cs typeface="Times New Roman" pitchFamily="18" charset="0"/>
              </a:rPr>
              <a:t>p→q</a:t>
            </a:r>
            <a:r>
              <a:rPr lang="en-US" b="1" dirty="0">
                <a:solidFill>
                  <a:schemeClr val="bg1"/>
                </a:solidFill>
                <a:ea typeface="Times New Roman" pitchFamily="18" charset="0"/>
                <a:cs typeface="Times New Roman" pitchFamily="18" charset="0"/>
              </a:rPr>
              <a:t>) ↔(~</a:t>
            </a:r>
            <a:r>
              <a:rPr lang="en-US" b="1" dirty="0" err="1">
                <a:solidFill>
                  <a:schemeClr val="bg1"/>
                </a:solidFill>
                <a:ea typeface="Times New Roman" pitchFamily="18" charset="0"/>
                <a:cs typeface="Times New Roman" pitchFamily="18" charset="0"/>
              </a:rPr>
              <a:t>p˅q</a:t>
            </a:r>
            <a:r>
              <a:rPr lang="en-US" b="1" dirty="0">
                <a:solidFill>
                  <a:schemeClr val="bg1"/>
                </a:solidFill>
                <a:ea typeface="Times New Roman" pitchFamily="18" charset="0"/>
                <a:cs typeface="Times New Roman" pitchFamily="18" charset="0"/>
              </a:rPr>
              <a:t>) </a:t>
            </a:r>
            <a:r>
              <a:rPr lang="en-US" dirty="0">
                <a:solidFill>
                  <a:schemeClr val="bg1"/>
                </a:solidFill>
                <a:ea typeface="Times New Roman" pitchFamily="18" charset="0"/>
                <a:cs typeface="Times New Roman" pitchFamily="18" charset="0"/>
              </a:rPr>
              <a:t>is a tautology and hence </a:t>
            </a:r>
            <a:r>
              <a:rPr lang="en-US" b="1" dirty="0" err="1">
                <a:solidFill>
                  <a:schemeClr val="bg1"/>
                </a:solidFill>
                <a:ea typeface="Times New Roman" pitchFamily="18" charset="0"/>
                <a:cs typeface="Times New Roman" pitchFamily="18" charset="0"/>
              </a:rPr>
              <a:t>p→q</a:t>
            </a:r>
            <a:r>
              <a:rPr lang="en-US" dirty="0">
                <a:solidFill>
                  <a:schemeClr val="bg1"/>
                </a:solidFill>
                <a:ea typeface="Times New Roman" pitchFamily="18" charset="0"/>
                <a:cs typeface="Times New Roman" pitchFamily="18" charset="0"/>
              </a:rPr>
              <a:t> is logically equivalent to </a:t>
            </a:r>
            <a:r>
              <a:rPr lang="en-US" b="1" dirty="0">
                <a:solidFill>
                  <a:schemeClr val="bg1"/>
                </a:solidFill>
                <a:ea typeface="Times New Roman" pitchFamily="18" charset="0"/>
                <a:cs typeface="Times New Roman" pitchFamily="18" charset="0"/>
              </a:rPr>
              <a:t>~</a:t>
            </a:r>
            <a:r>
              <a:rPr lang="en-US" b="1" dirty="0" err="1">
                <a:solidFill>
                  <a:schemeClr val="bg1"/>
                </a:solidFill>
                <a:ea typeface="Times New Roman" pitchFamily="18" charset="0"/>
                <a:cs typeface="Times New Roman" pitchFamily="18" charset="0"/>
              </a:rPr>
              <a:t>p˅q</a:t>
            </a:r>
            <a:r>
              <a:rPr lang="en-US" b="1" dirty="0">
                <a:solidFill>
                  <a:schemeClr val="bg1"/>
                </a:solidFill>
                <a:ea typeface="Times New Roman" pitchFamily="18" charset="0"/>
                <a:cs typeface="Times New Roman" pitchFamily="18" charset="0"/>
              </a:rPr>
              <a:t>.</a:t>
            </a:r>
            <a:endParaRPr lang="en-US" dirty="0">
              <a:solidFill>
                <a:schemeClr val="bg1"/>
              </a:solidFill>
              <a:cs typeface="Arial" pitchFamily="34" charset="0"/>
            </a:endParaRPr>
          </a:p>
          <a:p>
            <a:pPr lvl="0" eaLnBrk="0" fontAlgn="base" hangingPunct="0">
              <a:spcBef>
                <a:spcPct val="0"/>
              </a:spcBef>
              <a:spcAft>
                <a:spcPct val="0"/>
              </a:spcAft>
              <a:buClrTx/>
            </a:pPr>
            <a:r>
              <a:rPr lang="en-US" dirty="0">
                <a:solidFill>
                  <a:schemeClr val="bg1"/>
                </a:solidFill>
                <a:ea typeface="Times New Roman" pitchFamily="18" charset="0"/>
                <a:cs typeface="Times New Roman" pitchFamily="18" charset="0"/>
              </a:rPr>
              <a:t>Hence</a:t>
            </a:r>
            <a:r>
              <a:rPr lang="en-US" b="1" dirty="0">
                <a:solidFill>
                  <a:schemeClr val="bg1"/>
                </a:solidFill>
                <a:ea typeface="Times New Roman" pitchFamily="18" charset="0"/>
                <a:cs typeface="Times New Roman" pitchFamily="18" charset="0"/>
              </a:rPr>
              <a:t> (</a:t>
            </a:r>
            <a:r>
              <a:rPr lang="en-US" b="1" dirty="0" err="1">
                <a:solidFill>
                  <a:schemeClr val="bg1"/>
                </a:solidFill>
                <a:ea typeface="Times New Roman" pitchFamily="18" charset="0"/>
                <a:cs typeface="Times New Roman" pitchFamily="18" charset="0"/>
              </a:rPr>
              <a:t>p→q</a:t>
            </a:r>
            <a:r>
              <a:rPr lang="en-US" b="1" dirty="0">
                <a:solidFill>
                  <a:schemeClr val="bg1"/>
                </a:solidFill>
                <a:ea typeface="Times New Roman" pitchFamily="18" charset="0"/>
                <a:cs typeface="Times New Roman" pitchFamily="18" charset="0"/>
              </a:rPr>
              <a:t>) ≡ (~</a:t>
            </a:r>
            <a:r>
              <a:rPr lang="en-US" b="1" dirty="0" err="1">
                <a:solidFill>
                  <a:schemeClr val="bg1"/>
                </a:solidFill>
                <a:ea typeface="Times New Roman" pitchFamily="18" charset="0"/>
                <a:cs typeface="Times New Roman" pitchFamily="18" charset="0"/>
              </a:rPr>
              <a:t>p˅q</a:t>
            </a:r>
            <a:r>
              <a:rPr lang="en-US" b="1" dirty="0">
                <a:solidFill>
                  <a:schemeClr val="bg1"/>
                </a:solidFill>
                <a:ea typeface="Times New Roman" pitchFamily="18" charset="0"/>
                <a:cs typeface="Times New Roman" pitchFamily="18" charset="0"/>
              </a:rPr>
              <a:t>)</a:t>
            </a:r>
            <a:endParaRPr lang="en-US" dirty="0">
              <a:solidFill>
                <a:schemeClr val="bg1"/>
              </a:solidFill>
              <a:cs typeface="Arial" pitchFamily="34" charset="0"/>
            </a:endParaRPr>
          </a:p>
        </p:txBody>
      </p:sp>
    </p:spTree>
    <p:extLst>
      <p:ext uri="{BB962C8B-B14F-4D97-AF65-F5344CB8AC3E}">
        <p14:creationId xmlns:p14="http://schemas.microsoft.com/office/powerpoint/2010/main" val="2728891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5" y="148591"/>
            <a:ext cx="7593945" cy="338554"/>
          </a:xfrm>
          <a:prstGeom prst="rect">
            <a:avLst/>
          </a:prstGeom>
        </p:spPr>
        <p:txBody>
          <a:bodyPr wrap="square">
            <a:spAutoFit/>
          </a:bodyPr>
          <a:lstStyle/>
          <a:p>
            <a:r>
              <a:rPr lang="en-IN" sz="1600" b="1" dirty="0" err="1"/>
              <a:t>De'Morgan's</a:t>
            </a:r>
            <a:r>
              <a:rPr lang="en-IN" sz="1600" b="1" dirty="0"/>
              <a:t> law </a:t>
            </a:r>
            <a:endParaRPr lang="en-US" sz="1600" dirty="0"/>
          </a:p>
        </p:txBody>
      </p:sp>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E4AEE982-2AC0-4056-B500-A07A3D69D093}"/>
                  </a:ext>
                </a:extLst>
              </p:cNvPr>
              <p:cNvSpPr/>
              <p:nvPr/>
            </p:nvSpPr>
            <p:spPr>
              <a:xfrm>
                <a:off x="429030" y="873690"/>
                <a:ext cx="4572000" cy="738664"/>
              </a:xfrm>
              <a:prstGeom prst="rect">
                <a:avLst/>
              </a:prstGeom>
            </p:spPr>
            <p:txBody>
              <a:bodyPr>
                <a:spAutoFit/>
              </a:bodyPr>
              <a:lstStyle/>
              <a:p>
                <a:r>
                  <a:rPr lang="en-IN" b="1" dirty="0">
                    <a:solidFill>
                      <a:schemeClr val="bg1"/>
                    </a:solidFill>
                  </a:rPr>
                  <a:t>Let p and q be two statements then </a:t>
                </a:r>
              </a:p>
              <a:p>
                <a:r>
                  <a:rPr lang="en-IN" b="1" dirty="0">
                    <a:solidFill>
                      <a:schemeClr val="bg1"/>
                    </a:solidFill>
                  </a:rPr>
                  <a:t>  (1) </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𝐪</m:t>
                    </m:r>
                  </m:oMath>
                </a14:m>
                <a:r>
                  <a:rPr lang="en-IN" b="1" dirty="0">
                    <a:solidFill>
                      <a:schemeClr val="bg1"/>
                    </a:solidFill>
                  </a:rPr>
                  <a:t>) </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𝒑</m:t>
                    </m:r>
                    <m:r>
                      <a:rPr lang="en-IN" b="1" i="1">
                        <a:solidFill>
                          <a:schemeClr val="bg1"/>
                        </a:solidFill>
                        <a:latin typeface="Cambria Math" panose="02040503050406030204" pitchFamily="18" charset="0"/>
                        <a:ea typeface="Cambria Math" panose="02040503050406030204" pitchFamily="18" charset="0"/>
                      </a:rPr>
                      <m:t> </m:t>
                    </m:r>
                    <m:r>
                      <a:rPr lang="en-IN" b="1">
                        <a:solidFill>
                          <a:schemeClr val="bg1"/>
                        </a:solidFill>
                        <a:latin typeface="Cambria Math" panose="02040503050406030204" pitchFamily="18" charset="0"/>
                      </a:rPr>
                      <m:t>∧ </m:t>
                    </m:r>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𝒒</m:t>
                    </m:r>
                  </m:oMath>
                </a14:m>
                <a:endParaRPr lang="en-IN" b="1" dirty="0">
                  <a:solidFill>
                    <a:schemeClr val="bg1"/>
                  </a:solidFill>
                </a:endParaRPr>
              </a:p>
              <a:p>
                <a:r>
                  <a:rPr lang="en-IN" b="1" dirty="0">
                    <a:solidFill>
                      <a:schemeClr val="bg1"/>
                    </a:solidFill>
                  </a:rPr>
                  <a:t>  (2)</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𝐪</m:t>
                    </m:r>
                  </m:oMath>
                </a14:m>
                <a:r>
                  <a:rPr lang="en-IN" b="1" dirty="0">
                    <a:solidFill>
                      <a:schemeClr val="bg1"/>
                    </a:solidFill>
                  </a:rPr>
                  <a:t>) </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𝒑</m:t>
                    </m:r>
                    <m:r>
                      <a:rPr lang="en-IN" b="1" i="1">
                        <a:solidFill>
                          <a:schemeClr val="bg1"/>
                        </a:solidFill>
                        <a:latin typeface="Cambria Math" panose="02040503050406030204" pitchFamily="18" charset="0"/>
                        <a:ea typeface="Cambria Math" panose="02040503050406030204" pitchFamily="18" charset="0"/>
                      </a:rPr>
                      <m:t> </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𝒒</m:t>
                    </m:r>
                  </m:oMath>
                </a14:m>
                <a:endParaRPr lang="en-IN" b="1" dirty="0">
                  <a:solidFill>
                    <a:schemeClr val="bg1"/>
                  </a:solidFill>
                </a:endParaRPr>
              </a:p>
            </p:txBody>
          </p:sp>
        </mc:Choice>
        <mc:Fallback xmlns="">
          <p:sp>
            <p:nvSpPr>
              <p:cNvPr id="3" name="Rectangle 2">
                <a:extLst>
                  <a:ext uri="{FF2B5EF4-FFF2-40B4-BE49-F238E27FC236}">
                    <a16:creationId xmlns:a16="http://schemas.microsoft.com/office/drawing/2014/main" id="{E4AEE982-2AC0-4056-B500-A07A3D69D093}"/>
                  </a:ext>
                </a:extLst>
              </p:cNvPr>
              <p:cNvSpPr>
                <a:spLocks noRot="1" noChangeAspect="1" noMove="1" noResize="1" noEditPoints="1" noAdjustHandles="1" noChangeArrowheads="1" noChangeShapeType="1" noTextEdit="1"/>
              </p:cNvSpPr>
              <p:nvPr/>
            </p:nvSpPr>
            <p:spPr>
              <a:xfrm>
                <a:off x="429030" y="873690"/>
                <a:ext cx="4572000" cy="738664"/>
              </a:xfrm>
              <a:prstGeom prst="rect">
                <a:avLst/>
              </a:prstGeom>
              <a:blipFill>
                <a:blip r:embed="rId6"/>
                <a:stretch>
                  <a:fillRect l="-400" t="-826" b="-8264"/>
                </a:stretch>
              </a:blipFill>
            </p:spPr>
            <p:txBody>
              <a:bodyPr/>
              <a:lstStyle/>
              <a:p>
                <a:r>
                  <a:rPr lang="en-US">
                    <a:noFill/>
                  </a:rPr>
                  <a:t> </a:t>
                </a:r>
              </a:p>
            </p:txBody>
          </p:sp>
        </mc:Fallback>
      </mc:AlternateContent>
      <p:sp>
        <p:nvSpPr>
          <p:cNvPr id="5" name="Rectangle 4">
            <a:extLst>
              <a:ext uri="{FF2B5EF4-FFF2-40B4-BE49-F238E27FC236}">
                <a16:creationId xmlns="" xmlns:a16="http://schemas.microsoft.com/office/drawing/2014/main" id="{0E85AEB3-6045-4969-94B1-35A295451722}"/>
              </a:ext>
            </a:extLst>
          </p:cNvPr>
          <p:cNvSpPr/>
          <p:nvPr/>
        </p:nvSpPr>
        <p:spPr>
          <a:xfrm>
            <a:off x="429030" y="1640627"/>
            <a:ext cx="706350" cy="307777"/>
          </a:xfrm>
          <a:prstGeom prst="rect">
            <a:avLst/>
          </a:prstGeom>
        </p:spPr>
        <p:txBody>
          <a:bodyPr wrap="square">
            <a:spAutoFit/>
          </a:bodyPr>
          <a:lstStyle/>
          <a:p>
            <a:r>
              <a:rPr lang="en-IN" dirty="0">
                <a:solidFill>
                  <a:schemeClr val="bg1"/>
                </a:solidFill>
              </a:rPr>
              <a:t>Proof:</a:t>
            </a:r>
            <a:endParaRPr lang="en-US" dirty="0">
              <a:solidFill>
                <a:schemeClr val="bg1"/>
              </a:solidFill>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 xmlns:a16="http://schemas.microsoft.com/office/drawing/2014/main" id="{367EB10E-25BC-4379-9CBB-89EBF5676BF3}"/>
                  </a:ext>
                </a:extLst>
              </p:cNvPr>
              <p:cNvSpPr txBox="1">
                <a:spLocks/>
              </p:cNvSpPr>
              <p:nvPr/>
            </p:nvSpPr>
            <p:spPr>
              <a:xfrm>
                <a:off x="429030" y="1998899"/>
                <a:ext cx="4410126" cy="480270"/>
              </a:xfrm>
              <a:prstGeom prst="rect">
                <a:avLst/>
              </a:prstGeom>
              <a:solidFill>
                <a:schemeClr val="accent1">
                  <a:lumMod val="20000"/>
                  <a:lumOff val="80000"/>
                </a:schemeClr>
              </a:solid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b="1" dirty="0"/>
                  <a:t> (1) </a:t>
                </a:r>
                <a14:m>
                  <m:oMath xmlns:m="http://schemas.openxmlformats.org/officeDocument/2006/math">
                    <m:r>
                      <a:rPr lang="en-IN" b="1" i="1" smtClean="0">
                        <a:latin typeface="Cambria Math" panose="02040503050406030204" pitchFamily="18" charset="0"/>
                        <a:ea typeface="Cambria Math" panose="02040503050406030204" pitchFamily="18" charset="0"/>
                      </a:rPr>
                      <m:t>~(</m:t>
                    </m:r>
                    <m:r>
                      <a:rPr lang="en-IN" b="1" i="1">
                        <a:latin typeface="Cambria Math" panose="02040503050406030204" pitchFamily="18" charset="0"/>
                      </a:rPr>
                      <m:t>𝐩</m:t>
                    </m:r>
                    <m:r>
                      <a:rPr lang="en-IN" b="1">
                        <a:latin typeface="Cambria Math" panose="02040503050406030204" pitchFamily="18" charset="0"/>
                      </a:rPr>
                      <m:t>∨</m:t>
                    </m:r>
                    <m:r>
                      <a:rPr lang="en-IN" b="1" i="1">
                        <a:latin typeface="Cambria Math" panose="02040503050406030204" pitchFamily="18" charset="0"/>
                      </a:rPr>
                      <m:t>𝐪</m:t>
                    </m:r>
                  </m:oMath>
                </a14:m>
                <a:r>
                  <a:rPr lang="en-IN" b="1" dirty="0"/>
                  <a:t>) </a:t>
                </a:r>
                <a14:m>
                  <m:oMath xmlns:m="http://schemas.openxmlformats.org/officeDocument/2006/math">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𝒑</m:t>
                    </m:r>
                    <m:r>
                      <a:rPr lang="en-IN" b="1" i="1" smtClean="0">
                        <a:latin typeface="Cambria Math" panose="02040503050406030204" pitchFamily="18" charset="0"/>
                        <a:ea typeface="Cambria Math" panose="02040503050406030204" pitchFamily="18" charset="0"/>
                      </a:rPr>
                      <m:t> </m:t>
                    </m:r>
                    <m:r>
                      <a:rPr lang="en-IN" b="1">
                        <a:latin typeface="Cambria Math" panose="02040503050406030204" pitchFamily="18" charset="0"/>
                      </a:rPr>
                      <m:t>∧</m:t>
                    </m:r>
                    <m:r>
                      <a:rPr lang="en-IN" b="1" smtClean="0">
                        <a:latin typeface="Cambria Math" panose="02040503050406030204" pitchFamily="18" charset="0"/>
                      </a:rPr>
                      <m:t> </m:t>
                    </m:r>
                    <m:r>
                      <a:rPr lang="en-IN" b="1" i="1" smtClean="0">
                        <a:latin typeface="Cambria Math" panose="02040503050406030204" pitchFamily="18" charset="0"/>
                        <a:ea typeface="Cambria Math" panose="02040503050406030204" pitchFamily="18" charset="0"/>
                      </a:rPr>
                      <m:t>~</m:t>
                    </m:r>
                    <m:r>
                      <a:rPr lang="en-IN" b="1" i="1" smtClean="0">
                        <a:latin typeface="Cambria Math" panose="02040503050406030204" pitchFamily="18" charset="0"/>
                        <a:ea typeface="Cambria Math" panose="02040503050406030204" pitchFamily="18" charset="0"/>
                      </a:rPr>
                      <m:t>𝒒</m:t>
                    </m:r>
                  </m:oMath>
                </a14:m>
                <a:endParaRPr lang="en-IN" b="1" dirty="0"/>
              </a:p>
            </p:txBody>
          </p:sp>
        </mc:Choice>
        <mc:Fallback xmlns="">
          <p:sp>
            <p:nvSpPr>
              <p:cNvPr id="12" name="Content Placeholder 2">
                <a:extLst>
                  <a:ext uri="{FF2B5EF4-FFF2-40B4-BE49-F238E27FC236}">
                    <a16:creationId xmlns:a16="http://schemas.microsoft.com/office/drawing/2014/main" id="{367EB10E-25BC-4379-9CBB-89EBF5676BF3}"/>
                  </a:ext>
                </a:extLst>
              </p:cNvPr>
              <p:cNvSpPr txBox="1">
                <a:spLocks noRot="1" noChangeAspect="1" noMove="1" noResize="1" noEditPoints="1" noAdjustHandles="1" noChangeArrowheads="1" noChangeShapeType="1" noTextEdit="1"/>
              </p:cNvSpPr>
              <p:nvPr/>
            </p:nvSpPr>
            <p:spPr>
              <a:xfrm>
                <a:off x="429030" y="1998899"/>
                <a:ext cx="4410126" cy="480270"/>
              </a:xfrm>
              <a:prstGeom prst="rect">
                <a:avLst/>
              </a:prstGeom>
              <a:blipFill>
                <a:blip r:embed="rId7"/>
                <a:stretch>
                  <a:fillRect t="-15190" b="-18987"/>
                </a:stretch>
              </a:blipFill>
              <a:ln>
                <a:noFill/>
              </a:ln>
            </p:spPr>
            <p:txBody>
              <a:bodyPr/>
              <a:lstStyle/>
              <a:p>
                <a:r>
                  <a:rPr lang="en-US">
                    <a:noFill/>
                  </a:rPr>
                  <a:t> </a:t>
                </a:r>
              </a:p>
            </p:txBody>
          </p:sp>
        </mc:Fallback>
      </mc:AlternateContent>
      <p:graphicFrame>
        <p:nvGraphicFramePr>
          <p:cNvPr id="13" name="Table 5">
            <a:extLst>
              <a:ext uri="{FF2B5EF4-FFF2-40B4-BE49-F238E27FC236}">
                <a16:creationId xmlns="" xmlns:a16="http://schemas.microsoft.com/office/drawing/2014/main" id="{844DCD32-538B-4014-8487-3DD286036215}"/>
              </a:ext>
            </a:extLst>
          </p:cNvPr>
          <p:cNvGraphicFramePr>
            <a:graphicFrameLocks/>
          </p:cNvGraphicFramePr>
          <p:nvPr>
            <p:extLst>
              <p:ext uri="{D42A27DB-BD31-4B8C-83A1-F6EECF244321}">
                <p14:modId xmlns:p14="http://schemas.microsoft.com/office/powerpoint/2010/main" val="980413391"/>
              </p:ext>
            </p:extLst>
          </p:nvPr>
        </p:nvGraphicFramePr>
        <p:xfrm>
          <a:off x="960277" y="2601542"/>
          <a:ext cx="7082736" cy="2121448"/>
        </p:xfrm>
        <a:graphic>
          <a:graphicData uri="http://schemas.openxmlformats.org/drawingml/2006/table">
            <a:tbl>
              <a:tblPr firstRow="1" bandRow="1">
                <a:tableStyleId>{073A0DAA-6AF3-43AB-8588-CEC1D06C72B9}</a:tableStyleId>
              </a:tblPr>
              <a:tblGrid>
                <a:gridCol w="885342">
                  <a:extLst>
                    <a:ext uri="{9D8B030D-6E8A-4147-A177-3AD203B41FA5}">
                      <a16:colId xmlns="" xmlns:a16="http://schemas.microsoft.com/office/drawing/2014/main" val="123110768"/>
                    </a:ext>
                  </a:extLst>
                </a:gridCol>
                <a:gridCol w="885342">
                  <a:extLst>
                    <a:ext uri="{9D8B030D-6E8A-4147-A177-3AD203B41FA5}">
                      <a16:colId xmlns="" xmlns:a16="http://schemas.microsoft.com/office/drawing/2014/main" val="530903064"/>
                    </a:ext>
                  </a:extLst>
                </a:gridCol>
                <a:gridCol w="885342">
                  <a:extLst>
                    <a:ext uri="{9D8B030D-6E8A-4147-A177-3AD203B41FA5}">
                      <a16:colId xmlns="" xmlns:a16="http://schemas.microsoft.com/office/drawing/2014/main" val="2252919719"/>
                    </a:ext>
                  </a:extLst>
                </a:gridCol>
                <a:gridCol w="1138577">
                  <a:extLst>
                    <a:ext uri="{9D8B030D-6E8A-4147-A177-3AD203B41FA5}">
                      <a16:colId xmlns="" xmlns:a16="http://schemas.microsoft.com/office/drawing/2014/main" val="3571142258"/>
                    </a:ext>
                  </a:extLst>
                </a:gridCol>
                <a:gridCol w="632107">
                  <a:extLst>
                    <a:ext uri="{9D8B030D-6E8A-4147-A177-3AD203B41FA5}">
                      <a16:colId xmlns="" xmlns:a16="http://schemas.microsoft.com/office/drawing/2014/main" val="3989009869"/>
                    </a:ext>
                  </a:extLst>
                </a:gridCol>
                <a:gridCol w="885342">
                  <a:extLst>
                    <a:ext uri="{9D8B030D-6E8A-4147-A177-3AD203B41FA5}">
                      <a16:colId xmlns="" xmlns:a16="http://schemas.microsoft.com/office/drawing/2014/main" val="2897276940"/>
                    </a:ext>
                  </a:extLst>
                </a:gridCol>
                <a:gridCol w="885342">
                  <a:extLst>
                    <a:ext uri="{9D8B030D-6E8A-4147-A177-3AD203B41FA5}">
                      <a16:colId xmlns="" xmlns:a16="http://schemas.microsoft.com/office/drawing/2014/main" val="2824189319"/>
                    </a:ext>
                  </a:extLst>
                </a:gridCol>
                <a:gridCol w="885342">
                  <a:extLst>
                    <a:ext uri="{9D8B030D-6E8A-4147-A177-3AD203B41FA5}">
                      <a16:colId xmlns="" xmlns:a16="http://schemas.microsoft.com/office/drawing/2014/main" val="2546114677"/>
                    </a:ext>
                  </a:extLst>
                </a:gridCol>
              </a:tblGrid>
              <a:tr h="635080">
                <a:tc>
                  <a:txBody>
                    <a:bodyPr/>
                    <a:lstStyle/>
                    <a:p>
                      <a:r>
                        <a:rPr lang="en-IN" dirty="0"/>
                        <a:t>p</a:t>
                      </a:r>
                    </a:p>
                  </a:txBody>
                  <a:tcPr/>
                </a:tc>
                <a:tc>
                  <a:txBody>
                    <a:bodyPr/>
                    <a:lstStyle/>
                    <a:p>
                      <a:r>
                        <a:rPr lang="en-IN" dirty="0"/>
                        <a:t>q</a:t>
                      </a:r>
                    </a:p>
                  </a:txBody>
                  <a:tcPr/>
                </a:tc>
                <a:tc>
                  <a:txBody>
                    <a:bodyPr/>
                    <a:lstStyle/>
                    <a:p>
                      <a:endParaRPr lang="en-US"/>
                    </a:p>
                  </a:txBody>
                  <a:tcPr>
                    <a:blipFill>
                      <a:blip r:embed="rId8"/>
                      <a:stretch>
                        <a:fillRect l="-201370" t="-4808" r="-504110" b="-249038"/>
                      </a:stretch>
                    </a:blipFill>
                  </a:tcPr>
                </a:tc>
                <a:tc>
                  <a:txBody>
                    <a:bodyPr/>
                    <a:lstStyle/>
                    <a:p>
                      <a:endParaRPr lang="en-US" dirty="0"/>
                    </a:p>
                  </a:txBody>
                  <a:tcPr>
                    <a:blipFill>
                      <a:blip r:embed="rId8"/>
                      <a:stretch>
                        <a:fillRect l="-268293" t="-4808" r="-348780" b="-249038"/>
                      </a:stretch>
                    </a:blipFill>
                  </a:tcPr>
                </a:tc>
                <a:tc>
                  <a:txBody>
                    <a:bodyPr/>
                    <a:lstStyle/>
                    <a:p>
                      <a:endParaRPr lang="en-US"/>
                    </a:p>
                  </a:txBody>
                  <a:tcPr>
                    <a:blipFill>
                      <a:blip r:embed="rId8"/>
                      <a:stretch>
                        <a:fillRect l="-468217" t="-4808" r="-343411" b="-249038"/>
                      </a:stretch>
                    </a:blipFill>
                  </a:tcPr>
                </a:tc>
                <a:tc>
                  <a:txBody>
                    <a:bodyPr/>
                    <a:lstStyle/>
                    <a:p>
                      <a:endParaRPr lang="en-US" dirty="0"/>
                    </a:p>
                  </a:txBody>
                  <a:tcPr>
                    <a:blipFill>
                      <a:blip r:embed="rId8"/>
                      <a:stretch>
                        <a:fillRect l="-502055" t="-4808" r="-203425" b="-249038"/>
                      </a:stretch>
                    </a:blipFill>
                  </a:tcPr>
                </a:tc>
                <a:tc>
                  <a:txBody>
                    <a:bodyPr/>
                    <a:lstStyle/>
                    <a:p>
                      <a:endParaRPr lang="en-US"/>
                    </a:p>
                  </a:txBody>
                  <a:tcPr>
                    <a:blipFill>
                      <a:blip r:embed="rId8"/>
                      <a:stretch>
                        <a:fillRect l="-597959" t="-4808" r="-102041" b="-249038"/>
                      </a:stretch>
                    </a:blipFill>
                  </a:tcPr>
                </a:tc>
                <a:tc>
                  <a:txBody>
                    <a:bodyPr/>
                    <a:lstStyle/>
                    <a:p>
                      <a:endParaRPr lang="en-US" dirty="0"/>
                    </a:p>
                  </a:txBody>
                  <a:tcPr>
                    <a:blipFill>
                      <a:blip r:embed="rId8"/>
                      <a:stretch>
                        <a:fillRect l="-702740" t="-4808" r="-2740" b="-249038"/>
                      </a:stretch>
                    </a:blipFill>
                  </a:tcPr>
                </a:tc>
                <a:extLst>
                  <a:ext uri="{0D108BD9-81ED-4DB2-BD59-A6C34878D82A}">
                    <a16:rowId xmlns="" xmlns:a16="http://schemas.microsoft.com/office/drawing/2014/main" val="3344943702"/>
                  </a:ext>
                </a:extLst>
              </a:tr>
              <a:tr h="371592">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447933838"/>
                  </a:ext>
                </a:extLst>
              </a:tr>
              <a:tr h="371592">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752375670"/>
                  </a:ext>
                </a:extLst>
              </a:tr>
              <a:tr h="371592">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3078174459"/>
                  </a:ext>
                </a:extLst>
              </a:tr>
              <a:tr h="371592">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460338340"/>
                  </a:ext>
                </a:extLst>
              </a:tr>
            </a:tbl>
          </a:graphicData>
        </a:graphic>
      </p:graphicFrame>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 xmlns:a16="http://schemas.microsoft.com/office/drawing/2014/main" id="{9FC3CDC4-56F3-4040-8C87-F4EA6B289D3C}"/>
                  </a:ext>
                </a:extLst>
              </p14:cNvPr>
              <p14:cNvContentPartPr/>
              <p14:nvPr/>
            </p14:nvContentPartPr>
            <p14:xfrm>
              <a:off x="1572480" y="1398600"/>
              <a:ext cx="6568200" cy="3737520"/>
            </p14:xfrm>
          </p:contentPart>
        </mc:Choice>
        <mc:Fallback xmlns="">
          <p:pic>
            <p:nvPicPr>
              <p:cNvPr id="4" name="Ink 3">
                <a:extLst>
                  <a:ext uri="{FF2B5EF4-FFF2-40B4-BE49-F238E27FC236}">
                    <a16:creationId xmlns:a16="http://schemas.microsoft.com/office/drawing/2014/main" id="{9FC3CDC4-56F3-4040-8C87-F4EA6B289D3C}"/>
                  </a:ext>
                </a:extLst>
              </p:cNvPr>
              <p:cNvPicPr/>
              <p:nvPr/>
            </p:nvPicPr>
            <p:blipFill>
              <a:blip r:embed="rId10"/>
              <a:stretch>
                <a:fillRect/>
              </a:stretch>
            </p:blipFill>
            <p:spPr>
              <a:xfrm>
                <a:off x="1563120" y="1389240"/>
                <a:ext cx="6586920" cy="3756240"/>
              </a:xfrm>
              <a:prstGeom prst="rect">
                <a:avLst/>
              </a:prstGeom>
            </p:spPr>
          </p:pic>
        </mc:Fallback>
      </mc:AlternateContent>
    </p:spTree>
    <p:extLst>
      <p:ext uri="{BB962C8B-B14F-4D97-AF65-F5344CB8AC3E}">
        <p14:creationId xmlns:p14="http://schemas.microsoft.com/office/powerpoint/2010/main" val="1548640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5" y="148591"/>
            <a:ext cx="7593945" cy="338554"/>
          </a:xfrm>
          <a:prstGeom prst="rect">
            <a:avLst/>
          </a:prstGeom>
        </p:spPr>
        <p:txBody>
          <a:bodyPr wrap="square">
            <a:spAutoFit/>
          </a:bodyPr>
          <a:lstStyle/>
          <a:p>
            <a:r>
              <a:rPr lang="en-IN" sz="1600" dirty="0">
                <a:solidFill>
                  <a:schemeClr val="tx1"/>
                </a:solidFill>
              </a:rPr>
              <a:t>Proof cont.</a:t>
            </a:r>
            <a:r>
              <a:rPr lang="en-IN" sz="1600" b="1" dirty="0"/>
              <a:t> </a:t>
            </a:r>
            <a:endParaRPr lang="en-US" sz="1600" dirty="0"/>
          </a:p>
        </p:txBody>
      </p:sp>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 xmlns:a16="http://schemas.microsoft.com/office/drawing/2014/main" id="{367EB10E-25BC-4379-9CBB-89EBF5676BF3}"/>
                  </a:ext>
                </a:extLst>
              </p:cNvPr>
              <p:cNvSpPr txBox="1">
                <a:spLocks/>
              </p:cNvSpPr>
              <p:nvPr/>
            </p:nvSpPr>
            <p:spPr>
              <a:xfrm>
                <a:off x="285135" y="797643"/>
                <a:ext cx="4412436" cy="459869"/>
              </a:xfrm>
              <a:prstGeom prst="rect">
                <a:avLst/>
              </a:prstGeom>
              <a:solidFill>
                <a:schemeClr val="accent1">
                  <a:lumMod val="20000"/>
                  <a:lumOff val="80000"/>
                </a:schemeClr>
              </a:solid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b="1" dirty="0"/>
                  <a:t> (2) </a:t>
                </a:r>
                <a14:m>
                  <m:oMath xmlns:m="http://schemas.openxmlformats.org/officeDocument/2006/math">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rPr>
                      <m:t>𝐩</m:t>
                    </m:r>
                    <m:r>
                      <a:rPr lang="en-IN" b="1">
                        <a:latin typeface="Cambria Math" panose="02040503050406030204" pitchFamily="18" charset="0"/>
                      </a:rPr>
                      <m:t>∧</m:t>
                    </m:r>
                    <m:r>
                      <a:rPr lang="en-IN" b="1" i="1">
                        <a:latin typeface="Cambria Math" panose="02040503050406030204" pitchFamily="18" charset="0"/>
                      </a:rPr>
                      <m:t>𝐪</m:t>
                    </m:r>
                  </m:oMath>
                </a14:m>
                <a:r>
                  <a:rPr lang="en-IN" b="1" dirty="0"/>
                  <a:t>) </a:t>
                </a:r>
                <a14:m>
                  <m:oMath xmlns:m="http://schemas.openxmlformats.org/officeDocument/2006/math">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𝒑</m:t>
                    </m:r>
                    <m:r>
                      <a:rPr lang="en-IN" b="1">
                        <a:latin typeface="Cambria Math" panose="02040503050406030204" pitchFamily="18" charset="0"/>
                      </a:rPr>
                      <m:t>∨</m:t>
                    </m:r>
                    <m:r>
                      <a:rPr lang="en-IN" b="1" i="1">
                        <a:latin typeface="Cambria Math" panose="02040503050406030204" pitchFamily="18" charset="0"/>
                        <a:ea typeface="Cambria Math" panose="02040503050406030204" pitchFamily="18" charset="0"/>
                      </a:rPr>
                      <m:t>~</m:t>
                    </m:r>
                    <m:r>
                      <a:rPr lang="en-IN" b="1" i="1">
                        <a:latin typeface="Cambria Math" panose="02040503050406030204" pitchFamily="18" charset="0"/>
                        <a:ea typeface="Cambria Math" panose="02040503050406030204" pitchFamily="18" charset="0"/>
                      </a:rPr>
                      <m:t>𝒒</m:t>
                    </m:r>
                  </m:oMath>
                </a14:m>
                <a:endParaRPr lang="en-IN" b="1" dirty="0"/>
              </a:p>
            </p:txBody>
          </p:sp>
        </mc:Choice>
        <mc:Fallback xmlns="">
          <p:sp>
            <p:nvSpPr>
              <p:cNvPr id="12" name="Content Placeholder 2">
                <a:extLst>
                  <a:ext uri="{FF2B5EF4-FFF2-40B4-BE49-F238E27FC236}">
                    <a16:creationId xmlns:a16="http://schemas.microsoft.com/office/drawing/2014/main" id="{367EB10E-25BC-4379-9CBB-89EBF5676BF3}"/>
                  </a:ext>
                </a:extLst>
              </p:cNvPr>
              <p:cNvSpPr txBox="1">
                <a:spLocks noRot="1" noChangeAspect="1" noMove="1" noResize="1" noEditPoints="1" noAdjustHandles="1" noChangeArrowheads="1" noChangeShapeType="1" noTextEdit="1"/>
              </p:cNvSpPr>
              <p:nvPr/>
            </p:nvSpPr>
            <p:spPr>
              <a:xfrm>
                <a:off x="285135" y="797643"/>
                <a:ext cx="4412436" cy="459869"/>
              </a:xfrm>
              <a:prstGeom prst="rect">
                <a:avLst/>
              </a:prstGeom>
              <a:blipFill>
                <a:blip r:embed="rId6"/>
                <a:stretch>
                  <a:fillRect t="-12000" b="-17333"/>
                </a:stretch>
              </a:blipFill>
              <a:ln>
                <a:noFill/>
              </a:ln>
            </p:spPr>
            <p:txBody>
              <a:bodyPr/>
              <a:lstStyle/>
              <a:p>
                <a:r>
                  <a:rPr lang="en-US">
                    <a:noFill/>
                  </a:rPr>
                  <a:t> </a:t>
                </a:r>
              </a:p>
            </p:txBody>
          </p:sp>
        </mc:Fallback>
      </mc:AlternateContent>
      <p:graphicFrame>
        <p:nvGraphicFramePr>
          <p:cNvPr id="11" name="Table 5">
            <a:extLst>
              <a:ext uri="{FF2B5EF4-FFF2-40B4-BE49-F238E27FC236}">
                <a16:creationId xmlns="" xmlns:a16="http://schemas.microsoft.com/office/drawing/2014/main" id="{8136E331-769B-414A-92D7-3563E3155E55}"/>
              </a:ext>
            </a:extLst>
          </p:cNvPr>
          <p:cNvGraphicFramePr>
            <a:graphicFrameLocks/>
          </p:cNvGraphicFramePr>
          <p:nvPr>
            <p:extLst>
              <p:ext uri="{D42A27DB-BD31-4B8C-83A1-F6EECF244321}">
                <p14:modId xmlns:p14="http://schemas.microsoft.com/office/powerpoint/2010/main" val="1517734792"/>
              </p:ext>
            </p:extLst>
          </p:nvPr>
        </p:nvGraphicFramePr>
        <p:xfrm>
          <a:off x="914400" y="1426088"/>
          <a:ext cx="7087632" cy="2069774"/>
        </p:xfrm>
        <a:graphic>
          <a:graphicData uri="http://schemas.openxmlformats.org/drawingml/2006/table">
            <a:tbl>
              <a:tblPr firstRow="1" bandRow="1">
                <a:tableStyleId>{073A0DAA-6AF3-43AB-8588-CEC1D06C72B9}</a:tableStyleId>
              </a:tblPr>
              <a:tblGrid>
                <a:gridCol w="885954">
                  <a:extLst>
                    <a:ext uri="{9D8B030D-6E8A-4147-A177-3AD203B41FA5}">
                      <a16:colId xmlns="" xmlns:a16="http://schemas.microsoft.com/office/drawing/2014/main" val="123110768"/>
                    </a:ext>
                  </a:extLst>
                </a:gridCol>
                <a:gridCol w="885954">
                  <a:extLst>
                    <a:ext uri="{9D8B030D-6E8A-4147-A177-3AD203B41FA5}">
                      <a16:colId xmlns="" xmlns:a16="http://schemas.microsoft.com/office/drawing/2014/main" val="530903064"/>
                    </a:ext>
                  </a:extLst>
                </a:gridCol>
                <a:gridCol w="885954">
                  <a:extLst>
                    <a:ext uri="{9D8B030D-6E8A-4147-A177-3AD203B41FA5}">
                      <a16:colId xmlns="" xmlns:a16="http://schemas.microsoft.com/office/drawing/2014/main" val="2252919719"/>
                    </a:ext>
                  </a:extLst>
                </a:gridCol>
                <a:gridCol w="990366">
                  <a:extLst>
                    <a:ext uri="{9D8B030D-6E8A-4147-A177-3AD203B41FA5}">
                      <a16:colId xmlns="" xmlns:a16="http://schemas.microsoft.com/office/drawing/2014/main" val="3571142258"/>
                    </a:ext>
                  </a:extLst>
                </a:gridCol>
                <a:gridCol w="781542">
                  <a:extLst>
                    <a:ext uri="{9D8B030D-6E8A-4147-A177-3AD203B41FA5}">
                      <a16:colId xmlns="" xmlns:a16="http://schemas.microsoft.com/office/drawing/2014/main" val="3989009869"/>
                    </a:ext>
                  </a:extLst>
                </a:gridCol>
                <a:gridCol w="885954">
                  <a:extLst>
                    <a:ext uri="{9D8B030D-6E8A-4147-A177-3AD203B41FA5}">
                      <a16:colId xmlns="" xmlns:a16="http://schemas.microsoft.com/office/drawing/2014/main" val="2897276940"/>
                    </a:ext>
                  </a:extLst>
                </a:gridCol>
                <a:gridCol w="885954">
                  <a:extLst>
                    <a:ext uri="{9D8B030D-6E8A-4147-A177-3AD203B41FA5}">
                      <a16:colId xmlns="" xmlns:a16="http://schemas.microsoft.com/office/drawing/2014/main" val="2824189319"/>
                    </a:ext>
                  </a:extLst>
                </a:gridCol>
                <a:gridCol w="885954">
                  <a:extLst>
                    <a:ext uri="{9D8B030D-6E8A-4147-A177-3AD203B41FA5}">
                      <a16:colId xmlns="" xmlns:a16="http://schemas.microsoft.com/office/drawing/2014/main" val="2546114677"/>
                    </a:ext>
                  </a:extLst>
                </a:gridCol>
              </a:tblGrid>
              <a:tr h="619610">
                <a:tc>
                  <a:txBody>
                    <a:bodyPr/>
                    <a:lstStyle/>
                    <a:p>
                      <a:r>
                        <a:rPr lang="en-IN" dirty="0"/>
                        <a:t>p</a:t>
                      </a:r>
                    </a:p>
                  </a:txBody>
                  <a:tcPr/>
                </a:tc>
                <a:tc>
                  <a:txBody>
                    <a:bodyPr/>
                    <a:lstStyle/>
                    <a:p>
                      <a:r>
                        <a:rPr lang="en-IN" dirty="0"/>
                        <a:t>q</a:t>
                      </a:r>
                    </a:p>
                  </a:txBody>
                  <a:tcPr/>
                </a:tc>
                <a:tc>
                  <a:txBody>
                    <a:bodyPr/>
                    <a:lstStyle/>
                    <a:p>
                      <a:endParaRPr lang="en-US"/>
                    </a:p>
                  </a:txBody>
                  <a:tcPr>
                    <a:blipFill>
                      <a:blip r:embed="rId7"/>
                      <a:stretch>
                        <a:fillRect l="-201370" t="-4808" r="-504110" b="-249038"/>
                      </a:stretch>
                    </a:blipFill>
                  </a:tcPr>
                </a:tc>
                <a:tc>
                  <a:txBody>
                    <a:bodyPr/>
                    <a:lstStyle/>
                    <a:p>
                      <a:endParaRPr lang="en-US"/>
                    </a:p>
                  </a:txBody>
                  <a:tcPr>
                    <a:blipFill>
                      <a:blip r:embed="rId7"/>
                      <a:stretch>
                        <a:fillRect l="-268293" t="-4808" r="-348780" b="-249038"/>
                      </a:stretch>
                    </a:blipFill>
                  </a:tcPr>
                </a:tc>
                <a:tc>
                  <a:txBody>
                    <a:bodyPr/>
                    <a:lstStyle/>
                    <a:p>
                      <a:endParaRPr lang="en-US"/>
                    </a:p>
                  </a:txBody>
                  <a:tcPr>
                    <a:blipFill>
                      <a:blip r:embed="rId7"/>
                      <a:stretch>
                        <a:fillRect l="-468217" t="-4808" r="-343411" b="-249038"/>
                      </a:stretch>
                    </a:blipFill>
                  </a:tcPr>
                </a:tc>
                <a:tc>
                  <a:txBody>
                    <a:bodyPr/>
                    <a:lstStyle/>
                    <a:p>
                      <a:endParaRPr lang="en-US"/>
                    </a:p>
                  </a:txBody>
                  <a:tcPr>
                    <a:blipFill>
                      <a:blip r:embed="rId7"/>
                      <a:stretch>
                        <a:fillRect l="-502055" t="-4808" r="-203425" b="-249038"/>
                      </a:stretch>
                    </a:blipFill>
                  </a:tcPr>
                </a:tc>
                <a:tc>
                  <a:txBody>
                    <a:bodyPr/>
                    <a:lstStyle/>
                    <a:p>
                      <a:endParaRPr lang="en-US"/>
                    </a:p>
                  </a:txBody>
                  <a:tcPr>
                    <a:blipFill>
                      <a:blip r:embed="rId7"/>
                      <a:stretch>
                        <a:fillRect l="-597959" t="-4808" r="-102041" b="-249038"/>
                      </a:stretch>
                    </a:blipFill>
                  </a:tcPr>
                </a:tc>
                <a:tc>
                  <a:txBody>
                    <a:bodyPr/>
                    <a:lstStyle/>
                    <a:p>
                      <a:endParaRPr lang="en-US" dirty="0"/>
                    </a:p>
                  </a:txBody>
                  <a:tcPr>
                    <a:blipFill>
                      <a:blip r:embed="rId7"/>
                      <a:stretch>
                        <a:fillRect l="-702740" t="-4808" r="-2740" b="-249038"/>
                      </a:stretch>
                    </a:blipFill>
                  </a:tcPr>
                </a:tc>
                <a:extLst>
                  <a:ext uri="{0D108BD9-81ED-4DB2-BD59-A6C34878D82A}">
                    <a16:rowId xmlns="" xmlns:a16="http://schemas.microsoft.com/office/drawing/2014/main" val="3344943702"/>
                  </a:ext>
                </a:extLst>
              </a:tr>
              <a:tr h="362541">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447933838"/>
                  </a:ext>
                </a:extLst>
              </a:tr>
              <a:tr h="362541">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752375670"/>
                  </a:ext>
                </a:extLst>
              </a:tr>
              <a:tr h="362541">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3078174459"/>
                  </a:ext>
                </a:extLst>
              </a:tr>
              <a:tr h="362541">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460338340"/>
                  </a:ext>
                </a:extLst>
              </a:tr>
            </a:tbl>
          </a:graphicData>
        </a:graphic>
      </p:graphicFrame>
      <p:sp>
        <p:nvSpPr>
          <p:cNvPr id="4" name="Rectangle 3">
            <a:extLst>
              <a:ext uri="{FF2B5EF4-FFF2-40B4-BE49-F238E27FC236}">
                <a16:creationId xmlns="" xmlns:a16="http://schemas.microsoft.com/office/drawing/2014/main" id="{56353D5D-3B6A-42C6-87EB-F8D0B71783ED}"/>
              </a:ext>
            </a:extLst>
          </p:cNvPr>
          <p:cNvSpPr/>
          <p:nvPr/>
        </p:nvSpPr>
        <p:spPr>
          <a:xfrm>
            <a:off x="965527" y="3751852"/>
            <a:ext cx="1667444" cy="307777"/>
          </a:xfrm>
          <a:prstGeom prst="rect">
            <a:avLst/>
          </a:prstGeom>
        </p:spPr>
        <p:txBody>
          <a:bodyPr wrap="none">
            <a:spAutoFit/>
          </a:bodyPr>
          <a:lstStyle/>
          <a:p>
            <a:r>
              <a:rPr lang="en-IN" dirty="0">
                <a:solidFill>
                  <a:schemeClr val="bg1"/>
                </a:solidFill>
              </a:rPr>
              <a:t>Hence, it is proved</a:t>
            </a:r>
            <a:endParaRPr lang="en-US" dirty="0">
              <a:solidFill>
                <a:schemeClr val="bg1"/>
              </a:solidFill>
            </a:endParaRPr>
          </a:p>
        </p:txBody>
      </p:sp>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7231320" y="1019520"/>
              <a:ext cx="806400" cy="711360"/>
            </p14:xfrm>
          </p:contentPart>
        </mc:Choice>
        <mc:Fallback xmlns="">
          <p:pic>
            <p:nvPicPr>
              <p:cNvPr id="7" name="Ink 6"/>
              <p:cNvPicPr/>
              <p:nvPr/>
            </p:nvPicPr>
            <p:blipFill>
              <a:blip r:embed="rId9"/>
              <a:stretch>
                <a:fillRect/>
              </a:stretch>
            </p:blipFill>
            <p:spPr>
              <a:xfrm>
                <a:off x="7221960" y="1010160"/>
                <a:ext cx="825120" cy="7300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p14:cNvContentPartPr/>
              <p14:nvPr/>
            </p14:nvContentPartPr>
            <p14:xfrm>
              <a:off x="4607280" y="3579120"/>
              <a:ext cx="1928880" cy="846000"/>
            </p14:xfrm>
          </p:contentPart>
        </mc:Choice>
        <mc:Fallback xmlns="">
          <p:pic>
            <p:nvPicPr>
              <p:cNvPr id="9" name="Ink 8"/>
              <p:cNvPicPr/>
              <p:nvPr/>
            </p:nvPicPr>
            <p:blipFill>
              <a:blip r:embed="rId11"/>
              <a:stretch>
                <a:fillRect/>
              </a:stretch>
            </p:blipFill>
            <p:spPr>
              <a:xfrm>
                <a:off x="4597920" y="3569760"/>
                <a:ext cx="1947600" cy="864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p14:cNvContentPartPr/>
              <p14:nvPr/>
            </p14:nvContentPartPr>
            <p14:xfrm>
              <a:off x="2370960" y="3690000"/>
              <a:ext cx="2046960" cy="766440"/>
            </p14:xfrm>
          </p:contentPart>
        </mc:Choice>
        <mc:Fallback xmlns="">
          <p:pic>
            <p:nvPicPr>
              <p:cNvPr id="10" name="Ink 9"/>
              <p:cNvPicPr/>
              <p:nvPr/>
            </p:nvPicPr>
            <p:blipFill>
              <a:blip r:embed="rId13"/>
              <a:stretch>
                <a:fillRect/>
              </a:stretch>
            </p:blipFill>
            <p:spPr>
              <a:xfrm>
                <a:off x="2361600" y="3680640"/>
                <a:ext cx="2065680" cy="7851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p14:cNvContentPartPr/>
              <p14:nvPr/>
            </p14:nvContentPartPr>
            <p14:xfrm>
              <a:off x="8806406" y="1763554"/>
              <a:ext cx="360" cy="360"/>
            </p14:xfrm>
          </p:contentPart>
        </mc:Choice>
        <mc:Fallback xmlns="">
          <p:pic>
            <p:nvPicPr>
              <p:cNvPr id="13" name="Ink 12"/>
              <p:cNvPicPr/>
              <p:nvPr/>
            </p:nvPicPr>
            <p:blipFill>
              <a:blip r:embed="rId15"/>
              <a:stretch>
                <a:fillRect/>
              </a:stretch>
            </p:blipFill>
            <p:spPr>
              <a:xfrm>
                <a:off x="8794526" y="1751674"/>
                <a:ext cx="24120" cy="24120"/>
              </a:xfrm>
              <a:prstGeom prst="rect">
                <a:avLst/>
              </a:prstGeom>
            </p:spPr>
          </p:pic>
        </mc:Fallback>
      </mc:AlternateContent>
    </p:spTree>
    <p:extLst>
      <p:ext uri="{BB962C8B-B14F-4D97-AF65-F5344CB8AC3E}">
        <p14:creationId xmlns:p14="http://schemas.microsoft.com/office/powerpoint/2010/main" val="32235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2">
                                            <p:bg/>
                                          </p:spTgt>
                                        </p:tgtEl>
                                        <p:attrNameLst>
                                          <p:attrName>style.visibility</p:attrName>
                                        </p:attrNameLst>
                                      </p:cBhvr>
                                      <p:to>
                                        <p:strVal val="visible"/>
                                      </p:to>
                                    </p:set>
                                    <p:animEffect transition="in" filter="fade">
                                      <p:cBhvr>
                                        <p:cTn id="11" dur="1000"/>
                                        <p:tgtEl>
                                          <p:spTgt spid="12">
                                            <p:bg/>
                                          </p:spTgt>
                                        </p:tgtEl>
                                      </p:cBhvr>
                                    </p:animEffect>
                                    <p:anim calcmode="lin" valueType="num">
                                      <p:cBhvr>
                                        <p:cTn id="12" dur="1000" fill="hold"/>
                                        <p:tgtEl>
                                          <p:spTgt spid="12">
                                            <p:bg/>
                                          </p:spTgt>
                                        </p:tgtEl>
                                        <p:attrNameLst>
                                          <p:attrName>ppt_x</p:attrName>
                                        </p:attrNameLst>
                                      </p:cBhvr>
                                      <p:tavLst>
                                        <p:tav tm="0">
                                          <p:val>
                                            <p:strVal val="#ppt_x"/>
                                          </p:val>
                                        </p:tav>
                                        <p:tav tm="100000">
                                          <p:val>
                                            <p:strVal val="#ppt_x"/>
                                          </p:val>
                                        </p:tav>
                                      </p:tavLst>
                                    </p:anim>
                                    <p:anim calcmode="lin" valueType="num">
                                      <p:cBhvr>
                                        <p:cTn id="13" dur="1000" fill="hold"/>
                                        <p:tgtEl>
                                          <p:spTgt spid="12">
                                            <p:bg/>
                                          </p:spTgt>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1000"/>
                                        <p:tgtEl>
                                          <p:spTgt spid="12">
                                            <p:txEl>
                                              <p:pRg st="0" end="0"/>
                                            </p:txEl>
                                          </p:spTgt>
                                        </p:tgtEl>
                                      </p:cBhvr>
                                    </p:animEffect>
                                    <p:anim calcmode="lin" valueType="num">
                                      <p:cBhvr>
                                        <p:cTn id="19"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5" y="148591"/>
            <a:ext cx="7593945" cy="584775"/>
          </a:xfrm>
          <a:prstGeom prst="rect">
            <a:avLst/>
          </a:prstGeom>
        </p:spPr>
        <p:txBody>
          <a:bodyPr wrap="square">
            <a:spAutoFit/>
          </a:bodyPr>
          <a:lstStyle/>
          <a:p>
            <a:r>
              <a:rPr lang="en-US" sz="1600" b="1" dirty="0"/>
              <a:t>Theorem:</a:t>
            </a:r>
            <a:r>
              <a:rPr lang="en-US" sz="1600" dirty="0"/>
              <a:t/>
            </a:r>
            <a:br>
              <a:rPr lang="en-US" sz="1600" dirty="0"/>
            </a:br>
            <a:endParaRPr lang="en-US" sz="1600" dirty="0"/>
          </a:p>
        </p:txBody>
      </p:sp>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3" name="Rectangle 2">
            <a:extLst>
              <a:ext uri="{FF2B5EF4-FFF2-40B4-BE49-F238E27FC236}">
                <a16:creationId xmlns="" xmlns:a16="http://schemas.microsoft.com/office/drawing/2014/main" id="{152ED3EB-E5DA-44F7-9192-A2D1700D66AE}"/>
              </a:ext>
            </a:extLst>
          </p:cNvPr>
          <p:cNvSpPr/>
          <p:nvPr/>
        </p:nvSpPr>
        <p:spPr>
          <a:xfrm>
            <a:off x="429030" y="881956"/>
            <a:ext cx="4572000" cy="2462213"/>
          </a:xfrm>
          <a:prstGeom prst="rect">
            <a:avLst/>
          </a:prstGeom>
        </p:spPr>
        <p:txBody>
          <a:bodyPr>
            <a:spAutoFit/>
          </a:bodyPr>
          <a:lstStyle/>
          <a:p>
            <a:r>
              <a:rPr lang="en-US" dirty="0">
                <a:solidFill>
                  <a:schemeClr val="bg1"/>
                </a:solidFill>
              </a:rPr>
              <a:t>Let </a:t>
            </a:r>
            <a:r>
              <a:rPr lang="en-US" dirty="0" err="1">
                <a:solidFill>
                  <a:schemeClr val="bg1"/>
                </a:solidFill>
              </a:rPr>
              <a:t>p,q</a:t>
            </a:r>
            <a:r>
              <a:rPr lang="en-US" dirty="0">
                <a:solidFill>
                  <a:schemeClr val="bg1"/>
                </a:solidFill>
              </a:rPr>
              <a:t> and r be statements. Then the following logical equivalences hold.</a:t>
            </a:r>
          </a:p>
          <a:p>
            <a:pPr lvl="0"/>
            <a:r>
              <a:rPr lang="en-US" b="1" dirty="0">
                <a:solidFill>
                  <a:schemeClr val="bg1"/>
                </a:solidFill>
              </a:rPr>
              <a:t>Commutative Law</a:t>
            </a:r>
            <a:r>
              <a:rPr lang="en-US" dirty="0">
                <a:solidFill>
                  <a:schemeClr val="bg1"/>
                </a:solidFill>
              </a:rPr>
              <a:t> :     </a:t>
            </a:r>
            <a:r>
              <a:rPr lang="en-US" dirty="0" err="1">
                <a:solidFill>
                  <a:schemeClr val="bg1"/>
                </a:solidFill>
              </a:rPr>
              <a:t>pɅq</a:t>
            </a:r>
            <a:r>
              <a:rPr lang="en-US" dirty="0">
                <a:solidFill>
                  <a:schemeClr val="bg1"/>
                </a:solidFill>
              </a:rPr>
              <a:t> ≡ </a:t>
            </a:r>
            <a:r>
              <a:rPr lang="en-US" dirty="0" err="1">
                <a:solidFill>
                  <a:schemeClr val="bg1"/>
                </a:solidFill>
              </a:rPr>
              <a:t>qɅp</a:t>
            </a:r>
            <a:r>
              <a:rPr lang="en-US" dirty="0">
                <a:solidFill>
                  <a:schemeClr val="bg1"/>
                </a:solidFill>
              </a:rPr>
              <a:t> and </a:t>
            </a:r>
            <a:r>
              <a:rPr lang="en-US" dirty="0" err="1">
                <a:solidFill>
                  <a:schemeClr val="bg1"/>
                </a:solidFill>
              </a:rPr>
              <a:t>p˅q</a:t>
            </a:r>
            <a:r>
              <a:rPr lang="en-US" dirty="0">
                <a:solidFill>
                  <a:schemeClr val="bg1"/>
                </a:solidFill>
              </a:rPr>
              <a:t> ≡ </a:t>
            </a:r>
            <a:r>
              <a:rPr lang="en-US" dirty="0" err="1">
                <a:solidFill>
                  <a:schemeClr val="bg1"/>
                </a:solidFill>
              </a:rPr>
              <a:t>q˅p</a:t>
            </a:r>
            <a:endParaRPr lang="en-US" dirty="0">
              <a:solidFill>
                <a:schemeClr val="bg1"/>
              </a:solidFill>
            </a:endParaRPr>
          </a:p>
          <a:p>
            <a:pPr lvl="0"/>
            <a:r>
              <a:rPr lang="en-US" b="1" dirty="0">
                <a:solidFill>
                  <a:schemeClr val="bg1"/>
                </a:solidFill>
              </a:rPr>
              <a:t>Associative Law</a:t>
            </a:r>
            <a:r>
              <a:rPr lang="en-US" dirty="0">
                <a:solidFill>
                  <a:schemeClr val="bg1"/>
                </a:solidFill>
              </a:rPr>
              <a:t>:         (</a:t>
            </a:r>
            <a:r>
              <a:rPr lang="en-US" dirty="0" err="1">
                <a:solidFill>
                  <a:schemeClr val="bg1"/>
                </a:solidFill>
              </a:rPr>
              <a:t>pɅq</a:t>
            </a:r>
            <a:r>
              <a:rPr lang="en-US" dirty="0">
                <a:solidFill>
                  <a:schemeClr val="bg1"/>
                </a:solidFill>
              </a:rPr>
              <a:t>) Ʌr ≡ pɅ(</a:t>
            </a:r>
            <a:r>
              <a:rPr lang="en-US" dirty="0" err="1">
                <a:solidFill>
                  <a:schemeClr val="bg1"/>
                </a:solidFill>
              </a:rPr>
              <a:t>qɅr</a:t>
            </a:r>
            <a:r>
              <a:rPr lang="en-US" dirty="0">
                <a:solidFill>
                  <a:schemeClr val="bg1"/>
                </a:solidFill>
              </a:rPr>
              <a:t>)                             </a:t>
            </a:r>
          </a:p>
          <a:p>
            <a:r>
              <a:rPr lang="en-US" dirty="0">
                <a:solidFill>
                  <a:schemeClr val="bg1"/>
                </a:solidFill>
              </a:rPr>
              <a:t>                                       (</a:t>
            </a:r>
            <a:r>
              <a:rPr lang="en-US" dirty="0" err="1">
                <a:solidFill>
                  <a:schemeClr val="bg1"/>
                </a:solidFill>
              </a:rPr>
              <a:t>p˅q</a:t>
            </a:r>
            <a:r>
              <a:rPr lang="en-US" dirty="0">
                <a:solidFill>
                  <a:schemeClr val="bg1"/>
                </a:solidFill>
              </a:rPr>
              <a:t>) ˅r ≡p˅(q ˅r)</a:t>
            </a:r>
          </a:p>
          <a:p>
            <a:pPr lvl="0"/>
            <a:r>
              <a:rPr lang="en-US" b="1" dirty="0">
                <a:solidFill>
                  <a:schemeClr val="bg1"/>
                </a:solidFill>
              </a:rPr>
              <a:t>Distributive Law</a:t>
            </a:r>
            <a:r>
              <a:rPr lang="en-US" dirty="0">
                <a:solidFill>
                  <a:schemeClr val="bg1"/>
                </a:solidFill>
              </a:rPr>
              <a:t>:        p˅(</a:t>
            </a:r>
            <a:r>
              <a:rPr lang="en-US" dirty="0" err="1">
                <a:solidFill>
                  <a:schemeClr val="bg1"/>
                </a:solidFill>
              </a:rPr>
              <a:t>qɅr</a:t>
            </a:r>
            <a:r>
              <a:rPr lang="en-US" dirty="0">
                <a:solidFill>
                  <a:schemeClr val="bg1"/>
                </a:solidFill>
              </a:rPr>
              <a:t>)   ≡(</a:t>
            </a:r>
            <a:r>
              <a:rPr lang="en-US" dirty="0" err="1">
                <a:solidFill>
                  <a:schemeClr val="bg1"/>
                </a:solidFill>
              </a:rPr>
              <a:t>p˅q</a:t>
            </a:r>
            <a:r>
              <a:rPr lang="en-US" dirty="0">
                <a:solidFill>
                  <a:schemeClr val="bg1"/>
                </a:solidFill>
              </a:rPr>
              <a:t>)Ʌ(</a:t>
            </a:r>
            <a:r>
              <a:rPr lang="en-US" dirty="0" err="1">
                <a:solidFill>
                  <a:schemeClr val="bg1"/>
                </a:solidFill>
              </a:rPr>
              <a:t>p˅r</a:t>
            </a:r>
            <a:r>
              <a:rPr lang="en-US" dirty="0">
                <a:solidFill>
                  <a:schemeClr val="bg1"/>
                </a:solidFill>
              </a:rPr>
              <a:t>)  </a:t>
            </a:r>
          </a:p>
          <a:p>
            <a:r>
              <a:rPr lang="en-US" dirty="0">
                <a:solidFill>
                  <a:schemeClr val="bg1"/>
                </a:solidFill>
              </a:rPr>
              <a:t>                                       pɅ (</a:t>
            </a:r>
            <a:r>
              <a:rPr lang="en-US" dirty="0" err="1">
                <a:solidFill>
                  <a:schemeClr val="bg1"/>
                </a:solidFill>
              </a:rPr>
              <a:t>q˅r</a:t>
            </a:r>
            <a:r>
              <a:rPr lang="en-US" dirty="0">
                <a:solidFill>
                  <a:schemeClr val="bg1"/>
                </a:solidFill>
              </a:rPr>
              <a:t>)   ≡(</a:t>
            </a:r>
            <a:r>
              <a:rPr lang="en-US" dirty="0" err="1">
                <a:solidFill>
                  <a:schemeClr val="bg1"/>
                </a:solidFill>
              </a:rPr>
              <a:t>pɅq</a:t>
            </a:r>
            <a:r>
              <a:rPr lang="en-US" dirty="0">
                <a:solidFill>
                  <a:schemeClr val="bg1"/>
                </a:solidFill>
              </a:rPr>
              <a:t>) ˅ (</a:t>
            </a:r>
            <a:r>
              <a:rPr lang="en-US" dirty="0" err="1">
                <a:solidFill>
                  <a:schemeClr val="bg1"/>
                </a:solidFill>
              </a:rPr>
              <a:t>pɅr</a:t>
            </a:r>
            <a:r>
              <a:rPr lang="en-US" dirty="0">
                <a:solidFill>
                  <a:schemeClr val="bg1"/>
                </a:solidFill>
              </a:rPr>
              <a:t>) </a:t>
            </a:r>
          </a:p>
          <a:p>
            <a:pPr lvl="0"/>
            <a:r>
              <a:rPr lang="en-US" b="1" dirty="0">
                <a:solidFill>
                  <a:schemeClr val="bg1"/>
                </a:solidFill>
              </a:rPr>
              <a:t>Absorption Law:</a:t>
            </a:r>
            <a:r>
              <a:rPr lang="en-US" dirty="0">
                <a:solidFill>
                  <a:schemeClr val="bg1"/>
                </a:solidFill>
              </a:rPr>
              <a:t>         pɅ(</a:t>
            </a:r>
            <a:r>
              <a:rPr lang="en-US" dirty="0" err="1">
                <a:solidFill>
                  <a:schemeClr val="bg1"/>
                </a:solidFill>
              </a:rPr>
              <a:t>p˅q</a:t>
            </a:r>
            <a:r>
              <a:rPr lang="en-US" dirty="0">
                <a:solidFill>
                  <a:schemeClr val="bg1"/>
                </a:solidFill>
              </a:rPr>
              <a:t>) ≡p</a:t>
            </a:r>
          </a:p>
          <a:p>
            <a:r>
              <a:rPr lang="en-US" dirty="0">
                <a:solidFill>
                  <a:schemeClr val="bg1"/>
                </a:solidFill>
              </a:rPr>
              <a:t>                                       p˅ (</a:t>
            </a:r>
            <a:r>
              <a:rPr lang="en-US" dirty="0" err="1">
                <a:solidFill>
                  <a:schemeClr val="bg1"/>
                </a:solidFill>
              </a:rPr>
              <a:t>pɅq</a:t>
            </a:r>
            <a:r>
              <a:rPr lang="en-US" dirty="0">
                <a:solidFill>
                  <a:schemeClr val="bg1"/>
                </a:solidFill>
              </a:rPr>
              <a:t>) ≡p</a:t>
            </a:r>
          </a:p>
          <a:p>
            <a:pPr lvl="0"/>
            <a:r>
              <a:rPr lang="en-US" b="1" dirty="0">
                <a:solidFill>
                  <a:schemeClr val="bg1"/>
                </a:solidFill>
              </a:rPr>
              <a:t>Idempotent Law:</a:t>
            </a:r>
            <a:r>
              <a:rPr lang="en-US" dirty="0">
                <a:solidFill>
                  <a:schemeClr val="bg1"/>
                </a:solidFill>
              </a:rPr>
              <a:t>        </a:t>
            </a:r>
            <a:r>
              <a:rPr lang="en-US" dirty="0" err="1">
                <a:solidFill>
                  <a:schemeClr val="bg1"/>
                </a:solidFill>
              </a:rPr>
              <a:t>pɅp</a:t>
            </a:r>
            <a:r>
              <a:rPr lang="en-US" dirty="0">
                <a:solidFill>
                  <a:schemeClr val="bg1"/>
                </a:solidFill>
              </a:rPr>
              <a:t> ≡p and </a:t>
            </a:r>
            <a:r>
              <a:rPr lang="en-US" dirty="0" err="1">
                <a:solidFill>
                  <a:schemeClr val="bg1"/>
                </a:solidFill>
              </a:rPr>
              <a:t>p˅p</a:t>
            </a:r>
            <a:r>
              <a:rPr lang="en-US" dirty="0">
                <a:solidFill>
                  <a:schemeClr val="bg1"/>
                </a:solidFill>
              </a:rPr>
              <a:t> ≡p</a:t>
            </a:r>
          </a:p>
          <a:p>
            <a:pPr lvl="0"/>
            <a:r>
              <a:rPr lang="en-US" b="1" dirty="0">
                <a:solidFill>
                  <a:schemeClr val="bg1"/>
                </a:solidFill>
              </a:rPr>
              <a:t>Double negation Law</a:t>
            </a:r>
            <a:r>
              <a:rPr lang="en-US" dirty="0">
                <a:solidFill>
                  <a:schemeClr val="bg1"/>
                </a:solidFill>
              </a:rPr>
              <a:t>: ~~p ≡p</a:t>
            </a:r>
          </a:p>
        </p:txBody>
      </p:sp>
    </p:spTree>
    <p:extLst>
      <p:ext uri="{BB962C8B-B14F-4D97-AF65-F5344CB8AC3E}">
        <p14:creationId xmlns:p14="http://schemas.microsoft.com/office/powerpoint/2010/main" val="169113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381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5" y="148591"/>
            <a:ext cx="7593945" cy="584775"/>
          </a:xfrm>
          <a:prstGeom prst="rect">
            <a:avLst/>
          </a:prstGeom>
        </p:spPr>
        <p:txBody>
          <a:bodyPr wrap="square">
            <a:spAutoFit/>
          </a:bodyPr>
          <a:lstStyle/>
          <a:p>
            <a:r>
              <a:rPr lang="en-IN" sz="1600" b="1" dirty="0"/>
              <a:t>Associative law </a:t>
            </a:r>
            <a:r>
              <a:rPr lang="en-US" sz="1600" dirty="0"/>
              <a:t/>
            </a:r>
            <a:br>
              <a:rPr lang="en-US" sz="1600" dirty="0"/>
            </a:br>
            <a:endParaRPr lang="en-US" sz="1600" dirty="0"/>
          </a:p>
        </p:txBody>
      </p:sp>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754142"/>
              </a:xfrm>
              <a:prstGeom prst="rect">
                <a:avLst/>
              </a:prstGeom>
            </p:spPr>
            <p:txBody>
              <a:bodyPr wrap="square">
                <a:spAutoFit/>
              </a:bodyPr>
              <a:lstStyle/>
              <a:p>
                <a:r>
                  <a:rPr lang="en-IN" b="1" dirty="0">
                    <a:solidFill>
                      <a:schemeClr val="bg1"/>
                    </a:solidFill>
                  </a:rPr>
                  <a:t>Let p , q and r  be three statements then </a:t>
                </a:r>
              </a:p>
              <a:p>
                <a:r>
                  <a:rPr lang="en-IN" b="1" dirty="0">
                    <a:solidFill>
                      <a:schemeClr val="bg1"/>
                    </a:solidFill>
                  </a:rPr>
                  <a:t>  (1) </a:t>
                </a:r>
                <a14:m>
                  <m:oMath xmlns:m="http://schemas.openxmlformats.org/officeDocument/2006/math">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𝐪</m:t>
                    </m:r>
                    <m:r>
                      <a:rPr lang="en-IN" b="1">
                        <a:solidFill>
                          <a:schemeClr val="bg1"/>
                        </a:solidFill>
                        <a:latin typeface="Cambria Math" panose="02040503050406030204" pitchFamily="18" charset="0"/>
                      </a:rPr>
                      <m:t>∨</m:t>
                    </m:r>
                  </m:oMath>
                </a14:m>
                <a:r>
                  <a:rPr lang="en-IN" b="1" dirty="0">
                    <a:solidFill>
                      <a:schemeClr val="bg1"/>
                    </a:solidFill>
                  </a:rPr>
                  <a:t>r) </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𝐪</m:t>
                    </m:r>
                    <m:r>
                      <a:rPr lang="en-IN" b="1">
                        <a:solidFill>
                          <a:schemeClr val="bg1"/>
                        </a:solidFill>
                        <a:latin typeface="Cambria Math" panose="02040503050406030204" pitchFamily="18" charset="0"/>
                      </a:rPr>
                      <m:t>)∨</m:t>
                    </m:r>
                  </m:oMath>
                </a14:m>
                <a:r>
                  <a:rPr lang="en-IN" b="1" dirty="0">
                    <a:solidFill>
                      <a:schemeClr val="bg1"/>
                    </a:solidFill>
                  </a:rPr>
                  <a:t>r</a:t>
                </a:r>
              </a:p>
              <a:p>
                <a:r>
                  <a:rPr lang="en-IN" b="1" dirty="0">
                    <a:solidFill>
                      <a:schemeClr val="bg1"/>
                    </a:solidFill>
                  </a:rPr>
                  <a:t>  (2)</a:t>
                </a:r>
                <a14:m>
                  <m:oMath xmlns:m="http://schemas.openxmlformats.org/officeDocument/2006/math">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𝐪</m:t>
                    </m:r>
                    <m:r>
                      <a:rPr lang="en-IN" b="1">
                        <a:solidFill>
                          <a:schemeClr val="bg1"/>
                        </a:solidFill>
                        <a:latin typeface="Cambria Math" panose="02040503050406030204" pitchFamily="18" charset="0"/>
                      </a:rPr>
                      <m:t>∧</m:t>
                    </m:r>
                  </m:oMath>
                </a14:m>
                <a:r>
                  <a:rPr lang="en-IN" b="1" dirty="0">
                    <a:solidFill>
                      <a:schemeClr val="bg1"/>
                    </a:solidFill>
                  </a:rPr>
                  <a:t> r) </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𝒑</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𝒒</m:t>
                    </m:r>
                    <m:r>
                      <a:rPr lang="en-IN" b="1" i="1">
                        <a:solidFill>
                          <a:schemeClr val="bg1"/>
                        </a:solidFill>
                        <a:latin typeface="Cambria Math" panose="02040503050406030204" pitchFamily="18" charset="0"/>
                      </a:rPr>
                      <m:t>)</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𝐫</m:t>
                    </m:r>
                  </m:oMath>
                </a14:m>
                <a:endParaRPr lang="en-IN" b="1" dirty="0">
                  <a:solidFill>
                    <a:schemeClr val="bg1"/>
                  </a:solidFill>
                </a:endParaRPr>
              </a:p>
            </p:txBody>
          </p:sp>
        </mc:Choice>
        <mc:Fallback xmlns="">
          <p:sp>
            <p:nvSpPr>
              <p:cNvPr id="4" name="Rectangle 3">
                <a:extLst>
                  <a:ext uri="{FF2B5EF4-FFF2-40B4-BE49-F238E27FC236}">
                    <a16:creationId xmlns:a16="http://schemas.microsoft.com/office/drawing/2014/main" id="{FC1B0F69-1EB9-41DC-92D4-C38A405881ED}"/>
                  </a:ext>
                </a:extLst>
              </p:cNvPr>
              <p:cNvSpPr>
                <a:spLocks noRot="1" noChangeAspect="1" noMove="1" noResize="1" noEditPoints="1" noAdjustHandles="1" noChangeArrowheads="1" noChangeShapeType="1" noTextEdit="1"/>
              </p:cNvSpPr>
              <p:nvPr/>
            </p:nvSpPr>
            <p:spPr>
              <a:xfrm>
                <a:off x="260235" y="875265"/>
                <a:ext cx="4541520" cy="754142"/>
              </a:xfrm>
              <a:prstGeom prst="rect">
                <a:avLst/>
              </a:prstGeom>
              <a:blipFill>
                <a:blip r:embed="rId6"/>
                <a:stretch>
                  <a:fillRect l="-403" t="-1626" b="-5691"/>
                </a:stretch>
              </a:blipFill>
            </p:spPr>
            <p:txBody>
              <a:bodyPr/>
              <a:lstStyle/>
              <a:p>
                <a:r>
                  <a:rPr lang="en-US">
                    <a:noFill/>
                  </a:rPr>
                  <a:t> </a:t>
                </a:r>
              </a:p>
            </p:txBody>
          </p:sp>
        </mc:Fallback>
      </mc:AlternateContent>
      <p:sp>
        <p:nvSpPr>
          <p:cNvPr id="5" name="Rectangle 4">
            <a:extLst>
              <a:ext uri="{FF2B5EF4-FFF2-40B4-BE49-F238E27FC236}">
                <a16:creationId xmlns="" xmlns:a16="http://schemas.microsoft.com/office/drawing/2014/main" id="{9F3918D2-8622-4D9F-A1AA-E1C264558FEA}"/>
              </a:ext>
            </a:extLst>
          </p:cNvPr>
          <p:cNvSpPr/>
          <p:nvPr/>
        </p:nvSpPr>
        <p:spPr>
          <a:xfrm>
            <a:off x="429030" y="1639908"/>
            <a:ext cx="790170" cy="307777"/>
          </a:xfrm>
          <a:prstGeom prst="rect">
            <a:avLst/>
          </a:prstGeom>
        </p:spPr>
        <p:txBody>
          <a:bodyPr wrap="square">
            <a:spAutoFit/>
          </a:bodyPr>
          <a:lstStyle/>
          <a:p>
            <a:r>
              <a:rPr lang="en-IN" dirty="0">
                <a:solidFill>
                  <a:schemeClr val="bg1"/>
                </a:solidFill>
              </a:rPr>
              <a:t>proof</a:t>
            </a:r>
            <a:endParaRPr lang="en-US" dirty="0">
              <a:solidFill>
                <a:schemeClr val="bg1"/>
              </a:solidFill>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 xmlns:a16="http://schemas.microsoft.com/office/drawing/2014/main" id="{4144C84B-903D-4E16-9ED3-2F6FD2AADEE0}"/>
                  </a:ext>
                </a:extLst>
              </p:cNvPr>
              <p:cNvSpPr/>
              <p:nvPr/>
            </p:nvSpPr>
            <p:spPr>
              <a:xfrm>
                <a:off x="518160" y="2506980"/>
                <a:ext cx="2286000" cy="307777"/>
              </a:xfrm>
              <a:prstGeom prst="rect">
                <a:avLst/>
              </a:prstGeom>
            </p:spPr>
            <p:txBody>
              <a:bodyPr wrap="square">
                <a:spAutoFit/>
              </a:bodyPr>
              <a:lstStyle/>
              <a:p>
                <a:r>
                  <a:rPr lang="en-IN" b="1" dirty="0">
                    <a:solidFill>
                      <a:schemeClr val="bg1"/>
                    </a:solidFill>
                  </a:rPr>
                  <a:t>(1) </a:t>
                </a:r>
                <a14:m>
                  <m:oMath xmlns:m="http://schemas.openxmlformats.org/officeDocument/2006/math">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𝐪</m:t>
                    </m:r>
                    <m:r>
                      <a:rPr lang="en-IN" b="1">
                        <a:solidFill>
                          <a:schemeClr val="bg1"/>
                        </a:solidFill>
                        <a:latin typeface="Cambria Math" panose="02040503050406030204" pitchFamily="18" charset="0"/>
                      </a:rPr>
                      <m:t>∨</m:t>
                    </m:r>
                  </m:oMath>
                </a14:m>
                <a:r>
                  <a:rPr lang="en-IN" b="1" dirty="0">
                    <a:solidFill>
                      <a:schemeClr val="bg1"/>
                    </a:solidFill>
                  </a:rPr>
                  <a:t>r) </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𝐪</m:t>
                    </m:r>
                    <m:r>
                      <a:rPr lang="en-IN" b="1">
                        <a:solidFill>
                          <a:schemeClr val="bg1"/>
                        </a:solidFill>
                        <a:latin typeface="Cambria Math" panose="02040503050406030204" pitchFamily="18" charset="0"/>
                      </a:rPr>
                      <m:t>)∨</m:t>
                    </m:r>
                  </m:oMath>
                </a14:m>
                <a:r>
                  <a:rPr lang="en-IN" b="1" dirty="0">
                    <a:solidFill>
                      <a:schemeClr val="bg1"/>
                    </a:solidFill>
                  </a:rPr>
                  <a:t>r</a:t>
                </a:r>
              </a:p>
            </p:txBody>
          </p:sp>
        </mc:Choice>
        <mc:Fallback xmlns="">
          <p:sp>
            <p:nvSpPr>
              <p:cNvPr id="6" name="Rectangle 5">
                <a:extLst>
                  <a:ext uri="{FF2B5EF4-FFF2-40B4-BE49-F238E27FC236}">
                    <a16:creationId xmlns:a16="http://schemas.microsoft.com/office/drawing/2014/main" id="{4144C84B-903D-4E16-9ED3-2F6FD2AADEE0}"/>
                  </a:ext>
                </a:extLst>
              </p:cNvPr>
              <p:cNvSpPr>
                <a:spLocks noRot="1" noChangeAspect="1" noMove="1" noResize="1" noEditPoints="1" noAdjustHandles="1" noChangeArrowheads="1" noChangeShapeType="1" noTextEdit="1"/>
              </p:cNvSpPr>
              <p:nvPr/>
            </p:nvSpPr>
            <p:spPr>
              <a:xfrm>
                <a:off x="518160" y="2506980"/>
                <a:ext cx="2286000" cy="307777"/>
              </a:xfrm>
              <a:prstGeom prst="rect">
                <a:avLst/>
              </a:prstGeom>
              <a:blipFill>
                <a:blip r:embed="rId7"/>
                <a:stretch>
                  <a:fillRect l="-800" t="-1961" b="-19608"/>
                </a:stretch>
              </a:blipFill>
            </p:spPr>
            <p:txBody>
              <a:bodyPr/>
              <a:lstStyle/>
              <a:p>
                <a:r>
                  <a:rPr lang="en-US">
                    <a:noFill/>
                  </a:rPr>
                  <a:t> </a:t>
                </a:r>
              </a:p>
            </p:txBody>
          </p:sp>
        </mc:Fallback>
      </mc:AlternateContent>
      <p:graphicFrame>
        <p:nvGraphicFramePr>
          <p:cNvPr id="11" name="Table 5">
            <a:extLst>
              <a:ext uri="{FF2B5EF4-FFF2-40B4-BE49-F238E27FC236}">
                <a16:creationId xmlns="" xmlns:a16="http://schemas.microsoft.com/office/drawing/2014/main" id="{0C8EC477-7244-4989-81D7-94D90C6F577E}"/>
              </a:ext>
            </a:extLst>
          </p:cNvPr>
          <p:cNvGraphicFramePr>
            <a:graphicFrameLocks/>
          </p:cNvGraphicFramePr>
          <p:nvPr>
            <p:extLst>
              <p:ext uri="{D42A27DB-BD31-4B8C-83A1-F6EECF244321}">
                <p14:modId xmlns:p14="http://schemas.microsoft.com/office/powerpoint/2010/main" val="2706603111"/>
              </p:ext>
            </p:extLst>
          </p:nvPr>
        </p:nvGraphicFramePr>
        <p:xfrm>
          <a:off x="3048000" y="1793796"/>
          <a:ext cx="5410200" cy="2912779"/>
        </p:xfrm>
        <a:graphic>
          <a:graphicData uri="http://schemas.openxmlformats.org/drawingml/2006/table">
            <a:tbl>
              <a:tblPr firstRow="1" bandRow="1">
                <a:tableStyleId>{073A0DAA-6AF3-43AB-8588-CEC1D06C72B9}</a:tableStyleId>
              </a:tblPr>
              <a:tblGrid>
                <a:gridCol w="676275">
                  <a:extLst>
                    <a:ext uri="{9D8B030D-6E8A-4147-A177-3AD203B41FA5}">
                      <a16:colId xmlns="" xmlns:a16="http://schemas.microsoft.com/office/drawing/2014/main" val="1394892543"/>
                    </a:ext>
                  </a:extLst>
                </a:gridCol>
                <a:gridCol w="676275">
                  <a:extLst>
                    <a:ext uri="{9D8B030D-6E8A-4147-A177-3AD203B41FA5}">
                      <a16:colId xmlns="" xmlns:a16="http://schemas.microsoft.com/office/drawing/2014/main" val="2521354125"/>
                    </a:ext>
                  </a:extLst>
                </a:gridCol>
                <a:gridCol w="676275">
                  <a:extLst>
                    <a:ext uri="{9D8B030D-6E8A-4147-A177-3AD203B41FA5}">
                      <a16:colId xmlns="" xmlns:a16="http://schemas.microsoft.com/office/drawing/2014/main" val="1559366441"/>
                    </a:ext>
                  </a:extLst>
                </a:gridCol>
                <a:gridCol w="676275">
                  <a:extLst>
                    <a:ext uri="{9D8B030D-6E8A-4147-A177-3AD203B41FA5}">
                      <a16:colId xmlns="" xmlns:a16="http://schemas.microsoft.com/office/drawing/2014/main" val="2424273670"/>
                    </a:ext>
                  </a:extLst>
                </a:gridCol>
                <a:gridCol w="676275">
                  <a:extLst>
                    <a:ext uri="{9D8B030D-6E8A-4147-A177-3AD203B41FA5}">
                      <a16:colId xmlns="" xmlns:a16="http://schemas.microsoft.com/office/drawing/2014/main" val="2519466814"/>
                    </a:ext>
                  </a:extLst>
                </a:gridCol>
                <a:gridCol w="676275">
                  <a:extLst>
                    <a:ext uri="{9D8B030D-6E8A-4147-A177-3AD203B41FA5}">
                      <a16:colId xmlns="" xmlns:a16="http://schemas.microsoft.com/office/drawing/2014/main" val="2214472216"/>
                    </a:ext>
                  </a:extLst>
                </a:gridCol>
                <a:gridCol w="676275">
                  <a:extLst>
                    <a:ext uri="{9D8B030D-6E8A-4147-A177-3AD203B41FA5}">
                      <a16:colId xmlns="" xmlns:a16="http://schemas.microsoft.com/office/drawing/2014/main" val="3315866252"/>
                    </a:ext>
                  </a:extLst>
                </a:gridCol>
                <a:gridCol w="676275">
                  <a:extLst>
                    <a:ext uri="{9D8B030D-6E8A-4147-A177-3AD203B41FA5}">
                      <a16:colId xmlns="" xmlns:a16="http://schemas.microsoft.com/office/drawing/2014/main" val="2492586449"/>
                    </a:ext>
                  </a:extLst>
                </a:gridCol>
              </a:tblGrid>
              <a:tr h="474379">
                <a:tc>
                  <a:txBody>
                    <a:bodyPr/>
                    <a:lstStyle/>
                    <a:p>
                      <a:r>
                        <a:rPr lang="en-IN" dirty="0"/>
                        <a:t>p</a:t>
                      </a:r>
                    </a:p>
                  </a:txBody>
                  <a:tcPr/>
                </a:tc>
                <a:tc>
                  <a:txBody>
                    <a:bodyPr/>
                    <a:lstStyle/>
                    <a:p>
                      <a:r>
                        <a:rPr lang="en-IN" dirty="0"/>
                        <a:t>q</a:t>
                      </a:r>
                    </a:p>
                  </a:txBody>
                  <a:tcPr/>
                </a:tc>
                <a:tc>
                  <a:txBody>
                    <a:bodyPr/>
                    <a:lstStyle/>
                    <a:p>
                      <a:r>
                        <a:rPr lang="en-IN" dirty="0"/>
                        <a:t>r</a:t>
                      </a:r>
                    </a:p>
                  </a:txBody>
                  <a:tcPr/>
                </a:tc>
                <a:tc>
                  <a:txBody>
                    <a:bodyPr/>
                    <a:lstStyle/>
                    <a:p>
                      <a:endParaRPr lang="en-US"/>
                    </a:p>
                  </a:txBody>
                  <a:tcPr>
                    <a:blipFill>
                      <a:blip r:embed="rId8"/>
                      <a:stretch>
                        <a:fillRect l="-300513" t="-4762" r="-402051" b="-514286"/>
                      </a:stretch>
                    </a:blipFill>
                  </a:tcPr>
                </a:tc>
                <a:tc>
                  <a:txBody>
                    <a:bodyPr/>
                    <a:lstStyle/>
                    <a:p>
                      <a:endParaRPr lang="en-US"/>
                    </a:p>
                  </a:txBody>
                  <a:tcPr>
                    <a:blipFill>
                      <a:blip r:embed="rId8"/>
                      <a:stretch>
                        <a:fillRect l="-400513" t="-4762" r="-302051" b="-514286"/>
                      </a:stretch>
                    </a:blipFill>
                  </a:tcPr>
                </a:tc>
                <a:tc>
                  <a:txBody>
                    <a:bodyPr/>
                    <a:lstStyle/>
                    <a:p>
                      <a:endParaRPr lang="en-US" dirty="0"/>
                    </a:p>
                  </a:txBody>
                  <a:tcPr>
                    <a:blipFill>
                      <a:blip r:embed="rId8"/>
                      <a:stretch>
                        <a:fillRect l="-500513" t="-4762" r="-202051" b="-514286"/>
                      </a:stretch>
                    </a:blipFill>
                  </a:tcPr>
                </a:tc>
                <a:tc>
                  <a:txBody>
                    <a:bodyPr/>
                    <a:lstStyle/>
                    <a:p>
                      <a:endParaRPr lang="en-US"/>
                    </a:p>
                  </a:txBody>
                  <a:tcPr>
                    <a:blipFill>
                      <a:blip r:embed="rId8"/>
                      <a:stretch>
                        <a:fillRect l="-600513" t="-4762" r="-102051" b="-514286"/>
                      </a:stretch>
                    </a:blipFill>
                  </a:tcPr>
                </a:tc>
                <a:tc>
                  <a:txBody>
                    <a:bodyPr/>
                    <a:lstStyle/>
                    <a:p>
                      <a:endParaRPr lang="en-US" dirty="0"/>
                    </a:p>
                  </a:txBody>
                  <a:tcPr>
                    <a:blipFill>
                      <a:blip r:embed="rId8"/>
                      <a:stretch>
                        <a:fillRect l="-700513" t="-4762" r="-2051" b="-514286"/>
                      </a:stretch>
                    </a:blipFill>
                  </a:tcPr>
                </a:tc>
                <a:extLst>
                  <a:ext uri="{0D108BD9-81ED-4DB2-BD59-A6C34878D82A}">
                    <a16:rowId xmlns="" xmlns:a16="http://schemas.microsoft.com/office/drawing/2014/main" val="3804726385"/>
                  </a:ext>
                </a:extLst>
              </a:tr>
              <a:tr h="299222">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3903129518"/>
                  </a:ext>
                </a:extLst>
              </a:tr>
              <a:tr h="299222">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906313323"/>
                  </a:ext>
                </a:extLst>
              </a:tr>
              <a:tr h="299222">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264945697"/>
                  </a:ext>
                </a:extLst>
              </a:tr>
              <a:tr h="299222">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181136181"/>
                  </a:ext>
                </a:extLst>
              </a:tr>
              <a:tr h="299222">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3191011095"/>
                  </a:ext>
                </a:extLst>
              </a:tr>
              <a:tr h="299222">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3171694693"/>
                  </a:ext>
                </a:extLst>
              </a:tr>
              <a:tr h="299222">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3349085937"/>
                  </a:ext>
                </a:extLst>
              </a:tr>
              <a:tr h="299222">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737826621"/>
                  </a:ext>
                </a:extLst>
              </a:tr>
            </a:tbl>
          </a:graphicData>
        </a:graphic>
      </p:graphicFrame>
      <mc:AlternateContent xmlns:mc="http://schemas.openxmlformats.org/markup-compatibility/2006" xmlns:p14="http://schemas.microsoft.com/office/powerpoint/2010/main">
        <mc:Choice Requires="p14">
          <p:contentPart p14:bwMode="auto" r:id="rId9">
            <p14:nvContentPartPr>
              <p14:cNvPr id="3" name="Ink 2">
                <a:extLst>
                  <a:ext uri="{FF2B5EF4-FFF2-40B4-BE49-F238E27FC236}">
                    <a16:creationId xmlns="" xmlns:a16="http://schemas.microsoft.com/office/drawing/2014/main" id="{616F036B-199E-4F28-8589-1093C51A77A8}"/>
                  </a:ext>
                </a:extLst>
              </p14:cNvPr>
              <p14:cNvContentPartPr/>
              <p14:nvPr/>
            </p14:nvContentPartPr>
            <p14:xfrm>
              <a:off x="1738440" y="1272240"/>
              <a:ext cx="6884280" cy="3871800"/>
            </p14:xfrm>
          </p:contentPart>
        </mc:Choice>
        <mc:Fallback xmlns="">
          <p:pic>
            <p:nvPicPr>
              <p:cNvPr id="3" name="Ink 2">
                <a:extLst>
                  <a:ext uri="{FF2B5EF4-FFF2-40B4-BE49-F238E27FC236}">
                    <a16:creationId xmlns:a16="http://schemas.microsoft.com/office/drawing/2014/main" id="{616F036B-199E-4F28-8589-1093C51A77A8}"/>
                  </a:ext>
                </a:extLst>
              </p:cNvPr>
              <p:cNvPicPr/>
              <p:nvPr/>
            </p:nvPicPr>
            <p:blipFill>
              <a:blip r:embed="rId10"/>
              <a:stretch>
                <a:fillRect/>
              </a:stretch>
            </p:blipFill>
            <p:spPr>
              <a:xfrm>
                <a:off x="1729080" y="1262880"/>
                <a:ext cx="6903000" cy="3890520"/>
              </a:xfrm>
              <a:prstGeom prst="rect">
                <a:avLst/>
              </a:prstGeom>
            </p:spPr>
          </p:pic>
        </mc:Fallback>
      </mc:AlternateContent>
    </p:spTree>
    <p:extLst>
      <p:ext uri="{BB962C8B-B14F-4D97-AF65-F5344CB8AC3E}">
        <p14:creationId xmlns:p14="http://schemas.microsoft.com/office/powerpoint/2010/main" val="12922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anim calcmode="lin" valueType="num">
                                      <p:cBhvr>
                                        <p:cTn id="12" dur="1000" fill="hold"/>
                                        <p:tgtEl>
                                          <p:spTgt spid="11"/>
                                        </p:tgtEl>
                                        <p:attrNameLst>
                                          <p:attrName>ppt_x</p:attrName>
                                        </p:attrNameLst>
                                      </p:cBhvr>
                                      <p:tavLst>
                                        <p:tav tm="0">
                                          <p:val>
                                            <p:strVal val="#ppt_x"/>
                                          </p:val>
                                        </p:tav>
                                        <p:tav tm="100000">
                                          <p:val>
                                            <p:strVal val="#ppt_x"/>
                                          </p:val>
                                        </p:tav>
                                      </p:tavLst>
                                    </p:anim>
                                    <p:anim calcmode="lin" valueType="num">
                                      <p:cBhvr>
                                        <p:cTn id="1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5" y="148591"/>
            <a:ext cx="7593945" cy="584775"/>
          </a:xfrm>
          <a:prstGeom prst="rect">
            <a:avLst/>
          </a:prstGeom>
        </p:spPr>
        <p:txBody>
          <a:bodyPr wrap="square">
            <a:spAutoFit/>
          </a:bodyPr>
          <a:lstStyle/>
          <a:p>
            <a:r>
              <a:rPr lang="en-IN" sz="1600" b="1" dirty="0"/>
              <a:t>Associative law </a:t>
            </a:r>
            <a:r>
              <a:rPr lang="en-US" sz="1600" dirty="0"/>
              <a:t/>
            </a:r>
            <a:br>
              <a:rPr lang="en-US" sz="1600" dirty="0"/>
            </a:br>
            <a:endParaRPr lang="en-US" sz="1600" dirty="0"/>
          </a:p>
        </p:txBody>
      </p:sp>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5" name="Rectangle 4">
            <a:extLst>
              <a:ext uri="{FF2B5EF4-FFF2-40B4-BE49-F238E27FC236}">
                <a16:creationId xmlns="" xmlns:a16="http://schemas.microsoft.com/office/drawing/2014/main" id="{9F3918D2-8622-4D9F-A1AA-E1C264558FEA}"/>
              </a:ext>
            </a:extLst>
          </p:cNvPr>
          <p:cNvSpPr/>
          <p:nvPr/>
        </p:nvSpPr>
        <p:spPr>
          <a:xfrm>
            <a:off x="429030" y="1639908"/>
            <a:ext cx="790170" cy="523220"/>
          </a:xfrm>
          <a:prstGeom prst="rect">
            <a:avLst/>
          </a:prstGeom>
        </p:spPr>
        <p:txBody>
          <a:bodyPr wrap="square">
            <a:spAutoFit/>
          </a:bodyPr>
          <a:lstStyle/>
          <a:p>
            <a:r>
              <a:rPr lang="en-IN" dirty="0">
                <a:solidFill>
                  <a:schemeClr val="bg1"/>
                </a:solidFill>
              </a:rPr>
              <a:t>Proof cont.</a:t>
            </a:r>
            <a:endParaRPr lang="en-US" dirty="0">
              <a:solidFill>
                <a:schemeClr val="bg1"/>
              </a:solidFill>
            </a:endParaRPr>
          </a:p>
        </p:txBody>
      </p:sp>
      <mc:AlternateContent xmlns:mc="http://schemas.openxmlformats.org/markup-compatibility/2006" xmlns:a14="http://schemas.microsoft.com/office/drawing/2010/main">
        <mc:Choice Requires="a14">
          <p:sp>
            <p:nvSpPr>
              <p:cNvPr id="6" name="Rectangle 5">
                <a:extLst>
                  <a:ext uri="{FF2B5EF4-FFF2-40B4-BE49-F238E27FC236}">
                    <a16:creationId xmlns="" xmlns:a16="http://schemas.microsoft.com/office/drawing/2014/main" id="{4144C84B-903D-4E16-9ED3-2F6FD2AADEE0}"/>
                  </a:ext>
                </a:extLst>
              </p:cNvPr>
              <p:cNvSpPr/>
              <p:nvPr/>
            </p:nvSpPr>
            <p:spPr>
              <a:xfrm>
                <a:off x="518160" y="2506980"/>
                <a:ext cx="2286000" cy="307777"/>
              </a:xfrm>
              <a:prstGeom prst="rect">
                <a:avLst/>
              </a:prstGeom>
            </p:spPr>
            <p:txBody>
              <a:bodyPr wrap="square">
                <a:spAutoFit/>
              </a:bodyPr>
              <a:lstStyle/>
              <a:p>
                <a:r>
                  <a:rPr lang="en-IN" b="1" dirty="0">
                    <a:solidFill>
                      <a:schemeClr val="bg1"/>
                    </a:solidFill>
                  </a:rPr>
                  <a:t>(2)</a:t>
                </a:r>
                <a14:m>
                  <m:oMath xmlns:m="http://schemas.openxmlformats.org/officeDocument/2006/math">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𝐪</m:t>
                    </m:r>
                    <m:r>
                      <a:rPr lang="en-IN" b="1">
                        <a:solidFill>
                          <a:schemeClr val="bg1"/>
                        </a:solidFill>
                        <a:latin typeface="Cambria Math" panose="02040503050406030204" pitchFamily="18" charset="0"/>
                      </a:rPr>
                      <m:t>∧</m:t>
                    </m:r>
                  </m:oMath>
                </a14:m>
                <a:r>
                  <a:rPr lang="en-IN" b="1" dirty="0">
                    <a:solidFill>
                      <a:schemeClr val="bg1"/>
                    </a:solidFill>
                  </a:rPr>
                  <a:t> r) </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𝒑</m:t>
                    </m:r>
                    <m:r>
                      <a:rPr lang="en-IN" b="1">
                        <a:solidFill>
                          <a:schemeClr val="bg1"/>
                        </a:solidFill>
                        <a:latin typeface="Cambria Math" panose="02040503050406030204" pitchFamily="18" charset="0"/>
                      </a:rPr>
                      <m:t>∧</m:t>
                    </m:r>
                    <m:r>
                      <a:rPr lang="en-IN" b="1" i="1">
                        <a:solidFill>
                          <a:schemeClr val="bg1"/>
                        </a:solidFill>
                        <a:latin typeface="Cambria Math" panose="02040503050406030204" pitchFamily="18" charset="0"/>
                      </a:rPr>
                      <m:t>𝒒</m:t>
                    </m:r>
                    <m:r>
                      <a:rPr lang="en-IN" b="1" i="1">
                        <a:solidFill>
                          <a:schemeClr val="bg1"/>
                        </a:solidFill>
                        <a:latin typeface="Cambria Math" panose="02040503050406030204" pitchFamily="18" charset="0"/>
                      </a:rPr>
                      <m:t>)</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𝐫</m:t>
                    </m:r>
                  </m:oMath>
                </a14:m>
                <a:endParaRPr lang="en-IN" b="1" dirty="0">
                  <a:solidFill>
                    <a:schemeClr val="bg1"/>
                  </a:solidFill>
                </a:endParaRPr>
              </a:p>
            </p:txBody>
          </p:sp>
        </mc:Choice>
        <mc:Fallback xmlns="">
          <p:sp>
            <p:nvSpPr>
              <p:cNvPr id="6" name="Rectangle 5">
                <a:extLst>
                  <a:ext uri="{FF2B5EF4-FFF2-40B4-BE49-F238E27FC236}">
                    <a16:creationId xmlns:a16="http://schemas.microsoft.com/office/drawing/2014/main" id="{4144C84B-903D-4E16-9ED3-2F6FD2AADEE0}"/>
                  </a:ext>
                </a:extLst>
              </p:cNvPr>
              <p:cNvSpPr>
                <a:spLocks noRot="1" noChangeAspect="1" noMove="1" noResize="1" noEditPoints="1" noAdjustHandles="1" noChangeArrowheads="1" noChangeShapeType="1" noTextEdit="1"/>
              </p:cNvSpPr>
              <p:nvPr/>
            </p:nvSpPr>
            <p:spPr>
              <a:xfrm>
                <a:off x="518160" y="2506980"/>
                <a:ext cx="2286000" cy="307777"/>
              </a:xfrm>
              <a:prstGeom prst="rect">
                <a:avLst/>
              </a:prstGeom>
              <a:blipFill>
                <a:blip r:embed="rId6"/>
                <a:stretch>
                  <a:fillRect l="-800" t="-1961" b="-19608"/>
                </a:stretch>
              </a:blipFill>
            </p:spPr>
            <p:txBody>
              <a:bodyPr/>
              <a:lstStyle/>
              <a:p>
                <a:r>
                  <a:rPr lang="en-US">
                    <a:noFill/>
                  </a:rPr>
                  <a:t> </a:t>
                </a:r>
              </a:p>
            </p:txBody>
          </p:sp>
        </mc:Fallback>
      </mc:AlternateContent>
      <p:graphicFrame>
        <p:nvGraphicFramePr>
          <p:cNvPr id="12" name="Table 5">
            <a:extLst>
              <a:ext uri="{FF2B5EF4-FFF2-40B4-BE49-F238E27FC236}">
                <a16:creationId xmlns="" xmlns:a16="http://schemas.microsoft.com/office/drawing/2014/main" id="{09C8F0B6-7076-48DF-AA8B-1B014F85E8F0}"/>
              </a:ext>
            </a:extLst>
          </p:cNvPr>
          <p:cNvGraphicFramePr>
            <a:graphicFrameLocks/>
          </p:cNvGraphicFramePr>
          <p:nvPr>
            <p:extLst>
              <p:ext uri="{D42A27DB-BD31-4B8C-83A1-F6EECF244321}">
                <p14:modId xmlns:p14="http://schemas.microsoft.com/office/powerpoint/2010/main" val="2751832750"/>
              </p:ext>
            </p:extLst>
          </p:nvPr>
        </p:nvGraphicFramePr>
        <p:xfrm>
          <a:off x="2773411" y="1487690"/>
          <a:ext cx="5941560" cy="3296012"/>
        </p:xfrm>
        <a:graphic>
          <a:graphicData uri="http://schemas.openxmlformats.org/drawingml/2006/table">
            <a:tbl>
              <a:tblPr firstRow="1" bandRow="1">
                <a:tableStyleId>{073A0DAA-6AF3-43AB-8588-CEC1D06C72B9}</a:tableStyleId>
              </a:tblPr>
              <a:tblGrid>
                <a:gridCol w="742695">
                  <a:extLst>
                    <a:ext uri="{9D8B030D-6E8A-4147-A177-3AD203B41FA5}">
                      <a16:colId xmlns="" xmlns:a16="http://schemas.microsoft.com/office/drawing/2014/main" val="1394892543"/>
                    </a:ext>
                  </a:extLst>
                </a:gridCol>
                <a:gridCol w="742695">
                  <a:extLst>
                    <a:ext uri="{9D8B030D-6E8A-4147-A177-3AD203B41FA5}">
                      <a16:colId xmlns="" xmlns:a16="http://schemas.microsoft.com/office/drawing/2014/main" val="2521354125"/>
                    </a:ext>
                  </a:extLst>
                </a:gridCol>
                <a:gridCol w="742695">
                  <a:extLst>
                    <a:ext uri="{9D8B030D-6E8A-4147-A177-3AD203B41FA5}">
                      <a16:colId xmlns="" xmlns:a16="http://schemas.microsoft.com/office/drawing/2014/main" val="1559366441"/>
                    </a:ext>
                  </a:extLst>
                </a:gridCol>
                <a:gridCol w="777464">
                  <a:extLst>
                    <a:ext uri="{9D8B030D-6E8A-4147-A177-3AD203B41FA5}">
                      <a16:colId xmlns="" xmlns:a16="http://schemas.microsoft.com/office/drawing/2014/main" val="2424273670"/>
                    </a:ext>
                  </a:extLst>
                </a:gridCol>
                <a:gridCol w="707926">
                  <a:extLst>
                    <a:ext uri="{9D8B030D-6E8A-4147-A177-3AD203B41FA5}">
                      <a16:colId xmlns="" xmlns:a16="http://schemas.microsoft.com/office/drawing/2014/main" val="2519466814"/>
                    </a:ext>
                  </a:extLst>
                </a:gridCol>
                <a:gridCol w="742695">
                  <a:extLst>
                    <a:ext uri="{9D8B030D-6E8A-4147-A177-3AD203B41FA5}">
                      <a16:colId xmlns="" xmlns:a16="http://schemas.microsoft.com/office/drawing/2014/main" val="2214472216"/>
                    </a:ext>
                  </a:extLst>
                </a:gridCol>
                <a:gridCol w="742695">
                  <a:extLst>
                    <a:ext uri="{9D8B030D-6E8A-4147-A177-3AD203B41FA5}">
                      <a16:colId xmlns="" xmlns:a16="http://schemas.microsoft.com/office/drawing/2014/main" val="3315866252"/>
                    </a:ext>
                  </a:extLst>
                </a:gridCol>
                <a:gridCol w="742695">
                  <a:extLst>
                    <a:ext uri="{9D8B030D-6E8A-4147-A177-3AD203B41FA5}">
                      <a16:colId xmlns="" xmlns:a16="http://schemas.microsoft.com/office/drawing/2014/main" val="2492586449"/>
                    </a:ext>
                  </a:extLst>
                </a:gridCol>
              </a:tblGrid>
              <a:tr h="430892">
                <a:tc>
                  <a:txBody>
                    <a:bodyPr/>
                    <a:lstStyle/>
                    <a:p>
                      <a:r>
                        <a:rPr lang="en-IN" dirty="0"/>
                        <a:t>p</a:t>
                      </a:r>
                    </a:p>
                  </a:txBody>
                  <a:tcPr/>
                </a:tc>
                <a:tc>
                  <a:txBody>
                    <a:bodyPr/>
                    <a:lstStyle/>
                    <a:p>
                      <a:r>
                        <a:rPr lang="en-IN" dirty="0"/>
                        <a:t>q</a:t>
                      </a:r>
                    </a:p>
                  </a:txBody>
                  <a:tcPr/>
                </a:tc>
                <a:tc>
                  <a:txBody>
                    <a:bodyPr/>
                    <a:lstStyle/>
                    <a:p>
                      <a:r>
                        <a:rPr lang="en-IN" dirty="0"/>
                        <a:t>r</a:t>
                      </a:r>
                    </a:p>
                  </a:txBody>
                  <a:tcPr/>
                </a:tc>
                <a:tc>
                  <a:txBody>
                    <a:bodyPr/>
                    <a:lstStyle/>
                    <a:p>
                      <a:endParaRPr lang="en-US"/>
                    </a:p>
                  </a:txBody>
                  <a:tcPr>
                    <a:blipFill>
                      <a:blip r:embed="rId7"/>
                      <a:stretch>
                        <a:fillRect l="-287255" t="-4762" r="-379902" b="-514286"/>
                      </a:stretch>
                    </a:blipFill>
                  </a:tcPr>
                </a:tc>
                <a:tc>
                  <a:txBody>
                    <a:bodyPr/>
                    <a:lstStyle/>
                    <a:p>
                      <a:endParaRPr lang="en-US"/>
                    </a:p>
                  </a:txBody>
                  <a:tcPr>
                    <a:blipFill>
                      <a:blip r:embed="rId7"/>
                      <a:stretch>
                        <a:fillRect l="-424731" t="-4762" r="-316667" b="-514286"/>
                      </a:stretch>
                    </a:blipFill>
                  </a:tcPr>
                </a:tc>
                <a:tc>
                  <a:txBody>
                    <a:bodyPr/>
                    <a:lstStyle/>
                    <a:p>
                      <a:endParaRPr lang="en-US"/>
                    </a:p>
                  </a:txBody>
                  <a:tcPr>
                    <a:blipFill>
                      <a:blip r:embed="rId7"/>
                      <a:stretch>
                        <a:fillRect l="-500513" t="-4762" r="-202051" b="-514286"/>
                      </a:stretch>
                    </a:blipFill>
                  </a:tcPr>
                </a:tc>
                <a:tc>
                  <a:txBody>
                    <a:bodyPr/>
                    <a:lstStyle/>
                    <a:p>
                      <a:endParaRPr lang="en-US"/>
                    </a:p>
                  </a:txBody>
                  <a:tcPr>
                    <a:blipFill>
                      <a:blip r:embed="rId7"/>
                      <a:stretch>
                        <a:fillRect l="-600513" t="-4762" r="-102051" b="-514286"/>
                      </a:stretch>
                    </a:blipFill>
                  </a:tcPr>
                </a:tc>
                <a:tc>
                  <a:txBody>
                    <a:bodyPr/>
                    <a:lstStyle/>
                    <a:p>
                      <a:endParaRPr lang="en-US"/>
                    </a:p>
                  </a:txBody>
                  <a:tcPr>
                    <a:blipFill>
                      <a:blip r:embed="rId7"/>
                      <a:stretch>
                        <a:fillRect l="-700513" t="-4762" r="-2051" b="-514286"/>
                      </a:stretch>
                    </a:blipFill>
                  </a:tcPr>
                </a:tc>
                <a:extLst>
                  <a:ext uri="{0D108BD9-81ED-4DB2-BD59-A6C34878D82A}">
                    <a16:rowId xmlns="" xmlns:a16="http://schemas.microsoft.com/office/drawing/2014/main" val="3804726385"/>
                  </a:ext>
                </a:extLst>
              </a:tr>
              <a:tr h="272551">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3903129518"/>
                  </a:ext>
                </a:extLst>
              </a:tr>
              <a:tr h="272551">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906313323"/>
                  </a:ext>
                </a:extLst>
              </a:tr>
              <a:tr h="272551">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264945697"/>
                  </a:ext>
                </a:extLst>
              </a:tr>
              <a:tr h="272551">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2181136181"/>
                  </a:ext>
                </a:extLst>
              </a:tr>
              <a:tr h="463337">
                <a:tc>
                  <a:txBody>
                    <a:bodyPr/>
                    <a:lstStyle/>
                    <a:p>
                      <a:endParaRPr lang="en-IN" dirty="0"/>
                    </a:p>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3191011095"/>
                  </a:ext>
                </a:extLst>
              </a:tr>
              <a:tr h="463337">
                <a:tc>
                  <a:txBody>
                    <a:bodyPr/>
                    <a:lstStyle/>
                    <a:p>
                      <a:endParaRPr lang="en-IN" dirty="0"/>
                    </a:p>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3171694693"/>
                  </a:ext>
                </a:extLst>
              </a:tr>
              <a:tr h="272551">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3349085937"/>
                  </a:ext>
                </a:extLst>
              </a:tr>
              <a:tr h="272551">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737826621"/>
                  </a:ext>
                </a:extLst>
              </a:tr>
            </a:tbl>
          </a:graphicData>
        </a:graphic>
      </p:graphicFrame>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 xmlns:a16="http://schemas.microsoft.com/office/drawing/2014/main" id="{506905BA-E66F-45AB-B61A-223C2B4B5AB6}"/>
                  </a:ext>
                </a:extLst>
              </p14:cNvPr>
              <p14:cNvContentPartPr/>
              <p14:nvPr/>
            </p14:nvContentPartPr>
            <p14:xfrm>
              <a:off x="5658480" y="1122120"/>
              <a:ext cx="3185280" cy="3958560"/>
            </p14:xfrm>
          </p:contentPart>
        </mc:Choice>
        <mc:Fallback xmlns="">
          <p:pic>
            <p:nvPicPr>
              <p:cNvPr id="3" name="Ink 2">
                <a:extLst>
                  <a:ext uri="{FF2B5EF4-FFF2-40B4-BE49-F238E27FC236}">
                    <a16:creationId xmlns:a16="http://schemas.microsoft.com/office/drawing/2014/main" id="{506905BA-E66F-45AB-B61A-223C2B4B5AB6}"/>
                  </a:ext>
                </a:extLst>
              </p:cNvPr>
              <p:cNvPicPr/>
              <p:nvPr/>
            </p:nvPicPr>
            <p:blipFill>
              <a:blip r:embed="rId9"/>
              <a:stretch>
                <a:fillRect/>
              </a:stretch>
            </p:blipFill>
            <p:spPr>
              <a:xfrm>
                <a:off x="5649120" y="1112760"/>
                <a:ext cx="3204000" cy="3977280"/>
              </a:xfrm>
              <a:prstGeom prst="rect">
                <a:avLst/>
              </a:prstGeom>
            </p:spPr>
          </p:pic>
        </mc:Fallback>
      </mc:AlternateContent>
    </p:spTree>
    <p:extLst>
      <p:ext uri="{BB962C8B-B14F-4D97-AF65-F5344CB8AC3E}">
        <p14:creationId xmlns:p14="http://schemas.microsoft.com/office/powerpoint/2010/main" val="149863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anim calcmode="lin" valueType="num">
                                      <p:cBhvr>
                                        <p:cTn id="12" dur="1000" fill="hold"/>
                                        <p:tgtEl>
                                          <p:spTgt spid="12"/>
                                        </p:tgtEl>
                                        <p:attrNameLst>
                                          <p:attrName>ppt_x</p:attrName>
                                        </p:attrNameLst>
                                      </p:cBhvr>
                                      <p:tavLst>
                                        <p:tav tm="0">
                                          <p:val>
                                            <p:strVal val="#ppt_x"/>
                                          </p:val>
                                        </p:tav>
                                        <p:tav tm="100000">
                                          <p:val>
                                            <p:strVal val="#ppt_x"/>
                                          </p:val>
                                        </p:tav>
                                      </p:tavLst>
                                    </p:anim>
                                    <p:anim calcmode="lin" valueType="num">
                                      <p:cBhvr>
                                        <p:cTn id="1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17537"/>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2" name="Rectangle 1">
            <a:extLst>
              <a:ext uri="{FF2B5EF4-FFF2-40B4-BE49-F238E27FC236}">
                <a16:creationId xmlns="" xmlns:a16="http://schemas.microsoft.com/office/drawing/2014/main" id="{07FDC9A6-1914-4B45-85B6-98FE70C2C167}"/>
              </a:ext>
            </a:extLst>
          </p:cNvPr>
          <p:cNvSpPr/>
          <p:nvPr/>
        </p:nvSpPr>
        <p:spPr>
          <a:xfrm>
            <a:off x="285135" y="148591"/>
            <a:ext cx="7593945" cy="338554"/>
          </a:xfrm>
          <a:prstGeom prst="rect">
            <a:avLst/>
          </a:prstGeom>
        </p:spPr>
        <p:txBody>
          <a:bodyPr wrap="square">
            <a:spAutoFit/>
          </a:bodyPr>
          <a:lstStyle/>
          <a:p>
            <a:r>
              <a:rPr lang="en-IN" sz="1600" dirty="0"/>
              <a:t>Absorption law </a:t>
            </a:r>
            <a:endParaRPr lang="en-US" sz="1600" dirty="0"/>
          </a:p>
        </p:txBody>
      </p:sp>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5" name="Rectangle 4">
            <a:extLst>
              <a:ext uri="{FF2B5EF4-FFF2-40B4-BE49-F238E27FC236}">
                <a16:creationId xmlns="" xmlns:a16="http://schemas.microsoft.com/office/drawing/2014/main" id="{9F3918D2-8622-4D9F-A1AA-E1C264558FEA}"/>
              </a:ext>
            </a:extLst>
          </p:cNvPr>
          <p:cNvSpPr/>
          <p:nvPr/>
        </p:nvSpPr>
        <p:spPr>
          <a:xfrm>
            <a:off x="429030" y="1639908"/>
            <a:ext cx="790170" cy="307777"/>
          </a:xfrm>
          <a:prstGeom prst="rect">
            <a:avLst/>
          </a:prstGeom>
        </p:spPr>
        <p:txBody>
          <a:bodyPr wrap="square">
            <a:spAutoFit/>
          </a:bodyPr>
          <a:lstStyle/>
          <a:p>
            <a:r>
              <a:rPr lang="en-IN" dirty="0">
                <a:solidFill>
                  <a:schemeClr val="bg1"/>
                </a:solidFill>
              </a:rPr>
              <a:t>Proof .</a:t>
            </a:r>
            <a:endParaRPr lang="en-US" dirty="0">
              <a:solidFill>
                <a:schemeClr val="bg1"/>
              </a:solidFill>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D264603A-528D-4625-9142-6344F43E573E}"/>
                  </a:ext>
                </a:extLst>
              </p:cNvPr>
              <p:cNvSpPr/>
              <p:nvPr/>
            </p:nvSpPr>
            <p:spPr>
              <a:xfrm>
                <a:off x="162780" y="774518"/>
                <a:ext cx="4572000" cy="738664"/>
              </a:xfrm>
              <a:prstGeom prst="rect">
                <a:avLst/>
              </a:prstGeom>
            </p:spPr>
            <p:txBody>
              <a:bodyPr wrap="square">
                <a:spAutoFit/>
              </a:bodyPr>
              <a:lstStyle/>
              <a:p>
                <a:r>
                  <a:rPr lang="en-IN" b="1" dirty="0">
                    <a:solidFill>
                      <a:schemeClr val="bg1"/>
                    </a:solidFill>
                  </a:rPr>
                  <a:t>Let p and be two statements then </a:t>
                </a:r>
              </a:p>
              <a:p>
                <a:r>
                  <a:rPr lang="en-IN" b="1" dirty="0">
                    <a:solidFill>
                      <a:schemeClr val="bg1"/>
                    </a:solidFill>
                  </a:rPr>
                  <a:t>  (1) </a:t>
                </a:r>
                <a14:m>
                  <m:oMath xmlns:m="http://schemas.openxmlformats.org/officeDocument/2006/math">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𝐪</m:t>
                    </m:r>
                  </m:oMath>
                </a14:m>
                <a:r>
                  <a:rPr lang="en-IN" b="1" dirty="0">
                    <a:solidFill>
                      <a:schemeClr val="bg1"/>
                    </a:solidFill>
                  </a:rPr>
                  <a:t>) </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rPr>
                      <m:t>𝐩</m:t>
                    </m:r>
                  </m:oMath>
                </a14:m>
                <a:endParaRPr lang="en-IN" b="1" dirty="0">
                  <a:solidFill>
                    <a:schemeClr val="bg1"/>
                  </a:solidFill>
                </a:endParaRPr>
              </a:p>
              <a:p>
                <a:r>
                  <a:rPr lang="en-IN" b="1" dirty="0">
                    <a:solidFill>
                      <a:schemeClr val="bg1"/>
                    </a:solidFill>
                  </a:rPr>
                  <a:t>  (2)</a:t>
                </a:r>
                <a14:m>
                  <m:oMath xmlns:m="http://schemas.openxmlformats.org/officeDocument/2006/math">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oMath>
                </a14:m>
                <a:r>
                  <a:rPr lang="en-IN" b="1" dirty="0">
                    <a:solidFill>
                      <a:schemeClr val="bg1"/>
                    </a:solidFill>
                  </a:rPr>
                  <a:t> q) </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𝒑</m:t>
                    </m:r>
                  </m:oMath>
                </a14:m>
                <a:endParaRPr lang="en-IN" b="1" dirty="0">
                  <a:solidFill>
                    <a:schemeClr val="bg1"/>
                  </a:solidFill>
                </a:endParaRPr>
              </a:p>
            </p:txBody>
          </p:sp>
        </mc:Choice>
        <mc:Fallback xmlns="">
          <p:sp>
            <p:nvSpPr>
              <p:cNvPr id="3" name="Rectangle 2">
                <a:extLst>
                  <a:ext uri="{FF2B5EF4-FFF2-40B4-BE49-F238E27FC236}">
                    <a16:creationId xmlns:a16="http://schemas.microsoft.com/office/drawing/2014/main" id="{D264603A-528D-4625-9142-6344F43E573E}"/>
                  </a:ext>
                </a:extLst>
              </p:cNvPr>
              <p:cNvSpPr>
                <a:spLocks noRot="1" noChangeAspect="1" noMove="1" noResize="1" noEditPoints="1" noAdjustHandles="1" noChangeArrowheads="1" noChangeShapeType="1" noTextEdit="1"/>
              </p:cNvSpPr>
              <p:nvPr/>
            </p:nvSpPr>
            <p:spPr>
              <a:xfrm>
                <a:off x="162780" y="774518"/>
                <a:ext cx="4572000" cy="738664"/>
              </a:xfrm>
              <a:prstGeom prst="rect">
                <a:avLst/>
              </a:prstGeom>
              <a:blipFill>
                <a:blip r:embed="rId6"/>
                <a:stretch>
                  <a:fillRect l="-400" t="-1653" b="-82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r>
                  <a:rPr lang="en-IN" b="1" dirty="0">
                    <a:solidFill>
                      <a:schemeClr val="bg1"/>
                    </a:solidFill>
                  </a:rPr>
                  <a:t> (1) </a:t>
                </a:r>
                <a14:m>
                  <m:oMath xmlns:m="http://schemas.openxmlformats.org/officeDocument/2006/math">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𝐪</m:t>
                    </m:r>
                  </m:oMath>
                </a14:m>
                <a:r>
                  <a:rPr lang="en-IN" b="1" dirty="0">
                    <a:solidFill>
                      <a:schemeClr val="bg1"/>
                    </a:solidFill>
                  </a:rPr>
                  <a:t>) </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rPr>
                      <m:t>𝐩</m:t>
                    </m:r>
                  </m:oMath>
                </a14:m>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b="1" dirty="0">
                    <a:solidFill>
                      <a:schemeClr val="bg1"/>
                    </a:solidFill>
                  </a:rPr>
                  <a:t>(2)</a:t>
                </a:r>
                <a14:m>
                  <m:oMath xmlns:m="http://schemas.openxmlformats.org/officeDocument/2006/math">
                    <m:r>
                      <a:rPr lang="en-IN" b="1" i="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r>
                      <a:rPr lang="en-IN" b="1">
                        <a:solidFill>
                          <a:schemeClr val="bg1"/>
                        </a:solidFill>
                        <a:latin typeface="Cambria Math" panose="02040503050406030204" pitchFamily="18" charset="0"/>
                      </a:rPr>
                      <m:t>𝐩</m:t>
                    </m:r>
                    <m:r>
                      <a:rPr lang="en-IN" b="1">
                        <a:solidFill>
                          <a:schemeClr val="bg1"/>
                        </a:solidFill>
                        <a:latin typeface="Cambria Math" panose="02040503050406030204" pitchFamily="18" charset="0"/>
                      </a:rPr>
                      <m:t>∧</m:t>
                    </m:r>
                  </m:oMath>
                </a14:m>
                <a:r>
                  <a:rPr lang="en-IN" b="1" dirty="0">
                    <a:solidFill>
                      <a:schemeClr val="bg1"/>
                    </a:solidFill>
                  </a:rPr>
                  <a:t> q) </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𝒑</m:t>
                    </m:r>
                  </m:oMath>
                </a14:m>
                <a:endParaRPr lang="en-US" dirty="0"/>
              </a:p>
            </p:txBody>
          </p:sp>
        </mc:Choice>
        <mc:Fallback xmlns="">
          <p:sp>
            <p:nvSpPr>
              <p:cNvPr id="7" name="Rectangle 6">
                <a:extLst>
                  <a:ext uri="{FF2B5EF4-FFF2-40B4-BE49-F238E27FC236}">
                    <a16:creationId xmlns:a16="http://schemas.microsoft.com/office/drawing/2014/main" id="{26BDD12C-AC64-40DB-8EFF-E5AD5C7548FD}"/>
                  </a:ext>
                </a:extLst>
              </p:cNvPr>
              <p:cNvSpPr>
                <a:spLocks noRot="1" noChangeAspect="1" noMove="1" noResize="1" noEditPoints="1" noAdjustHandles="1" noChangeArrowheads="1" noChangeShapeType="1" noTextEdit="1"/>
              </p:cNvSpPr>
              <p:nvPr/>
            </p:nvSpPr>
            <p:spPr>
              <a:xfrm>
                <a:off x="260235" y="2123948"/>
                <a:ext cx="1678846" cy="2031325"/>
              </a:xfrm>
              <a:prstGeom prst="rect">
                <a:avLst/>
              </a:prstGeom>
              <a:blipFill>
                <a:blip r:embed="rId7"/>
                <a:stretch>
                  <a:fillRect l="-1091" t="-299" b="-2096"/>
                </a:stretch>
              </a:blipFill>
            </p:spPr>
            <p:txBody>
              <a:bodyPr/>
              <a:lstStyle/>
              <a:p>
                <a:r>
                  <a:rPr lang="en-US">
                    <a:noFill/>
                  </a:rPr>
                  <a:t> </a:t>
                </a:r>
              </a:p>
            </p:txBody>
          </p:sp>
        </mc:Fallback>
      </mc:AlternateContent>
      <p:graphicFrame>
        <p:nvGraphicFramePr>
          <p:cNvPr id="14" name="Table 5">
            <a:extLst>
              <a:ext uri="{FF2B5EF4-FFF2-40B4-BE49-F238E27FC236}">
                <a16:creationId xmlns="" xmlns:a16="http://schemas.microsoft.com/office/drawing/2014/main" id="{69220A7B-33BB-4F7C-BB48-D361DEEFA963}"/>
              </a:ext>
            </a:extLst>
          </p:cNvPr>
          <p:cNvGraphicFramePr>
            <a:graphicFrameLocks/>
          </p:cNvGraphicFramePr>
          <p:nvPr>
            <p:extLst>
              <p:ext uri="{D42A27DB-BD31-4B8C-83A1-F6EECF244321}">
                <p14:modId xmlns:p14="http://schemas.microsoft.com/office/powerpoint/2010/main" val="3327269837"/>
              </p:ext>
            </p:extLst>
          </p:nvPr>
        </p:nvGraphicFramePr>
        <p:xfrm>
          <a:off x="2074532" y="1793796"/>
          <a:ext cx="4474196" cy="1666232"/>
        </p:xfrm>
        <a:graphic>
          <a:graphicData uri="http://schemas.openxmlformats.org/drawingml/2006/table">
            <a:tbl>
              <a:tblPr firstRow="1" bandRow="1">
                <a:tableStyleId>{073A0DAA-6AF3-43AB-8588-CEC1D06C72B9}</a:tableStyleId>
              </a:tblPr>
              <a:tblGrid>
                <a:gridCol w="894839">
                  <a:extLst>
                    <a:ext uri="{9D8B030D-6E8A-4147-A177-3AD203B41FA5}">
                      <a16:colId xmlns="" xmlns:a16="http://schemas.microsoft.com/office/drawing/2014/main" val="4050277638"/>
                    </a:ext>
                  </a:extLst>
                </a:gridCol>
                <a:gridCol w="894839">
                  <a:extLst>
                    <a:ext uri="{9D8B030D-6E8A-4147-A177-3AD203B41FA5}">
                      <a16:colId xmlns="" xmlns:a16="http://schemas.microsoft.com/office/drawing/2014/main" val="1879706278"/>
                    </a:ext>
                  </a:extLst>
                </a:gridCol>
                <a:gridCol w="752093">
                  <a:extLst>
                    <a:ext uri="{9D8B030D-6E8A-4147-A177-3AD203B41FA5}">
                      <a16:colId xmlns="" xmlns:a16="http://schemas.microsoft.com/office/drawing/2014/main" val="2452384669"/>
                    </a:ext>
                  </a:extLst>
                </a:gridCol>
                <a:gridCol w="891186">
                  <a:extLst>
                    <a:ext uri="{9D8B030D-6E8A-4147-A177-3AD203B41FA5}">
                      <a16:colId xmlns="" xmlns:a16="http://schemas.microsoft.com/office/drawing/2014/main" val="3822706658"/>
                    </a:ext>
                  </a:extLst>
                </a:gridCol>
                <a:gridCol w="1041239">
                  <a:extLst>
                    <a:ext uri="{9D8B030D-6E8A-4147-A177-3AD203B41FA5}">
                      <a16:colId xmlns="" xmlns:a16="http://schemas.microsoft.com/office/drawing/2014/main" val="4256361171"/>
                    </a:ext>
                  </a:extLst>
                </a:gridCol>
              </a:tblGrid>
              <a:tr h="447032">
                <a:tc>
                  <a:txBody>
                    <a:bodyPr/>
                    <a:lstStyle/>
                    <a:p>
                      <a:r>
                        <a:rPr lang="en-IN" dirty="0"/>
                        <a:t>p</a:t>
                      </a:r>
                    </a:p>
                  </a:txBody>
                  <a:tcPr/>
                </a:tc>
                <a:tc>
                  <a:txBody>
                    <a:bodyPr/>
                    <a:lstStyle/>
                    <a:p>
                      <a:r>
                        <a:rPr lang="en-IN" dirty="0"/>
                        <a:t>q</a:t>
                      </a:r>
                    </a:p>
                  </a:txBody>
                  <a:tcPr/>
                </a:tc>
                <a:tc>
                  <a:txBody>
                    <a:bodyPr/>
                    <a:lstStyle/>
                    <a:p>
                      <a:endParaRPr lang="en-US"/>
                    </a:p>
                  </a:txBody>
                  <a:tcPr>
                    <a:blipFill>
                      <a:blip r:embed="rId8"/>
                      <a:stretch>
                        <a:fillRect l="-239691" t="-4762" r="-260309" b="-246667"/>
                      </a:stretch>
                    </a:blipFill>
                  </a:tcPr>
                </a:tc>
                <a:tc>
                  <a:txBody>
                    <a:bodyPr/>
                    <a:lstStyle/>
                    <a:p>
                      <a:endParaRPr lang="en-US"/>
                    </a:p>
                  </a:txBody>
                  <a:tcPr>
                    <a:blipFill>
                      <a:blip r:embed="rId8"/>
                      <a:stretch>
                        <a:fillRect l="-285281" t="-4762" r="-118615" b="-246667"/>
                      </a:stretch>
                    </a:blipFill>
                  </a:tcPr>
                </a:tc>
                <a:tc>
                  <a:txBody>
                    <a:bodyPr/>
                    <a:lstStyle/>
                    <a:p>
                      <a:endParaRPr lang="en-US"/>
                    </a:p>
                  </a:txBody>
                  <a:tcPr>
                    <a:blipFill>
                      <a:blip r:embed="rId8"/>
                      <a:stretch>
                        <a:fillRect l="-329630" t="-4762" r="-1481" b="-246667"/>
                      </a:stretch>
                    </a:blipFill>
                  </a:tcPr>
                </a:tc>
                <a:extLst>
                  <a:ext uri="{0D108BD9-81ED-4DB2-BD59-A6C34878D82A}">
                    <a16:rowId xmlns="" xmlns:a16="http://schemas.microsoft.com/office/drawing/2014/main" val="3976148157"/>
                  </a:ext>
                </a:extLst>
              </a:tr>
              <a:tr h="258995">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799690045"/>
                  </a:ext>
                </a:extLst>
              </a:tr>
              <a:tr h="258995">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849910312"/>
                  </a:ext>
                </a:extLst>
              </a:tr>
              <a:tr h="258995">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780940707"/>
                  </a:ext>
                </a:extLst>
              </a:tr>
              <a:tr h="258995">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3691438821"/>
                  </a:ext>
                </a:extLst>
              </a:tr>
            </a:tbl>
          </a:graphicData>
        </a:graphic>
      </p:graphicFrame>
      <p:graphicFrame>
        <p:nvGraphicFramePr>
          <p:cNvPr id="15" name="Table 5">
            <a:extLst>
              <a:ext uri="{FF2B5EF4-FFF2-40B4-BE49-F238E27FC236}">
                <a16:creationId xmlns="" xmlns:a16="http://schemas.microsoft.com/office/drawing/2014/main" id="{9168B57D-036A-4E4E-B8D6-66E04F721797}"/>
              </a:ext>
            </a:extLst>
          </p:cNvPr>
          <p:cNvGraphicFramePr>
            <a:graphicFrameLocks/>
          </p:cNvGraphicFramePr>
          <p:nvPr>
            <p:extLst>
              <p:ext uri="{D42A27DB-BD31-4B8C-83A1-F6EECF244321}">
                <p14:modId xmlns:p14="http://schemas.microsoft.com/office/powerpoint/2010/main" val="1432261687"/>
              </p:ext>
            </p:extLst>
          </p:nvPr>
        </p:nvGraphicFramePr>
        <p:xfrm>
          <a:off x="2105012" y="3536872"/>
          <a:ext cx="4162878" cy="1602462"/>
        </p:xfrm>
        <a:graphic>
          <a:graphicData uri="http://schemas.openxmlformats.org/drawingml/2006/table">
            <a:tbl>
              <a:tblPr firstRow="1" bandRow="1">
                <a:tableStyleId>{073A0DAA-6AF3-43AB-8588-CEC1D06C72B9}</a:tableStyleId>
              </a:tblPr>
              <a:tblGrid>
                <a:gridCol w="832576">
                  <a:extLst>
                    <a:ext uri="{9D8B030D-6E8A-4147-A177-3AD203B41FA5}">
                      <a16:colId xmlns="" xmlns:a16="http://schemas.microsoft.com/office/drawing/2014/main" val="4050277638"/>
                    </a:ext>
                  </a:extLst>
                </a:gridCol>
                <a:gridCol w="832576">
                  <a:extLst>
                    <a:ext uri="{9D8B030D-6E8A-4147-A177-3AD203B41FA5}">
                      <a16:colId xmlns="" xmlns:a16="http://schemas.microsoft.com/office/drawing/2014/main" val="1879706278"/>
                    </a:ext>
                  </a:extLst>
                </a:gridCol>
                <a:gridCol w="699762">
                  <a:extLst>
                    <a:ext uri="{9D8B030D-6E8A-4147-A177-3AD203B41FA5}">
                      <a16:colId xmlns="" xmlns:a16="http://schemas.microsoft.com/office/drawing/2014/main" val="2452384669"/>
                    </a:ext>
                  </a:extLst>
                </a:gridCol>
                <a:gridCol w="829176">
                  <a:extLst>
                    <a:ext uri="{9D8B030D-6E8A-4147-A177-3AD203B41FA5}">
                      <a16:colId xmlns="" xmlns:a16="http://schemas.microsoft.com/office/drawing/2014/main" val="3822706658"/>
                    </a:ext>
                  </a:extLst>
                </a:gridCol>
                <a:gridCol w="968788">
                  <a:extLst>
                    <a:ext uri="{9D8B030D-6E8A-4147-A177-3AD203B41FA5}">
                      <a16:colId xmlns="" xmlns:a16="http://schemas.microsoft.com/office/drawing/2014/main" val="4256361171"/>
                    </a:ext>
                  </a:extLst>
                </a:gridCol>
              </a:tblGrid>
              <a:tr h="383262">
                <a:tc>
                  <a:txBody>
                    <a:bodyPr/>
                    <a:lstStyle/>
                    <a:p>
                      <a:r>
                        <a:rPr lang="en-IN" dirty="0"/>
                        <a:t>p</a:t>
                      </a:r>
                    </a:p>
                  </a:txBody>
                  <a:tcPr/>
                </a:tc>
                <a:tc>
                  <a:txBody>
                    <a:bodyPr/>
                    <a:lstStyle/>
                    <a:p>
                      <a:r>
                        <a:rPr lang="en-IN" dirty="0"/>
                        <a:t>q</a:t>
                      </a:r>
                    </a:p>
                  </a:txBody>
                  <a:tcPr/>
                </a:tc>
                <a:tc>
                  <a:txBody>
                    <a:bodyPr/>
                    <a:lstStyle/>
                    <a:p>
                      <a:endParaRPr lang="en-US"/>
                    </a:p>
                  </a:txBody>
                  <a:tcPr>
                    <a:blipFill>
                      <a:blip r:embed="rId9"/>
                      <a:stretch>
                        <a:fillRect l="-238462" t="-4717" r="-258974" b="-243396"/>
                      </a:stretch>
                    </a:blipFill>
                  </a:tcPr>
                </a:tc>
                <a:tc>
                  <a:txBody>
                    <a:bodyPr/>
                    <a:lstStyle/>
                    <a:p>
                      <a:endParaRPr lang="en-US"/>
                    </a:p>
                  </a:txBody>
                  <a:tcPr>
                    <a:blipFill>
                      <a:blip r:embed="rId9"/>
                      <a:stretch>
                        <a:fillRect l="-285714" t="-4717" r="-118615" b="-243396"/>
                      </a:stretch>
                    </a:blipFill>
                  </a:tcPr>
                </a:tc>
                <a:tc>
                  <a:txBody>
                    <a:bodyPr/>
                    <a:lstStyle/>
                    <a:p>
                      <a:endParaRPr lang="en-US" dirty="0"/>
                    </a:p>
                  </a:txBody>
                  <a:tcPr>
                    <a:blipFill>
                      <a:blip r:embed="rId9"/>
                      <a:stretch>
                        <a:fillRect l="-330000" t="-4717" r="-1481" b="-243396"/>
                      </a:stretch>
                    </a:blipFill>
                  </a:tcPr>
                </a:tc>
                <a:extLst>
                  <a:ext uri="{0D108BD9-81ED-4DB2-BD59-A6C34878D82A}">
                    <a16:rowId xmlns="" xmlns:a16="http://schemas.microsoft.com/office/drawing/2014/main" val="3976148157"/>
                  </a:ext>
                </a:extLst>
              </a:tr>
              <a:tr h="222049">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799690045"/>
                  </a:ext>
                </a:extLst>
              </a:tr>
              <a:tr h="222049">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849910312"/>
                  </a:ext>
                </a:extLst>
              </a:tr>
              <a:tr h="222049">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780940707"/>
                  </a:ext>
                </a:extLst>
              </a:tr>
              <a:tr h="222049">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3691438821"/>
                  </a:ext>
                </a:extLst>
              </a:tr>
            </a:tbl>
          </a:graphicData>
        </a:graphic>
      </p:graphicFrame>
    </p:spTree>
    <p:extLst>
      <p:ext uri="{BB962C8B-B14F-4D97-AF65-F5344CB8AC3E}">
        <p14:creationId xmlns:p14="http://schemas.microsoft.com/office/powerpoint/2010/main" val="219899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1000"/>
                                        <p:tgtEl>
                                          <p:spTgt spid="14"/>
                                        </p:tgtEl>
                                      </p:cBhvr>
                                    </p:animEffect>
                                    <p:anim calcmode="lin" valueType="num">
                                      <p:cBhvr>
                                        <p:cTn id="12" dur="1000" fill="hold"/>
                                        <p:tgtEl>
                                          <p:spTgt spid="14"/>
                                        </p:tgtEl>
                                        <p:attrNameLst>
                                          <p:attrName>ppt_x</p:attrName>
                                        </p:attrNameLst>
                                      </p:cBhvr>
                                      <p:tavLst>
                                        <p:tav tm="0">
                                          <p:val>
                                            <p:strVal val="#ppt_x"/>
                                          </p:val>
                                        </p:tav>
                                        <p:tav tm="100000">
                                          <p:val>
                                            <p:strVal val="#ppt_x"/>
                                          </p:val>
                                        </p:tav>
                                      </p:tavLst>
                                    </p:anim>
                                    <p:anim calcmode="lin" valueType="num">
                                      <p:cBhvr>
                                        <p:cTn id="1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1000"/>
                                        <p:tgtEl>
                                          <p:spTgt spid="15"/>
                                        </p:tgtEl>
                                      </p:cBhvr>
                                    </p:animEffect>
                                    <p:anim calcmode="lin" valueType="num">
                                      <p:cBhvr>
                                        <p:cTn id="19" dur="1000" fill="hold"/>
                                        <p:tgtEl>
                                          <p:spTgt spid="15"/>
                                        </p:tgtEl>
                                        <p:attrNameLst>
                                          <p:attrName>ppt_x</p:attrName>
                                        </p:attrNameLst>
                                      </p:cBhvr>
                                      <p:tavLst>
                                        <p:tav tm="0">
                                          <p:val>
                                            <p:strVal val="#ppt_x"/>
                                          </p:val>
                                        </p:tav>
                                        <p:tav tm="100000">
                                          <p:val>
                                            <p:strVal val="#ppt_x"/>
                                          </p:val>
                                        </p:tav>
                                      </p:tavLst>
                                    </p:anim>
                                    <p:anim calcmode="lin" valueType="num">
                                      <p:cBhvr>
                                        <p:cTn id="2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EB9006-85F3-4E2A-8325-F858211723F2}"/>
              </a:ext>
            </a:extLst>
          </p:cNvPr>
          <p:cNvSpPr>
            <a:spLocks noGrp="1"/>
          </p:cNvSpPr>
          <p:nvPr>
            <p:ph type="title"/>
          </p:nvPr>
        </p:nvSpPr>
        <p:spPr>
          <a:xfrm>
            <a:off x="628650" y="273844"/>
            <a:ext cx="7886700" cy="526436"/>
          </a:xfrm>
          <a:solidFill>
            <a:schemeClr val="accent2">
              <a:lumMod val="20000"/>
              <a:lumOff val="80000"/>
            </a:schemeClr>
          </a:solidFill>
        </p:spPr>
        <p:txBody>
          <a:bodyPr>
            <a:normAutofit fontScale="90000"/>
          </a:bodyPr>
          <a:lstStyle/>
          <a:p>
            <a:r>
              <a:rPr lang="en-IN" dirty="0"/>
              <a:t>Exercise</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 xmlns:a16="http://schemas.microsoft.com/office/drawing/2014/main" id="{9083B95F-2734-4409-A40B-CE48A33BD54D}"/>
                  </a:ext>
                </a:extLst>
              </p14:cNvPr>
              <p14:cNvContentPartPr/>
              <p14:nvPr/>
            </p14:nvContentPartPr>
            <p14:xfrm>
              <a:off x="582930" y="1083510"/>
              <a:ext cx="3761640" cy="410940"/>
            </p14:xfrm>
          </p:contentPart>
        </mc:Choice>
        <mc:Fallback xmlns="">
          <p:pic>
            <p:nvPicPr>
              <p:cNvPr id="5" name="Ink 4">
                <a:extLst>
                  <a:ext uri="{FF2B5EF4-FFF2-40B4-BE49-F238E27FC236}">
                    <a16:creationId xmlns:a16="http://schemas.microsoft.com/office/drawing/2014/main" id="{9083B95F-2734-4409-A40B-CE48A33BD54D}"/>
                  </a:ext>
                </a:extLst>
              </p:cNvPr>
              <p:cNvPicPr/>
              <p:nvPr/>
            </p:nvPicPr>
            <p:blipFill>
              <a:blip r:embed="rId3"/>
              <a:stretch>
                <a:fillRect/>
              </a:stretch>
            </p:blipFill>
            <p:spPr>
              <a:xfrm>
                <a:off x="573570" y="1074154"/>
                <a:ext cx="3780360" cy="429652"/>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 xmlns:a16="http://schemas.microsoft.com/office/drawing/2014/main" id="{EDCC405D-05A6-47CB-9AA5-C0EBF93FEBE3}"/>
                  </a:ext>
                </a:extLst>
              </p14:cNvPr>
              <p14:cNvContentPartPr/>
              <p14:nvPr/>
            </p14:nvContentPartPr>
            <p14:xfrm>
              <a:off x="622890" y="1060020"/>
              <a:ext cx="7834320" cy="995220"/>
            </p14:xfrm>
          </p:contentPart>
        </mc:Choice>
        <mc:Fallback xmlns="">
          <p:pic>
            <p:nvPicPr>
              <p:cNvPr id="6" name="Ink 5">
                <a:extLst>
                  <a:ext uri="{FF2B5EF4-FFF2-40B4-BE49-F238E27FC236}">
                    <a16:creationId xmlns:a16="http://schemas.microsoft.com/office/drawing/2014/main" id="{EDCC405D-05A6-47CB-9AA5-C0EBF93FEBE3}"/>
                  </a:ext>
                </a:extLst>
              </p:cNvPr>
              <p:cNvPicPr/>
              <p:nvPr/>
            </p:nvPicPr>
            <p:blipFill>
              <a:blip r:embed="rId5"/>
              <a:stretch>
                <a:fillRect/>
              </a:stretch>
            </p:blipFill>
            <p:spPr>
              <a:xfrm>
                <a:off x="613530" y="1050662"/>
                <a:ext cx="7853040" cy="101393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 xmlns:a16="http://schemas.microsoft.com/office/drawing/2014/main" id="{BC4D0577-13F3-4383-92DE-8CFD61567DCC}"/>
                  </a:ext>
                </a:extLst>
              </p14:cNvPr>
              <p14:cNvContentPartPr/>
              <p14:nvPr/>
            </p14:nvContentPartPr>
            <p14:xfrm>
              <a:off x="1181790" y="1659960"/>
              <a:ext cx="7331310" cy="427140"/>
            </p14:xfrm>
          </p:contentPart>
        </mc:Choice>
        <mc:Fallback xmlns="">
          <p:pic>
            <p:nvPicPr>
              <p:cNvPr id="7" name="Ink 6">
                <a:extLst>
                  <a:ext uri="{FF2B5EF4-FFF2-40B4-BE49-F238E27FC236}">
                    <a16:creationId xmlns:a16="http://schemas.microsoft.com/office/drawing/2014/main" id="{BC4D0577-13F3-4383-92DE-8CFD61567DCC}"/>
                  </a:ext>
                </a:extLst>
              </p:cNvPr>
              <p:cNvPicPr/>
              <p:nvPr/>
            </p:nvPicPr>
            <p:blipFill>
              <a:blip r:embed="rId7"/>
              <a:stretch>
                <a:fillRect/>
              </a:stretch>
            </p:blipFill>
            <p:spPr>
              <a:xfrm>
                <a:off x="1172430" y="1650604"/>
                <a:ext cx="7350030" cy="44585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 xmlns:a16="http://schemas.microsoft.com/office/drawing/2014/main" id="{197862A3-095B-4937-94CB-497DA5A69AC7}"/>
                  </a:ext>
                </a:extLst>
              </p14:cNvPr>
              <p14:cNvContentPartPr/>
              <p14:nvPr/>
            </p14:nvContentPartPr>
            <p14:xfrm>
              <a:off x="646920" y="2383560"/>
              <a:ext cx="7288920" cy="1278180"/>
            </p14:xfrm>
          </p:contentPart>
        </mc:Choice>
        <mc:Fallback xmlns="">
          <p:pic>
            <p:nvPicPr>
              <p:cNvPr id="8" name="Ink 7">
                <a:extLst>
                  <a:ext uri="{FF2B5EF4-FFF2-40B4-BE49-F238E27FC236}">
                    <a16:creationId xmlns:a16="http://schemas.microsoft.com/office/drawing/2014/main" id="{197862A3-095B-4937-94CB-497DA5A69AC7}"/>
                  </a:ext>
                </a:extLst>
              </p:cNvPr>
              <p:cNvPicPr/>
              <p:nvPr/>
            </p:nvPicPr>
            <p:blipFill>
              <a:blip r:embed="rId9"/>
              <a:stretch>
                <a:fillRect/>
              </a:stretch>
            </p:blipFill>
            <p:spPr>
              <a:xfrm>
                <a:off x="637560" y="2374201"/>
                <a:ext cx="7307640" cy="1296897"/>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 xmlns:a16="http://schemas.microsoft.com/office/drawing/2014/main" id="{7015F011-C0F8-45E9-8D7C-769BE235ABD1}"/>
                  </a:ext>
                </a:extLst>
              </p14:cNvPr>
              <p14:cNvContentPartPr/>
              <p14:nvPr/>
            </p14:nvContentPartPr>
            <p14:xfrm>
              <a:off x="1116990" y="3247290"/>
              <a:ext cx="4410720" cy="862380"/>
            </p14:xfrm>
          </p:contentPart>
        </mc:Choice>
        <mc:Fallback xmlns="">
          <p:pic>
            <p:nvPicPr>
              <p:cNvPr id="9" name="Ink 8">
                <a:extLst>
                  <a:ext uri="{FF2B5EF4-FFF2-40B4-BE49-F238E27FC236}">
                    <a16:creationId xmlns:a16="http://schemas.microsoft.com/office/drawing/2014/main" id="{7015F011-C0F8-45E9-8D7C-769BE235ABD1}"/>
                  </a:ext>
                </a:extLst>
              </p:cNvPr>
              <p:cNvPicPr/>
              <p:nvPr/>
            </p:nvPicPr>
            <p:blipFill>
              <a:blip r:embed="rId11"/>
              <a:stretch>
                <a:fillRect/>
              </a:stretch>
            </p:blipFill>
            <p:spPr>
              <a:xfrm>
                <a:off x="1107630" y="3237932"/>
                <a:ext cx="4429440" cy="88109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 xmlns:a16="http://schemas.microsoft.com/office/drawing/2014/main" id="{A32E433E-815D-4ADC-9753-EBAAFEF37445}"/>
                  </a:ext>
                </a:extLst>
              </p14:cNvPr>
              <p14:cNvContentPartPr/>
              <p14:nvPr/>
            </p14:nvContentPartPr>
            <p14:xfrm>
              <a:off x="1564110" y="3799170"/>
              <a:ext cx="2411370" cy="445770"/>
            </p14:xfrm>
          </p:contentPart>
        </mc:Choice>
        <mc:Fallback xmlns="">
          <p:pic>
            <p:nvPicPr>
              <p:cNvPr id="10" name="Ink 9">
                <a:extLst>
                  <a:ext uri="{FF2B5EF4-FFF2-40B4-BE49-F238E27FC236}">
                    <a16:creationId xmlns:a16="http://schemas.microsoft.com/office/drawing/2014/main" id="{A32E433E-815D-4ADC-9753-EBAAFEF37445}"/>
                  </a:ext>
                </a:extLst>
              </p:cNvPr>
              <p:cNvPicPr/>
              <p:nvPr/>
            </p:nvPicPr>
            <p:blipFill>
              <a:blip r:embed="rId13"/>
              <a:stretch>
                <a:fillRect/>
              </a:stretch>
            </p:blipFill>
            <p:spPr>
              <a:xfrm>
                <a:off x="1554751" y="3789816"/>
                <a:ext cx="2429728" cy="464119"/>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 xmlns:a16="http://schemas.microsoft.com/office/drawing/2014/main" id="{E7AF872E-1639-4256-99D3-276584F6BDC6}"/>
                  </a:ext>
                </a:extLst>
              </p14:cNvPr>
              <p14:cNvContentPartPr/>
              <p14:nvPr/>
            </p14:nvContentPartPr>
            <p14:xfrm>
              <a:off x="4705830" y="3728700"/>
              <a:ext cx="2001510" cy="363420"/>
            </p14:xfrm>
          </p:contentPart>
        </mc:Choice>
        <mc:Fallback xmlns="">
          <p:pic>
            <p:nvPicPr>
              <p:cNvPr id="11" name="Ink 10">
                <a:extLst>
                  <a:ext uri="{FF2B5EF4-FFF2-40B4-BE49-F238E27FC236}">
                    <a16:creationId xmlns:a16="http://schemas.microsoft.com/office/drawing/2014/main" id="{E7AF872E-1639-4256-99D3-276584F6BDC6}"/>
                  </a:ext>
                </a:extLst>
              </p:cNvPr>
              <p:cNvPicPr/>
              <p:nvPr/>
            </p:nvPicPr>
            <p:blipFill>
              <a:blip r:embed="rId15"/>
              <a:stretch>
                <a:fillRect/>
              </a:stretch>
            </p:blipFill>
            <p:spPr>
              <a:xfrm>
                <a:off x="4696470" y="3719345"/>
                <a:ext cx="2020229" cy="38213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 xmlns:a16="http://schemas.microsoft.com/office/drawing/2014/main" id="{B80D3156-321E-4B95-B687-8AFAB20A100D}"/>
                  </a:ext>
                </a:extLst>
              </p14:cNvPr>
              <p14:cNvContentPartPr/>
              <p14:nvPr/>
            </p14:nvContentPartPr>
            <p14:xfrm>
              <a:off x="1185570" y="4392900"/>
              <a:ext cx="2962710" cy="238950"/>
            </p14:xfrm>
          </p:contentPart>
        </mc:Choice>
        <mc:Fallback xmlns="">
          <p:pic>
            <p:nvPicPr>
              <p:cNvPr id="12" name="Ink 11">
                <a:extLst>
                  <a:ext uri="{FF2B5EF4-FFF2-40B4-BE49-F238E27FC236}">
                    <a16:creationId xmlns:a16="http://schemas.microsoft.com/office/drawing/2014/main" id="{B80D3156-321E-4B95-B687-8AFAB20A100D}"/>
                  </a:ext>
                </a:extLst>
              </p:cNvPr>
              <p:cNvPicPr/>
              <p:nvPr/>
            </p:nvPicPr>
            <p:blipFill>
              <a:blip r:embed="rId17"/>
              <a:stretch>
                <a:fillRect/>
              </a:stretch>
            </p:blipFill>
            <p:spPr>
              <a:xfrm>
                <a:off x="1176210" y="4383544"/>
                <a:ext cx="2981429" cy="25766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 xmlns:a16="http://schemas.microsoft.com/office/drawing/2014/main" id="{579FD11A-D1E7-44D9-9EC5-7B2F8D4AD17C}"/>
                  </a:ext>
                </a:extLst>
              </p14:cNvPr>
              <p14:cNvContentPartPr/>
              <p14:nvPr/>
            </p14:nvContentPartPr>
            <p14:xfrm>
              <a:off x="4364010" y="4299750"/>
              <a:ext cx="2256120" cy="308070"/>
            </p14:xfrm>
          </p:contentPart>
        </mc:Choice>
        <mc:Fallback xmlns="">
          <p:pic>
            <p:nvPicPr>
              <p:cNvPr id="13" name="Ink 12">
                <a:extLst>
                  <a:ext uri="{FF2B5EF4-FFF2-40B4-BE49-F238E27FC236}">
                    <a16:creationId xmlns:a16="http://schemas.microsoft.com/office/drawing/2014/main" id="{579FD11A-D1E7-44D9-9EC5-7B2F8D4AD17C}"/>
                  </a:ext>
                </a:extLst>
              </p:cNvPr>
              <p:cNvPicPr/>
              <p:nvPr/>
            </p:nvPicPr>
            <p:blipFill>
              <a:blip r:embed="rId19"/>
              <a:stretch>
                <a:fillRect/>
              </a:stretch>
            </p:blipFill>
            <p:spPr>
              <a:xfrm>
                <a:off x="4354650" y="4290393"/>
                <a:ext cx="2274840" cy="326785"/>
              </a:xfrm>
              <a:prstGeom prst="rect">
                <a:avLst/>
              </a:prstGeom>
            </p:spPr>
          </p:pic>
        </mc:Fallback>
      </mc:AlternateContent>
    </p:spTree>
    <p:extLst>
      <p:ext uri="{BB962C8B-B14F-4D97-AF65-F5344CB8AC3E}">
        <p14:creationId xmlns:p14="http://schemas.microsoft.com/office/powerpoint/2010/main" val="206669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4763" y="4763"/>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12" name="TextBox 11">
            <a:extLst>
              <a:ext uri="{FF2B5EF4-FFF2-40B4-BE49-F238E27FC236}">
                <a16:creationId xmlns="" xmlns:a16="http://schemas.microsoft.com/office/drawing/2014/main" id="{1C26B93E-86AB-4CF4-AEA7-135D22748827}"/>
              </a:ext>
            </a:extLst>
          </p:cNvPr>
          <p:cNvSpPr txBox="1"/>
          <p:nvPr/>
        </p:nvSpPr>
        <p:spPr>
          <a:xfrm>
            <a:off x="473149" y="1186755"/>
            <a:ext cx="5036111" cy="2031325"/>
          </a:xfrm>
          <a:prstGeom prst="rect">
            <a:avLst/>
          </a:prstGeom>
          <a:noFill/>
        </p:spPr>
        <p:txBody>
          <a:bodyPr wrap="square">
            <a:spAutoFit/>
          </a:bodyPr>
          <a:lstStyle/>
          <a:p>
            <a:r>
              <a:rPr lang="en-IN" sz="1800" b="1" u="sng" dirty="0">
                <a:solidFill>
                  <a:schemeClr val="bg1"/>
                </a:solidFill>
                <a:latin typeface="Arial Black" panose="020B0A04020102020204" pitchFamily="34" charset="0"/>
              </a:rPr>
              <a:t>Content:</a:t>
            </a:r>
          </a:p>
          <a:p>
            <a:endParaRPr lang="en-IN" sz="1800" b="1" dirty="0">
              <a:solidFill>
                <a:schemeClr val="bg1"/>
              </a:solidFill>
              <a:latin typeface="Arial Black" panose="020B0A04020102020204" pitchFamily="34" charset="0"/>
            </a:endParaRPr>
          </a:p>
          <a:p>
            <a:r>
              <a:rPr lang="en-IN" sz="1800" dirty="0">
                <a:solidFill>
                  <a:schemeClr val="bg1"/>
                </a:solidFill>
                <a:latin typeface="Times New Roman" panose="02020603050405020304" pitchFamily="18" charset="0"/>
              </a:rPr>
              <a:t>Logical expressions and Operators, </a:t>
            </a:r>
          </a:p>
          <a:p>
            <a:r>
              <a:rPr lang="en-IN" sz="1800" dirty="0">
                <a:solidFill>
                  <a:schemeClr val="bg1"/>
                </a:solidFill>
                <a:latin typeface="Times New Roman" panose="02020603050405020304" pitchFamily="18" charset="0"/>
              </a:rPr>
              <a:t>Predicates </a:t>
            </a:r>
          </a:p>
          <a:p>
            <a:r>
              <a:rPr lang="en-IN" sz="1800" dirty="0">
                <a:solidFill>
                  <a:schemeClr val="bg1"/>
                </a:solidFill>
                <a:latin typeface="Times New Roman" panose="02020603050405020304" pitchFamily="18" charset="0"/>
              </a:rPr>
              <a:t>Rules of quantifiers, </a:t>
            </a:r>
          </a:p>
          <a:p>
            <a:r>
              <a:rPr lang="en-IN" sz="1800" dirty="0">
                <a:solidFill>
                  <a:schemeClr val="bg1"/>
                </a:solidFill>
                <a:latin typeface="Times New Roman" panose="02020603050405020304" pitchFamily="18" charset="0"/>
              </a:rPr>
              <a:t>Rules of Inference for predicates and propositions.</a:t>
            </a:r>
            <a:endParaRPr lang="en-IN" sz="1800" b="1" dirty="0">
              <a:solidFill>
                <a:schemeClr val="bg1"/>
              </a:solidFill>
              <a:latin typeface="Arial Black" panose="020B0A04020102020204" pitchFamily="34" charset="0"/>
            </a:endParaRPr>
          </a:p>
          <a:p>
            <a:r>
              <a:rPr lang="en-IN" sz="1800" b="1" dirty="0">
                <a:solidFill>
                  <a:schemeClr val="bg1"/>
                </a:solidFill>
                <a:latin typeface="Arial Black" panose="020B0A04020102020204" pitchFamily="34" charset="0"/>
              </a:rPr>
              <a:t> </a:t>
            </a:r>
          </a:p>
        </p:txBody>
      </p:sp>
    </p:spTree>
    <p:extLst>
      <p:ext uri="{BB962C8B-B14F-4D97-AF65-F5344CB8AC3E}">
        <p14:creationId xmlns:p14="http://schemas.microsoft.com/office/powerpoint/2010/main" val="1776429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6666"/>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9" name="Rectangle 8">
            <a:extLst>
              <a:ext uri="{FF2B5EF4-FFF2-40B4-BE49-F238E27FC236}">
                <a16:creationId xmlns="" xmlns:a16="http://schemas.microsoft.com/office/drawing/2014/main" id="{9317349B-515C-4339-9EE5-E791DFCCC881}"/>
              </a:ext>
            </a:extLst>
          </p:cNvPr>
          <p:cNvSpPr/>
          <p:nvPr/>
        </p:nvSpPr>
        <p:spPr>
          <a:xfrm>
            <a:off x="429030" y="38917"/>
            <a:ext cx="2313454" cy="369332"/>
          </a:xfrm>
          <a:prstGeom prst="rect">
            <a:avLst/>
          </a:prstGeom>
        </p:spPr>
        <p:txBody>
          <a:bodyPr wrap="none">
            <a:spAutoFit/>
          </a:bodyPr>
          <a:lstStyle/>
          <a:p>
            <a:r>
              <a:rPr lang="en-IN" sz="1800" dirty="0"/>
              <a:t>Validity of Argument </a:t>
            </a:r>
            <a:endParaRPr lang="en-US" sz="1800" dirty="0"/>
          </a:p>
        </p:txBody>
      </p:sp>
      <p:sp>
        <p:nvSpPr>
          <p:cNvPr id="10" name="Rectangle 9">
            <a:extLst>
              <a:ext uri="{FF2B5EF4-FFF2-40B4-BE49-F238E27FC236}">
                <a16:creationId xmlns="" xmlns:a16="http://schemas.microsoft.com/office/drawing/2014/main" id="{35C6CF93-1B6A-463B-B126-0A87C3B968A0}"/>
              </a:ext>
            </a:extLst>
          </p:cNvPr>
          <p:cNvSpPr/>
          <p:nvPr/>
        </p:nvSpPr>
        <p:spPr>
          <a:xfrm>
            <a:off x="260235" y="909757"/>
            <a:ext cx="4572000" cy="1815882"/>
          </a:xfrm>
          <a:prstGeom prst="rect">
            <a:avLst/>
          </a:prstGeom>
        </p:spPr>
        <p:txBody>
          <a:bodyPr wrap="square">
            <a:spAutoFit/>
          </a:bodyPr>
          <a:lstStyle/>
          <a:p>
            <a:r>
              <a:rPr lang="en-US" dirty="0">
                <a:solidFill>
                  <a:schemeClr val="bg1"/>
                </a:solidFill>
              </a:rPr>
              <a:t>A finite sequence A</a:t>
            </a:r>
            <a:r>
              <a:rPr lang="en-US" baseline="-25000" dirty="0">
                <a:solidFill>
                  <a:schemeClr val="bg1"/>
                </a:solidFill>
              </a:rPr>
              <a:t>1</a:t>
            </a:r>
            <a:r>
              <a:rPr lang="en-US" dirty="0">
                <a:solidFill>
                  <a:schemeClr val="bg1"/>
                </a:solidFill>
              </a:rPr>
              <a:t>, A</a:t>
            </a:r>
            <a:r>
              <a:rPr lang="en-US" baseline="-25000" dirty="0">
                <a:solidFill>
                  <a:schemeClr val="bg1"/>
                </a:solidFill>
              </a:rPr>
              <a:t>2</a:t>
            </a:r>
            <a:r>
              <a:rPr lang="en-US" dirty="0">
                <a:solidFill>
                  <a:schemeClr val="bg1"/>
                </a:solidFill>
              </a:rPr>
              <a:t>, A</a:t>
            </a:r>
            <a:r>
              <a:rPr lang="en-US" baseline="-25000" dirty="0">
                <a:solidFill>
                  <a:schemeClr val="bg1"/>
                </a:solidFill>
              </a:rPr>
              <a:t>3</a:t>
            </a:r>
            <a:r>
              <a:rPr lang="en-US" dirty="0">
                <a:solidFill>
                  <a:schemeClr val="bg1"/>
                </a:solidFill>
              </a:rPr>
              <a:t>, …..,    A</a:t>
            </a:r>
            <a:r>
              <a:rPr lang="en-US" baseline="-25000" dirty="0">
                <a:solidFill>
                  <a:schemeClr val="bg1"/>
                </a:solidFill>
              </a:rPr>
              <a:t>n-1 </a:t>
            </a:r>
            <a:r>
              <a:rPr lang="en-US" dirty="0">
                <a:solidFill>
                  <a:schemeClr val="bg1"/>
                </a:solidFill>
              </a:rPr>
              <a:t>, A</a:t>
            </a:r>
            <a:r>
              <a:rPr lang="en-US" baseline="-25000" dirty="0">
                <a:solidFill>
                  <a:schemeClr val="bg1"/>
                </a:solidFill>
              </a:rPr>
              <a:t>n</a:t>
            </a:r>
            <a:r>
              <a:rPr lang="en-US" dirty="0">
                <a:solidFill>
                  <a:schemeClr val="bg1"/>
                </a:solidFill>
              </a:rPr>
              <a:t>  of statements is called an </a:t>
            </a:r>
            <a:r>
              <a:rPr lang="en-US" b="1" dirty="0">
                <a:solidFill>
                  <a:schemeClr val="bg1"/>
                </a:solidFill>
              </a:rPr>
              <a:t>argument</a:t>
            </a:r>
            <a:r>
              <a:rPr lang="en-US" dirty="0">
                <a:solidFill>
                  <a:schemeClr val="bg1"/>
                </a:solidFill>
              </a:rPr>
              <a:t>. The final statement A</a:t>
            </a:r>
            <a:r>
              <a:rPr lang="en-US" baseline="-25000" dirty="0">
                <a:solidFill>
                  <a:schemeClr val="bg1"/>
                </a:solidFill>
              </a:rPr>
              <a:t>n</a:t>
            </a:r>
            <a:r>
              <a:rPr lang="en-US" dirty="0">
                <a:solidFill>
                  <a:schemeClr val="bg1"/>
                </a:solidFill>
              </a:rPr>
              <a:t> is the </a:t>
            </a:r>
            <a:r>
              <a:rPr lang="en-US" b="1" dirty="0">
                <a:solidFill>
                  <a:schemeClr val="bg1"/>
                </a:solidFill>
              </a:rPr>
              <a:t>conclusion</a:t>
            </a:r>
            <a:r>
              <a:rPr lang="en-US" dirty="0">
                <a:solidFill>
                  <a:schemeClr val="bg1"/>
                </a:solidFill>
              </a:rPr>
              <a:t> and the statements A</a:t>
            </a:r>
            <a:r>
              <a:rPr lang="en-US" baseline="-25000" dirty="0">
                <a:solidFill>
                  <a:schemeClr val="bg1"/>
                </a:solidFill>
              </a:rPr>
              <a:t>1</a:t>
            </a:r>
            <a:r>
              <a:rPr lang="en-US" dirty="0">
                <a:solidFill>
                  <a:schemeClr val="bg1"/>
                </a:solidFill>
              </a:rPr>
              <a:t>, A</a:t>
            </a:r>
            <a:r>
              <a:rPr lang="en-US" baseline="-25000" dirty="0">
                <a:solidFill>
                  <a:schemeClr val="bg1"/>
                </a:solidFill>
              </a:rPr>
              <a:t>2</a:t>
            </a:r>
            <a:r>
              <a:rPr lang="en-US" dirty="0">
                <a:solidFill>
                  <a:schemeClr val="bg1"/>
                </a:solidFill>
              </a:rPr>
              <a:t>, A</a:t>
            </a:r>
            <a:r>
              <a:rPr lang="en-US" baseline="-25000" dirty="0">
                <a:solidFill>
                  <a:schemeClr val="bg1"/>
                </a:solidFill>
              </a:rPr>
              <a:t>3</a:t>
            </a:r>
            <a:r>
              <a:rPr lang="en-US" dirty="0">
                <a:solidFill>
                  <a:schemeClr val="bg1"/>
                </a:solidFill>
              </a:rPr>
              <a:t>, ….., A</a:t>
            </a:r>
            <a:r>
              <a:rPr lang="en-US" baseline="-25000" dirty="0">
                <a:solidFill>
                  <a:schemeClr val="bg1"/>
                </a:solidFill>
              </a:rPr>
              <a:t>n-1 </a:t>
            </a:r>
            <a:r>
              <a:rPr lang="en-US" dirty="0">
                <a:solidFill>
                  <a:schemeClr val="bg1"/>
                </a:solidFill>
              </a:rPr>
              <a:t> are called the </a:t>
            </a:r>
            <a:r>
              <a:rPr lang="en-US" b="1" dirty="0">
                <a:solidFill>
                  <a:schemeClr val="bg1"/>
                </a:solidFill>
              </a:rPr>
              <a:t>premises</a:t>
            </a:r>
            <a:r>
              <a:rPr lang="en-US" dirty="0">
                <a:solidFill>
                  <a:schemeClr val="bg1"/>
                </a:solidFill>
              </a:rPr>
              <a:t> of the argument.</a:t>
            </a:r>
          </a:p>
          <a:p>
            <a:r>
              <a:rPr lang="en-US" dirty="0">
                <a:solidFill>
                  <a:schemeClr val="bg1"/>
                </a:solidFill>
              </a:rPr>
              <a:t>An argument A</a:t>
            </a:r>
            <a:r>
              <a:rPr lang="en-US" baseline="-25000" dirty="0">
                <a:solidFill>
                  <a:schemeClr val="bg1"/>
                </a:solidFill>
              </a:rPr>
              <a:t>1</a:t>
            </a:r>
            <a:r>
              <a:rPr lang="en-US" dirty="0">
                <a:solidFill>
                  <a:schemeClr val="bg1"/>
                </a:solidFill>
              </a:rPr>
              <a:t>, A</a:t>
            </a:r>
            <a:r>
              <a:rPr lang="en-US" baseline="-25000" dirty="0">
                <a:solidFill>
                  <a:schemeClr val="bg1"/>
                </a:solidFill>
              </a:rPr>
              <a:t>2</a:t>
            </a:r>
            <a:r>
              <a:rPr lang="en-US" dirty="0">
                <a:solidFill>
                  <a:schemeClr val="bg1"/>
                </a:solidFill>
              </a:rPr>
              <a:t>, A</a:t>
            </a:r>
            <a:r>
              <a:rPr lang="en-US" baseline="-25000" dirty="0">
                <a:solidFill>
                  <a:schemeClr val="bg1"/>
                </a:solidFill>
              </a:rPr>
              <a:t>3</a:t>
            </a:r>
            <a:r>
              <a:rPr lang="en-US" dirty="0">
                <a:solidFill>
                  <a:schemeClr val="bg1"/>
                </a:solidFill>
              </a:rPr>
              <a:t>, ….., A</a:t>
            </a:r>
            <a:r>
              <a:rPr lang="en-US" baseline="-25000" dirty="0">
                <a:solidFill>
                  <a:schemeClr val="bg1"/>
                </a:solidFill>
              </a:rPr>
              <a:t>n-1 </a:t>
            </a:r>
            <a:r>
              <a:rPr lang="en-US" dirty="0">
                <a:solidFill>
                  <a:schemeClr val="bg1"/>
                </a:solidFill>
              </a:rPr>
              <a:t>, A</a:t>
            </a:r>
            <a:r>
              <a:rPr lang="en-US" baseline="-25000" dirty="0">
                <a:solidFill>
                  <a:schemeClr val="bg1"/>
                </a:solidFill>
              </a:rPr>
              <a:t>n</a:t>
            </a:r>
            <a:r>
              <a:rPr lang="en-US" dirty="0">
                <a:solidFill>
                  <a:schemeClr val="bg1"/>
                </a:solidFill>
              </a:rPr>
              <a:t> is called logically valid if the statement formula</a:t>
            </a:r>
          </a:p>
          <a:p>
            <a:r>
              <a:rPr lang="en-US" dirty="0">
                <a:solidFill>
                  <a:schemeClr val="bg1"/>
                </a:solidFill>
              </a:rPr>
              <a:t> (A</a:t>
            </a:r>
            <a:r>
              <a:rPr lang="en-US" baseline="-25000" dirty="0">
                <a:solidFill>
                  <a:schemeClr val="bg1"/>
                </a:solidFill>
              </a:rPr>
              <a:t>1 </a:t>
            </a:r>
            <a:r>
              <a:rPr lang="en-US" dirty="0">
                <a:solidFill>
                  <a:schemeClr val="bg1"/>
                </a:solidFill>
              </a:rPr>
              <a:t> Ʌ A</a:t>
            </a:r>
            <a:r>
              <a:rPr lang="en-US" baseline="-25000" dirty="0">
                <a:solidFill>
                  <a:schemeClr val="bg1"/>
                </a:solidFill>
              </a:rPr>
              <a:t>2</a:t>
            </a:r>
            <a:r>
              <a:rPr lang="en-US" dirty="0">
                <a:solidFill>
                  <a:schemeClr val="bg1"/>
                </a:solidFill>
              </a:rPr>
              <a:t> Ʌ A</a:t>
            </a:r>
            <a:r>
              <a:rPr lang="en-US" baseline="-25000" dirty="0">
                <a:solidFill>
                  <a:schemeClr val="bg1"/>
                </a:solidFill>
              </a:rPr>
              <a:t>3</a:t>
            </a:r>
            <a:r>
              <a:rPr lang="en-US" dirty="0">
                <a:solidFill>
                  <a:schemeClr val="bg1"/>
                </a:solidFill>
              </a:rPr>
              <a:t> Ʌ …..Ʌ A</a:t>
            </a:r>
            <a:r>
              <a:rPr lang="en-US" baseline="-25000" dirty="0">
                <a:solidFill>
                  <a:schemeClr val="bg1"/>
                </a:solidFill>
              </a:rPr>
              <a:t>n-1</a:t>
            </a:r>
            <a:r>
              <a:rPr lang="en-US" dirty="0">
                <a:solidFill>
                  <a:schemeClr val="bg1"/>
                </a:solidFill>
              </a:rPr>
              <a:t>) →A</a:t>
            </a:r>
            <a:r>
              <a:rPr lang="en-US" baseline="-25000" dirty="0">
                <a:solidFill>
                  <a:schemeClr val="bg1"/>
                </a:solidFill>
              </a:rPr>
              <a:t>n	</a:t>
            </a:r>
            <a:endParaRPr lang="en-US" dirty="0">
              <a:solidFill>
                <a:schemeClr val="bg1"/>
              </a:solidFill>
            </a:endParaRPr>
          </a:p>
          <a:p>
            <a:r>
              <a:rPr lang="en-US" dirty="0">
                <a:solidFill>
                  <a:schemeClr val="bg1"/>
                </a:solidFill>
              </a:rPr>
              <a:t>is a tautology.</a:t>
            </a:r>
          </a:p>
        </p:txBody>
      </p:sp>
      <p:sp>
        <p:nvSpPr>
          <p:cNvPr id="11" name="Rectangle 10">
            <a:extLst>
              <a:ext uri="{FF2B5EF4-FFF2-40B4-BE49-F238E27FC236}">
                <a16:creationId xmlns="" xmlns:a16="http://schemas.microsoft.com/office/drawing/2014/main" id="{8014A05D-447F-420E-ADF1-27A2E9AD2601}"/>
              </a:ext>
            </a:extLst>
          </p:cNvPr>
          <p:cNvSpPr/>
          <p:nvPr/>
        </p:nvSpPr>
        <p:spPr>
          <a:xfrm>
            <a:off x="3112193" y="2470853"/>
            <a:ext cx="4572000" cy="2246769"/>
          </a:xfrm>
          <a:prstGeom prst="rect">
            <a:avLst/>
          </a:prstGeom>
        </p:spPr>
        <p:txBody>
          <a:bodyPr>
            <a:spAutoFit/>
          </a:bodyPr>
          <a:lstStyle/>
          <a:p>
            <a:r>
              <a:rPr lang="en-US" dirty="0">
                <a:solidFill>
                  <a:schemeClr val="bg1"/>
                </a:solidFill>
              </a:rPr>
              <a:t>Sometimes we write an argument in the following form</a:t>
            </a:r>
          </a:p>
          <a:p>
            <a:pPr>
              <a:buNone/>
            </a:pPr>
            <a:r>
              <a:rPr lang="en-US" dirty="0">
                <a:solidFill>
                  <a:schemeClr val="bg1"/>
                </a:solidFill>
              </a:rPr>
              <a:t>   A</a:t>
            </a:r>
            <a:r>
              <a:rPr lang="en-US" baseline="-25000" dirty="0">
                <a:solidFill>
                  <a:schemeClr val="bg1"/>
                </a:solidFill>
              </a:rPr>
              <a:t>1</a:t>
            </a:r>
            <a:endParaRPr lang="en-US" dirty="0">
              <a:solidFill>
                <a:schemeClr val="bg1"/>
              </a:solidFill>
            </a:endParaRPr>
          </a:p>
          <a:p>
            <a:pPr>
              <a:buNone/>
            </a:pPr>
            <a:r>
              <a:rPr lang="en-US" dirty="0">
                <a:solidFill>
                  <a:schemeClr val="bg1"/>
                </a:solidFill>
              </a:rPr>
              <a:t>   A</a:t>
            </a:r>
            <a:r>
              <a:rPr lang="en-US" baseline="-25000" dirty="0">
                <a:solidFill>
                  <a:schemeClr val="bg1"/>
                </a:solidFill>
              </a:rPr>
              <a:t>2</a:t>
            </a:r>
            <a:endParaRPr lang="en-US" dirty="0">
              <a:solidFill>
                <a:schemeClr val="bg1"/>
              </a:solidFill>
            </a:endParaRPr>
          </a:p>
          <a:p>
            <a:pPr>
              <a:buNone/>
            </a:pPr>
            <a:r>
              <a:rPr lang="en-US" dirty="0">
                <a:solidFill>
                  <a:schemeClr val="bg1"/>
                </a:solidFill>
              </a:rPr>
              <a:t>   A</a:t>
            </a:r>
            <a:r>
              <a:rPr lang="en-US" baseline="-25000" dirty="0">
                <a:solidFill>
                  <a:schemeClr val="bg1"/>
                </a:solidFill>
              </a:rPr>
              <a:t>3</a:t>
            </a:r>
            <a:endParaRPr lang="en-US" dirty="0">
              <a:solidFill>
                <a:schemeClr val="bg1"/>
              </a:solidFill>
            </a:endParaRPr>
          </a:p>
          <a:p>
            <a:pPr>
              <a:buNone/>
            </a:pPr>
            <a:r>
              <a:rPr lang="en-US" dirty="0">
                <a:solidFill>
                  <a:schemeClr val="bg1"/>
                </a:solidFill>
              </a:rPr>
              <a:t>    .</a:t>
            </a:r>
          </a:p>
          <a:p>
            <a:pPr>
              <a:buNone/>
            </a:pPr>
            <a:r>
              <a:rPr lang="en-US" dirty="0">
                <a:solidFill>
                  <a:schemeClr val="bg1"/>
                </a:solidFill>
              </a:rPr>
              <a:t>    .</a:t>
            </a:r>
          </a:p>
          <a:p>
            <a:pPr>
              <a:buNone/>
            </a:pPr>
            <a:r>
              <a:rPr lang="en-US" dirty="0">
                <a:solidFill>
                  <a:schemeClr val="bg1"/>
                </a:solidFill>
              </a:rPr>
              <a:t>    .</a:t>
            </a:r>
          </a:p>
          <a:p>
            <a:pPr>
              <a:buNone/>
            </a:pPr>
            <a:r>
              <a:rPr lang="en-US" dirty="0">
                <a:solidFill>
                  <a:schemeClr val="bg1"/>
                </a:solidFill>
              </a:rPr>
              <a:t>    .</a:t>
            </a:r>
          </a:p>
          <a:p>
            <a:pPr>
              <a:buNone/>
            </a:pPr>
            <a:r>
              <a:rPr lang="en-US" dirty="0">
                <a:solidFill>
                  <a:schemeClr val="bg1"/>
                </a:solidFill>
              </a:rPr>
              <a:t>   A</a:t>
            </a:r>
            <a:r>
              <a:rPr lang="en-US" baseline="-25000" dirty="0">
                <a:solidFill>
                  <a:schemeClr val="bg1"/>
                </a:solidFill>
              </a:rPr>
              <a:t>n-1</a:t>
            </a:r>
            <a:endParaRPr lang="en-US" dirty="0">
              <a:solidFill>
                <a:schemeClr val="bg1"/>
              </a:solidFill>
            </a:endParaRPr>
          </a:p>
          <a:p>
            <a:pPr>
              <a:buNone/>
            </a:pPr>
            <a:r>
              <a:rPr lang="en-US" dirty="0">
                <a:solidFill>
                  <a:schemeClr val="bg1"/>
                </a:solidFill>
              </a:rPr>
              <a:t> ⸫ A</a:t>
            </a:r>
            <a:r>
              <a:rPr lang="en-US" baseline="-25000" dirty="0">
                <a:solidFill>
                  <a:schemeClr val="bg1"/>
                </a:solidFill>
              </a:rPr>
              <a:t>n</a:t>
            </a:r>
            <a:endParaRPr lang="en-US" dirty="0">
              <a:solidFill>
                <a:schemeClr val="bg1"/>
              </a:solidFill>
            </a:endParaRPr>
          </a:p>
        </p:txBody>
      </p:sp>
    </p:spTree>
    <p:extLst>
      <p:ext uri="{BB962C8B-B14F-4D97-AF65-F5344CB8AC3E}">
        <p14:creationId xmlns:p14="http://schemas.microsoft.com/office/powerpoint/2010/main" val="178574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12721"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5F7F2F7F-7A53-49F1-A20D-9BAE22253CD8}"/>
              </a:ext>
            </a:extLst>
          </p:cNvPr>
          <p:cNvSpPr/>
          <p:nvPr/>
        </p:nvSpPr>
        <p:spPr>
          <a:xfrm>
            <a:off x="260235" y="760358"/>
            <a:ext cx="3683729" cy="4185761"/>
          </a:xfrm>
          <a:prstGeom prst="rect">
            <a:avLst/>
          </a:prstGeom>
        </p:spPr>
        <p:txBody>
          <a:bodyPr wrap="square">
            <a:spAutoFit/>
          </a:bodyPr>
          <a:lstStyle/>
          <a:p>
            <a:r>
              <a:rPr lang="en-US" dirty="0">
                <a:solidFill>
                  <a:schemeClr val="bg1"/>
                </a:solidFill>
              </a:rPr>
              <a:t>Consider the following argument.</a:t>
            </a:r>
          </a:p>
          <a:p>
            <a:r>
              <a:rPr lang="en-US" dirty="0">
                <a:solidFill>
                  <a:schemeClr val="bg1"/>
                </a:solidFill>
              </a:rPr>
              <a:t>If Neha solved seven problems correctly                     then Neha obtained grade A.                                   Neha solved seven problems correctly.            Therefore, Neha obtained the grade A.</a:t>
            </a:r>
          </a:p>
          <a:p>
            <a:pPr>
              <a:buNone/>
            </a:pPr>
            <a:endParaRPr lang="en-US" dirty="0">
              <a:solidFill>
                <a:schemeClr val="bg1"/>
              </a:solidFill>
            </a:endParaRPr>
          </a:p>
          <a:p>
            <a:r>
              <a:rPr lang="en-US" dirty="0">
                <a:solidFill>
                  <a:schemeClr val="bg1"/>
                </a:solidFill>
              </a:rPr>
              <a:t>We first write the arguments by                         statement letters and logical connectives. Let, </a:t>
            </a:r>
          </a:p>
          <a:p>
            <a:r>
              <a:rPr lang="en-US" dirty="0">
                <a:solidFill>
                  <a:schemeClr val="bg1"/>
                </a:solidFill>
              </a:rPr>
              <a:t>p: Neha solved seven problems correctly.</a:t>
            </a:r>
          </a:p>
          <a:p>
            <a:r>
              <a:rPr lang="en-US" dirty="0">
                <a:solidFill>
                  <a:schemeClr val="bg1"/>
                </a:solidFill>
              </a:rPr>
              <a:t>q: Neha obtained grade A.</a:t>
            </a:r>
          </a:p>
          <a:p>
            <a:pPr>
              <a:buNone/>
            </a:pPr>
            <a:endParaRPr lang="en-US" dirty="0">
              <a:solidFill>
                <a:schemeClr val="bg1"/>
              </a:solidFill>
            </a:endParaRPr>
          </a:p>
          <a:p>
            <a:r>
              <a:rPr lang="en-US" dirty="0">
                <a:solidFill>
                  <a:schemeClr val="bg1"/>
                </a:solidFill>
              </a:rPr>
              <a:t>so the argument takes the form, </a:t>
            </a:r>
          </a:p>
          <a:p>
            <a:r>
              <a:rPr lang="en-US" dirty="0" err="1">
                <a:solidFill>
                  <a:schemeClr val="bg1"/>
                </a:solidFill>
              </a:rPr>
              <a:t>p→q</a:t>
            </a:r>
            <a:endParaRPr lang="en-US" dirty="0">
              <a:solidFill>
                <a:schemeClr val="bg1"/>
              </a:solidFill>
            </a:endParaRPr>
          </a:p>
          <a:p>
            <a:r>
              <a:rPr lang="en-US" dirty="0">
                <a:solidFill>
                  <a:schemeClr val="bg1"/>
                </a:solidFill>
              </a:rPr>
              <a:t>p</a:t>
            </a:r>
          </a:p>
          <a:p>
            <a:r>
              <a:rPr lang="en-US" dirty="0">
                <a:solidFill>
                  <a:schemeClr val="bg1"/>
                </a:solidFill>
              </a:rPr>
              <a:t>⸫q</a:t>
            </a:r>
          </a:p>
          <a:p>
            <a:r>
              <a:rPr lang="en-US" dirty="0">
                <a:solidFill>
                  <a:schemeClr val="bg1"/>
                </a:solidFill>
              </a:rPr>
              <a:t> </a:t>
            </a:r>
          </a:p>
          <a:p>
            <a:r>
              <a:rPr lang="en-US" dirty="0">
                <a:solidFill>
                  <a:schemeClr val="bg1"/>
                </a:solidFill>
              </a:rPr>
              <a:t>Now consider the truth table for the statement formula ((</a:t>
            </a:r>
            <a:r>
              <a:rPr lang="en-US" dirty="0" err="1">
                <a:solidFill>
                  <a:schemeClr val="bg1"/>
                </a:solidFill>
              </a:rPr>
              <a:t>p→q</a:t>
            </a:r>
            <a:r>
              <a:rPr lang="en-US" dirty="0">
                <a:solidFill>
                  <a:schemeClr val="bg1"/>
                </a:solidFill>
              </a:rPr>
              <a:t>) Ʌp) →q</a:t>
            </a:r>
          </a:p>
        </p:txBody>
      </p:sp>
      <p:sp>
        <p:nvSpPr>
          <p:cNvPr id="9" name="Rectangle 1">
            <a:extLst>
              <a:ext uri="{FF2B5EF4-FFF2-40B4-BE49-F238E27FC236}">
                <a16:creationId xmlns="" xmlns:a16="http://schemas.microsoft.com/office/drawing/2014/main" id="{E0E6AA6F-862C-4D47-8A36-DF5BCABF8D88}"/>
              </a:ext>
            </a:extLst>
          </p:cNvPr>
          <p:cNvSpPr>
            <a:spLocks noChangeArrowheads="1"/>
          </p:cNvSpPr>
          <p:nvPr/>
        </p:nvSpPr>
        <p:spPr bwMode="auto">
          <a:xfrm>
            <a:off x="591127" y="360293"/>
            <a:ext cx="4832211"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Example</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0" name="Content Placeholder 4">
            <a:extLst>
              <a:ext uri="{FF2B5EF4-FFF2-40B4-BE49-F238E27FC236}">
                <a16:creationId xmlns="" xmlns:a16="http://schemas.microsoft.com/office/drawing/2014/main" id="{EB2E24DC-2818-46DE-BBDC-B067155A2E70}"/>
              </a:ext>
            </a:extLst>
          </p:cNvPr>
          <p:cNvGraphicFramePr>
            <a:graphicFrameLocks/>
          </p:cNvGraphicFramePr>
          <p:nvPr>
            <p:extLst>
              <p:ext uri="{D42A27DB-BD31-4B8C-83A1-F6EECF244321}">
                <p14:modId xmlns:p14="http://schemas.microsoft.com/office/powerpoint/2010/main" val="1238223491"/>
              </p:ext>
            </p:extLst>
          </p:nvPr>
        </p:nvGraphicFramePr>
        <p:xfrm>
          <a:off x="3749040" y="944649"/>
          <a:ext cx="5044439" cy="2598647"/>
        </p:xfrm>
        <a:graphic>
          <a:graphicData uri="http://schemas.openxmlformats.org/drawingml/2006/table">
            <a:tbl>
              <a:tblPr firstRow="1" bandRow="1">
                <a:tableStyleId>{5C22544A-7EE6-4342-B048-85BDC9FD1C3A}</a:tableStyleId>
              </a:tblPr>
              <a:tblGrid>
                <a:gridCol w="924567">
                  <a:extLst>
                    <a:ext uri="{9D8B030D-6E8A-4147-A177-3AD203B41FA5}">
                      <a16:colId xmlns="" xmlns:a16="http://schemas.microsoft.com/office/drawing/2014/main" val="20000"/>
                    </a:ext>
                  </a:extLst>
                </a:gridCol>
                <a:gridCol w="1029968">
                  <a:extLst>
                    <a:ext uri="{9D8B030D-6E8A-4147-A177-3AD203B41FA5}">
                      <a16:colId xmlns="" xmlns:a16="http://schemas.microsoft.com/office/drawing/2014/main" val="20001"/>
                    </a:ext>
                  </a:extLst>
                </a:gridCol>
                <a:gridCol w="1029968">
                  <a:extLst>
                    <a:ext uri="{9D8B030D-6E8A-4147-A177-3AD203B41FA5}">
                      <a16:colId xmlns="" xmlns:a16="http://schemas.microsoft.com/office/drawing/2014/main" val="20002"/>
                    </a:ext>
                  </a:extLst>
                </a:gridCol>
                <a:gridCol w="1029968">
                  <a:extLst>
                    <a:ext uri="{9D8B030D-6E8A-4147-A177-3AD203B41FA5}">
                      <a16:colId xmlns="" xmlns:a16="http://schemas.microsoft.com/office/drawing/2014/main" val="20003"/>
                    </a:ext>
                  </a:extLst>
                </a:gridCol>
                <a:gridCol w="1029968">
                  <a:extLst>
                    <a:ext uri="{9D8B030D-6E8A-4147-A177-3AD203B41FA5}">
                      <a16:colId xmlns="" xmlns:a16="http://schemas.microsoft.com/office/drawing/2014/main" val="20004"/>
                    </a:ext>
                  </a:extLst>
                </a:gridCol>
              </a:tblGrid>
              <a:tr h="1146591">
                <a:tc>
                  <a:txBody>
                    <a:bodyPr/>
                    <a:lstStyle/>
                    <a:p>
                      <a:pPr marL="457200">
                        <a:lnSpc>
                          <a:spcPct val="115000"/>
                        </a:lnSpc>
                        <a:spcAft>
                          <a:spcPts val="0"/>
                        </a:spcAft>
                      </a:pPr>
                      <a:r>
                        <a:rPr lang="en-US" sz="1600" dirty="0">
                          <a:latin typeface="Times New Roman"/>
                          <a:ea typeface="Times New Roman"/>
                          <a:cs typeface="Times New Roman"/>
                        </a:rPr>
                        <a:t>P</a:t>
                      </a:r>
                      <a:endParaRPr lang="en-US" sz="1100" dirty="0">
                        <a:latin typeface="Calibri"/>
                        <a:ea typeface="Times New Roman"/>
                        <a:cs typeface="Times New Roman"/>
                      </a:endParaRPr>
                    </a:p>
                  </a:txBody>
                  <a:tcPr marL="68580" marR="68580" marT="0" marB="0"/>
                </a:tc>
                <a:tc>
                  <a:txBody>
                    <a:bodyPr/>
                    <a:lstStyle/>
                    <a:p>
                      <a:pPr marL="457200">
                        <a:lnSpc>
                          <a:spcPct val="115000"/>
                        </a:lnSpc>
                        <a:spcAft>
                          <a:spcPts val="0"/>
                        </a:spcAft>
                      </a:pPr>
                      <a:r>
                        <a:rPr lang="en-IN" sz="1100" dirty="0">
                          <a:latin typeface="Calibri"/>
                          <a:ea typeface="Times New Roman"/>
                          <a:cs typeface="Times New Roman"/>
                        </a:rPr>
                        <a:t>Q</a:t>
                      </a:r>
                      <a:endParaRPr lang="en-US" sz="1100" dirty="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dirty="0" err="1">
                          <a:latin typeface="Times New Roman"/>
                          <a:ea typeface="Times New Roman"/>
                          <a:cs typeface="Times New Roman"/>
                        </a:rPr>
                        <a:t>p→q</a:t>
                      </a:r>
                      <a:endParaRPr lang="en-US" sz="1100" dirty="0">
                        <a:latin typeface="Calibri"/>
                        <a:ea typeface="Times New Roman"/>
                        <a:cs typeface="Times New Roman"/>
                      </a:endParaRPr>
                    </a:p>
                  </a:txBody>
                  <a:tcPr marL="68580" marR="68580" marT="0" marB="0"/>
                </a:tc>
                <a:tc>
                  <a:txBody>
                    <a:bodyPr/>
                    <a:lstStyle/>
                    <a:p>
                      <a:pPr marL="457200" algn="ctr">
                        <a:lnSpc>
                          <a:spcPct val="115000"/>
                        </a:lnSpc>
                        <a:spcAft>
                          <a:spcPts val="0"/>
                        </a:spcAft>
                      </a:pPr>
                      <a:r>
                        <a:rPr lang="en-US" sz="1600" dirty="0">
                          <a:latin typeface="Times New Roman"/>
                          <a:ea typeface="Times New Roman"/>
                          <a:cs typeface="Times New Roman"/>
                        </a:rPr>
                        <a:t>(</a:t>
                      </a:r>
                      <a:r>
                        <a:rPr lang="en-US" sz="1600" dirty="0" err="1">
                          <a:latin typeface="Times New Roman"/>
                          <a:ea typeface="Times New Roman"/>
                          <a:cs typeface="Times New Roman"/>
                        </a:rPr>
                        <a:t>p→q</a:t>
                      </a:r>
                      <a:r>
                        <a:rPr lang="en-US" sz="1600" dirty="0">
                          <a:latin typeface="Times New Roman"/>
                          <a:ea typeface="Times New Roman"/>
                          <a:cs typeface="Times New Roman"/>
                        </a:rPr>
                        <a:t>) Ʌp</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((p→q) Ʌp) →q</a:t>
                      </a:r>
                      <a:endParaRPr lang="en-US" sz="1100">
                        <a:latin typeface="Calibri"/>
                        <a:ea typeface="Times New Roman"/>
                        <a:cs typeface="Times New Roman"/>
                      </a:endParaRPr>
                    </a:p>
                  </a:txBody>
                  <a:tcPr marL="68580" marR="68580" marT="0" marB="0"/>
                </a:tc>
                <a:extLst>
                  <a:ext uri="{0D108BD9-81ED-4DB2-BD59-A6C34878D82A}">
                    <a16:rowId xmlns="" xmlns:a16="http://schemas.microsoft.com/office/drawing/2014/main" val="10000"/>
                  </a:ext>
                </a:extLst>
              </a:tr>
              <a:tr h="363014">
                <a:tc>
                  <a:txBody>
                    <a:bodyPr/>
                    <a:lstStyle/>
                    <a:p>
                      <a:pPr marL="457200">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dirty="0">
                          <a:latin typeface="Times New Roman"/>
                          <a:ea typeface="Times New Roman"/>
                          <a:cs typeface="Times New Roman"/>
                        </a:rPr>
                        <a:t>T</a:t>
                      </a:r>
                      <a:endParaRPr lang="en-US" sz="1100" dirty="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r h="363014">
                <a:tc>
                  <a:txBody>
                    <a:bodyPr/>
                    <a:lstStyle/>
                    <a:p>
                      <a:pPr marL="457200">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extLst>
                  <a:ext uri="{0D108BD9-81ED-4DB2-BD59-A6C34878D82A}">
                    <a16:rowId xmlns="" xmlns:a16="http://schemas.microsoft.com/office/drawing/2014/main" val="10002"/>
                  </a:ext>
                </a:extLst>
              </a:tr>
              <a:tr h="363014">
                <a:tc>
                  <a:txBody>
                    <a:bodyPr/>
                    <a:lstStyle/>
                    <a:p>
                      <a:pPr marL="457200">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extLst>
                  <a:ext uri="{0D108BD9-81ED-4DB2-BD59-A6C34878D82A}">
                    <a16:rowId xmlns="" xmlns:a16="http://schemas.microsoft.com/office/drawing/2014/main" val="10003"/>
                  </a:ext>
                </a:extLst>
              </a:tr>
              <a:tr h="363014">
                <a:tc>
                  <a:txBody>
                    <a:bodyPr/>
                    <a:lstStyle/>
                    <a:p>
                      <a:pPr marL="457200">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marL="457200">
                        <a:lnSpc>
                          <a:spcPct val="115000"/>
                        </a:lnSpc>
                        <a:spcAft>
                          <a:spcPts val="0"/>
                        </a:spcAft>
                      </a:pPr>
                      <a:r>
                        <a:rPr lang="en-US" sz="1600" dirty="0">
                          <a:latin typeface="Times New Roman"/>
                          <a:ea typeface="Times New Roman"/>
                          <a:cs typeface="Times New Roman"/>
                        </a:rPr>
                        <a:t>T</a:t>
                      </a:r>
                      <a:endParaRPr lang="en-US" sz="1100" dirty="0">
                        <a:latin typeface="Calibri"/>
                        <a:ea typeface="Times New Roman"/>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
        <p:nvSpPr>
          <p:cNvPr id="3" name="Rectangle 2">
            <a:extLst>
              <a:ext uri="{FF2B5EF4-FFF2-40B4-BE49-F238E27FC236}">
                <a16:creationId xmlns="" xmlns:a16="http://schemas.microsoft.com/office/drawing/2014/main" id="{4E98E577-45CA-4D58-A8BE-D6D0E3320FC7}"/>
              </a:ext>
            </a:extLst>
          </p:cNvPr>
          <p:cNvSpPr/>
          <p:nvPr/>
        </p:nvSpPr>
        <p:spPr>
          <a:xfrm>
            <a:off x="3749040" y="3904656"/>
            <a:ext cx="4572000" cy="738664"/>
          </a:xfrm>
          <a:prstGeom prst="rect">
            <a:avLst/>
          </a:prstGeom>
        </p:spPr>
        <p:txBody>
          <a:bodyPr>
            <a:spAutoFit/>
          </a:bodyPr>
          <a:lstStyle/>
          <a:p>
            <a:r>
              <a:rPr lang="en-US" dirty="0">
                <a:solidFill>
                  <a:schemeClr val="bg1"/>
                </a:solidFill>
              </a:rPr>
              <a:t>As((</a:t>
            </a:r>
            <a:r>
              <a:rPr lang="en-US" dirty="0" err="1">
                <a:solidFill>
                  <a:schemeClr val="bg1"/>
                </a:solidFill>
              </a:rPr>
              <a:t>p→q</a:t>
            </a:r>
            <a:r>
              <a:rPr lang="en-US" dirty="0">
                <a:solidFill>
                  <a:schemeClr val="bg1"/>
                </a:solidFill>
              </a:rPr>
              <a:t>) Ʌp) →q is a tautology, it follows that the given argument is valid.</a:t>
            </a:r>
            <a:br>
              <a:rPr lang="en-US"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2949981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39415" y="-17537"/>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65C21C35-8C4C-49F1-A191-5D1F698A3EDD}"/>
              </a:ext>
            </a:extLst>
          </p:cNvPr>
          <p:cNvSpPr/>
          <p:nvPr/>
        </p:nvSpPr>
        <p:spPr>
          <a:xfrm>
            <a:off x="260235" y="826879"/>
            <a:ext cx="4311765" cy="4401205"/>
          </a:xfrm>
          <a:prstGeom prst="rect">
            <a:avLst/>
          </a:prstGeom>
        </p:spPr>
        <p:txBody>
          <a:bodyPr wrap="square">
            <a:spAutoFit/>
          </a:bodyPr>
          <a:lstStyle/>
          <a:p>
            <a:r>
              <a:rPr lang="en-US" dirty="0">
                <a:solidFill>
                  <a:schemeClr val="bg1"/>
                </a:solidFill>
              </a:rPr>
              <a:t>If Prof. Vaidya does not accept the invitation as an Expert for the Technical Talk, then Prof. Roy can be invited for the Technical Talk. Prof. Roy can be invited for the Technical Talk. Therefore, Prof. Vaidya does not accept the invitation as an Expert for the Technical Talk.</a:t>
            </a:r>
          </a:p>
          <a:p>
            <a:pPr>
              <a:buNone/>
            </a:pPr>
            <a:r>
              <a:rPr lang="en-US" dirty="0">
                <a:solidFill>
                  <a:schemeClr val="bg1"/>
                </a:solidFill>
              </a:rPr>
              <a:t> </a:t>
            </a:r>
          </a:p>
          <a:p>
            <a:r>
              <a:rPr lang="en-US" dirty="0">
                <a:solidFill>
                  <a:schemeClr val="bg1"/>
                </a:solidFill>
              </a:rPr>
              <a:t>We first write the arguments by statement letters and logical connectives. Let,</a:t>
            </a:r>
          </a:p>
          <a:p>
            <a:r>
              <a:rPr lang="en-US" dirty="0">
                <a:solidFill>
                  <a:schemeClr val="bg1"/>
                </a:solidFill>
              </a:rPr>
              <a:t>p: Prof. Vaidya does not accept the invitation as an Expert for the Technical Talk.</a:t>
            </a:r>
          </a:p>
          <a:p>
            <a:r>
              <a:rPr lang="en-US" dirty="0">
                <a:solidFill>
                  <a:schemeClr val="bg1"/>
                </a:solidFill>
              </a:rPr>
              <a:t>q: Prof. Roy can be invited for the Technical Talk</a:t>
            </a:r>
          </a:p>
          <a:p>
            <a:endParaRPr lang="en-US" dirty="0">
              <a:solidFill>
                <a:schemeClr val="bg1"/>
              </a:solidFill>
            </a:endParaRPr>
          </a:p>
          <a:p>
            <a:r>
              <a:rPr lang="en-US" dirty="0">
                <a:solidFill>
                  <a:schemeClr val="bg1"/>
                </a:solidFill>
              </a:rPr>
              <a:t>so, the argument takes the form,</a:t>
            </a:r>
          </a:p>
          <a:p>
            <a:r>
              <a:rPr lang="en-US" dirty="0" err="1">
                <a:solidFill>
                  <a:schemeClr val="bg1"/>
                </a:solidFill>
              </a:rPr>
              <a:t>p→q</a:t>
            </a:r>
            <a:endParaRPr lang="en-US" dirty="0">
              <a:solidFill>
                <a:schemeClr val="bg1"/>
              </a:solidFill>
            </a:endParaRPr>
          </a:p>
          <a:p>
            <a:r>
              <a:rPr lang="en-US" dirty="0">
                <a:solidFill>
                  <a:schemeClr val="bg1"/>
                </a:solidFill>
              </a:rPr>
              <a:t>q</a:t>
            </a:r>
          </a:p>
          <a:p>
            <a:r>
              <a:rPr lang="en-US" dirty="0">
                <a:solidFill>
                  <a:schemeClr val="bg1"/>
                </a:solidFill>
              </a:rPr>
              <a:t>⸫p</a:t>
            </a:r>
          </a:p>
          <a:p>
            <a:r>
              <a:rPr lang="en-US" dirty="0">
                <a:solidFill>
                  <a:schemeClr val="bg1"/>
                </a:solidFill>
              </a:rPr>
              <a:t>Now consider the truth table for the statement formula</a:t>
            </a:r>
          </a:p>
          <a:p>
            <a:r>
              <a:rPr lang="en-US" dirty="0">
                <a:solidFill>
                  <a:schemeClr val="bg1"/>
                </a:solidFill>
              </a:rPr>
              <a:t>((</a:t>
            </a:r>
            <a:r>
              <a:rPr lang="en-US" dirty="0" err="1">
                <a:solidFill>
                  <a:schemeClr val="bg1"/>
                </a:solidFill>
              </a:rPr>
              <a:t>p→q</a:t>
            </a:r>
            <a:r>
              <a:rPr lang="en-US" dirty="0">
                <a:solidFill>
                  <a:schemeClr val="bg1"/>
                </a:solidFill>
              </a:rPr>
              <a:t>) Ʌq) →p</a:t>
            </a:r>
          </a:p>
        </p:txBody>
      </p:sp>
      <p:graphicFrame>
        <p:nvGraphicFramePr>
          <p:cNvPr id="9" name="Content Placeholder 4">
            <a:extLst>
              <a:ext uri="{FF2B5EF4-FFF2-40B4-BE49-F238E27FC236}">
                <a16:creationId xmlns="" xmlns:a16="http://schemas.microsoft.com/office/drawing/2014/main" id="{17C58CB9-E10B-4447-A371-1220087C4DC2}"/>
              </a:ext>
            </a:extLst>
          </p:cNvPr>
          <p:cNvGraphicFramePr>
            <a:graphicFrameLocks/>
          </p:cNvGraphicFramePr>
          <p:nvPr>
            <p:extLst>
              <p:ext uri="{D42A27DB-BD31-4B8C-83A1-F6EECF244321}">
                <p14:modId xmlns:p14="http://schemas.microsoft.com/office/powerpoint/2010/main" val="1843927834"/>
              </p:ext>
            </p:extLst>
          </p:nvPr>
        </p:nvGraphicFramePr>
        <p:xfrm>
          <a:off x="4516822" y="875265"/>
          <a:ext cx="4430110" cy="2072876"/>
        </p:xfrm>
        <a:graphic>
          <a:graphicData uri="http://schemas.openxmlformats.org/drawingml/2006/table">
            <a:tbl>
              <a:tblPr firstRow="1" bandRow="1">
                <a:tableStyleId>{5C22544A-7EE6-4342-B048-85BDC9FD1C3A}</a:tableStyleId>
              </a:tblPr>
              <a:tblGrid>
                <a:gridCol w="886022">
                  <a:extLst>
                    <a:ext uri="{9D8B030D-6E8A-4147-A177-3AD203B41FA5}">
                      <a16:colId xmlns="" xmlns:a16="http://schemas.microsoft.com/office/drawing/2014/main" val="20000"/>
                    </a:ext>
                  </a:extLst>
                </a:gridCol>
                <a:gridCol w="886022">
                  <a:extLst>
                    <a:ext uri="{9D8B030D-6E8A-4147-A177-3AD203B41FA5}">
                      <a16:colId xmlns="" xmlns:a16="http://schemas.microsoft.com/office/drawing/2014/main" val="20001"/>
                    </a:ext>
                  </a:extLst>
                </a:gridCol>
                <a:gridCol w="886022">
                  <a:extLst>
                    <a:ext uri="{9D8B030D-6E8A-4147-A177-3AD203B41FA5}">
                      <a16:colId xmlns="" xmlns:a16="http://schemas.microsoft.com/office/drawing/2014/main" val="20002"/>
                    </a:ext>
                  </a:extLst>
                </a:gridCol>
                <a:gridCol w="886022">
                  <a:extLst>
                    <a:ext uri="{9D8B030D-6E8A-4147-A177-3AD203B41FA5}">
                      <a16:colId xmlns="" xmlns:a16="http://schemas.microsoft.com/office/drawing/2014/main" val="20003"/>
                    </a:ext>
                  </a:extLst>
                </a:gridCol>
                <a:gridCol w="886022">
                  <a:extLst>
                    <a:ext uri="{9D8B030D-6E8A-4147-A177-3AD203B41FA5}">
                      <a16:colId xmlns="" xmlns:a16="http://schemas.microsoft.com/office/drawing/2014/main" val="20004"/>
                    </a:ext>
                  </a:extLst>
                </a:gridCol>
              </a:tblGrid>
              <a:tr h="553553">
                <a:tc>
                  <a:txBody>
                    <a:bodyPr/>
                    <a:lstStyle/>
                    <a:p>
                      <a:pPr>
                        <a:lnSpc>
                          <a:spcPct val="115000"/>
                        </a:lnSpc>
                        <a:spcAft>
                          <a:spcPts val="0"/>
                        </a:spcAft>
                      </a:pPr>
                      <a:r>
                        <a:rPr lang="en-IN" sz="1600" dirty="0">
                          <a:latin typeface="Times New Roman"/>
                          <a:ea typeface="Times New Roman"/>
                          <a:cs typeface="Times New Roman"/>
                        </a:rPr>
                        <a:t>p</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q</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p→q</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((p→q) Ʌq)</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((p→q) Ʌq) →p</a:t>
                      </a:r>
                      <a:endParaRPr lang="en-US" sz="1100">
                        <a:latin typeface="Calibri"/>
                        <a:ea typeface="Times New Roman"/>
                        <a:cs typeface="Times New Roman"/>
                      </a:endParaRPr>
                    </a:p>
                  </a:txBody>
                  <a:tcPr marL="68580" marR="68580" marT="0" marB="0"/>
                </a:tc>
                <a:extLst>
                  <a:ext uri="{0D108BD9-81ED-4DB2-BD59-A6C34878D82A}">
                    <a16:rowId xmlns="" xmlns:a16="http://schemas.microsoft.com/office/drawing/2014/main" val="10000"/>
                  </a:ext>
                </a:extLst>
              </a:tr>
              <a:tr h="378011">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extLst>
                  <a:ext uri="{0D108BD9-81ED-4DB2-BD59-A6C34878D82A}">
                    <a16:rowId xmlns="" xmlns:a16="http://schemas.microsoft.com/office/drawing/2014/main" val="10001"/>
                  </a:ext>
                </a:extLst>
              </a:tr>
              <a:tr h="378011">
                <a:tc>
                  <a:txBody>
                    <a:bodyPr/>
                    <a:lstStyle/>
                    <a:p>
                      <a:pPr>
                        <a:lnSpc>
                          <a:spcPct val="115000"/>
                        </a:lnSpc>
                        <a:spcAft>
                          <a:spcPts val="0"/>
                        </a:spcAft>
                      </a:pPr>
                      <a:r>
                        <a:rPr lang="en-US" sz="1600" dirty="0">
                          <a:latin typeface="Times New Roman"/>
                          <a:ea typeface="Times New Roman"/>
                          <a:cs typeface="Times New Roman"/>
                        </a:rPr>
                        <a:t>T</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600" dirty="0">
                          <a:latin typeface="Times New Roman"/>
                          <a:ea typeface="Times New Roman"/>
                          <a:cs typeface="Times New Roman"/>
                        </a:rPr>
                        <a:t>F</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dirty="0">
                          <a:latin typeface="Times New Roman"/>
                          <a:ea typeface="Times New Roman"/>
                          <a:cs typeface="Times New Roman"/>
                        </a:rPr>
                        <a:t>F</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extLst>
                  <a:ext uri="{0D108BD9-81ED-4DB2-BD59-A6C34878D82A}">
                    <a16:rowId xmlns="" xmlns:a16="http://schemas.microsoft.com/office/drawing/2014/main" val="10002"/>
                  </a:ext>
                </a:extLst>
              </a:tr>
              <a:tr h="378011">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dirty="0">
                          <a:latin typeface="Times New Roman"/>
                          <a:ea typeface="Times New Roman"/>
                          <a:cs typeface="Times New Roman"/>
                        </a:rPr>
                        <a:t>T</a:t>
                      </a:r>
                      <a:endParaRPr lang="en-US" sz="1100" dirty="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extLst>
                  <a:ext uri="{0D108BD9-81ED-4DB2-BD59-A6C34878D82A}">
                    <a16:rowId xmlns="" xmlns:a16="http://schemas.microsoft.com/office/drawing/2014/main" val="10003"/>
                  </a:ext>
                </a:extLst>
              </a:tr>
              <a:tr h="378011">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T</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a:latin typeface="Times New Roman"/>
                          <a:ea typeface="Times New Roman"/>
                          <a:cs typeface="Times New Roman"/>
                        </a:rPr>
                        <a:t>F</a:t>
                      </a:r>
                      <a:endParaRPr lang="en-US" sz="1100">
                        <a:latin typeface="Calibri"/>
                        <a:ea typeface="Times New Roman"/>
                        <a:cs typeface="Times New Roman"/>
                      </a:endParaRPr>
                    </a:p>
                  </a:txBody>
                  <a:tcPr marL="68580" marR="68580" marT="0" marB="0"/>
                </a:tc>
                <a:tc>
                  <a:txBody>
                    <a:bodyPr/>
                    <a:lstStyle/>
                    <a:p>
                      <a:pPr>
                        <a:lnSpc>
                          <a:spcPct val="115000"/>
                        </a:lnSpc>
                        <a:spcAft>
                          <a:spcPts val="0"/>
                        </a:spcAft>
                      </a:pPr>
                      <a:r>
                        <a:rPr lang="en-US" sz="1600" dirty="0">
                          <a:latin typeface="Times New Roman"/>
                          <a:ea typeface="Times New Roman"/>
                          <a:cs typeface="Times New Roman"/>
                        </a:rPr>
                        <a:t>T</a:t>
                      </a:r>
                      <a:endParaRPr lang="en-US" sz="1100" dirty="0">
                        <a:latin typeface="Calibri"/>
                        <a:ea typeface="Times New Roman"/>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
        <p:nvSpPr>
          <p:cNvPr id="3" name="Rectangle 2">
            <a:extLst>
              <a:ext uri="{FF2B5EF4-FFF2-40B4-BE49-F238E27FC236}">
                <a16:creationId xmlns="" xmlns:a16="http://schemas.microsoft.com/office/drawing/2014/main" id="{4F648607-7112-4637-B78B-A7523F3A506F}"/>
              </a:ext>
            </a:extLst>
          </p:cNvPr>
          <p:cNvSpPr/>
          <p:nvPr/>
        </p:nvSpPr>
        <p:spPr>
          <a:xfrm>
            <a:off x="4286864" y="3594408"/>
            <a:ext cx="4572000" cy="523220"/>
          </a:xfrm>
          <a:prstGeom prst="rect">
            <a:avLst/>
          </a:prstGeom>
        </p:spPr>
        <p:txBody>
          <a:bodyPr>
            <a:spAutoFit/>
          </a:bodyPr>
          <a:lstStyle/>
          <a:p>
            <a:r>
              <a:rPr lang="en-US" dirty="0">
                <a:solidFill>
                  <a:schemeClr val="bg1"/>
                </a:solidFill>
              </a:rPr>
              <a:t>As ((</a:t>
            </a:r>
            <a:r>
              <a:rPr lang="en-US" dirty="0" err="1">
                <a:solidFill>
                  <a:schemeClr val="bg1"/>
                </a:solidFill>
              </a:rPr>
              <a:t>p→q</a:t>
            </a:r>
            <a:r>
              <a:rPr lang="en-US" dirty="0">
                <a:solidFill>
                  <a:schemeClr val="bg1"/>
                </a:solidFill>
              </a:rPr>
              <a:t>) Ʌq) →p is not a tautology, it follows that the given argument is not valid.</a:t>
            </a:r>
          </a:p>
        </p:txBody>
      </p:sp>
      <p:sp>
        <p:nvSpPr>
          <p:cNvPr id="11" name="Rectangle 1">
            <a:extLst>
              <a:ext uri="{FF2B5EF4-FFF2-40B4-BE49-F238E27FC236}">
                <a16:creationId xmlns="" xmlns:a16="http://schemas.microsoft.com/office/drawing/2014/main" id="{D15AC952-5724-467E-9167-054BC5A77A04}"/>
              </a:ext>
            </a:extLst>
          </p:cNvPr>
          <p:cNvSpPr>
            <a:spLocks noChangeArrowheads="1"/>
          </p:cNvSpPr>
          <p:nvPr/>
        </p:nvSpPr>
        <p:spPr bwMode="auto">
          <a:xfrm>
            <a:off x="260235" y="254441"/>
            <a:ext cx="5163103"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Example</a:t>
            </a:r>
            <a:r>
              <a:rPr kumimoji="0" lang="en-US" sz="16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990801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D8369871-99F1-4605-BE62-FA369ECF9CB0}"/>
              </a:ext>
            </a:extLst>
          </p:cNvPr>
          <p:cNvSpPr/>
          <p:nvPr/>
        </p:nvSpPr>
        <p:spPr>
          <a:xfrm>
            <a:off x="429030" y="201123"/>
            <a:ext cx="4749026" cy="338554"/>
          </a:xfrm>
          <a:prstGeom prst="rect">
            <a:avLst/>
          </a:prstGeom>
        </p:spPr>
        <p:txBody>
          <a:bodyPr wrap="square">
            <a:spAutoFit/>
          </a:bodyPr>
          <a:lstStyle/>
          <a:p>
            <a:r>
              <a:rPr lang="en-IN" sz="1600" b="1"/>
              <a:t>Prove that the following argument is invalid </a:t>
            </a:r>
            <a:endParaRPr lang="en-US" sz="16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F809ED17-A55B-4D31-902F-6C895CFC7363}"/>
                  </a:ext>
                </a:extLst>
              </p:cNvPr>
              <p:cNvSpPr/>
              <p:nvPr/>
            </p:nvSpPr>
            <p:spPr>
              <a:xfrm>
                <a:off x="480465" y="1069827"/>
                <a:ext cx="3219665" cy="3416320"/>
              </a:xfrm>
              <a:prstGeom prst="rect">
                <a:avLst/>
              </a:prstGeom>
            </p:spPr>
            <p:txBody>
              <a:bodyPr wrap="square">
                <a:spAutoFit/>
              </a:bodyPr>
              <a:lstStyle/>
              <a:p>
                <a:pPr marL="0" indent="0">
                  <a:buNone/>
                </a:pPr>
                <a:r>
                  <a:rPr lang="en-IN" sz="1800" dirty="0">
                    <a:solidFill>
                      <a:schemeClr val="bg1"/>
                    </a:solidFill>
                  </a:rPr>
                  <a:t>p</a:t>
                </a:r>
                <a14:m>
                  <m:oMath xmlns:m="http://schemas.openxmlformats.org/officeDocument/2006/math">
                    <m:r>
                      <a:rPr lang="en-IN" sz="1800" i="1">
                        <a:solidFill>
                          <a:schemeClr val="bg1"/>
                        </a:solidFill>
                        <a:latin typeface="Cambria Math" panose="02040503050406030204" pitchFamily="18" charset="0"/>
                        <a:ea typeface="Cambria Math" panose="02040503050406030204" pitchFamily="18" charset="0"/>
                      </a:rPr>
                      <m:t>→</m:t>
                    </m:r>
                    <m:r>
                      <a:rPr lang="en-IN" sz="1800" i="1">
                        <a:solidFill>
                          <a:schemeClr val="bg1"/>
                        </a:solidFill>
                        <a:latin typeface="Cambria Math" panose="02040503050406030204" pitchFamily="18" charset="0"/>
                        <a:ea typeface="Cambria Math" panose="02040503050406030204" pitchFamily="18" charset="0"/>
                      </a:rPr>
                      <m:t>𝑞</m:t>
                    </m:r>
                  </m:oMath>
                </a14:m>
                <a:endParaRPr lang="en-IN" sz="1800" dirty="0">
                  <a:solidFill>
                    <a:schemeClr val="bg1"/>
                  </a:solidFill>
                </a:endParaRPr>
              </a:p>
              <a:p>
                <a:pPr marL="0" indent="0">
                  <a:buNone/>
                </a:pPr>
                <a:r>
                  <a:rPr lang="en-IN" sz="1800" dirty="0">
                    <a:solidFill>
                      <a:schemeClr val="bg1"/>
                    </a:solidFill>
                  </a:rPr>
                  <a:t> q </a:t>
                </a:r>
              </a:p>
              <a:p>
                <a:pPr marL="0" indent="0">
                  <a:buNone/>
                </a:pPr>
                <a14:m>
                  <m:oMathPara xmlns:m="http://schemas.openxmlformats.org/officeDocument/2006/math">
                    <m:oMathParaPr>
                      <m:jc m:val="left"/>
                    </m:oMathParaPr>
                    <m:oMath xmlns:m="http://schemas.openxmlformats.org/officeDocument/2006/math">
                      <m:r>
                        <a:rPr lang="en-IN" sz="1800" i="1">
                          <a:solidFill>
                            <a:schemeClr val="bg1"/>
                          </a:solidFill>
                          <a:latin typeface="Cambria Math" panose="02040503050406030204" pitchFamily="18" charset="0"/>
                          <a:ea typeface="Cambria Math" panose="02040503050406030204" pitchFamily="18" charset="0"/>
                        </a:rPr>
                        <m:t>∴</m:t>
                      </m:r>
                      <m:r>
                        <a:rPr lang="en-IN" sz="1800" i="1">
                          <a:solidFill>
                            <a:schemeClr val="bg1"/>
                          </a:solidFill>
                          <a:latin typeface="Cambria Math" panose="02040503050406030204" pitchFamily="18" charset="0"/>
                          <a:ea typeface="Cambria Math" panose="02040503050406030204" pitchFamily="18" charset="0"/>
                        </a:rPr>
                        <m:t>𝑝</m:t>
                      </m:r>
                    </m:oMath>
                  </m:oMathPara>
                </a14:m>
                <a:endParaRPr lang="en-IN" sz="1800" dirty="0">
                  <a:solidFill>
                    <a:schemeClr val="bg1"/>
                  </a:solidFill>
                </a:endParaRPr>
              </a:p>
              <a:p>
                <a:pPr marL="0" indent="0">
                  <a:buNone/>
                </a:pPr>
                <a:endParaRPr lang="en-IN" sz="1800" dirty="0">
                  <a:solidFill>
                    <a:schemeClr val="bg1"/>
                  </a:solidFill>
                </a:endParaRPr>
              </a:p>
              <a:p>
                <a:pPr marL="0" indent="0">
                  <a:buNone/>
                </a:pPr>
                <a:r>
                  <a:rPr lang="en-IN" sz="1800" dirty="0">
                    <a:solidFill>
                      <a:schemeClr val="bg1"/>
                    </a:solidFill>
                  </a:rPr>
                  <a:t>Ans  we will check Truth table for</a:t>
                </a:r>
              </a:p>
              <a:p>
                <a:pPr marL="0" indent="0">
                  <a:buNone/>
                </a:pPr>
                <a:r>
                  <a:rPr lang="en-IN" sz="1800" dirty="0">
                    <a:solidFill>
                      <a:schemeClr val="bg1"/>
                    </a:solidFill>
                  </a:rPr>
                  <a:t>   (p</a:t>
                </a:r>
                <a14:m>
                  <m:oMath xmlns:m="http://schemas.openxmlformats.org/officeDocument/2006/math">
                    <m:r>
                      <a:rPr lang="en-IN" sz="1800" i="1">
                        <a:solidFill>
                          <a:schemeClr val="bg1"/>
                        </a:solidFill>
                        <a:latin typeface="Cambria Math" panose="02040503050406030204" pitchFamily="18" charset="0"/>
                        <a:ea typeface="Cambria Math" panose="02040503050406030204" pitchFamily="18" charset="0"/>
                      </a:rPr>
                      <m:t>→</m:t>
                    </m:r>
                    <m:r>
                      <a:rPr lang="en-IN" sz="1800" i="1">
                        <a:solidFill>
                          <a:schemeClr val="bg1"/>
                        </a:solidFill>
                        <a:latin typeface="Cambria Math" panose="02040503050406030204" pitchFamily="18" charset="0"/>
                        <a:ea typeface="Cambria Math" panose="02040503050406030204" pitchFamily="18" charset="0"/>
                      </a:rPr>
                      <m:t>𝑞</m:t>
                    </m:r>
                    <m:r>
                      <a:rPr lang="en-IN" sz="1800">
                        <a:solidFill>
                          <a:schemeClr val="bg1"/>
                        </a:solidFill>
                        <a:latin typeface="Cambria Math" panose="02040503050406030204" pitchFamily="18" charset="0"/>
                        <a:ea typeface="Cambria Math" panose="02040503050406030204" pitchFamily="18" charset="0"/>
                      </a:rPr>
                      <m:t>)</m:t>
                    </m:r>
                    <m:r>
                      <a:rPr lang="en-IN" sz="1800">
                        <a:solidFill>
                          <a:schemeClr val="bg1"/>
                        </a:solidFill>
                        <a:latin typeface="Cambria Math" panose="02040503050406030204" pitchFamily="18" charset="0"/>
                      </a:rPr>
                      <m:t>∧</m:t>
                    </m:r>
                  </m:oMath>
                </a14:m>
                <a:r>
                  <a:rPr lang="en-IN" sz="1800" dirty="0">
                    <a:solidFill>
                      <a:schemeClr val="bg1"/>
                    </a:solidFill>
                  </a:rPr>
                  <a:t>  q </a:t>
                </a:r>
                <a14:m>
                  <m:oMath xmlns:m="http://schemas.openxmlformats.org/officeDocument/2006/math">
                    <m:r>
                      <a:rPr lang="en-IN" sz="1800" i="1">
                        <a:solidFill>
                          <a:schemeClr val="bg1"/>
                        </a:solidFill>
                        <a:latin typeface="Cambria Math" panose="02040503050406030204" pitchFamily="18" charset="0"/>
                        <a:ea typeface="Cambria Math" panose="02040503050406030204" pitchFamily="18" charset="0"/>
                      </a:rPr>
                      <m:t>→</m:t>
                    </m:r>
                    <m:r>
                      <a:rPr lang="en-IN" sz="1800" i="1">
                        <a:solidFill>
                          <a:schemeClr val="bg1"/>
                        </a:solidFill>
                        <a:latin typeface="Cambria Math" panose="02040503050406030204" pitchFamily="18" charset="0"/>
                        <a:ea typeface="Cambria Math" panose="02040503050406030204" pitchFamily="18" charset="0"/>
                      </a:rPr>
                      <m:t>𝑝</m:t>
                    </m:r>
                  </m:oMath>
                </a14:m>
                <a:r>
                  <a:rPr lang="en-IN" sz="1800" dirty="0">
                    <a:solidFill>
                      <a:schemeClr val="bg1"/>
                    </a:solidFill>
                  </a:rPr>
                  <a:t>    </a:t>
                </a:r>
              </a:p>
              <a:p>
                <a:pPr marL="0" indent="0">
                  <a:buNone/>
                </a:pPr>
                <a:endParaRPr lang="en-IN" sz="1800" dirty="0">
                  <a:solidFill>
                    <a:schemeClr val="bg1"/>
                  </a:solidFill>
                </a:endParaRPr>
              </a:p>
              <a:p>
                <a:pPr marL="0" indent="0">
                  <a:buNone/>
                </a:pPr>
                <a:endParaRPr lang="en-IN" sz="1800" dirty="0">
                  <a:solidFill>
                    <a:schemeClr val="bg1"/>
                  </a:solidFill>
                </a:endParaRPr>
              </a:p>
              <a:p>
                <a:pPr marL="0" indent="0">
                  <a:buNone/>
                </a:pPr>
                <a:endParaRPr lang="en-IN" sz="1800" dirty="0">
                  <a:solidFill>
                    <a:schemeClr val="bg1"/>
                  </a:solidFill>
                </a:endParaRPr>
              </a:p>
              <a:p>
                <a:pPr marL="0" indent="0">
                  <a:buNone/>
                </a:pPr>
                <a:endParaRPr lang="en-IN" sz="1800" dirty="0">
                  <a:solidFill>
                    <a:schemeClr val="bg1"/>
                  </a:solidFill>
                </a:endParaRPr>
              </a:p>
              <a:p>
                <a:pPr marL="0" indent="0">
                  <a:buNone/>
                </a:pPr>
                <a:endParaRPr lang="en-IN" sz="1800" dirty="0">
                  <a:solidFill>
                    <a:schemeClr val="bg1"/>
                  </a:solidFill>
                </a:endParaRPr>
              </a:p>
            </p:txBody>
          </p:sp>
        </mc:Choice>
        <mc:Fallback xmlns="">
          <p:sp>
            <p:nvSpPr>
              <p:cNvPr id="3" name="Rectangle 2">
                <a:extLst>
                  <a:ext uri="{FF2B5EF4-FFF2-40B4-BE49-F238E27FC236}">
                    <a16:creationId xmlns:a16="http://schemas.microsoft.com/office/drawing/2014/main" id="{F809ED17-A55B-4D31-902F-6C895CFC7363}"/>
                  </a:ext>
                </a:extLst>
              </p:cNvPr>
              <p:cNvSpPr>
                <a:spLocks noRot="1" noChangeAspect="1" noMove="1" noResize="1" noEditPoints="1" noAdjustHandles="1" noChangeArrowheads="1" noChangeShapeType="1" noTextEdit="1"/>
              </p:cNvSpPr>
              <p:nvPr/>
            </p:nvSpPr>
            <p:spPr>
              <a:xfrm>
                <a:off x="480465" y="1069827"/>
                <a:ext cx="3219665" cy="3416320"/>
              </a:xfrm>
              <a:prstGeom prst="rect">
                <a:avLst/>
              </a:prstGeom>
              <a:blipFill>
                <a:blip r:embed="rId6"/>
                <a:stretch>
                  <a:fillRect l="-1705" t="-891" r="-26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5">
                <a:extLst>
                  <a:ext uri="{FF2B5EF4-FFF2-40B4-BE49-F238E27FC236}">
                    <a16:creationId xmlns="" xmlns:a16="http://schemas.microsoft.com/office/drawing/2014/main" id="{94452209-A105-4FA1-B3FD-E8D2FE41A223}"/>
                  </a:ext>
                </a:extLst>
              </p:cNvPr>
              <p:cNvGraphicFramePr>
                <a:graphicFrameLocks/>
              </p:cNvGraphicFramePr>
              <p:nvPr/>
            </p:nvGraphicFramePr>
            <p:xfrm>
              <a:off x="3906767" y="960831"/>
              <a:ext cx="4952100" cy="2666821"/>
            </p:xfrm>
            <a:graphic>
              <a:graphicData uri="http://schemas.openxmlformats.org/drawingml/2006/table">
                <a:tbl>
                  <a:tblPr firstRow="1" bandRow="1">
                    <a:tableStyleId>{073A0DAA-6AF3-43AB-8588-CEC1D06C72B9}</a:tableStyleId>
                  </a:tblPr>
                  <a:tblGrid>
                    <a:gridCol w="990420">
                      <a:extLst>
                        <a:ext uri="{9D8B030D-6E8A-4147-A177-3AD203B41FA5}">
                          <a16:colId xmlns="" xmlns:a16="http://schemas.microsoft.com/office/drawing/2014/main" val="343246797"/>
                        </a:ext>
                      </a:extLst>
                    </a:gridCol>
                    <a:gridCol w="990420">
                      <a:extLst>
                        <a:ext uri="{9D8B030D-6E8A-4147-A177-3AD203B41FA5}">
                          <a16:colId xmlns="" xmlns:a16="http://schemas.microsoft.com/office/drawing/2014/main" val="1026353654"/>
                        </a:ext>
                      </a:extLst>
                    </a:gridCol>
                    <a:gridCol w="990420">
                      <a:extLst>
                        <a:ext uri="{9D8B030D-6E8A-4147-A177-3AD203B41FA5}">
                          <a16:colId xmlns="" xmlns:a16="http://schemas.microsoft.com/office/drawing/2014/main" val="2762741501"/>
                        </a:ext>
                      </a:extLst>
                    </a:gridCol>
                    <a:gridCol w="990420">
                      <a:extLst>
                        <a:ext uri="{9D8B030D-6E8A-4147-A177-3AD203B41FA5}">
                          <a16:colId xmlns="" xmlns:a16="http://schemas.microsoft.com/office/drawing/2014/main" val="1868390090"/>
                        </a:ext>
                      </a:extLst>
                    </a:gridCol>
                    <a:gridCol w="990420">
                      <a:extLst>
                        <a:ext uri="{9D8B030D-6E8A-4147-A177-3AD203B41FA5}">
                          <a16:colId xmlns="" xmlns:a16="http://schemas.microsoft.com/office/drawing/2014/main" val="3447054449"/>
                        </a:ext>
                      </a:extLst>
                    </a:gridCol>
                  </a:tblGrid>
                  <a:tr h="599557">
                    <a:tc>
                      <a:txBody>
                        <a:bodyPr/>
                        <a:lstStyle/>
                        <a:p>
                          <a:r>
                            <a:rPr lang="en-IN" dirty="0"/>
                            <a:t>p</a:t>
                          </a:r>
                        </a:p>
                      </a:txBody>
                      <a:tcPr/>
                    </a:tc>
                    <a:tc>
                      <a:txBody>
                        <a:bodyPr/>
                        <a:lstStyle/>
                        <a:p>
                          <a:r>
                            <a:rPr lang="en-IN" dirty="0"/>
                            <a:t>q</a:t>
                          </a:r>
                        </a:p>
                      </a:txBody>
                      <a:tcPr/>
                    </a:tc>
                    <a:tc>
                      <a:txBody>
                        <a:bodyPr/>
                        <a:lstStyle/>
                        <a:p>
                          <a:r>
                            <a:rPr lang="en-IN" dirty="0"/>
                            <a:t>p</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𝑞</m:t>
                              </m:r>
                            </m:oMath>
                          </a14:m>
                          <a:endParaRPr lang="en-IN" dirty="0"/>
                        </a:p>
                      </a:txBody>
                      <a:tcPr/>
                    </a:tc>
                    <a:tc>
                      <a:txBody>
                        <a:bodyPr/>
                        <a:lstStyle/>
                        <a:p>
                          <a:r>
                            <a:rPr lang="en-IN" dirty="0"/>
                            <a:t>(p</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𝑞</m:t>
                              </m:r>
                              <m:r>
                                <a:rPr lang="en-IN" b="0" i="0" smtClean="0">
                                  <a:latin typeface="Cambria Math" panose="02040503050406030204" pitchFamily="18" charset="0"/>
                                  <a:ea typeface="Cambria Math" panose="02040503050406030204" pitchFamily="18" charset="0"/>
                                </a:rPr>
                                <m:t>)</m:t>
                              </m:r>
                              <m:r>
                                <a:rPr lang="en-IN">
                                  <a:latin typeface="Cambria Math" panose="02040503050406030204" pitchFamily="18" charset="0"/>
                                </a:rPr>
                                <m:t>∧</m:t>
                              </m:r>
                            </m:oMath>
                          </a14:m>
                          <a:r>
                            <a:rPr lang="en-IN" dirty="0"/>
                            <a:t>  q </a:t>
                          </a:r>
                        </a:p>
                      </a:txBody>
                      <a:tcPr/>
                    </a:tc>
                    <a:tc>
                      <a:txBody>
                        <a:bodyPr/>
                        <a:lstStyle/>
                        <a:p>
                          <a:r>
                            <a:rPr lang="en-IN" dirty="0"/>
                            <a:t> (p</a:t>
                          </a:r>
                          <a14:m>
                            <m:oMath xmlns:m="http://schemas.openxmlformats.org/officeDocument/2006/math">
                              <m:r>
                                <a:rPr lang="en-IN"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𝑞</m:t>
                              </m:r>
                              <m:r>
                                <a:rPr lang="en-IN" b="0" i="0" smtClean="0">
                                  <a:latin typeface="Cambria Math" panose="02040503050406030204" pitchFamily="18" charset="0"/>
                                  <a:ea typeface="Cambria Math" panose="02040503050406030204" pitchFamily="18" charset="0"/>
                                </a:rPr>
                                <m:t>)</m:t>
                              </m:r>
                              <m:r>
                                <a:rPr lang="en-IN">
                                  <a:latin typeface="Cambria Math" panose="02040503050406030204" pitchFamily="18" charset="0"/>
                                </a:rPr>
                                <m:t>∧</m:t>
                              </m:r>
                            </m:oMath>
                          </a14:m>
                          <a:r>
                            <a:rPr lang="en-IN" dirty="0"/>
                            <a:t>  q </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𝑝</m:t>
                              </m:r>
                            </m:oMath>
                          </a14:m>
                          <a:endParaRPr lang="en-IN" dirty="0"/>
                        </a:p>
                      </a:txBody>
                      <a:tcPr/>
                    </a:tc>
                    <a:extLst>
                      <a:ext uri="{0D108BD9-81ED-4DB2-BD59-A6C34878D82A}">
                        <a16:rowId xmlns="" xmlns:a16="http://schemas.microsoft.com/office/drawing/2014/main" val="1113374963"/>
                      </a:ext>
                    </a:extLst>
                  </a:tr>
                  <a:tr h="516816">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565840885"/>
                      </a:ext>
                    </a:extLst>
                  </a:tr>
                  <a:tr h="516816">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239510628"/>
                      </a:ext>
                    </a:extLst>
                  </a:tr>
                  <a:tr h="516816">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extLst>
                      <a:ext uri="{0D108BD9-81ED-4DB2-BD59-A6C34878D82A}">
                        <a16:rowId xmlns="" xmlns:a16="http://schemas.microsoft.com/office/drawing/2014/main" val="3552340873"/>
                      </a:ext>
                    </a:extLst>
                  </a:tr>
                  <a:tr h="516816">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48246088"/>
                      </a:ext>
                    </a:extLst>
                  </a:tr>
                </a:tbl>
              </a:graphicData>
            </a:graphic>
          </p:graphicFrame>
        </mc:Choice>
        <mc:Fallback xmlns="">
          <p:graphicFrame>
            <p:nvGraphicFramePr>
              <p:cNvPr id="10" name="Table 5">
                <a:extLst>
                  <a:ext uri="{FF2B5EF4-FFF2-40B4-BE49-F238E27FC236}">
                    <a16:creationId xmlns:a16="http://schemas.microsoft.com/office/drawing/2014/main" id="{94452209-A105-4FA1-B3FD-E8D2FE41A223}"/>
                  </a:ext>
                </a:extLst>
              </p:cNvPr>
              <p:cNvGraphicFramePr>
                <a:graphicFrameLocks/>
              </p:cNvGraphicFramePr>
              <p:nvPr>
                <p:extLst>
                  <p:ext uri="{D42A27DB-BD31-4B8C-83A1-F6EECF244321}">
                    <p14:modId xmlns:p14="http://schemas.microsoft.com/office/powerpoint/2010/main" val="3143488199"/>
                  </p:ext>
                </p:extLst>
              </p:nvPr>
            </p:nvGraphicFramePr>
            <p:xfrm>
              <a:off x="3906767" y="960831"/>
              <a:ext cx="4952100" cy="2666821"/>
            </p:xfrm>
            <a:graphic>
              <a:graphicData uri="http://schemas.openxmlformats.org/drawingml/2006/table">
                <a:tbl>
                  <a:tblPr firstRow="1" bandRow="1">
                    <a:tableStyleId>{073A0DAA-6AF3-43AB-8588-CEC1D06C72B9}</a:tableStyleId>
                  </a:tblPr>
                  <a:tblGrid>
                    <a:gridCol w="990420">
                      <a:extLst>
                        <a:ext uri="{9D8B030D-6E8A-4147-A177-3AD203B41FA5}">
                          <a16:colId xmlns:a16="http://schemas.microsoft.com/office/drawing/2014/main" val="343246797"/>
                        </a:ext>
                      </a:extLst>
                    </a:gridCol>
                    <a:gridCol w="990420">
                      <a:extLst>
                        <a:ext uri="{9D8B030D-6E8A-4147-A177-3AD203B41FA5}">
                          <a16:colId xmlns:a16="http://schemas.microsoft.com/office/drawing/2014/main" val="1026353654"/>
                        </a:ext>
                      </a:extLst>
                    </a:gridCol>
                    <a:gridCol w="990420">
                      <a:extLst>
                        <a:ext uri="{9D8B030D-6E8A-4147-A177-3AD203B41FA5}">
                          <a16:colId xmlns:a16="http://schemas.microsoft.com/office/drawing/2014/main" val="2762741501"/>
                        </a:ext>
                      </a:extLst>
                    </a:gridCol>
                    <a:gridCol w="990420">
                      <a:extLst>
                        <a:ext uri="{9D8B030D-6E8A-4147-A177-3AD203B41FA5}">
                          <a16:colId xmlns:a16="http://schemas.microsoft.com/office/drawing/2014/main" val="1868390090"/>
                        </a:ext>
                      </a:extLst>
                    </a:gridCol>
                    <a:gridCol w="990420">
                      <a:extLst>
                        <a:ext uri="{9D8B030D-6E8A-4147-A177-3AD203B41FA5}">
                          <a16:colId xmlns:a16="http://schemas.microsoft.com/office/drawing/2014/main" val="3447054449"/>
                        </a:ext>
                      </a:extLst>
                    </a:gridCol>
                  </a:tblGrid>
                  <a:tr h="599557">
                    <a:tc>
                      <a:txBody>
                        <a:bodyPr/>
                        <a:lstStyle/>
                        <a:p>
                          <a:r>
                            <a:rPr lang="en-IN" dirty="0"/>
                            <a:t>p</a:t>
                          </a:r>
                        </a:p>
                      </a:txBody>
                      <a:tcPr/>
                    </a:tc>
                    <a:tc>
                      <a:txBody>
                        <a:bodyPr/>
                        <a:lstStyle/>
                        <a:p>
                          <a:r>
                            <a:rPr lang="en-IN" dirty="0"/>
                            <a:t>q</a:t>
                          </a:r>
                        </a:p>
                      </a:txBody>
                      <a:tcPr/>
                    </a:tc>
                    <a:tc>
                      <a:txBody>
                        <a:bodyPr/>
                        <a:lstStyle/>
                        <a:p>
                          <a:endParaRPr lang="en-US"/>
                        </a:p>
                      </a:txBody>
                      <a:tcPr>
                        <a:blipFill>
                          <a:blip r:embed="rId7"/>
                          <a:stretch>
                            <a:fillRect l="-201852" t="-1010" r="-203704" b="-345455"/>
                          </a:stretch>
                        </a:blipFill>
                      </a:tcPr>
                    </a:tc>
                    <a:tc>
                      <a:txBody>
                        <a:bodyPr/>
                        <a:lstStyle/>
                        <a:p>
                          <a:endParaRPr lang="en-US"/>
                        </a:p>
                      </a:txBody>
                      <a:tcPr>
                        <a:blipFill>
                          <a:blip r:embed="rId7"/>
                          <a:stretch>
                            <a:fillRect l="-300000" t="-1010" r="-102454" b="-345455"/>
                          </a:stretch>
                        </a:blipFill>
                      </a:tcPr>
                    </a:tc>
                    <a:tc>
                      <a:txBody>
                        <a:bodyPr/>
                        <a:lstStyle/>
                        <a:p>
                          <a:endParaRPr lang="en-US"/>
                        </a:p>
                      </a:txBody>
                      <a:tcPr>
                        <a:blipFill>
                          <a:blip r:embed="rId7"/>
                          <a:stretch>
                            <a:fillRect l="-400000" t="-1010" r="-2454" b="-345455"/>
                          </a:stretch>
                        </a:blipFill>
                      </a:tcPr>
                    </a:tc>
                    <a:extLst>
                      <a:ext uri="{0D108BD9-81ED-4DB2-BD59-A6C34878D82A}">
                        <a16:rowId xmlns:a16="http://schemas.microsoft.com/office/drawing/2014/main" val="1113374963"/>
                      </a:ext>
                    </a:extLst>
                  </a:tr>
                  <a:tr h="516816">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2565840885"/>
                      </a:ext>
                    </a:extLst>
                  </a:tr>
                  <a:tr h="516816">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239510628"/>
                      </a:ext>
                    </a:extLst>
                  </a:tr>
                  <a:tr h="516816">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extLst>
                      <a:ext uri="{0D108BD9-81ED-4DB2-BD59-A6C34878D82A}">
                        <a16:rowId xmlns:a16="http://schemas.microsoft.com/office/drawing/2014/main" val="3552340873"/>
                      </a:ext>
                    </a:extLst>
                  </a:tr>
                  <a:tr h="516816">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48246088"/>
                      </a:ext>
                    </a:extLst>
                  </a:tr>
                </a:tbl>
              </a:graphicData>
            </a:graphic>
          </p:graphicFrame>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 xmlns:a16="http://schemas.microsoft.com/office/drawing/2014/main" id="{9F61028C-0961-40EA-A34A-AE07B0430F58}"/>
                  </a:ext>
                </a:extLst>
              </p:cNvPr>
              <p:cNvSpPr/>
              <p:nvPr/>
            </p:nvSpPr>
            <p:spPr>
              <a:xfrm>
                <a:off x="2717596" y="3852109"/>
                <a:ext cx="6435929" cy="338554"/>
              </a:xfrm>
              <a:prstGeom prst="rect">
                <a:avLst/>
              </a:prstGeom>
            </p:spPr>
            <p:txBody>
              <a:bodyPr wrap="none">
                <a:spAutoFit/>
              </a:bodyPr>
              <a:lstStyle/>
              <a:p>
                <a:r>
                  <a:rPr lang="en-IN" sz="1600" dirty="0">
                    <a:solidFill>
                      <a:schemeClr val="bg1"/>
                    </a:solidFill>
                  </a:rPr>
                  <a:t> since, (p</a:t>
                </a:r>
                <a14:m>
                  <m:oMath xmlns:m="http://schemas.openxmlformats.org/officeDocument/2006/math">
                    <m:r>
                      <a:rPr lang="en-IN" sz="1600" i="1">
                        <a:solidFill>
                          <a:schemeClr val="bg1"/>
                        </a:solidFill>
                        <a:latin typeface="Cambria Math" panose="02040503050406030204" pitchFamily="18" charset="0"/>
                        <a:ea typeface="Cambria Math" panose="02040503050406030204" pitchFamily="18" charset="0"/>
                      </a:rPr>
                      <m:t>→</m:t>
                    </m:r>
                    <m:r>
                      <a:rPr lang="en-IN" sz="1600" i="1">
                        <a:solidFill>
                          <a:schemeClr val="bg1"/>
                        </a:solidFill>
                        <a:latin typeface="Cambria Math" panose="02040503050406030204" pitchFamily="18" charset="0"/>
                        <a:ea typeface="Cambria Math" panose="02040503050406030204" pitchFamily="18" charset="0"/>
                      </a:rPr>
                      <m:t>𝑞</m:t>
                    </m:r>
                    <m:r>
                      <a:rPr lang="en-IN" sz="1600">
                        <a:solidFill>
                          <a:schemeClr val="bg1"/>
                        </a:solidFill>
                        <a:latin typeface="Cambria Math" panose="02040503050406030204" pitchFamily="18" charset="0"/>
                        <a:ea typeface="Cambria Math" panose="02040503050406030204" pitchFamily="18" charset="0"/>
                      </a:rPr>
                      <m:t>)</m:t>
                    </m:r>
                    <m:r>
                      <a:rPr lang="en-IN" sz="1600">
                        <a:solidFill>
                          <a:schemeClr val="bg1"/>
                        </a:solidFill>
                        <a:latin typeface="Cambria Math" panose="02040503050406030204" pitchFamily="18" charset="0"/>
                      </a:rPr>
                      <m:t>∧</m:t>
                    </m:r>
                  </m:oMath>
                </a14:m>
                <a:r>
                  <a:rPr lang="en-IN" sz="1600" dirty="0">
                    <a:solidFill>
                      <a:schemeClr val="bg1"/>
                    </a:solidFill>
                  </a:rPr>
                  <a:t>  q </a:t>
                </a:r>
                <a14:m>
                  <m:oMath xmlns:m="http://schemas.openxmlformats.org/officeDocument/2006/math">
                    <m:r>
                      <a:rPr lang="en-IN" sz="1600" i="1">
                        <a:solidFill>
                          <a:schemeClr val="bg1"/>
                        </a:solidFill>
                        <a:latin typeface="Cambria Math" panose="02040503050406030204" pitchFamily="18" charset="0"/>
                        <a:ea typeface="Cambria Math" panose="02040503050406030204" pitchFamily="18" charset="0"/>
                      </a:rPr>
                      <m:t>→</m:t>
                    </m:r>
                    <m:r>
                      <a:rPr lang="en-IN" sz="1600" i="1">
                        <a:solidFill>
                          <a:schemeClr val="bg1"/>
                        </a:solidFill>
                        <a:latin typeface="Cambria Math" panose="02040503050406030204" pitchFamily="18" charset="0"/>
                        <a:ea typeface="Cambria Math" panose="02040503050406030204" pitchFamily="18" charset="0"/>
                      </a:rPr>
                      <m:t>𝑝</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𝑖𝑠</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𝑛𝑜𝑡</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𝑇𝑎𝑢𝑡𝑜𝑙𝑜𝑔𝑦</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𝑡h𝑒</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𝑎𝑟𝑔𝑢𝑚𝑒𝑛𝑡</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𝑖𝑠</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𝑛𝑜𝑡</m:t>
                    </m:r>
                    <m:r>
                      <a:rPr lang="en-US" sz="1600" b="0" i="1" smtClean="0">
                        <a:solidFill>
                          <a:schemeClr val="bg1"/>
                        </a:solidFill>
                        <a:latin typeface="Cambria Math" panose="02040503050406030204" pitchFamily="18" charset="0"/>
                        <a:ea typeface="Cambria Math" panose="02040503050406030204" pitchFamily="18" charset="0"/>
                      </a:rPr>
                      <m:t> </m:t>
                    </m:r>
                    <m:r>
                      <a:rPr lang="en-US" sz="1600" b="0" i="1" smtClean="0">
                        <a:solidFill>
                          <a:schemeClr val="bg1"/>
                        </a:solidFill>
                        <a:latin typeface="Cambria Math" panose="02040503050406030204" pitchFamily="18" charset="0"/>
                        <a:ea typeface="Cambria Math" panose="02040503050406030204" pitchFamily="18" charset="0"/>
                      </a:rPr>
                      <m:t>𝑣𝑎𝑙𝑖𝑑</m:t>
                    </m:r>
                    <m:r>
                      <a:rPr lang="en-US" sz="1600" b="0" i="1" smtClean="0">
                        <a:solidFill>
                          <a:schemeClr val="bg1"/>
                        </a:solidFill>
                        <a:latin typeface="Cambria Math" panose="02040503050406030204" pitchFamily="18" charset="0"/>
                        <a:ea typeface="Cambria Math" panose="02040503050406030204" pitchFamily="18" charset="0"/>
                      </a:rPr>
                      <m:t>.</m:t>
                    </m:r>
                  </m:oMath>
                </a14:m>
                <a:r>
                  <a:rPr lang="en-IN" sz="1600" dirty="0">
                    <a:solidFill>
                      <a:schemeClr val="bg1"/>
                    </a:solidFill>
                  </a:rPr>
                  <a:t> </a:t>
                </a:r>
                <a:endParaRPr lang="en-US" sz="1600" dirty="0"/>
              </a:p>
            </p:txBody>
          </p:sp>
        </mc:Choice>
        <mc:Fallback xmlns="">
          <p:sp>
            <p:nvSpPr>
              <p:cNvPr id="5" name="Rectangle 4">
                <a:extLst>
                  <a:ext uri="{FF2B5EF4-FFF2-40B4-BE49-F238E27FC236}">
                    <a16:creationId xmlns:a16="http://schemas.microsoft.com/office/drawing/2014/main" id="{9F61028C-0961-40EA-A34A-AE07B0430F58}"/>
                  </a:ext>
                </a:extLst>
              </p:cNvPr>
              <p:cNvSpPr>
                <a:spLocks noRot="1" noChangeAspect="1" noMove="1" noResize="1" noEditPoints="1" noAdjustHandles="1" noChangeArrowheads="1" noChangeShapeType="1" noTextEdit="1"/>
              </p:cNvSpPr>
              <p:nvPr/>
            </p:nvSpPr>
            <p:spPr>
              <a:xfrm>
                <a:off x="2717596" y="3852109"/>
                <a:ext cx="6435929" cy="338554"/>
              </a:xfrm>
              <a:prstGeom prst="rect">
                <a:avLst/>
              </a:prstGeom>
              <a:blipFill>
                <a:blip r:embed="rId8"/>
                <a:stretch>
                  <a:fillRect t="-5455" b="-23636"/>
                </a:stretch>
              </a:blipFill>
            </p:spPr>
            <p:txBody>
              <a:bodyPr/>
              <a:lstStyle/>
              <a:p>
                <a:r>
                  <a:rPr lang="en-US">
                    <a:noFill/>
                  </a:rPr>
                  <a:t> </a:t>
                </a:r>
              </a:p>
            </p:txBody>
          </p:sp>
        </mc:Fallback>
      </mc:AlternateContent>
    </p:spTree>
    <p:extLst>
      <p:ext uri="{BB962C8B-B14F-4D97-AF65-F5344CB8AC3E}">
        <p14:creationId xmlns:p14="http://schemas.microsoft.com/office/powerpoint/2010/main" val="273483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12576" y="-8506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06F5CF1F-DE2B-4304-A48D-7035C3C1C212}"/>
                  </a:ext>
                </a:extLst>
              </p:cNvPr>
              <p:cNvSpPr/>
              <p:nvPr/>
            </p:nvSpPr>
            <p:spPr>
              <a:xfrm>
                <a:off x="229755" y="705988"/>
                <a:ext cx="4572000" cy="1477328"/>
              </a:xfrm>
              <a:prstGeom prst="rect">
                <a:avLst/>
              </a:prstGeom>
            </p:spPr>
            <p:txBody>
              <a:bodyPr>
                <a:spAutoFit/>
              </a:bodyPr>
              <a:lstStyle/>
              <a:p>
                <a:r>
                  <a:rPr lang="en-IN" sz="1800" b="1" dirty="0">
                    <a:solidFill>
                      <a:schemeClr val="bg1"/>
                    </a:solidFill>
                  </a:rPr>
                  <a:t>Determine following argument is valid or not  </a:t>
                </a:r>
                <a:endParaRPr lang="en-US" sz="1800" b="1" i="1" dirty="0">
                  <a:solidFill>
                    <a:schemeClr val="bg1"/>
                  </a:solidFill>
                  <a:latin typeface="Cambria Math" panose="02040503050406030204" pitchFamily="18" charset="0"/>
                  <a:ea typeface="Cambria Math" panose="02040503050406030204" pitchFamily="18" charset="0"/>
                </a:endParaRPr>
              </a:p>
              <a:p>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m:t>
                    </m:r>
                  </m:oMath>
                </a14:m>
                <a:r>
                  <a:rPr lang="en-IN" sz="1800" b="1" dirty="0">
                    <a:solidFill>
                      <a:schemeClr val="bg1"/>
                    </a:solidFill>
                  </a:rPr>
                  <a:t>p </a:t>
                </a:r>
                <a14:m>
                  <m:oMath xmlns:m="http://schemas.openxmlformats.org/officeDocument/2006/math">
                    <m:r>
                      <a:rPr lang="en-IN" sz="1800" b="1">
                        <a:solidFill>
                          <a:schemeClr val="bg1"/>
                        </a:solidFill>
                        <a:latin typeface="Cambria Math" panose="02040503050406030204" pitchFamily="18" charset="0"/>
                      </a:rPr>
                      <m:t>∨</m:t>
                    </m:r>
                  </m:oMath>
                </a14:m>
                <a:r>
                  <a:rPr lang="en-IN" sz="1800" b="1" dirty="0">
                    <a:solidFill>
                      <a:schemeClr val="bg1"/>
                    </a:solidFill>
                  </a:rPr>
                  <a:t> q</a:t>
                </a:r>
              </a:p>
              <a:p>
                <a:pPr marL="0" indent="0">
                  <a:buNone/>
                </a:pPr>
                <a:r>
                  <a:rPr lang="en-IN" sz="1800" b="1" dirty="0">
                    <a:solidFill>
                      <a:schemeClr val="bg1"/>
                    </a:solidFill>
                  </a:rPr>
                  <a:t>  r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  </m:t>
                    </m:r>
                    <m:d>
                      <m:dPr>
                        <m:ctrlPr>
                          <a:rPr lang="en-IN" sz="1800" b="1" i="1">
                            <a:solidFill>
                              <a:schemeClr val="bg1"/>
                            </a:solidFill>
                            <a:latin typeface="Cambria Math" panose="02040503050406030204" pitchFamily="18" charset="0"/>
                            <a:ea typeface="Cambria Math" panose="02040503050406030204" pitchFamily="18" charset="0"/>
                          </a:rPr>
                        </m:ctrlPr>
                      </m:dPr>
                      <m:e>
                        <m:r>
                          <a:rPr lang="en-IN" sz="1800" b="1" i="1">
                            <a:solidFill>
                              <a:schemeClr val="bg1"/>
                            </a:solidFill>
                            <a:latin typeface="Cambria Math" panose="02040503050406030204" pitchFamily="18" charset="0"/>
                            <a:ea typeface="Cambria Math" panose="02040503050406030204" pitchFamily="18" charset="0"/>
                          </a:rPr>
                          <m:t>~</m:t>
                        </m:r>
                        <m:r>
                          <m:rPr>
                            <m:nor/>
                          </m:rPr>
                          <a:rPr lang="en-IN" sz="1800" b="1">
                            <a:solidFill>
                              <a:schemeClr val="bg1"/>
                            </a:solidFill>
                            <a:latin typeface="Cambria Math" panose="02040503050406030204" pitchFamily="18" charset="0"/>
                            <a:ea typeface="Cambria Math" panose="02040503050406030204" pitchFamily="18" charset="0"/>
                          </a:rPr>
                          <m:t>q</m:t>
                        </m:r>
                      </m:e>
                    </m:d>
                  </m:oMath>
                </a14:m>
                <a:endParaRPr lang="en-IN" sz="1800" b="1" dirty="0">
                  <a:solidFill>
                    <a:schemeClr val="bg1"/>
                  </a:solidFill>
                  <a:ea typeface="Cambria Math" panose="02040503050406030204" pitchFamily="18" charset="0"/>
                </a:endParaRPr>
              </a:p>
              <a:p>
                <a:pPr marL="0" indent="0">
                  <a:buNone/>
                </a:pP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 </m:t>
                    </m:r>
                  </m:oMath>
                </a14:m>
                <a:r>
                  <a:rPr lang="en-IN" sz="1800" b="1" dirty="0">
                    <a:solidFill>
                      <a:schemeClr val="bg1"/>
                    </a:solidFill>
                  </a:rPr>
                  <a:t>p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 </m:t>
                    </m:r>
                    <m:d>
                      <m:dPr>
                        <m:ctrlPr>
                          <a:rPr lang="en-IN" sz="1800" b="1" i="1">
                            <a:solidFill>
                              <a:schemeClr val="bg1"/>
                            </a:solidFill>
                            <a:latin typeface="Cambria Math" panose="02040503050406030204" pitchFamily="18" charset="0"/>
                            <a:ea typeface="Cambria Math" panose="02040503050406030204" pitchFamily="18" charset="0"/>
                          </a:rPr>
                        </m:ctrlPr>
                      </m:dPr>
                      <m:e>
                        <m:r>
                          <a:rPr lang="en-IN" sz="1800" b="1" i="1">
                            <a:solidFill>
                              <a:schemeClr val="bg1"/>
                            </a:solidFill>
                            <a:latin typeface="Cambria Math" panose="02040503050406030204" pitchFamily="18" charset="0"/>
                            <a:ea typeface="Cambria Math" panose="02040503050406030204" pitchFamily="18" charset="0"/>
                          </a:rPr>
                          <m:t>~</m:t>
                        </m:r>
                        <m:r>
                          <m:rPr>
                            <m:nor/>
                          </m:rPr>
                          <a:rPr lang="en-IN" sz="1800" b="1">
                            <a:solidFill>
                              <a:schemeClr val="bg1"/>
                            </a:solidFill>
                            <a:latin typeface="Cambria Math" panose="02040503050406030204" pitchFamily="18" charset="0"/>
                            <a:ea typeface="Cambria Math" panose="02040503050406030204" pitchFamily="18" charset="0"/>
                          </a:rPr>
                          <m:t>r</m:t>
                        </m:r>
                      </m:e>
                    </m:d>
                  </m:oMath>
                </a14:m>
                <a:endParaRPr lang="en-IN" sz="1800" b="1" dirty="0">
                  <a:solidFill>
                    <a:schemeClr val="bg1"/>
                  </a:solidFill>
                </a:endParaRPr>
              </a:p>
            </p:txBody>
          </p:sp>
        </mc:Choice>
        <mc:Fallback xmlns="">
          <p:sp>
            <p:nvSpPr>
              <p:cNvPr id="3" name="Rectangle 2">
                <a:extLst>
                  <a:ext uri="{FF2B5EF4-FFF2-40B4-BE49-F238E27FC236}">
                    <a16:creationId xmlns:a16="http://schemas.microsoft.com/office/drawing/2014/main" id="{06F5CF1F-DE2B-4304-A48D-7035C3C1C212}"/>
                  </a:ext>
                </a:extLst>
              </p:cNvPr>
              <p:cNvSpPr>
                <a:spLocks noRot="1" noChangeAspect="1" noMove="1" noResize="1" noEditPoints="1" noAdjustHandles="1" noChangeArrowheads="1" noChangeShapeType="1" noTextEdit="1"/>
              </p:cNvSpPr>
              <p:nvPr/>
            </p:nvSpPr>
            <p:spPr>
              <a:xfrm>
                <a:off x="229755" y="705988"/>
                <a:ext cx="4572000" cy="1477328"/>
              </a:xfrm>
              <a:prstGeom prst="rect">
                <a:avLst/>
              </a:prstGeom>
              <a:blipFill>
                <a:blip r:embed="rId6"/>
                <a:stretch>
                  <a:fillRect l="-1200"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 xmlns:a16="http://schemas.microsoft.com/office/drawing/2014/main" id="{FCD783D8-AF18-4743-B66C-0CDBD774C03A}"/>
                  </a:ext>
                </a:extLst>
              </p:cNvPr>
              <p:cNvSpPr/>
              <p:nvPr/>
            </p:nvSpPr>
            <p:spPr>
              <a:xfrm>
                <a:off x="260235" y="2372205"/>
                <a:ext cx="4141644" cy="923330"/>
              </a:xfrm>
              <a:prstGeom prst="rect">
                <a:avLst/>
              </a:prstGeom>
            </p:spPr>
            <p:txBody>
              <a:bodyPr wrap="square">
                <a:spAutoFit/>
              </a:bodyPr>
              <a:lstStyle/>
              <a:p>
                <a:pPr marL="0" indent="0">
                  <a:buNone/>
                </a:pPr>
                <a:r>
                  <a:rPr lang="en-IN" sz="1800" b="1" dirty="0">
                    <a:solidFill>
                      <a:schemeClr val="bg1"/>
                    </a:solidFill>
                  </a:rPr>
                  <a:t>Ans : we will check </a:t>
                </a:r>
              </a:p>
              <a:p>
                <a:pPr marL="0" indent="0">
                  <a:buNone/>
                </a:pPr>
                <a14:m>
                  <m:oMath xmlns:m="http://schemas.openxmlformats.org/officeDocument/2006/math">
                    <m:r>
                      <a:rPr lang="en-IN" sz="1800" b="1">
                        <a:solidFill>
                          <a:schemeClr val="bg1"/>
                        </a:solidFill>
                        <a:latin typeface="Cambria Math" panose="02040503050406030204" pitchFamily="18" charset="0"/>
                        <a:ea typeface="Cambria Math" panose="02040503050406030204" pitchFamily="18" charset="0"/>
                      </a:rPr>
                      <m:t> (</m:t>
                    </m:r>
                    <m:r>
                      <a:rPr lang="en-IN" sz="1800" b="1" i="1">
                        <a:solidFill>
                          <a:schemeClr val="bg1"/>
                        </a:solidFill>
                        <a:latin typeface="Cambria Math" panose="02040503050406030204" pitchFamily="18" charset="0"/>
                        <a:ea typeface="Cambria Math" panose="02040503050406030204" pitchFamily="18" charset="0"/>
                      </a:rPr>
                      <m:t>~</m:t>
                    </m:r>
                  </m:oMath>
                </a14:m>
                <a:r>
                  <a:rPr lang="en-IN" sz="1800" b="1" dirty="0">
                    <a:solidFill>
                      <a:schemeClr val="bg1"/>
                    </a:solidFill>
                  </a:rPr>
                  <a:t>p </a:t>
                </a:r>
                <a14:m>
                  <m:oMath xmlns:m="http://schemas.openxmlformats.org/officeDocument/2006/math">
                    <m:r>
                      <a:rPr lang="en-IN" sz="1800" b="1">
                        <a:solidFill>
                          <a:schemeClr val="bg1"/>
                        </a:solidFill>
                        <a:latin typeface="Cambria Math" panose="02040503050406030204" pitchFamily="18" charset="0"/>
                      </a:rPr>
                      <m:t>∨</m:t>
                    </m:r>
                  </m:oMath>
                </a14:m>
                <a:r>
                  <a:rPr lang="en-IN" sz="1800" b="1" dirty="0">
                    <a:solidFill>
                      <a:schemeClr val="bg1"/>
                    </a:solidFill>
                  </a:rPr>
                  <a:t> q ) </a:t>
                </a:r>
                <a14:m>
                  <m:oMath xmlns:m="http://schemas.openxmlformats.org/officeDocument/2006/math">
                    <m:r>
                      <a:rPr lang="en-IN" sz="1800" b="1">
                        <a:solidFill>
                          <a:schemeClr val="bg1"/>
                        </a:solidFill>
                        <a:latin typeface="Cambria Math" panose="02040503050406030204" pitchFamily="18" charset="0"/>
                      </a:rPr>
                      <m:t>∧</m:t>
                    </m:r>
                  </m:oMath>
                </a14:m>
                <a:r>
                  <a:rPr lang="en-IN" sz="1800" b="1" dirty="0">
                    <a:solidFill>
                      <a:schemeClr val="bg1"/>
                    </a:solidFill>
                  </a:rPr>
                  <a:t>  ( r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m:t>
                    </m:r>
                    <m:d>
                      <m:dPr>
                        <m:ctrlPr>
                          <a:rPr lang="en-IN" sz="1800" b="1" i="1">
                            <a:solidFill>
                              <a:schemeClr val="bg1"/>
                            </a:solidFill>
                            <a:latin typeface="Cambria Math" panose="02040503050406030204" pitchFamily="18" charset="0"/>
                            <a:ea typeface="Cambria Math" panose="02040503050406030204" pitchFamily="18" charset="0"/>
                          </a:rPr>
                        </m:ctrlPr>
                      </m:dPr>
                      <m:e>
                        <m:r>
                          <a:rPr lang="en-IN" sz="1800" b="1" i="1">
                            <a:solidFill>
                              <a:schemeClr val="bg1"/>
                            </a:solidFill>
                            <a:latin typeface="Cambria Math" panose="02040503050406030204" pitchFamily="18" charset="0"/>
                            <a:ea typeface="Cambria Math" panose="02040503050406030204" pitchFamily="18" charset="0"/>
                          </a:rPr>
                          <m:t>~</m:t>
                        </m:r>
                        <m:r>
                          <m:rPr>
                            <m:nor/>
                          </m:rPr>
                          <a:rPr lang="en-IN" sz="1800" b="1">
                            <a:solidFill>
                              <a:schemeClr val="bg1"/>
                            </a:solidFill>
                            <a:latin typeface="Cambria Math" panose="02040503050406030204" pitchFamily="18" charset="0"/>
                            <a:ea typeface="Cambria Math" panose="02040503050406030204" pitchFamily="18" charset="0"/>
                          </a:rPr>
                          <m:t>q</m:t>
                        </m:r>
                      </m:e>
                    </m:d>
                  </m:oMath>
                </a14:m>
                <a:r>
                  <a:rPr lang="en-IN" sz="1800" b="1" dirty="0">
                    <a:solidFill>
                      <a:schemeClr val="bg1"/>
                    </a:solidFill>
                  </a:rPr>
                  <a:t>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m:t>
                    </m:r>
                  </m:oMath>
                </a14:m>
                <a:r>
                  <a:rPr lang="en-IN" sz="1800" b="1" dirty="0">
                    <a:solidFill>
                      <a:schemeClr val="bg1"/>
                    </a:solidFill>
                  </a:rPr>
                  <a:t> (p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 </m:t>
                    </m:r>
                    <m:d>
                      <m:dPr>
                        <m:ctrlPr>
                          <a:rPr lang="en-IN" sz="1800" b="1" i="1">
                            <a:solidFill>
                              <a:schemeClr val="bg1"/>
                            </a:solidFill>
                            <a:latin typeface="Cambria Math" panose="02040503050406030204" pitchFamily="18" charset="0"/>
                            <a:ea typeface="Cambria Math" panose="02040503050406030204" pitchFamily="18" charset="0"/>
                          </a:rPr>
                        </m:ctrlPr>
                      </m:dPr>
                      <m:e>
                        <m:r>
                          <a:rPr lang="en-IN" sz="1800" b="1" i="1">
                            <a:solidFill>
                              <a:schemeClr val="bg1"/>
                            </a:solidFill>
                            <a:latin typeface="Cambria Math" panose="02040503050406030204" pitchFamily="18" charset="0"/>
                            <a:ea typeface="Cambria Math" panose="02040503050406030204" pitchFamily="18" charset="0"/>
                          </a:rPr>
                          <m:t>~</m:t>
                        </m:r>
                        <m:r>
                          <m:rPr>
                            <m:nor/>
                          </m:rPr>
                          <a:rPr lang="en-IN" sz="1800" b="1">
                            <a:solidFill>
                              <a:schemeClr val="bg1"/>
                            </a:solidFill>
                            <a:latin typeface="Cambria Math" panose="02040503050406030204" pitchFamily="18" charset="0"/>
                            <a:ea typeface="Cambria Math" panose="02040503050406030204" pitchFamily="18" charset="0"/>
                          </a:rPr>
                          <m:t>r</m:t>
                        </m:r>
                      </m:e>
                    </m:d>
                    <m:r>
                      <a:rPr lang="en-IN" sz="1800" b="1" i="1">
                        <a:solidFill>
                          <a:schemeClr val="bg1"/>
                        </a:solidFill>
                        <a:latin typeface="Cambria Math" panose="02040503050406030204" pitchFamily="18" charset="0"/>
                        <a:ea typeface="Cambria Math" panose="02040503050406030204" pitchFamily="18" charset="0"/>
                      </a:rPr>
                      <m:t>)</m:t>
                    </m:r>
                  </m:oMath>
                </a14:m>
                <a:r>
                  <a:rPr lang="en-IN" sz="1800" b="1" dirty="0">
                    <a:solidFill>
                      <a:schemeClr val="bg1"/>
                    </a:solidFill>
                  </a:rPr>
                  <a:t>    is tautology </a:t>
                </a:r>
              </a:p>
            </p:txBody>
          </p:sp>
        </mc:Choice>
        <mc:Fallback xmlns="">
          <p:sp>
            <p:nvSpPr>
              <p:cNvPr id="5" name="Rectangle 4">
                <a:extLst>
                  <a:ext uri="{FF2B5EF4-FFF2-40B4-BE49-F238E27FC236}">
                    <a16:creationId xmlns:a16="http://schemas.microsoft.com/office/drawing/2014/main" id="{FCD783D8-AF18-4743-B66C-0CDBD774C03A}"/>
                  </a:ext>
                </a:extLst>
              </p:cNvPr>
              <p:cNvSpPr>
                <a:spLocks noRot="1" noChangeAspect="1" noMove="1" noResize="1" noEditPoints="1" noAdjustHandles="1" noChangeArrowheads="1" noChangeShapeType="1" noTextEdit="1"/>
              </p:cNvSpPr>
              <p:nvPr/>
            </p:nvSpPr>
            <p:spPr>
              <a:xfrm>
                <a:off x="260235" y="2372205"/>
                <a:ext cx="4141644" cy="923330"/>
              </a:xfrm>
              <a:prstGeom prst="rect">
                <a:avLst/>
              </a:prstGeom>
              <a:blipFill>
                <a:blip r:embed="rId7"/>
                <a:stretch>
                  <a:fillRect l="-1325"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201357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17537"/>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9" name="Table 5">
            <a:extLst>
              <a:ext uri="{FF2B5EF4-FFF2-40B4-BE49-F238E27FC236}">
                <a16:creationId xmlns="" xmlns:a16="http://schemas.microsoft.com/office/drawing/2014/main" id="{04EDF18E-835E-487F-A49D-6437BFF182A4}"/>
              </a:ext>
            </a:extLst>
          </p:cNvPr>
          <p:cNvGraphicFramePr>
            <a:graphicFrameLocks/>
          </p:cNvGraphicFramePr>
          <p:nvPr/>
        </p:nvGraphicFramePr>
        <p:xfrm>
          <a:off x="454251" y="850039"/>
          <a:ext cx="7115119" cy="3439255"/>
        </p:xfrm>
        <a:graphic>
          <a:graphicData uri="http://schemas.openxmlformats.org/drawingml/2006/table">
            <a:tbl>
              <a:tblPr firstRow="1" bandRow="1">
                <a:tableStyleId>{073A0DAA-6AF3-43AB-8588-CEC1D06C72B9}</a:tableStyleId>
              </a:tblPr>
              <a:tblGrid>
                <a:gridCol w="646829">
                  <a:extLst>
                    <a:ext uri="{9D8B030D-6E8A-4147-A177-3AD203B41FA5}">
                      <a16:colId xmlns="" xmlns:a16="http://schemas.microsoft.com/office/drawing/2014/main" val="3692883264"/>
                    </a:ext>
                  </a:extLst>
                </a:gridCol>
                <a:gridCol w="646829">
                  <a:extLst>
                    <a:ext uri="{9D8B030D-6E8A-4147-A177-3AD203B41FA5}">
                      <a16:colId xmlns="" xmlns:a16="http://schemas.microsoft.com/office/drawing/2014/main" val="773575856"/>
                    </a:ext>
                  </a:extLst>
                </a:gridCol>
                <a:gridCol w="646829">
                  <a:extLst>
                    <a:ext uri="{9D8B030D-6E8A-4147-A177-3AD203B41FA5}">
                      <a16:colId xmlns="" xmlns:a16="http://schemas.microsoft.com/office/drawing/2014/main" val="1758194136"/>
                    </a:ext>
                  </a:extLst>
                </a:gridCol>
                <a:gridCol w="646829">
                  <a:extLst>
                    <a:ext uri="{9D8B030D-6E8A-4147-A177-3AD203B41FA5}">
                      <a16:colId xmlns="" xmlns:a16="http://schemas.microsoft.com/office/drawing/2014/main" val="584012935"/>
                    </a:ext>
                  </a:extLst>
                </a:gridCol>
                <a:gridCol w="646829">
                  <a:extLst>
                    <a:ext uri="{9D8B030D-6E8A-4147-A177-3AD203B41FA5}">
                      <a16:colId xmlns="" xmlns:a16="http://schemas.microsoft.com/office/drawing/2014/main" val="3327112922"/>
                    </a:ext>
                  </a:extLst>
                </a:gridCol>
                <a:gridCol w="646829">
                  <a:extLst>
                    <a:ext uri="{9D8B030D-6E8A-4147-A177-3AD203B41FA5}">
                      <a16:colId xmlns="" xmlns:a16="http://schemas.microsoft.com/office/drawing/2014/main" val="1682569967"/>
                    </a:ext>
                  </a:extLst>
                </a:gridCol>
                <a:gridCol w="646829">
                  <a:extLst>
                    <a:ext uri="{9D8B030D-6E8A-4147-A177-3AD203B41FA5}">
                      <a16:colId xmlns="" xmlns:a16="http://schemas.microsoft.com/office/drawing/2014/main" val="2453348849"/>
                    </a:ext>
                  </a:extLst>
                </a:gridCol>
                <a:gridCol w="646829">
                  <a:extLst>
                    <a:ext uri="{9D8B030D-6E8A-4147-A177-3AD203B41FA5}">
                      <a16:colId xmlns="" xmlns:a16="http://schemas.microsoft.com/office/drawing/2014/main" val="3134193292"/>
                    </a:ext>
                  </a:extLst>
                </a:gridCol>
                <a:gridCol w="646829">
                  <a:extLst>
                    <a:ext uri="{9D8B030D-6E8A-4147-A177-3AD203B41FA5}">
                      <a16:colId xmlns="" xmlns:a16="http://schemas.microsoft.com/office/drawing/2014/main" val="2791359103"/>
                    </a:ext>
                  </a:extLst>
                </a:gridCol>
                <a:gridCol w="646829">
                  <a:extLst>
                    <a:ext uri="{9D8B030D-6E8A-4147-A177-3AD203B41FA5}">
                      <a16:colId xmlns="" xmlns:a16="http://schemas.microsoft.com/office/drawing/2014/main" val="1857724451"/>
                    </a:ext>
                  </a:extLst>
                </a:gridCol>
                <a:gridCol w="646829">
                  <a:extLst>
                    <a:ext uri="{9D8B030D-6E8A-4147-A177-3AD203B41FA5}">
                      <a16:colId xmlns="" xmlns:a16="http://schemas.microsoft.com/office/drawing/2014/main" val="2602086787"/>
                    </a:ext>
                  </a:extLst>
                </a:gridCol>
              </a:tblGrid>
              <a:tr h="494223">
                <a:tc>
                  <a:txBody>
                    <a:bodyPr/>
                    <a:lstStyle/>
                    <a:p>
                      <a:r>
                        <a:rPr lang="en-IN" dirty="0"/>
                        <a:t>p</a:t>
                      </a:r>
                    </a:p>
                  </a:txBody>
                  <a:tcPr/>
                </a:tc>
                <a:tc>
                  <a:txBody>
                    <a:bodyPr/>
                    <a:lstStyle/>
                    <a:p>
                      <a:r>
                        <a:rPr lang="en-IN" dirty="0"/>
                        <a:t>q</a:t>
                      </a:r>
                    </a:p>
                  </a:txBody>
                  <a:tcPr/>
                </a:tc>
                <a:tc>
                  <a:txBody>
                    <a:bodyPr/>
                    <a:lstStyle/>
                    <a:p>
                      <a:r>
                        <a:rPr lang="en-IN" dirty="0"/>
                        <a:t>r</a:t>
                      </a:r>
                    </a:p>
                  </a:txBody>
                  <a:tcPr/>
                </a:tc>
                <a:tc>
                  <a:txBody>
                    <a:bodyPr/>
                    <a:lstStyle/>
                    <a:p>
                      <a:endParaRPr lang="en-US" dirty="0"/>
                    </a:p>
                  </a:txBody>
                  <a:tcPr>
                    <a:blipFill>
                      <a:blip r:embed="rId6"/>
                      <a:stretch>
                        <a:fillRect l="-301258" t="-4762" r="-703145" b="-599048"/>
                      </a:stretch>
                    </a:blipFill>
                  </a:tcPr>
                </a:tc>
                <a:tc>
                  <a:txBody>
                    <a:bodyPr/>
                    <a:lstStyle/>
                    <a:p>
                      <a:endParaRPr lang="en-US" dirty="0"/>
                    </a:p>
                  </a:txBody>
                  <a:tcPr>
                    <a:blipFill>
                      <a:blip r:embed="rId6"/>
                      <a:stretch>
                        <a:fillRect l="-401258" t="-4762" r="-603145" b="-599048"/>
                      </a:stretch>
                    </a:blipFill>
                  </a:tcPr>
                </a:tc>
                <a:tc>
                  <a:txBody>
                    <a:bodyPr/>
                    <a:lstStyle/>
                    <a:p>
                      <a:endParaRPr lang="en-US"/>
                    </a:p>
                  </a:txBody>
                  <a:tcPr>
                    <a:blipFill>
                      <a:blip r:embed="rId6"/>
                      <a:stretch>
                        <a:fillRect l="-501258" t="-4762" r="-503145" b="-599048"/>
                      </a:stretch>
                    </a:blipFill>
                  </a:tcPr>
                </a:tc>
                <a:tc>
                  <a:txBody>
                    <a:bodyPr/>
                    <a:lstStyle/>
                    <a:p>
                      <a:endParaRPr lang="en-US"/>
                    </a:p>
                  </a:txBody>
                  <a:tcPr>
                    <a:blipFill>
                      <a:blip r:embed="rId6"/>
                      <a:stretch>
                        <a:fillRect l="-601258" t="-4762" r="-403145" b="-599048"/>
                      </a:stretch>
                    </a:blipFill>
                  </a:tcPr>
                </a:tc>
                <a:tc>
                  <a:txBody>
                    <a:bodyPr/>
                    <a:lstStyle/>
                    <a:p>
                      <a:endParaRPr lang="en-US"/>
                    </a:p>
                  </a:txBody>
                  <a:tcPr>
                    <a:blipFill>
                      <a:blip r:embed="rId6"/>
                      <a:stretch>
                        <a:fillRect l="-701258" t="-4762" r="-303145" b="-599048"/>
                      </a:stretch>
                    </a:blipFill>
                  </a:tcPr>
                </a:tc>
                <a:tc>
                  <a:txBody>
                    <a:bodyPr/>
                    <a:lstStyle/>
                    <a:p>
                      <a:endParaRPr lang="en-US"/>
                    </a:p>
                  </a:txBody>
                  <a:tcPr>
                    <a:blipFill>
                      <a:blip r:embed="rId6"/>
                      <a:stretch>
                        <a:fillRect l="-796250" t="-4762" r="-201250" b="-599048"/>
                      </a:stretch>
                    </a:blipFill>
                  </a:tcPr>
                </a:tc>
                <a:tc>
                  <a:txBody>
                    <a:bodyPr/>
                    <a:lstStyle/>
                    <a:p>
                      <a:endParaRPr lang="en-US" dirty="0"/>
                    </a:p>
                  </a:txBody>
                  <a:tcPr>
                    <a:blipFill>
                      <a:blip r:embed="rId6"/>
                      <a:stretch>
                        <a:fillRect l="-901887" t="-4762" r="-102516" b="-599048"/>
                      </a:stretch>
                    </a:blipFill>
                  </a:tcPr>
                </a:tc>
                <a:tc>
                  <a:txBody>
                    <a:bodyPr/>
                    <a:lstStyle/>
                    <a:p>
                      <a:endParaRPr lang="en-US" dirty="0"/>
                    </a:p>
                  </a:txBody>
                  <a:tcPr>
                    <a:blipFill>
                      <a:blip r:embed="rId6"/>
                      <a:stretch>
                        <a:fillRect l="-1001887" t="-4762" r="-2516" b="-599048"/>
                      </a:stretch>
                    </a:blipFill>
                  </a:tcPr>
                </a:tc>
                <a:extLst>
                  <a:ext uri="{0D108BD9-81ED-4DB2-BD59-A6C34878D82A}">
                    <a16:rowId xmlns="" xmlns:a16="http://schemas.microsoft.com/office/drawing/2014/main" val="752400811"/>
                  </a:ext>
                </a:extLst>
              </a:tr>
              <a:tr h="368129">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 xmlns:a16="http://schemas.microsoft.com/office/drawing/2014/main" val="1279846880"/>
                  </a:ext>
                </a:extLst>
              </a:tr>
              <a:tr h="368129">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 xmlns:a16="http://schemas.microsoft.com/office/drawing/2014/main" val="2464038027"/>
                  </a:ext>
                </a:extLst>
              </a:tr>
              <a:tr h="36812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 xmlns:a16="http://schemas.microsoft.com/office/drawing/2014/main" val="1101287371"/>
                  </a:ext>
                </a:extLst>
              </a:tr>
              <a:tr h="36812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 xmlns:a16="http://schemas.microsoft.com/office/drawing/2014/main" val="3562993340"/>
                  </a:ext>
                </a:extLst>
              </a:tr>
              <a:tr h="368129">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 xmlns:a16="http://schemas.microsoft.com/office/drawing/2014/main" val="3911662658"/>
                  </a:ext>
                </a:extLst>
              </a:tr>
              <a:tr h="36812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 xmlns:a16="http://schemas.microsoft.com/office/drawing/2014/main" val="2673411448"/>
                  </a:ext>
                </a:extLst>
              </a:tr>
              <a:tr h="36812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 xmlns:a16="http://schemas.microsoft.com/office/drawing/2014/main" val="1134967417"/>
                  </a:ext>
                </a:extLst>
              </a:tr>
              <a:tr h="368129">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 xmlns:a16="http://schemas.microsoft.com/office/drawing/2014/main" val="825806675"/>
                  </a:ext>
                </a:extLst>
              </a:tr>
            </a:tbl>
          </a:graphicData>
        </a:graphic>
      </p:graphicFrame>
    </p:spTree>
    <p:extLst>
      <p:ext uri="{BB962C8B-B14F-4D97-AF65-F5344CB8AC3E}">
        <p14:creationId xmlns:p14="http://schemas.microsoft.com/office/powerpoint/2010/main" val="104748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174663"/>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C006A96C-3A5E-4505-8133-8706B2D351D5}"/>
              </a:ext>
            </a:extLst>
          </p:cNvPr>
          <p:cNvSpPr/>
          <p:nvPr/>
        </p:nvSpPr>
        <p:spPr>
          <a:xfrm>
            <a:off x="370007" y="166325"/>
            <a:ext cx="2523448" cy="307777"/>
          </a:xfrm>
          <a:prstGeom prst="rect">
            <a:avLst/>
          </a:prstGeom>
        </p:spPr>
        <p:txBody>
          <a:bodyPr wrap="none">
            <a:spAutoFit/>
          </a:bodyPr>
          <a:lstStyle/>
          <a:p>
            <a:r>
              <a:rPr lang="en-IN" dirty="0"/>
              <a:t>Some well known arguments </a:t>
            </a:r>
            <a:endParaRPr lang="en-US" dirty="0"/>
          </a:p>
        </p:txBody>
      </p:sp>
      <p:sp>
        <p:nvSpPr>
          <p:cNvPr id="9" name="Content Placeholder 2">
            <a:extLst>
              <a:ext uri="{FF2B5EF4-FFF2-40B4-BE49-F238E27FC236}">
                <a16:creationId xmlns="" xmlns:a16="http://schemas.microsoft.com/office/drawing/2014/main" id="{37EFCB92-890E-41A8-9581-59EE27334E72}"/>
              </a:ext>
            </a:extLst>
          </p:cNvPr>
          <p:cNvSpPr txBox="1">
            <a:spLocks noRot="1" noChangeAspect="1" noMove="1" noResize="1" noEditPoints="1" noAdjustHandles="1" noChangeArrowheads="1" noChangeShapeType="1" noTextEdit="1"/>
          </p:cNvSpPr>
          <p:nvPr/>
        </p:nvSpPr>
        <p:spPr>
          <a:xfrm>
            <a:off x="838200" y="1825625"/>
            <a:ext cx="5181600" cy="4351338"/>
          </a:xfrm>
          <a:prstGeom prst="rect">
            <a:avLst/>
          </a:prstGeom>
          <a:blipFill>
            <a:blip r:embed="rId6"/>
            <a:stretch>
              <a:fillRect l="-2471" t="-2241" r="-1059"/>
            </a:stretch>
          </a:blip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r>
              <a:rPr lang="en-IN" dirty="0">
                <a:noFill/>
              </a:rPr>
              <a:t>1111111111111111111111111111 </a:t>
            </a:r>
          </a:p>
        </p:txBody>
      </p:sp>
      <mc:AlternateContent xmlns:mc="http://schemas.openxmlformats.org/markup-compatibility/2006" xmlns:a14="http://schemas.microsoft.com/office/drawing/2010/main">
        <mc:Choice Requires="a14">
          <p:graphicFrame>
            <p:nvGraphicFramePr>
              <p:cNvPr id="11" name="Table 5">
                <a:extLst>
                  <a:ext uri="{FF2B5EF4-FFF2-40B4-BE49-F238E27FC236}">
                    <a16:creationId xmlns="" xmlns:a16="http://schemas.microsoft.com/office/drawing/2014/main" id="{D462AF25-F5D8-4469-A611-739264146BF7}"/>
                  </a:ext>
                </a:extLst>
              </p:cNvPr>
              <p:cNvGraphicFramePr>
                <a:graphicFrameLocks/>
              </p:cNvGraphicFramePr>
              <p:nvPr>
                <p:extLst>
                  <p:ext uri="{D42A27DB-BD31-4B8C-83A1-F6EECF244321}">
                    <p14:modId xmlns:p14="http://schemas.microsoft.com/office/powerpoint/2010/main" val="2594862213"/>
                  </p:ext>
                </p:extLst>
              </p:nvPr>
            </p:nvGraphicFramePr>
            <p:xfrm>
              <a:off x="4531353" y="832307"/>
              <a:ext cx="4327511" cy="1737360"/>
            </p:xfrm>
            <a:graphic>
              <a:graphicData uri="http://schemas.openxmlformats.org/drawingml/2006/table">
                <a:tbl>
                  <a:tblPr firstRow="1" bandRow="1">
                    <a:tableStyleId>{073A0DAA-6AF3-43AB-8588-CEC1D06C72B9}</a:tableStyleId>
                  </a:tblPr>
                  <a:tblGrid>
                    <a:gridCol w="865502">
                      <a:extLst>
                        <a:ext uri="{9D8B030D-6E8A-4147-A177-3AD203B41FA5}">
                          <a16:colId xmlns="" xmlns:a16="http://schemas.microsoft.com/office/drawing/2014/main" val="1571470433"/>
                        </a:ext>
                      </a:extLst>
                    </a:gridCol>
                    <a:gridCol w="560935">
                      <a:extLst>
                        <a:ext uri="{9D8B030D-6E8A-4147-A177-3AD203B41FA5}">
                          <a16:colId xmlns="" xmlns:a16="http://schemas.microsoft.com/office/drawing/2014/main" val="1695035039"/>
                        </a:ext>
                      </a:extLst>
                    </a:gridCol>
                    <a:gridCol w="813385">
                      <a:extLst>
                        <a:ext uri="{9D8B030D-6E8A-4147-A177-3AD203B41FA5}">
                          <a16:colId xmlns="" xmlns:a16="http://schemas.microsoft.com/office/drawing/2014/main" val="2214147963"/>
                        </a:ext>
                      </a:extLst>
                    </a:gridCol>
                    <a:gridCol w="948950">
                      <a:extLst>
                        <a:ext uri="{9D8B030D-6E8A-4147-A177-3AD203B41FA5}">
                          <a16:colId xmlns="" xmlns:a16="http://schemas.microsoft.com/office/drawing/2014/main" val="2913917830"/>
                        </a:ext>
                      </a:extLst>
                    </a:gridCol>
                    <a:gridCol w="1138739">
                      <a:extLst>
                        <a:ext uri="{9D8B030D-6E8A-4147-A177-3AD203B41FA5}">
                          <a16:colId xmlns="" xmlns:a16="http://schemas.microsoft.com/office/drawing/2014/main" val="2489883906"/>
                        </a:ext>
                      </a:extLst>
                    </a:gridCol>
                  </a:tblGrid>
                  <a:tr h="477387">
                    <a:tc>
                      <a:txBody>
                        <a:bodyPr/>
                        <a:lstStyle/>
                        <a:p>
                          <a:r>
                            <a:rPr lang="en-IN" dirty="0"/>
                            <a:t>p</a:t>
                          </a:r>
                        </a:p>
                      </a:txBody>
                      <a:tcPr/>
                    </a:tc>
                    <a:tc>
                      <a:txBody>
                        <a:bodyPr/>
                        <a:lstStyle/>
                        <a:p>
                          <a:r>
                            <a:rPr lang="en-IN" dirty="0"/>
                            <a:t>q</a:t>
                          </a:r>
                        </a:p>
                      </a:txBody>
                      <a:tcPr/>
                    </a:tc>
                    <a:tc>
                      <a:txBody>
                        <a:bodyPr/>
                        <a:lstStyle/>
                        <a:p>
                          <a:r>
                            <a:rPr lang="en-IN" dirty="0"/>
                            <a:t>p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q</a:t>
                          </a:r>
                        </a:p>
                      </a:txBody>
                      <a:tcPr/>
                    </a:tc>
                    <a:tc>
                      <a:txBody>
                        <a:bodyPr/>
                        <a:lstStyle/>
                        <a:p>
                          <a:r>
                            <a:rPr lang="en-IN" dirty="0"/>
                            <a:t>((p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q) </a:t>
                          </a:r>
                          <a14:m>
                            <m:oMath xmlns:m="http://schemas.openxmlformats.org/officeDocument/2006/math">
                              <m:r>
                                <a:rPr lang="en-IN">
                                  <a:latin typeface="Cambria Math" panose="02040503050406030204" pitchFamily="18" charset="0"/>
                                </a:rPr>
                                <m:t>∧</m:t>
                              </m:r>
                            </m:oMath>
                          </a14:m>
                          <a:r>
                            <a:rPr lang="en-IN" dirty="0"/>
                            <a:t> p </a:t>
                          </a:r>
                        </a:p>
                      </a:txBody>
                      <a:tcPr/>
                    </a:tc>
                    <a:tc>
                      <a:txBody>
                        <a:bodyPr/>
                        <a:lstStyle/>
                        <a:p>
                          <a:r>
                            <a:rPr lang="en-IN" dirty="0"/>
                            <a:t>((p </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q) </a:t>
                          </a:r>
                          <a14:m>
                            <m:oMath xmlns:m="http://schemas.openxmlformats.org/officeDocument/2006/math">
                              <m:r>
                                <a:rPr lang="en-IN">
                                  <a:latin typeface="Cambria Math" panose="02040503050406030204" pitchFamily="18" charset="0"/>
                                </a:rPr>
                                <m:t>∧</m:t>
                              </m:r>
                            </m:oMath>
                          </a14:m>
                          <a:r>
                            <a:rPr lang="en-IN" dirty="0"/>
                            <a:t> p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a:t>q </a:t>
                          </a:r>
                        </a:p>
                      </a:txBody>
                      <a:tcPr/>
                    </a:tc>
                    <a:extLst>
                      <a:ext uri="{0D108BD9-81ED-4DB2-BD59-A6C34878D82A}">
                        <a16:rowId xmlns="" xmlns:a16="http://schemas.microsoft.com/office/drawing/2014/main" val="3637559137"/>
                      </a:ext>
                    </a:extLst>
                  </a:tr>
                  <a:tr h="272793">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4037727508"/>
                      </a:ext>
                    </a:extLst>
                  </a:tr>
                  <a:tr h="272793">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3952860734"/>
                      </a:ext>
                    </a:extLst>
                  </a:tr>
                  <a:tr h="272793">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644158916"/>
                      </a:ext>
                    </a:extLst>
                  </a:tr>
                  <a:tr h="272793">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852637359"/>
                      </a:ext>
                    </a:extLst>
                  </a:tr>
                </a:tbl>
              </a:graphicData>
            </a:graphic>
          </p:graphicFrame>
        </mc:Choice>
        <mc:Fallback xmlns="">
          <p:graphicFrame>
            <p:nvGraphicFramePr>
              <p:cNvPr id="11" name="Table 5">
                <a:extLst>
                  <a:ext uri="{FF2B5EF4-FFF2-40B4-BE49-F238E27FC236}">
                    <a16:creationId xmlns:a16="http://schemas.microsoft.com/office/drawing/2014/main" id="{D462AF25-F5D8-4469-A611-739264146BF7}"/>
                  </a:ext>
                </a:extLst>
              </p:cNvPr>
              <p:cNvGraphicFramePr>
                <a:graphicFrameLocks/>
              </p:cNvGraphicFramePr>
              <p:nvPr>
                <p:extLst>
                  <p:ext uri="{D42A27DB-BD31-4B8C-83A1-F6EECF244321}">
                    <p14:modId xmlns:p14="http://schemas.microsoft.com/office/powerpoint/2010/main" val="2594862213"/>
                  </p:ext>
                </p:extLst>
              </p:nvPr>
            </p:nvGraphicFramePr>
            <p:xfrm>
              <a:off x="4531353" y="832307"/>
              <a:ext cx="4327511" cy="1737360"/>
            </p:xfrm>
            <a:graphic>
              <a:graphicData uri="http://schemas.openxmlformats.org/drawingml/2006/table">
                <a:tbl>
                  <a:tblPr firstRow="1" bandRow="1">
                    <a:tableStyleId>{073A0DAA-6AF3-43AB-8588-CEC1D06C72B9}</a:tableStyleId>
                  </a:tblPr>
                  <a:tblGrid>
                    <a:gridCol w="865502">
                      <a:extLst>
                        <a:ext uri="{9D8B030D-6E8A-4147-A177-3AD203B41FA5}">
                          <a16:colId xmlns:a16="http://schemas.microsoft.com/office/drawing/2014/main" val="1571470433"/>
                        </a:ext>
                      </a:extLst>
                    </a:gridCol>
                    <a:gridCol w="560935">
                      <a:extLst>
                        <a:ext uri="{9D8B030D-6E8A-4147-A177-3AD203B41FA5}">
                          <a16:colId xmlns:a16="http://schemas.microsoft.com/office/drawing/2014/main" val="1695035039"/>
                        </a:ext>
                      </a:extLst>
                    </a:gridCol>
                    <a:gridCol w="813385">
                      <a:extLst>
                        <a:ext uri="{9D8B030D-6E8A-4147-A177-3AD203B41FA5}">
                          <a16:colId xmlns:a16="http://schemas.microsoft.com/office/drawing/2014/main" val="2214147963"/>
                        </a:ext>
                      </a:extLst>
                    </a:gridCol>
                    <a:gridCol w="948950">
                      <a:extLst>
                        <a:ext uri="{9D8B030D-6E8A-4147-A177-3AD203B41FA5}">
                          <a16:colId xmlns:a16="http://schemas.microsoft.com/office/drawing/2014/main" val="2913917830"/>
                        </a:ext>
                      </a:extLst>
                    </a:gridCol>
                    <a:gridCol w="1138739">
                      <a:extLst>
                        <a:ext uri="{9D8B030D-6E8A-4147-A177-3AD203B41FA5}">
                          <a16:colId xmlns:a16="http://schemas.microsoft.com/office/drawing/2014/main" val="2489883906"/>
                        </a:ext>
                      </a:extLst>
                    </a:gridCol>
                  </a:tblGrid>
                  <a:tr h="518160">
                    <a:tc>
                      <a:txBody>
                        <a:bodyPr/>
                        <a:lstStyle/>
                        <a:p>
                          <a:r>
                            <a:rPr lang="en-IN" dirty="0"/>
                            <a:t>p</a:t>
                          </a:r>
                        </a:p>
                      </a:txBody>
                      <a:tcPr/>
                    </a:tc>
                    <a:tc>
                      <a:txBody>
                        <a:bodyPr/>
                        <a:lstStyle/>
                        <a:p>
                          <a:r>
                            <a:rPr lang="en-IN" dirty="0"/>
                            <a:t>q</a:t>
                          </a:r>
                        </a:p>
                      </a:txBody>
                      <a:tcPr/>
                    </a:tc>
                    <a:tc>
                      <a:txBody>
                        <a:bodyPr/>
                        <a:lstStyle/>
                        <a:p>
                          <a:endParaRPr lang="en-US"/>
                        </a:p>
                      </a:txBody>
                      <a:tcPr>
                        <a:blipFill>
                          <a:blip r:embed="rId7"/>
                          <a:stretch>
                            <a:fillRect l="-175373" t="-1176" r="-258955" b="-248235"/>
                          </a:stretch>
                        </a:blipFill>
                      </a:tcPr>
                    </a:tc>
                    <a:tc>
                      <a:txBody>
                        <a:bodyPr/>
                        <a:lstStyle/>
                        <a:p>
                          <a:endParaRPr lang="en-US"/>
                        </a:p>
                      </a:txBody>
                      <a:tcPr>
                        <a:blipFill>
                          <a:blip r:embed="rId7"/>
                          <a:stretch>
                            <a:fillRect l="-236538" t="-1176" r="-122436" b="-248235"/>
                          </a:stretch>
                        </a:blipFill>
                      </a:tcPr>
                    </a:tc>
                    <a:tc>
                      <a:txBody>
                        <a:bodyPr/>
                        <a:lstStyle/>
                        <a:p>
                          <a:endParaRPr lang="en-US"/>
                        </a:p>
                      </a:txBody>
                      <a:tcPr>
                        <a:blipFill>
                          <a:blip r:embed="rId7"/>
                          <a:stretch>
                            <a:fillRect l="-280749" t="-1176" r="-2139" b="-248235"/>
                          </a:stretch>
                        </a:blipFill>
                      </a:tcPr>
                    </a:tc>
                    <a:extLst>
                      <a:ext uri="{0D108BD9-81ED-4DB2-BD59-A6C34878D82A}">
                        <a16:rowId xmlns:a16="http://schemas.microsoft.com/office/drawing/2014/main" val="3637559137"/>
                      </a:ext>
                    </a:extLst>
                  </a:tr>
                  <a:tr h="304800">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4037727508"/>
                      </a:ext>
                    </a:extLst>
                  </a:tr>
                  <a:tr h="304800">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3952860734"/>
                      </a:ext>
                    </a:extLst>
                  </a:tr>
                  <a:tr h="304800">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1644158916"/>
                      </a:ext>
                    </a:extLst>
                  </a:tr>
                  <a:tr h="304800">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1852637359"/>
                      </a:ext>
                    </a:extLst>
                  </a:tr>
                </a:tbl>
              </a:graphicData>
            </a:graphic>
          </p:graphicFrame>
        </mc:Fallback>
      </mc:AlternateContent>
    </p:spTree>
    <p:extLst>
      <p:ext uri="{BB962C8B-B14F-4D97-AF65-F5344CB8AC3E}">
        <p14:creationId xmlns:p14="http://schemas.microsoft.com/office/powerpoint/2010/main" val="39895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17537"/>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10" name="Table 10">
            <a:extLst>
              <a:ext uri="{FF2B5EF4-FFF2-40B4-BE49-F238E27FC236}">
                <a16:creationId xmlns="" xmlns:a16="http://schemas.microsoft.com/office/drawing/2014/main" id="{5EAAD906-8234-47A2-B43B-F5BAB6745113}"/>
              </a:ext>
            </a:extLst>
          </p:cNvPr>
          <p:cNvGraphicFramePr>
            <a:graphicFrameLocks/>
          </p:cNvGraphicFramePr>
          <p:nvPr>
            <p:extLst>
              <p:ext uri="{D42A27DB-BD31-4B8C-83A1-F6EECF244321}">
                <p14:modId xmlns:p14="http://schemas.microsoft.com/office/powerpoint/2010/main" val="1025904018"/>
              </p:ext>
            </p:extLst>
          </p:nvPr>
        </p:nvGraphicFramePr>
        <p:xfrm>
          <a:off x="5358809" y="1488559"/>
          <a:ext cx="3500056" cy="2603990"/>
        </p:xfrm>
        <a:graphic>
          <a:graphicData uri="http://schemas.openxmlformats.org/drawingml/2006/table">
            <a:tbl>
              <a:tblPr firstRow="1" bandRow="1">
                <a:tableStyleId>{073A0DAA-6AF3-43AB-8588-CEC1D06C72B9}</a:tableStyleId>
              </a:tblPr>
              <a:tblGrid>
                <a:gridCol w="500008">
                  <a:extLst>
                    <a:ext uri="{9D8B030D-6E8A-4147-A177-3AD203B41FA5}">
                      <a16:colId xmlns="" xmlns:a16="http://schemas.microsoft.com/office/drawing/2014/main" val="1137623387"/>
                    </a:ext>
                  </a:extLst>
                </a:gridCol>
                <a:gridCol w="500008">
                  <a:extLst>
                    <a:ext uri="{9D8B030D-6E8A-4147-A177-3AD203B41FA5}">
                      <a16:colId xmlns="" xmlns:a16="http://schemas.microsoft.com/office/drawing/2014/main" val="3498823831"/>
                    </a:ext>
                  </a:extLst>
                </a:gridCol>
                <a:gridCol w="500008">
                  <a:extLst>
                    <a:ext uri="{9D8B030D-6E8A-4147-A177-3AD203B41FA5}">
                      <a16:colId xmlns="" xmlns:a16="http://schemas.microsoft.com/office/drawing/2014/main" val="429836992"/>
                    </a:ext>
                  </a:extLst>
                </a:gridCol>
                <a:gridCol w="500008">
                  <a:extLst>
                    <a:ext uri="{9D8B030D-6E8A-4147-A177-3AD203B41FA5}">
                      <a16:colId xmlns="" xmlns:a16="http://schemas.microsoft.com/office/drawing/2014/main" val="584141219"/>
                    </a:ext>
                  </a:extLst>
                </a:gridCol>
                <a:gridCol w="500008">
                  <a:extLst>
                    <a:ext uri="{9D8B030D-6E8A-4147-A177-3AD203B41FA5}">
                      <a16:colId xmlns="" xmlns:a16="http://schemas.microsoft.com/office/drawing/2014/main" val="933705281"/>
                    </a:ext>
                  </a:extLst>
                </a:gridCol>
                <a:gridCol w="500008">
                  <a:extLst>
                    <a:ext uri="{9D8B030D-6E8A-4147-A177-3AD203B41FA5}">
                      <a16:colId xmlns="" xmlns:a16="http://schemas.microsoft.com/office/drawing/2014/main" val="2028554838"/>
                    </a:ext>
                  </a:extLst>
                </a:gridCol>
                <a:gridCol w="500008">
                  <a:extLst>
                    <a:ext uri="{9D8B030D-6E8A-4147-A177-3AD203B41FA5}">
                      <a16:colId xmlns="" xmlns:a16="http://schemas.microsoft.com/office/drawing/2014/main" val="2336651693"/>
                    </a:ext>
                  </a:extLst>
                </a:gridCol>
              </a:tblGrid>
              <a:tr h="569610">
                <a:tc>
                  <a:txBody>
                    <a:bodyPr/>
                    <a:lstStyle/>
                    <a:p>
                      <a:r>
                        <a:rPr lang="en-IN" dirty="0"/>
                        <a:t>P</a:t>
                      </a:r>
                    </a:p>
                  </a:txBody>
                  <a:tcPr/>
                </a:tc>
                <a:tc>
                  <a:txBody>
                    <a:bodyPr/>
                    <a:lstStyle/>
                    <a:p>
                      <a:r>
                        <a:rPr lang="en-IN" dirty="0"/>
                        <a:t>q</a:t>
                      </a:r>
                    </a:p>
                  </a:txBody>
                  <a:tcPr/>
                </a:tc>
                <a:tc>
                  <a:txBody>
                    <a:bodyPr/>
                    <a:lstStyle/>
                    <a:p>
                      <a:endParaRPr lang="en-US"/>
                    </a:p>
                  </a:txBody>
                  <a:tcPr>
                    <a:blipFill>
                      <a:blip r:embed="rId6"/>
                      <a:stretch>
                        <a:fillRect l="-200000" t="-4762" r="-402597" b="-360000"/>
                      </a:stretch>
                    </a:blipFill>
                  </a:tcPr>
                </a:tc>
                <a:tc>
                  <a:txBody>
                    <a:bodyPr/>
                    <a:lstStyle/>
                    <a:p>
                      <a:endParaRPr lang="en-US"/>
                    </a:p>
                  </a:txBody>
                  <a:tcPr>
                    <a:blipFill>
                      <a:blip r:embed="rId6"/>
                      <a:stretch>
                        <a:fillRect l="-300000" t="-4762" r="-302597" b="-360000"/>
                      </a:stretch>
                    </a:blipFill>
                  </a:tcPr>
                </a:tc>
                <a:tc>
                  <a:txBody>
                    <a:bodyPr/>
                    <a:lstStyle/>
                    <a:p>
                      <a:endParaRPr lang="en-US"/>
                    </a:p>
                  </a:txBody>
                  <a:tcPr>
                    <a:blipFill>
                      <a:blip r:embed="rId6"/>
                      <a:stretch>
                        <a:fillRect l="-400000" t="-4762" r="-202597" b="-360000"/>
                      </a:stretch>
                    </a:blipFill>
                  </a:tcPr>
                </a:tc>
                <a:tc>
                  <a:txBody>
                    <a:bodyPr/>
                    <a:lstStyle/>
                    <a:p>
                      <a:endParaRPr lang="en-US"/>
                    </a:p>
                  </a:txBody>
                  <a:tcPr>
                    <a:blipFill>
                      <a:blip r:embed="rId6"/>
                      <a:stretch>
                        <a:fillRect l="-503268" t="-4762" r="-103922" b="-360000"/>
                      </a:stretch>
                    </a:blipFill>
                  </a:tcPr>
                </a:tc>
                <a:tc>
                  <a:txBody>
                    <a:bodyPr/>
                    <a:lstStyle/>
                    <a:p>
                      <a:endParaRPr lang="en-US"/>
                    </a:p>
                  </a:txBody>
                  <a:tcPr>
                    <a:blipFill>
                      <a:blip r:embed="rId6"/>
                      <a:stretch>
                        <a:fillRect l="-599351" t="-4762" r="-3247" b="-360000"/>
                      </a:stretch>
                    </a:blipFill>
                  </a:tcPr>
                </a:tc>
                <a:extLst>
                  <a:ext uri="{0D108BD9-81ED-4DB2-BD59-A6C34878D82A}">
                    <a16:rowId xmlns="" xmlns:a16="http://schemas.microsoft.com/office/drawing/2014/main" val="4286117484"/>
                  </a:ext>
                </a:extLst>
              </a:tr>
              <a:tr h="508595">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639128595"/>
                  </a:ext>
                </a:extLst>
              </a:tr>
              <a:tr h="508595">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3724476515"/>
                  </a:ext>
                </a:extLst>
              </a:tr>
              <a:tr h="508595">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2334036137"/>
                  </a:ext>
                </a:extLst>
              </a:tr>
              <a:tr h="508595">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3631436516"/>
                  </a:ext>
                </a:extLst>
              </a:tr>
            </a:tbl>
          </a:graphicData>
        </a:graphic>
      </p:graphicFrame>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E2F17416-C37B-4EF4-80FD-BA85B59E9E00}"/>
                  </a:ext>
                </a:extLst>
              </p:cNvPr>
              <p:cNvSpPr/>
              <p:nvPr/>
            </p:nvSpPr>
            <p:spPr>
              <a:xfrm>
                <a:off x="964778" y="1488558"/>
                <a:ext cx="4572000" cy="2585323"/>
              </a:xfrm>
              <a:prstGeom prst="rect">
                <a:avLst/>
              </a:prstGeom>
            </p:spPr>
            <p:txBody>
              <a:bodyPr>
                <a:spAutoFit/>
              </a:bodyPr>
              <a:lstStyle/>
              <a:p>
                <a:r>
                  <a:rPr lang="en-IN" sz="1800" b="1" dirty="0">
                    <a:solidFill>
                      <a:schemeClr val="bg1"/>
                    </a:solidFill>
                  </a:rPr>
                  <a:t>Method of denying </a:t>
                </a:r>
              </a:p>
              <a:p>
                <a:r>
                  <a:rPr lang="en-IN" sz="1800" b="1" dirty="0">
                    <a:solidFill>
                      <a:schemeClr val="bg1"/>
                    </a:solidFill>
                  </a:rPr>
                  <a:t>A1      p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m:t>
                    </m:r>
                  </m:oMath>
                </a14:m>
                <a:r>
                  <a:rPr lang="en-IN" sz="1800" b="1" dirty="0">
                    <a:solidFill>
                      <a:schemeClr val="bg1"/>
                    </a:solidFill>
                  </a:rPr>
                  <a:t>q</a:t>
                </a:r>
              </a:p>
              <a:p>
                <a:r>
                  <a:rPr lang="en-IN" sz="1800" b="1" dirty="0">
                    <a:solidFill>
                      <a:schemeClr val="bg1"/>
                    </a:solidFill>
                  </a:rPr>
                  <a:t>A2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m:t>
                    </m:r>
                    <m:r>
                      <a:rPr lang="en-IN" sz="1800" b="1">
                        <a:solidFill>
                          <a:schemeClr val="bg1"/>
                        </a:solidFill>
                        <a:latin typeface="Cambria Math" panose="02040503050406030204" pitchFamily="18" charset="0"/>
                        <a:ea typeface="Cambria Math" panose="02040503050406030204" pitchFamily="18" charset="0"/>
                      </a:rPr>
                      <m:t>𝐪</m:t>
                    </m:r>
                  </m:oMath>
                </a14:m>
                <a:endParaRPr lang="en-IN" sz="1800" b="1" dirty="0">
                  <a:solidFill>
                    <a:schemeClr val="bg1"/>
                  </a:solidFill>
                  <a:ea typeface="Cambria Math" panose="02040503050406030204" pitchFamily="18" charset="0"/>
                </a:endParaRPr>
              </a:p>
              <a:p>
                <a:r>
                  <a:rPr lang="en-IN" sz="1800" b="1" dirty="0">
                    <a:solidFill>
                      <a:schemeClr val="bg1"/>
                    </a:solidFill>
                  </a:rPr>
                  <a:t>A3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m:t>
                    </m:r>
                    <m:r>
                      <a:rPr lang="en-IN" sz="1800" b="1" i="1" dirty="0">
                        <a:solidFill>
                          <a:schemeClr val="bg1"/>
                        </a:solidFill>
                        <a:latin typeface="Cambria Math" panose="02040503050406030204" pitchFamily="18" charset="0"/>
                        <a:ea typeface="Cambria Math" panose="02040503050406030204" pitchFamily="18" charset="0"/>
                      </a:rPr>
                      <m:t>~</m:t>
                    </m:r>
                    <m:r>
                      <a:rPr lang="en-IN" sz="1800" b="1" dirty="0">
                        <a:solidFill>
                          <a:schemeClr val="bg1"/>
                        </a:solidFill>
                        <a:latin typeface="Cambria Math" panose="02040503050406030204" pitchFamily="18" charset="0"/>
                        <a:ea typeface="Cambria Math" panose="02040503050406030204" pitchFamily="18" charset="0"/>
                      </a:rPr>
                      <m:t>𝐩</m:t>
                    </m:r>
                  </m:oMath>
                </a14:m>
                <a:r>
                  <a:rPr lang="en-IN" sz="1800" b="1" dirty="0">
                    <a:solidFill>
                      <a:schemeClr val="bg1"/>
                    </a:solidFill>
                  </a:rPr>
                  <a:t>   </a:t>
                </a:r>
              </a:p>
              <a:p>
                <a:r>
                  <a:rPr lang="en-IN" sz="1800" b="1" dirty="0">
                    <a:solidFill>
                      <a:schemeClr val="bg1"/>
                    </a:solidFill>
                  </a:rPr>
                  <a:t> is  valid argument. </a:t>
                </a:r>
              </a:p>
              <a:p>
                <a:endParaRPr lang="en-IN" sz="1800" b="1" dirty="0">
                  <a:solidFill>
                    <a:schemeClr val="bg1"/>
                  </a:solidFill>
                </a:endParaRPr>
              </a:p>
              <a:p>
                <a:r>
                  <a:rPr lang="en-IN" sz="1800" b="1" dirty="0">
                    <a:solidFill>
                      <a:schemeClr val="bg1"/>
                    </a:solidFill>
                  </a:rPr>
                  <a:t>Ans  : For checking validity </a:t>
                </a:r>
              </a:p>
              <a:p>
                <a:pPr marL="0" indent="0"/>
                <a:r>
                  <a:rPr lang="en-IN" sz="1800" b="1" dirty="0">
                    <a:solidFill>
                      <a:schemeClr val="bg1"/>
                    </a:solidFill>
                  </a:rPr>
                  <a:t>We prove that </a:t>
                </a:r>
              </a:p>
              <a:p>
                <a:pPr marL="0" indent="0"/>
                <a:r>
                  <a:rPr lang="en-IN" sz="1800" b="1" dirty="0">
                    <a:solidFill>
                      <a:schemeClr val="bg1"/>
                    </a:solidFill>
                  </a:rPr>
                  <a:t> ((p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m:t>
                    </m:r>
                  </m:oMath>
                </a14:m>
                <a:r>
                  <a:rPr lang="en-IN" sz="1800" b="1" dirty="0">
                    <a:solidFill>
                      <a:schemeClr val="bg1"/>
                    </a:solidFill>
                  </a:rPr>
                  <a:t>q) </a:t>
                </a:r>
                <a14:m>
                  <m:oMath xmlns:m="http://schemas.openxmlformats.org/officeDocument/2006/math">
                    <m:r>
                      <a:rPr lang="en-IN" sz="1800" b="1">
                        <a:solidFill>
                          <a:schemeClr val="bg1"/>
                        </a:solidFill>
                        <a:latin typeface="Cambria Math" panose="02040503050406030204" pitchFamily="18" charset="0"/>
                      </a:rPr>
                      <m:t>∧</m:t>
                    </m:r>
                    <m:r>
                      <a:rPr lang="en-IN" sz="1800" b="1" i="1">
                        <a:solidFill>
                          <a:schemeClr val="bg1"/>
                        </a:solidFill>
                        <a:latin typeface="Cambria Math" panose="02040503050406030204" pitchFamily="18" charset="0"/>
                        <a:ea typeface="Cambria Math" panose="02040503050406030204" pitchFamily="18" charset="0"/>
                      </a:rPr>
                      <m:t>~</m:t>
                    </m:r>
                    <m:r>
                      <a:rPr lang="en-IN" sz="1800" b="1" i="1">
                        <a:solidFill>
                          <a:schemeClr val="bg1"/>
                        </a:solidFill>
                        <a:latin typeface="Cambria Math" panose="02040503050406030204" pitchFamily="18" charset="0"/>
                        <a:ea typeface="Cambria Math" panose="02040503050406030204" pitchFamily="18" charset="0"/>
                      </a:rPr>
                      <m:t>𝐪</m:t>
                    </m:r>
                  </m:oMath>
                </a14:m>
                <a:r>
                  <a:rPr lang="en-IN" sz="1800" b="1" dirty="0">
                    <a:solidFill>
                      <a:schemeClr val="bg1"/>
                    </a:solidFill>
                  </a:rPr>
                  <a:t>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m:t>
                    </m:r>
                    <m:r>
                      <a:rPr lang="en-IN" sz="1800" b="1" i="1" dirty="0">
                        <a:solidFill>
                          <a:schemeClr val="bg1"/>
                        </a:solidFill>
                        <a:latin typeface="Cambria Math" panose="02040503050406030204" pitchFamily="18" charset="0"/>
                        <a:ea typeface="Cambria Math" panose="02040503050406030204" pitchFamily="18" charset="0"/>
                      </a:rPr>
                      <m:t>~</m:t>
                    </m:r>
                    <m:r>
                      <a:rPr lang="en-IN" sz="1800" b="1" i="1" dirty="0">
                        <a:solidFill>
                          <a:schemeClr val="bg1"/>
                        </a:solidFill>
                        <a:latin typeface="Cambria Math" panose="02040503050406030204" pitchFamily="18" charset="0"/>
                        <a:ea typeface="Cambria Math" panose="02040503050406030204" pitchFamily="18" charset="0"/>
                      </a:rPr>
                      <m:t>𝐩</m:t>
                    </m:r>
                  </m:oMath>
                </a14:m>
                <a:r>
                  <a:rPr lang="en-IN" sz="1800" b="1" dirty="0">
                    <a:solidFill>
                      <a:schemeClr val="bg1"/>
                    </a:solidFill>
                  </a:rPr>
                  <a:t>  is tautology </a:t>
                </a:r>
              </a:p>
            </p:txBody>
          </p:sp>
        </mc:Choice>
        <mc:Fallback xmlns="">
          <p:sp>
            <p:nvSpPr>
              <p:cNvPr id="2" name="Rectangle 1">
                <a:extLst>
                  <a:ext uri="{FF2B5EF4-FFF2-40B4-BE49-F238E27FC236}">
                    <a16:creationId xmlns:a16="http://schemas.microsoft.com/office/drawing/2014/main" id="{E2F17416-C37B-4EF4-80FD-BA85B59E9E00}"/>
                  </a:ext>
                </a:extLst>
              </p:cNvPr>
              <p:cNvSpPr>
                <a:spLocks noRot="1" noChangeAspect="1" noMove="1" noResize="1" noEditPoints="1" noAdjustHandles="1" noChangeArrowheads="1" noChangeShapeType="1" noTextEdit="1"/>
              </p:cNvSpPr>
              <p:nvPr/>
            </p:nvSpPr>
            <p:spPr>
              <a:xfrm>
                <a:off x="964778" y="1488558"/>
                <a:ext cx="4572000" cy="2585323"/>
              </a:xfrm>
              <a:prstGeom prst="rect">
                <a:avLst/>
              </a:prstGeom>
              <a:blipFill>
                <a:blip r:embed="rId7"/>
                <a:stretch>
                  <a:fillRect l="-1067" t="-1179" b="-2830"/>
                </a:stretch>
              </a:blipFill>
            </p:spPr>
            <p:txBody>
              <a:bodyPr/>
              <a:lstStyle/>
              <a:p>
                <a:r>
                  <a:rPr lang="en-US">
                    <a:noFill/>
                  </a:rPr>
                  <a:t> </a:t>
                </a:r>
              </a:p>
            </p:txBody>
          </p:sp>
        </mc:Fallback>
      </mc:AlternateContent>
    </p:spTree>
    <p:extLst>
      <p:ext uri="{BB962C8B-B14F-4D97-AF65-F5344CB8AC3E}">
        <p14:creationId xmlns:p14="http://schemas.microsoft.com/office/powerpoint/2010/main" val="240324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67114"/>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AF8E6DC4-E5AC-4D03-A6A7-43529FEFA058}"/>
                  </a:ext>
                </a:extLst>
              </p:cNvPr>
              <p:cNvSpPr/>
              <p:nvPr/>
            </p:nvSpPr>
            <p:spPr>
              <a:xfrm>
                <a:off x="229755" y="738953"/>
                <a:ext cx="4572000" cy="2554545"/>
              </a:xfrm>
              <a:prstGeom prst="rect">
                <a:avLst/>
              </a:prstGeom>
            </p:spPr>
            <p:txBody>
              <a:bodyPr>
                <a:spAutoFit/>
              </a:bodyPr>
              <a:lstStyle/>
              <a:p>
                <a:pPr marL="0" indent="0">
                  <a:buNone/>
                </a:pPr>
                <a:r>
                  <a:rPr lang="en-IN" sz="2000" b="1" dirty="0">
                    <a:solidFill>
                      <a:schemeClr val="bg1"/>
                    </a:solidFill>
                  </a:rPr>
                  <a:t>3]   Dilemma</a:t>
                </a:r>
              </a:p>
              <a:p>
                <a:pPr marL="0" indent="0">
                  <a:buNone/>
                </a:pPr>
                <a:r>
                  <a:rPr lang="en-IN" sz="2000" b="1" dirty="0">
                    <a:solidFill>
                      <a:schemeClr val="bg1"/>
                    </a:solidFill>
                  </a:rPr>
                  <a:t> A1        p</a:t>
                </a:r>
                <a14:m>
                  <m:oMath xmlns:m="http://schemas.openxmlformats.org/officeDocument/2006/math">
                    <m:r>
                      <a:rPr lang="en-IN" sz="2000" b="1">
                        <a:solidFill>
                          <a:schemeClr val="bg1"/>
                        </a:solidFill>
                        <a:latin typeface="Cambria Math" panose="02040503050406030204" pitchFamily="18" charset="0"/>
                      </a:rPr>
                      <m:t>∨</m:t>
                    </m:r>
                  </m:oMath>
                </a14:m>
                <a:r>
                  <a:rPr lang="en-IN" sz="2000" b="1" dirty="0">
                    <a:solidFill>
                      <a:schemeClr val="bg1"/>
                    </a:solidFill>
                  </a:rPr>
                  <a:t>q</a:t>
                </a:r>
              </a:p>
              <a:p>
                <a:r>
                  <a:rPr lang="en-IN" sz="2000" b="1" dirty="0">
                    <a:solidFill>
                      <a:schemeClr val="bg1"/>
                    </a:solidFill>
                  </a:rPr>
                  <a:t>A2        p</a:t>
                </a:r>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m:t>
                    </m:r>
                    <m:r>
                      <a:rPr lang="en-IN" sz="2000" b="1" i="1">
                        <a:solidFill>
                          <a:schemeClr val="bg1"/>
                        </a:solidFill>
                        <a:latin typeface="Cambria Math" panose="02040503050406030204" pitchFamily="18" charset="0"/>
                        <a:ea typeface="Cambria Math" panose="02040503050406030204" pitchFamily="18" charset="0"/>
                      </a:rPr>
                      <m:t>𝒓</m:t>
                    </m:r>
                  </m:oMath>
                </a14:m>
                <a:endParaRPr lang="en-IN" sz="2000" b="1" dirty="0">
                  <a:solidFill>
                    <a:schemeClr val="bg1"/>
                  </a:solidFill>
                </a:endParaRPr>
              </a:p>
              <a:p>
                <a:r>
                  <a:rPr lang="en-IN" sz="2000" b="1" dirty="0">
                    <a:solidFill>
                      <a:schemeClr val="bg1"/>
                    </a:solidFill>
                  </a:rPr>
                  <a:t>A3       q</a:t>
                </a:r>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m:t>
                    </m:r>
                    <m:r>
                      <a:rPr lang="en-IN" sz="2000" b="1" i="1">
                        <a:solidFill>
                          <a:schemeClr val="bg1"/>
                        </a:solidFill>
                        <a:latin typeface="Cambria Math" panose="02040503050406030204" pitchFamily="18" charset="0"/>
                        <a:ea typeface="Cambria Math" panose="02040503050406030204" pitchFamily="18" charset="0"/>
                      </a:rPr>
                      <m:t>𝒓</m:t>
                    </m:r>
                  </m:oMath>
                </a14:m>
                <a:endParaRPr lang="en-IN" sz="2000" b="1" dirty="0">
                  <a:solidFill>
                    <a:schemeClr val="bg1"/>
                  </a:solidFill>
                </a:endParaRPr>
              </a:p>
              <a:p>
                <a:r>
                  <a:rPr lang="en-IN" sz="2000" b="1" dirty="0">
                    <a:solidFill>
                      <a:schemeClr val="bg1"/>
                    </a:solidFill>
                  </a:rPr>
                  <a:t>A4  </a:t>
                </a:r>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m:t>
                    </m:r>
                  </m:oMath>
                </a14:m>
                <a:r>
                  <a:rPr lang="en-IN" sz="2000" b="1" dirty="0">
                    <a:solidFill>
                      <a:schemeClr val="bg1"/>
                    </a:solidFill>
                  </a:rPr>
                  <a:t>    r   </a:t>
                </a:r>
              </a:p>
              <a:p>
                <a:pPr marL="0" indent="0">
                  <a:buNone/>
                </a:pPr>
                <a:r>
                  <a:rPr lang="en-IN" sz="2000" b="1" dirty="0">
                    <a:solidFill>
                      <a:schemeClr val="bg1"/>
                    </a:solidFill>
                  </a:rPr>
                  <a:t>    is  valid argument </a:t>
                </a:r>
              </a:p>
              <a:p>
                <a:pPr marL="0" indent="0">
                  <a:buNone/>
                </a:pPr>
                <a:endParaRPr lang="en-IN" sz="2000" b="1" dirty="0">
                  <a:solidFill>
                    <a:schemeClr val="bg1"/>
                  </a:solidFill>
                </a:endParaRPr>
              </a:p>
              <a:p>
                <a:pPr marL="0" indent="0">
                  <a:buNone/>
                </a:pPr>
                <a:endParaRPr lang="en-IN" sz="2000" b="1" dirty="0">
                  <a:solidFill>
                    <a:schemeClr val="bg1"/>
                  </a:solidFill>
                </a:endParaRPr>
              </a:p>
            </p:txBody>
          </p:sp>
        </mc:Choice>
        <mc:Fallback xmlns="">
          <p:sp>
            <p:nvSpPr>
              <p:cNvPr id="2" name="Rectangle 1">
                <a:extLst>
                  <a:ext uri="{FF2B5EF4-FFF2-40B4-BE49-F238E27FC236}">
                    <a16:creationId xmlns:a16="http://schemas.microsoft.com/office/drawing/2014/main" id="{AF8E6DC4-E5AC-4D03-A6A7-43529FEFA058}"/>
                  </a:ext>
                </a:extLst>
              </p:cNvPr>
              <p:cNvSpPr>
                <a:spLocks noRot="1" noChangeAspect="1" noMove="1" noResize="1" noEditPoints="1" noAdjustHandles="1" noChangeArrowheads="1" noChangeShapeType="1" noTextEdit="1"/>
              </p:cNvSpPr>
              <p:nvPr/>
            </p:nvSpPr>
            <p:spPr>
              <a:xfrm>
                <a:off x="229755" y="738953"/>
                <a:ext cx="4572000" cy="2554545"/>
              </a:xfrm>
              <a:prstGeom prst="rect">
                <a:avLst/>
              </a:prstGeom>
              <a:blipFill>
                <a:blip r:embed="rId6"/>
                <a:stretch>
                  <a:fillRect l="-1467" t="-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5B6178B4-5B36-416E-863A-9CB7147BD6CD}"/>
                  </a:ext>
                </a:extLst>
              </p:cNvPr>
              <p:cNvSpPr/>
              <p:nvPr/>
            </p:nvSpPr>
            <p:spPr>
              <a:xfrm>
                <a:off x="260235" y="2650220"/>
                <a:ext cx="2876370" cy="1569660"/>
              </a:xfrm>
              <a:prstGeom prst="rect">
                <a:avLst/>
              </a:prstGeom>
            </p:spPr>
            <p:txBody>
              <a:bodyPr wrap="square">
                <a:spAutoFit/>
              </a:bodyPr>
              <a:lstStyle/>
              <a:p>
                <a:endParaRPr lang="en-IN" sz="1600" b="1" dirty="0">
                  <a:solidFill>
                    <a:schemeClr val="bg1"/>
                  </a:solidFill>
                </a:endParaRPr>
              </a:p>
              <a:p>
                <a:endParaRPr lang="en-IN" sz="1600" b="1" dirty="0">
                  <a:solidFill>
                    <a:schemeClr val="bg1"/>
                  </a:solidFill>
                </a:endParaRPr>
              </a:p>
              <a:p>
                <a:r>
                  <a:rPr lang="en-IN" sz="1600" b="1" dirty="0">
                    <a:solidFill>
                      <a:schemeClr val="bg1"/>
                    </a:solidFill>
                  </a:rPr>
                  <a:t>Ans  : For checking validity </a:t>
                </a:r>
              </a:p>
              <a:p>
                <a:pPr marL="0" indent="0">
                  <a:buNone/>
                </a:pPr>
                <a:r>
                  <a:rPr lang="en-IN" sz="1600" b="1" dirty="0">
                    <a:solidFill>
                      <a:schemeClr val="bg1"/>
                    </a:solidFill>
                  </a:rPr>
                  <a:t>We prove that  </a:t>
                </a:r>
              </a:p>
              <a:p>
                <a:pPr marL="0" indent="0">
                  <a:buNone/>
                </a:pPr>
                <a:r>
                  <a:rPr lang="en-IN" sz="1600" b="1" dirty="0">
                    <a:solidFill>
                      <a:schemeClr val="bg1"/>
                    </a:solidFill>
                  </a:rPr>
                  <a:t>(p</a:t>
                </a:r>
                <a14:m>
                  <m:oMath xmlns:m="http://schemas.openxmlformats.org/officeDocument/2006/math">
                    <m:r>
                      <a:rPr lang="en-IN" sz="1600" b="1">
                        <a:solidFill>
                          <a:schemeClr val="bg1"/>
                        </a:solidFill>
                        <a:latin typeface="Cambria Math" panose="02040503050406030204" pitchFamily="18" charset="0"/>
                      </a:rPr>
                      <m:t>∨</m:t>
                    </m:r>
                  </m:oMath>
                </a14:m>
                <a:r>
                  <a:rPr lang="en-IN" sz="1600" b="1" dirty="0">
                    <a:solidFill>
                      <a:schemeClr val="bg1"/>
                    </a:solidFill>
                  </a:rPr>
                  <a:t>q) </a:t>
                </a:r>
                <a14:m>
                  <m:oMath xmlns:m="http://schemas.openxmlformats.org/officeDocument/2006/math">
                    <m:r>
                      <a:rPr lang="en-IN" sz="1600" b="1">
                        <a:solidFill>
                          <a:schemeClr val="bg1"/>
                        </a:solidFill>
                        <a:latin typeface="Cambria Math" panose="02040503050406030204" pitchFamily="18" charset="0"/>
                      </a:rPr>
                      <m:t>∧</m:t>
                    </m:r>
                  </m:oMath>
                </a14:m>
                <a:r>
                  <a:rPr lang="en-IN" sz="1600" b="1" dirty="0">
                    <a:solidFill>
                      <a:schemeClr val="bg1"/>
                    </a:solidFill>
                  </a:rPr>
                  <a:t> (p</a:t>
                </a:r>
                <a14:m>
                  <m:oMath xmlns:m="http://schemas.openxmlformats.org/officeDocument/2006/math">
                    <m:r>
                      <a:rPr lang="en-IN" sz="1600" b="1" i="1">
                        <a:solidFill>
                          <a:schemeClr val="bg1"/>
                        </a:solidFill>
                        <a:latin typeface="Cambria Math" panose="02040503050406030204" pitchFamily="18" charset="0"/>
                        <a:ea typeface="Cambria Math" panose="02040503050406030204" pitchFamily="18" charset="0"/>
                      </a:rPr>
                      <m:t>→</m:t>
                    </m:r>
                    <m:r>
                      <a:rPr lang="en-IN" sz="1600" b="1" i="1">
                        <a:solidFill>
                          <a:schemeClr val="bg1"/>
                        </a:solidFill>
                        <a:latin typeface="Cambria Math" panose="02040503050406030204" pitchFamily="18" charset="0"/>
                        <a:ea typeface="Cambria Math" panose="02040503050406030204" pitchFamily="18" charset="0"/>
                      </a:rPr>
                      <m:t>𝒓</m:t>
                    </m:r>
                  </m:oMath>
                </a14:m>
                <a:r>
                  <a:rPr lang="en-IN" sz="1600" b="1" dirty="0">
                    <a:solidFill>
                      <a:schemeClr val="bg1"/>
                    </a:solidFill>
                  </a:rPr>
                  <a:t> ) </a:t>
                </a:r>
                <a14:m>
                  <m:oMath xmlns:m="http://schemas.openxmlformats.org/officeDocument/2006/math">
                    <m:r>
                      <a:rPr lang="en-IN" sz="1600" b="1">
                        <a:solidFill>
                          <a:schemeClr val="bg1"/>
                        </a:solidFill>
                        <a:latin typeface="Cambria Math" panose="02040503050406030204" pitchFamily="18" charset="0"/>
                      </a:rPr>
                      <m:t>∧</m:t>
                    </m:r>
                  </m:oMath>
                </a14:m>
                <a:r>
                  <a:rPr lang="en-IN" sz="1600" b="1" dirty="0">
                    <a:solidFill>
                      <a:schemeClr val="bg1"/>
                    </a:solidFill>
                  </a:rPr>
                  <a:t> (q</a:t>
                </a:r>
                <a14:m>
                  <m:oMath xmlns:m="http://schemas.openxmlformats.org/officeDocument/2006/math">
                    <m:r>
                      <a:rPr lang="en-IN" sz="1600" b="1" i="1">
                        <a:solidFill>
                          <a:schemeClr val="bg1"/>
                        </a:solidFill>
                        <a:latin typeface="Cambria Math" panose="02040503050406030204" pitchFamily="18" charset="0"/>
                        <a:ea typeface="Cambria Math" panose="02040503050406030204" pitchFamily="18" charset="0"/>
                      </a:rPr>
                      <m:t>→</m:t>
                    </m:r>
                    <m:r>
                      <a:rPr lang="en-IN" sz="1600" b="1" i="1">
                        <a:solidFill>
                          <a:schemeClr val="bg1"/>
                        </a:solidFill>
                        <a:latin typeface="Cambria Math" panose="02040503050406030204" pitchFamily="18" charset="0"/>
                        <a:ea typeface="Cambria Math" panose="02040503050406030204" pitchFamily="18" charset="0"/>
                      </a:rPr>
                      <m:t>𝒓</m:t>
                    </m:r>
                    <m:r>
                      <a:rPr lang="en-IN" sz="1600" b="1" i="1">
                        <a:solidFill>
                          <a:schemeClr val="bg1"/>
                        </a:solidFill>
                        <a:latin typeface="Cambria Math" panose="02040503050406030204" pitchFamily="18" charset="0"/>
                        <a:ea typeface="Cambria Math" panose="02040503050406030204" pitchFamily="18" charset="0"/>
                      </a:rPr>
                      <m:t>)→</m:t>
                    </m:r>
                    <m:r>
                      <a:rPr lang="en-IN" sz="1600" b="1">
                        <a:solidFill>
                          <a:schemeClr val="bg1"/>
                        </a:solidFill>
                        <a:latin typeface="Cambria Math" panose="02040503050406030204" pitchFamily="18" charset="0"/>
                        <a:ea typeface="Cambria Math" panose="02040503050406030204" pitchFamily="18" charset="0"/>
                      </a:rPr>
                      <m:t>𝐫</m:t>
                    </m:r>
                  </m:oMath>
                </a14:m>
                <a:r>
                  <a:rPr lang="en-IN" sz="1600" b="1" dirty="0">
                    <a:solidFill>
                      <a:schemeClr val="bg1"/>
                    </a:solidFill>
                  </a:rPr>
                  <a:t>  is  tautology </a:t>
                </a:r>
              </a:p>
            </p:txBody>
          </p:sp>
        </mc:Choice>
        <mc:Fallback xmlns="">
          <p:sp>
            <p:nvSpPr>
              <p:cNvPr id="3" name="Rectangle 2">
                <a:extLst>
                  <a:ext uri="{FF2B5EF4-FFF2-40B4-BE49-F238E27FC236}">
                    <a16:creationId xmlns:a16="http://schemas.microsoft.com/office/drawing/2014/main" id="{5B6178B4-5B36-416E-863A-9CB7147BD6CD}"/>
                  </a:ext>
                </a:extLst>
              </p:cNvPr>
              <p:cNvSpPr>
                <a:spLocks noRot="1" noChangeAspect="1" noMove="1" noResize="1" noEditPoints="1" noAdjustHandles="1" noChangeArrowheads="1" noChangeShapeType="1" noTextEdit="1"/>
              </p:cNvSpPr>
              <p:nvPr/>
            </p:nvSpPr>
            <p:spPr>
              <a:xfrm>
                <a:off x="260235" y="2650220"/>
                <a:ext cx="2876370" cy="1569660"/>
              </a:xfrm>
              <a:prstGeom prst="rect">
                <a:avLst/>
              </a:prstGeom>
              <a:blipFill>
                <a:blip r:embed="rId7"/>
                <a:stretch>
                  <a:fillRect l="-1271" r="-1271" b="-42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11">
                <a:extLst>
                  <a:ext uri="{FF2B5EF4-FFF2-40B4-BE49-F238E27FC236}">
                    <a16:creationId xmlns="" xmlns:a16="http://schemas.microsoft.com/office/drawing/2014/main" id="{933A770A-E72D-40F1-877D-6DB0BAAABC4E}"/>
                  </a:ext>
                </a:extLst>
              </p:cNvPr>
              <p:cNvGraphicFramePr>
                <a:graphicFrameLocks noGrp="1"/>
              </p:cNvGraphicFramePr>
              <p:nvPr>
                <p:extLst>
                  <p:ext uri="{D42A27DB-BD31-4B8C-83A1-F6EECF244321}">
                    <p14:modId xmlns:p14="http://schemas.microsoft.com/office/powerpoint/2010/main" val="3376750589"/>
                  </p:ext>
                </p:extLst>
              </p:nvPr>
            </p:nvGraphicFramePr>
            <p:xfrm>
              <a:off x="3321981" y="1111605"/>
              <a:ext cx="5419925" cy="2956560"/>
            </p:xfrm>
            <a:graphic>
              <a:graphicData uri="http://schemas.openxmlformats.org/drawingml/2006/table">
                <a:tbl>
                  <a:tblPr firstRow="1" bandRow="1">
                    <a:tableStyleId>{073A0DAA-6AF3-43AB-8588-CEC1D06C72B9}</a:tableStyleId>
                  </a:tblPr>
                  <a:tblGrid>
                    <a:gridCol w="611520">
                      <a:extLst>
                        <a:ext uri="{9D8B030D-6E8A-4147-A177-3AD203B41FA5}">
                          <a16:colId xmlns="" xmlns:a16="http://schemas.microsoft.com/office/drawing/2014/main" val="2821386982"/>
                        </a:ext>
                      </a:extLst>
                    </a:gridCol>
                    <a:gridCol w="686915">
                      <a:extLst>
                        <a:ext uri="{9D8B030D-6E8A-4147-A177-3AD203B41FA5}">
                          <a16:colId xmlns="" xmlns:a16="http://schemas.microsoft.com/office/drawing/2014/main" val="3203284580"/>
                        </a:ext>
                      </a:extLst>
                    </a:gridCol>
                    <a:gridCol w="686915">
                      <a:extLst>
                        <a:ext uri="{9D8B030D-6E8A-4147-A177-3AD203B41FA5}">
                          <a16:colId xmlns="" xmlns:a16="http://schemas.microsoft.com/office/drawing/2014/main" val="3998998786"/>
                        </a:ext>
                      </a:extLst>
                    </a:gridCol>
                    <a:gridCol w="686915">
                      <a:extLst>
                        <a:ext uri="{9D8B030D-6E8A-4147-A177-3AD203B41FA5}">
                          <a16:colId xmlns="" xmlns:a16="http://schemas.microsoft.com/office/drawing/2014/main" val="1662398309"/>
                        </a:ext>
                      </a:extLst>
                    </a:gridCol>
                    <a:gridCol w="686915">
                      <a:extLst>
                        <a:ext uri="{9D8B030D-6E8A-4147-A177-3AD203B41FA5}">
                          <a16:colId xmlns="" xmlns:a16="http://schemas.microsoft.com/office/drawing/2014/main" val="208655148"/>
                        </a:ext>
                      </a:extLst>
                    </a:gridCol>
                    <a:gridCol w="686915">
                      <a:extLst>
                        <a:ext uri="{9D8B030D-6E8A-4147-A177-3AD203B41FA5}">
                          <a16:colId xmlns="" xmlns:a16="http://schemas.microsoft.com/office/drawing/2014/main" val="2850844817"/>
                        </a:ext>
                      </a:extLst>
                    </a:gridCol>
                    <a:gridCol w="686915">
                      <a:extLst>
                        <a:ext uri="{9D8B030D-6E8A-4147-A177-3AD203B41FA5}">
                          <a16:colId xmlns="" xmlns:a16="http://schemas.microsoft.com/office/drawing/2014/main" val="3764958154"/>
                        </a:ext>
                      </a:extLst>
                    </a:gridCol>
                    <a:gridCol w="686915">
                      <a:extLst>
                        <a:ext uri="{9D8B030D-6E8A-4147-A177-3AD203B41FA5}">
                          <a16:colId xmlns="" xmlns:a16="http://schemas.microsoft.com/office/drawing/2014/main" val="1573749576"/>
                        </a:ext>
                      </a:extLst>
                    </a:gridCol>
                  </a:tblGrid>
                  <a:tr h="405254">
                    <a:tc>
                      <a:txBody>
                        <a:bodyPr/>
                        <a:lstStyle/>
                        <a:p>
                          <a:r>
                            <a:rPr lang="en-IN" dirty="0"/>
                            <a:t>p</a:t>
                          </a:r>
                        </a:p>
                      </a:txBody>
                      <a:tcPr/>
                    </a:tc>
                    <a:tc>
                      <a:txBody>
                        <a:bodyPr/>
                        <a:lstStyle/>
                        <a:p>
                          <a:r>
                            <a:rPr lang="en-IN" dirty="0"/>
                            <a:t>q</a:t>
                          </a:r>
                        </a:p>
                      </a:txBody>
                      <a:tcPr/>
                    </a:tc>
                    <a:tc>
                      <a:txBody>
                        <a:bodyPr/>
                        <a:lstStyle/>
                        <a:p>
                          <a:r>
                            <a:rPr lang="en-IN" dirty="0"/>
                            <a:t>r</a:t>
                          </a:r>
                        </a:p>
                      </a:txBody>
                      <a:tcPr/>
                    </a:tc>
                    <a:tc>
                      <a:txBody>
                        <a:bodyPr/>
                        <a:lstStyle/>
                        <a:p>
                          <a:r>
                            <a:rPr lang="en-IN" dirty="0"/>
                            <a:t>p</a:t>
                          </a:r>
                          <a14:m>
                            <m:oMath xmlns:m="http://schemas.openxmlformats.org/officeDocument/2006/math">
                              <m:r>
                                <a:rPr lang="en-IN">
                                  <a:latin typeface="Cambria Math" panose="02040503050406030204" pitchFamily="18" charset="0"/>
                                </a:rPr>
                                <m:t>∨</m:t>
                              </m:r>
                            </m:oMath>
                          </a14:m>
                          <a:r>
                            <a:rPr lang="en-IN" dirty="0"/>
                            <a:t>q</a:t>
                          </a:r>
                        </a:p>
                      </a:txBody>
                      <a:tcPr/>
                    </a:tc>
                    <a:tc>
                      <a:txBody>
                        <a:bodyPr/>
                        <a:lstStyle/>
                        <a:p>
                          <a:r>
                            <a:rPr lang="en-IN" dirty="0"/>
                            <a:t>p</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𝑟</m:t>
                              </m:r>
                            </m:oMath>
                          </a14:m>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q</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𝑟</m:t>
                              </m:r>
                            </m:oMath>
                          </a14:m>
                          <a:endParaRPr lang="en-IN" dirty="0"/>
                        </a:p>
                        <a:p>
                          <a:endParaRPr lang="en-IN" dirty="0"/>
                        </a:p>
                      </a:txBody>
                      <a:tcPr/>
                    </a:tc>
                    <a:tc>
                      <a:txBody>
                        <a:bodyPr/>
                        <a:lstStyle/>
                        <a:p>
                          <a:r>
                            <a:rPr lang="en-IN" dirty="0"/>
                            <a:t>x</a:t>
                          </a:r>
                          <a14:m>
                            <m:oMath xmlns:m="http://schemas.openxmlformats.org/officeDocument/2006/math">
                              <m:r>
                                <a:rPr lang="en-IN" smtClean="0">
                                  <a:latin typeface="Cambria Math" panose="02040503050406030204" pitchFamily="18" charset="0"/>
                                </a:rPr>
                                <m:t>∧</m:t>
                              </m:r>
                            </m:oMath>
                          </a14:m>
                          <a:r>
                            <a:rPr lang="en-IN" dirty="0"/>
                            <a:t>y</a:t>
                          </a:r>
                          <a14:m>
                            <m:oMath xmlns:m="http://schemas.openxmlformats.org/officeDocument/2006/math">
                              <m:r>
                                <a:rPr lang="en-IN" smtClean="0">
                                  <a:latin typeface="Cambria Math" panose="02040503050406030204" pitchFamily="18" charset="0"/>
                                </a:rPr>
                                <m:t>∧</m:t>
                              </m:r>
                            </m:oMath>
                          </a14:m>
                          <a:r>
                            <a:rPr lang="en-IN" dirty="0"/>
                            <a:t>z</a:t>
                          </a:r>
                        </a:p>
                      </a:txBody>
                      <a:tcPr/>
                    </a:tc>
                    <a:tc>
                      <a:txBody>
                        <a:bodyPr/>
                        <a:lstStyle/>
                        <a:p>
                          <a:r>
                            <a:rPr lang="en-IN" dirty="0"/>
                            <a:t>A</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B</a:t>
                          </a:r>
                        </a:p>
                      </a:txBody>
                      <a:tcPr/>
                    </a:tc>
                    <a:extLst>
                      <a:ext uri="{0D108BD9-81ED-4DB2-BD59-A6C34878D82A}">
                        <a16:rowId xmlns="" xmlns:a16="http://schemas.microsoft.com/office/drawing/2014/main" val="3221711795"/>
                      </a:ext>
                    </a:extLst>
                  </a:tr>
                  <a:tr h="300319">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955656367"/>
                      </a:ext>
                    </a:extLst>
                  </a:tr>
                  <a:tr h="300319">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3759774871"/>
                      </a:ext>
                    </a:extLst>
                  </a:tr>
                  <a:tr h="300319">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278932018"/>
                      </a:ext>
                    </a:extLst>
                  </a:tr>
                  <a:tr h="300319">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058439268"/>
                      </a:ext>
                    </a:extLst>
                  </a:tr>
                  <a:tr h="300319">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3037055165"/>
                      </a:ext>
                    </a:extLst>
                  </a:tr>
                  <a:tr h="300319">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2072174244"/>
                      </a:ext>
                    </a:extLst>
                  </a:tr>
                  <a:tr h="300319">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372943302"/>
                      </a:ext>
                    </a:extLst>
                  </a:tr>
                  <a:tr h="300319">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796427666"/>
                      </a:ext>
                    </a:extLst>
                  </a:tr>
                </a:tbl>
              </a:graphicData>
            </a:graphic>
          </p:graphicFrame>
        </mc:Choice>
        <mc:Fallback xmlns="">
          <p:graphicFrame>
            <p:nvGraphicFramePr>
              <p:cNvPr id="10" name="Table 11">
                <a:extLst>
                  <a:ext uri="{FF2B5EF4-FFF2-40B4-BE49-F238E27FC236}">
                    <a16:creationId xmlns:a16="http://schemas.microsoft.com/office/drawing/2014/main" id="{933A770A-E72D-40F1-877D-6DB0BAAABC4E}"/>
                  </a:ext>
                </a:extLst>
              </p:cNvPr>
              <p:cNvGraphicFramePr>
                <a:graphicFrameLocks noGrp="1"/>
              </p:cNvGraphicFramePr>
              <p:nvPr>
                <p:extLst>
                  <p:ext uri="{D42A27DB-BD31-4B8C-83A1-F6EECF244321}">
                    <p14:modId xmlns:p14="http://schemas.microsoft.com/office/powerpoint/2010/main" val="3376750589"/>
                  </p:ext>
                </p:extLst>
              </p:nvPr>
            </p:nvGraphicFramePr>
            <p:xfrm>
              <a:off x="3321981" y="1111605"/>
              <a:ext cx="5419925" cy="2956560"/>
            </p:xfrm>
            <a:graphic>
              <a:graphicData uri="http://schemas.openxmlformats.org/drawingml/2006/table">
                <a:tbl>
                  <a:tblPr firstRow="1" bandRow="1">
                    <a:tableStyleId>{073A0DAA-6AF3-43AB-8588-CEC1D06C72B9}</a:tableStyleId>
                  </a:tblPr>
                  <a:tblGrid>
                    <a:gridCol w="611520">
                      <a:extLst>
                        <a:ext uri="{9D8B030D-6E8A-4147-A177-3AD203B41FA5}">
                          <a16:colId xmlns:a16="http://schemas.microsoft.com/office/drawing/2014/main" val="2821386982"/>
                        </a:ext>
                      </a:extLst>
                    </a:gridCol>
                    <a:gridCol w="686915">
                      <a:extLst>
                        <a:ext uri="{9D8B030D-6E8A-4147-A177-3AD203B41FA5}">
                          <a16:colId xmlns:a16="http://schemas.microsoft.com/office/drawing/2014/main" val="3203284580"/>
                        </a:ext>
                      </a:extLst>
                    </a:gridCol>
                    <a:gridCol w="686915">
                      <a:extLst>
                        <a:ext uri="{9D8B030D-6E8A-4147-A177-3AD203B41FA5}">
                          <a16:colId xmlns:a16="http://schemas.microsoft.com/office/drawing/2014/main" val="3998998786"/>
                        </a:ext>
                      </a:extLst>
                    </a:gridCol>
                    <a:gridCol w="686915">
                      <a:extLst>
                        <a:ext uri="{9D8B030D-6E8A-4147-A177-3AD203B41FA5}">
                          <a16:colId xmlns:a16="http://schemas.microsoft.com/office/drawing/2014/main" val="1662398309"/>
                        </a:ext>
                      </a:extLst>
                    </a:gridCol>
                    <a:gridCol w="686915">
                      <a:extLst>
                        <a:ext uri="{9D8B030D-6E8A-4147-A177-3AD203B41FA5}">
                          <a16:colId xmlns:a16="http://schemas.microsoft.com/office/drawing/2014/main" val="208655148"/>
                        </a:ext>
                      </a:extLst>
                    </a:gridCol>
                    <a:gridCol w="686915">
                      <a:extLst>
                        <a:ext uri="{9D8B030D-6E8A-4147-A177-3AD203B41FA5}">
                          <a16:colId xmlns:a16="http://schemas.microsoft.com/office/drawing/2014/main" val="2850844817"/>
                        </a:ext>
                      </a:extLst>
                    </a:gridCol>
                    <a:gridCol w="686915">
                      <a:extLst>
                        <a:ext uri="{9D8B030D-6E8A-4147-A177-3AD203B41FA5}">
                          <a16:colId xmlns:a16="http://schemas.microsoft.com/office/drawing/2014/main" val="3764958154"/>
                        </a:ext>
                      </a:extLst>
                    </a:gridCol>
                    <a:gridCol w="686915">
                      <a:extLst>
                        <a:ext uri="{9D8B030D-6E8A-4147-A177-3AD203B41FA5}">
                          <a16:colId xmlns:a16="http://schemas.microsoft.com/office/drawing/2014/main" val="1573749576"/>
                        </a:ext>
                      </a:extLst>
                    </a:gridCol>
                  </a:tblGrid>
                  <a:tr h="518160">
                    <a:tc>
                      <a:txBody>
                        <a:bodyPr/>
                        <a:lstStyle/>
                        <a:p>
                          <a:r>
                            <a:rPr lang="en-IN" dirty="0"/>
                            <a:t>p</a:t>
                          </a:r>
                        </a:p>
                      </a:txBody>
                      <a:tcPr/>
                    </a:tc>
                    <a:tc>
                      <a:txBody>
                        <a:bodyPr/>
                        <a:lstStyle/>
                        <a:p>
                          <a:r>
                            <a:rPr lang="en-IN" dirty="0"/>
                            <a:t>q</a:t>
                          </a:r>
                        </a:p>
                      </a:txBody>
                      <a:tcPr/>
                    </a:tc>
                    <a:tc>
                      <a:txBody>
                        <a:bodyPr/>
                        <a:lstStyle/>
                        <a:p>
                          <a:r>
                            <a:rPr lang="en-IN" dirty="0"/>
                            <a:t>r</a:t>
                          </a:r>
                        </a:p>
                      </a:txBody>
                      <a:tcPr/>
                    </a:tc>
                    <a:tc>
                      <a:txBody>
                        <a:bodyPr/>
                        <a:lstStyle/>
                        <a:p>
                          <a:endParaRPr lang="en-US"/>
                        </a:p>
                      </a:txBody>
                      <a:tcPr>
                        <a:blipFill>
                          <a:blip r:embed="rId8"/>
                          <a:stretch>
                            <a:fillRect l="-289381" t="-1176" r="-403540" b="-483529"/>
                          </a:stretch>
                        </a:blipFill>
                      </a:tcPr>
                    </a:tc>
                    <a:tc>
                      <a:txBody>
                        <a:bodyPr/>
                        <a:lstStyle/>
                        <a:p>
                          <a:endParaRPr lang="en-US"/>
                        </a:p>
                      </a:txBody>
                      <a:tcPr>
                        <a:blipFill>
                          <a:blip r:embed="rId8"/>
                          <a:stretch>
                            <a:fillRect l="-389381" t="-1176" r="-303540" b="-483529"/>
                          </a:stretch>
                        </a:blipFill>
                      </a:tcPr>
                    </a:tc>
                    <a:tc>
                      <a:txBody>
                        <a:bodyPr/>
                        <a:lstStyle/>
                        <a:p>
                          <a:endParaRPr lang="en-US"/>
                        </a:p>
                      </a:txBody>
                      <a:tcPr>
                        <a:blipFill>
                          <a:blip r:embed="rId8"/>
                          <a:stretch>
                            <a:fillRect l="-489381" t="-1176" r="-203540" b="-483529"/>
                          </a:stretch>
                        </a:blipFill>
                      </a:tcPr>
                    </a:tc>
                    <a:tc>
                      <a:txBody>
                        <a:bodyPr/>
                        <a:lstStyle/>
                        <a:p>
                          <a:endParaRPr lang="en-US"/>
                        </a:p>
                      </a:txBody>
                      <a:tcPr>
                        <a:blipFill>
                          <a:blip r:embed="rId8"/>
                          <a:stretch>
                            <a:fillRect l="-589381" t="-1176" r="-103540" b="-483529"/>
                          </a:stretch>
                        </a:blipFill>
                      </a:tcPr>
                    </a:tc>
                    <a:tc>
                      <a:txBody>
                        <a:bodyPr/>
                        <a:lstStyle/>
                        <a:p>
                          <a:endParaRPr lang="en-US"/>
                        </a:p>
                      </a:txBody>
                      <a:tcPr>
                        <a:blipFill>
                          <a:blip r:embed="rId8"/>
                          <a:stretch>
                            <a:fillRect l="-689381" t="-1176" r="-3540" b="-483529"/>
                          </a:stretch>
                        </a:blipFill>
                      </a:tcPr>
                    </a:tc>
                    <a:extLst>
                      <a:ext uri="{0D108BD9-81ED-4DB2-BD59-A6C34878D82A}">
                        <a16:rowId xmlns:a16="http://schemas.microsoft.com/office/drawing/2014/main" val="3221711795"/>
                      </a:ext>
                    </a:extLst>
                  </a:tr>
                  <a:tr h="304800">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2955656367"/>
                      </a:ext>
                    </a:extLst>
                  </a:tr>
                  <a:tr h="304800">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3759774871"/>
                      </a:ext>
                    </a:extLst>
                  </a:tr>
                  <a:tr h="304800">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2278932018"/>
                      </a:ext>
                    </a:extLst>
                  </a:tr>
                  <a:tr h="304800">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1058439268"/>
                      </a:ext>
                    </a:extLst>
                  </a:tr>
                  <a:tr h="304800">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3037055165"/>
                      </a:ext>
                    </a:extLst>
                  </a:tr>
                  <a:tr h="304800">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2072174244"/>
                      </a:ext>
                    </a:extLst>
                  </a:tr>
                  <a:tr h="304800">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372943302"/>
                      </a:ext>
                    </a:extLst>
                  </a:tr>
                  <a:tr h="304800">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1796427666"/>
                      </a:ext>
                    </a:extLst>
                  </a:tr>
                </a:tbl>
              </a:graphicData>
            </a:graphic>
          </p:graphicFrame>
        </mc:Fallback>
      </mc:AlternateContent>
    </p:spTree>
    <p:extLst>
      <p:ext uri="{BB962C8B-B14F-4D97-AF65-F5344CB8AC3E}">
        <p14:creationId xmlns:p14="http://schemas.microsoft.com/office/powerpoint/2010/main" val="348536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8951662B-E23E-4846-9A02-8B893971D3EE}"/>
                  </a:ext>
                </a:extLst>
              </p:cNvPr>
              <p:cNvSpPr/>
              <p:nvPr/>
            </p:nvSpPr>
            <p:spPr>
              <a:xfrm>
                <a:off x="260235" y="987204"/>
                <a:ext cx="4572000" cy="1631216"/>
              </a:xfrm>
              <a:prstGeom prst="rect">
                <a:avLst/>
              </a:prstGeom>
            </p:spPr>
            <p:txBody>
              <a:bodyPr>
                <a:spAutoFit/>
              </a:bodyPr>
              <a:lstStyle/>
              <a:p>
                <a:pPr marL="0" indent="0">
                  <a:buNone/>
                </a:pPr>
                <a:r>
                  <a:rPr lang="en-IN" sz="2000" b="1" dirty="0">
                    <a:solidFill>
                      <a:schemeClr val="bg1"/>
                    </a:solidFill>
                  </a:rPr>
                  <a:t>4] Hypothetical syllogism </a:t>
                </a:r>
              </a:p>
              <a:p>
                <a:r>
                  <a:rPr lang="en-IN" sz="2000" b="1" dirty="0">
                    <a:solidFill>
                      <a:schemeClr val="bg1"/>
                    </a:solidFill>
                  </a:rPr>
                  <a:t>A1       p</a:t>
                </a:r>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m:t>
                    </m:r>
                    <m:r>
                      <a:rPr lang="en-IN" sz="2000" b="1" i="1">
                        <a:solidFill>
                          <a:schemeClr val="bg1"/>
                        </a:solidFill>
                        <a:latin typeface="Cambria Math" panose="02040503050406030204" pitchFamily="18" charset="0"/>
                        <a:ea typeface="Cambria Math" panose="02040503050406030204" pitchFamily="18" charset="0"/>
                      </a:rPr>
                      <m:t>𝒒</m:t>
                    </m:r>
                  </m:oMath>
                </a14:m>
                <a:endParaRPr lang="en-IN" sz="2000" b="1" dirty="0">
                  <a:solidFill>
                    <a:schemeClr val="bg1"/>
                  </a:solidFill>
                </a:endParaRPr>
              </a:p>
              <a:p>
                <a:r>
                  <a:rPr lang="en-IN" sz="2000" b="1" dirty="0">
                    <a:solidFill>
                      <a:schemeClr val="bg1"/>
                    </a:solidFill>
                  </a:rPr>
                  <a:t>A2        q</a:t>
                </a:r>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m:t>
                    </m:r>
                    <m:r>
                      <a:rPr lang="en-IN" sz="2000" b="1" i="1">
                        <a:solidFill>
                          <a:schemeClr val="bg1"/>
                        </a:solidFill>
                        <a:latin typeface="Cambria Math" panose="02040503050406030204" pitchFamily="18" charset="0"/>
                        <a:ea typeface="Cambria Math" panose="02040503050406030204" pitchFamily="18" charset="0"/>
                      </a:rPr>
                      <m:t>𝒓</m:t>
                    </m:r>
                  </m:oMath>
                </a14:m>
                <a:endParaRPr lang="en-IN" sz="2000" b="1" dirty="0">
                  <a:solidFill>
                    <a:schemeClr val="bg1"/>
                  </a:solidFill>
                </a:endParaRPr>
              </a:p>
              <a:p>
                <a:r>
                  <a:rPr lang="en-IN" sz="2000" b="1" dirty="0">
                    <a:solidFill>
                      <a:schemeClr val="bg1"/>
                    </a:solidFill>
                  </a:rPr>
                  <a:t>A3	 </a:t>
                </a:r>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m:t>
                    </m:r>
                  </m:oMath>
                </a14:m>
                <a:r>
                  <a:rPr lang="en-IN" sz="2000" b="1" dirty="0">
                    <a:solidFill>
                      <a:schemeClr val="bg1"/>
                    </a:solidFill>
                  </a:rPr>
                  <a:t>  p</a:t>
                </a:r>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m:t>
                    </m:r>
                    <m:r>
                      <a:rPr lang="en-IN" sz="2000" b="1" i="1">
                        <a:solidFill>
                          <a:schemeClr val="bg1"/>
                        </a:solidFill>
                        <a:latin typeface="Cambria Math" panose="02040503050406030204" pitchFamily="18" charset="0"/>
                        <a:ea typeface="Cambria Math" panose="02040503050406030204" pitchFamily="18" charset="0"/>
                      </a:rPr>
                      <m:t>𝒓</m:t>
                    </m:r>
                  </m:oMath>
                </a14:m>
                <a:endParaRPr lang="en-IN" sz="2000" b="1" dirty="0">
                  <a:solidFill>
                    <a:schemeClr val="bg1"/>
                  </a:solidFill>
                </a:endParaRPr>
              </a:p>
              <a:p>
                <a:r>
                  <a:rPr lang="en-IN" sz="2000" b="1" dirty="0">
                    <a:solidFill>
                      <a:schemeClr val="bg1"/>
                    </a:solidFill>
                  </a:rPr>
                  <a:t>is  valid argument</a:t>
                </a:r>
              </a:p>
            </p:txBody>
          </p:sp>
        </mc:Choice>
        <mc:Fallback xmlns="">
          <p:sp>
            <p:nvSpPr>
              <p:cNvPr id="2" name="Rectangle 1">
                <a:extLst>
                  <a:ext uri="{FF2B5EF4-FFF2-40B4-BE49-F238E27FC236}">
                    <a16:creationId xmlns:a16="http://schemas.microsoft.com/office/drawing/2014/main" id="{8951662B-E23E-4846-9A02-8B893971D3EE}"/>
                  </a:ext>
                </a:extLst>
              </p:cNvPr>
              <p:cNvSpPr>
                <a:spLocks noRot="1" noChangeAspect="1" noMove="1" noResize="1" noEditPoints="1" noAdjustHandles="1" noChangeArrowheads="1" noChangeShapeType="1" noTextEdit="1"/>
              </p:cNvSpPr>
              <p:nvPr/>
            </p:nvSpPr>
            <p:spPr>
              <a:xfrm>
                <a:off x="260235" y="987204"/>
                <a:ext cx="4572000" cy="1631216"/>
              </a:xfrm>
              <a:prstGeom prst="rect">
                <a:avLst/>
              </a:prstGeom>
              <a:blipFill>
                <a:blip r:embed="rId6"/>
                <a:stretch>
                  <a:fillRect l="-1467" t="-1866" b="-597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7B599CA6-A6CB-4C07-8167-B21D026EDD1B}"/>
                  </a:ext>
                </a:extLst>
              </p:cNvPr>
              <p:cNvSpPr/>
              <p:nvPr/>
            </p:nvSpPr>
            <p:spPr>
              <a:xfrm>
                <a:off x="260235" y="2915873"/>
                <a:ext cx="4572000" cy="738664"/>
              </a:xfrm>
              <a:prstGeom prst="rect">
                <a:avLst/>
              </a:prstGeom>
            </p:spPr>
            <p:txBody>
              <a:bodyPr>
                <a:spAutoFit/>
              </a:bodyPr>
              <a:lstStyle/>
              <a:p>
                <a:r>
                  <a:rPr lang="en-IN" b="1" dirty="0">
                    <a:solidFill>
                      <a:schemeClr val="bg1"/>
                    </a:solidFill>
                  </a:rPr>
                  <a:t>Ans  : For checking validity </a:t>
                </a:r>
              </a:p>
              <a:p>
                <a:pPr marL="0" indent="0">
                  <a:buNone/>
                </a:pPr>
                <a:r>
                  <a:rPr lang="en-IN" b="1" dirty="0">
                    <a:solidFill>
                      <a:schemeClr val="bg1"/>
                    </a:solidFill>
                  </a:rPr>
                  <a:t>We prove that  </a:t>
                </a:r>
              </a:p>
              <a:p>
                <a:pPr marL="0" indent="0">
                  <a:buNone/>
                </a:pPr>
                <a:r>
                  <a:rPr lang="en-IN" b="1" dirty="0">
                    <a:solidFill>
                      <a:schemeClr val="bg1"/>
                    </a:solidFill>
                  </a:rPr>
                  <a:t>(p</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𝒒</m:t>
                    </m:r>
                  </m:oMath>
                </a14:m>
                <a:r>
                  <a:rPr lang="en-IN" b="1" dirty="0">
                    <a:solidFill>
                      <a:schemeClr val="bg1"/>
                    </a:solidFill>
                  </a:rPr>
                  <a:t>) </a:t>
                </a:r>
                <a14:m>
                  <m:oMath xmlns:m="http://schemas.openxmlformats.org/officeDocument/2006/math">
                    <m:r>
                      <a:rPr lang="en-IN" b="1">
                        <a:solidFill>
                          <a:schemeClr val="bg1"/>
                        </a:solidFill>
                        <a:latin typeface="Cambria Math" panose="02040503050406030204" pitchFamily="18" charset="0"/>
                      </a:rPr>
                      <m:t>∧</m:t>
                    </m:r>
                  </m:oMath>
                </a14:m>
                <a:r>
                  <a:rPr lang="en-IN" b="1" dirty="0">
                    <a:solidFill>
                      <a:schemeClr val="bg1"/>
                    </a:solidFill>
                  </a:rPr>
                  <a:t> (q</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𝒓</m:t>
                    </m:r>
                    <m:r>
                      <a:rPr lang="en-IN" b="1" i="1">
                        <a:solidFill>
                          <a:schemeClr val="bg1"/>
                        </a:solidFill>
                        <a:latin typeface="Cambria Math" panose="02040503050406030204" pitchFamily="18" charset="0"/>
                        <a:ea typeface="Cambria Math" panose="02040503050406030204" pitchFamily="18" charset="0"/>
                      </a:rPr>
                      <m:t>)→</m:t>
                    </m:r>
                  </m:oMath>
                </a14:m>
                <a:r>
                  <a:rPr lang="en-IN" b="1" dirty="0">
                    <a:solidFill>
                      <a:schemeClr val="bg1"/>
                    </a:solidFill>
                  </a:rPr>
                  <a:t> (p</a:t>
                </a:r>
                <a14:m>
                  <m:oMath xmlns:m="http://schemas.openxmlformats.org/officeDocument/2006/math">
                    <m:r>
                      <a:rPr lang="en-IN" b="1" i="1">
                        <a:solidFill>
                          <a:schemeClr val="bg1"/>
                        </a:solidFill>
                        <a:latin typeface="Cambria Math" panose="02040503050406030204" pitchFamily="18" charset="0"/>
                        <a:ea typeface="Cambria Math" panose="02040503050406030204" pitchFamily="18" charset="0"/>
                      </a:rPr>
                      <m:t>→</m:t>
                    </m:r>
                    <m:r>
                      <a:rPr lang="en-IN" b="1" i="1">
                        <a:solidFill>
                          <a:schemeClr val="bg1"/>
                        </a:solidFill>
                        <a:latin typeface="Cambria Math" panose="02040503050406030204" pitchFamily="18" charset="0"/>
                        <a:ea typeface="Cambria Math" panose="02040503050406030204" pitchFamily="18" charset="0"/>
                      </a:rPr>
                      <m:t>𝒓</m:t>
                    </m:r>
                    <m:r>
                      <a:rPr lang="en-IN" b="1" i="1">
                        <a:solidFill>
                          <a:schemeClr val="bg1"/>
                        </a:solidFill>
                        <a:latin typeface="Cambria Math" panose="02040503050406030204" pitchFamily="18" charset="0"/>
                        <a:ea typeface="Cambria Math" panose="02040503050406030204" pitchFamily="18" charset="0"/>
                      </a:rPr>
                      <m:t>)</m:t>
                    </m:r>
                  </m:oMath>
                </a14:m>
                <a:r>
                  <a:rPr lang="en-IN" b="1" dirty="0">
                    <a:solidFill>
                      <a:schemeClr val="bg1"/>
                    </a:solidFill>
                  </a:rPr>
                  <a:t>is tautology </a:t>
                </a:r>
              </a:p>
            </p:txBody>
          </p:sp>
        </mc:Choice>
        <mc:Fallback xmlns="">
          <p:sp>
            <p:nvSpPr>
              <p:cNvPr id="3" name="Rectangle 2">
                <a:extLst>
                  <a:ext uri="{FF2B5EF4-FFF2-40B4-BE49-F238E27FC236}">
                    <a16:creationId xmlns:a16="http://schemas.microsoft.com/office/drawing/2014/main" id="{7B599CA6-A6CB-4C07-8167-B21D026EDD1B}"/>
                  </a:ext>
                </a:extLst>
              </p:cNvPr>
              <p:cNvSpPr>
                <a:spLocks noRot="1" noChangeAspect="1" noMove="1" noResize="1" noEditPoints="1" noAdjustHandles="1" noChangeArrowheads="1" noChangeShapeType="1" noTextEdit="1"/>
              </p:cNvSpPr>
              <p:nvPr/>
            </p:nvSpPr>
            <p:spPr>
              <a:xfrm>
                <a:off x="260235" y="2915873"/>
                <a:ext cx="4572000" cy="738664"/>
              </a:xfrm>
              <a:prstGeom prst="rect">
                <a:avLst/>
              </a:prstGeom>
              <a:blipFill>
                <a:blip r:embed="rId7"/>
                <a:stretch>
                  <a:fillRect l="-400" t="-826" b="-82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0" name="Table 11">
                <a:extLst>
                  <a:ext uri="{FF2B5EF4-FFF2-40B4-BE49-F238E27FC236}">
                    <a16:creationId xmlns="" xmlns:a16="http://schemas.microsoft.com/office/drawing/2014/main" id="{EC437C8E-3C47-4400-AB5B-3C37676ECD22}"/>
                  </a:ext>
                </a:extLst>
              </p:cNvPr>
              <p:cNvGraphicFramePr>
                <a:graphicFrameLocks noGrp="1"/>
              </p:cNvGraphicFramePr>
              <p:nvPr>
                <p:extLst>
                  <p:ext uri="{D42A27DB-BD31-4B8C-83A1-F6EECF244321}">
                    <p14:modId xmlns:p14="http://schemas.microsoft.com/office/powerpoint/2010/main" val="3569774613"/>
                  </p:ext>
                </p:extLst>
              </p:nvPr>
            </p:nvGraphicFramePr>
            <p:xfrm>
              <a:off x="3482896" y="883607"/>
              <a:ext cx="5400872" cy="2827845"/>
            </p:xfrm>
            <a:graphic>
              <a:graphicData uri="http://schemas.openxmlformats.org/drawingml/2006/table">
                <a:tbl>
                  <a:tblPr firstRow="1" bandRow="1">
                    <a:tableStyleId>{073A0DAA-6AF3-43AB-8588-CEC1D06C72B9}</a:tableStyleId>
                  </a:tblPr>
                  <a:tblGrid>
                    <a:gridCol w="675109">
                      <a:extLst>
                        <a:ext uri="{9D8B030D-6E8A-4147-A177-3AD203B41FA5}">
                          <a16:colId xmlns="" xmlns:a16="http://schemas.microsoft.com/office/drawing/2014/main" val="2821386982"/>
                        </a:ext>
                      </a:extLst>
                    </a:gridCol>
                    <a:gridCol w="675109">
                      <a:extLst>
                        <a:ext uri="{9D8B030D-6E8A-4147-A177-3AD203B41FA5}">
                          <a16:colId xmlns="" xmlns:a16="http://schemas.microsoft.com/office/drawing/2014/main" val="3203284580"/>
                        </a:ext>
                      </a:extLst>
                    </a:gridCol>
                    <a:gridCol w="675109">
                      <a:extLst>
                        <a:ext uri="{9D8B030D-6E8A-4147-A177-3AD203B41FA5}">
                          <a16:colId xmlns="" xmlns:a16="http://schemas.microsoft.com/office/drawing/2014/main" val="3998998786"/>
                        </a:ext>
                      </a:extLst>
                    </a:gridCol>
                    <a:gridCol w="675109">
                      <a:extLst>
                        <a:ext uri="{9D8B030D-6E8A-4147-A177-3AD203B41FA5}">
                          <a16:colId xmlns="" xmlns:a16="http://schemas.microsoft.com/office/drawing/2014/main" val="1662398309"/>
                        </a:ext>
                      </a:extLst>
                    </a:gridCol>
                    <a:gridCol w="675109">
                      <a:extLst>
                        <a:ext uri="{9D8B030D-6E8A-4147-A177-3AD203B41FA5}">
                          <a16:colId xmlns="" xmlns:a16="http://schemas.microsoft.com/office/drawing/2014/main" val="208655148"/>
                        </a:ext>
                      </a:extLst>
                    </a:gridCol>
                    <a:gridCol w="675109">
                      <a:extLst>
                        <a:ext uri="{9D8B030D-6E8A-4147-A177-3AD203B41FA5}">
                          <a16:colId xmlns="" xmlns:a16="http://schemas.microsoft.com/office/drawing/2014/main" val="2850844817"/>
                        </a:ext>
                      </a:extLst>
                    </a:gridCol>
                    <a:gridCol w="675109">
                      <a:extLst>
                        <a:ext uri="{9D8B030D-6E8A-4147-A177-3AD203B41FA5}">
                          <a16:colId xmlns="" xmlns:a16="http://schemas.microsoft.com/office/drawing/2014/main" val="3764958154"/>
                        </a:ext>
                      </a:extLst>
                    </a:gridCol>
                    <a:gridCol w="675109">
                      <a:extLst>
                        <a:ext uri="{9D8B030D-6E8A-4147-A177-3AD203B41FA5}">
                          <a16:colId xmlns="" xmlns:a16="http://schemas.microsoft.com/office/drawing/2014/main" val="1573749576"/>
                        </a:ext>
                      </a:extLst>
                    </a:gridCol>
                  </a:tblGrid>
                  <a:tr h="389445">
                    <a:tc>
                      <a:txBody>
                        <a:bodyPr/>
                        <a:lstStyle/>
                        <a:p>
                          <a:r>
                            <a:rPr lang="en-IN" dirty="0"/>
                            <a:t>p</a:t>
                          </a:r>
                        </a:p>
                      </a:txBody>
                      <a:tcPr/>
                    </a:tc>
                    <a:tc>
                      <a:txBody>
                        <a:bodyPr/>
                        <a:lstStyle/>
                        <a:p>
                          <a:r>
                            <a:rPr lang="en-IN" dirty="0"/>
                            <a:t>q</a:t>
                          </a:r>
                        </a:p>
                      </a:txBody>
                      <a:tcPr/>
                    </a:tc>
                    <a:tc>
                      <a:txBody>
                        <a:bodyPr/>
                        <a:lstStyle/>
                        <a:p>
                          <a:r>
                            <a:rPr lang="en-IN" dirty="0"/>
                            <a:t>r</a:t>
                          </a:r>
                        </a:p>
                      </a:txBody>
                      <a:tcPr/>
                    </a:tc>
                    <a:tc>
                      <a:txBody>
                        <a:bodyPr/>
                        <a:lstStyle/>
                        <a:p>
                          <a:r>
                            <a:rPr lang="en-IN" dirty="0"/>
                            <a:t>p</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𝑞</m:t>
                              </m:r>
                            </m:oMath>
                          </a14:m>
                          <a:endParaRPr lang="en-IN" dirty="0"/>
                        </a:p>
                      </a:txBody>
                      <a:tcPr/>
                    </a:tc>
                    <a:tc>
                      <a:txBody>
                        <a:bodyPr/>
                        <a:lstStyle/>
                        <a:p>
                          <a:r>
                            <a:rPr lang="en-IN" dirty="0"/>
                            <a:t>q</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𝑟</m:t>
                              </m:r>
                            </m:oMath>
                          </a14:m>
                          <a:endParaRPr lang="en-IN" dirty="0"/>
                        </a:p>
                      </a:txBody>
                      <a:tcPr/>
                    </a:tc>
                    <a:tc>
                      <a:txBody>
                        <a:bodyPr/>
                        <a:lstStyle/>
                        <a:p>
                          <a:r>
                            <a:rPr lang="en-IN" dirty="0"/>
                            <a:t>p</a:t>
                          </a:r>
                          <a14:m>
                            <m:oMath xmlns:m="http://schemas.openxmlformats.org/officeDocument/2006/math">
                              <m:r>
                                <a:rPr lang="en-IN" i="1">
                                  <a:latin typeface="Cambria Math" panose="02040503050406030204" pitchFamily="18" charset="0"/>
                                  <a:ea typeface="Cambria Math" panose="02040503050406030204" pitchFamily="18" charset="0"/>
                                </a:rPr>
                                <m:t>→</m:t>
                              </m:r>
                              <m:r>
                                <a:rPr lang="en-IN" i="1">
                                  <a:latin typeface="Cambria Math" panose="02040503050406030204" pitchFamily="18" charset="0"/>
                                  <a:ea typeface="Cambria Math" panose="02040503050406030204" pitchFamily="18" charset="0"/>
                                </a:rPr>
                                <m:t>𝑟</m:t>
                              </m:r>
                            </m:oMath>
                          </a14:m>
                          <a:endParaRPr lang="en-IN" dirty="0"/>
                        </a:p>
                      </a:txBody>
                      <a:tcPr/>
                    </a:tc>
                    <a:tc>
                      <a:txBody>
                        <a:bodyPr/>
                        <a:lstStyle/>
                        <a:p>
                          <a:r>
                            <a:rPr lang="en-IN" dirty="0"/>
                            <a:t>x</a:t>
                          </a:r>
                          <a14:m>
                            <m:oMath xmlns:m="http://schemas.openxmlformats.org/officeDocument/2006/math">
                              <m:r>
                                <a:rPr lang="en-IN" smtClean="0">
                                  <a:latin typeface="Cambria Math" panose="02040503050406030204" pitchFamily="18" charset="0"/>
                                </a:rPr>
                                <m:t>∧</m:t>
                              </m:r>
                            </m:oMath>
                          </a14:m>
                          <a:r>
                            <a:rPr lang="en-IN" dirty="0"/>
                            <a:t>y</a:t>
                          </a:r>
                        </a:p>
                      </a:txBody>
                      <a:tcPr/>
                    </a:tc>
                    <a:tc>
                      <a:txBody>
                        <a:bodyPr/>
                        <a:lstStyle/>
                        <a:p>
                          <a:r>
                            <a:rPr lang="en-IN" dirty="0"/>
                            <a:t>A</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B</a:t>
                          </a:r>
                        </a:p>
                      </a:txBody>
                      <a:tcPr/>
                    </a:tc>
                    <a:extLst>
                      <a:ext uri="{0D108BD9-81ED-4DB2-BD59-A6C34878D82A}">
                        <a16:rowId xmlns="" xmlns:a16="http://schemas.microsoft.com/office/drawing/2014/main" val="3221711795"/>
                      </a:ext>
                    </a:extLst>
                  </a:tr>
                  <a:tr h="297686">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955656367"/>
                      </a:ext>
                    </a:extLst>
                  </a:tr>
                  <a:tr h="297686">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3759774871"/>
                      </a:ext>
                    </a:extLst>
                  </a:tr>
                  <a:tr h="297686">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2278932018"/>
                      </a:ext>
                    </a:extLst>
                  </a:tr>
                  <a:tr h="297686">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058439268"/>
                      </a:ext>
                    </a:extLst>
                  </a:tr>
                  <a:tr h="297686">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3037055165"/>
                      </a:ext>
                    </a:extLst>
                  </a:tr>
                  <a:tr h="297686">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2072174244"/>
                      </a:ext>
                    </a:extLst>
                  </a:tr>
                  <a:tr h="297686">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372943302"/>
                      </a:ext>
                    </a:extLst>
                  </a:tr>
                  <a:tr h="297686">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796427666"/>
                      </a:ext>
                    </a:extLst>
                  </a:tr>
                </a:tbl>
              </a:graphicData>
            </a:graphic>
          </p:graphicFrame>
        </mc:Choice>
        <mc:Fallback xmlns="">
          <p:graphicFrame>
            <p:nvGraphicFramePr>
              <p:cNvPr id="10" name="Table 11">
                <a:extLst>
                  <a:ext uri="{FF2B5EF4-FFF2-40B4-BE49-F238E27FC236}">
                    <a16:creationId xmlns:a16="http://schemas.microsoft.com/office/drawing/2014/main" id="{EC437C8E-3C47-4400-AB5B-3C37676ECD22}"/>
                  </a:ext>
                </a:extLst>
              </p:cNvPr>
              <p:cNvGraphicFramePr>
                <a:graphicFrameLocks noGrp="1"/>
              </p:cNvGraphicFramePr>
              <p:nvPr>
                <p:extLst>
                  <p:ext uri="{D42A27DB-BD31-4B8C-83A1-F6EECF244321}">
                    <p14:modId xmlns:p14="http://schemas.microsoft.com/office/powerpoint/2010/main" val="3569774613"/>
                  </p:ext>
                </p:extLst>
              </p:nvPr>
            </p:nvGraphicFramePr>
            <p:xfrm>
              <a:off x="3482896" y="883607"/>
              <a:ext cx="5400872" cy="2827845"/>
            </p:xfrm>
            <a:graphic>
              <a:graphicData uri="http://schemas.openxmlformats.org/drawingml/2006/table">
                <a:tbl>
                  <a:tblPr firstRow="1" bandRow="1">
                    <a:tableStyleId>{073A0DAA-6AF3-43AB-8588-CEC1D06C72B9}</a:tableStyleId>
                  </a:tblPr>
                  <a:tblGrid>
                    <a:gridCol w="675109">
                      <a:extLst>
                        <a:ext uri="{9D8B030D-6E8A-4147-A177-3AD203B41FA5}">
                          <a16:colId xmlns:a16="http://schemas.microsoft.com/office/drawing/2014/main" val="2821386982"/>
                        </a:ext>
                      </a:extLst>
                    </a:gridCol>
                    <a:gridCol w="675109">
                      <a:extLst>
                        <a:ext uri="{9D8B030D-6E8A-4147-A177-3AD203B41FA5}">
                          <a16:colId xmlns:a16="http://schemas.microsoft.com/office/drawing/2014/main" val="3203284580"/>
                        </a:ext>
                      </a:extLst>
                    </a:gridCol>
                    <a:gridCol w="675109">
                      <a:extLst>
                        <a:ext uri="{9D8B030D-6E8A-4147-A177-3AD203B41FA5}">
                          <a16:colId xmlns:a16="http://schemas.microsoft.com/office/drawing/2014/main" val="3998998786"/>
                        </a:ext>
                      </a:extLst>
                    </a:gridCol>
                    <a:gridCol w="675109">
                      <a:extLst>
                        <a:ext uri="{9D8B030D-6E8A-4147-A177-3AD203B41FA5}">
                          <a16:colId xmlns:a16="http://schemas.microsoft.com/office/drawing/2014/main" val="1662398309"/>
                        </a:ext>
                      </a:extLst>
                    </a:gridCol>
                    <a:gridCol w="675109">
                      <a:extLst>
                        <a:ext uri="{9D8B030D-6E8A-4147-A177-3AD203B41FA5}">
                          <a16:colId xmlns:a16="http://schemas.microsoft.com/office/drawing/2014/main" val="208655148"/>
                        </a:ext>
                      </a:extLst>
                    </a:gridCol>
                    <a:gridCol w="675109">
                      <a:extLst>
                        <a:ext uri="{9D8B030D-6E8A-4147-A177-3AD203B41FA5}">
                          <a16:colId xmlns:a16="http://schemas.microsoft.com/office/drawing/2014/main" val="2850844817"/>
                        </a:ext>
                      </a:extLst>
                    </a:gridCol>
                    <a:gridCol w="675109">
                      <a:extLst>
                        <a:ext uri="{9D8B030D-6E8A-4147-A177-3AD203B41FA5}">
                          <a16:colId xmlns:a16="http://schemas.microsoft.com/office/drawing/2014/main" val="3764958154"/>
                        </a:ext>
                      </a:extLst>
                    </a:gridCol>
                    <a:gridCol w="675109">
                      <a:extLst>
                        <a:ext uri="{9D8B030D-6E8A-4147-A177-3AD203B41FA5}">
                          <a16:colId xmlns:a16="http://schemas.microsoft.com/office/drawing/2014/main" val="1573749576"/>
                        </a:ext>
                      </a:extLst>
                    </a:gridCol>
                  </a:tblGrid>
                  <a:tr h="389445">
                    <a:tc>
                      <a:txBody>
                        <a:bodyPr/>
                        <a:lstStyle/>
                        <a:p>
                          <a:r>
                            <a:rPr lang="en-IN" dirty="0"/>
                            <a:t>p</a:t>
                          </a:r>
                        </a:p>
                      </a:txBody>
                      <a:tcPr/>
                    </a:tc>
                    <a:tc>
                      <a:txBody>
                        <a:bodyPr/>
                        <a:lstStyle/>
                        <a:p>
                          <a:r>
                            <a:rPr lang="en-IN" dirty="0"/>
                            <a:t>q</a:t>
                          </a:r>
                        </a:p>
                      </a:txBody>
                      <a:tcPr/>
                    </a:tc>
                    <a:tc>
                      <a:txBody>
                        <a:bodyPr/>
                        <a:lstStyle/>
                        <a:p>
                          <a:r>
                            <a:rPr lang="en-IN" dirty="0"/>
                            <a:t>r</a:t>
                          </a:r>
                        </a:p>
                      </a:txBody>
                      <a:tcPr/>
                    </a:tc>
                    <a:tc>
                      <a:txBody>
                        <a:bodyPr/>
                        <a:lstStyle/>
                        <a:p>
                          <a:endParaRPr lang="en-US"/>
                        </a:p>
                      </a:txBody>
                      <a:tcPr>
                        <a:blipFill>
                          <a:blip r:embed="rId8"/>
                          <a:stretch>
                            <a:fillRect l="-300901" t="-1563" r="-402703" b="-642188"/>
                          </a:stretch>
                        </a:blipFill>
                      </a:tcPr>
                    </a:tc>
                    <a:tc>
                      <a:txBody>
                        <a:bodyPr/>
                        <a:lstStyle/>
                        <a:p>
                          <a:endParaRPr lang="en-US"/>
                        </a:p>
                      </a:txBody>
                      <a:tcPr>
                        <a:blipFill>
                          <a:blip r:embed="rId8"/>
                          <a:stretch>
                            <a:fillRect l="-404545" t="-1563" r="-306364" b="-642188"/>
                          </a:stretch>
                        </a:blipFill>
                      </a:tcPr>
                    </a:tc>
                    <a:tc>
                      <a:txBody>
                        <a:bodyPr/>
                        <a:lstStyle/>
                        <a:p>
                          <a:endParaRPr lang="en-US"/>
                        </a:p>
                      </a:txBody>
                      <a:tcPr>
                        <a:blipFill>
                          <a:blip r:embed="rId8"/>
                          <a:stretch>
                            <a:fillRect l="-500000" t="-1563" r="-203604" b="-642188"/>
                          </a:stretch>
                        </a:blipFill>
                      </a:tcPr>
                    </a:tc>
                    <a:tc>
                      <a:txBody>
                        <a:bodyPr/>
                        <a:lstStyle/>
                        <a:p>
                          <a:endParaRPr lang="en-US"/>
                        </a:p>
                      </a:txBody>
                      <a:tcPr>
                        <a:blipFill>
                          <a:blip r:embed="rId8"/>
                          <a:stretch>
                            <a:fillRect l="-600000" t="-1563" r="-103604" b="-642188"/>
                          </a:stretch>
                        </a:blipFill>
                      </a:tcPr>
                    </a:tc>
                    <a:tc>
                      <a:txBody>
                        <a:bodyPr/>
                        <a:lstStyle/>
                        <a:p>
                          <a:endParaRPr lang="en-US"/>
                        </a:p>
                      </a:txBody>
                      <a:tcPr>
                        <a:blipFill>
                          <a:blip r:embed="rId8"/>
                          <a:stretch>
                            <a:fillRect l="-700000" t="-1563" r="-3604" b="-642188"/>
                          </a:stretch>
                        </a:blipFill>
                      </a:tcPr>
                    </a:tc>
                    <a:extLst>
                      <a:ext uri="{0D108BD9-81ED-4DB2-BD59-A6C34878D82A}">
                        <a16:rowId xmlns:a16="http://schemas.microsoft.com/office/drawing/2014/main" val="3221711795"/>
                      </a:ext>
                    </a:extLst>
                  </a:tr>
                  <a:tr h="304800">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2955656367"/>
                      </a:ext>
                    </a:extLst>
                  </a:tr>
                  <a:tr h="304800">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3759774871"/>
                      </a:ext>
                    </a:extLst>
                  </a:tr>
                  <a:tr h="304800">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2278932018"/>
                      </a:ext>
                    </a:extLst>
                  </a:tr>
                  <a:tr h="304800">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1058439268"/>
                      </a:ext>
                    </a:extLst>
                  </a:tr>
                  <a:tr h="304800">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3037055165"/>
                      </a:ext>
                    </a:extLst>
                  </a:tr>
                  <a:tr h="304800">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T</a:t>
                          </a:r>
                        </a:p>
                      </a:txBody>
                      <a:tcPr/>
                    </a:tc>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2072174244"/>
                      </a:ext>
                    </a:extLst>
                  </a:tr>
                  <a:tr h="304800">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372943302"/>
                      </a:ext>
                    </a:extLst>
                  </a:tr>
                  <a:tr h="304800">
                    <a:tc>
                      <a:txBody>
                        <a:bodyPr/>
                        <a:lstStyle/>
                        <a:p>
                          <a:r>
                            <a:rPr lang="en-IN" dirty="0"/>
                            <a:t>F</a:t>
                          </a:r>
                        </a:p>
                      </a:txBody>
                      <a:tcPr/>
                    </a:tc>
                    <a:tc>
                      <a:txBody>
                        <a:bodyPr/>
                        <a:lstStyle/>
                        <a:p>
                          <a:r>
                            <a:rPr lang="en-IN" dirty="0"/>
                            <a:t>F</a:t>
                          </a:r>
                        </a:p>
                      </a:txBody>
                      <a:tcPr/>
                    </a:tc>
                    <a:tc>
                      <a:txBody>
                        <a:bodyPr/>
                        <a:lstStyle/>
                        <a:p>
                          <a:r>
                            <a:rPr lang="en-IN" dirty="0"/>
                            <a:t>F</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1796427666"/>
                      </a:ext>
                    </a:extLst>
                  </a:tr>
                </a:tbl>
              </a:graphicData>
            </a:graphic>
          </p:graphicFrame>
        </mc:Fallback>
      </mc:AlternateContent>
    </p:spTree>
    <p:extLst>
      <p:ext uri="{BB962C8B-B14F-4D97-AF65-F5344CB8AC3E}">
        <p14:creationId xmlns:p14="http://schemas.microsoft.com/office/powerpoint/2010/main" val="314822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0"/>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6" name="TextBox 5">
            <a:extLst>
              <a:ext uri="{FF2B5EF4-FFF2-40B4-BE49-F238E27FC236}">
                <a16:creationId xmlns="" xmlns:a16="http://schemas.microsoft.com/office/drawing/2014/main" id="{86295200-02FE-478A-912C-A033A4ECFB1A}"/>
              </a:ext>
            </a:extLst>
          </p:cNvPr>
          <p:cNvSpPr txBox="1"/>
          <p:nvPr/>
        </p:nvSpPr>
        <p:spPr>
          <a:xfrm>
            <a:off x="137802" y="68580"/>
            <a:ext cx="4350378" cy="400110"/>
          </a:xfrm>
          <a:prstGeom prst="rect">
            <a:avLst/>
          </a:prstGeom>
          <a:noFill/>
        </p:spPr>
        <p:txBody>
          <a:bodyPr wrap="square">
            <a:spAutoFit/>
          </a:bodyPr>
          <a:lstStyle/>
          <a:p>
            <a:r>
              <a:rPr lang="en-IN" sz="2000" b="1" dirty="0"/>
              <a:t>Statement :</a:t>
            </a:r>
          </a:p>
        </p:txBody>
      </p:sp>
      <p:sp>
        <p:nvSpPr>
          <p:cNvPr id="4" name="Rectangle 3">
            <a:extLst>
              <a:ext uri="{FF2B5EF4-FFF2-40B4-BE49-F238E27FC236}">
                <a16:creationId xmlns="" xmlns:a16="http://schemas.microsoft.com/office/drawing/2014/main" id="{FF42E5D1-648A-4D00-9D8D-F28A1F8CE137}"/>
              </a:ext>
            </a:extLst>
          </p:cNvPr>
          <p:cNvSpPr/>
          <p:nvPr/>
        </p:nvSpPr>
        <p:spPr>
          <a:xfrm>
            <a:off x="480060" y="922020"/>
            <a:ext cx="4632960" cy="1803290"/>
          </a:xfrm>
          <a:prstGeom prst="rect">
            <a:avLst/>
          </a:prstGeom>
        </p:spPr>
        <p:txBody>
          <a:bodyPr wrap="square">
            <a:spAutoFit/>
          </a:bodyPr>
          <a:lstStyle/>
          <a:p>
            <a:r>
              <a:rPr lang="en-IN" b="1" dirty="0">
                <a:solidFill>
                  <a:schemeClr val="bg1"/>
                </a:solidFill>
              </a:rPr>
              <a:t>A sentence is called a statement if it can be true or false not both </a:t>
            </a:r>
          </a:p>
          <a:p>
            <a:endParaRPr lang="en-IN" b="1" dirty="0">
              <a:solidFill>
                <a:schemeClr val="bg1"/>
              </a:solidFill>
            </a:endParaRPr>
          </a:p>
          <a:p>
            <a:r>
              <a:rPr lang="en-IN" b="1" dirty="0">
                <a:solidFill>
                  <a:schemeClr val="bg1"/>
                </a:solidFill>
              </a:rPr>
              <a:t>Examples:</a:t>
            </a:r>
          </a:p>
          <a:p>
            <a:pPr marL="514350" indent="-514350">
              <a:buFont typeface="+mj-lt"/>
              <a:buAutoNum type="arabicPeriod"/>
            </a:pPr>
            <a:r>
              <a:rPr lang="en-IN" b="1" dirty="0">
                <a:solidFill>
                  <a:schemeClr val="bg1"/>
                </a:solidFill>
              </a:rPr>
              <a:t>P: 2 is an odd no.</a:t>
            </a:r>
          </a:p>
          <a:p>
            <a:pPr marL="514350" indent="-514350">
              <a:buFont typeface="+mj-lt"/>
              <a:buAutoNum type="arabicPeriod"/>
            </a:pPr>
            <a:r>
              <a:rPr lang="en-IN" b="1" dirty="0">
                <a:solidFill>
                  <a:schemeClr val="bg1"/>
                </a:solidFill>
              </a:rPr>
              <a:t>q: 3 is less than 5 </a:t>
            </a:r>
          </a:p>
          <a:p>
            <a:pPr marL="514350" indent="-514350">
              <a:buFont typeface="+mj-lt"/>
              <a:buAutoNum type="arabicPeriod"/>
            </a:pPr>
            <a:r>
              <a:rPr lang="en-IN" b="1" dirty="0">
                <a:solidFill>
                  <a:schemeClr val="bg1"/>
                </a:solidFill>
              </a:rPr>
              <a:t>r: today weather is sunny </a:t>
            </a:r>
          </a:p>
          <a:p>
            <a:pPr marL="514350" indent="-514350">
              <a:buFont typeface="+mj-lt"/>
              <a:buAutoNum type="arabicPeriod"/>
            </a:pPr>
            <a:r>
              <a:rPr lang="en-IN" b="1" dirty="0">
                <a:solidFill>
                  <a:schemeClr val="bg1"/>
                </a:solidFill>
              </a:rPr>
              <a:t>s: x +10 = 0</a:t>
            </a:r>
          </a:p>
        </p:txBody>
      </p:sp>
      <p:sp>
        <p:nvSpPr>
          <p:cNvPr id="5" name="Rectangle 4">
            <a:extLst>
              <a:ext uri="{FF2B5EF4-FFF2-40B4-BE49-F238E27FC236}">
                <a16:creationId xmlns="" xmlns:a16="http://schemas.microsoft.com/office/drawing/2014/main" id="{BAC2D661-56B6-40CE-9FEB-856AE8A7759B}"/>
              </a:ext>
            </a:extLst>
          </p:cNvPr>
          <p:cNvSpPr/>
          <p:nvPr/>
        </p:nvSpPr>
        <p:spPr>
          <a:xfrm>
            <a:off x="990600" y="3059549"/>
            <a:ext cx="4572000" cy="1169551"/>
          </a:xfrm>
          <a:prstGeom prst="rect">
            <a:avLst/>
          </a:prstGeom>
        </p:spPr>
        <p:txBody>
          <a:bodyPr>
            <a:spAutoFit/>
          </a:bodyPr>
          <a:lstStyle/>
          <a:p>
            <a:r>
              <a:rPr lang="en-IN" b="1" dirty="0">
                <a:solidFill>
                  <a:schemeClr val="bg1"/>
                </a:solidFill>
              </a:rPr>
              <a:t>Ans: Here sentence p , q and r are statement but s in not a statement </a:t>
            </a:r>
          </a:p>
          <a:p>
            <a:endParaRPr lang="en-IN" b="1" dirty="0">
              <a:solidFill>
                <a:schemeClr val="bg1"/>
              </a:solidFill>
            </a:endParaRPr>
          </a:p>
          <a:p>
            <a:r>
              <a:rPr lang="en-IN" b="1" dirty="0">
                <a:solidFill>
                  <a:schemeClr val="bg1"/>
                </a:solidFill>
              </a:rPr>
              <a:t>All possible values of statements are called truth values, and are denoted by T  AND  F  </a:t>
            </a:r>
          </a:p>
        </p:txBody>
      </p:sp>
    </p:spTree>
    <p:extLst>
      <p:ext uri="{BB962C8B-B14F-4D97-AF65-F5344CB8AC3E}">
        <p14:creationId xmlns:p14="http://schemas.microsoft.com/office/powerpoint/2010/main" val="22361211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3301672" cy="1015663"/>
          </a:xfrm>
          <a:prstGeom prst="rect">
            <a:avLst/>
          </a:prstGeom>
        </p:spPr>
        <p:txBody>
          <a:bodyPr wrap="square">
            <a:spAutoFit/>
          </a:bodyPr>
          <a:lstStyle/>
          <a:p>
            <a:pPr lvl="0" eaLnBrk="0" fontAlgn="base" hangingPunct="0">
              <a:spcBef>
                <a:spcPct val="0"/>
              </a:spcBef>
              <a:spcAft>
                <a:spcPct val="0"/>
              </a:spcAft>
              <a:buFontTx/>
              <a:buChar char="•"/>
            </a:pPr>
            <a:r>
              <a:rPr lang="en-US" sz="2000" dirty="0">
                <a:solidFill>
                  <a:schemeClr val="bg1"/>
                </a:solidFill>
                <a:latin typeface="Times New Roman" pitchFamily="18" charset="0"/>
                <a:ea typeface="Times New Roman" pitchFamily="18" charset="0"/>
                <a:cs typeface="Times New Roman" pitchFamily="18" charset="0"/>
              </a:rPr>
              <a:t>(a)   </a:t>
            </a:r>
            <a:r>
              <a:rPr lang="en-US" sz="2000" dirty="0" err="1">
                <a:solidFill>
                  <a:schemeClr val="bg1"/>
                </a:solidFill>
                <a:latin typeface="Times New Roman" pitchFamily="18" charset="0"/>
                <a:ea typeface="Times New Roman" pitchFamily="18" charset="0"/>
                <a:cs typeface="Times New Roman" pitchFamily="18" charset="0"/>
              </a:rPr>
              <a:t>p˅q</a:t>
            </a:r>
            <a:r>
              <a:rPr lang="en-US" sz="2000" dirty="0">
                <a:solidFill>
                  <a:schemeClr val="bg1"/>
                </a:solidFill>
                <a:latin typeface="Times New Roman" pitchFamily="18" charset="0"/>
                <a:ea typeface="Times New Roman" pitchFamily="18" charset="0"/>
                <a:cs typeface="Times New Roman" pitchFamily="18" charset="0"/>
              </a:rPr>
              <a:t>         (b) </a:t>
            </a:r>
            <a:r>
              <a:rPr lang="en-US" sz="2000" dirty="0" err="1">
                <a:solidFill>
                  <a:schemeClr val="bg1"/>
                </a:solidFill>
                <a:latin typeface="Times New Roman" pitchFamily="18" charset="0"/>
                <a:ea typeface="Times New Roman" pitchFamily="18" charset="0"/>
                <a:cs typeface="Times New Roman" pitchFamily="18" charset="0"/>
              </a:rPr>
              <a:t>p˅q</a:t>
            </a:r>
            <a:endParaRPr lang="en-US" sz="2000" dirty="0">
              <a:solidFill>
                <a:schemeClr val="bg1"/>
              </a:solidFill>
              <a:latin typeface="Arial" pitchFamily="34" charset="0"/>
              <a:cs typeface="Arial" pitchFamily="34" charset="0"/>
            </a:endParaRPr>
          </a:p>
          <a:p>
            <a:pPr lvl="0" eaLnBrk="0" fontAlgn="base" hangingPunct="0">
              <a:spcBef>
                <a:spcPct val="0"/>
              </a:spcBef>
              <a:spcAft>
                <a:spcPct val="0"/>
              </a:spcAft>
            </a:pPr>
            <a:r>
              <a:rPr lang="en-US" sz="2000" dirty="0">
                <a:solidFill>
                  <a:schemeClr val="bg1"/>
                </a:solidFill>
                <a:latin typeface="Times New Roman" pitchFamily="18" charset="0"/>
                <a:ea typeface="Times New Roman" pitchFamily="18" charset="0"/>
                <a:cs typeface="Times New Roman" pitchFamily="18" charset="0"/>
              </a:rPr>
              <a:t>         ~p                 ~q       </a:t>
            </a:r>
            <a:endParaRPr lang="en-US" sz="2000" dirty="0">
              <a:solidFill>
                <a:schemeClr val="bg1"/>
              </a:solidFill>
              <a:latin typeface="Arial" pitchFamily="34" charset="0"/>
              <a:cs typeface="Arial" pitchFamily="34" charset="0"/>
            </a:endParaRPr>
          </a:p>
          <a:p>
            <a:pPr lvl="0" eaLnBrk="0" fontAlgn="base" hangingPunct="0">
              <a:spcBef>
                <a:spcPct val="0"/>
              </a:spcBef>
              <a:spcAft>
                <a:spcPct val="0"/>
              </a:spcAft>
            </a:pPr>
            <a:r>
              <a:rPr lang="en-US" sz="2000" dirty="0">
                <a:solidFill>
                  <a:schemeClr val="bg1"/>
                </a:solidFill>
                <a:latin typeface="Times New Roman" pitchFamily="18" charset="0"/>
                <a:ea typeface="Times New Roman" pitchFamily="18" charset="0"/>
                <a:cs typeface="Times New Roman" pitchFamily="18" charset="0"/>
              </a:rPr>
              <a:t>        ⸫q                  ⸫p      </a:t>
            </a:r>
            <a:endParaRPr lang="en-US" sz="2000" dirty="0">
              <a:solidFill>
                <a:schemeClr val="bg1"/>
              </a:solidFill>
              <a:latin typeface="Arial" pitchFamily="34" charset="0"/>
              <a:cs typeface="Arial" pitchFamily="34" charset="0"/>
            </a:endParaRPr>
          </a:p>
        </p:txBody>
      </p:sp>
      <p:sp>
        <p:nvSpPr>
          <p:cNvPr id="2" name="Rectangle 1">
            <a:extLst>
              <a:ext uri="{FF2B5EF4-FFF2-40B4-BE49-F238E27FC236}">
                <a16:creationId xmlns="" xmlns:a16="http://schemas.microsoft.com/office/drawing/2014/main" id="{7C06F46B-4514-428C-BC1E-F5A180F2936B}"/>
              </a:ext>
            </a:extLst>
          </p:cNvPr>
          <p:cNvSpPr/>
          <p:nvPr/>
        </p:nvSpPr>
        <p:spPr>
          <a:xfrm>
            <a:off x="260235" y="875265"/>
            <a:ext cx="2972064" cy="400110"/>
          </a:xfrm>
          <a:prstGeom prst="rect">
            <a:avLst/>
          </a:prstGeom>
        </p:spPr>
        <p:txBody>
          <a:bodyPr wrap="square">
            <a:spAutoFit/>
          </a:bodyPr>
          <a:lstStyle/>
          <a:p>
            <a:r>
              <a:rPr lang="en-US" sz="2000" b="1" dirty="0">
                <a:solidFill>
                  <a:schemeClr val="bg1"/>
                </a:solidFill>
                <a:latin typeface="Times New Roman" pitchFamily="18" charset="0"/>
                <a:ea typeface="Times New Roman" pitchFamily="18" charset="0"/>
                <a:cs typeface="Times New Roman" pitchFamily="18" charset="0"/>
              </a:rPr>
              <a:t>5. Disjunctive syllogisms</a:t>
            </a:r>
            <a:endParaRPr lang="en-US" sz="2000" dirty="0">
              <a:solidFill>
                <a:schemeClr val="bg1"/>
              </a:solidFill>
            </a:endParaRPr>
          </a:p>
        </p:txBody>
      </p:sp>
    </p:spTree>
    <p:extLst>
      <p:ext uri="{BB962C8B-B14F-4D97-AF65-F5344CB8AC3E}">
        <p14:creationId xmlns:p14="http://schemas.microsoft.com/office/powerpoint/2010/main" val="11176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93E0804D-4503-4739-A2F5-87984839647A}"/>
              </a:ext>
            </a:extLst>
          </p:cNvPr>
          <p:cNvSpPr/>
          <p:nvPr/>
        </p:nvSpPr>
        <p:spPr>
          <a:xfrm>
            <a:off x="649260" y="875265"/>
            <a:ext cx="4572000" cy="3970318"/>
          </a:xfrm>
          <a:prstGeom prst="rect">
            <a:avLst/>
          </a:prstGeom>
        </p:spPr>
        <p:txBody>
          <a:bodyPr>
            <a:spAutoFit/>
          </a:bodyPr>
          <a:lstStyle/>
          <a:p>
            <a:pPr lvl="0"/>
            <a:r>
              <a:rPr lang="en-US" sz="1800" dirty="0">
                <a:solidFill>
                  <a:schemeClr val="bg1"/>
                </a:solidFill>
              </a:rPr>
              <a:t>6. </a:t>
            </a:r>
            <a:r>
              <a:rPr lang="en-US" sz="1800" b="1" dirty="0">
                <a:solidFill>
                  <a:schemeClr val="bg1"/>
                </a:solidFill>
              </a:rPr>
              <a:t>Conjunctive simplifications</a:t>
            </a:r>
          </a:p>
          <a:p>
            <a:pPr>
              <a:buNone/>
            </a:pPr>
            <a:r>
              <a:rPr lang="en-US" sz="1800" dirty="0">
                <a:solidFill>
                  <a:schemeClr val="bg1"/>
                </a:solidFill>
              </a:rPr>
              <a:t> </a:t>
            </a:r>
          </a:p>
          <a:p>
            <a:pPr lvl="0">
              <a:buNone/>
            </a:pPr>
            <a:r>
              <a:rPr lang="en-US" sz="1800" dirty="0">
                <a:solidFill>
                  <a:schemeClr val="bg1"/>
                </a:solidFill>
              </a:rPr>
              <a:t>     a.  pɅ q               b. </a:t>
            </a:r>
            <a:r>
              <a:rPr lang="en-US" sz="1800" dirty="0" err="1">
                <a:solidFill>
                  <a:schemeClr val="bg1"/>
                </a:solidFill>
              </a:rPr>
              <a:t>pɅq</a:t>
            </a:r>
            <a:endParaRPr lang="en-US" sz="1800" dirty="0">
              <a:solidFill>
                <a:schemeClr val="bg1"/>
              </a:solidFill>
            </a:endParaRPr>
          </a:p>
          <a:p>
            <a:pPr>
              <a:buNone/>
            </a:pPr>
            <a:r>
              <a:rPr lang="en-US" sz="1800" dirty="0">
                <a:solidFill>
                  <a:schemeClr val="bg1"/>
                </a:solidFill>
              </a:rPr>
              <a:t>      ⸫p                       ⸫q </a:t>
            </a:r>
          </a:p>
          <a:p>
            <a:pPr>
              <a:buNone/>
            </a:pPr>
            <a:r>
              <a:rPr lang="en-US" sz="1800" dirty="0">
                <a:solidFill>
                  <a:schemeClr val="bg1"/>
                </a:solidFill>
              </a:rPr>
              <a:t> </a:t>
            </a:r>
          </a:p>
          <a:p>
            <a:pPr lvl="0">
              <a:buNone/>
            </a:pPr>
            <a:r>
              <a:rPr lang="en-US" sz="1800" dirty="0">
                <a:solidFill>
                  <a:schemeClr val="bg1"/>
                </a:solidFill>
              </a:rPr>
              <a:t>   7. </a:t>
            </a:r>
            <a:r>
              <a:rPr lang="en-US" sz="1800" b="1" dirty="0">
                <a:solidFill>
                  <a:schemeClr val="bg1"/>
                </a:solidFill>
              </a:rPr>
              <a:t>Disjunctive additions</a:t>
            </a:r>
          </a:p>
          <a:p>
            <a:pPr lvl="0">
              <a:buNone/>
            </a:pPr>
            <a:endParaRPr lang="en-US" sz="1800" dirty="0">
              <a:solidFill>
                <a:schemeClr val="bg1"/>
              </a:solidFill>
            </a:endParaRPr>
          </a:p>
          <a:p>
            <a:pPr lvl="0">
              <a:buNone/>
            </a:pPr>
            <a:r>
              <a:rPr lang="en-US" sz="1800" dirty="0">
                <a:solidFill>
                  <a:schemeClr val="bg1"/>
                </a:solidFill>
              </a:rPr>
              <a:t>  a.    p                      b.    q</a:t>
            </a:r>
          </a:p>
          <a:p>
            <a:pPr>
              <a:buNone/>
            </a:pPr>
            <a:r>
              <a:rPr lang="en-US" sz="1800" dirty="0">
                <a:solidFill>
                  <a:schemeClr val="bg1"/>
                </a:solidFill>
              </a:rPr>
              <a:t>  ⸫ </a:t>
            </a:r>
            <a:r>
              <a:rPr lang="en-US" sz="1800" dirty="0" err="1">
                <a:solidFill>
                  <a:schemeClr val="bg1"/>
                </a:solidFill>
              </a:rPr>
              <a:t>p˅q</a:t>
            </a:r>
            <a:r>
              <a:rPr lang="en-US" sz="1800" dirty="0">
                <a:solidFill>
                  <a:schemeClr val="bg1"/>
                </a:solidFill>
              </a:rPr>
              <a:t>                   ⸫ </a:t>
            </a:r>
            <a:r>
              <a:rPr lang="en-US" sz="1800" dirty="0" err="1">
                <a:solidFill>
                  <a:schemeClr val="bg1"/>
                </a:solidFill>
              </a:rPr>
              <a:t>p˅q</a:t>
            </a:r>
            <a:endParaRPr lang="en-US" sz="1800" dirty="0">
              <a:solidFill>
                <a:schemeClr val="bg1"/>
              </a:solidFill>
            </a:endParaRPr>
          </a:p>
          <a:p>
            <a:endParaRPr lang="en-US" sz="1800" dirty="0">
              <a:solidFill>
                <a:schemeClr val="bg1"/>
              </a:solidFill>
            </a:endParaRPr>
          </a:p>
          <a:p>
            <a:pPr lvl="0">
              <a:buNone/>
            </a:pPr>
            <a:r>
              <a:rPr lang="en-US" sz="1800" dirty="0">
                <a:solidFill>
                  <a:schemeClr val="bg1"/>
                </a:solidFill>
              </a:rPr>
              <a:t>    8. </a:t>
            </a:r>
            <a:r>
              <a:rPr lang="en-US" sz="1800" b="1" dirty="0">
                <a:solidFill>
                  <a:schemeClr val="bg1"/>
                </a:solidFill>
              </a:rPr>
              <a:t>conjunctive addition</a:t>
            </a:r>
          </a:p>
          <a:p>
            <a:pPr>
              <a:buNone/>
            </a:pPr>
            <a:r>
              <a:rPr lang="en-US" sz="1800" dirty="0">
                <a:solidFill>
                  <a:schemeClr val="bg1"/>
                </a:solidFill>
              </a:rPr>
              <a:t>     p</a:t>
            </a:r>
          </a:p>
          <a:p>
            <a:pPr>
              <a:buNone/>
            </a:pPr>
            <a:r>
              <a:rPr lang="en-US" sz="1800" dirty="0">
                <a:solidFill>
                  <a:schemeClr val="bg1"/>
                </a:solidFill>
              </a:rPr>
              <a:t>     q</a:t>
            </a:r>
          </a:p>
          <a:p>
            <a:pPr>
              <a:buNone/>
            </a:pPr>
            <a:r>
              <a:rPr lang="en-US" sz="1800" dirty="0">
                <a:solidFill>
                  <a:schemeClr val="bg1"/>
                </a:solidFill>
              </a:rPr>
              <a:t>    ⸫</a:t>
            </a:r>
            <a:r>
              <a:rPr lang="en-US" sz="1800" dirty="0" err="1">
                <a:solidFill>
                  <a:schemeClr val="bg1"/>
                </a:solidFill>
              </a:rPr>
              <a:t>pɅq</a:t>
            </a:r>
            <a:endParaRPr lang="en-US" sz="1800" dirty="0">
              <a:solidFill>
                <a:schemeClr val="bg1"/>
              </a:solidFill>
            </a:endParaRPr>
          </a:p>
        </p:txBody>
      </p:sp>
    </p:spTree>
    <p:extLst>
      <p:ext uri="{BB962C8B-B14F-4D97-AF65-F5344CB8AC3E}">
        <p14:creationId xmlns:p14="http://schemas.microsoft.com/office/powerpoint/2010/main" val="357970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2D7D072F-4088-4409-84C8-E146BB1E6638}"/>
              </a:ext>
            </a:extLst>
          </p:cNvPr>
          <p:cNvSpPr/>
          <p:nvPr/>
        </p:nvSpPr>
        <p:spPr>
          <a:xfrm>
            <a:off x="429030" y="148589"/>
            <a:ext cx="1481496" cy="400110"/>
          </a:xfrm>
          <a:prstGeom prst="rect">
            <a:avLst/>
          </a:prstGeom>
        </p:spPr>
        <p:txBody>
          <a:bodyPr wrap="none">
            <a:spAutoFit/>
          </a:bodyPr>
          <a:lstStyle/>
          <a:p>
            <a:r>
              <a:rPr lang="en-IN" sz="2000" b="1" dirty="0"/>
              <a:t>Predicates</a:t>
            </a:r>
            <a:endParaRPr lang="en-US" sz="2000" dirty="0"/>
          </a:p>
        </p:txBody>
      </p:sp>
      <p:sp>
        <p:nvSpPr>
          <p:cNvPr id="3" name="Rectangle 2">
            <a:extLst>
              <a:ext uri="{FF2B5EF4-FFF2-40B4-BE49-F238E27FC236}">
                <a16:creationId xmlns="" xmlns:a16="http://schemas.microsoft.com/office/drawing/2014/main" id="{385C0819-6F85-47DC-8481-139B6BE23A97}"/>
              </a:ext>
            </a:extLst>
          </p:cNvPr>
          <p:cNvSpPr/>
          <p:nvPr/>
        </p:nvSpPr>
        <p:spPr>
          <a:xfrm>
            <a:off x="482789" y="1055563"/>
            <a:ext cx="4719963" cy="2862322"/>
          </a:xfrm>
          <a:prstGeom prst="rect">
            <a:avLst/>
          </a:prstGeom>
        </p:spPr>
        <p:txBody>
          <a:bodyPr wrap="square">
            <a:spAutoFit/>
          </a:bodyPr>
          <a:lstStyle/>
          <a:p>
            <a:r>
              <a:rPr lang="en-IN" sz="2000" b="1" dirty="0">
                <a:solidFill>
                  <a:schemeClr val="bg1"/>
                </a:solidFill>
              </a:rPr>
              <a:t>Def: </a:t>
            </a:r>
          </a:p>
          <a:p>
            <a:r>
              <a:rPr lang="en-IN" sz="2000" b="1" dirty="0">
                <a:solidFill>
                  <a:schemeClr val="bg1"/>
                </a:solidFill>
              </a:rPr>
              <a:t>A predicate is a declarative sentence whose true false value depends on one or more variables </a:t>
            </a:r>
          </a:p>
          <a:p>
            <a:r>
              <a:rPr lang="en-IN" sz="2000" b="1" dirty="0">
                <a:solidFill>
                  <a:schemeClr val="bg1"/>
                </a:solidFill>
              </a:rPr>
              <a:t>A predicate with one variable is denoted  p(x) </a:t>
            </a:r>
          </a:p>
          <a:p>
            <a:r>
              <a:rPr lang="en-IN" sz="2000" b="1" dirty="0">
                <a:solidFill>
                  <a:schemeClr val="bg1"/>
                </a:solidFill>
              </a:rPr>
              <a:t>A predicate with two variables is denoted by p(x ,y) </a:t>
            </a:r>
          </a:p>
          <a:p>
            <a:r>
              <a:rPr lang="en-IN" sz="2000" b="1" dirty="0">
                <a:solidFill>
                  <a:schemeClr val="bg1"/>
                </a:solidFill>
              </a:rPr>
              <a:t>And so on …..</a:t>
            </a:r>
          </a:p>
        </p:txBody>
      </p:sp>
    </p:spTree>
    <p:extLst>
      <p:ext uri="{BB962C8B-B14F-4D97-AF65-F5344CB8AC3E}">
        <p14:creationId xmlns:p14="http://schemas.microsoft.com/office/powerpoint/2010/main" val="129950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722568E1-B85A-4D91-A90B-700A0808B76D}"/>
              </a:ext>
            </a:extLst>
          </p:cNvPr>
          <p:cNvSpPr/>
          <p:nvPr/>
        </p:nvSpPr>
        <p:spPr>
          <a:xfrm>
            <a:off x="285136" y="97035"/>
            <a:ext cx="1735050" cy="461665"/>
          </a:xfrm>
          <a:prstGeom prst="rect">
            <a:avLst/>
          </a:prstGeom>
        </p:spPr>
        <p:txBody>
          <a:bodyPr wrap="square">
            <a:spAutoFit/>
          </a:bodyPr>
          <a:lstStyle/>
          <a:p>
            <a:r>
              <a:rPr lang="en-IN" sz="2400" dirty="0"/>
              <a:t>Examples</a:t>
            </a:r>
            <a:endParaRPr lang="en-US" sz="2400" dirty="0"/>
          </a:p>
        </p:txBody>
      </p:sp>
      <p:sp>
        <p:nvSpPr>
          <p:cNvPr id="3" name="Rectangle 2">
            <a:extLst>
              <a:ext uri="{FF2B5EF4-FFF2-40B4-BE49-F238E27FC236}">
                <a16:creationId xmlns="" xmlns:a16="http://schemas.microsoft.com/office/drawing/2014/main" id="{262FC9EC-6898-4326-8D75-CD504B12ED6C}"/>
              </a:ext>
            </a:extLst>
          </p:cNvPr>
          <p:cNvSpPr/>
          <p:nvPr/>
        </p:nvSpPr>
        <p:spPr>
          <a:xfrm>
            <a:off x="244995" y="1035277"/>
            <a:ext cx="4572000" cy="2246769"/>
          </a:xfrm>
          <a:prstGeom prst="rect">
            <a:avLst/>
          </a:prstGeom>
        </p:spPr>
        <p:txBody>
          <a:bodyPr>
            <a:spAutoFit/>
          </a:bodyPr>
          <a:lstStyle/>
          <a:p>
            <a:r>
              <a:rPr lang="en-IN" sz="2000" b="1" dirty="0">
                <a:solidFill>
                  <a:schemeClr val="bg1"/>
                </a:solidFill>
              </a:rPr>
              <a:t>1) p(x) : x is divisible by 7 </a:t>
            </a:r>
          </a:p>
          <a:p>
            <a:endParaRPr lang="en-IN" sz="2000" b="1" dirty="0">
              <a:solidFill>
                <a:schemeClr val="bg1"/>
              </a:solidFill>
            </a:endParaRPr>
          </a:p>
          <a:p>
            <a:r>
              <a:rPr lang="en-IN" sz="2000" b="1" dirty="0">
                <a:solidFill>
                  <a:schemeClr val="bg1"/>
                </a:solidFill>
              </a:rPr>
              <a:t> Here x is a variable </a:t>
            </a:r>
          </a:p>
          <a:p>
            <a:r>
              <a:rPr lang="en-IN" sz="2000" b="1" dirty="0">
                <a:solidFill>
                  <a:schemeClr val="bg1"/>
                </a:solidFill>
              </a:rPr>
              <a:t> x is divisible by 7, is known as predicate. </a:t>
            </a:r>
          </a:p>
          <a:p>
            <a:r>
              <a:rPr lang="en-IN" sz="2000" b="1" dirty="0">
                <a:solidFill>
                  <a:schemeClr val="bg1"/>
                </a:solidFill>
              </a:rPr>
              <a:t>Predicate p(x) is also known as propositional function of x</a:t>
            </a:r>
          </a:p>
        </p:txBody>
      </p:sp>
      <p:sp>
        <p:nvSpPr>
          <p:cNvPr id="5" name="Rectangle 4">
            <a:extLst>
              <a:ext uri="{FF2B5EF4-FFF2-40B4-BE49-F238E27FC236}">
                <a16:creationId xmlns="" xmlns:a16="http://schemas.microsoft.com/office/drawing/2014/main" id="{C7E09915-E0C6-4427-AB57-813EA5646E2E}"/>
              </a:ext>
            </a:extLst>
          </p:cNvPr>
          <p:cNvSpPr/>
          <p:nvPr/>
        </p:nvSpPr>
        <p:spPr>
          <a:xfrm>
            <a:off x="4457123" y="1085603"/>
            <a:ext cx="4572000" cy="2554545"/>
          </a:xfrm>
          <a:prstGeom prst="rect">
            <a:avLst/>
          </a:prstGeom>
        </p:spPr>
        <p:txBody>
          <a:bodyPr>
            <a:spAutoFit/>
          </a:bodyPr>
          <a:lstStyle/>
          <a:p>
            <a:r>
              <a:rPr lang="en-IN" sz="2000" b="1" dirty="0">
                <a:solidFill>
                  <a:schemeClr val="bg1"/>
                </a:solidFill>
              </a:rPr>
              <a:t>Answer : </a:t>
            </a:r>
          </a:p>
          <a:p>
            <a:r>
              <a:rPr lang="en-IN" sz="2000" b="1" dirty="0">
                <a:solidFill>
                  <a:schemeClr val="bg1"/>
                </a:solidFill>
              </a:rPr>
              <a:t>Lets assign the value </a:t>
            </a:r>
          </a:p>
          <a:p>
            <a:pPr>
              <a:buFont typeface="Wingdings" panose="05000000000000000000" pitchFamily="2" charset="2"/>
              <a:buChar char="Ø"/>
            </a:pPr>
            <a:r>
              <a:rPr lang="en-IN" sz="2000" b="1" dirty="0">
                <a:solidFill>
                  <a:schemeClr val="bg1"/>
                </a:solidFill>
              </a:rPr>
              <a:t> P(14) : 14 is divisible by 7 </a:t>
            </a:r>
          </a:p>
          <a:p>
            <a:pPr>
              <a:buNone/>
            </a:pPr>
            <a:r>
              <a:rPr lang="en-IN" sz="2000" b="1" dirty="0">
                <a:solidFill>
                  <a:schemeClr val="bg1"/>
                </a:solidFill>
              </a:rPr>
              <a:t>    thus p(14) is true .</a:t>
            </a:r>
          </a:p>
          <a:p>
            <a:pPr>
              <a:buFont typeface="Wingdings" panose="05000000000000000000" pitchFamily="2" charset="2"/>
              <a:buChar char="Ø"/>
            </a:pPr>
            <a:r>
              <a:rPr lang="en-IN" sz="2000" b="1" dirty="0">
                <a:solidFill>
                  <a:schemeClr val="bg1"/>
                </a:solidFill>
              </a:rPr>
              <a:t> p(5) : 5 is divisible by 7 </a:t>
            </a:r>
          </a:p>
          <a:p>
            <a:pPr>
              <a:buNone/>
            </a:pPr>
            <a:r>
              <a:rPr lang="en-IN" sz="2000" b="1" dirty="0">
                <a:solidFill>
                  <a:schemeClr val="bg1"/>
                </a:solidFill>
              </a:rPr>
              <a:t>    thus p(5) is not true ..</a:t>
            </a:r>
          </a:p>
          <a:p>
            <a:endParaRPr lang="en-IN" sz="2000" b="1" dirty="0">
              <a:solidFill>
                <a:schemeClr val="bg1"/>
              </a:solidFill>
            </a:endParaRPr>
          </a:p>
          <a:p>
            <a:endParaRPr lang="en-IN" sz="2000" b="1" dirty="0">
              <a:solidFill>
                <a:schemeClr val="bg1"/>
              </a:solidFill>
            </a:endParaRPr>
          </a:p>
        </p:txBody>
      </p:sp>
    </p:spTree>
    <p:extLst>
      <p:ext uri="{BB962C8B-B14F-4D97-AF65-F5344CB8AC3E}">
        <p14:creationId xmlns:p14="http://schemas.microsoft.com/office/powerpoint/2010/main" val="229884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17537"/>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3CAD8D19-D8B4-4887-872A-40AAA4A96435}"/>
              </a:ext>
            </a:extLst>
          </p:cNvPr>
          <p:cNvSpPr/>
          <p:nvPr/>
        </p:nvSpPr>
        <p:spPr>
          <a:xfrm>
            <a:off x="429030" y="145975"/>
            <a:ext cx="6769212" cy="400110"/>
          </a:xfrm>
          <a:prstGeom prst="rect">
            <a:avLst/>
          </a:prstGeom>
        </p:spPr>
        <p:txBody>
          <a:bodyPr wrap="square">
            <a:spAutoFit/>
          </a:bodyPr>
          <a:lstStyle/>
          <a:p>
            <a:r>
              <a:rPr lang="en-IN" sz="2000" dirty="0"/>
              <a:t>Example 2 				Example 3 </a:t>
            </a:r>
            <a:endParaRPr lang="en-US" sz="2000" dirty="0"/>
          </a:p>
        </p:txBody>
      </p:sp>
      <p:sp>
        <p:nvSpPr>
          <p:cNvPr id="3" name="Rectangle 2">
            <a:extLst>
              <a:ext uri="{FF2B5EF4-FFF2-40B4-BE49-F238E27FC236}">
                <a16:creationId xmlns="" xmlns:a16="http://schemas.microsoft.com/office/drawing/2014/main" id="{B216EF8A-3785-47BB-BCDA-541E6BAA3480}"/>
              </a:ext>
            </a:extLst>
          </p:cNvPr>
          <p:cNvSpPr/>
          <p:nvPr/>
        </p:nvSpPr>
        <p:spPr>
          <a:xfrm>
            <a:off x="424571" y="898272"/>
            <a:ext cx="4572000" cy="2585323"/>
          </a:xfrm>
          <a:prstGeom prst="rect">
            <a:avLst/>
          </a:prstGeom>
        </p:spPr>
        <p:txBody>
          <a:bodyPr>
            <a:spAutoFit/>
          </a:bodyPr>
          <a:lstStyle/>
          <a:p>
            <a:r>
              <a:rPr lang="en-IN" sz="1800" b="1" dirty="0">
                <a:solidFill>
                  <a:schemeClr val="bg1"/>
                </a:solidFill>
              </a:rPr>
              <a:t>P(x) : x is a prime number </a:t>
            </a:r>
          </a:p>
          <a:p>
            <a:endParaRPr lang="en-IN" sz="1800" b="1" dirty="0">
              <a:solidFill>
                <a:schemeClr val="bg1"/>
              </a:solidFill>
            </a:endParaRPr>
          </a:p>
          <a:p>
            <a:endParaRPr lang="en-IN" sz="1800" b="1" dirty="0">
              <a:solidFill>
                <a:schemeClr val="bg1"/>
              </a:solidFill>
            </a:endParaRPr>
          </a:p>
          <a:p>
            <a:r>
              <a:rPr lang="en-IN" sz="1800" b="1" dirty="0">
                <a:solidFill>
                  <a:schemeClr val="bg1"/>
                </a:solidFill>
              </a:rPr>
              <a:t>Answer :</a:t>
            </a:r>
          </a:p>
          <a:p>
            <a:r>
              <a:rPr lang="en-IN" sz="1800" b="1" dirty="0">
                <a:solidFill>
                  <a:schemeClr val="bg1"/>
                </a:solidFill>
              </a:rPr>
              <a:t>P(3) : 3 is a prime number </a:t>
            </a:r>
          </a:p>
          <a:p>
            <a:pPr>
              <a:buNone/>
            </a:pPr>
            <a:r>
              <a:rPr lang="en-IN" sz="1800" b="1" dirty="0">
                <a:solidFill>
                  <a:schemeClr val="bg1"/>
                </a:solidFill>
              </a:rPr>
              <a:t> so, p(3)  is true </a:t>
            </a:r>
          </a:p>
          <a:p>
            <a:endParaRPr lang="en-IN" sz="1800" b="1" dirty="0">
              <a:solidFill>
                <a:schemeClr val="bg1"/>
              </a:solidFill>
            </a:endParaRPr>
          </a:p>
          <a:p>
            <a:r>
              <a:rPr lang="en-IN" sz="1800" b="1" dirty="0">
                <a:solidFill>
                  <a:schemeClr val="bg1"/>
                </a:solidFill>
              </a:rPr>
              <a:t>P(14) : 14 is not a prime number </a:t>
            </a:r>
          </a:p>
          <a:p>
            <a:pPr>
              <a:buNone/>
            </a:pPr>
            <a:r>
              <a:rPr lang="en-IN" sz="1800" b="1" dirty="0">
                <a:solidFill>
                  <a:schemeClr val="bg1"/>
                </a:solidFill>
              </a:rPr>
              <a:t> so, p(14)  is false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 xmlns:a16="http://schemas.microsoft.com/office/drawing/2014/main" id="{F498BE3D-3693-4F2F-876B-C7AA5F8339DD}"/>
                  </a:ext>
                </a:extLst>
              </p:cNvPr>
              <p:cNvSpPr/>
              <p:nvPr/>
            </p:nvSpPr>
            <p:spPr>
              <a:xfrm>
                <a:off x="4345427" y="1011083"/>
                <a:ext cx="4572000" cy="2591543"/>
              </a:xfrm>
              <a:prstGeom prst="rect">
                <a:avLst/>
              </a:prstGeom>
            </p:spPr>
            <p:txBody>
              <a:bodyPr>
                <a:spAutoFit/>
              </a:bodyPr>
              <a:lstStyle/>
              <a:p>
                <a:r>
                  <a:rPr lang="en-IN" sz="1800" b="1" dirty="0">
                    <a:solidFill>
                      <a:schemeClr val="bg1"/>
                    </a:solidFill>
                  </a:rPr>
                  <a:t>P(</a:t>
                </a:r>
                <a:r>
                  <a:rPr lang="en-IN" sz="1800" b="1" dirty="0" err="1">
                    <a:solidFill>
                      <a:schemeClr val="bg1"/>
                    </a:solidFill>
                  </a:rPr>
                  <a:t>x,y</a:t>
                </a:r>
                <a:r>
                  <a:rPr lang="en-IN" sz="1800" b="1" dirty="0">
                    <a:solidFill>
                      <a:schemeClr val="bg1"/>
                    </a:solidFill>
                  </a:rPr>
                  <a:t> ) : 2x+ y is divisible by </a:t>
                </a:r>
                <a14:m>
                  <m:oMath xmlns:m="http://schemas.openxmlformats.org/officeDocument/2006/math">
                    <m:sSup>
                      <m:sSupPr>
                        <m:ctrlPr>
                          <a:rPr lang="en-IN" sz="1800" b="1" i="1" dirty="0">
                            <a:solidFill>
                              <a:schemeClr val="bg1"/>
                            </a:solidFill>
                            <a:latin typeface="Cambria Math" panose="02040503050406030204" pitchFamily="18" charset="0"/>
                          </a:rPr>
                        </m:ctrlPr>
                      </m:sSupPr>
                      <m:e>
                        <m:r>
                          <a:rPr lang="en-IN" sz="1800" b="1" i="1" dirty="0">
                            <a:solidFill>
                              <a:schemeClr val="bg1"/>
                            </a:solidFill>
                            <a:latin typeface="Cambria Math" panose="02040503050406030204" pitchFamily="18" charset="0"/>
                          </a:rPr>
                          <m:t>𝒚</m:t>
                        </m:r>
                      </m:e>
                      <m:sup>
                        <m:r>
                          <a:rPr lang="en-IN" sz="1800" b="1" i="1" dirty="0">
                            <a:solidFill>
                              <a:schemeClr val="bg1"/>
                            </a:solidFill>
                            <a:latin typeface="Cambria Math" panose="02040503050406030204" pitchFamily="18" charset="0"/>
                          </a:rPr>
                          <m:t>𝟐</m:t>
                        </m:r>
                      </m:sup>
                    </m:sSup>
                  </m:oMath>
                </a14:m>
                <a:endParaRPr lang="en-IN" sz="1800" b="1" dirty="0">
                  <a:solidFill>
                    <a:schemeClr val="bg1"/>
                  </a:solidFill>
                </a:endParaRPr>
              </a:p>
              <a:p>
                <a:endParaRPr lang="en-IN" sz="1800" b="1" dirty="0">
                  <a:solidFill>
                    <a:schemeClr val="bg1"/>
                  </a:solidFill>
                </a:endParaRPr>
              </a:p>
              <a:p>
                <a:r>
                  <a:rPr lang="en-IN" sz="1800" b="1" dirty="0">
                    <a:solidFill>
                      <a:schemeClr val="bg1"/>
                    </a:solidFill>
                  </a:rPr>
                  <a:t>Answer : </a:t>
                </a:r>
              </a:p>
              <a:p>
                <a:r>
                  <a:rPr lang="en-IN" sz="1800" b="1" dirty="0">
                    <a:solidFill>
                      <a:schemeClr val="bg1"/>
                    </a:solidFill>
                  </a:rPr>
                  <a:t>P(1,-1 ) : 1  is divisible by 1 </a:t>
                </a:r>
              </a:p>
              <a:p>
                <a:endParaRPr lang="en-IN" sz="1800" b="1" dirty="0">
                  <a:solidFill>
                    <a:schemeClr val="bg1"/>
                  </a:solidFill>
                </a:endParaRPr>
              </a:p>
              <a:p>
                <a:r>
                  <a:rPr lang="en-IN" sz="1800" b="1" dirty="0">
                    <a:solidFill>
                      <a:schemeClr val="bg1"/>
                    </a:solidFill>
                  </a:rPr>
                  <a:t>  its true   thus p(1,-1) is true</a:t>
                </a:r>
              </a:p>
              <a:p>
                <a:endParaRPr lang="en-IN" sz="1800" b="1" dirty="0">
                  <a:solidFill>
                    <a:schemeClr val="bg1"/>
                  </a:solidFill>
                </a:endParaRPr>
              </a:p>
              <a:p>
                <a:r>
                  <a:rPr lang="en-IN" sz="1800" b="1" dirty="0">
                    <a:solidFill>
                      <a:schemeClr val="bg1"/>
                    </a:solidFill>
                  </a:rPr>
                  <a:t>P(2,3) :7 is divisible by 9 </a:t>
                </a:r>
              </a:p>
              <a:p>
                <a:r>
                  <a:rPr lang="en-IN" sz="1800" b="1" dirty="0">
                    <a:solidFill>
                      <a:schemeClr val="bg1"/>
                    </a:solidFill>
                  </a:rPr>
                  <a:t>It is false : p(2,3) is false </a:t>
                </a:r>
              </a:p>
            </p:txBody>
          </p:sp>
        </mc:Choice>
        <mc:Fallback xmlns="">
          <p:sp>
            <p:nvSpPr>
              <p:cNvPr id="5" name="Rectangle 4">
                <a:extLst>
                  <a:ext uri="{FF2B5EF4-FFF2-40B4-BE49-F238E27FC236}">
                    <a16:creationId xmlns:a16="http://schemas.microsoft.com/office/drawing/2014/main" id="{F498BE3D-3693-4F2F-876B-C7AA5F8339DD}"/>
                  </a:ext>
                </a:extLst>
              </p:cNvPr>
              <p:cNvSpPr>
                <a:spLocks noRot="1" noChangeAspect="1" noMove="1" noResize="1" noEditPoints="1" noAdjustHandles="1" noChangeArrowheads="1" noChangeShapeType="1" noTextEdit="1"/>
              </p:cNvSpPr>
              <p:nvPr/>
            </p:nvSpPr>
            <p:spPr>
              <a:xfrm>
                <a:off x="4345427" y="1011083"/>
                <a:ext cx="4572000" cy="2591543"/>
              </a:xfrm>
              <a:prstGeom prst="rect">
                <a:avLst/>
              </a:prstGeom>
              <a:blipFill>
                <a:blip r:embed="rId6"/>
                <a:stretch>
                  <a:fillRect l="-1200" t="-941" b="-2824"/>
                </a:stretch>
              </a:blipFill>
            </p:spPr>
            <p:txBody>
              <a:bodyPr/>
              <a:lstStyle/>
              <a:p>
                <a:r>
                  <a:rPr lang="en-US">
                    <a:noFill/>
                  </a:rPr>
                  <a:t> </a:t>
                </a:r>
              </a:p>
            </p:txBody>
          </p:sp>
        </mc:Fallback>
      </mc:AlternateContent>
    </p:spTree>
    <p:extLst>
      <p:ext uri="{BB962C8B-B14F-4D97-AF65-F5344CB8AC3E}">
        <p14:creationId xmlns:p14="http://schemas.microsoft.com/office/powerpoint/2010/main" val="214362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1051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DF203D84-54D2-42B4-92AE-DE347221C6F5}"/>
              </a:ext>
            </a:extLst>
          </p:cNvPr>
          <p:cNvSpPr/>
          <p:nvPr/>
        </p:nvSpPr>
        <p:spPr>
          <a:xfrm>
            <a:off x="429030" y="102593"/>
            <a:ext cx="1423788" cy="400110"/>
          </a:xfrm>
          <a:prstGeom prst="rect">
            <a:avLst/>
          </a:prstGeom>
        </p:spPr>
        <p:txBody>
          <a:bodyPr wrap="none">
            <a:spAutoFit/>
          </a:bodyPr>
          <a:lstStyle/>
          <a:p>
            <a:r>
              <a:rPr lang="en-IN" sz="2000" dirty="0"/>
              <a:t>Quantifiers</a:t>
            </a:r>
            <a:endParaRPr lang="en-US" sz="20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A4E953D2-5B42-440E-8B40-F52BC3DF18D8}"/>
                  </a:ext>
                </a:extLst>
              </p:cNvPr>
              <p:cNvSpPr/>
              <p:nvPr/>
            </p:nvSpPr>
            <p:spPr>
              <a:xfrm>
                <a:off x="429030" y="938451"/>
                <a:ext cx="3770830" cy="2031325"/>
              </a:xfrm>
              <a:prstGeom prst="rect">
                <a:avLst/>
              </a:prstGeom>
            </p:spPr>
            <p:txBody>
              <a:bodyPr wrap="square">
                <a:spAutoFit/>
              </a:bodyPr>
              <a:lstStyle/>
              <a:p>
                <a:r>
                  <a:rPr lang="en-IN" sz="1800" b="1" dirty="0">
                    <a:solidFill>
                      <a:schemeClr val="bg1"/>
                    </a:solidFill>
                  </a:rPr>
                  <a:t>1] Universal Quantifiers </a:t>
                </a:r>
              </a:p>
              <a:p>
                <a:endParaRPr lang="en-IN" sz="1800" b="1" dirty="0">
                  <a:solidFill>
                    <a:schemeClr val="bg1"/>
                  </a:solidFill>
                </a:endParaRPr>
              </a:p>
              <a:p>
                <a:r>
                  <a:rPr lang="en-IN" sz="1800" b="1" dirty="0">
                    <a:solidFill>
                      <a:schemeClr val="bg1"/>
                    </a:solidFill>
                  </a:rPr>
                  <a:t>The universal quantification of p(x) is the statement </a:t>
                </a:r>
              </a:p>
              <a:p>
                <a:pPr marL="0" indent="0">
                  <a:buNone/>
                </a:pPr>
                <a:r>
                  <a:rPr lang="en-IN" sz="1800" b="1" dirty="0">
                    <a:solidFill>
                      <a:schemeClr val="bg1"/>
                    </a:solidFill>
                  </a:rPr>
                  <a:t>   “p(x) for all x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𝝐</m:t>
                    </m:r>
                  </m:oMath>
                </a14:m>
                <a:r>
                  <a:rPr lang="en-IN" sz="1800" b="1" dirty="0">
                    <a:solidFill>
                      <a:schemeClr val="bg1"/>
                    </a:solidFill>
                  </a:rPr>
                  <a:t>  D “ </a:t>
                </a:r>
              </a:p>
              <a:p>
                <a:pPr marL="0" indent="0">
                  <a:buNone/>
                </a:pPr>
                <a:r>
                  <a:rPr lang="en-IN" sz="1800" b="1" dirty="0">
                    <a:solidFill>
                      <a:schemeClr val="bg1"/>
                    </a:solidFill>
                  </a:rPr>
                  <a:t>  where D is called the domain </a:t>
                </a:r>
              </a:p>
              <a:p>
                <a:pPr marL="0" indent="0">
                  <a:buNone/>
                </a:pPr>
                <a:endParaRPr lang="en-IN" sz="1800" b="1" dirty="0">
                  <a:solidFill>
                    <a:schemeClr val="bg1"/>
                  </a:solidFill>
                </a:endParaRPr>
              </a:p>
            </p:txBody>
          </p:sp>
        </mc:Choice>
        <mc:Fallback xmlns="">
          <p:sp>
            <p:nvSpPr>
              <p:cNvPr id="3" name="Rectangle 2">
                <a:extLst>
                  <a:ext uri="{FF2B5EF4-FFF2-40B4-BE49-F238E27FC236}">
                    <a16:creationId xmlns:a16="http://schemas.microsoft.com/office/drawing/2014/main" id="{A4E953D2-5B42-440E-8B40-F52BC3DF18D8}"/>
                  </a:ext>
                </a:extLst>
              </p:cNvPr>
              <p:cNvSpPr>
                <a:spLocks noRot="1" noChangeAspect="1" noMove="1" noResize="1" noEditPoints="1" noAdjustHandles="1" noChangeArrowheads="1" noChangeShapeType="1" noTextEdit="1"/>
              </p:cNvSpPr>
              <p:nvPr/>
            </p:nvSpPr>
            <p:spPr>
              <a:xfrm>
                <a:off x="429030" y="938451"/>
                <a:ext cx="3770830" cy="2031325"/>
              </a:xfrm>
              <a:prstGeom prst="rect">
                <a:avLst/>
              </a:prstGeom>
              <a:blipFill>
                <a:blip r:embed="rId6"/>
                <a:stretch>
                  <a:fillRect l="-1292" t="-18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 xmlns:a16="http://schemas.microsoft.com/office/drawing/2014/main" id="{F18CE41D-EDF9-4047-AE91-A971F0855CF2}"/>
                  </a:ext>
                </a:extLst>
              </p:cNvPr>
              <p:cNvSpPr/>
              <p:nvPr/>
            </p:nvSpPr>
            <p:spPr>
              <a:xfrm>
                <a:off x="3953784" y="2737463"/>
                <a:ext cx="4572000" cy="2031325"/>
              </a:xfrm>
              <a:prstGeom prst="rect">
                <a:avLst/>
              </a:prstGeom>
            </p:spPr>
            <p:txBody>
              <a:bodyPr>
                <a:spAutoFit/>
              </a:bodyPr>
              <a:lstStyle/>
              <a:p>
                <a:r>
                  <a:rPr lang="en-IN" sz="1800" b="1" dirty="0">
                    <a:solidFill>
                      <a:schemeClr val="bg1"/>
                    </a:solidFill>
                  </a:rPr>
                  <a:t>It is denoted by </a:t>
                </a:r>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 </m:t>
                    </m:r>
                    <m:r>
                      <a:rPr lang="en-IN" sz="1800" b="1" i="1">
                        <a:solidFill>
                          <a:schemeClr val="bg1"/>
                        </a:solidFill>
                        <a:latin typeface="Cambria Math" panose="02040503050406030204" pitchFamily="18" charset="0"/>
                        <a:ea typeface="Cambria Math" panose="02040503050406030204" pitchFamily="18" charset="0"/>
                      </a:rPr>
                      <m:t>𝒙</m:t>
                    </m:r>
                    <m:r>
                      <a:rPr lang="en-IN" sz="1800" b="1" i="1">
                        <a:solidFill>
                          <a:schemeClr val="bg1"/>
                        </a:solidFill>
                        <a:latin typeface="Cambria Math" panose="02040503050406030204" pitchFamily="18" charset="0"/>
                        <a:ea typeface="Cambria Math" panose="02040503050406030204" pitchFamily="18" charset="0"/>
                      </a:rPr>
                      <m:t> </m:t>
                    </m:r>
                    <m:r>
                      <a:rPr lang="en-IN" sz="1800" b="1" i="1">
                        <a:solidFill>
                          <a:schemeClr val="bg1"/>
                        </a:solidFill>
                        <a:latin typeface="Cambria Math" panose="02040503050406030204" pitchFamily="18" charset="0"/>
                        <a:ea typeface="Cambria Math" panose="02040503050406030204" pitchFamily="18" charset="0"/>
                      </a:rPr>
                      <m:t>𝒑</m:t>
                    </m:r>
                    <m:d>
                      <m:dPr>
                        <m:ctrlPr>
                          <a:rPr lang="en-IN" sz="1800" b="1" i="1">
                            <a:solidFill>
                              <a:schemeClr val="bg1"/>
                            </a:solidFill>
                            <a:latin typeface="Cambria Math" panose="02040503050406030204" pitchFamily="18" charset="0"/>
                            <a:ea typeface="Cambria Math" panose="02040503050406030204" pitchFamily="18" charset="0"/>
                          </a:rPr>
                        </m:ctrlPr>
                      </m:dPr>
                      <m:e>
                        <m:r>
                          <a:rPr lang="en-IN" sz="1800" b="1" i="1">
                            <a:solidFill>
                              <a:schemeClr val="bg1"/>
                            </a:solidFill>
                            <a:latin typeface="Cambria Math" panose="02040503050406030204" pitchFamily="18" charset="0"/>
                            <a:ea typeface="Cambria Math" panose="02040503050406030204" pitchFamily="18" charset="0"/>
                          </a:rPr>
                          <m:t>𝒙</m:t>
                        </m:r>
                      </m:e>
                    </m:d>
                  </m:oMath>
                </a14:m>
                <a:endParaRPr lang="en-IN" sz="1800" b="1" dirty="0">
                  <a:solidFill>
                    <a:schemeClr val="bg1"/>
                  </a:solidFill>
                </a:endParaRPr>
              </a:p>
              <a:p>
                <a:endParaRPr lang="en-IN" sz="1800" b="1" dirty="0">
                  <a:solidFill>
                    <a:schemeClr val="bg1"/>
                  </a:solidFill>
                </a:endParaRPr>
              </a:p>
              <a:p>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 </m:t>
                    </m:r>
                    <m:r>
                      <a:rPr lang="en-IN" sz="1800" b="1" i="1">
                        <a:solidFill>
                          <a:schemeClr val="bg1"/>
                        </a:solidFill>
                        <a:latin typeface="Cambria Math" panose="02040503050406030204" pitchFamily="18" charset="0"/>
                        <a:ea typeface="Cambria Math" panose="02040503050406030204" pitchFamily="18" charset="0"/>
                      </a:rPr>
                      <m:t>𝒙</m:t>
                    </m:r>
                    <m:r>
                      <a:rPr lang="en-IN" sz="1800" b="1" i="1">
                        <a:solidFill>
                          <a:schemeClr val="bg1"/>
                        </a:solidFill>
                        <a:latin typeface="Cambria Math" panose="02040503050406030204" pitchFamily="18" charset="0"/>
                        <a:ea typeface="Cambria Math" panose="02040503050406030204" pitchFamily="18" charset="0"/>
                      </a:rPr>
                      <m:t> </m:t>
                    </m:r>
                    <m:r>
                      <a:rPr lang="en-IN" sz="1800" b="1" i="1">
                        <a:solidFill>
                          <a:schemeClr val="bg1"/>
                        </a:solidFill>
                        <a:latin typeface="Cambria Math" panose="02040503050406030204" pitchFamily="18" charset="0"/>
                        <a:ea typeface="Cambria Math" panose="02040503050406030204" pitchFamily="18" charset="0"/>
                      </a:rPr>
                      <m:t>𝒑</m:t>
                    </m:r>
                    <m:d>
                      <m:dPr>
                        <m:ctrlPr>
                          <a:rPr lang="en-IN" sz="1800" b="1" i="1">
                            <a:solidFill>
                              <a:schemeClr val="bg1"/>
                            </a:solidFill>
                            <a:latin typeface="Cambria Math" panose="02040503050406030204" pitchFamily="18" charset="0"/>
                            <a:ea typeface="Cambria Math" panose="02040503050406030204" pitchFamily="18" charset="0"/>
                          </a:rPr>
                        </m:ctrlPr>
                      </m:dPr>
                      <m:e>
                        <m:r>
                          <a:rPr lang="en-IN" sz="1800" b="1" i="1">
                            <a:solidFill>
                              <a:schemeClr val="bg1"/>
                            </a:solidFill>
                            <a:latin typeface="Cambria Math" panose="02040503050406030204" pitchFamily="18" charset="0"/>
                            <a:ea typeface="Cambria Math" panose="02040503050406030204" pitchFamily="18" charset="0"/>
                          </a:rPr>
                          <m:t>𝒙</m:t>
                        </m:r>
                      </m:e>
                    </m:d>
                  </m:oMath>
                </a14:m>
                <a:r>
                  <a:rPr lang="en-IN" sz="1800" b="1" dirty="0">
                    <a:solidFill>
                      <a:schemeClr val="bg1"/>
                    </a:solidFill>
                  </a:rPr>
                  <a:t> is true if  p(x)  is true for every x  in domain </a:t>
                </a:r>
              </a:p>
              <a:p>
                <a:endParaRPr lang="en-IN" sz="1800" b="1" dirty="0">
                  <a:solidFill>
                    <a:schemeClr val="bg1"/>
                  </a:solidFill>
                </a:endParaRPr>
              </a:p>
              <a:p>
                <a14:m>
                  <m:oMath xmlns:m="http://schemas.openxmlformats.org/officeDocument/2006/math">
                    <m:r>
                      <a:rPr lang="en-IN" sz="1800" b="1" i="1">
                        <a:solidFill>
                          <a:schemeClr val="bg1"/>
                        </a:solidFill>
                        <a:latin typeface="Cambria Math" panose="02040503050406030204" pitchFamily="18" charset="0"/>
                        <a:ea typeface="Cambria Math" panose="02040503050406030204" pitchFamily="18" charset="0"/>
                      </a:rPr>
                      <m:t>∀ </m:t>
                    </m:r>
                    <m:r>
                      <a:rPr lang="en-IN" sz="1800" b="1" i="1">
                        <a:solidFill>
                          <a:schemeClr val="bg1"/>
                        </a:solidFill>
                        <a:latin typeface="Cambria Math" panose="02040503050406030204" pitchFamily="18" charset="0"/>
                        <a:ea typeface="Cambria Math" panose="02040503050406030204" pitchFamily="18" charset="0"/>
                      </a:rPr>
                      <m:t>𝒙</m:t>
                    </m:r>
                    <m:r>
                      <a:rPr lang="en-IN" sz="1800" b="1" i="1">
                        <a:solidFill>
                          <a:schemeClr val="bg1"/>
                        </a:solidFill>
                        <a:latin typeface="Cambria Math" panose="02040503050406030204" pitchFamily="18" charset="0"/>
                        <a:ea typeface="Cambria Math" panose="02040503050406030204" pitchFamily="18" charset="0"/>
                      </a:rPr>
                      <m:t> </m:t>
                    </m:r>
                    <m:r>
                      <a:rPr lang="en-IN" sz="1800" b="1" i="1">
                        <a:solidFill>
                          <a:schemeClr val="bg1"/>
                        </a:solidFill>
                        <a:latin typeface="Cambria Math" panose="02040503050406030204" pitchFamily="18" charset="0"/>
                        <a:ea typeface="Cambria Math" panose="02040503050406030204" pitchFamily="18" charset="0"/>
                      </a:rPr>
                      <m:t>𝒑</m:t>
                    </m:r>
                    <m:d>
                      <m:dPr>
                        <m:ctrlPr>
                          <a:rPr lang="en-IN" sz="1800" b="1" i="1">
                            <a:solidFill>
                              <a:schemeClr val="bg1"/>
                            </a:solidFill>
                            <a:latin typeface="Cambria Math" panose="02040503050406030204" pitchFamily="18" charset="0"/>
                            <a:ea typeface="Cambria Math" panose="02040503050406030204" pitchFamily="18" charset="0"/>
                          </a:rPr>
                        </m:ctrlPr>
                      </m:dPr>
                      <m:e>
                        <m:r>
                          <a:rPr lang="en-IN" sz="1800" b="1" i="1">
                            <a:solidFill>
                              <a:schemeClr val="bg1"/>
                            </a:solidFill>
                            <a:latin typeface="Cambria Math" panose="02040503050406030204" pitchFamily="18" charset="0"/>
                            <a:ea typeface="Cambria Math" panose="02040503050406030204" pitchFamily="18" charset="0"/>
                          </a:rPr>
                          <m:t>𝒙</m:t>
                        </m:r>
                      </m:e>
                    </m:d>
                  </m:oMath>
                </a14:m>
                <a:r>
                  <a:rPr lang="en-IN" sz="1800" b="1" dirty="0">
                    <a:solidFill>
                      <a:schemeClr val="bg1"/>
                    </a:solidFill>
                  </a:rPr>
                  <a:t> is false if  p(x)  is false  for at least one value of  x  in domain </a:t>
                </a:r>
              </a:p>
            </p:txBody>
          </p:sp>
        </mc:Choice>
        <mc:Fallback xmlns="">
          <p:sp>
            <p:nvSpPr>
              <p:cNvPr id="5" name="Rectangle 4">
                <a:extLst>
                  <a:ext uri="{FF2B5EF4-FFF2-40B4-BE49-F238E27FC236}">
                    <a16:creationId xmlns:a16="http://schemas.microsoft.com/office/drawing/2014/main" id="{F18CE41D-EDF9-4047-AE91-A971F0855CF2}"/>
                  </a:ext>
                </a:extLst>
              </p:cNvPr>
              <p:cNvSpPr>
                <a:spLocks noRot="1" noChangeAspect="1" noMove="1" noResize="1" noEditPoints="1" noAdjustHandles="1" noChangeArrowheads="1" noChangeShapeType="1" noTextEdit="1"/>
              </p:cNvSpPr>
              <p:nvPr/>
            </p:nvSpPr>
            <p:spPr>
              <a:xfrm>
                <a:off x="3953784" y="2737463"/>
                <a:ext cx="4572000" cy="2031325"/>
              </a:xfrm>
              <a:prstGeom prst="rect">
                <a:avLst/>
              </a:prstGeom>
              <a:blipFill>
                <a:blip r:embed="rId7"/>
                <a:stretch>
                  <a:fillRect l="-1200" t="-1502" r="-3467" b="-3904"/>
                </a:stretch>
              </a:blipFill>
            </p:spPr>
            <p:txBody>
              <a:bodyPr/>
              <a:lstStyle/>
              <a:p>
                <a:r>
                  <a:rPr lang="en-US">
                    <a:noFill/>
                  </a:rPr>
                  <a:t> </a:t>
                </a:r>
              </a:p>
            </p:txBody>
          </p:sp>
        </mc:Fallback>
      </mc:AlternateContent>
    </p:spTree>
    <p:extLst>
      <p:ext uri="{BB962C8B-B14F-4D97-AF65-F5344CB8AC3E}">
        <p14:creationId xmlns:p14="http://schemas.microsoft.com/office/powerpoint/2010/main" val="3511930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21496" y="-87332"/>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F5844DE5-096F-442C-A45E-3C728D129D01}"/>
              </a:ext>
            </a:extLst>
          </p:cNvPr>
          <p:cNvSpPr/>
          <p:nvPr/>
        </p:nvSpPr>
        <p:spPr>
          <a:xfrm>
            <a:off x="285135" y="0"/>
            <a:ext cx="1968967" cy="400110"/>
          </a:xfrm>
          <a:prstGeom prst="rect">
            <a:avLst/>
          </a:prstGeom>
        </p:spPr>
        <p:txBody>
          <a:bodyPr wrap="square">
            <a:spAutoFit/>
          </a:bodyPr>
          <a:lstStyle/>
          <a:p>
            <a:r>
              <a:rPr lang="en-IN" sz="2000" dirty="0"/>
              <a:t>Notes:</a:t>
            </a:r>
            <a:endParaRPr lang="en-US" sz="20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A44626E5-D974-4121-9D9F-27E539C544EA}"/>
                  </a:ext>
                </a:extLst>
              </p:cNvPr>
              <p:cNvSpPr/>
              <p:nvPr/>
            </p:nvSpPr>
            <p:spPr>
              <a:xfrm>
                <a:off x="315613" y="833057"/>
                <a:ext cx="5840638" cy="3108543"/>
              </a:xfrm>
              <a:prstGeom prst="rect">
                <a:avLst/>
              </a:prstGeom>
            </p:spPr>
            <p:txBody>
              <a:bodyPr wrap="square">
                <a:spAutoFit/>
              </a:bodyPr>
              <a:lstStyle/>
              <a:p>
                <a:r>
                  <a:rPr lang="en-IN" sz="2800" b="1" dirty="0">
                    <a:solidFill>
                      <a:schemeClr val="bg1"/>
                    </a:solidFill>
                  </a:rPr>
                  <a:t>The ‘x’ for which </a:t>
                </a:r>
                <a14:m>
                  <m:oMath xmlns:m="http://schemas.openxmlformats.org/officeDocument/2006/math">
                    <m:r>
                      <a:rPr lang="en-IN" sz="2800" b="1" i="1">
                        <a:solidFill>
                          <a:schemeClr val="bg1"/>
                        </a:solidFill>
                        <a:latin typeface="Cambria Math" panose="02040503050406030204" pitchFamily="18" charset="0"/>
                        <a:ea typeface="Cambria Math" panose="02040503050406030204" pitchFamily="18" charset="0"/>
                      </a:rPr>
                      <m:t>∀ </m:t>
                    </m:r>
                    <m:r>
                      <a:rPr lang="en-IN" sz="2800" b="1" i="1">
                        <a:solidFill>
                          <a:schemeClr val="bg1"/>
                        </a:solidFill>
                        <a:latin typeface="Cambria Math" panose="02040503050406030204" pitchFamily="18" charset="0"/>
                        <a:ea typeface="Cambria Math" panose="02040503050406030204" pitchFamily="18" charset="0"/>
                      </a:rPr>
                      <m:t>𝒙</m:t>
                    </m:r>
                    <m:r>
                      <a:rPr lang="en-IN" sz="2800" b="1" i="1">
                        <a:solidFill>
                          <a:schemeClr val="bg1"/>
                        </a:solidFill>
                        <a:latin typeface="Cambria Math" panose="02040503050406030204" pitchFamily="18" charset="0"/>
                        <a:ea typeface="Cambria Math" panose="02040503050406030204" pitchFamily="18" charset="0"/>
                      </a:rPr>
                      <m:t> </m:t>
                    </m:r>
                    <m:r>
                      <a:rPr lang="en-IN" sz="2800" b="1" i="1">
                        <a:solidFill>
                          <a:schemeClr val="bg1"/>
                        </a:solidFill>
                        <a:latin typeface="Cambria Math" panose="02040503050406030204" pitchFamily="18" charset="0"/>
                        <a:ea typeface="Cambria Math" panose="02040503050406030204" pitchFamily="18" charset="0"/>
                      </a:rPr>
                      <m:t>𝒑</m:t>
                    </m:r>
                    <m:d>
                      <m:dPr>
                        <m:ctrlPr>
                          <a:rPr lang="en-IN" sz="2800" b="1" i="1">
                            <a:solidFill>
                              <a:schemeClr val="bg1"/>
                            </a:solidFill>
                            <a:latin typeface="Cambria Math" panose="02040503050406030204" pitchFamily="18" charset="0"/>
                            <a:ea typeface="Cambria Math" panose="02040503050406030204" pitchFamily="18" charset="0"/>
                          </a:rPr>
                        </m:ctrlPr>
                      </m:dPr>
                      <m:e>
                        <m:r>
                          <a:rPr lang="en-IN" sz="2800" b="1" i="1">
                            <a:solidFill>
                              <a:schemeClr val="bg1"/>
                            </a:solidFill>
                            <a:latin typeface="Cambria Math" panose="02040503050406030204" pitchFamily="18" charset="0"/>
                            <a:ea typeface="Cambria Math" panose="02040503050406030204" pitchFamily="18" charset="0"/>
                          </a:rPr>
                          <m:t>𝒙</m:t>
                        </m:r>
                      </m:e>
                    </m:d>
                  </m:oMath>
                </a14:m>
                <a:r>
                  <a:rPr lang="en-IN" sz="2800" b="1" dirty="0">
                    <a:solidFill>
                      <a:schemeClr val="bg1"/>
                    </a:solidFill>
                  </a:rPr>
                  <a:t> is false is called counter example of </a:t>
                </a:r>
                <a14:m>
                  <m:oMath xmlns:m="http://schemas.openxmlformats.org/officeDocument/2006/math">
                    <m:r>
                      <a:rPr lang="en-IN" sz="2800" b="1" i="1">
                        <a:solidFill>
                          <a:schemeClr val="bg1"/>
                        </a:solidFill>
                        <a:latin typeface="Cambria Math" panose="02040503050406030204" pitchFamily="18" charset="0"/>
                        <a:ea typeface="Cambria Math" panose="02040503050406030204" pitchFamily="18" charset="0"/>
                      </a:rPr>
                      <m:t>∀ </m:t>
                    </m:r>
                    <m:r>
                      <a:rPr lang="en-IN" sz="2800" b="1" i="1">
                        <a:solidFill>
                          <a:schemeClr val="bg1"/>
                        </a:solidFill>
                        <a:latin typeface="Cambria Math" panose="02040503050406030204" pitchFamily="18" charset="0"/>
                        <a:ea typeface="Cambria Math" panose="02040503050406030204" pitchFamily="18" charset="0"/>
                      </a:rPr>
                      <m:t>𝒙</m:t>
                    </m:r>
                    <m:r>
                      <a:rPr lang="en-IN" sz="2800" b="1" i="1">
                        <a:solidFill>
                          <a:schemeClr val="bg1"/>
                        </a:solidFill>
                        <a:latin typeface="Cambria Math" panose="02040503050406030204" pitchFamily="18" charset="0"/>
                        <a:ea typeface="Cambria Math" panose="02040503050406030204" pitchFamily="18" charset="0"/>
                      </a:rPr>
                      <m:t> </m:t>
                    </m:r>
                    <m:r>
                      <a:rPr lang="en-IN" sz="2800" b="1" i="1">
                        <a:solidFill>
                          <a:schemeClr val="bg1"/>
                        </a:solidFill>
                        <a:latin typeface="Cambria Math" panose="02040503050406030204" pitchFamily="18" charset="0"/>
                        <a:ea typeface="Cambria Math" panose="02040503050406030204" pitchFamily="18" charset="0"/>
                      </a:rPr>
                      <m:t>𝒑</m:t>
                    </m:r>
                    <m:d>
                      <m:dPr>
                        <m:ctrlPr>
                          <a:rPr lang="en-IN" sz="2800" b="1" i="1">
                            <a:solidFill>
                              <a:schemeClr val="bg1"/>
                            </a:solidFill>
                            <a:latin typeface="Cambria Math" panose="02040503050406030204" pitchFamily="18" charset="0"/>
                            <a:ea typeface="Cambria Math" panose="02040503050406030204" pitchFamily="18" charset="0"/>
                          </a:rPr>
                        </m:ctrlPr>
                      </m:dPr>
                      <m:e>
                        <m:r>
                          <a:rPr lang="en-IN" sz="2800" b="1" i="1">
                            <a:solidFill>
                              <a:schemeClr val="bg1"/>
                            </a:solidFill>
                            <a:latin typeface="Cambria Math" panose="02040503050406030204" pitchFamily="18" charset="0"/>
                            <a:ea typeface="Cambria Math" panose="02040503050406030204" pitchFamily="18" charset="0"/>
                          </a:rPr>
                          <m:t>𝒙</m:t>
                        </m:r>
                      </m:e>
                    </m:d>
                  </m:oMath>
                </a14:m>
                <a:endParaRPr lang="en-IN" sz="2800" b="1" dirty="0">
                  <a:solidFill>
                    <a:schemeClr val="bg1"/>
                  </a:solidFill>
                </a:endParaRPr>
              </a:p>
              <a:p>
                <a:endParaRPr lang="en-IN" sz="2800" b="1" dirty="0">
                  <a:solidFill>
                    <a:schemeClr val="bg1"/>
                  </a:solidFill>
                </a:endParaRPr>
              </a:p>
              <a:p>
                <a:r>
                  <a:rPr lang="en-IN" sz="2800" b="1" dirty="0">
                    <a:solidFill>
                      <a:schemeClr val="bg1"/>
                    </a:solidFill>
                  </a:rPr>
                  <a:t>If domain D  = </a:t>
                </a:r>
                <a14:m>
                  <m:oMath xmlns:m="http://schemas.openxmlformats.org/officeDocument/2006/math">
                    <m:r>
                      <a:rPr lang="en-IN" sz="2800" b="1" i="1">
                        <a:solidFill>
                          <a:schemeClr val="bg1"/>
                        </a:solidFill>
                        <a:latin typeface="Cambria Math" panose="02040503050406030204" pitchFamily="18" charset="0"/>
                        <a:ea typeface="Cambria Math" panose="02040503050406030204" pitchFamily="18" charset="0"/>
                      </a:rPr>
                      <m:t>∅  </m:t>
                    </m:r>
                    <m:r>
                      <a:rPr lang="en-IN" sz="2800" b="1" i="1">
                        <a:solidFill>
                          <a:schemeClr val="bg1"/>
                        </a:solidFill>
                        <a:latin typeface="Cambria Math" panose="02040503050406030204" pitchFamily="18" charset="0"/>
                        <a:ea typeface="Cambria Math" panose="02040503050406030204" pitchFamily="18" charset="0"/>
                      </a:rPr>
                      <m:t>𝒕𝒉𝒆𝒏</m:t>
                    </m:r>
                    <m:r>
                      <a:rPr lang="en-IN" sz="2800" b="1" i="1">
                        <a:solidFill>
                          <a:schemeClr val="bg1"/>
                        </a:solidFill>
                        <a:latin typeface="Cambria Math" panose="02040503050406030204" pitchFamily="18" charset="0"/>
                        <a:ea typeface="Cambria Math" panose="02040503050406030204" pitchFamily="18" charset="0"/>
                      </a:rPr>
                      <m:t>  ∀ </m:t>
                    </m:r>
                    <m:r>
                      <a:rPr lang="en-IN" sz="2800" b="1" i="1">
                        <a:solidFill>
                          <a:schemeClr val="bg1"/>
                        </a:solidFill>
                        <a:latin typeface="Cambria Math" panose="02040503050406030204" pitchFamily="18" charset="0"/>
                        <a:ea typeface="Cambria Math" panose="02040503050406030204" pitchFamily="18" charset="0"/>
                      </a:rPr>
                      <m:t>𝒙</m:t>
                    </m:r>
                    <m:r>
                      <a:rPr lang="en-IN" sz="2800" b="1" i="1">
                        <a:solidFill>
                          <a:schemeClr val="bg1"/>
                        </a:solidFill>
                        <a:latin typeface="Cambria Math" panose="02040503050406030204" pitchFamily="18" charset="0"/>
                        <a:ea typeface="Cambria Math" panose="02040503050406030204" pitchFamily="18" charset="0"/>
                      </a:rPr>
                      <m:t> </m:t>
                    </m:r>
                    <m:r>
                      <a:rPr lang="en-IN" sz="2800" b="1" i="1">
                        <a:solidFill>
                          <a:schemeClr val="bg1"/>
                        </a:solidFill>
                        <a:latin typeface="Cambria Math" panose="02040503050406030204" pitchFamily="18" charset="0"/>
                        <a:ea typeface="Cambria Math" panose="02040503050406030204" pitchFamily="18" charset="0"/>
                      </a:rPr>
                      <m:t>𝒑</m:t>
                    </m:r>
                    <m:d>
                      <m:dPr>
                        <m:ctrlPr>
                          <a:rPr lang="en-IN" sz="2800" b="1" i="1">
                            <a:solidFill>
                              <a:schemeClr val="bg1"/>
                            </a:solidFill>
                            <a:latin typeface="Cambria Math" panose="02040503050406030204" pitchFamily="18" charset="0"/>
                            <a:ea typeface="Cambria Math" panose="02040503050406030204" pitchFamily="18" charset="0"/>
                          </a:rPr>
                        </m:ctrlPr>
                      </m:dPr>
                      <m:e>
                        <m:r>
                          <a:rPr lang="en-IN" sz="2800" b="1" i="1">
                            <a:solidFill>
                              <a:schemeClr val="bg1"/>
                            </a:solidFill>
                            <a:latin typeface="Cambria Math" panose="02040503050406030204" pitchFamily="18" charset="0"/>
                            <a:ea typeface="Cambria Math" panose="02040503050406030204" pitchFamily="18" charset="0"/>
                          </a:rPr>
                          <m:t>𝒙</m:t>
                        </m:r>
                      </m:e>
                    </m:d>
                  </m:oMath>
                </a14:m>
                <a:r>
                  <a:rPr lang="en-IN" sz="2800" b="1" dirty="0">
                    <a:solidFill>
                      <a:schemeClr val="bg1"/>
                    </a:solidFill>
                  </a:rPr>
                  <a:t> is by default  true as there are no counter example.</a:t>
                </a:r>
              </a:p>
            </p:txBody>
          </p:sp>
        </mc:Choice>
        <mc:Fallback xmlns="">
          <p:sp>
            <p:nvSpPr>
              <p:cNvPr id="3" name="Rectangle 2">
                <a:extLst>
                  <a:ext uri="{FF2B5EF4-FFF2-40B4-BE49-F238E27FC236}">
                    <a16:creationId xmlns:a16="http://schemas.microsoft.com/office/drawing/2014/main" id="{A44626E5-D974-4121-9D9F-27E539C544EA}"/>
                  </a:ext>
                </a:extLst>
              </p:cNvPr>
              <p:cNvSpPr>
                <a:spLocks noRot="1" noChangeAspect="1" noMove="1" noResize="1" noEditPoints="1" noAdjustHandles="1" noChangeArrowheads="1" noChangeShapeType="1" noTextEdit="1"/>
              </p:cNvSpPr>
              <p:nvPr/>
            </p:nvSpPr>
            <p:spPr>
              <a:xfrm>
                <a:off x="315613" y="833057"/>
                <a:ext cx="5840638" cy="3108543"/>
              </a:xfrm>
              <a:prstGeom prst="rect">
                <a:avLst/>
              </a:prstGeom>
              <a:blipFill>
                <a:blip r:embed="rId6"/>
                <a:stretch>
                  <a:fillRect l="-2192" t="-2157" r="-1357" b="-4510"/>
                </a:stretch>
              </a:blipFill>
            </p:spPr>
            <p:txBody>
              <a:bodyPr/>
              <a:lstStyle/>
              <a:p>
                <a:r>
                  <a:rPr lang="en-US">
                    <a:noFill/>
                  </a:rPr>
                  <a:t> </a:t>
                </a:r>
              </a:p>
            </p:txBody>
          </p:sp>
        </mc:Fallback>
      </mc:AlternateContent>
    </p:spTree>
    <p:extLst>
      <p:ext uri="{BB962C8B-B14F-4D97-AF65-F5344CB8AC3E}">
        <p14:creationId xmlns:p14="http://schemas.microsoft.com/office/powerpoint/2010/main" val="63575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FFD98EEB-85ED-4F6A-B995-6B12F5BD164E}"/>
              </a:ext>
            </a:extLst>
          </p:cNvPr>
          <p:cNvSpPr/>
          <p:nvPr/>
        </p:nvSpPr>
        <p:spPr>
          <a:xfrm>
            <a:off x="429029" y="176023"/>
            <a:ext cx="1510051" cy="400110"/>
          </a:xfrm>
          <a:prstGeom prst="rect">
            <a:avLst/>
          </a:prstGeom>
        </p:spPr>
        <p:txBody>
          <a:bodyPr wrap="square">
            <a:spAutoFit/>
          </a:bodyPr>
          <a:lstStyle/>
          <a:p>
            <a:r>
              <a:rPr lang="en-IN" sz="2000" dirty="0"/>
              <a:t>Example: </a:t>
            </a:r>
            <a:endParaRPr lang="en-US" sz="20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53532FC1-0C20-4C93-8404-9268960B6996}"/>
                  </a:ext>
                </a:extLst>
              </p:cNvPr>
              <p:cNvSpPr/>
              <p:nvPr/>
            </p:nvSpPr>
            <p:spPr>
              <a:xfrm>
                <a:off x="260235" y="752155"/>
                <a:ext cx="4801755" cy="1477328"/>
              </a:xfrm>
              <a:prstGeom prst="rect">
                <a:avLst/>
              </a:prstGeom>
            </p:spPr>
            <p:txBody>
              <a:bodyPr wrap="square">
                <a:spAutoFit/>
              </a:bodyPr>
              <a:lstStyle/>
              <a:p>
                <a:r>
                  <a:rPr lang="en-IN" sz="1800" dirty="0">
                    <a:solidFill>
                      <a:schemeClr val="bg1"/>
                    </a:solidFill>
                  </a:rPr>
                  <a:t>If p(x) : </a:t>
                </a:r>
                <a14:m>
                  <m:oMath xmlns:m="http://schemas.openxmlformats.org/officeDocument/2006/math">
                    <m:sSup>
                      <m:sSupPr>
                        <m:ctrlPr>
                          <a:rPr lang="en-IN" sz="1800" i="1">
                            <a:solidFill>
                              <a:schemeClr val="bg1"/>
                            </a:solidFill>
                            <a:latin typeface="Cambria Math" panose="02040503050406030204" pitchFamily="18" charset="0"/>
                          </a:rPr>
                        </m:ctrlPr>
                      </m:sSupPr>
                      <m:e>
                        <m:r>
                          <a:rPr lang="en-IN" sz="1800" i="1">
                            <a:solidFill>
                              <a:schemeClr val="bg1"/>
                            </a:solidFill>
                            <a:latin typeface="Cambria Math" panose="02040503050406030204" pitchFamily="18" charset="0"/>
                          </a:rPr>
                          <m:t>𝑥</m:t>
                        </m:r>
                      </m:e>
                      <m:sup>
                        <m:r>
                          <a:rPr lang="en-IN" sz="1800" i="1">
                            <a:solidFill>
                              <a:schemeClr val="bg1"/>
                            </a:solidFill>
                            <a:latin typeface="Cambria Math" panose="02040503050406030204" pitchFamily="18" charset="0"/>
                          </a:rPr>
                          <m:t>2</m:t>
                        </m:r>
                      </m:sup>
                    </m:sSup>
                  </m:oMath>
                </a14:m>
                <a:r>
                  <a:rPr lang="en-IN" sz="1800" dirty="0">
                    <a:solidFill>
                      <a:schemeClr val="bg1"/>
                    </a:solidFill>
                  </a:rPr>
                  <a:t>&gt; 10 then what is true /false value of </a:t>
                </a:r>
                <a14:m>
                  <m:oMath xmlns:m="http://schemas.openxmlformats.org/officeDocument/2006/math">
                    <m:r>
                      <a:rPr lang="en-IN" sz="1800" i="1">
                        <a:solidFill>
                          <a:schemeClr val="bg1"/>
                        </a:solidFill>
                        <a:latin typeface="Cambria Math" panose="02040503050406030204" pitchFamily="18" charset="0"/>
                        <a:ea typeface="Cambria Math" panose="02040503050406030204" pitchFamily="18" charset="0"/>
                      </a:rPr>
                      <m:t>∀ </m:t>
                    </m:r>
                    <m:r>
                      <a:rPr lang="en-IN" sz="1800" i="1">
                        <a:solidFill>
                          <a:schemeClr val="bg1"/>
                        </a:solidFill>
                        <a:latin typeface="Cambria Math" panose="02040503050406030204" pitchFamily="18" charset="0"/>
                        <a:ea typeface="Cambria Math" panose="02040503050406030204" pitchFamily="18" charset="0"/>
                      </a:rPr>
                      <m:t>𝑥</m:t>
                    </m:r>
                    <m:r>
                      <a:rPr lang="en-IN" sz="1800" i="1">
                        <a:solidFill>
                          <a:schemeClr val="bg1"/>
                        </a:solidFill>
                        <a:latin typeface="Cambria Math" panose="02040503050406030204" pitchFamily="18" charset="0"/>
                        <a:ea typeface="Cambria Math" panose="02040503050406030204" pitchFamily="18" charset="0"/>
                      </a:rPr>
                      <m:t> </m:t>
                    </m:r>
                    <m:r>
                      <a:rPr lang="en-IN" sz="1800" i="1">
                        <a:solidFill>
                          <a:schemeClr val="bg1"/>
                        </a:solidFill>
                        <a:latin typeface="Cambria Math" panose="02040503050406030204" pitchFamily="18" charset="0"/>
                        <a:ea typeface="Cambria Math" panose="02040503050406030204" pitchFamily="18" charset="0"/>
                      </a:rPr>
                      <m:t>𝑝</m:t>
                    </m:r>
                    <m:d>
                      <m:dPr>
                        <m:ctrlPr>
                          <a:rPr lang="en-IN" sz="1800" i="1">
                            <a:solidFill>
                              <a:schemeClr val="bg1"/>
                            </a:solidFill>
                            <a:latin typeface="Cambria Math" panose="02040503050406030204" pitchFamily="18" charset="0"/>
                            <a:ea typeface="Cambria Math" panose="02040503050406030204" pitchFamily="18" charset="0"/>
                          </a:rPr>
                        </m:ctrlPr>
                      </m:dPr>
                      <m:e>
                        <m:r>
                          <a:rPr lang="en-IN" sz="1800" i="1">
                            <a:solidFill>
                              <a:schemeClr val="bg1"/>
                            </a:solidFill>
                            <a:latin typeface="Cambria Math" panose="02040503050406030204" pitchFamily="18" charset="0"/>
                            <a:ea typeface="Cambria Math" panose="02040503050406030204" pitchFamily="18" charset="0"/>
                          </a:rPr>
                          <m:t>𝑥</m:t>
                        </m:r>
                      </m:e>
                    </m:d>
                  </m:oMath>
                </a14:m>
                <a:r>
                  <a:rPr lang="en-IN" sz="1800" dirty="0">
                    <a:solidFill>
                      <a:schemeClr val="bg1"/>
                    </a:solidFill>
                  </a:rPr>
                  <a:t>  if </a:t>
                </a:r>
              </a:p>
              <a:p>
                <a:pPr marL="514350" indent="-514350">
                  <a:buFont typeface="+mj-lt"/>
                  <a:buAutoNum type="arabicPeriod"/>
                </a:pPr>
                <a:r>
                  <a:rPr lang="en-IN" sz="1800" dirty="0">
                    <a:solidFill>
                      <a:schemeClr val="bg1"/>
                    </a:solidFill>
                  </a:rPr>
                  <a:t> D  = R</a:t>
                </a:r>
              </a:p>
              <a:p>
                <a:pPr marL="514350" indent="-514350">
                  <a:buFont typeface="+mj-lt"/>
                  <a:buAutoNum type="arabicPeriod"/>
                </a:pPr>
                <a:r>
                  <a:rPr lang="en-IN" sz="1800" dirty="0">
                    <a:solidFill>
                      <a:schemeClr val="bg1"/>
                    </a:solidFill>
                  </a:rPr>
                  <a:t>D ={ 1,2,3,4}</a:t>
                </a:r>
              </a:p>
              <a:p>
                <a:pPr marL="514350" indent="-514350">
                  <a:buFont typeface="+mj-lt"/>
                  <a:buAutoNum type="arabicPeriod"/>
                </a:pPr>
                <a:r>
                  <a:rPr lang="en-IN" sz="1800" dirty="0">
                    <a:solidFill>
                      <a:schemeClr val="bg1"/>
                    </a:solidFill>
                  </a:rPr>
                  <a:t>D = [11,20]</a:t>
                </a:r>
              </a:p>
            </p:txBody>
          </p:sp>
        </mc:Choice>
        <mc:Fallback xmlns="">
          <p:sp>
            <p:nvSpPr>
              <p:cNvPr id="3" name="Rectangle 2">
                <a:extLst>
                  <a:ext uri="{FF2B5EF4-FFF2-40B4-BE49-F238E27FC236}">
                    <a16:creationId xmlns:a16="http://schemas.microsoft.com/office/drawing/2014/main" id="{53532FC1-0C20-4C93-8404-9268960B6996}"/>
                  </a:ext>
                </a:extLst>
              </p:cNvPr>
              <p:cNvSpPr>
                <a:spLocks noRot="1" noChangeAspect="1" noMove="1" noResize="1" noEditPoints="1" noAdjustHandles="1" noChangeArrowheads="1" noChangeShapeType="1" noTextEdit="1"/>
              </p:cNvSpPr>
              <p:nvPr/>
            </p:nvSpPr>
            <p:spPr>
              <a:xfrm>
                <a:off x="260235" y="752155"/>
                <a:ext cx="4801755" cy="1477328"/>
              </a:xfrm>
              <a:prstGeom prst="rect">
                <a:avLst/>
              </a:prstGeom>
              <a:blipFill>
                <a:blip r:embed="rId6"/>
                <a:stretch>
                  <a:fillRect l="-1144" t="-2058" b="-5350"/>
                </a:stretch>
              </a:blipFill>
            </p:spPr>
            <p:txBody>
              <a:bodyPr/>
              <a:lstStyle/>
              <a:p>
                <a:r>
                  <a:rPr lang="en-US">
                    <a:noFill/>
                  </a:rPr>
                  <a:t> </a:t>
                </a:r>
              </a:p>
            </p:txBody>
          </p:sp>
        </mc:Fallback>
      </mc:AlternateContent>
      <p:pic>
        <p:nvPicPr>
          <p:cNvPr id="14" name="Picture 13">
            <a:extLst>
              <a:ext uri="{FF2B5EF4-FFF2-40B4-BE49-F238E27FC236}">
                <a16:creationId xmlns="" xmlns:a16="http://schemas.microsoft.com/office/drawing/2014/main" id="{336E9AA1-E3AF-47A6-BA5D-0AF79AA35FA3}"/>
              </a:ext>
            </a:extLst>
          </p:cNvPr>
          <p:cNvPicPr>
            <a:picLocks noChangeAspect="1"/>
          </p:cNvPicPr>
          <p:nvPr/>
        </p:nvPicPr>
        <p:blipFill>
          <a:blip r:embed="rId7"/>
          <a:stretch>
            <a:fillRect/>
          </a:stretch>
        </p:blipFill>
        <p:spPr>
          <a:xfrm>
            <a:off x="144484" y="2290377"/>
            <a:ext cx="3589192" cy="2913449"/>
          </a:xfrm>
          <a:prstGeom prst="rect">
            <a:avLst/>
          </a:prstGeom>
        </p:spPr>
      </p:pic>
      <p:pic>
        <p:nvPicPr>
          <p:cNvPr id="15" name="Picture 14">
            <a:extLst>
              <a:ext uri="{FF2B5EF4-FFF2-40B4-BE49-F238E27FC236}">
                <a16:creationId xmlns="" xmlns:a16="http://schemas.microsoft.com/office/drawing/2014/main" id="{0E283356-D4F6-486A-A716-38547EE7F0A6}"/>
              </a:ext>
            </a:extLst>
          </p:cNvPr>
          <p:cNvPicPr>
            <a:picLocks noChangeAspect="1"/>
          </p:cNvPicPr>
          <p:nvPr/>
        </p:nvPicPr>
        <p:blipFill>
          <a:blip r:embed="rId8"/>
          <a:stretch>
            <a:fillRect/>
          </a:stretch>
        </p:blipFill>
        <p:spPr>
          <a:xfrm>
            <a:off x="3076571" y="2290377"/>
            <a:ext cx="2981331" cy="3010918"/>
          </a:xfrm>
          <a:prstGeom prst="rect">
            <a:avLst/>
          </a:prstGeom>
        </p:spPr>
      </p:pic>
      <p:pic>
        <p:nvPicPr>
          <p:cNvPr id="16" name="Picture 15">
            <a:extLst>
              <a:ext uri="{FF2B5EF4-FFF2-40B4-BE49-F238E27FC236}">
                <a16:creationId xmlns="" xmlns:a16="http://schemas.microsoft.com/office/drawing/2014/main" id="{8C0ACADE-7761-42A9-A735-26CD39269A05}"/>
              </a:ext>
            </a:extLst>
          </p:cNvPr>
          <p:cNvPicPr>
            <a:picLocks noChangeAspect="1"/>
          </p:cNvPicPr>
          <p:nvPr/>
        </p:nvPicPr>
        <p:blipFill>
          <a:blip r:embed="rId9"/>
          <a:stretch>
            <a:fillRect/>
          </a:stretch>
        </p:blipFill>
        <p:spPr>
          <a:xfrm>
            <a:off x="5813846" y="2290376"/>
            <a:ext cx="3245627" cy="2899007"/>
          </a:xfrm>
          <a:prstGeom prst="rect">
            <a:avLst/>
          </a:prstGeom>
        </p:spPr>
      </p:pic>
    </p:spTree>
    <p:extLst>
      <p:ext uri="{BB962C8B-B14F-4D97-AF65-F5344CB8AC3E}">
        <p14:creationId xmlns:p14="http://schemas.microsoft.com/office/powerpoint/2010/main" val="248127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17537"/>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511DFC5E-45E4-4777-86D3-73ED90CC2B40}"/>
              </a:ext>
            </a:extLst>
          </p:cNvPr>
          <p:cNvSpPr/>
          <p:nvPr/>
        </p:nvSpPr>
        <p:spPr>
          <a:xfrm>
            <a:off x="250711" y="0"/>
            <a:ext cx="2226676" cy="400110"/>
          </a:xfrm>
          <a:prstGeom prst="rect">
            <a:avLst/>
          </a:prstGeom>
        </p:spPr>
        <p:txBody>
          <a:bodyPr wrap="square">
            <a:spAutoFit/>
          </a:bodyPr>
          <a:lstStyle/>
          <a:p>
            <a:r>
              <a:rPr lang="en-IN" sz="2000" dirty="0"/>
              <a:t>Example</a:t>
            </a:r>
            <a:endParaRPr lang="en-US" sz="20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2EE2123C-9E0B-4B7D-AD0A-1E9A668140C7}"/>
                  </a:ext>
                </a:extLst>
              </p:cNvPr>
              <p:cNvSpPr/>
              <p:nvPr/>
            </p:nvSpPr>
            <p:spPr>
              <a:xfrm>
                <a:off x="429030" y="770555"/>
                <a:ext cx="4572000" cy="830997"/>
              </a:xfrm>
              <a:prstGeom prst="rect">
                <a:avLst/>
              </a:prstGeom>
            </p:spPr>
            <p:txBody>
              <a:bodyPr>
                <a:spAutoFit/>
              </a:bodyPr>
              <a:lstStyle/>
              <a:p>
                <a:r>
                  <a:rPr lang="en-IN" sz="1600" dirty="0">
                    <a:solidFill>
                      <a:schemeClr val="bg1"/>
                    </a:solidFill>
                  </a:rPr>
                  <a:t>Let ,P(x) : x is an even no then 2x+1 is always an odd no  , </a:t>
                </a:r>
              </a:p>
              <a:p>
                <a:pPr marL="0" indent="0">
                  <a:buNone/>
                </a:pPr>
                <a:r>
                  <a:rPr lang="en-IN" sz="1600" dirty="0">
                    <a:solidFill>
                      <a:schemeClr val="bg1"/>
                    </a:solidFill>
                  </a:rPr>
                  <a:t>  D  = N, then find the truth value of </a:t>
                </a:r>
                <a14:m>
                  <m:oMath xmlns:m="http://schemas.openxmlformats.org/officeDocument/2006/math">
                    <m:r>
                      <a:rPr lang="en-IN" sz="1600" i="1">
                        <a:solidFill>
                          <a:schemeClr val="bg1"/>
                        </a:solidFill>
                        <a:latin typeface="Cambria Math" panose="02040503050406030204" pitchFamily="18" charset="0"/>
                        <a:ea typeface="Cambria Math" panose="02040503050406030204" pitchFamily="18" charset="0"/>
                      </a:rPr>
                      <m:t>∀ </m:t>
                    </m:r>
                    <m:r>
                      <a:rPr lang="en-IN" sz="1600" i="1">
                        <a:solidFill>
                          <a:schemeClr val="bg1"/>
                        </a:solidFill>
                        <a:latin typeface="Cambria Math" panose="02040503050406030204" pitchFamily="18" charset="0"/>
                        <a:ea typeface="Cambria Math" panose="02040503050406030204" pitchFamily="18" charset="0"/>
                      </a:rPr>
                      <m:t>𝑥</m:t>
                    </m:r>
                    <m:r>
                      <a:rPr lang="en-IN" sz="1600" i="1">
                        <a:solidFill>
                          <a:schemeClr val="bg1"/>
                        </a:solidFill>
                        <a:latin typeface="Cambria Math" panose="02040503050406030204" pitchFamily="18" charset="0"/>
                        <a:ea typeface="Cambria Math" panose="02040503050406030204" pitchFamily="18" charset="0"/>
                      </a:rPr>
                      <m:t> </m:t>
                    </m:r>
                    <m:r>
                      <a:rPr lang="en-IN" sz="1600" i="1">
                        <a:solidFill>
                          <a:schemeClr val="bg1"/>
                        </a:solidFill>
                        <a:latin typeface="Cambria Math" panose="02040503050406030204" pitchFamily="18" charset="0"/>
                        <a:ea typeface="Cambria Math" panose="02040503050406030204" pitchFamily="18" charset="0"/>
                      </a:rPr>
                      <m:t>𝑝</m:t>
                    </m:r>
                    <m:d>
                      <m:dPr>
                        <m:ctrlPr>
                          <a:rPr lang="en-IN" sz="1600" i="1">
                            <a:solidFill>
                              <a:schemeClr val="bg1"/>
                            </a:solidFill>
                            <a:latin typeface="Cambria Math" panose="02040503050406030204" pitchFamily="18" charset="0"/>
                            <a:ea typeface="Cambria Math" panose="02040503050406030204" pitchFamily="18" charset="0"/>
                          </a:rPr>
                        </m:ctrlPr>
                      </m:dPr>
                      <m:e>
                        <m:r>
                          <a:rPr lang="en-IN" sz="1600" i="1">
                            <a:solidFill>
                              <a:schemeClr val="bg1"/>
                            </a:solidFill>
                            <a:latin typeface="Cambria Math" panose="02040503050406030204" pitchFamily="18" charset="0"/>
                            <a:ea typeface="Cambria Math" panose="02040503050406030204" pitchFamily="18" charset="0"/>
                          </a:rPr>
                          <m:t>𝑥</m:t>
                        </m:r>
                      </m:e>
                    </m:d>
                  </m:oMath>
                </a14:m>
                <a:endParaRPr lang="en-IN" sz="1600" dirty="0">
                  <a:solidFill>
                    <a:schemeClr val="bg1"/>
                  </a:solidFill>
                </a:endParaRPr>
              </a:p>
            </p:txBody>
          </p:sp>
        </mc:Choice>
        <mc:Fallback xmlns="">
          <p:sp>
            <p:nvSpPr>
              <p:cNvPr id="3" name="Rectangle 2">
                <a:extLst>
                  <a:ext uri="{FF2B5EF4-FFF2-40B4-BE49-F238E27FC236}">
                    <a16:creationId xmlns:a16="http://schemas.microsoft.com/office/drawing/2014/main" id="{2EE2123C-9E0B-4B7D-AD0A-1E9A668140C7}"/>
                  </a:ext>
                </a:extLst>
              </p:cNvPr>
              <p:cNvSpPr>
                <a:spLocks noRot="1" noChangeAspect="1" noMove="1" noResize="1" noEditPoints="1" noAdjustHandles="1" noChangeArrowheads="1" noChangeShapeType="1" noTextEdit="1"/>
              </p:cNvSpPr>
              <p:nvPr/>
            </p:nvSpPr>
            <p:spPr>
              <a:xfrm>
                <a:off x="429030" y="770555"/>
                <a:ext cx="4572000" cy="830997"/>
              </a:xfrm>
              <a:prstGeom prst="rect">
                <a:avLst/>
              </a:prstGeom>
              <a:blipFill>
                <a:blip r:embed="rId6"/>
                <a:stretch>
                  <a:fillRect l="-667" t="-2190" b="-80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 xmlns:a16="http://schemas.microsoft.com/office/drawing/2014/main" id="{8D648FC7-DEFB-4C5F-83EF-F4BCCE4F54CC}"/>
                  </a:ext>
                </a:extLst>
              </p:cNvPr>
              <p:cNvSpPr/>
              <p:nvPr/>
            </p:nvSpPr>
            <p:spPr>
              <a:xfrm>
                <a:off x="429030" y="2123948"/>
                <a:ext cx="4572000" cy="2031325"/>
              </a:xfrm>
              <a:prstGeom prst="rect">
                <a:avLst/>
              </a:prstGeom>
            </p:spPr>
            <p:txBody>
              <a:bodyPr>
                <a:spAutoFit/>
              </a:bodyPr>
              <a:lstStyle/>
              <a:p>
                <a:pPr marL="0" indent="0">
                  <a:buNone/>
                </a:pPr>
                <a:r>
                  <a:rPr lang="en-IN" sz="1800" dirty="0">
                    <a:solidFill>
                      <a:schemeClr val="bg1"/>
                    </a:solidFill>
                  </a:rPr>
                  <a:t>Ans :  lets take x = 2  even no </a:t>
                </a:r>
              </a:p>
              <a:p>
                <a:pPr marL="0" indent="0">
                  <a:buNone/>
                </a:pPr>
                <a:r>
                  <a:rPr lang="en-IN" sz="1800" dirty="0">
                    <a:solidFill>
                      <a:schemeClr val="bg1"/>
                    </a:solidFill>
                  </a:rPr>
                  <a:t>Then </a:t>
                </a:r>
              </a:p>
              <a:p>
                <a:pPr marL="0" indent="0">
                  <a:buNone/>
                </a:pPr>
                <a:r>
                  <a:rPr lang="en-IN" sz="1800" dirty="0">
                    <a:solidFill>
                      <a:schemeClr val="bg1"/>
                    </a:solidFill>
                  </a:rPr>
                  <a:t>P(2) : 2 is an even no then 5 is an odd no .</a:t>
                </a:r>
              </a:p>
              <a:p>
                <a:pPr marL="0" indent="0">
                  <a:buNone/>
                </a:pPr>
                <a:endParaRPr lang="en-IN" sz="1800" dirty="0">
                  <a:solidFill>
                    <a:schemeClr val="bg1"/>
                  </a:solidFill>
                </a:endParaRPr>
              </a:p>
              <a:p>
                <a:pPr marL="0" indent="0">
                  <a:buNone/>
                </a:pPr>
                <a:r>
                  <a:rPr lang="en-IN" sz="1800" dirty="0">
                    <a:solidFill>
                      <a:schemeClr val="bg1"/>
                    </a:solidFill>
                  </a:rPr>
                  <a:t>Thus for every   x from N </a:t>
                </a:r>
              </a:p>
              <a:p>
                <a:pPr marL="0" indent="0">
                  <a:buNone/>
                </a:pPr>
                <a:r>
                  <a:rPr lang="en-IN" sz="1800" dirty="0">
                    <a:solidFill>
                      <a:schemeClr val="bg1"/>
                    </a:solidFill>
                  </a:rPr>
                  <a:t>P(x) is true </a:t>
                </a:r>
              </a:p>
              <a:p>
                <a:pPr marL="0" indent="0">
                  <a:buNone/>
                </a:pPr>
                <a:r>
                  <a:rPr lang="en-IN" sz="1800" dirty="0">
                    <a:solidFill>
                      <a:schemeClr val="bg1"/>
                    </a:solidFill>
                  </a:rPr>
                  <a:t>Thus </a:t>
                </a:r>
                <a14:m>
                  <m:oMath xmlns:m="http://schemas.openxmlformats.org/officeDocument/2006/math">
                    <m:r>
                      <a:rPr lang="en-IN" sz="1800" i="1">
                        <a:solidFill>
                          <a:schemeClr val="bg1"/>
                        </a:solidFill>
                        <a:latin typeface="Cambria Math" panose="02040503050406030204" pitchFamily="18" charset="0"/>
                        <a:ea typeface="Cambria Math" panose="02040503050406030204" pitchFamily="18" charset="0"/>
                      </a:rPr>
                      <m:t>∀ </m:t>
                    </m:r>
                    <m:r>
                      <a:rPr lang="en-IN" sz="1800" i="1">
                        <a:solidFill>
                          <a:schemeClr val="bg1"/>
                        </a:solidFill>
                        <a:latin typeface="Cambria Math" panose="02040503050406030204" pitchFamily="18" charset="0"/>
                        <a:ea typeface="Cambria Math" panose="02040503050406030204" pitchFamily="18" charset="0"/>
                      </a:rPr>
                      <m:t>𝑥</m:t>
                    </m:r>
                    <m:r>
                      <a:rPr lang="en-IN" sz="1800" i="1">
                        <a:solidFill>
                          <a:schemeClr val="bg1"/>
                        </a:solidFill>
                        <a:latin typeface="Cambria Math" panose="02040503050406030204" pitchFamily="18" charset="0"/>
                        <a:ea typeface="Cambria Math" panose="02040503050406030204" pitchFamily="18" charset="0"/>
                      </a:rPr>
                      <m:t> </m:t>
                    </m:r>
                    <m:r>
                      <a:rPr lang="en-IN" sz="1800" i="1">
                        <a:solidFill>
                          <a:schemeClr val="bg1"/>
                        </a:solidFill>
                        <a:latin typeface="Cambria Math" panose="02040503050406030204" pitchFamily="18" charset="0"/>
                        <a:ea typeface="Cambria Math" panose="02040503050406030204" pitchFamily="18" charset="0"/>
                      </a:rPr>
                      <m:t>𝑝</m:t>
                    </m:r>
                    <m:d>
                      <m:dPr>
                        <m:ctrlPr>
                          <a:rPr lang="en-IN" sz="1800" i="1">
                            <a:solidFill>
                              <a:schemeClr val="bg1"/>
                            </a:solidFill>
                            <a:latin typeface="Cambria Math" panose="02040503050406030204" pitchFamily="18" charset="0"/>
                            <a:ea typeface="Cambria Math" panose="02040503050406030204" pitchFamily="18" charset="0"/>
                          </a:rPr>
                        </m:ctrlPr>
                      </m:dPr>
                      <m:e>
                        <m:r>
                          <a:rPr lang="en-IN" sz="1800" i="1">
                            <a:solidFill>
                              <a:schemeClr val="bg1"/>
                            </a:solidFill>
                            <a:latin typeface="Cambria Math" panose="02040503050406030204" pitchFamily="18" charset="0"/>
                            <a:ea typeface="Cambria Math" panose="02040503050406030204" pitchFamily="18" charset="0"/>
                          </a:rPr>
                          <m:t>𝑥</m:t>
                        </m:r>
                      </m:e>
                    </m:d>
                  </m:oMath>
                </a14:m>
                <a:r>
                  <a:rPr lang="en-IN" sz="1800" dirty="0">
                    <a:solidFill>
                      <a:schemeClr val="bg1"/>
                    </a:solidFill>
                  </a:rPr>
                  <a:t>  is true ..</a:t>
                </a:r>
              </a:p>
            </p:txBody>
          </p:sp>
        </mc:Choice>
        <mc:Fallback xmlns="">
          <p:sp>
            <p:nvSpPr>
              <p:cNvPr id="5" name="Rectangle 4">
                <a:extLst>
                  <a:ext uri="{FF2B5EF4-FFF2-40B4-BE49-F238E27FC236}">
                    <a16:creationId xmlns:a16="http://schemas.microsoft.com/office/drawing/2014/main" id="{8D648FC7-DEFB-4C5F-83EF-F4BCCE4F54CC}"/>
                  </a:ext>
                </a:extLst>
              </p:cNvPr>
              <p:cNvSpPr>
                <a:spLocks noRot="1" noChangeAspect="1" noMove="1" noResize="1" noEditPoints="1" noAdjustHandles="1" noChangeArrowheads="1" noChangeShapeType="1" noTextEdit="1"/>
              </p:cNvSpPr>
              <p:nvPr/>
            </p:nvSpPr>
            <p:spPr>
              <a:xfrm>
                <a:off x="429030" y="2123948"/>
                <a:ext cx="4572000" cy="2031325"/>
              </a:xfrm>
              <a:prstGeom prst="rect">
                <a:avLst/>
              </a:prstGeom>
              <a:blipFill>
                <a:blip r:embed="rId7"/>
                <a:stretch>
                  <a:fillRect l="-1067" t="-1497" b="-3593"/>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 xmlns:a16="http://schemas.microsoft.com/office/drawing/2014/main" id="{E950FC6D-2590-4808-99C3-113F86D25182}"/>
                  </a:ext>
                </a:extLst>
              </p14:cNvPr>
              <p14:cNvContentPartPr/>
              <p14:nvPr/>
            </p14:nvContentPartPr>
            <p14:xfrm>
              <a:off x="5279040" y="1619640"/>
              <a:ext cx="3477960" cy="3492720"/>
            </p14:xfrm>
          </p:contentPart>
        </mc:Choice>
        <mc:Fallback xmlns="">
          <p:pic>
            <p:nvPicPr>
              <p:cNvPr id="6" name="Ink 5">
                <a:extLst>
                  <a:ext uri="{FF2B5EF4-FFF2-40B4-BE49-F238E27FC236}">
                    <a16:creationId xmlns:a16="http://schemas.microsoft.com/office/drawing/2014/main" id="{E950FC6D-2590-4808-99C3-113F86D25182}"/>
                  </a:ext>
                </a:extLst>
              </p:cNvPr>
              <p:cNvPicPr/>
              <p:nvPr/>
            </p:nvPicPr>
            <p:blipFill>
              <a:blip r:embed="rId9"/>
              <a:stretch>
                <a:fillRect/>
              </a:stretch>
            </p:blipFill>
            <p:spPr>
              <a:xfrm>
                <a:off x="5269680" y="1610280"/>
                <a:ext cx="3496680" cy="3511440"/>
              </a:xfrm>
              <a:prstGeom prst="rect">
                <a:avLst/>
              </a:prstGeom>
            </p:spPr>
          </p:pic>
        </mc:Fallback>
      </mc:AlternateContent>
    </p:spTree>
    <p:extLst>
      <p:ext uri="{BB962C8B-B14F-4D97-AF65-F5344CB8AC3E}">
        <p14:creationId xmlns:p14="http://schemas.microsoft.com/office/powerpoint/2010/main" val="2422825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87332"/>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AAB98A62-89C0-418F-993E-D4770BEF4330}"/>
              </a:ext>
            </a:extLst>
          </p:cNvPr>
          <p:cNvSpPr/>
          <p:nvPr/>
        </p:nvSpPr>
        <p:spPr>
          <a:xfrm>
            <a:off x="429030" y="49050"/>
            <a:ext cx="5166799" cy="400110"/>
          </a:xfrm>
          <a:prstGeom prst="rect">
            <a:avLst/>
          </a:prstGeom>
        </p:spPr>
        <p:txBody>
          <a:bodyPr wrap="none">
            <a:spAutoFit/>
          </a:bodyPr>
          <a:lstStyle/>
          <a:p>
            <a:r>
              <a:rPr lang="en-US" sz="2000" b="1" dirty="0"/>
              <a:t>Universal Specification &amp; Generalization </a:t>
            </a:r>
            <a:endParaRPr lang="en-US" sz="2000" dirty="0"/>
          </a:p>
        </p:txBody>
      </p:sp>
      <p:sp>
        <p:nvSpPr>
          <p:cNvPr id="3" name="Rectangle 2">
            <a:extLst>
              <a:ext uri="{FF2B5EF4-FFF2-40B4-BE49-F238E27FC236}">
                <a16:creationId xmlns="" xmlns:a16="http://schemas.microsoft.com/office/drawing/2014/main" id="{78BC924D-31F0-4359-A2C7-A2735C752431}"/>
              </a:ext>
            </a:extLst>
          </p:cNvPr>
          <p:cNvSpPr/>
          <p:nvPr/>
        </p:nvSpPr>
        <p:spPr>
          <a:xfrm>
            <a:off x="260235" y="875266"/>
            <a:ext cx="6597765" cy="3385542"/>
          </a:xfrm>
          <a:prstGeom prst="rect">
            <a:avLst/>
          </a:prstGeom>
        </p:spPr>
        <p:txBody>
          <a:bodyPr wrap="square">
            <a:spAutoFit/>
          </a:bodyPr>
          <a:lstStyle/>
          <a:p>
            <a:r>
              <a:rPr lang="en-US" sz="2000" dirty="0">
                <a:solidFill>
                  <a:schemeClr val="bg1"/>
                </a:solidFill>
              </a:rPr>
              <a:t>The statement  P(x) is true then P(a) is true for any arbitrary element  a є D.</a:t>
            </a:r>
          </a:p>
          <a:p>
            <a:endParaRPr lang="en-US" sz="2000" dirty="0">
              <a:solidFill>
                <a:schemeClr val="bg1"/>
              </a:solidFill>
            </a:endParaRPr>
          </a:p>
          <a:p>
            <a:pPr lvl="0"/>
            <a:r>
              <a:rPr lang="en-US" sz="2000" dirty="0">
                <a:solidFill>
                  <a:schemeClr val="bg1"/>
                </a:solidFill>
              </a:rPr>
              <a:t>All humans are good. Karan is a human then Karan is good.</a:t>
            </a:r>
          </a:p>
          <a:p>
            <a:r>
              <a:rPr lang="en-US" sz="2000" dirty="0">
                <a:solidFill>
                  <a:schemeClr val="bg1"/>
                </a:solidFill>
              </a:rPr>
              <a:t>D: All humans</a:t>
            </a:r>
          </a:p>
          <a:p>
            <a:r>
              <a:rPr lang="en-US" sz="2000" dirty="0">
                <a:solidFill>
                  <a:schemeClr val="bg1"/>
                </a:solidFill>
              </a:rPr>
              <a:t>P(x): x is good.</a:t>
            </a:r>
          </a:p>
          <a:p>
            <a:r>
              <a:rPr lang="en-US" sz="2000" dirty="0">
                <a:solidFill>
                  <a:schemeClr val="bg1"/>
                </a:solidFill>
              </a:rPr>
              <a:t> All humans are good is true. </a:t>
            </a:r>
          </a:p>
          <a:p>
            <a:r>
              <a:rPr lang="en-US" sz="2000" dirty="0">
                <a:solidFill>
                  <a:schemeClr val="bg1"/>
                </a:solidFill>
              </a:rPr>
              <a:t>So, for specific a= Karan  P(a): </a:t>
            </a:r>
            <a:r>
              <a:rPr lang="en-US" sz="2000" dirty="0" err="1">
                <a:solidFill>
                  <a:schemeClr val="bg1"/>
                </a:solidFill>
              </a:rPr>
              <a:t>karan</a:t>
            </a:r>
            <a:r>
              <a:rPr lang="en-US" sz="2000" dirty="0">
                <a:solidFill>
                  <a:schemeClr val="bg1"/>
                </a:solidFill>
              </a:rPr>
              <a:t> is good is true as </a:t>
            </a:r>
            <a:r>
              <a:rPr lang="en-US" sz="2000" dirty="0" err="1">
                <a:solidFill>
                  <a:schemeClr val="bg1"/>
                </a:solidFill>
              </a:rPr>
              <a:t>aєD</a:t>
            </a:r>
            <a:endParaRPr lang="en-US" sz="2000" dirty="0">
              <a:solidFill>
                <a:schemeClr val="bg1"/>
              </a:solidFill>
            </a:endParaRPr>
          </a:p>
          <a:p>
            <a:r>
              <a:rPr lang="en-US" dirty="0">
                <a:solidFill>
                  <a:schemeClr val="bg1"/>
                </a:solidFill>
              </a:rPr>
              <a:t> </a:t>
            </a:r>
          </a:p>
        </p:txBody>
      </p:sp>
    </p:spTree>
    <p:extLst>
      <p:ext uri="{BB962C8B-B14F-4D97-AF65-F5344CB8AC3E}">
        <p14:creationId xmlns:p14="http://schemas.microsoft.com/office/powerpoint/2010/main" val="84782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0"/>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6" name="TextBox 5">
            <a:extLst>
              <a:ext uri="{FF2B5EF4-FFF2-40B4-BE49-F238E27FC236}">
                <a16:creationId xmlns="" xmlns:a16="http://schemas.microsoft.com/office/drawing/2014/main" id="{86295200-02FE-478A-912C-A033A4ECFB1A}"/>
              </a:ext>
            </a:extLst>
          </p:cNvPr>
          <p:cNvSpPr txBox="1"/>
          <p:nvPr/>
        </p:nvSpPr>
        <p:spPr>
          <a:xfrm>
            <a:off x="0" y="59466"/>
            <a:ext cx="4350378" cy="400110"/>
          </a:xfrm>
          <a:prstGeom prst="rect">
            <a:avLst/>
          </a:prstGeom>
          <a:noFill/>
        </p:spPr>
        <p:txBody>
          <a:bodyPr wrap="square">
            <a:spAutoFit/>
          </a:bodyPr>
          <a:lstStyle/>
          <a:p>
            <a:r>
              <a:rPr lang="en-IN" sz="2000" b="1" dirty="0">
                <a:solidFill>
                  <a:schemeClr val="tx1">
                    <a:lumMod val="95000"/>
                    <a:lumOff val="5000"/>
                  </a:schemeClr>
                </a:solidFill>
              </a:rPr>
              <a:t> </a:t>
            </a:r>
            <a:r>
              <a:rPr lang="en-IN" sz="2000" b="1" dirty="0"/>
              <a:t>Negation </a:t>
            </a:r>
            <a:endParaRPr lang="en-US" sz="2000" dirty="0">
              <a:latin typeface="Arial Black" pitchFamily="34"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0EAB9C41-F198-49F6-A4E3-20312C90A292}"/>
                  </a:ext>
                </a:extLst>
              </p:cNvPr>
              <p:cNvSpPr/>
              <p:nvPr/>
            </p:nvSpPr>
            <p:spPr>
              <a:xfrm>
                <a:off x="281940" y="914401"/>
                <a:ext cx="6576060" cy="1261884"/>
              </a:xfrm>
              <a:prstGeom prst="rect">
                <a:avLst/>
              </a:prstGeom>
            </p:spPr>
            <p:txBody>
              <a:bodyPr wrap="square">
                <a:spAutoFit/>
              </a:bodyPr>
              <a:lstStyle/>
              <a:p>
                <a:r>
                  <a:rPr lang="en-IN" sz="1200" b="1" dirty="0">
                    <a:solidFill>
                      <a:schemeClr val="bg1"/>
                    </a:solidFill>
                  </a:rPr>
                  <a:t>Let P be the statement then negation of P is denoted by  </a:t>
                </a:r>
                <a:r>
                  <a:rPr lang="en-IN" sz="1000" b="1" dirty="0">
                    <a:solidFill>
                      <a:schemeClr val="bg1"/>
                    </a:solidFill>
                  </a:rPr>
                  <a:t>~</a:t>
                </a:r>
                <a:r>
                  <a:rPr lang="en-IN" b="1" dirty="0">
                    <a:solidFill>
                      <a:schemeClr val="bg1"/>
                    </a:solidFill>
                  </a:rPr>
                  <a:t> p or </a:t>
                </a:r>
                <a14:m>
                  <m:oMath xmlns:m="http://schemas.openxmlformats.org/officeDocument/2006/math">
                    <m:r>
                      <a:rPr lang="en-IN" sz="1200" b="1" dirty="0">
                        <a:solidFill>
                          <a:schemeClr val="bg1"/>
                        </a:solidFill>
                        <a:latin typeface="Cambria Math" panose="02040503050406030204" pitchFamily="18" charset="0"/>
                      </a:rPr>
                      <m:t>¬ </m:t>
                    </m:r>
                    <m:r>
                      <a:rPr lang="en-IN" sz="1200" b="1" dirty="0">
                        <a:solidFill>
                          <a:schemeClr val="bg1"/>
                        </a:solidFill>
                        <a:latin typeface="Cambria Math" panose="02040503050406030204" pitchFamily="18" charset="0"/>
                      </a:rPr>
                      <m:t>𝐩</m:t>
                    </m:r>
                  </m:oMath>
                </a14:m>
                <a:endParaRPr lang="en-IN" sz="1200" b="1" dirty="0">
                  <a:solidFill>
                    <a:schemeClr val="bg1"/>
                  </a:solidFill>
                </a:endParaRPr>
              </a:p>
              <a:p>
                <a:r>
                  <a:rPr lang="en-IN" sz="1200" b="1" dirty="0">
                    <a:solidFill>
                      <a:schemeClr val="bg1"/>
                    </a:solidFill>
                  </a:rPr>
                  <a:t>It is defined as </a:t>
                </a:r>
              </a:p>
              <a:p>
                <a:r>
                  <a:rPr lang="en-IN" sz="1200" b="1" dirty="0">
                    <a:solidFill>
                      <a:schemeClr val="bg1"/>
                    </a:solidFill>
                  </a:rPr>
                  <a:t>p: 2 is an even number </a:t>
                </a:r>
              </a:p>
              <a:p>
                <a:r>
                  <a:rPr lang="en-IN" sz="900" b="1" dirty="0">
                    <a:solidFill>
                      <a:schemeClr val="bg1"/>
                    </a:solidFill>
                  </a:rPr>
                  <a:t>~</a:t>
                </a:r>
                <a:r>
                  <a:rPr lang="en-IN" sz="1200" b="1" dirty="0">
                    <a:solidFill>
                      <a:schemeClr val="bg1"/>
                    </a:solidFill>
                  </a:rPr>
                  <a:t> p : 2 is not even number </a:t>
                </a:r>
              </a:p>
              <a:p>
                <a:pPr marL="0" indent="0">
                  <a:buNone/>
                </a:pPr>
                <a:endParaRPr lang="en-IN" sz="1200" b="1" dirty="0">
                  <a:solidFill>
                    <a:schemeClr val="bg1"/>
                  </a:solidFill>
                </a:endParaRPr>
              </a:p>
              <a:p>
                <a:endParaRPr lang="en-IN" dirty="0">
                  <a:solidFill>
                    <a:schemeClr val="bg1"/>
                  </a:solidFill>
                  <a:latin typeface="Arial Rounded MT Bold" panose="020F0704030504030204" pitchFamily="34" charset="0"/>
                </a:endParaRPr>
              </a:p>
            </p:txBody>
          </p:sp>
        </mc:Choice>
        <mc:Fallback xmlns="">
          <p:sp>
            <p:nvSpPr>
              <p:cNvPr id="2" name="Rectangle 1">
                <a:extLst>
                  <a:ext uri="{FF2B5EF4-FFF2-40B4-BE49-F238E27FC236}">
                    <a16:creationId xmlns:a16="http://schemas.microsoft.com/office/drawing/2014/main" id="{0EAB9C41-F198-49F6-A4E3-20312C90A292}"/>
                  </a:ext>
                </a:extLst>
              </p:cNvPr>
              <p:cNvSpPr>
                <a:spLocks noRot="1" noChangeAspect="1" noMove="1" noResize="1" noEditPoints="1" noAdjustHandles="1" noChangeArrowheads="1" noChangeShapeType="1" noTextEdit="1"/>
              </p:cNvSpPr>
              <p:nvPr/>
            </p:nvSpPr>
            <p:spPr>
              <a:xfrm>
                <a:off x="281940" y="914401"/>
                <a:ext cx="6576060" cy="1261884"/>
              </a:xfrm>
              <a:prstGeom prst="rect">
                <a:avLst/>
              </a:prstGeom>
              <a:blipFill>
                <a:blip r:embed="rId6"/>
                <a:stretch>
                  <a:fillRect t="-966"/>
                </a:stretch>
              </a:blipFill>
            </p:spPr>
            <p:txBody>
              <a:bodyPr/>
              <a:lstStyle/>
              <a:p>
                <a:r>
                  <a:rPr lang="en-US">
                    <a:noFill/>
                  </a:rPr>
                  <a:t> </a:t>
                </a:r>
              </a:p>
            </p:txBody>
          </p:sp>
        </mc:Fallback>
      </mc:AlternateContent>
      <p:sp>
        <p:nvSpPr>
          <p:cNvPr id="4" name="Rectangle 3">
            <a:extLst>
              <a:ext uri="{FF2B5EF4-FFF2-40B4-BE49-F238E27FC236}">
                <a16:creationId xmlns="" xmlns:a16="http://schemas.microsoft.com/office/drawing/2014/main" id="{4DA6B4F5-F195-458F-A33B-456A9615760D}"/>
              </a:ext>
            </a:extLst>
          </p:cNvPr>
          <p:cNvSpPr/>
          <p:nvPr/>
        </p:nvSpPr>
        <p:spPr>
          <a:xfrm>
            <a:off x="755308" y="2022396"/>
            <a:ext cx="760144" cy="307777"/>
          </a:xfrm>
          <a:prstGeom prst="rect">
            <a:avLst/>
          </a:prstGeom>
        </p:spPr>
        <p:txBody>
          <a:bodyPr wrap="none">
            <a:spAutoFit/>
          </a:bodyPr>
          <a:lstStyle/>
          <a:p>
            <a:r>
              <a:rPr lang="en-IN" b="1" dirty="0">
                <a:solidFill>
                  <a:schemeClr val="bg1"/>
                </a:solidFill>
              </a:rPr>
              <a:t>Table :</a:t>
            </a:r>
          </a:p>
        </p:txBody>
      </p:sp>
      <p:graphicFrame>
        <p:nvGraphicFramePr>
          <p:cNvPr id="5" name="Table 4">
            <a:extLst>
              <a:ext uri="{FF2B5EF4-FFF2-40B4-BE49-F238E27FC236}">
                <a16:creationId xmlns="" xmlns:a16="http://schemas.microsoft.com/office/drawing/2014/main" id="{843DF3E4-786C-4CB3-BECE-4793CE31A718}"/>
              </a:ext>
            </a:extLst>
          </p:cNvPr>
          <p:cNvGraphicFramePr>
            <a:graphicFrameLocks noGrp="1"/>
          </p:cNvGraphicFramePr>
          <p:nvPr>
            <p:extLst>
              <p:ext uri="{D42A27DB-BD31-4B8C-83A1-F6EECF244321}">
                <p14:modId xmlns:p14="http://schemas.microsoft.com/office/powerpoint/2010/main" val="2697201375"/>
              </p:ext>
            </p:extLst>
          </p:nvPr>
        </p:nvGraphicFramePr>
        <p:xfrm>
          <a:off x="3031490" y="2403291"/>
          <a:ext cx="1390135" cy="1127850"/>
        </p:xfrm>
        <a:graphic>
          <a:graphicData uri="http://schemas.openxmlformats.org/drawingml/2006/table">
            <a:tbl>
              <a:tblPr firstRow="1" bandRow="1">
                <a:tableStyleId>{073A0DAA-6AF3-43AB-8588-CEC1D06C72B9}</a:tableStyleId>
              </a:tblPr>
              <a:tblGrid>
                <a:gridCol w="1390135">
                  <a:extLst>
                    <a:ext uri="{9D8B030D-6E8A-4147-A177-3AD203B41FA5}">
                      <a16:colId xmlns="" xmlns:a16="http://schemas.microsoft.com/office/drawing/2014/main" val="4223223250"/>
                    </a:ext>
                  </a:extLst>
                </a:gridCol>
              </a:tblGrid>
              <a:tr h="375950">
                <a:tc>
                  <a:txBody>
                    <a:bodyPr/>
                    <a:lstStyle/>
                    <a:p>
                      <a:r>
                        <a:rPr lang="en-IN" dirty="0"/>
                        <a:t>p</a:t>
                      </a:r>
                    </a:p>
                  </a:txBody>
                  <a:tcPr/>
                </a:tc>
                <a:extLst>
                  <a:ext uri="{0D108BD9-81ED-4DB2-BD59-A6C34878D82A}">
                    <a16:rowId xmlns="" xmlns:a16="http://schemas.microsoft.com/office/drawing/2014/main" val="2740991342"/>
                  </a:ext>
                </a:extLst>
              </a:tr>
              <a:tr h="375950">
                <a:tc>
                  <a:txBody>
                    <a:bodyPr/>
                    <a:lstStyle/>
                    <a:p>
                      <a:r>
                        <a:rPr lang="en-IN" dirty="0"/>
                        <a:t>T</a:t>
                      </a:r>
                    </a:p>
                  </a:txBody>
                  <a:tcPr/>
                </a:tc>
                <a:extLst>
                  <a:ext uri="{0D108BD9-81ED-4DB2-BD59-A6C34878D82A}">
                    <a16:rowId xmlns="" xmlns:a16="http://schemas.microsoft.com/office/drawing/2014/main" val="2191161166"/>
                  </a:ext>
                </a:extLst>
              </a:tr>
              <a:tr h="375950">
                <a:tc>
                  <a:txBody>
                    <a:bodyPr/>
                    <a:lstStyle/>
                    <a:p>
                      <a:r>
                        <a:rPr lang="en-IN" dirty="0"/>
                        <a:t>F</a:t>
                      </a:r>
                    </a:p>
                  </a:txBody>
                  <a:tcPr/>
                </a:tc>
                <a:extLst>
                  <a:ext uri="{0D108BD9-81ED-4DB2-BD59-A6C34878D82A}">
                    <a16:rowId xmlns="" xmlns:a16="http://schemas.microsoft.com/office/drawing/2014/main" val="1187048506"/>
                  </a:ext>
                </a:extLst>
              </a:tr>
            </a:tbl>
          </a:graphicData>
        </a:graphic>
      </p:graphicFrame>
      <p:graphicFrame>
        <p:nvGraphicFramePr>
          <p:cNvPr id="7" name="Table 6">
            <a:extLst>
              <a:ext uri="{FF2B5EF4-FFF2-40B4-BE49-F238E27FC236}">
                <a16:creationId xmlns="" xmlns:a16="http://schemas.microsoft.com/office/drawing/2014/main" id="{1E6DAC6A-3341-4852-91B5-998432D391C7}"/>
              </a:ext>
            </a:extLst>
          </p:cNvPr>
          <p:cNvGraphicFramePr>
            <a:graphicFrameLocks noGrp="1"/>
          </p:cNvGraphicFramePr>
          <p:nvPr>
            <p:extLst>
              <p:ext uri="{D42A27DB-BD31-4B8C-83A1-F6EECF244321}">
                <p14:modId xmlns:p14="http://schemas.microsoft.com/office/powerpoint/2010/main" val="521623022"/>
              </p:ext>
            </p:extLst>
          </p:nvPr>
        </p:nvGraphicFramePr>
        <p:xfrm>
          <a:off x="4421625" y="2397932"/>
          <a:ext cx="1390135" cy="1127850"/>
        </p:xfrm>
        <a:graphic>
          <a:graphicData uri="http://schemas.openxmlformats.org/drawingml/2006/table">
            <a:tbl>
              <a:tblPr firstRow="1" bandRow="1">
                <a:tableStyleId>{073A0DAA-6AF3-43AB-8588-CEC1D06C72B9}</a:tableStyleId>
              </a:tblPr>
              <a:tblGrid>
                <a:gridCol w="1390135">
                  <a:extLst>
                    <a:ext uri="{9D8B030D-6E8A-4147-A177-3AD203B41FA5}">
                      <a16:colId xmlns="" xmlns:a16="http://schemas.microsoft.com/office/drawing/2014/main" val="425589197"/>
                    </a:ext>
                  </a:extLst>
                </a:gridCol>
              </a:tblGrid>
              <a:tr h="375950">
                <a:tc>
                  <a:txBody>
                    <a:bodyPr/>
                    <a:lstStyle/>
                    <a:p>
                      <a:r>
                        <a:rPr lang="en-IN" sz="1100" dirty="0"/>
                        <a:t>~</a:t>
                      </a:r>
                      <a:r>
                        <a:rPr lang="en-IN" sz="1800" dirty="0"/>
                        <a:t> p </a:t>
                      </a:r>
                      <a:endParaRPr lang="en-IN" dirty="0"/>
                    </a:p>
                  </a:txBody>
                  <a:tcPr/>
                </a:tc>
                <a:extLst>
                  <a:ext uri="{0D108BD9-81ED-4DB2-BD59-A6C34878D82A}">
                    <a16:rowId xmlns="" xmlns:a16="http://schemas.microsoft.com/office/drawing/2014/main" val="3151684952"/>
                  </a:ext>
                </a:extLst>
              </a:tr>
              <a:tr h="375950">
                <a:tc>
                  <a:txBody>
                    <a:bodyPr/>
                    <a:lstStyle/>
                    <a:p>
                      <a:r>
                        <a:rPr lang="en-IN" dirty="0"/>
                        <a:t>F</a:t>
                      </a:r>
                    </a:p>
                  </a:txBody>
                  <a:tcPr/>
                </a:tc>
                <a:extLst>
                  <a:ext uri="{0D108BD9-81ED-4DB2-BD59-A6C34878D82A}">
                    <a16:rowId xmlns="" xmlns:a16="http://schemas.microsoft.com/office/drawing/2014/main" val="733377395"/>
                  </a:ext>
                </a:extLst>
              </a:tr>
              <a:tr h="375950">
                <a:tc>
                  <a:txBody>
                    <a:bodyPr/>
                    <a:lstStyle/>
                    <a:p>
                      <a:r>
                        <a:rPr lang="en-IN" dirty="0"/>
                        <a:t>T</a:t>
                      </a:r>
                    </a:p>
                  </a:txBody>
                  <a:tcPr/>
                </a:tc>
                <a:extLst>
                  <a:ext uri="{0D108BD9-81ED-4DB2-BD59-A6C34878D82A}">
                    <a16:rowId xmlns="" xmlns:a16="http://schemas.microsoft.com/office/drawing/2014/main" val="3991756110"/>
                  </a:ext>
                </a:extLst>
              </a:tr>
            </a:tbl>
          </a:graphicData>
        </a:graphic>
      </p:graphicFrame>
    </p:spTree>
    <p:extLst>
      <p:ext uri="{BB962C8B-B14F-4D97-AF65-F5344CB8AC3E}">
        <p14:creationId xmlns:p14="http://schemas.microsoft.com/office/powerpoint/2010/main" val="4126358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57949"/>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EC9EA596-934D-4EAF-B57D-09C7920510F6}"/>
              </a:ext>
            </a:extLst>
          </p:cNvPr>
          <p:cNvSpPr/>
          <p:nvPr/>
        </p:nvSpPr>
        <p:spPr>
          <a:xfrm>
            <a:off x="429030" y="148589"/>
            <a:ext cx="1591156" cy="400110"/>
          </a:xfrm>
          <a:prstGeom prst="rect">
            <a:avLst/>
          </a:prstGeom>
        </p:spPr>
        <p:txBody>
          <a:bodyPr wrap="square">
            <a:spAutoFit/>
          </a:bodyPr>
          <a:lstStyle/>
          <a:p>
            <a:r>
              <a:rPr lang="en-IN" sz="2000" dirty="0"/>
              <a:t>Quantifiers</a:t>
            </a:r>
            <a:endParaRPr lang="en-US" sz="20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2FF7FB5F-384E-45CB-97D9-5DA7C23B6F01}"/>
                  </a:ext>
                </a:extLst>
              </p:cNvPr>
              <p:cNvSpPr/>
              <p:nvPr/>
            </p:nvSpPr>
            <p:spPr>
              <a:xfrm>
                <a:off x="238616" y="762510"/>
                <a:ext cx="4513258" cy="2246769"/>
              </a:xfrm>
              <a:prstGeom prst="rect">
                <a:avLst/>
              </a:prstGeom>
            </p:spPr>
            <p:txBody>
              <a:bodyPr wrap="square">
                <a:spAutoFit/>
              </a:bodyPr>
              <a:lstStyle/>
              <a:p>
                <a:r>
                  <a:rPr lang="en-IN" sz="2000" dirty="0">
                    <a:solidFill>
                      <a:schemeClr val="bg1"/>
                    </a:solidFill>
                  </a:rPr>
                  <a:t>2] Existential  Quantifiers </a:t>
                </a:r>
              </a:p>
              <a:p>
                <a:endParaRPr lang="en-IN" sz="2000" dirty="0">
                  <a:solidFill>
                    <a:schemeClr val="bg1"/>
                  </a:solidFill>
                </a:endParaRPr>
              </a:p>
              <a:p>
                <a:r>
                  <a:rPr lang="en-IN" sz="2000" dirty="0">
                    <a:solidFill>
                      <a:schemeClr val="bg1"/>
                    </a:solidFill>
                  </a:rPr>
                  <a:t>The existential quantification of p(x) is the statement </a:t>
                </a:r>
              </a:p>
              <a:p>
                <a:pPr marL="0" indent="0">
                  <a:buNone/>
                </a:pPr>
                <a:r>
                  <a:rPr lang="en-IN" sz="2000" dirty="0">
                    <a:solidFill>
                      <a:schemeClr val="bg1"/>
                    </a:solidFill>
                  </a:rPr>
                  <a:t>   “there exist  x </a:t>
                </a:r>
                <a14:m>
                  <m:oMath xmlns:m="http://schemas.openxmlformats.org/officeDocument/2006/math">
                    <m:r>
                      <a:rPr lang="en-IN" sz="2000" i="1">
                        <a:solidFill>
                          <a:schemeClr val="bg1"/>
                        </a:solidFill>
                        <a:latin typeface="Cambria Math" panose="02040503050406030204" pitchFamily="18" charset="0"/>
                        <a:ea typeface="Cambria Math" panose="02040503050406030204" pitchFamily="18" charset="0"/>
                      </a:rPr>
                      <m:t>𝜖</m:t>
                    </m:r>
                  </m:oMath>
                </a14:m>
                <a:r>
                  <a:rPr lang="en-IN" sz="2000" dirty="0">
                    <a:solidFill>
                      <a:schemeClr val="bg1"/>
                    </a:solidFill>
                  </a:rPr>
                  <a:t>  D  such that p(x) “ </a:t>
                </a:r>
              </a:p>
              <a:p>
                <a:pPr marL="0" indent="0">
                  <a:buNone/>
                </a:pPr>
                <a:r>
                  <a:rPr lang="en-IN" sz="2000" dirty="0">
                    <a:solidFill>
                      <a:schemeClr val="bg1"/>
                    </a:solidFill>
                  </a:rPr>
                  <a:t>  where D is called the domain </a:t>
                </a:r>
              </a:p>
              <a:p>
                <a:pPr marL="0" indent="0">
                  <a:buNone/>
                </a:pPr>
                <a:r>
                  <a:rPr lang="en-IN" sz="2000" dirty="0">
                    <a:solidFill>
                      <a:schemeClr val="bg1"/>
                    </a:solidFill>
                  </a:rPr>
                  <a:t>( domain of discourse )</a:t>
                </a:r>
              </a:p>
            </p:txBody>
          </p:sp>
        </mc:Choice>
        <mc:Fallback xmlns="">
          <p:sp>
            <p:nvSpPr>
              <p:cNvPr id="3" name="Rectangle 2">
                <a:extLst>
                  <a:ext uri="{FF2B5EF4-FFF2-40B4-BE49-F238E27FC236}">
                    <a16:creationId xmlns:a16="http://schemas.microsoft.com/office/drawing/2014/main" id="{2FF7FB5F-384E-45CB-97D9-5DA7C23B6F01}"/>
                  </a:ext>
                </a:extLst>
              </p:cNvPr>
              <p:cNvSpPr>
                <a:spLocks noRot="1" noChangeAspect="1" noMove="1" noResize="1" noEditPoints="1" noAdjustHandles="1" noChangeArrowheads="1" noChangeShapeType="1" noTextEdit="1"/>
              </p:cNvSpPr>
              <p:nvPr/>
            </p:nvSpPr>
            <p:spPr>
              <a:xfrm>
                <a:off x="238616" y="762510"/>
                <a:ext cx="4513258" cy="2246769"/>
              </a:xfrm>
              <a:prstGeom prst="rect">
                <a:avLst/>
              </a:prstGeom>
              <a:blipFill>
                <a:blip r:embed="rId6"/>
                <a:stretch>
                  <a:fillRect l="-1350" t="-1084" r="-1080" b="-4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 xmlns:a16="http://schemas.microsoft.com/office/drawing/2014/main" id="{D7B05E6B-CFF8-48B1-938B-D6D8D0D9CB08}"/>
                  </a:ext>
                </a:extLst>
              </p:cNvPr>
              <p:cNvSpPr/>
              <p:nvPr/>
            </p:nvSpPr>
            <p:spPr>
              <a:xfrm>
                <a:off x="3969672" y="2682299"/>
                <a:ext cx="4572000" cy="2246769"/>
              </a:xfrm>
              <a:prstGeom prst="rect">
                <a:avLst/>
              </a:prstGeom>
            </p:spPr>
            <p:txBody>
              <a:bodyPr wrap="square">
                <a:spAutoFit/>
              </a:bodyPr>
              <a:lstStyle/>
              <a:p>
                <a:r>
                  <a:rPr lang="en-IN" sz="2000" b="1" dirty="0">
                    <a:solidFill>
                      <a:schemeClr val="bg1"/>
                    </a:solidFill>
                  </a:rPr>
                  <a:t>It is denoted by </a:t>
                </a:r>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 </m:t>
                    </m:r>
                    <m:r>
                      <a:rPr lang="en-IN" sz="2000" b="1" i="1">
                        <a:solidFill>
                          <a:schemeClr val="bg1"/>
                        </a:solidFill>
                        <a:latin typeface="Cambria Math" panose="02040503050406030204" pitchFamily="18" charset="0"/>
                        <a:ea typeface="Cambria Math" panose="02040503050406030204" pitchFamily="18" charset="0"/>
                      </a:rPr>
                      <m:t>𝒙</m:t>
                    </m:r>
                    <m:r>
                      <a:rPr lang="en-IN" sz="2000" b="1" i="1">
                        <a:solidFill>
                          <a:schemeClr val="bg1"/>
                        </a:solidFill>
                        <a:latin typeface="Cambria Math" panose="02040503050406030204" pitchFamily="18" charset="0"/>
                        <a:ea typeface="Cambria Math" panose="02040503050406030204" pitchFamily="18" charset="0"/>
                      </a:rPr>
                      <m:t> </m:t>
                    </m:r>
                    <m:r>
                      <a:rPr lang="en-IN" sz="2000" b="1" i="1">
                        <a:solidFill>
                          <a:schemeClr val="bg1"/>
                        </a:solidFill>
                        <a:latin typeface="Cambria Math" panose="02040503050406030204" pitchFamily="18" charset="0"/>
                        <a:ea typeface="Cambria Math" panose="02040503050406030204" pitchFamily="18" charset="0"/>
                      </a:rPr>
                      <m:t>𝒑</m:t>
                    </m:r>
                    <m:d>
                      <m:dPr>
                        <m:ctrlPr>
                          <a:rPr lang="en-IN" sz="2000" b="1" i="1">
                            <a:solidFill>
                              <a:schemeClr val="bg1"/>
                            </a:solidFill>
                            <a:latin typeface="Cambria Math" panose="02040503050406030204" pitchFamily="18" charset="0"/>
                            <a:ea typeface="Cambria Math" panose="02040503050406030204" pitchFamily="18" charset="0"/>
                          </a:rPr>
                        </m:ctrlPr>
                      </m:dPr>
                      <m:e>
                        <m:r>
                          <a:rPr lang="en-IN" sz="2000" b="1" i="1">
                            <a:solidFill>
                              <a:schemeClr val="bg1"/>
                            </a:solidFill>
                            <a:latin typeface="Cambria Math" panose="02040503050406030204" pitchFamily="18" charset="0"/>
                            <a:ea typeface="Cambria Math" panose="02040503050406030204" pitchFamily="18" charset="0"/>
                          </a:rPr>
                          <m:t>𝒙</m:t>
                        </m:r>
                      </m:e>
                    </m:d>
                  </m:oMath>
                </a14:m>
                <a:endParaRPr lang="en-IN" sz="2000" b="1" dirty="0">
                  <a:solidFill>
                    <a:schemeClr val="bg1"/>
                  </a:solidFill>
                </a:endParaRPr>
              </a:p>
              <a:p>
                <a:endParaRPr lang="en-IN" sz="2000" b="1" dirty="0">
                  <a:solidFill>
                    <a:schemeClr val="bg1"/>
                  </a:solidFill>
                </a:endParaRPr>
              </a:p>
              <a:p>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 </m:t>
                    </m:r>
                    <m:r>
                      <a:rPr lang="en-IN" sz="2000" b="1" i="1">
                        <a:solidFill>
                          <a:schemeClr val="bg1"/>
                        </a:solidFill>
                        <a:latin typeface="Cambria Math" panose="02040503050406030204" pitchFamily="18" charset="0"/>
                        <a:ea typeface="Cambria Math" panose="02040503050406030204" pitchFamily="18" charset="0"/>
                      </a:rPr>
                      <m:t>𝒙</m:t>
                    </m:r>
                    <m:r>
                      <a:rPr lang="en-IN" sz="2000" b="1" i="1">
                        <a:solidFill>
                          <a:schemeClr val="bg1"/>
                        </a:solidFill>
                        <a:latin typeface="Cambria Math" panose="02040503050406030204" pitchFamily="18" charset="0"/>
                        <a:ea typeface="Cambria Math" panose="02040503050406030204" pitchFamily="18" charset="0"/>
                      </a:rPr>
                      <m:t> </m:t>
                    </m:r>
                    <m:r>
                      <a:rPr lang="en-IN" sz="2000" b="1" i="1">
                        <a:solidFill>
                          <a:schemeClr val="bg1"/>
                        </a:solidFill>
                        <a:latin typeface="Cambria Math" panose="02040503050406030204" pitchFamily="18" charset="0"/>
                        <a:ea typeface="Cambria Math" panose="02040503050406030204" pitchFamily="18" charset="0"/>
                      </a:rPr>
                      <m:t>𝒑</m:t>
                    </m:r>
                    <m:d>
                      <m:dPr>
                        <m:ctrlPr>
                          <a:rPr lang="en-IN" sz="2000" b="1" i="1">
                            <a:solidFill>
                              <a:schemeClr val="bg1"/>
                            </a:solidFill>
                            <a:latin typeface="Cambria Math" panose="02040503050406030204" pitchFamily="18" charset="0"/>
                            <a:ea typeface="Cambria Math" panose="02040503050406030204" pitchFamily="18" charset="0"/>
                          </a:rPr>
                        </m:ctrlPr>
                      </m:dPr>
                      <m:e>
                        <m:r>
                          <a:rPr lang="en-IN" sz="2000" b="1" i="1">
                            <a:solidFill>
                              <a:schemeClr val="bg1"/>
                            </a:solidFill>
                            <a:latin typeface="Cambria Math" panose="02040503050406030204" pitchFamily="18" charset="0"/>
                            <a:ea typeface="Cambria Math" panose="02040503050406030204" pitchFamily="18" charset="0"/>
                          </a:rPr>
                          <m:t>𝒙</m:t>
                        </m:r>
                      </m:e>
                    </m:d>
                    <m:r>
                      <a:rPr lang="en-IN" sz="2000" b="1" i="1">
                        <a:solidFill>
                          <a:schemeClr val="bg1"/>
                        </a:solidFill>
                        <a:latin typeface="Cambria Math" panose="02040503050406030204" pitchFamily="18" charset="0"/>
                        <a:ea typeface="Cambria Math" panose="02040503050406030204" pitchFamily="18" charset="0"/>
                      </a:rPr>
                      <m:t> </m:t>
                    </m:r>
                  </m:oMath>
                </a14:m>
                <a:r>
                  <a:rPr lang="en-IN" sz="2000" b="1" dirty="0">
                    <a:solidFill>
                      <a:schemeClr val="bg1"/>
                    </a:solidFill>
                  </a:rPr>
                  <a:t>is true if  p(x)  is true for one or more x </a:t>
                </a:r>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𝝐</m:t>
                    </m:r>
                  </m:oMath>
                </a14:m>
                <a:r>
                  <a:rPr lang="en-IN" sz="2000" b="1" dirty="0">
                    <a:solidFill>
                      <a:schemeClr val="bg1"/>
                    </a:solidFill>
                  </a:rPr>
                  <a:t>  D </a:t>
                </a:r>
              </a:p>
              <a:p>
                <a:endParaRPr lang="en-IN" sz="2000" b="1" dirty="0">
                  <a:solidFill>
                    <a:schemeClr val="bg1"/>
                  </a:solidFill>
                </a:endParaRPr>
              </a:p>
              <a:p>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 </m:t>
                    </m:r>
                    <m:r>
                      <a:rPr lang="en-IN" sz="2000" b="1" i="1">
                        <a:solidFill>
                          <a:schemeClr val="bg1"/>
                        </a:solidFill>
                        <a:latin typeface="Cambria Math" panose="02040503050406030204" pitchFamily="18" charset="0"/>
                        <a:ea typeface="Cambria Math" panose="02040503050406030204" pitchFamily="18" charset="0"/>
                      </a:rPr>
                      <m:t>𝒙</m:t>
                    </m:r>
                    <m:r>
                      <a:rPr lang="en-IN" sz="2000" b="1" i="1">
                        <a:solidFill>
                          <a:schemeClr val="bg1"/>
                        </a:solidFill>
                        <a:latin typeface="Cambria Math" panose="02040503050406030204" pitchFamily="18" charset="0"/>
                        <a:ea typeface="Cambria Math" panose="02040503050406030204" pitchFamily="18" charset="0"/>
                      </a:rPr>
                      <m:t> </m:t>
                    </m:r>
                    <m:r>
                      <a:rPr lang="en-IN" sz="2000" b="1" i="1">
                        <a:solidFill>
                          <a:schemeClr val="bg1"/>
                        </a:solidFill>
                        <a:latin typeface="Cambria Math" panose="02040503050406030204" pitchFamily="18" charset="0"/>
                        <a:ea typeface="Cambria Math" panose="02040503050406030204" pitchFamily="18" charset="0"/>
                      </a:rPr>
                      <m:t>𝒑</m:t>
                    </m:r>
                    <m:d>
                      <m:dPr>
                        <m:ctrlPr>
                          <a:rPr lang="en-IN" sz="2000" b="1" i="1">
                            <a:solidFill>
                              <a:schemeClr val="bg1"/>
                            </a:solidFill>
                            <a:latin typeface="Cambria Math" panose="02040503050406030204" pitchFamily="18" charset="0"/>
                            <a:ea typeface="Cambria Math" panose="02040503050406030204" pitchFamily="18" charset="0"/>
                          </a:rPr>
                        </m:ctrlPr>
                      </m:dPr>
                      <m:e>
                        <m:r>
                          <a:rPr lang="en-IN" sz="2000" b="1" i="1">
                            <a:solidFill>
                              <a:schemeClr val="bg1"/>
                            </a:solidFill>
                            <a:latin typeface="Cambria Math" panose="02040503050406030204" pitchFamily="18" charset="0"/>
                            <a:ea typeface="Cambria Math" panose="02040503050406030204" pitchFamily="18" charset="0"/>
                          </a:rPr>
                          <m:t>𝒙</m:t>
                        </m:r>
                      </m:e>
                    </m:d>
                    <m:r>
                      <a:rPr lang="en-IN" sz="2000" b="1" i="1">
                        <a:solidFill>
                          <a:schemeClr val="bg1"/>
                        </a:solidFill>
                        <a:latin typeface="Cambria Math" panose="02040503050406030204" pitchFamily="18" charset="0"/>
                        <a:ea typeface="Cambria Math" panose="02040503050406030204" pitchFamily="18" charset="0"/>
                      </a:rPr>
                      <m:t> </m:t>
                    </m:r>
                  </m:oMath>
                </a14:m>
                <a:r>
                  <a:rPr lang="en-IN" sz="2000" b="1" dirty="0">
                    <a:solidFill>
                      <a:schemeClr val="bg1"/>
                    </a:solidFill>
                  </a:rPr>
                  <a:t>is false if  p(x)  is false  for every x </a:t>
                </a:r>
                <a14:m>
                  <m:oMath xmlns:m="http://schemas.openxmlformats.org/officeDocument/2006/math">
                    <m:r>
                      <a:rPr lang="en-IN" sz="2000" b="1" i="1">
                        <a:solidFill>
                          <a:schemeClr val="bg1"/>
                        </a:solidFill>
                        <a:latin typeface="Cambria Math" panose="02040503050406030204" pitchFamily="18" charset="0"/>
                        <a:ea typeface="Cambria Math" panose="02040503050406030204" pitchFamily="18" charset="0"/>
                      </a:rPr>
                      <m:t>𝝐</m:t>
                    </m:r>
                  </m:oMath>
                </a14:m>
                <a:r>
                  <a:rPr lang="en-IN" sz="2000" b="1" dirty="0">
                    <a:solidFill>
                      <a:schemeClr val="bg1"/>
                    </a:solidFill>
                  </a:rPr>
                  <a:t>  D .</a:t>
                </a:r>
              </a:p>
            </p:txBody>
          </p:sp>
        </mc:Choice>
        <mc:Fallback xmlns="">
          <p:sp>
            <p:nvSpPr>
              <p:cNvPr id="5" name="Rectangle 4">
                <a:extLst>
                  <a:ext uri="{FF2B5EF4-FFF2-40B4-BE49-F238E27FC236}">
                    <a16:creationId xmlns:a16="http://schemas.microsoft.com/office/drawing/2014/main" id="{D7B05E6B-CFF8-48B1-938B-D6D8D0D9CB08}"/>
                  </a:ext>
                </a:extLst>
              </p:cNvPr>
              <p:cNvSpPr>
                <a:spLocks noRot="1" noChangeAspect="1" noMove="1" noResize="1" noEditPoints="1" noAdjustHandles="1" noChangeArrowheads="1" noChangeShapeType="1" noTextEdit="1"/>
              </p:cNvSpPr>
              <p:nvPr/>
            </p:nvSpPr>
            <p:spPr>
              <a:xfrm>
                <a:off x="3969672" y="2682299"/>
                <a:ext cx="4572000" cy="2246769"/>
              </a:xfrm>
              <a:prstGeom prst="rect">
                <a:avLst/>
              </a:prstGeom>
              <a:blipFill>
                <a:blip r:embed="rId7"/>
                <a:stretch>
                  <a:fillRect l="-1333" t="-1084" b="-4065"/>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 xmlns:a16="http://schemas.microsoft.com/office/drawing/2014/main" id="{184B2861-7E8B-42DC-850A-1B7BCED6485A}"/>
                  </a:ext>
                </a:extLst>
              </p14:cNvPr>
              <p14:cNvContentPartPr/>
              <p14:nvPr/>
            </p14:nvContentPartPr>
            <p14:xfrm>
              <a:off x="2015280" y="2907720"/>
              <a:ext cx="31680" cy="237240"/>
            </p14:xfrm>
          </p:contentPart>
        </mc:Choice>
        <mc:Fallback xmlns="">
          <p:pic>
            <p:nvPicPr>
              <p:cNvPr id="6" name="Ink 5">
                <a:extLst>
                  <a:ext uri="{FF2B5EF4-FFF2-40B4-BE49-F238E27FC236}">
                    <a16:creationId xmlns:a16="http://schemas.microsoft.com/office/drawing/2014/main" id="{184B2861-7E8B-42DC-850A-1B7BCED6485A}"/>
                  </a:ext>
                </a:extLst>
              </p:cNvPr>
              <p:cNvPicPr/>
              <p:nvPr/>
            </p:nvPicPr>
            <p:blipFill>
              <a:blip r:embed="rId9"/>
              <a:stretch>
                <a:fillRect/>
              </a:stretch>
            </p:blipFill>
            <p:spPr>
              <a:xfrm>
                <a:off x="2005920" y="2898360"/>
                <a:ext cx="50400" cy="255960"/>
              </a:xfrm>
              <a:prstGeom prst="rect">
                <a:avLst/>
              </a:prstGeom>
            </p:spPr>
          </p:pic>
        </mc:Fallback>
      </mc:AlternateContent>
    </p:spTree>
    <p:extLst>
      <p:ext uri="{BB962C8B-B14F-4D97-AF65-F5344CB8AC3E}">
        <p14:creationId xmlns:p14="http://schemas.microsoft.com/office/powerpoint/2010/main" val="3012448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17971"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D82EADE8-5175-4AAD-BF07-D183D7C030D0}"/>
              </a:ext>
            </a:extLst>
          </p:cNvPr>
          <p:cNvSpPr/>
          <p:nvPr/>
        </p:nvSpPr>
        <p:spPr>
          <a:xfrm>
            <a:off x="445919" y="176023"/>
            <a:ext cx="1202128" cy="461665"/>
          </a:xfrm>
          <a:prstGeom prst="rect">
            <a:avLst/>
          </a:prstGeom>
        </p:spPr>
        <p:txBody>
          <a:bodyPr wrap="square">
            <a:spAutoFit/>
          </a:bodyPr>
          <a:lstStyle/>
          <a:p>
            <a:r>
              <a:rPr lang="en-IN" sz="2400" dirty="0"/>
              <a:t>Notes </a:t>
            </a:r>
            <a:r>
              <a:rPr lang="en-IN" dirty="0"/>
              <a:t>: </a:t>
            </a:r>
            <a:endParaRPr lang="en-US"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5E2989AB-8E43-4B42-94A1-9826040AF579}"/>
                  </a:ext>
                </a:extLst>
              </p:cNvPr>
              <p:cNvSpPr/>
              <p:nvPr/>
            </p:nvSpPr>
            <p:spPr>
              <a:xfrm>
                <a:off x="429030" y="1020006"/>
                <a:ext cx="5142430" cy="2308324"/>
              </a:xfrm>
              <a:prstGeom prst="rect">
                <a:avLst/>
              </a:prstGeom>
            </p:spPr>
            <p:txBody>
              <a:bodyPr wrap="square">
                <a:spAutoFit/>
              </a:bodyPr>
              <a:lstStyle/>
              <a:p>
                <a:r>
                  <a:rPr lang="en-IN" sz="2400" b="1" dirty="0">
                    <a:solidFill>
                      <a:schemeClr val="bg1"/>
                    </a:solidFill>
                  </a:rPr>
                  <a:t>The ‘x’ for which </a:t>
                </a:r>
                <a14:m>
                  <m:oMath xmlns:m="http://schemas.openxmlformats.org/officeDocument/2006/math">
                    <m:r>
                      <a:rPr lang="en-IN" sz="2400" b="1" i="1">
                        <a:solidFill>
                          <a:schemeClr val="bg1"/>
                        </a:solidFill>
                        <a:latin typeface="Cambria Math" panose="02040503050406030204" pitchFamily="18" charset="0"/>
                        <a:ea typeface="Cambria Math" panose="02040503050406030204" pitchFamily="18" charset="0"/>
                      </a:rPr>
                      <m:t>∃ </m:t>
                    </m:r>
                    <m:r>
                      <a:rPr lang="en-IN" sz="2400" b="1" i="1">
                        <a:solidFill>
                          <a:schemeClr val="bg1"/>
                        </a:solidFill>
                        <a:latin typeface="Cambria Math" panose="02040503050406030204" pitchFamily="18" charset="0"/>
                        <a:ea typeface="Cambria Math" panose="02040503050406030204" pitchFamily="18" charset="0"/>
                      </a:rPr>
                      <m:t>𝒙</m:t>
                    </m:r>
                    <m:r>
                      <a:rPr lang="en-IN" sz="2400" b="1" i="1">
                        <a:solidFill>
                          <a:schemeClr val="bg1"/>
                        </a:solidFill>
                        <a:latin typeface="Cambria Math" panose="02040503050406030204" pitchFamily="18" charset="0"/>
                        <a:ea typeface="Cambria Math" panose="02040503050406030204" pitchFamily="18" charset="0"/>
                      </a:rPr>
                      <m:t> </m:t>
                    </m:r>
                    <m:r>
                      <a:rPr lang="en-IN" sz="2400" b="1" i="1">
                        <a:solidFill>
                          <a:schemeClr val="bg1"/>
                        </a:solidFill>
                        <a:latin typeface="Cambria Math" panose="02040503050406030204" pitchFamily="18" charset="0"/>
                        <a:ea typeface="Cambria Math" panose="02040503050406030204" pitchFamily="18" charset="0"/>
                      </a:rPr>
                      <m:t>𝒑</m:t>
                    </m:r>
                    <m:d>
                      <m:dPr>
                        <m:ctrlPr>
                          <a:rPr lang="en-IN" sz="2400" b="1" i="1">
                            <a:solidFill>
                              <a:schemeClr val="bg1"/>
                            </a:solidFill>
                            <a:latin typeface="Cambria Math" panose="02040503050406030204" pitchFamily="18" charset="0"/>
                            <a:ea typeface="Cambria Math" panose="02040503050406030204" pitchFamily="18" charset="0"/>
                          </a:rPr>
                        </m:ctrlPr>
                      </m:dPr>
                      <m:e>
                        <m:r>
                          <a:rPr lang="en-IN" sz="2400" b="1" i="1">
                            <a:solidFill>
                              <a:schemeClr val="bg1"/>
                            </a:solidFill>
                            <a:latin typeface="Cambria Math" panose="02040503050406030204" pitchFamily="18" charset="0"/>
                            <a:ea typeface="Cambria Math" panose="02040503050406030204" pitchFamily="18" charset="0"/>
                          </a:rPr>
                          <m:t>𝒙</m:t>
                        </m:r>
                      </m:e>
                    </m:d>
                    <m:r>
                      <a:rPr lang="en-IN" sz="2400" b="1" i="1">
                        <a:solidFill>
                          <a:schemeClr val="bg1"/>
                        </a:solidFill>
                        <a:latin typeface="Cambria Math" panose="02040503050406030204" pitchFamily="18" charset="0"/>
                        <a:ea typeface="Cambria Math" panose="02040503050406030204" pitchFamily="18" charset="0"/>
                      </a:rPr>
                      <m:t> </m:t>
                    </m:r>
                  </m:oMath>
                </a14:m>
                <a:r>
                  <a:rPr lang="en-IN" sz="2400" b="1" dirty="0">
                    <a:solidFill>
                      <a:schemeClr val="bg1"/>
                    </a:solidFill>
                  </a:rPr>
                  <a:t> is true is called ‘witness’  of  </a:t>
                </a:r>
                <a14:m>
                  <m:oMath xmlns:m="http://schemas.openxmlformats.org/officeDocument/2006/math">
                    <m:r>
                      <a:rPr lang="en-IN" sz="2400" b="1" i="1">
                        <a:solidFill>
                          <a:schemeClr val="bg1"/>
                        </a:solidFill>
                        <a:latin typeface="Cambria Math" panose="02040503050406030204" pitchFamily="18" charset="0"/>
                        <a:ea typeface="Cambria Math" panose="02040503050406030204" pitchFamily="18" charset="0"/>
                      </a:rPr>
                      <m:t>∃ </m:t>
                    </m:r>
                    <m:r>
                      <a:rPr lang="en-IN" sz="2400" b="1" i="1">
                        <a:solidFill>
                          <a:schemeClr val="bg1"/>
                        </a:solidFill>
                        <a:latin typeface="Cambria Math" panose="02040503050406030204" pitchFamily="18" charset="0"/>
                        <a:ea typeface="Cambria Math" panose="02040503050406030204" pitchFamily="18" charset="0"/>
                      </a:rPr>
                      <m:t>𝒙</m:t>
                    </m:r>
                    <m:r>
                      <a:rPr lang="en-IN" sz="2400" b="1" i="1">
                        <a:solidFill>
                          <a:schemeClr val="bg1"/>
                        </a:solidFill>
                        <a:latin typeface="Cambria Math" panose="02040503050406030204" pitchFamily="18" charset="0"/>
                        <a:ea typeface="Cambria Math" panose="02040503050406030204" pitchFamily="18" charset="0"/>
                      </a:rPr>
                      <m:t> </m:t>
                    </m:r>
                    <m:r>
                      <a:rPr lang="en-IN" sz="2400" b="1" i="1">
                        <a:solidFill>
                          <a:schemeClr val="bg1"/>
                        </a:solidFill>
                        <a:latin typeface="Cambria Math" panose="02040503050406030204" pitchFamily="18" charset="0"/>
                        <a:ea typeface="Cambria Math" panose="02040503050406030204" pitchFamily="18" charset="0"/>
                      </a:rPr>
                      <m:t>𝒑</m:t>
                    </m:r>
                    <m:d>
                      <m:dPr>
                        <m:ctrlPr>
                          <a:rPr lang="en-IN" sz="2400" b="1" i="1">
                            <a:solidFill>
                              <a:schemeClr val="bg1"/>
                            </a:solidFill>
                            <a:latin typeface="Cambria Math" panose="02040503050406030204" pitchFamily="18" charset="0"/>
                            <a:ea typeface="Cambria Math" panose="02040503050406030204" pitchFamily="18" charset="0"/>
                          </a:rPr>
                        </m:ctrlPr>
                      </m:dPr>
                      <m:e>
                        <m:r>
                          <a:rPr lang="en-IN" sz="2400" b="1" i="1">
                            <a:solidFill>
                              <a:schemeClr val="bg1"/>
                            </a:solidFill>
                            <a:latin typeface="Cambria Math" panose="02040503050406030204" pitchFamily="18" charset="0"/>
                            <a:ea typeface="Cambria Math" panose="02040503050406030204" pitchFamily="18" charset="0"/>
                          </a:rPr>
                          <m:t>𝒙</m:t>
                        </m:r>
                      </m:e>
                    </m:d>
                  </m:oMath>
                </a14:m>
                <a:endParaRPr lang="en-IN" sz="2400" b="1" dirty="0">
                  <a:solidFill>
                    <a:schemeClr val="bg1"/>
                  </a:solidFill>
                </a:endParaRPr>
              </a:p>
              <a:p>
                <a:endParaRPr lang="en-IN" sz="2400" b="1" dirty="0">
                  <a:solidFill>
                    <a:schemeClr val="bg1"/>
                  </a:solidFill>
                </a:endParaRPr>
              </a:p>
              <a:p>
                <a:r>
                  <a:rPr lang="en-IN" sz="2400" b="1" dirty="0">
                    <a:solidFill>
                      <a:schemeClr val="bg1"/>
                    </a:solidFill>
                  </a:rPr>
                  <a:t>If domain D  = </a:t>
                </a:r>
                <a14:m>
                  <m:oMath xmlns:m="http://schemas.openxmlformats.org/officeDocument/2006/math">
                    <m:r>
                      <a:rPr lang="en-IN" sz="2400" b="1" i="1">
                        <a:solidFill>
                          <a:schemeClr val="bg1"/>
                        </a:solidFill>
                        <a:latin typeface="Cambria Math" panose="02040503050406030204" pitchFamily="18" charset="0"/>
                        <a:ea typeface="Cambria Math" panose="02040503050406030204" pitchFamily="18" charset="0"/>
                      </a:rPr>
                      <m:t>∅  </m:t>
                    </m:r>
                    <m:r>
                      <a:rPr lang="en-IN" sz="2400" b="1" i="1">
                        <a:solidFill>
                          <a:schemeClr val="bg1"/>
                        </a:solidFill>
                        <a:latin typeface="Cambria Math" panose="02040503050406030204" pitchFamily="18" charset="0"/>
                        <a:ea typeface="Cambria Math" panose="02040503050406030204" pitchFamily="18" charset="0"/>
                      </a:rPr>
                      <m:t>𝒕𝒉𝒆𝒏</m:t>
                    </m:r>
                    <m:r>
                      <a:rPr lang="en-IN" sz="2400" b="1" i="1">
                        <a:solidFill>
                          <a:schemeClr val="bg1"/>
                        </a:solidFill>
                        <a:latin typeface="Cambria Math" panose="02040503050406030204" pitchFamily="18" charset="0"/>
                        <a:ea typeface="Cambria Math" panose="02040503050406030204" pitchFamily="18" charset="0"/>
                      </a:rPr>
                      <m:t> ∃ </m:t>
                    </m:r>
                    <m:r>
                      <a:rPr lang="en-IN" sz="2400" b="1" i="1">
                        <a:solidFill>
                          <a:schemeClr val="bg1"/>
                        </a:solidFill>
                        <a:latin typeface="Cambria Math" panose="02040503050406030204" pitchFamily="18" charset="0"/>
                        <a:ea typeface="Cambria Math" panose="02040503050406030204" pitchFamily="18" charset="0"/>
                      </a:rPr>
                      <m:t>𝒙</m:t>
                    </m:r>
                    <m:r>
                      <a:rPr lang="en-IN" sz="2400" b="1" i="1">
                        <a:solidFill>
                          <a:schemeClr val="bg1"/>
                        </a:solidFill>
                        <a:latin typeface="Cambria Math" panose="02040503050406030204" pitchFamily="18" charset="0"/>
                        <a:ea typeface="Cambria Math" panose="02040503050406030204" pitchFamily="18" charset="0"/>
                      </a:rPr>
                      <m:t> </m:t>
                    </m:r>
                    <m:r>
                      <a:rPr lang="en-IN" sz="2400" b="1" i="1">
                        <a:solidFill>
                          <a:schemeClr val="bg1"/>
                        </a:solidFill>
                        <a:latin typeface="Cambria Math" panose="02040503050406030204" pitchFamily="18" charset="0"/>
                        <a:ea typeface="Cambria Math" panose="02040503050406030204" pitchFamily="18" charset="0"/>
                      </a:rPr>
                      <m:t>𝒑</m:t>
                    </m:r>
                    <m:d>
                      <m:dPr>
                        <m:ctrlPr>
                          <a:rPr lang="en-IN" sz="2400" b="1" i="1">
                            <a:solidFill>
                              <a:schemeClr val="bg1"/>
                            </a:solidFill>
                            <a:latin typeface="Cambria Math" panose="02040503050406030204" pitchFamily="18" charset="0"/>
                            <a:ea typeface="Cambria Math" panose="02040503050406030204" pitchFamily="18" charset="0"/>
                          </a:rPr>
                        </m:ctrlPr>
                      </m:dPr>
                      <m:e>
                        <m:r>
                          <a:rPr lang="en-IN" sz="2400" b="1" i="1">
                            <a:solidFill>
                              <a:schemeClr val="bg1"/>
                            </a:solidFill>
                            <a:latin typeface="Cambria Math" panose="02040503050406030204" pitchFamily="18" charset="0"/>
                            <a:ea typeface="Cambria Math" panose="02040503050406030204" pitchFamily="18" charset="0"/>
                          </a:rPr>
                          <m:t>𝒙</m:t>
                        </m:r>
                      </m:e>
                    </m:d>
                    <m:r>
                      <a:rPr lang="en-IN" sz="2400" b="1" i="1">
                        <a:solidFill>
                          <a:schemeClr val="bg1"/>
                        </a:solidFill>
                        <a:latin typeface="Cambria Math" panose="02040503050406030204" pitchFamily="18" charset="0"/>
                        <a:ea typeface="Cambria Math" panose="02040503050406030204" pitchFamily="18" charset="0"/>
                      </a:rPr>
                      <m:t> </m:t>
                    </m:r>
                  </m:oMath>
                </a14:m>
                <a:r>
                  <a:rPr lang="en-IN" sz="2400" b="1" dirty="0">
                    <a:solidFill>
                      <a:schemeClr val="bg1"/>
                    </a:solidFill>
                  </a:rPr>
                  <a:t> is by default false as there are no witnesses.</a:t>
                </a:r>
              </a:p>
            </p:txBody>
          </p:sp>
        </mc:Choice>
        <mc:Fallback xmlns="">
          <p:sp>
            <p:nvSpPr>
              <p:cNvPr id="3" name="Rectangle 2">
                <a:extLst>
                  <a:ext uri="{FF2B5EF4-FFF2-40B4-BE49-F238E27FC236}">
                    <a16:creationId xmlns:a16="http://schemas.microsoft.com/office/drawing/2014/main" id="{5E2989AB-8E43-4B42-94A1-9826040AF579}"/>
                  </a:ext>
                </a:extLst>
              </p:cNvPr>
              <p:cNvSpPr>
                <a:spLocks noRot="1" noChangeAspect="1" noMove="1" noResize="1" noEditPoints="1" noAdjustHandles="1" noChangeArrowheads="1" noChangeShapeType="1" noTextEdit="1"/>
              </p:cNvSpPr>
              <p:nvPr/>
            </p:nvSpPr>
            <p:spPr>
              <a:xfrm>
                <a:off x="429030" y="1020006"/>
                <a:ext cx="5142430" cy="2308324"/>
              </a:xfrm>
              <a:prstGeom prst="rect">
                <a:avLst/>
              </a:prstGeom>
              <a:blipFill>
                <a:blip r:embed="rId6"/>
                <a:stretch>
                  <a:fillRect l="-1777" t="-1847" b="-5277"/>
                </a:stretch>
              </a:blipFill>
            </p:spPr>
            <p:txBody>
              <a:bodyPr/>
              <a:lstStyle/>
              <a:p>
                <a:r>
                  <a:rPr lang="en-US">
                    <a:noFill/>
                  </a:rPr>
                  <a:t> </a:t>
                </a:r>
              </a:p>
            </p:txBody>
          </p:sp>
        </mc:Fallback>
      </mc:AlternateContent>
    </p:spTree>
    <p:extLst>
      <p:ext uri="{BB962C8B-B14F-4D97-AF65-F5344CB8AC3E}">
        <p14:creationId xmlns:p14="http://schemas.microsoft.com/office/powerpoint/2010/main" val="285322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8069"/>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6C6B15FB-2C16-43C2-BDF4-03A7D7BCCDFA}"/>
              </a:ext>
            </a:extLst>
          </p:cNvPr>
          <p:cNvSpPr/>
          <p:nvPr/>
        </p:nvSpPr>
        <p:spPr>
          <a:xfrm>
            <a:off x="429030" y="161284"/>
            <a:ext cx="1537600" cy="461665"/>
          </a:xfrm>
          <a:prstGeom prst="rect">
            <a:avLst/>
          </a:prstGeom>
        </p:spPr>
        <p:txBody>
          <a:bodyPr wrap="none">
            <a:spAutoFit/>
          </a:bodyPr>
          <a:lstStyle/>
          <a:p>
            <a:r>
              <a:rPr lang="en-IN" sz="2400" dirty="0"/>
              <a:t>Examples</a:t>
            </a:r>
            <a:endParaRPr lang="en-US" sz="24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3A3E239F-914F-4A68-87A2-FA68D6DFA1C6}"/>
                  </a:ext>
                </a:extLst>
              </p:cNvPr>
              <p:cNvSpPr/>
              <p:nvPr/>
            </p:nvSpPr>
            <p:spPr>
              <a:xfrm>
                <a:off x="260235" y="880687"/>
                <a:ext cx="4572000" cy="1631216"/>
              </a:xfrm>
              <a:prstGeom prst="rect">
                <a:avLst/>
              </a:prstGeom>
            </p:spPr>
            <p:txBody>
              <a:bodyPr>
                <a:spAutoFit/>
              </a:bodyPr>
              <a:lstStyle/>
              <a:p>
                <a:r>
                  <a:rPr lang="en-IN" sz="2000" dirty="0">
                    <a:solidFill>
                      <a:schemeClr val="bg1"/>
                    </a:solidFill>
                  </a:rPr>
                  <a:t>If p(x) : </a:t>
                </a:r>
                <a14:m>
                  <m:oMath xmlns:m="http://schemas.openxmlformats.org/officeDocument/2006/math">
                    <m:sSup>
                      <m:sSupPr>
                        <m:ctrlPr>
                          <a:rPr lang="en-IN" sz="2000" i="1">
                            <a:solidFill>
                              <a:schemeClr val="bg1"/>
                            </a:solidFill>
                            <a:latin typeface="Cambria Math" panose="02040503050406030204" pitchFamily="18" charset="0"/>
                          </a:rPr>
                        </m:ctrlPr>
                      </m:sSupPr>
                      <m:e>
                        <m:r>
                          <a:rPr lang="en-IN" sz="2000" i="1">
                            <a:solidFill>
                              <a:schemeClr val="bg1"/>
                            </a:solidFill>
                            <a:latin typeface="Cambria Math" panose="02040503050406030204" pitchFamily="18" charset="0"/>
                          </a:rPr>
                          <m:t>𝑥</m:t>
                        </m:r>
                      </m:e>
                      <m:sup>
                        <m:r>
                          <a:rPr lang="en-IN" sz="2000" i="1">
                            <a:solidFill>
                              <a:schemeClr val="bg1"/>
                            </a:solidFill>
                            <a:latin typeface="Cambria Math" panose="02040503050406030204" pitchFamily="18" charset="0"/>
                          </a:rPr>
                          <m:t>2</m:t>
                        </m:r>
                      </m:sup>
                    </m:sSup>
                  </m:oMath>
                </a14:m>
                <a:r>
                  <a:rPr lang="en-IN" sz="2000" dirty="0">
                    <a:solidFill>
                      <a:schemeClr val="bg1"/>
                    </a:solidFill>
                  </a:rPr>
                  <a:t>&gt; 10 then what is true /false value of </a:t>
                </a:r>
                <a14:m>
                  <m:oMath xmlns:m="http://schemas.openxmlformats.org/officeDocument/2006/math">
                    <m:r>
                      <a:rPr lang="en-IN" sz="2000" i="1">
                        <a:solidFill>
                          <a:schemeClr val="bg1"/>
                        </a:solidFill>
                        <a:latin typeface="Cambria Math" panose="02040503050406030204" pitchFamily="18" charset="0"/>
                        <a:ea typeface="Cambria Math" panose="02040503050406030204" pitchFamily="18" charset="0"/>
                      </a:rPr>
                      <m:t>∃ </m:t>
                    </m:r>
                    <m:r>
                      <a:rPr lang="en-IN" sz="2000" i="1">
                        <a:solidFill>
                          <a:schemeClr val="bg1"/>
                        </a:solidFill>
                        <a:latin typeface="Cambria Math" panose="02040503050406030204" pitchFamily="18" charset="0"/>
                        <a:ea typeface="Cambria Math" panose="02040503050406030204" pitchFamily="18" charset="0"/>
                      </a:rPr>
                      <m:t>𝑥</m:t>
                    </m:r>
                    <m:r>
                      <a:rPr lang="en-IN" sz="2000" i="1">
                        <a:solidFill>
                          <a:schemeClr val="bg1"/>
                        </a:solidFill>
                        <a:latin typeface="Cambria Math" panose="02040503050406030204" pitchFamily="18" charset="0"/>
                        <a:ea typeface="Cambria Math" panose="02040503050406030204" pitchFamily="18" charset="0"/>
                      </a:rPr>
                      <m:t> </m:t>
                    </m:r>
                    <m:r>
                      <a:rPr lang="en-IN" sz="2000" i="1">
                        <a:solidFill>
                          <a:schemeClr val="bg1"/>
                        </a:solidFill>
                        <a:latin typeface="Cambria Math" panose="02040503050406030204" pitchFamily="18" charset="0"/>
                        <a:ea typeface="Cambria Math" panose="02040503050406030204" pitchFamily="18" charset="0"/>
                      </a:rPr>
                      <m:t>𝑝</m:t>
                    </m:r>
                    <m:d>
                      <m:dPr>
                        <m:ctrlPr>
                          <a:rPr lang="en-IN" sz="2000" i="1">
                            <a:solidFill>
                              <a:schemeClr val="bg1"/>
                            </a:solidFill>
                            <a:latin typeface="Cambria Math" panose="02040503050406030204" pitchFamily="18" charset="0"/>
                            <a:ea typeface="Cambria Math" panose="02040503050406030204" pitchFamily="18" charset="0"/>
                          </a:rPr>
                        </m:ctrlPr>
                      </m:dPr>
                      <m:e>
                        <m:r>
                          <a:rPr lang="en-IN" sz="2000" i="1">
                            <a:solidFill>
                              <a:schemeClr val="bg1"/>
                            </a:solidFill>
                            <a:latin typeface="Cambria Math" panose="02040503050406030204" pitchFamily="18" charset="0"/>
                            <a:ea typeface="Cambria Math" panose="02040503050406030204" pitchFamily="18" charset="0"/>
                          </a:rPr>
                          <m:t>𝑥</m:t>
                        </m:r>
                      </m:e>
                    </m:d>
                  </m:oMath>
                </a14:m>
                <a:r>
                  <a:rPr lang="en-IN" sz="2000" dirty="0">
                    <a:solidFill>
                      <a:schemeClr val="bg1"/>
                    </a:solidFill>
                  </a:rPr>
                  <a:t> if </a:t>
                </a:r>
              </a:p>
              <a:p>
                <a:pPr marL="514350" indent="-514350">
                  <a:buFont typeface="+mj-lt"/>
                  <a:buAutoNum type="arabicPeriod"/>
                </a:pPr>
                <a:r>
                  <a:rPr lang="en-IN" sz="2000" dirty="0">
                    <a:solidFill>
                      <a:schemeClr val="bg1"/>
                    </a:solidFill>
                  </a:rPr>
                  <a:t> </a:t>
                </a:r>
                <a:r>
                  <a:rPr lang="en-IN" sz="1800" dirty="0">
                    <a:solidFill>
                      <a:schemeClr val="bg1"/>
                    </a:solidFill>
                  </a:rPr>
                  <a:t>D  = R</a:t>
                </a:r>
              </a:p>
              <a:p>
                <a:pPr marL="514350" indent="-514350">
                  <a:buFont typeface="+mj-lt"/>
                  <a:buAutoNum type="arabicPeriod"/>
                </a:pPr>
                <a:r>
                  <a:rPr lang="en-IN" sz="1800" dirty="0">
                    <a:solidFill>
                      <a:schemeClr val="bg1"/>
                    </a:solidFill>
                  </a:rPr>
                  <a:t>D ={ 1,2,3,4}</a:t>
                </a:r>
              </a:p>
              <a:p>
                <a:pPr marL="514350" indent="-514350">
                  <a:buFont typeface="+mj-lt"/>
                  <a:buAutoNum type="arabicPeriod"/>
                </a:pPr>
                <a:r>
                  <a:rPr lang="en-IN" sz="1800" dirty="0">
                    <a:solidFill>
                      <a:schemeClr val="bg1"/>
                    </a:solidFill>
                  </a:rPr>
                  <a:t>D = [1,3]</a:t>
                </a:r>
              </a:p>
            </p:txBody>
          </p:sp>
        </mc:Choice>
        <mc:Fallback xmlns="">
          <p:sp>
            <p:nvSpPr>
              <p:cNvPr id="3" name="Rectangle 2">
                <a:extLst>
                  <a:ext uri="{FF2B5EF4-FFF2-40B4-BE49-F238E27FC236}">
                    <a16:creationId xmlns:a16="http://schemas.microsoft.com/office/drawing/2014/main" id="{3A3E239F-914F-4A68-87A2-FA68D6DFA1C6}"/>
                  </a:ext>
                </a:extLst>
              </p:cNvPr>
              <p:cNvSpPr>
                <a:spLocks noRot="1" noChangeAspect="1" noMove="1" noResize="1" noEditPoints="1" noAdjustHandles="1" noChangeArrowheads="1" noChangeShapeType="1" noTextEdit="1"/>
              </p:cNvSpPr>
              <p:nvPr/>
            </p:nvSpPr>
            <p:spPr>
              <a:xfrm>
                <a:off x="260235" y="880687"/>
                <a:ext cx="4572000" cy="1631216"/>
              </a:xfrm>
              <a:prstGeom prst="rect">
                <a:avLst/>
              </a:prstGeom>
              <a:blipFill>
                <a:blip r:embed="rId6"/>
                <a:stretch>
                  <a:fillRect l="-1467" t="-1493" b="-1119"/>
                </a:stretch>
              </a:blipFill>
            </p:spPr>
            <p:txBody>
              <a:bodyPr/>
              <a:lstStyle/>
              <a:p>
                <a:r>
                  <a:rPr lang="en-US">
                    <a:noFill/>
                  </a:rPr>
                  <a:t> </a:t>
                </a:r>
              </a:p>
            </p:txBody>
          </p:sp>
        </mc:Fallback>
      </mc:AlternateContent>
      <p:pic>
        <p:nvPicPr>
          <p:cNvPr id="11" name="Picture 10">
            <a:extLst>
              <a:ext uri="{FF2B5EF4-FFF2-40B4-BE49-F238E27FC236}">
                <a16:creationId xmlns="" xmlns:a16="http://schemas.microsoft.com/office/drawing/2014/main" id="{10CF6548-F76E-4575-9377-742D8CA4FECD}"/>
              </a:ext>
            </a:extLst>
          </p:cNvPr>
          <p:cNvPicPr>
            <a:picLocks noChangeAspect="1"/>
          </p:cNvPicPr>
          <p:nvPr/>
        </p:nvPicPr>
        <p:blipFill>
          <a:blip r:embed="rId7"/>
          <a:stretch>
            <a:fillRect/>
          </a:stretch>
        </p:blipFill>
        <p:spPr>
          <a:xfrm>
            <a:off x="134105" y="2392250"/>
            <a:ext cx="3035516" cy="2684225"/>
          </a:xfrm>
          <a:prstGeom prst="rect">
            <a:avLst/>
          </a:prstGeom>
        </p:spPr>
      </p:pic>
      <p:pic>
        <p:nvPicPr>
          <p:cNvPr id="12" name="Picture 11">
            <a:extLst>
              <a:ext uri="{FF2B5EF4-FFF2-40B4-BE49-F238E27FC236}">
                <a16:creationId xmlns="" xmlns:a16="http://schemas.microsoft.com/office/drawing/2014/main" id="{59570B9B-7E94-4D5B-B7F8-45C2F732D6AF}"/>
              </a:ext>
            </a:extLst>
          </p:cNvPr>
          <p:cNvPicPr>
            <a:picLocks noChangeAspect="1"/>
          </p:cNvPicPr>
          <p:nvPr/>
        </p:nvPicPr>
        <p:blipFill>
          <a:blip r:embed="rId8"/>
          <a:stretch>
            <a:fillRect/>
          </a:stretch>
        </p:blipFill>
        <p:spPr>
          <a:xfrm>
            <a:off x="3445231" y="1603310"/>
            <a:ext cx="2613239" cy="2909694"/>
          </a:xfrm>
          <a:prstGeom prst="rect">
            <a:avLst/>
          </a:prstGeom>
        </p:spPr>
      </p:pic>
      <p:pic>
        <p:nvPicPr>
          <p:cNvPr id="13" name="Picture 12">
            <a:extLst>
              <a:ext uri="{FF2B5EF4-FFF2-40B4-BE49-F238E27FC236}">
                <a16:creationId xmlns="" xmlns:a16="http://schemas.microsoft.com/office/drawing/2014/main" id="{FDC2A030-7B83-4880-98D7-D30225E26F03}"/>
              </a:ext>
            </a:extLst>
          </p:cNvPr>
          <p:cNvPicPr>
            <a:picLocks noChangeAspect="1"/>
          </p:cNvPicPr>
          <p:nvPr/>
        </p:nvPicPr>
        <p:blipFill>
          <a:blip r:embed="rId9"/>
          <a:stretch>
            <a:fillRect/>
          </a:stretch>
        </p:blipFill>
        <p:spPr>
          <a:xfrm>
            <a:off x="6159673" y="757952"/>
            <a:ext cx="2699191" cy="4341387"/>
          </a:xfrm>
          <a:prstGeom prst="rect">
            <a:avLst/>
          </a:prstGeom>
        </p:spPr>
      </p:pic>
    </p:spTree>
    <p:extLst>
      <p:ext uri="{BB962C8B-B14F-4D97-AF65-F5344CB8AC3E}">
        <p14:creationId xmlns:p14="http://schemas.microsoft.com/office/powerpoint/2010/main" val="325764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
                                          </p:val>
                                        </p:tav>
                                        <p:tav tm="100000">
                                          <p:val>
                                            <p:strVal val="#ppt_x"/>
                                          </p:val>
                                        </p:tav>
                                      </p:tavLst>
                                    </p:anim>
                                    <p:anim calcmode="lin" valueType="num">
                                      <p:cBhvr>
                                        <p:cTn id="1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72B7C04E-B6E5-4AB7-AB57-901E98C9079A}"/>
              </a:ext>
            </a:extLst>
          </p:cNvPr>
          <p:cNvSpPr/>
          <p:nvPr/>
        </p:nvSpPr>
        <p:spPr>
          <a:xfrm>
            <a:off x="285136" y="180437"/>
            <a:ext cx="1183337" cy="400110"/>
          </a:xfrm>
          <a:prstGeom prst="rect">
            <a:avLst/>
          </a:prstGeom>
        </p:spPr>
        <p:txBody>
          <a:bodyPr wrap="none">
            <a:spAutoFit/>
          </a:bodyPr>
          <a:lstStyle/>
          <a:p>
            <a:r>
              <a:rPr lang="en-IN" sz="2000"/>
              <a:t>Example</a:t>
            </a:r>
            <a:endParaRPr lang="en-US" sz="2000" dirty="0"/>
          </a:p>
        </p:txBody>
      </p:sp>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1A5624BB-724D-481F-89EF-9B29819B30B2}"/>
                  </a:ext>
                </a:extLst>
              </p:cNvPr>
              <p:cNvSpPr/>
              <p:nvPr/>
            </p:nvSpPr>
            <p:spPr>
              <a:xfrm>
                <a:off x="229755" y="816483"/>
                <a:ext cx="4572000" cy="646331"/>
              </a:xfrm>
              <a:prstGeom prst="rect">
                <a:avLst/>
              </a:prstGeom>
            </p:spPr>
            <p:txBody>
              <a:bodyPr>
                <a:spAutoFit/>
              </a:bodyPr>
              <a:lstStyle/>
              <a:p>
                <a:r>
                  <a:rPr lang="en-IN" sz="1800" dirty="0">
                    <a:solidFill>
                      <a:schemeClr val="bg1"/>
                    </a:solidFill>
                  </a:rPr>
                  <a:t>P(x) :  </a:t>
                </a:r>
                <a14:m>
                  <m:oMath xmlns:m="http://schemas.openxmlformats.org/officeDocument/2006/math">
                    <m:r>
                      <a:rPr lang="en-IN" sz="1800" i="1">
                        <a:solidFill>
                          <a:schemeClr val="bg1"/>
                        </a:solidFill>
                        <a:latin typeface="Cambria Math" panose="02040503050406030204" pitchFamily="18" charset="0"/>
                        <a:ea typeface="Cambria Math" panose="02040503050406030204" pitchFamily="18" charset="0"/>
                      </a:rPr>
                      <m:t>𝑥</m:t>
                    </m:r>
                    <m:r>
                      <a:rPr lang="en-IN" sz="1800" i="1">
                        <a:solidFill>
                          <a:schemeClr val="bg1"/>
                        </a:solidFill>
                        <a:latin typeface="Cambria Math" panose="02040503050406030204" pitchFamily="18" charset="0"/>
                        <a:ea typeface="Cambria Math" panose="02040503050406030204" pitchFamily="18" charset="0"/>
                      </a:rPr>
                      <m:t>≥</m:t>
                    </m:r>
                    <m:sSup>
                      <m:sSupPr>
                        <m:ctrlPr>
                          <a:rPr lang="en-IN" sz="1800" i="1" dirty="0">
                            <a:solidFill>
                              <a:schemeClr val="bg1"/>
                            </a:solidFill>
                            <a:latin typeface="Cambria Math" panose="02040503050406030204" pitchFamily="18" charset="0"/>
                          </a:rPr>
                        </m:ctrlPr>
                      </m:sSupPr>
                      <m:e>
                        <m:r>
                          <a:rPr lang="en-IN" sz="1800" i="1" dirty="0">
                            <a:solidFill>
                              <a:schemeClr val="bg1"/>
                            </a:solidFill>
                            <a:latin typeface="Cambria Math" panose="02040503050406030204" pitchFamily="18" charset="0"/>
                          </a:rPr>
                          <m:t>𝑥</m:t>
                        </m:r>
                      </m:e>
                      <m:sup>
                        <m:r>
                          <a:rPr lang="en-IN" sz="1800" i="1" dirty="0">
                            <a:solidFill>
                              <a:schemeClr val="bg1"/>
                            </a:solidFill>
                            <a:latin typeface="Cambria Math" panose="02040503050406030204" pitchFamily="18" charset="0"/>
                          </a:rPr>
                          <m:t>2</m:t>
                        </m:r>
                      </m:sup>
                    </m:sSup>
                  </m:oMath>
                </a14:m>
                <a:r>
                  <a:rPr lang="en-IN" sz="1800" dirty="0">
                    <a:solidFill>
                      <a:schemeClr val="bg1"/>
                    </a:solidFill>
                  </a:rPr>
                  <a:t>    D = {5,6,9,-9,0}</a:t>
                </a:r>
              </a:p>
              <a:p>
                <a:pPr marL="0" indent="0">
                  <a:buNone/>
                </a:pPr>
                <a:r>
                  <a:rPr lang="en-IN" sz="1800" dirty="0">
                    <a:solidFill>
                      <a:schemeClr val="bg1"/>
                    </a:solidFill>
                  </a:rPr>
                  <a:t>what is true /false value of </a:t>
                </a:r>
                <a14:m>
                  <m:oMath xmlns:m="http://schemas.openxmlformats.org/officeDocument/2006/math">
                    <m:r>
                      <a:rPr lang="en-IN" sz="1800" i="1">
                        <a:solidFill>
                          <a:schemeClr val="bg1"/>
                        </a:solidFill>
                        <a:latin typeface="Cambria Math" panose="02040503050406030204" pitchFamily="18" charset="0"/>
                        <a:ea typeface="Cambria Math" panose="02040503050406030204" pitchFamily="18" charset="0"/>
                      </a:rPr>
                      <m:t>∃ </m:t>
                    </m:r>
                    <m:r>
                      <a:rPr lang="en-IN" sz="1800" i="1">
                        <a:solidFill>
                          <a:schemeClr val="bg1"/>
                        </a:solidFill>
                        <a:latin typeface="Cambria Math" panose="02040503050406030204" pitchFamily="18" charset="0"/>
                        <a:ea typeface="Cambria Math" panose="02040503050406030204" pitchFamily="18" charset="0"/>
                      </a:rPr>
                      <m:t>𝑥</m:t>
                    </m:r>
                    <m:r>
                      <a:rPr lang="en-IN" sz="1800" i="1">
                        <a:solidFill>
                          <a:schemeClr val="bg1"/>
                        </a:solidFill>
                        <a:latin typeface="Cambria Math" panose="02040503050406030204" pitchFamily="18" charset="0"/>
                        <a:ea typeface="Cambria Math" panose="02040503050406030204" pitchFamily="18" charset="0"/>
                      </a:rPr>
                      <m:t> </m:t>
                    </m:r>
                    <m:r>
                      <a:rPr lang="en-IN" sz="1800" i="1">
                        <a:solidFill>
                          <a:schemeClr val="bg1"/>
                        </a:solidFill>
                        <a:latin typeface="Cambria Math" panose="02040503050406030204" pitchFamily="18" charset="0"/>
                        <a:ea typeface="Cambria Math" panose="02040503050406030204" pitchFamily="18" charset="0"/>
                      </a:rPr>
                      <m:t>𝑝</m:t>
                    </m:r>
                    <m:d>
                      <m:dPr>
                        <m:ctrlPr>
                          <a:rPr lang="en-IN" sz="1800" i="1">
                            <a:solidFill>
                              <a:schemeClr val="bg1"/>
                            </a:solidFill>
                            <a:latin typeface="Cambria Math" panose="02040503050406030204" pitchFamily="18" charset="0"/>
                            <a:ea typeface="Cambria Math" panose="02040503050406030204" pitchFamily="18" charset="0"/>
                          </a:rPr>
                        </m:ctrlPr>
                      </m:dPr>
                      <m:e>
                        <m:r>
                          <a:rPr lang="en-IN" sz="1800" i="1">
                            <a:solidFill>
                              <a:schemeClr val="bg1"/>
                            </a:solidFill>
                            <a:latin typeface="Cambria Math" panose="02040503050406030204" pitchFamily="18" charset="0"/>
                            <a:ea typeface="Cambria Math" panose="02040503050406030204" pitchFamily="18" charset="0"/>
                          </a:rPr>
                          <m:t>𝑥</m:t>
                        </m:r>
                      </m:e>
                    </m:d>
                  </m:oMath>
                </a14:m>
                <a:endParaRPr lang="en-IN" sz="1800" dirty="0">
                  <a:solidFill>
                    <a:schemeClr val="bg1"/>
                  </a:solidFill>
                </a:endParaRPr>
              </a:p>
            </p:txBody>
          </p:sp>
        </mc:Choice>
        <mc:Fallback xmlns="">
          <p:sp>
            <p:nvSpPr>
              <p:cNvPr id="3" name="Rectangle 2">
                <a:extLst>
                  <a:ext uri="{FF2B5EF4-FFF2-40B4-BE49-F238E27FC236}">
                    <a16:creationId xmlns:a16="http://schemas.microsoft.com/office/drawing/2014/main" id="{1A5624BB-724D-481F-89EF-9B29819B30B2}"/>
                  </a:ext>
                </a:extLst>
              </p:cNvPr>
              <p:cNvSpPr>
                <a:spLocks noRot="1" noChangeAspect="1" noMove="1" noResize="1" noEditPoints="1" noAdjustHandles="1" noChangeArrowheads="1" noChangeShapeType="1" noTextEdit="1"/>
              </p:cNvSpPr>
              <p:nvPr/>
            </p:nvSpPr>
            <p:spPr>
              <a:xfrm>
                <a:off x="229755" y="816483"/>
                <a:ext cx="4572000" cy="646331"/>
              </a:xfrm>
              <a:prstGeom prst="rect">
                <a:avLst/>
              </a:prstGeom>
              <a:blipFill>
                <a:blip r:embed="rId6"/>
                <a:stretch>
                  <a:fillRect l="-1200"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 xmlns:a16="http://schemas.microsoft.com/office/drawing/2014/main" id="{AC979CEC-16AC-489F-8FF1-C4621EE65662}"/>
                  </a:ext>
                </a:extLst>
              </p:cNvPr>
              <p:cNvSpPr/>
              <p:nvPr/>
            </p:nvSpPr>
            <p:spPr>
              <a:xfrm>
                <a:off x="2286000" y="1879253"/>
                <a:ext cx="4572000" cy="1938992"/>
              </a:xfrm>
              <a:prstGeom prst="rect">
                <a:avLst/>
              </a:prstGeom>
            </p:spPr>
            <p:txBody>
              <a:bodyPr>
                <a:spAutoFit/>
              </a:bodyPr>
              <a:lstStyle/>
              <a:p>
                <a:r>
                  <a:rPr lang="en-IN" sz="2000" dirty="0">
                    <a:solidFill>
                      <a:schemeClr val="bg1"/>
                    </a:solidFill>
                  </a:rPr>
                  <a:t>Ans  :  here D = {5,6,9,-9,0}</a:t>
                </a:r>
              </a:p>
              <a:p>
                <a:pPr marL="0" indent="0">
                  <a:buNone/>
                </a:pPr>
                <a:r>
                  <a:rPr lang="en-IN" sz="2000" dirty="0">
                    <a:solidFill>
                      <a:schemeClr val="bg1"/>
                    </a:solidFill>
                  </a:rPr>
                  <a:t>Take  x =0 </a:t>
                </a:r>
              </a:p>
              <a:p>
                <a:pPr marL="0" indent="0">
                  <a:buNone/>
                </a:pPr>
                <a:r>
                  <a:rPr lang="en-IN" sz="2000" dirty="0">
                    <a:solidFill>
                      <a:schemeClr val="bg1"/>
                    </a:solidFill>
                  </a:rPr>
                  <a:t>Then </a:t>
                </a:r>
              </a:p>
              <a:p>
                <a:pPr marL="0" indent="0">
                  <a:buNone/>
                </a:pPr>
                <a:r>
                  <a:rPr lang="en-IN" sz="2000" dirty="0">
                    <a:solidFill>
                      <a:schemeClr val="bg1"/>
                    </a:solidFill>
                  </a:rPr>
                  <a:t>P(0) = 0 </a:t>
                </a:r>
                <a14:m>
                  <m:oMath xmlns:m="http://schemas.openxmlformats.org/officeDocument/2006/math">
                    <m:r>
                      <a:rPr lang="en-IN" sz="2000" i="1">
                        <a:solidFill>
                          <a:schemeClr val="bg1"/>
                        </a:solidFill>
                        <a:latin typeface="Cambria Math" panose="02040503050406030204" pitchFamily="18" charset="0"/>
                        <a:ea typeface="Cambria Math" panose="02040503050406030204" pitchFamily="18" charset="0"/>
                      </a:rPr>
                      <m:t>≥</m:t>
                    </m:r>
                  </m:oMath>
                </a14:m>
                <a:r>
                  <a:rPr lang="en-IN" sz="2000" dirty="0">
                    <a:solidFill>
                      <a:schemeClr val="bg1"/>
                    </a:solidFill>
                  </a:rPr>
                  <a:t>  0 </a:t>
                </a:r>
              </a:p>
              <a:p>
                <a:pPr marL="0" indent="0">
                  <a:buNone/>
                </a:pPr>
                <a:endParaRPr lang="en-IN" sz="2000" dirty="0">
                  <a:solidFill>
                    <a:schemeClr val="bg1"/>
                  </a:solidFill>
                </a:endParaRPr>
              </a:p>
              <a:p>
                <a:pPr marL="0" indent="0">
                  <a:buNone/>
                </a:pPr>
                <a:r>
                  <a:rPr lang="en-IN" sz="2000" dirty="0">
                    <a:solidFill>
                      <a:schemeClr val="bg1"/>
                    </a:solidFill>
                  </a:rPr>
                  <a:t>It is true  , thus </a:t>
                </a:r>
                <a14:m>
                  <m:oMath xmlns:m="http://schemas.openxmlformats.org/officeDocument/2006/math">
                    <m:r>
                      <a:rPr lang="en-IN" sz="2000" i="1">
                        <a:solidFill>
                          <a:schemeClr val="bg1"/>
                        </a:solidFill>
                        <a:latin typeface="Cambria Math" panose="02040503050406030204" pitchFamily="18" charset="0"/>
                        <a:ea typeface="Cambria Math" panose="02040503050406030204" pitchFamily="18" charset="0"/>
                      </a:rPr>
                      <m:t>∃ </m:t>
                    </m:r>
                    <m:r>
                      <a:rPr lang="en-IN" sz="2000" i="1">
                        <a:solidFill>
                          <a:schemeClr val="bg1"/>
                        </a:solidFill>
                        <a:latin typeface="Cambria Math" panose="02040503050406030204" pitchFamily="18" charset="0"/>
                        <a:ea typeface="Cambria Math" panose="02040503050406030204" pitchFamily="18" charset="0"/>
                      </a:rPr>
                      <m:t>𝑥</m:t>
                    </m:r>
                    <m:r>
                      <a:rPr lang="en-IN" sz="2000" i="1">
                        <a:solidFill>
                          <a:schemeClr val="bg1"/>
                        </a:solidFill>
                        <a:latin typeface="Cambria Math" panose="02040503050406030204" pitchFamily="18" charset="0"/>
                        <a:ea typeface="Cambria Math" panose="02040503050406030204" pitchFamily="18" charset="0"/>
                      </a:rPr>
                      <m:t> </m:t>
                    </m:r>
                    <m:r>
                      <a:rPr lang="en-IN" sz="2000" i="1">
                        <a:solidFill>
                          <a:schemeClr val="bg1"/>
                        </a:solidFill>
                        <a:latin typeface="Cambria Math" panose="02040503050406030204" pitchFamily="18" charset="0"/>
                        <a:ea typeface="Cambria Math" panose="02040503050406030204" pitchFamily="18" charset="0"/>
                      </a:rPr>
                      <m:t>𝑝</m:t>
                    </m:r>
                    <m:d>
                      <m:dPr>
                        <m:ctrlPr>
                          <a:rPr lang="en-IN" sz="2000" i="1">
                            <a:solidFill>
                              <a:schemeClr val="bg1"/>
                            </a:solidFill>
                            <a:latin typeface="Cambria Math" panose="02040503050406030204" pitchFamily="18" charset="0"/>
                            <a:ea typeface="Cambria Math" panose="02040503050406030204" pitchFamily="18" charset="0"/>
                          </a:rPr>
                        </m:ctrlPr>
                      </m:dPr>
                      <m:e>
                        <m:r>
                          <a:rPr lang="en-IN" sz="2000" i="1">
                            <a:solidFill>
                              <a:schemeClr val="bg1"/>
                            </a:solidFill>
                            <a:latin typeface="Cambria Math" panose="02040503050406030204" pitchFamily="18" charset="0"/>
                            <a:ea typeface="Cambria Math" panose="02040503050406030204" pitchFamily="18" charset="0"/>
                          </a:rPr>
                          <m:t>𝑥</m:t>
                        </m:r>
                      </m:e>
                    </m:d>
                  </m:oMath>
                </a14:m>
                <a:r>
                  <a:rPr lang="en-IN" sz="2000" dirty="0">
                    <a:solidFill>
                      <a:schemeClr val="bg1"/>
                    </a:solidFill>
                  </a:rPr>
                  <a:t> is true </a:t>
                </a:r>
              </a:p>
            </p:txBody>
          </p:sp>
        </mc:Choice>
        <mc:Fallback xmlns="">
          <p:sp>
            <p:nvSpPr>
              <p:cNvPr id="5" name="Rectangle 4">
                <a:extLst>
                  <a:ext uri="{FF2B5EF4-FFF2-40B4-BE49-F238E27FC236}">
                    <a16:creationId xmlns:a16="http://schemas.microsoft.com/office/drawing/2014/main" id="{AC979CEC-16AC-489F-8FF1-C4621EE65662}"/>
                  </a:ext>
                </a:extLst>
              </p:cNvPr>
              <p:cNvSpPr>
                <a:spLocks noRot="1" noChangeAspect="1" noMove="1" noResize="1" noEditPoints="1" noAdjustHandles="1" noChangeArrowheads="1" noChangeShapeType="1" noTextEdit="1"/>
              </p:cNvSpPr>
              <p:nvPr/>
            </p:nvSpPr>
            <p:spPr>
              <a:xfrm>
                <a:off x="2286000" y="1879253"/>
                <a:ext cx="4572000" cy="1938992"/>
              </a:xfrm>
              <a:prstGeom prst="rect">
                <a:avLst/>
              </a:prstGeom>
              <a:blipFill>
                <a:blip r:embed="rId7"/>
                <a:stretch>
                  <a:fillRect l="-1333" t="-1258" b="-5031"/>
                </a:stretch>
              </a:blipFill>
            </p:spPr>
            <p:txBody>
              <a:bodyPr/>
              <a:lstStyle/>
              <a:p>
                <a:r>
                  <a:rPr lang="en-US">
                    <a:noFill/>
                  </a:rPr>
                  <a:t> </a:t>
                </a:r>
              </a:p>
            </p:txBody>
          </p:sp>
        </mc:Fallback>
      </mc:AlternateContent>
    </p:spTree>
    <p:extLst>
      <p:ext uri="{BB962C8B-B14F-4D97-AF65-F5344CB8AC3E}">
        <p14:creationId xmlns:p14="http://schemas.microsoft.com/office/powerpoint/2010/main" val="93480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7027"/>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A4D83879-4560-4775-9092-A16F2B97D6BB}"/>
              </a:ext>
            </a:extLst>
          </p:cNvPr>
          <p:cNvSpPr/>
          <p:nvPr/>
        </p:nvSpPr>
        <p:spPr>
          <a:xfrm>
            <a:off x="260235" y="184936"/>
            <a:ext cx="4225837" cy="338554"/>
          </a:xfrm>
          <a:prstGeom prst="rect">
            <a:avLst/>
          </a:prstGeom>
        </p:spPr>
        <p:txBody>
          <a:bodyPr wrap="none">
            <a:spAutoFit/>
          </a:bodyPr>
          <a:lstStyle/>
          <a:p>
            <a:r>
              <a:rPr lang="en-US" sz="1600" b="1" dirty="0"/>
              <a:t>Existential Specification &amp; Generalization</a:t>
            </a:r>
            <a:endParaRPr lang="en-US" sz="1600" dirty="0"/>
          </a:p>
        </p:txBody>
      </p:sp>
      <p:sp>
        <p:nvSpPr>
          <p:cNvPr id="3" name="Rectangle 2">
            <a:extLst>
              <a:ext uri="{FF2B5EF4-FFF2-40B4-BE49-F238E27FC236}">
                <a16:creationId xmlns="" xmlns:a16="http://schemas.microsoft.com/office/drawing/2014/main" id="{AE8FE4E9-6144-40F9-A6A5-7C26DAFBF133}"/>
              </a:ext>
            </a:extLst>
          </p:cNvPr>
          <p:cNvSpPr/>
          <p:nvPr/>
        </p:nvSpPr>
        <p:spPr>
          <a:xfrm>
            <a:off x="340242" y="908870"/>
            <a:ext cx="4231758" cy="1323439"/>
          </a:xfrm>
          <a:prstGeom prst="rect">
            <a:avLst/>
          </a:prstGeom>
        </p:spPr>
        <p:txBody>
          <a:bodyPr wrap="square">
            <a:spAutoFit/>
          </a:bodyPr>
          <a:lstStyle/>
          <a:p>
            <a:r>
              <a:rPr lang="en-US" sz="2000" dirty="0">
                <a:solidFill>
                  <a:schemeClr val="bg1"/>
                </a:solidFill>
              </a:rPr>
              <a:t>The statement  x P(x) is true then P(a) is true for at least one </a:t>
            </a:r>
            <a:r>
              <a:rPr lang="en-US" sz="2000" dirty="0" err="1">
                <a:solidFill>
                  <a:schemeClr val="bg1"/>
                </a:solidFill>
              </a:rPr>
              <a:t>aєD</a:t>
            </a:r>
            <a:r>
              <a:rPr lang="en-US" sz="2000" dirty="0">
                <a:solidFill>
                  <a:schemeClr val="bg1"/>
                </a:solidFill>
              </a:rPr>
              <a:t>.</a:t>
            </a:r>
          </a:p>
          <a:p>
            <a:r>
              <a:rPr lang="en-US" sz="2000" dirty="0">
                <a:solidFill>
                  <a:schemeClr val="bg1"/>
                </a:solidFill>
              </a:rPr>
              <a:t>If P(x) is true when we replace x by at least one </a:t>
            </a:r>
            <a:r>
              <a:rPr lang="en-US" sz="2000" dirty="0" err="1">
                <a:solidFill>
                  <a:schemeClr val="bg1"/>
                </a:solidFill>
              </a:rPr>
              <a:t>aєD</a:t>
            </a:r>
            <a:r>
              <a:rPr lang="en-US" sz="2000" dirty="0">
                <a:solidFill>
                  <a:schemeClr val="bg1"/>
                </a:solidFill>
              </a:rPr>
              <a:t> then  x P(x) is true.</a:t>
            </a:r>
          </a:p>
        </p:txBody>
      </p:sp>
      <p:sp>
        <p:nvSpPr>
          <p:cNvPr id="5" name="Rectangle 4">
            <a:extLst>
              <a:ext uri="{FF2B5EF4-FFF2-40B4-BE49-F238E27FC236}">
                <a16:creationId xmlns="" xmlns:a16="http://schemas.microsoft.com/office/drawing/2014/main" id="{3215CACD-574A-42CE-AE60-C2535142A5AB}"/>
              </a:ext>
            </a:extLst>
          </p:cNvPr>
          <p:cNvSpPr/>
          <p:nvPr/>
        </p:nvSpPr>
        <p:spPr>
          <a:xfrm>
            <a:off x="2281237" y="2707553"/>
            <a:ext cx="4572000" cy="2031325"/>
          </a:xfrm>
          <a:prstGeom prst="rect">
            <a:avLst/>
          </a:prstGeom>
        </p:spPr>
        <p:txBody>
          <a:bodyPr>
            <a:spAutoFit/>
          </a:bodyPr>
          <a:lstStyle/>
          <a:p>
            <a:r>
              <a:rPr lang="en-US" sz="1800" dirty="0">
                <a:solidFill>
                  <a:schemeClr val="bg1"/>
                </a:solidFill>
              </a:rPr>
              <a:t>Example: ICT student Harsh got A grade in DMGT. So, someone got A grade in DMGT.</a:t>
            </a:r>
          </a:p>
          <a:p>
            <a:r>
              <a:rPr lang="en-US" sz="1800" dirty="0">
                <a:solidFill>
                  <a:schemeClr val="bg1"/>
                </a:solidFill>
              </a:rPr>
              <a:t>D= students of ICT.</a:t>
            </a:r>
          </a:p>
          <a:p>
            <a:r>
              <a:rPr lang="en-US" sz="1800" dirty="0">
                <a:solidFill>
                  <a:schemeClr val="bg1"/>
                </a:solidFill>
              </a:rPr>
              <a:t>P(x) : x got A grade in DMGT.</a:t>
            </a:r>
          </a:p>
          <a:p>
            <a:r>
              <a:rPr lang="en-US" sz="1800" dirty="0">
                <a:solidFill>
                  <a:schemeClr val="bg1"/>
                </a:solidFill>
              </a:rPr>
              <a:t>X = Harsh, got A grade in DMGT. </a:t>
            </a:r>
          </a:p>
          <a:p>
            <a:r>
              <a:rPr lang="en-US" sz="1800" dirty="0">
                <a:solidFill>
                  <a:schemeClr val="bg1"/>
                </a:solidFill>
              </a:rPr>
              <a:t>P(Harsh) is true. So,  x P(x) is true.</a:t>
            </a:r>
          </a:p>
        </p:txBody>
      </p:sp>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 xmlns:a16="http://schemas.microsoft.com/office/drawing/2014/main" id="{ECF9FD64-E493-4B9F-99F1-9F1B3FE41C49}"/>
                  </a:ext>
                </a:extLst>
              </p14:cNvPr>
              <p14:cNvContentPartPr/>
              <p14:nvPr/>
            </p14:nvContentPartPr>
            <p14:xfrm>
              <a:off x="2062440" y="948240"/>
              <a:ext cx="3304080" cy="3950640"/>
            </p14:xfrm>
          </p:contentPart>
        </mc:Choice>
        <mc:Fallback xmlns="">
          <p:pic>
            <p:nvPicPr>
              <p:cNvPr id="6" name="Ink 5">
                <a:extLst>
                  <a:ext uri="{FF2B5EF4-FFF2-40B4-BE49-F238E27FC236}">
                    <a16:creationId xmlns:a16="http://schemas.microsoft.com/office/drawing/2014/main" id="{ECF9FD64-E493-4B9F-99F1-9F1B3FE41C49}"/>
                  </a:ext>
                </a:extLst>
              </p:cNvPr>
              <p:cNvPicPr/>
              <p:nvPr/>
            </p:nvPicPr>
            <p:blipFill>
              <a:blip r:embed="rId7"/>
              <a:stretch>
                <a:fillRect/>
              </a:stretch>
            </p:blipFill>
            <p:spPr>
              <a:xfrm>
                <a:off x="2053080" y="938880"/>
                <a:ext cx="3322800" cy="3969360"/>
              </a:xfrm>
              <a:prstGeom prst="rect">
                <a:avLst/>
              </a:prstGeom>
            </p:spPr>
          </p:pic>
        </mc:Fallback>
      </mc:AlternateContent>
    </p:spTree>
    <p:extLst>
      <p:ext uri="{BB962C8B-B14F-4D97-AF65-F5344CB8AC3E}">
        <p14:creationId xmlns:p14="http://schemas.microsoft.com/office/powerpoint/2010/main" val="194046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17537"/>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9" name="Content Placeholder 4" descr="le.jpg">
            <a:extLst>
              <a:ext uri="{FF2B5EF4-FFF2-40B4-BE49-F238E27FC236}">
                <a16:creationId xmlns="" xmlns:a16="http://schemas.microsoft.com/office/drawing/2014/main" id="{9EB2500B-A10F-4C6F-BC0A-329E76578963}"/>
              </a:ext>
            </a:extLst>
          </p:cNvPr>
          <p:cNvPicPr>
            <a:picLocks noChangeAspect="1"/>
          </p:cNvPicPr>
          <p:nvPr/>
        </p:nvPicPr>
        <p:blipFill>
          <a:blip r:embed="rId6"/>
          <a:stretch>
            <a:fillRect/>
          </a:stretch>
        </p:blipFill>
        <p:spPr>
          <a:xfrm>
            <a:off x="370455" y="1029153"/>
            <a:ext cx="8241145" cy="3820814"/>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 xmlns:a16="http://schemas.microsoft.com/office/drawing/2014/main" id="{0DDD89CC-05AE-4A29-9509-2C2637B525B2}"/>
                  </a:ext>
                </a:extLst>
              </p14:cNvPr>
              <p14:cNvContentPartPr/>
              <p14:nvPr/>
            </p14:nvContentPartPr>
            <p14:xfrm>
              <a:off x="1177560" y="1848960"/>
              <a:ext cx="7500240" cy="2931480"/>
            </p14:xfrm>
          </p:contentPart>
        </mc:Choice>
        <mc:Fallback xmlns="">
          <p:pic>
            <p:nvPicPr>
              <p:cNvPr id="2" name="Ink 1">
                <a:extLst>
                  <a:ext uri="{FF2B5EF4-FFF2-40B4-BE49-F238E27FC236}">
                    <a16:creationId xmlns:a16="http://schemas.microsoft.com/office/drawing/2014/main" id="{0DDD89CC-05AE-4A29-9509-2C2637B525B2}"/>
                  </a:ext>
                </a:extLst>
              </p:cNvPr>
              <p:cNvPicPr/>
              <p:nvPr/>
            </p:nvPicPr>
            <p:blipFill>
              <a:blip r:embed="rId8"/>
              <a:stretch>
                <a:fillRect/>
              </a:stretch>
            </p:blipFill>
            <p:spPr>
              <a:xfrm>
                <a:off x="1168200" y="1839600"/>
                <a:ext cx="7518960" cy="2950200"/>
              </a:xfrm>
              <a:prstGeom prst="rect">
                <a:avLst/>
              </a:prstGeom>
            </p:spPr>
          </p:pic>
        </mc:Fallback>
      </mc:AlternateContent>
    </p:spTree>
    <p:extLst>
      <p:ext uri="{BB962C8B-B14F-4D97-AF65-F5344CB8AC3E}">
        <p14:creationId xmlns:p14="http://schemas.microsoft.com/office/powerpoint/2010/main" val="3393949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9525" y="0"/>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96E737FF-0316-441C-B7C1-D7E5B0DD8758}"/>
              </a:ext>
            </a:extLst>
          </p:cNvPr>
          <p:cNvSpPr/>
          <p:nvPr/>
        </p:nvSpPr>
        <p:spPr>
          <a:xfrm>
            <a:off x="285582" y="207451"/>
            <a:ext cx="4572000" cy="646331"/>
          </a:xfrm>
          <a:prstGeom prst="rect">
            <a:avLst/>
          </a:prstGeom>
        </p:spPr>
        <p:txBody>
          <a:bodyPr>
            <a:spAutoFit/>
          </a:bodyPr>
          <a:lstStyle/>
          <a:p>
            <a:r>
              <a:rPr lang="en-US" sz="1800" b="1" dirty="0"/>
              <a:t>De’ Morgan’s Law for Quantifiers</a:t>
            </a:r>
            <a:r>
              <a:rPr lang="en-US" sz="1800" dirty="0"/>
              <a:t/>
            </a:r>
            <a:br>
              <a:rPr lang="en-US" sz="1800" dirty="0"/>
            </a:br>
            <a:endParaRPr lang="en-US" sz="1800" dirty="0"/>
          </a:p>
        </p:txBody>
      </p:sp>
      <p:sp>
        <p:nvSpPr>
          <p:cNvPr id="3" name="Rectangle 2">
            <a:extLst>
              <a:ext uri="{FF2B5EF4-FFF2-40B4-BE49-F238E27FC236}">
                <a16:creationId xmlns="" xmlns:a16="http://schemas.microsoft.com/office/drawing/2014/main" id="{50541933-4AF9-42AA-8A62-E98BBC240B85}"/>
              </a:ext>
            </a:extLst>
          </p:cNvPr>
          <p:cNvSpPr/>
          <p:nvPr/>
        </p:nvSpPr>
        <p:spPr>
          <a:xfrm>
            <a:off x="429030" y="918046"/>
            <a:ext cx="4572000" cy="1938992"/>
          </a:xfrm>
          <a:prstGeom prst="rect">
            <a:avLst/>
          </a:prstGeom>
        </p:spPr>
        <p:txBody>
          <a:bodyPr>
            <a:spAutoFit/>
          </a:bodyPr>
          <a:lstStyle/>
          <a:p>
            <a:r>
              <a:rPr lang="en-US" sz="2400" dirty="0">
                <a:solidFill>
                  <a:schemeClr val="bg1"/>
                </a:solidFill>
              </a:rPr>
              <a:t>Let P(x) be the Predicate and D be the given domain then,</a:t>
            </a:r>
          </a:p>
          <a:p>
            <a:endParaRPr lang="en-US" sz="2400" dirty="0">
              <a:solidFill>
                <a:schemeClr val="bg1"/>
              </a:solidFill>
            </a:endParaRPr>
          </a:p>
          <a:p>
            <a:r>
              <a:rPr lang="en-US" sz="2400" dirty="0">
                <a:solidFill>
                  <a:schemeClr val="bg1"/>
                </a:solidFill>
              </a:rPr>
              <a:t> ~  </a:t>
            </a:r>
            <a:r>
              <a:rPr lang="en-US" sz="2400" dirty="0">
                <a:solidFill>
                  <a:schemeClr val="bg1"/>
                </a:solidFill>
                <a:latin typeface="Times New Roman"/>
                <a:cs typeface="Times New Roman"/>
              </a:rPr>
              <a:t>Ɐx </a:t>
            </a:r>
            <a:r>
              <a:rPr lang="en-US" sz="2400" dirty="0">
                <a:solidFill>
                  <a:schemeClr val="bg1"/>
                </a:solidFill>
              </a:rPr>
              <a:t>P(x)   ≡ </a:t>
            </a:r>
            <a:r>
              <a:rPr lang="en-US" sz="2400" dirty="0">
                <a:solidFill>
                  <a:schemeClr val="bg1"/>
                </a:solidFill>
                <a:latin typeface="Times New Roman"/>
                <a:cs typeface="Times New Roman"/>
              </a:rPr>
              <a:t>⁆</a:t>
            </a:r>
            <a:r>
              <a:rPr lang="en-US" sz="2400" dirty="0">
                <a:solidFill>
                  <a:schemeClr val="bg1"/>
                </a:solidFill>
              </a:rPr>
              <a:t>  x ~P(x)</a:t>
            </a:r>
          </a:p>
          <a:p>
            <a:pPr lvl="0"/>
            <a:r>
              <a:rPr lang="en-US" sz="2400" dirty="0">
                <a:solidFill>
                  <a:schemeClr val="bg1"/>
                </a:solidFill>
              </a:rPr>
              <a:t>~ </a:t>
            </a:r>
            <a:r>
              <a:rPr lang="en-US" sz="2400" dirty="0">
                <a:solidFill>
                  <a:schemeClr val="bg1"/>
                </a:solidFill>
                <a:latin typeface="Times New Roman"/>
                <a:cs typeface="Times New Roman"/>
              </a:rPr>
              <a:t>⁆</a:t>
            </a:r>
            <a:r>
              <a:rPr lang="en-US" sz="2400" dirty="0">
                <a:solidFill>
                  <a:schemeClr val="bg1"/>
                </a:solidFill>
              </a:rPr>
              <a:t> x P(x) ≡ </a:t>
            </a:r>
            <a:r>
              <a:rPr lang="en-US" sz="2400" dirty="0">
                <a:solidFill>
                  <a:schemeClr val="bg1"/>
                </a:solidFill>
                <a:latin typeface="Times New Roman"/>
                <a:cs typeface="Times New Roman"/>
              </a:rPr>
              <a:t>Ɐx </a:t>
            </a:r>
            <a:r>
              <a:rPr lang="en-US" sz="2400" dirty="0">
                <a:solidFill>
                  <a:schemeClr val="bg1"/>
                </a:solidFill>
              </a:rPr>
              <a:t>~P(x)</a:t>
            </a:r>
          </a:p>
        </p:txBody>
      </p:sp>
    </p:spTree>
    <p:extLst>
      <p:ext uri="{BB962C8B-B14F-4D97-AF65-F5344CB8AC3E}">
        <p14:creationId xmlns:p14="http://schemas.microsoft.com/office/powerpoint/2010/main" val="58241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17537"/>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FC18D6D2-A0FB-4820-9200-288C738513ED}"/>
              </a:ext>
            </a:extLst>
          </p:cNvPr>
          <p:cNvSpPr/>
          <p:nvPr/>
        </p:nvSpPr>
        <p:spPr>
          <a:xfrm>
            <a:off x="2286000" y="1032867"/>
            <a:ext cx="4572000" cy="4031873"/>
          </a:xfrm>
          <a:prstGeom prst="rect">
            <a:avLst/>
          </a:prstGeom>
        </p:spPr>
        <p:txBody>
          <a:bodyPr>
            <a:spAutoFit/>
          </a:bodyPr>
          <a:lstStyle/>
          <a:p>
            <a:pPr lvl="0"/>
            <a:r>
              <a:rPr lang="en-US" sz="1600" dirty="0">
                <a:solidFill>
                  <a:schemeClr val="bg1"/>
                </a:solidFill>
              </a:rPr>
              <a:t>1) </a:t>
            </a:r>
          </a:p>
          <a:p>
            <a:pPr lvl="0">
              <a:buNone/>
            </a:pPr>
            <a:r>
              <a:rPr lang="en-US" sz="1600" dirty="0">
                <a:solidFill>
                  <a:schemeClr val="bg1"/>
                </a:solidFill>
              </a:rPr>
              <a:t>       Let ~</a:t>
            </a:r>
            <a:r>
              <a:rPr lang="en-US" sz="1600" dirty="0">
                <a:solidFill>
                  <a:schemeClr val="bg1"/>
                </a:solidFill>
                <a:latin typeface="Times New Roman"/>
                <a:cs typeface="Times New Roman"/>
              </a:rPr>
              <a:t> Ɐx</a:t>
            </a:r>
            <a:r>
              <a:rPr lang="en-US" sz="1600" dirty="0">
                <a:solidFill>
                  <a:schemeClr val="bg1"/>
                </a:solidFill>
              </a:rPr>
              <a:t>  P(x) be true.</a:t>
            </a:r>
          </a:p>
          <a:p>
            <a:pPr>
              <a:buNone/>
            </a:pPr>
            <a:r>
              <a:rPr lang="en-US" sz="1600" dirty="0">
                <a:solidFill>
                  <a:schemeClr val="bg1"/>
                </a:solidFill>
              </a:rPr>
              <a:t>      </a:t>
            </a:r>
            <a:r>
              <a:rPr lang="en-US" sz="1600" dirty="0">
                <a:solidFill>
                  <a:schemeClr val="bg1"/>
                </a:solidFill>
                <a:latin typeface="Times New Roman"/>
                <a:cs typeface="Times New Roman"/>
              </a:rPr>
              <a:t>Ɐx </a:t>
            </a:r>
            <a:r>
              <a:rPr lang="en-US" sz="1600" dirty="0">
                <a:solidFill>
                  <a:schemeClr val="bg1"/>
                </a:solidFill>
              </a:rPr>
              <a:t>P(x) is false.</a:t>
            </a:r>
          </a:p>
          <a:p>
            <a:pPr>
              <a:buNone/>
            </a:pPr>
            <a:r>
              <a:rPr lang="en-US" sz="1600" dirty="0">
                <a:solidFill>
                  <a:schemeClr val="bg1"/>
                </a:solidFill>
              </a:rPr>
              <a:t>      There exists at least one </a:t>
            </a:r>
            <a:r>
              <a:rPr lang="en-US" sz="1600" dirty="0" err="1">
                <a:solidFill>
                  <a:schemeClr val="bg1"/>
                </a:solidFill>
              </a:rPr>
              <a:t>xєD</a:t>
            </a:r>
            <a:r>
              <a:rPr lang="en-US" sz="1600" dirty="0">
                <a:solidFill>
                  <a:schemeClr val="bg1"/>
                </a:solidFill>
              </a:rPr>
              <a:t> for which P(x) is false.</a:t>
            </a:r>
          </a:p>
          <a:p>
            <a:pPr>
              <a:buNone/>
            </a:pPr>
            <a:r>
              <a:rPr lang="en-US" sz="1600" dirty="0">
                <a:solidFill>
                  <a:schemeClr val="bg1"/>
                </a:solidFill>
              </a:rPr>
              <a:t>      There exists at least one </a:t>
            </a:r>
            <a:r>
              <a:rPr lang="en-US" sz="1600" dirty="0" err="1">
                <a:solidFill>
                  <a:schemeClr val="bg1"/>
                </a:solidFill>
              </a:rPr>
              <a:t>xєD</a:t>
            </a:r>
            <a:r>
              <a:rPr lang="en-US" sz="1600" dirty="0">
                <a:solidFill>
                  <a:schemeClr val="bg1"/>
                </a:solidFill>
              </a:rPr>
              <a:t> for which ~P(x) is true.</a:t>
            </a:r>
          </a:p>
          <a:p>
            <a:pPr>
              <a:buNone/>
            </a:pPr>
            <a:r>
              <a:rPr lang="en-US" sz="1600" dirty="0">
                <a:solidFill>
                  <a:schemeClr val="bg1"/>
                </a:solidFill>
                <a:latin typeface="Times New Roman"/>
                <a:cs typeface="Times New Roman"/>
              </a:rPr>
              <a:t>      ⁆</a:t>
            </a:r>
            <a:r>
              <a:rPr lang="en-US" sz="1600" dirty="0">
                <a:solidFill>
                  <a:schemeClr val="bg1"/>
                </a:solidFill>
              </a:rPr>
              <a:t>  x ~P(x) is true.</a:t>
            </a:r>
          </a:p>
          <a:p>
            <a:pPr>
              <a:buNone/>
            </a:pPr>
            <a:r>
              <a:rPr lang="en-US" sz="1600" dirty="0">
                <a:solidFill>
                  <a:schemeClr val="bg1"/>
                </a:solidFill>
              </a:rPr>
              <a:t> </a:t>
            </a:r>
          </a:p>
          <a:p>
            <a:r>
              <a:rPr lang="en-US" sz="1600" dirty="0">
                <a:solidFill>
                  <a:schemeClr val="bg1"/>
                </a:solidFill>
              </a:rPr>
              <a:t>Now let </a:t>
            </a:r>
            <a:r>
              <a:rPr lang="en-US" sz="1600" dirty="0">
                <a:solidFill>
                  <a:schemeClr val="bg1"/>
                </a:solidFill>
                <a:latin typeface="Times New Roman"/>
                <a:cs typeface="Times New Roman"/>
              </a:rPr>
              <a:t>⁆</a:t>
            </a:r>
            <a:r>
              <a:rPr lang="en-US" sz="1600" dirty="0">
                <a:solidFill>
                  <a:schemeClr val="bg1"/>
                </a:solidFill>
              </a:rPr>
              <a:t> x ~P(x) is true.</a:t>
            </a:r>
          </a:p>
          <a:p>
            <a:pPr>
              <a:buNone/>
            </a:pPr>
            <a:r>
              <a:rPr lang="en-US" sz="1600" dirty="0">
                <a:solidFill>
                  <a:schemeClr val="bg1"/>
                </a:solidFill>
              </a:rPr>
              <a:t>      There exists at least one </a:t>
            </a:r>
            <a:r>
              <a:rPr lang="en-US" sz="1600" dirty="0" err="1">
                <a:solidFill>
                  <a:schemeClr val="bg1"/>
                </a:solidFill>
              </a:rPr>
              <a:t>xєD</a:t>
            </a:r>
            <a:r>
              <a:rPr lang="en-US" sz="1600" dirty="0">
                <a:solidFill>
                  <a:schemeClr val="bg1"/>
                </a:solidFill>
              </a:rPr>
              <a:t> for which ~P(x) is true.</a:t>
            </a:r>
          </a:p>
          <a:p>
            <a:pPr>
              <a:buNone/>
            </a:pPr>
            <a:r>
              <a:rPr lang="en-US" sz="1600" dirty="0">
                <a:solidFill>
                  <a:schemeClr val="bg1"/>
                </a:solidFill>
              </a:rPr>
              <a:t>      There exists at least one </a:t>
            </a:r>
            <a:r>
              <a:rPr lang="en-US" sz="1600" dirty="0" err="1">
                <a:solidFill>
                  <a:schemeClr val="bg1"/>
                </a:solidFill>
              </a:rPr>
              <a:t>xєD</a:t>
            </a:r>
            <a:r>
              <a:rPr lang="en-US" sz="1600" dirty="0">
                <a:solidFill>
                  <a:schemeClr val="bg1"/>
                </a:solidFill>
              </a:rPr>
              <a:t> for which P(x) is false.</a:t>
            </a:r>
          </a:p>
          <a:p>
            <a:pPr>
              <a:buNone/>
            </a:pPr>
            <a:r>
              <a:rPr lang="en-US" sz="1600" dirty="0">
                <a:solidFill>
                  <a:schemeClr val="bg1"/>
                </a:solidFill>
              </a:rPr>
              <a:t>      P(x) is false for one x so, </a:t>
            </a:r>
            <a:r>
              <a:rPr lang="en-US" sz="1600" dirty="0">
                <a:solidFill>
                  <a:schemeClr val="bg1"/>
                </a:solidFill>
                <a:latin typeface="Times New Roman"/>
                <a:cs typeface="Times New Roman"/>
              </a:rPr>
              <a:t>Ɐx</a:t>
            </a:r>
            <a:r>
              <a:rPr lang="en-US" sz="1600" dirty="0">
                <a:solidFill>
                  <a:schemeClr val="bg1"/>
                </a:solidFill>
              </a:rPr>
              <a:t> P(x) is false.</a:t>
            </a:r>
          </a:p>
          <a:p>
            <a:pPr>
              <a:buNone/>
            </a:pPr>
            <a:r>
              <a:rPr lang="en-US" sz="1600" dirty="0">
                <a:solidFill>
                  <a:schemeClr val="bg1"/>
                </a:solidFill>
              </a:rPr>
              <a:t>      ~</a:t>
            </a:r>
            <a:r>
              <a:rPr lang="en-US" sz="1600" dirty="0">
                <a:solidFill>
                  <a:schemeClr val="bg1"/>
                </a:solidFill>
                <a:latin typeface="Times New Roman"/>
                <a:cs typeface="Times New Roman"/>
              </a:rPr>
              <a:t> Ɐx</a:t>
            </a:r>
            <a:r>
              <a:rPr lang="en-US" sz="1600" dirty="0">
                <a:solidFill>
                  <a:schemeClr val="bg1"/>
                </a:solidFill>
              </a:rPr>
              <a:t>  P(x) be true.</a:t>
            </a:r>
          </a:p>
        </p:txBody>
      </p:sp>
    </p:spTree>
    <p:extLst>
      <p:ext uri="{BB962C8B-B14F-4D97-AF65-F5344CB8AC3E}">
        <p14:creationId xmlns:p14="http://schemas.microsoft.com/office/powerpoint/2010/main" val="4093407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17537"/>
            <a:ext cx="9134475" cy="5313997"/>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8" name="Content Placeholder 3">
            <a:extLst>
              <a:ext uri="{FF2B5EF4-FFF2-40B4-BE49-F238E27FC236}">
                <a16:creationId xmlns="" xmlns:a16="http://schemas.microsoft.com/office/drawing/2014/main" id="{580465B8-BF5A-4DC7-9A51-3FB6D4F43492}"/>
              </a:ext>
            </a:extLst>
          </p:cNvPr>
          <p:cNvSpPr txBox="1">
            <a:spLocks/>
          </p:cNvSpPr>
          <p:nvPr/>
        </p:nvSpPr>
        <p:spPr>
          <a:xfrm>
            <a:off x="429030" y="4092548"/>
            <a:ext cx="9938326" cy="58189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sz="1600" dirty="0">
              <a:solidFill>
                <a:schemeClr val="bg1"/>
              </a:solidFill>
            </a:endParaRPr>
          </a:p>
        </p:txBody>
      </p:sp>
      <p:sp>
        <p:nvSpPr>
          <p:cNvPr id="4" name="Rectangle 3">
            <a:extLst>
              <a:ext uri="{FF2B5EF4-FFF2-40B4-BE49-F238E27FC236}">
                <a16:creationId xmlns="" xmlns:a16="http://schemas.microsoft.com/office/drawing/2014/main" id="{FC1B0F69-1EB9-41DC-92D4-C38A405881ED}"/>
              </a:ext>
            </a:extLst>
          </p:cNvPr>
          <p:cNvSpPr/>
          <p:nvPr/>
        </p:nvSpPr>
        <p:spPr>
          <a:xfrm>
            <a:off x="260235" y="875265"/>
            <a:ext cx="4541520" cy="307777"/>
          </a:xfrm>
          <a:prstGeom prst="rect">
            <a:avLst/>
          </a:prstGeom>
        </p:spPr>
        <p:txBody>
          <a:bodyPr wrap="square">
            <a:spAutoFit/>
          </a:bodyPr>
          <a:lstStyle/>
          <a:p>
            <a:r>
              <a:rPr lang="en-IN" b="1" dirty="0">
                <a:solidFill>
                  <a:schemeClr val="bg1"/>
                </a:solidFill>
              </a:rPr>
              <a:t>  </a:t>
            </a:r>
          </a:p>
        </p:txBody>
      </p:sp>
      <p:sp>
        <p:nvSpPr>
          <p:cNvPr id="7" name="Rectangle 6">
            <a:extLst>
              <a:ext uri="{FF2B5EF4-FFF2-40B4-BE49-F238E27FC236}">
                <a16:creationId xmlns="" xmlns:a16="http://schemas.microsoft.com/office/drawing/2014/main" id="{26BDD12C-AC64-40DB-8EFF-E5AD5C7548FD}"/>
              </a:ext>
            </a:extLst>
          </p:cNvPr>
          <p:cNvSpPr/>
          <p:nvPr/>
        </p:nvSpPr>
        <p:spPr>
          <a:xfrm>
            <a:off x="260235" y="2123948"/>
            <a:ext cx="1678846" cy="2031325"/>
          </a:xfrm>
          <a:prstGeom prst="rect">
            <a:avLst/>
          </a:prstGeom>
        </p:spPr>
        <p:txBody>
          <a:bodyPr wrap="square">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2" name="Rectangle 1">
            <a:extLst>
              <a:ext uri="{FF2B5EF4-FFF2-40B4-BE49-F238E27FC236}">
                <a16:creationId xmlns="" xmlns:a16="http://schemas.microsoft.com/office/drawing/2014/main" id="{8176BE89-EA8B-489D-92E3-03B3F6CA69AF}"/>
              </a:ext>
            </a:extLst>
          </p:cNvPr>
          <p:cNvSpPr/>
          <p:nvPr/>
        </p:nvSpPr>
        <p:spPr>
          <a:xfrm>
            <a:off x="2286000" y="1125200"/>
            <a:ext cx="4572000" cy="3693319"/>
          </a:xfrm>
          <a:prstGeom prst="rect">
            <a:avLst/>
          </a:prstGeom>
        </p:spPr>
        <p:txBody>
          <a:bodyPr>
            <a:spAutoFit/>
          </a:bodyPr>
          <a:lstStyle/>
          <a:p>
            <a:pPr lvl="0">
              <a:buNone/>
            </a:pPr>
            <a:r>
              <a:rPr lang="en-US" sz="1800" dirty="0">
                <a:solidFill>
                  <a:schemeClr val="bg1"/>
                </a:solidFill>
              </a:rPr>
              <a:t>2)</a:t>
            </a:r>
          </a:p>
          <a:p>
            <a:pPr lvl="0">
              <a:buNone/>
            </a:pPr>
            <a:r>
              <a:rPr lang="en-US" sz="1800" dirty="0">
                <a:solidFill>
                  <a:schemeClr val="bg1"/>
                </a:solidFill>
              </a:rPr>
              <a:t>      Let ~ </a:t>
            </a:r>
            <a:r>
              <a:rPr lang="en-US" sz="1800" dirty="0">
                <a:solidFill>
                  <a:schemeClr val="bg1"/>
                </a:solidFill>
                <a:latin typeface="Times New Roman"/>
                <a:cs typeface="Times New Roman"/>
              </a:rPr>
              <a:t>⁆</a:t>
            </a:r>
            <a:r>
              <a:rPr lang="en-US" sz="1800" dirty="0">
                <a:solidFill>
                  <a:schemeClr val="bg1"/>
                </a:solidFill>
              </a:rPr>
              <a:t> x P(x) be true.</a:t>
            </a:r>
          </a:p>
          <a:p>
            <a:pPr>
              <a:buNone/>
            </a:pPr>
            <a:r>
              <a:rPr lang="en-US" sz="1800" dirty="0">
                <a:solidFill>
                  <a:schemeClr val="bg1"/>
                </a:solidFill>
              </a:rPr>
              <a:t>      </a:t>
            </a:r>
            <a:r>
              <a:rPr lang="en-US" sz="1800" dirty="0">
                <a:solidFill>
                  <a:schemeClr val="bg1"/>
                </a:solidFill>
                <a:latin typeface="Times New Roman"/>
                <a:cs typeface="Times New Roman"/>
              </a:rPr>
              <a:t>⁆</a:t>
            </a:r>
            <a:r>
              <a:rPr lang="en-US" sz="1800" dirty="0">
                <a:solidFill>
                  <a:schemeClr val="bg1"/>
                </a:solidFill>
              </a:rPr>
              <a:t> x P(x) is false.</a:t>
            </a:r>
          </a:p>
          <a:p>
            <a:pPr>
              <a:buNone/>
            </a:pPr>
            <a:r>
              <a:rPr lang="en-US" sz="1800" dirty="0">
                <a:solidFill>
                  <a:schemeClr val="bg1"/>
                </a:solidFill>
              </a:rPr>
              <a:t>      for every </a:t>
            </a:r>
            <a:r>
              <a:rPr lang="en-US" sz="1800" dirty="0" err="1">
                <a:solidFill>
                  <a:schemeClr val="bg1"/>
                </a:solidFill>
              </a:rPr>
              <a:t>xєD</a:t>
            </a:r>
            <a:r>
              <a:rPr lang="en-US" sz="1800" dirty="0">
                <a:solidFill>
                  <a:schemeClr val="bg1"/>
                </a:solidFill>
              </a:rPr>
              <a:t>, P(x) is false.</a:t>
            </a:r>
          </a:p>
          <a:p>
            <a:pPr>
              <a:buNone/>
            </a:pPr>
            <a:r>
              <a:rPr lang="en-US" sz="1800" dirty="0">
                <a:solidFill>
                  <a:schemeClr val="bg1"/>
                </a:solidFill>
              </a:rPr>
              <a:t>      for every </a:t>
            </a:r>
            <a:r>
              <a:rPr lang="en-US" sz="1800" dirty="0" err="1">
                <a:solidFill>
                  <a:schemeClr val="bg1"/>
                </a:solidFill>
              </a:rPr>
              <a:t>xєD</a:t>
            </a:r>
            <a:r>
              <a:rPr lang="en-US" sz="1800" dirty="0">
                <a:solidFill>
                  <a:schemeClr val="bg1"/>
                </a:solidFill>
              </a:rPr>
              <a:t>, ~P(x) is true.</a:t>
            </a:r>
          </a:p>
          <a:p>
            <a:pPr>
              <a:buNone/>
            </a:pPr>
            <a:r>
              <a:rPr lang="en-US" sz="1800" dirty="0">
                <a:solidFill>
                  <a:schemeClr val="bg1"/>
                </a:solidFill>
              </a:rPr>
              <a:t>      </a:t>
            </a:r>
            <a:r>
              <a:rPr lang="en-US" sz="1800" dirty="0">
                <a:solidFill>
                  <a:schemeClr val="bg1"/>
                </a:solidFill>
                <a:latin typeface="Times New Roman"/>
                <a:cs typeface="Times New Roman"/>
              </a:rPr>
              <a:t>Ɐx </a:t>
            </a:r>
            <a:r>
              <a:rPr lang="en-US" sz="1800" dirty="0">
                <a:solidFill>
                  <a:schemeClr val="bg1"/>
                </a:solidFill>
              </a:rPr>
              <a:t>~P(x) is true.</a:t>
            </a:r>
          </a:p>
          <a:p>
            <a:pPr>
              <a:buNone/>
            </a:pPr>
            <a:r>
              <a:rPr lang="en-US" sz="1800" dirty="0">
                <a:solidFill>
                  <a:schemeClr val="bg1"/>
                </a:solidFill>
              </a:rPr>
              <a:t> </a:t>
            </a:r>
          </a:p>
          <a:p>
            <a:r>
              <a:rPr lang="en-US" sz="1800" dirty="0">
                <a:solidFill>
                  <a:schemeClr val="bg1"/>
                </a:solidFill>
              </a:rPr>
              <a:t>  Now let </a:t>
            </a:r>
            <a:r>
              <a:rPr lang="en-US" sz="1800" dirty="0">
                <a:solidFill>
                  <a:schemeClr val="bg1"/>
                </a:solidFill>
                <a:latin typeface="Times New Roman"/>
                <a:cs typeface="Times New Roman"/>
              </a:rPr>
              <a:t>Ɐx </a:t>
            </a:r>
            <a:r>
              <a:rPr lang="en-US" sz="1800" dirty="0">
                <a:solidFill>
                  <a:schemeClr val="bg1"/>
                </a:solidFill>
              </a:rPr>
              <a:t>~P(x) be true.</a:t>
            </a:r>
          </a:p>
          <a:p>
            <a:pPr>
              <a:buNone/>
            </a:pPr>
            <a:r>
              <a:rPr lang="en-US" sz="1800" dirty="0">
                <a:solidFill>
                  <a:schemeClr val="bg1"/>
                </a:solidFill>
              </a:rPr>
              <a:t>      for every </a:t>
            </a:r>
            <a:r>
              <a:rPr lang="en-US" sz="1800" dirty="0" err="1">
                <a:solidFill>
                  <a:schemeClr val="bg1"/>
                </a:solidFill>
              </a:rPr>
              <a:t>xєD</a:t>
            </a:r>
            <a:r>
              <a:rPr lang="en-US" sz="1800" dirty="0">
                <a:solidFill>
                  <a:schemeClr val="bg1"/>
                </a:solidFill>
              </a:rPr>
              <a:t>, ~P(x) is true.</a:t>
            </a:r>
          </a:p>
          <a:p>
            <a:pPr>
              <a:buNone/>
            </a:pPr>
            <a:r>
              <a:rPr lang="en-US" sz="1800" dirty="0">
                <a:solidFill>
                  <a:schemeClr val="bg1"/>
                </a:solidFill>
              </a:rPr>
              <a:t>      for every </a:t>
            </a:r>
            <a:r>
              <a:rPr lang="en-US" sz="1800" dirty="0" err="1">
                <a:solidFill>
                  <a:schemeClr val="bg1"/>
                </a:solidFill>
              </a:rPr>
              <a:t>xєD</a:t>
            </a:r>
            <a:r>
              <a:rPr lang="en-US" sz="1800" dirty="0">
                <a:solidFill>
                  <a:schemeClr val="bg1"/>
                </a:solidFill>
              </a:rPr>
              <a:t>, P(x) is false.</a:t>
            </a:r>
          </a:p>
          <a:p>
            <a:pPr>
              <a:buNone/>
            </a:pPr>
            <a:r>
              <a:rPr lang="en-US" sz="1800" dirty="0">
                <a:solidFill>
                  <a:schemeClr val="bg1"/>
                </a:solidFill>
              </a:rPr>
              <a:t>      There exists no x for which P(x) is true.</a:t>
            </a:r>
          </a:p>
          <a:p>
            <a:pPr>
              <a:buNone/>
            </a:pPr>
            <a:r>
              <a:rPr lang="en-US" sz="1800" dirty="0">
                <a:solidFill>
                  <a:schemeClr val="bg1"/>
                </a:solidFill>
              </a:rPr>
              <a:t>      </a:t>
            </a:r>
            <a:r>
              <a:rPr lang="en-US" sz="1800" dirty="0">
                <a:solidFill>
                  <a:schemeClr val="bg1"/>
                </a:solidFill>
                <a:latin typeface="Times New Roman"/>
                <a:cs typeface="Times New Roman"/>
              </a:rPr>
              <a:t>⁆ </a:t>
            </a:r>
            <a:r>
              <a:rPr lang="en-US" sz="1800" dirty="0">
                <a:solidFill>
                  <a:schemeClr val="bg1"/>
                </a:solidFill>
              </a:rPr>
              <a:t>x P(x) is false.</a:t>
            </a:r>
          </a:p>
          <a:p>
            <a:pPr>
              <a:buNone/>
            </a:pPr>
            <a:r>
              <a:rPr lang="en-US" sz="1800" dirty="0">
                <a:solidFill>
                  <a:schemeClr val="bg1"/>
                </a:solidFill>
              </a:rPr>
              <a:t>      ~ </a:t>
            </a:r>
            <a:r>
              <a:rPr lang="en-US" sz="1800" dirty="0">
                <a:solidFill>
                  <a:schemeClr val="bg1"/>
                </a:solidFill>
                <a:latin typeface="Times New Roman"/>
                <a:cs typeface="Times New Roman"/>
              </a:rPr>
              <a:t>⁆</a:t>
            </a:r>
            <a:r>
              <a:rPr lang="en-US" sz="1800" dirty="0">
                <a:solidFill>
                  <a:schemeClr val="bg1"/>
                </a:solidFill>
              </a:rPr>
              <a:t> x P(x) is true.</a:t>
            </a:r>
          </a:p>
        </p:txBody>
      </p:sp>
    </p:spTree>
    <p:extLst>
      <p:ext uri="{BB962C8B-B14F-4D97-AF65-F5344CB8AC3E}">
        <p14:creationId xmlns:p14="http://schemas.microsoft.com/office/powerpoint/2010/main" val="408989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1"/>
            <a:ext cx="9144000" cy="5139333"/>
          </a:xfrm>
          <a:prstGeom prst="rect">
            <a:avLst/>
          </a:prstGeom>
          <a:noFill/>
          <a:ln>
            <a:noFill/>
          </a:ln>
        </p:spPr>
      </p:pic>
      <p:pic>
        <p:nvPicPr>
          <p:cNvPr id="153" name="Google Shape;153;p21"/>
          <p:cNvPicPr preferRelativeResize="0"/>
          <p:nvPr/>
        </p:nvPicPr>
        <p:blipFill>
          <a:blip r:embed="rId4">
            <a:alphaModFix/>
          </a:blip>
          <a:stretch>
            <a:fillRect/>
          </a:stretch>
        </p:blipFill>
        <p:spPr>
          <a:xfrm>
            <a:off x="0" y="9525"/>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6" name="TextBox 5">
            <a:extLst>
              <a:ext uri="{FF2B5EF4-FFF2-40B4-BE49-F238E27FC236}">
                <a16:creationId xmlns="" xmlns:a16="http://schemas.microsoft.com/office/drawing/2014/main" id="{86295200-02FE-478A-912C-A033A4ECFB1A}"/>
              </a:ext>
            </a:extLst>
          </p:cNvPr>
          <p:cNvSpPr txBox="1"/>
          <p:nvPr/>
        </p:nvSpPr>
        <p:spPr>
          <a:xfrm>
            <a:off x="0" y="21366"/>
            <a:ext cx="4350378" cy="400110"/>
          </a:xfrm>
          <a:prstGeom prst="rect">
            <a:avLst/>
          </a:prstGeom>
          <a:noFill/>
        </p:spPr>
        <p:txBody>
          <a:bodyPr wrap="square">
            <a:spAutoFit/>
          </a:bodyPr>
          <a:lstStyle/>
          <a:p>
            <a:r>
              <a:rPr lang="en-IN" sz="2000" b="1"/>
              <a:t>Conjunction</a:t>
            </a:r>
            <a:endParaRPr lang="en-US" sz="2000" dirty="0">
              <a:latin typeface="Arial Black" pitchFamily="34" charset="0"/>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 xmlns:a16="http://schemas.microsoft.com/office/drawing/2014/main" id="{0EAB9C41-F198-49F6-A4E3-20312C90A292}"/>
                  </a:ext>
                </a:extLst>
              </p:cNvPr>
              <p:cNvSpPr/>
              <p:nvPr/>
            </p:nvSpPr>
            <p:spPr>
              <a:xfrm>
                <a:off x="281940" y="914401"/>
                <a:ext cx="6576060" cy="1446550"/>
              </a:xfrm>
              <a:prstGeom prst="rect">
                <a:avLst/>
              </a:prstGeom>
            </p:spPr>
            <p:txBody>
              <a:bodyPr wrap="square">
                <a:spAutoFit/>
              </a:bodyPr>
              <a:lstStyle/>
              <a:p>
                <a:r>
                  <a:rPr lang="en-IN" sz="1200" b="1" dirty="0">
                    <a:solidFill>
                      <a:schemeClr val="bg1"/>
                    </a:solidFill>
                  </a:rPr>
                  <a:t>The conjunction of the two statement p and q is denoted by p </a:t>
                </a:r>
                <a14:m>
                  <m:oMath xmlns:m="http://schemas.openxmlformats.org/officeDocument/2006/math">
                    <m:r>
                      <a:rPr lang="en-IN" sz="1200" b="1">
                        <a:solidFill>
                          <a:schemeClr val="bg1"/>
                        </a:solidFill>
                        <a:latin typeface="Cambria Math" panose="02040503050406030204" pitchFamily="18" charset="0"/>
                      </a:rPr>
                      <m:t>∧</m:t>
                    </m:r>
                    <m:r>
                      <a:rPr lang="en-IN" sz="1200" b="1">
                        <a:solidFill>
                          <a:schemeClr val="bg1"/>
                        </a:solidFill>
                        <a:latin typeface="Cambria Math" panose="02040503050406030204" pitchFamily="18" charset="0"/>
                      </a:rPr>
                      <m:t>𝐪</m:t>
                    </m:r>
                    <m:r>
                      <a:rPr lang="en-IN" sz="1200" b="1">
                        <a:solidFill>
                          <a:schemeClr val="bg1"/>
                        </a:solidFill>
                        <a:latin typeface="Cambria Math" panose="02040503050406030204" pitchFamily="18" charset="0"/>
                      </a:rPr>
                      <m:t> </m:t>
                    </m:r>
                  </m:oMath>
                </a14:m>
                <a:r>
                  <a:rPr lang="en-IN" sz="1200" b="1" dirty="0">
                    <a:solidFill>
                      <a:schemeClr val="bg1"/>
                    </a:solidFill>
                  </a:rPr>
                  <a:t>( read as p and q )</a:t>
                </a:r>
              </a:p>
              <a:p>
                <a:r>
                  <a:rPr lang="en-IN" sz="1200" b="1" dirty="0">
                    <a:solidFill>
                      <a:schemeClr val="bg1"/>
                    </a:solidFill>
                  </a:rPr>
                  <a:t>It is defined as </a:t>
                </a:r>
              </a:p>
              <a:p>
                <a:r>
                  <a:rPr lang="en-IN" sz="1200" b="1" dirty="0">
                    <a:solidFill>
                      <a:schemeClr val="bg1"/>
                    </a:solidFill>
                  </a:rPr>
                  <a:t>p: 4 is an even number </a:t>
                </a:r>
              </a:p>
              <a:p>
                <a:pPr marL="0" indent="0">
                  <a:buNone/>
                </a:pPr>
                <a:r>
                  <a:rPr lang="en-IN" b="1" dirty="0">
                    <a:solidFill>
                      <a:schemeClr val="bg1"/>
                    </a:solidFill>
                  </a:rPr>
                  <a:t>q</a:t>
                </a:r>
                <a:r>
                  <a:rPr lang="en-IN" sz="1200" b="1" dirty="0">
                    <a:solidFill>
                      <a:schemeClr val="bg1"/>
                    </a:solidFill>
                  </a:rPr>
                  <a:t>: 3 is an odd number</a:t>
                </a:r>
              </a:p>
              <a:p>
                <a:pPr marL="0" indent="0">
                  <a:buNone/>
                </a:pPr>
                <a:r>
                  <a:rPr lang="en-IN" sz="1200" b="1" dirty="0">
                    <a:solidFill>
                      <a:schemeClr val="bg1"/>
                    </a:solidFill>
                  </a:rPr>
                  <a:t>Then p </a:t>
                </a:r>
                <a14:m>
                  <m:oMath xmlns:m="http://schemas.openxmlformats.org/officeDocument/2006/math">
                    <m:r>
                      <a:rPr lang="en-IN" sz="1200" b="1">
                        <a:solidFill>
                          <a:schemeClr val="bg1"/>
                        </a:solidFill>
                        <a:latin typeface="Cambria Math" panose="02040503050406030204" pitchFamily="18" charset="0"/>
                      </a:rPr>
                      <m:t>∧</m:t>
                    </m:r>
                    <m:r>
                      <a:rPr lang="en-IN" sz="1200" b="1">
                        <a:solidFill>
                          <a:schemeClr val="bg1"/>
                        </a:solidFill>
                        <a:latin typeface="Cambria Math" panose="02040503050406030204" pitchFamily="18" charset="0"/>
                      </a:rPr>
                      <m:t>𝐪</m:t>
                    </m:r>
                    <m:r>
                      <a:rPr lang="en-IN" sz="1200" b="1">
                        <a:solidFill>
                          <a:schemeClr val="bg1"/>
                        </a:solidFill>
                        <a:latin typeface="Cambria Math" panose="02040503050406030204" pitchFamily="18" charset="0"/>
                      </a:rPr>
                      <m:t> </m:t>
                    </m:r>
                  </m:oMath>
                </a14:m>
                <a:r>
                  <a:rPr lang="en-IN" sz="1200" b="1" dirty="0">
                    <a:solidFill>
                      <a:schemeClr val="bg1"/>
                    </a:solidFill>
                  </a:rPr>
                  <a:t>: 2 is an even number and 3 is an odd number</a:t>
                </a:r>
              </a:p>
              <a:p>
                <a:pPr marL="0" indent="0">
                  <a:buNone/>
                </a:pPr>
                <a:endParaRPr lang="en-IN" sz="1200" b="1" dirty="0">
                  <a:solidFill>
                    <a:schemeClr val="bg1"/>
                  </a:solidFill>
                </a:endParaRPr>
              </a:p>
              <a:p>
                <a:endParaRPr lang="en-IN" dirty="0">
                  <a:solidFill>
                    <a:schemeClr val="bg1"/>
                  </a:solidFill>
                  <a:latin typeface="Arial Rounded MT Bold" panose="020F0704030504030204" pitchFamily="34" charset="0"/>
                </a:endParaRPr>
              </a:p>
            </p:txBody>
          </p:sp>
        </mc:Choice>
        <mc:Fallback xmlns="">
          <p:sp>
            <p:nvSpPr>
              <p:cNvPr id="2" name="Rectangle 1">
                <a:extLst>
                  <a:ext uri="{FF2B5EF4-FFF2-40B4-BE49-F238E27FC236}">
                    <a16:creationId xmlns:a16="http://schemas.microsoft.com/office/drawing/2014/main" id="{0EAB9C41-F198-49F6-A4E3-20312C90A292}"/>
                  </a:ext>
                </a:extLst>
              </p:cNvPr>
              <p:cNvSpPr>
                <a:spLocks noRot="1" noChangeAspect="1" noMove="1" noResize="1" noEditPoints="1" noAdjustHandles="1" noChangeArrowheads="1" noChangeShapeType="1" noTextEdit="1"/>
              </p:cNvSpPr>
              <p:nvPr/>
            </p:nvSpPr>
            <p:spPr>
              <a:xfrm>
                <a:off x="281940" y="914401"/>
                <a:ext cx="6576060" cy="1446550"/>
              </a:xfrm>
              <a:prstGeom prst="rect">
                <a:avLst/>
              </a:prstGeom>
              <a:blipFill>
                <a:blip r:embed="rId6"/>
                <a:stretch>
                  <a:fillRect l="-278" t="-422"/>
                </a:stretch>
              </a:blipFill>
            </p:spPr>
            <p:txBody>
              <a:bodyPr/>
              <a:lstStyle/>
              <a:p>
                <a:r>
                  <a:rPr lang="en-IN">
                    <a:noFill/>
                  </a:rPr>
                  <a:t> </a:t>
                </a:r>
              </a:p>
            </p:txBody>
          </p:sp>
        </mc:Fallback>
      </mc:AlternateContent>
      <p:sp>
        <p:nvSpPr>
          <p:cNvPr id="4" name="Rectangle 3">
            <a:extLst>
              <a:ext uri="{FF2B5EF4-FFF2-40B4-BE49-F238E27FC236}">
                <a16:creationId xmlns="" xmlns:a16="http://schemas.microsoft.com/office/drawing/2014/main" id="{4DA6B4F5-F195-458F-A33B-456A9615760D}"/>
              </a:ext>
            </a:extLst>
          </p:cNvPr>
          <p:cNvSpPr/>
          <p:nvPr/>
        </p:nvSpPr>
        <p:spPr>
          <a:xfrm>
            <a:off x="755308" y="2022396"/>
            <a:ext cx="760144" cy="307777"/>
          </a:xfrm>
          <a:prstGeom prst="rect">
            <a:avLst/>
          </a:prstGeom>
        </p:spPr>
        <p:txBody>
          <a:bodyPr wrap="none">
            <a:spAutoFit/>
          </a:bodyPr>
          <a:lstStyle/>
          <a:p>
            <a:r>
              <a:rPr lang="en-IN" b="1" dirty="0">
                <a:solidFill>
                  <a:schemeClr val="bg1"/>
                </a:solidFill>
              </a:rPr>
              <a:t>Table :</a:t>
            </a:r>
          </a:p>
        </p:txBody>
      </p:sp>
      <mc:AlternateContent xmlns:mc="http://schemas.openxmlformats.org/markup-compatibility/2006" xmlns:a14="http://schemas.microsoft.com/office/drawing/2010/main">
        <mc:Choice Requires="a14">
          <p:graphicFrame>
            <p:nvGraphicFramePr>
              <p:cNvPr id="10" name="Table 6">
                <a:extLst>
                  <a:ext uri="{FF2B5EF4-FFF2-40B4-BE49-F238E27FC236}">
                    <a16:creationId xmlns="" xmlns:a16="http://schemas.microsoft.com/office/drawing/2014/main" id="{438492D3-5A57-4265-8A54-556D540344FC}"/>
                  </a:ext>
                </a:extLst>
              </p:cNvPr>
              <p:cNvGraphicFramePr>
                <a:graphicFrameLocks noGrp="1"/>
              </p:cNvGraphicFramePr>
              <p:nvPr>
                <p:extLst>
                  <p:ext uri="{D42A27DB-BD31-4B8C-83A1-F6EECF244321}">
                    <p14:modId xmlns:p14="http://schemas.microsoft.com/office/powerpoint/2010/main" val="515090476"/>
                  </p:ext>
                </p:extLst>
              </p:nvPr>
            </p:nvGraphicFramePr>
            <p:xfrm>
              <a:off x="887742" y="2511068"/>
              <a:ext cx="3462636" cy="1854200"/>
            </p:xfrm>
            <a:graphic>
              <a:graphicData uri="http://schemas.openxmlformats.org/drawingml/2006/table">
                <a:tbl>
                  <a:tblPr firstRow="1" bandRow="1">
                    <a:tableStyleId>{073A0DAA-6AF3-43AB-8588-CEC1D06C72B9}</a:tableStyleId>
                  </a:tblPr>
                  <a:tblGrid>
                    <a:gridCol w="1137736">
                      <a:extLst>
                        <a:ext uri="{9D8B030D-6E8A-4147-A177-3AD203B41FA5}">
                          <a16:colId xmlns="" xmlns:a16="http://schemas.microsoft.com/office/drawing/2014/main" val="1626743369"/>
                        </a:ext>
                      </a:extLst>
                    </a:gridCol>
                    <a:gridCol w="1162450">
                      <a:extLst>
                        <a:ext uri="{9D8B030D-6E8A-4147-A177-3AD203B41FA5}">
                          <a16:colId xmlns="" xmlns:a16="http://schemas.microsoft.com/office/drawing/2014/main" val="1708945807"/>
                        </a:ext>
                      </a:extLst>
                    </a:gridCol>
                    <a:gridCol w="1162450">
                      <a:extLst>
                        <a:ext uri="{9D8B030D-6E8A-4147-A177-3AD203B41FA5}">
                          <a16:colId xmlns="" xmlns:a16="http://schemas.microsoft.com/office/drawing/2014/main" val="4112811215"/>
                        </a:ext>
                      </a:extLst>
                    </a:gridCol>
                  </a:tblGrid>
                  <a:tr h="370840">
                    <a:tc>
                      <a:txBody>
                        <a:bodyPr/>
                        <a:lstStyle/>
                        <a:p>
                          <a:r>
                            <a:rPr lang="en-IN" dirty="0"/>
                            <a:t>p</a:t>
                          </a:r>
                        </a:p>
                      </a:txBody>
                      <a:tcPr/>
                    </a:tc>
                    <a:tc>
                      <a:txBody>
                        <a:bodyPr/>
                        <a:lstStyle/>
                        <a:p>
                          <a:r>
                            <a:rPr lang="en-IN" dirty="0"/>
                            <a:t>q</a:t>
                          </a:r>
                        </a:p>
                      </a:txBody>
                      <a:tcPr/>
                    </a:tc>
                    <a:tc>
                      <a:txBody>
                        <a:bodyPr/>
                        <a:lstStyle/>
                        <a:p>
                          <a:r>
                            <a:rPr lang="en-IN" dirty="0"/>
                            <a:t>p </a:t>
                          </a:r>
                          <a14:m>
                            <m:oMath xmlns:m="http://schemas.openxmlformats.org/officeDocument/2006/math">
                              <m:r>
                                <a:rPr lang="en-IN" smtClean="0">
                                  <a:latin typeface="Cambria Math" panose="02040503050406030204" pitchFamily="18" charset="0"/>
                                </a:rPr>
                                <m:t>∧</m:t>
                              </m:r>
                              <m:r>
                                <m:rPr>
                                  <m:sty m:val="p"/>
                                </m:rPr>
                                <a:rPr lang="en-IN" b="0" i="0" smtClean="0">
                                  <a:latin typeface="Cambria Math" panose="02040503050406030204" pitchFamily="18" charset="0"/>
                                </a:rPr>
                                <m:t>q</m:t>
                              </m:r>
                              <m:r>
                                <a:rPr lang="en-IN" b="0" i="0" smtClean="0">
                                  <a:latin typeface="Cambria Math" panose="02040503050406030204" pitchFamily="18" charset="0"/>
                                </a:rPr>
                                <m:t> </m:t>
                              </m:r>
                            </m:oMath>
                          </a14:m>
                          <a:endParaRPr lang="en-IN" dirty="0"/>
                        </a:p>
                      </a:txBody>
                      <a:tcPr/>
                    </a:tc>
                    <a:extLst>
                      <a:ext uri="{0D108BD9-81ED-4DB2-BD59-A6C34878D82A}">
                        <a16:rowId xmlns="" xmlns:a16="http://schemas.microsoft.com/office/drawing/2014/main" val="2729544842"/>
                      </a:ext>
                    </a:extLst>
                  </a:tr>
                  <a:tr h="370840">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870234336"/>
                      </a:ext>
                    </a:extLst>
                  </a:tr>
                  <a:tr h="370840">
                    <a:tc>
                      <a:txBody>
                        <a:bodyPr/>
                        <a:lstStyle/>
                        <a:p>
                          <a:r>
                            <a:rPr lang="en-IN" dirty="0"/>
                            <a:t>T</a:t>
                          </a:r>
                        </a:p>
                      </a:txBody>
                      <a:tcPr/>
                    </a:tc>
                    <a:tc>
                      <a:txBody>
                        <a:bodyPr/>
                        <a:lstStyle/>
                        <a:p>
                          <a:r>
                            <a:rPr lang="en-IN" dirty="0"/>
                            <a:t>F</a:t>
                          </a:r>
                        </a:p>
                      </a:txBody>
                      <a:tcPr/>
                    </a:tc>
                    <a:tc>
                      <a:txBody>
                        <a:bodyPr/>
                        <a:lstStyle/>
                        <a:p>
                          <a:r>
                            <a:rPr lang="en-IN" dirty="0"/>
                            <a:t>F</a:t>
                          </a:r>
                        </a:p>
                      </a:txBody>
                      <a:tcPr/>
                    </a:tc>
                    <a:extLst>
                      <a:ext uri="{0D108BD9-81ED-4DB2-BD59-A6C34878D82A}">
                        <a16:rowId xmlns="" xmlns:a16="http://schemas.microsoft.com/office/drawing/2014/main" val="1913163336"/>
                      </a:ext>
                    </a:extLst>
                  </a:tr>
                  <a:tr h="370840">
                    <a:tc>
                      <a:txBody>
                        <a:bodyPr/>
                        <a:lstStyle/>
                        <a:p>
                          <a:r>
                            <a:rPr lang="en-IN" dirty="0"/>
                            <a:t>F</a:t>
                          </a:r>
                        </a:p>
                      </a:txBody>
                      <a:tcPr/>
                    </a:tc>
                    <a:tc>
                      <a:txBody>
                        <a:bodyPr/>
                        <a:lstStyle/>
                        <a:p>
                          <a:r>
                            <a:rPr lang="en-IN" dirty="0"/>
                            <a:t>T</a:t>
                          </a:r>
                        </a:p>
                      </a:txBody>
                      <a:tcPr/>
                    </a:tc>
                    <a:tc>
                      <a:txBody>
                        <a:bodyPr/>
                        <a:lstStyle/>
                        <a:p>
                          <a:r>
                            <a:rPr lang="en-IN" dirty="0"/>
                            <a:t>F</a:t>
                          </a:r>
                        </a:p>
                      </a:txBody>
                      <a:tcPr/>
                    </a:tc>
                    <a:extLst>
                      <a:ext uri="{0D108BD9-81ED-4DB2-BD59-A6C34878D82A}">
                        <a16:rowId xmlns="" xmlns:a16="http://schemas.microsoft.com/office/drawing/2014/main" val="219457862"/>
                      </a:ext>
                    </a:extLst>
                  </a:tr>
                  <a:tr h="370840">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 xmlns:a16="http://schemas.microsoft.com/office/drawing/2014/main" val="2739013576"/>
                      </a:ext>
                    </a:extLst>
                  </a:tr>
                </a:tbl>
              </a:graphicData>
            </a:graphic>
          </p:graphicFrame>
        </mc:Choice>
        <mc:Fallback xmlns="">
          <p:graphicFrame>
            <p:nvGraphicFramePr>
              <p:cNvPr id="10" name="Table 6">
                <a:extLst>
                  <a:ext uri="{FF2B5EF4-FFF2-40B4-BE49-F238E27FC236}">
                    <a16:creationId xmlns:a16="http://schemas.microsoft.com/office/drawing/2014/main" id="{438492D3-5A57-4265-8A54-556D540344FC}"/>
                  </a:ext>
                </a:extLst>
              </p:cNvPr>
              <p:cNvGraphicFramePr>
                <a:graphicFrameLocks noGrp="1"/>
              </p:cNvGraphicFramePr>
              <p:nvPr>
                <p:extLst>
                  <p:ext uri="{D42A27DB-BD31-4B8C-83A1-F6EECF244321}">
                    <p14:modId xmlns:p14="http://schemas.microsoft.com/office/powerpoint/2010/main" val="515090476"/>
                  </p:ext>
                </p:extLst>
              </p:nvPr>
            </p:nvGraphicFramePr>
            <p:xfrm>
              <a:off x="887742" y="2511068"/>
              <a:ext cx="3462636" cy="1854200"/>
            </p:xfrm>
            <a:graphic>
              <a:graphicData uri="http://schemas.openxmlformats.org/drawingml/2006/table">
                <a:tbl>
                  <a:tblPr firstRow="1" bandRow="1">
                    <a:tableStyleId>{073A0DAA-6AF3-43AB-8588-CEC1D06C72B9}</a:tableStyleId>
                  </a:tblPr>
                  <a:tblGrid>
                    <a:gridCol w="1137736">
                      <a:extLst>
                        <a:ext uri="{9D8B030D-6E8A-4147-A177-3AD203B41FA5}">
                          <a16:colId xmlns:a16="http://schemas.microsoft.com/office/drawing/2014/main" val="1626743369"/>
                        </a:ext>
                      </a:extLst>
                    </a:gridCol>
                    <a:gridCol w="1162450">
                      <a:extLst>
                        <a:ext uri="{9D8B030D-6E8A-4147-A177-3AD203B41FA5}">
                          <a16:colId xmlns:a16="http://schemas.microsoft.com/office/drawing/2014/main" val="1708945807"/>
                        </a:ext>
                      </a:extLst>
                    </a:gridCol>
                    <a:gridCol w="1162450">
                      <a:extLst>
                        <a:ext uri="{9D8B030D-6E8A-4147-A177-3AD203B41FA5}">
                          <a16:colId xmlns:a16="http://schemas.microsoft.com/office/drawing/2014/main" val="4112811215"/>
                        </a:ext>
                      </a:extLst>
                    </a:gridCol>
                  </a:tblGrid>
                  <a:tr h="370840">
                    <a:tc>
                      <a:txBody>
                        <a:bodyPr/>
                        <a:lstStyle/>
                        <a:p>
                          <a:r>
                            <a:rPr lang="en-IN" dirty="0"/>
                            <a:t>p</a:t>
                          </a:r>
                        </a:p>
                      </a:txBody>
                      <a:tcPr/>
                    </a:tc>
                    <a:tc>
                      <a:txBody>
                        <a:bodyPr/>
                        <a:lstStyle/>
                        <a:p>
                          <a:r>
                            <a:rPr lang="en-IN" dirty="0"/>
                            <a:t>q</a:t>
                          </a:r>
                        </a:p>
                      </a:txBody>
                      <a:tcPr/>
                    </a:tc>
                    <a:tc>
                      <a:txBody>
                        <a:bodyPr/>
                        <a:lstStyle/>
                        <a:p>
                          <a:endParaRPr lang="en-US"/>
                        </a:p>
                      </a:txBody>
                      <a:tcPr>
                        <a:blipFill>
                          <a:blip r:embed="rId7"/>
                          <a:stretch>
                            <a:fillRect l="-198429" t="-1639" r="-2094" b="-404918"/>
                          </a:stretch>
                        </a:blipFill>
                      </a:tcPr>
                    </a:tc>
                    <a:extLst>
                      <a:ext uri="{0D108BD9-81ED-4DB2-BD59-A6C34878D82A}">
                        <a16:rowId xmlns:a16="http://schemas.microsoft.com/office/drawing/2014/main" val="2729544842"/>
                      </a:ext>
                    </a:extLst>
                  </a:tr>
                  <a:tr h="370840">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1870234336"/>
                      </a:ext>
                    </a:extLst>
                  </a:tr>
                  <a:tr h="370840">
                    <a:tc>
                      <a:txBody>
                        <a:bodyPr/>
                        <a:lstStyle/>
                        <a:p>
                          <a:r>
                            <a:rPr lang="en-IN" dirty="0"/>
                            <a:t>T</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1913163336"/>
                      </a:ext>
                    </a:extLst>
                  </a:tr>
                  <a:tr h="370840">
                    <a:tc>
                      <a:txBody>
                        <a:bodyPr/>
                        <a:lstStyle/>
                        <a:p>
                          <a:r>
                            <a:rPr lang="en-IN" dirty="0"/>
                            <a:t>F</a:t>
                          </a:r>
                        </a:p>
                      </a:txBody>
                      <a:tcPr/>
                    </a:tc>
                    <a:tc>
                      <a:txBody>
                        <a:bodyPr/>
                        <a:lstStyle/>
                        <a:p>
                          <a:r>
                            <a:rPr lang="en-IN" dirty="0"/>
                            <a:t>T</a:t>
                          </a:r>
                        </a:p>
                      </a:txBody>
                      <a:tcPr/>
                    </a:tc>
                    <a:tc>
                      <a:txBody>
                        <a:bodyPr/>
                        <a:lstStyle/>
                        <a:p>
                          <a:r>
                            <a:rPr lang="en-IN" dirty="0"/>
                            <a:t>F</a:t>
                          </a:r>
                        </a:p>
                      </a:txBody>
                      <a:tcPr/>
                    </a:tc>
                    <a:extLst>
                      <a:ext uri="{0D108BD9-81ED-4DB2-BD59-A6C34878D82A}">
                        <a16:rowId xmlns:a16="http://schemas.microsoft.com/office/drawing/2014/main" val="219457862"/>
                      </a:ext>
                    </a:extLst>
                  </a:tr>
                  <a:tr h="370840">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2739013576"/>
                      </a:ext>
                    </a:extLst>
                  </a:tr>
                </a:tbl>
              </a:graphicData>
            </a:graphic>
          </p:graphicFrame>
        </mc:Fallback>
      </mc:AlternateContent>
    </p:spTree>
    <p:extLst>
      <p:ext uri="{BB962C8B-B14F-4D97-AF65-F5344CB8AC3E}">
        <p14:creationId xmlns:p14="http://schemas.microsoft.com/office/powerpoint/2010/main" val="205558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89A300-8C9C-4C4D-A92A-BDFEC2369F74}"/>
              </a:ext>
            </a:extLst>
          </p:cNvPr>
          <p:cNvSpPr>
            <a:spLocks noGrp="1"/>
          </p:cNvSpPr>
          <p:nvPr>
            <p:ph type="title"/>
          </p:nvPr>
        </p:nvSpPr>
        <p:spPr/>
        <p:txBody>
          <a:bodyPr>
            <a:normAutofit fontScale="90000"/>
          </a:bodyPr>
          <a:lstStyle/>
          <a:p>
            <a:r>
              <a:rPr lang="en-IN" dirty="0"/>
              <a:t>Example 2</a:t>
            </a:r>
            <a:endParaRPr lang="en-US" dirty="0"/>
          </a:p>
        </p:txBody>
      </p:sp>
      <p:sp>
        <p:nvSpPr>
          <p:cNvPr id="3" name="Text Placeholder 2">
            <a:extLst>
              <a:ext uri="{FF2B5EF4-FFF2-40B4-BE49-F238E27FC236}">
                <a16:creationId xmlns="" xmlns:a16="http://schemas.microsoft.com/office/drawing/2014/main" id="{CFA66F7F-E8F2-46A8-B923-DBEAA49B69F4}"/>
              </a:ext>
            </a:extLst>
          </p:cNvPr>
          <p:cNvSpPr>
            <a:spLocks noGrp="1"/>
          </p:cNvSpPr>
          <p:nvPr>
            <p:ph type="body" idx="1"/>
          </p:nvPr>
        </p:nvSpPr>
        <p:spPr/>
        <p:txBody>
          <a:bodyPr/>
          <a:lstStyle/>
          <a:p>
            <a:r>
              <a:rPr lang="en-US" dirty="0"/>
              <a:t>p: 2 divides 45 </a:t>
            </a:r>
          </a:p>
          <a:p>
            <a:r>
              <a:rPr lang="en-US" dirty="0"/>
              <a:t>q:  3 is greater than 5</a:t>
            </a:r>
          </a:p>
          <a:p>
            <a:r>
              <a:rPr lang="en-US" dirty="0"/>
              <a:t>p Ʌ q:  2 divides 45 and 3 is greater than 5</a:t>
            </a:r>
          </a:p>
          <a:p>
            <a:r>
              <a:rPr lang="en-US" dirty="0"/>
              <a:t>Notice that p Ʌ q is F because both p and q are not T.</a:t>
            </a:r>
          </a:p>
          <a:p>
            <a:endParaRPr lang="en-US" dirty="0"/>
          </a:p>
        </p:txBody>
      </p:sp>
    </p:spTree>
    <p:extLst>
      <p:ext uri="{BB962C8B-B14F-4D97-AF65-F5344CB8AC3E}">
        <p14:creationId xmlns:p14="http://schemas.microsoft.com/office/powerpoint/2010/main" val="413412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1"/>
          <p:cNvPicPr preferRelativeResize="0"/>
          <p:nvPr/>
        </p:nvPicPr>
        <p:blipFill>
          <a:blip r:embed="rId3">
            <a:alphaModFix/>
          </a:blip>
          <a:stretch>
            <a:fillRect/>
          </a:stretch>
        </p:blipFill>
        <p:spPr>
          <a:xfrm>
            <a:off x="0" y="4166"/>
            <a:ext cx="9134475" cy="5139334"/>
          </a:xfrm>
          <a:prstGeom prst="rect">
            <a:avLst/>
          </a:prstGeom>
          <a:noFill/>
          <a:ln>
            <a:noFill/>
          </a:ln>
        </p:spPr>
      </p:pic>
      <p:pic>
        <p:nvPicPr>
          <p:cNvPr id="153" name="Google Shape;153;p21"/>
          <p:cNvPicPr preferRelativeResize="0"/>
          <p:nvPr/>
        </p:nvPicPr>
        <p:blipFill>
          <a:blip r:embed="rId4">
            <a:alphaModFix/>
          </a:blip>
          <a:stretch>
            <a:fillRect/>
          </a:stretch>
        </p:blipFill>
        <p:spPr>
          <a:xfrm>
            <a:off x="190500" y="700445"/>
            <a:ext cx="9134475" cy="5133975"/>
          </a:xfrm>
          <a:prstGeom prst="rect">
            <a:avLst/>
          </a:prstGeom>
          <a:noFill/>
          <a:ln>
            <a:noFill/>
          </a:ln>
        </p:spPr>
      </p:pic>
      <p:pic>
        <p:nvPicPr>
          <p:cNvPr id="158" name="Google Shape;158;p21"/>
          <p:cNvPicPr preferRelativeResize="0"/>
          <p:nvPr/>
        </p:nvPicPr>
        <p:blipFill>
          <a:blip r:embed="rId5">
            <a:alphaModFix/>
          </a:blip>
          <a:stretch>
            <a:fillRect/>
          </a:stretch>
        </p:blipFill>
        <p:spPr>
          <a:xfrm>
            <a:off x="7363439" y="148589"/>
            <a:ext cx="1495425" cy="371475"/>
          </a:xfrm>
          <a:prstGeom prst="rect">
            <a:avLst/>
          </a:prstGeom>
          <a:noFill/>
          <a:ln>
            <a:noFill/>
          </a:ln>
        </p:spPr>
      </p:pic>
      <p:sp>
        <p:nvSpPr>
          <p:cNvPr id="6" name="TextBox 5">
            <a:extLst>
              <a:ext uri="{FF2B5EF4-FFF2-40B4-BE49-F238E27FC236}">
                <a16:creationId xmlns="" xmlns:a16="http://schemas.microsoft.com/office/drawing/2014/main" id="{86295200-02FE-478A-912C-A033A4ECFB1A}"/>
              </a:ext>
            </a:extLst>
          </p:cNvPr>
          <p:cNvSpPr txBox="1"/>
          <p:nvPr/>
        </p:nvSpPr>
        <p:spPr>
          <a:xfrm>
            <a:off x="142551" y="318132"/>
            <a:ext cx="4350378" cy="400110"/>
          </a:xfrm>
          <a:prstGeom prst="rect">
            <a:avLst/>
          </a:prstGeom>
          <a:noFill/>
        </p:spPr>
        <p:txBody>
          <a:bodyPr wrap="square">
            <a:spAutoFit/>
          </a:bodyPr>
          <a:lstStyle/>
          <a:p>
            <a:r>
              <a:rPr lang="en-IN" sz="2000" dirty="0">
                <a:solidFill>
                  <a:schemeClr val="bg1"/>
                </a:solidFill>
              </a:rPr>
              <a:t>Disjunction </a:t>
            </a:r>
            <a:endParaRPr lang="en-US" sz="2000" dirty="0">
              <a:solidFill>
                <a:schemeClr val="bg1"/>
              </a:solidFill>
              <a:latin typeface="Arial Black" pitchFamily="34" charset="0"/>
            </a:endParaRPr>
          </a:p>
        </p:txBody>
      </p:sp>
      <p:sp>
        <p:nvSpPr>
          <p:cNvPr id="2" name="Rectangle 1">
            <a:extLst>
              <a:ext uri="{FF2B5EF4-FFF2-40B4-BE49-F238E27FC236}">
                <a16:creationId xmlns="" xmlns:a16="http://schemas.microsoft.com/office/drawing/2014/main" id="{0EAB9C41-F198-49F6-A4E3-20312C90A292}"/>
              </a:ext>
            </a:extLst>
          </p:cNvPr>
          <p:cNvSpPr/>
          <p:nvPr/>
        </p:nvSpPr>
        <p:spPr>
          <a:xfrm>
            <a:off x="281940" y="914401"/>
            <a:ext cx="6576060" cy="307777"/>
          </a:xfrm>
          <a:prstGeom prst="rect">
            <a:avLst/>
          </a:prstGeom>
        </p:spPr>
        <p:txBody>
          <a:bodyPr wrap="square">
            <a:spAutoFit/>
          </a:bodyPr>
          <a:lstStyle/>
          <a:p>
            <a:endParaRPr lang="en-IN" dirty="0">
              <a:solidFill>
                <a:schemeClr val="bg1"/>
              </a:solidFill>
              <a:latin typeface="Arial Rounded MT Bold" panose="020F0704030504030204" pitchFamily="34" charset="0"/>
            </a:endParaRPr>
          </a:p>
        </p:txBody>
      </p:sp>
      <p:sp>
        <p:nvSpPr>
          <p:cNvPr id="4" name="Rectangle 3">
            <a:extLst>
              <a:ext uri="{FF2B5EF4-FFF2-40B4-BE49-F238E27FC236}">
                <a16:creationId xmlns="" xmlns:a16="http://schemas.microsoft.com/office/drawing/2014/main" id="{4DA6B4F5-F195-458F-A33B-456A9615760D}"/>
              </a:ext>
            </a:extLst>
          </p:cNvPr>
          <p:cNvSpPr/>
          <p:nvPr/>
        </p:nvSpPr>
        <p:spPr>
          <a:xfrm>
            <a:off x="190500" y="520064"/>
            <a:ext cx="749539" cy="1600438"/>
          </a:xfrm>
          <a:prstGeom prst="rect">
            <a:avLst/>
          </a:prstGeom>
        </p:spPr>
        <p:txBody>
          <a:bodyPr wrap="square">
            <a:spAutoFit/>
          </a:bodyPr>
          <a:lstStyle/>
          <a:p>
            <a:endParaRPr lang="en-IN" b="1" dirty="0">
              <a:solidFill>
                <a:schemeClr val="bg1"/>
              </a:solidFill>
            </a:endParaRPr>
          </a:p>
          <a:p>
            <a:endParaRPr lang="en-IN" b="1" dirty="0">
              <a:solidFill>
                <a:schemeClr val="bg1"/>
              </a:solidFill>
            </a:endParaRPr>
          </a:p>
          <a:p>
            <a:endParaRPr lang="en-IN" b="1" dirty="0">
              <a:solidFill>
                <a:schemeClr val="bg1"/>
              </a:solidFill>
            </a:endParaRPr>
          </a:p>
          <a:p>
            <a:endParaRPr lang="en-IN" b="1" dirty="0">
              <a:solidFill>
                <a:schemeClr val="bg1"/>
              </a:solidFill>
            </a:endParaRPr>
          </a:p>
          <a:p>
            <a:endParaRPr lang="en-IN" b="1" dirty="0">
              <a:solidFill>
                <a:schemeClr val="bg1"/>
              </a:solidFill>
            </a:endParaRPr>
          </a:p>
          <a:p>
            <a:endParaRPr lang="en-IN" b="1" dirty="0">
              <a:solidFill>
                <a:schemeClr val="bg1"/>
              </a:solidFill>
            </a:endParaRPr>
          </a:p>
          <a:p>
            <a:endParaRPr lang="en-IN" b="1" dirty="0">
              <a:solidFill>
                <a:schemeClr val="bg1"/>
              </a:solidFill>
            </a:endParaRPr>
          </a:p>
        </p:txBody>
      </p:sp>
      <mc:AlternateContent xmlns:mc="http://schemas.openxmlformats.org/markup-compatibility/2006" xmlns:a14="http://schemas.microsoft.com/office/drawing/2010/main">
        <mc:Choice Requires="a14">
          <p:graphicFrame>
            <p:nvGraphicFramePr>
              <p:cNvPr id="12" name="Table 11">
                <a:extLst>
                  <a:ext uri="{FF2B5EF4-FFF2-40B4-BE49-F238E27FC236}">
                    <a16:creationId xmlns="" xmlns:a16="http://schemas.microsoft.com/office/drawing/2014/main" id="{0C7C554E-67F0-4A6F-A8C6-0C153BB71959}"/>
                  </a:ext>
                </a:extLst>
              </p:cNvPr>
              <p:cNvGraphicFramePr>
                <a:graphicFrameLocks noGrp="1"/>
              </p:cNvGraphicFramePr>
              <p:nvPr>
                <p:extLst>
                  <p:ext uri="{D42A27DB-BD31-4B8C-83A1-F6EECF244321}">
                    <p14:modId xmlns:p14="http://schemas.microsoft.com/office/powerpoint/2010/main" val="1111295081"/>
                  </p:ext>
                </p:extLst>
              </p:nvPr>
            </p:nvGraphicFramePr>
            <p:xfrm>
              <a:off x="6136228" y="1920240"/>
              <a:ext cx="2891343" cy="1847550"/>
            </p:xfrm>
            <a:graphic>
              <a:graphicData uri="http://schemas.openxmlformats.org/drawingml/2006/table">
                <a:tbl>
                  <a:tblPr firstRow="1" bandRow="1">
                    <a:tableStyleId>{073A0DAA-6AF3-43AB-8588-CEC1D06C72B9}</a:tableStyleId>
                  </a:tblPr>
                  <a:tblGrid>
                    <a:gridCol w="963781">
                      <a:extLst>
                        <a:ext uri="{9D8B030D-6E8A-4147-A177-3AD203B41FA5}">
                          <a16:colId xmlns="" xmlns:a16="http://schemas.microsoft.com/office/drawing/2014/main" val="1626743369"/>
                        </a:ext>
                      </a:extLst>
                    </a:gridCol>
                    <a:gridCol w="963781">
                      <a:extLst>
                        <a:ext uri="{9D8B030D-6E8A-4147-A177-3AD203B41FA5}">
                          <a16:colId xmlns="" xmlns:a16="http://schemas.microsoft.com/office/drawing/2014/main" val="1708945807"/>
                        </a:ext>
                      </a:extLst>
                    </a:gridCol>
                    <a:gridCol w="963781">
                      <a:extLst>
                        <a:ext uri="{9D8B030D-6E8A-4147-A177-3AD203B41FA5}">
                          <a16:colId xmlns="" xmlns:a16="http://schemas.microsoft.com/office/drawing/2014/main" val="4112811215"/>
                        </a:ext>
                      </a:extLst>
                    </a:gridCol>
                  </a:tblGrid>
                  <a:tr h="369510">
                    <a:tc>
                      <a:txBody>
                        <a:bodyPr/>
                        <a:lstStyle/>
                        <a:p>
                          <a:r>
                            <a:rPr lang="en-IN" dirty="0"/>
                            <a:t>p</a:t>
                          </a:r>
                        </a:p>
                      </a:txBody>
                      <a:tcPr/>
                    </a:tc>
                    <a:tc>
                      <a:txBody>
                        <a:bodyPr/>
                        <a:lstStyle/>
                        <a:p>
                          <a:r>
                            <a:rPr lang="en-IN" dirty="0"/>
                            <a:t>q</a:t>
                          </a:r>
                        </a:p>
                      </a:txBody>
                      <a:tcPr/>
                    </a:tc>
                    <a:tc>
                      <a:txBody>
                        <a:bodyPr/>
                        <a:lstStyle/>
                        <a:p>
                          <a:pPr/>
                          <a14:m>
                            <m:oMathPara xmlns:m="http://schemas.openxmlformats.org/officeDocument/2006/math">
                              <m:oMathParaPr>
                                <m:jc m:val="centerGroup"/>
                              </m:oMathParaPr>
                              <m:oMath xmlns:m="http://schemas.openxmlformats.org/officeDocument/2006/math">
                                <m:r>
                                  <m:rPr>
                                    <m:nor/>
                                  </m:rPr>
                                  <a:rPr lang="en-IN" dirty="0" smtClean="0"/>
                                  <m:t>p</m:t>
                                </m:r>
                                <m:r>
                                  <m:rPr>
                                    <m:nor/>
                                  </m:rPr>
                                  <a:rPr lang="en-IN" dirty="0" smtClean="0"/>
                                  <m:t> </m:t>
                                </m:r>
                                <m:r>
                                  <a:rPr lang="en-IN" b="0" i="0" smtClean="0">
                                    <a:latin typeface="Cambria Math" panose="02040503050406030204" pitchFamily="18" charset="0"/>
                                  </a:rPr>
                                  <m:t>∨</m:t>
                                </m:r>
                                <m:r>
                                  <m:rPr>
                                    <m:sty m:val="p"/>
                                  </m:rPr>
                                  <a:rPr lang="en-IN" b="0" i="0" smtClean="0">
                                    <a:latin typeface="Cambria Math" panose="02040503050406030204" pitchFamily="18" charset="0"/>
                                  </a:rPr>
                                  <m:t>q</m:t>
                                </m:r>
                              </m:oMath>
                            </m:oMathPara>
                          </a14:m>
                          <a:endParaRPr lang="en-IN" dirty="0"/>
                        </a:p>
                      </a:txBody>
                      <a:tcPr/>
                    </a:tc>
                    <a:extLst>
                      <a:ext uri="{0D108BD9-81ED-4DB2-BD59-A6C34878D82A}">
                        <a16:rowId xmlns="" xmlns:a16="http://schemas.microsoft.com/office/drawing/2014/main" val="2729544842"/>
                      </a:ext>
                    </a:extLst>
                  </a:tr>
                  <a:tr h="369510">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1870234336"/>
                      </a:ext>
                    </a:extLst>
                  </a:tr>
                  <a:tr h="369510">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 xmlns:a16="http://schemas.microsoft.com/office/drawing/2014/main" val="1913163336"/>
                      </a:ext>
                    </a:extLst>
                  </a:tr>
                  <a:tr h="369510">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 xmlns:a16="http://schemas.microsoft.com/office/drawing/2014/main" val="219457862"/>
                      </a:ext>
                    </a:extLst>
                  </a:tr>
                  <a:tr h="369510">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 xmlns:a16="http://schemas.microsoft.com/office/drawing/2014/main" val="2739013576"/>
                      </a:ext>
                    </a:extLst>
                  </a:tr>
                </a:tbl>
              </a:graphicData>
            </a:graphic>
          </p:graphicFrame>
        </mc:Choice>
        <mc:Fallback xmlns="">
          <p:graphicFrame>
            <p:nvGraphicFramePr>
              <p:cNvPr id="12" name="Table 11">
                <a:extLst>
                  <a:ext uri="{FF2B5EF4-FFF2-40B4-BE49-F238E27FC236}">
                    <a16:creationId xmlns:a16="http://schemas.microsoft.com/office/drawing/2014/main" id="{0C7C554E-67F0-4A6F-A8C6-0C153BB71959}"/>
                  </a:ext>
                </a:extLst>
              </p:cNvPr>
              <p:cNvGraphicFramePr>
                <a:graphicFrameLocks noGrp="1"/>
              </p:cNvGraphicFramePr>
              <p:nvPr>
                <p:extLst>
                  <p:ext uri="{D42A27DB-BD31-4B8C-83A1-F6EECF244321}">
                    <p14:modId xmlns:p14="http://schemas.microsoft.com/office/powerpoint/2010/main" val="1111295081"/>
                  </p:ext>
                </p:extLst>
              </p:nvPr>
            </p:nvGraphicFramePr>
            <p:xfrm>
              <a:off x="6136228" y="1920240"/>
              <a:ext cx="2891343" cy="1847550"/>
            </p:xfrm>
            <a:graphic>
              <a:graphicData uri="http://schemas.openxmlformats.org/drawingml/2006/table">
                <a:tbl>
                  <a:tblPr firstRow="1" bandRow="1">
                    <a:tableStyleId>{073A0DAA-6AF3-43AB-8588-CEC1D06C72B9}</a:tableStyleId>
                  </a:tblPr>
                  <a:tblGrid>
                    <a:gridCol w="963781">
                      <a:extLst>
                        <a:ext uri="{9D8B030D-6E8A-4147-A177-3AD203B41FA5}">
                          <a16:colId xmlns:a16="http://schemas.microsoft.com/office/drawing/2014/main" val="1626743369"/>
                        </a:ext>
                      </a:extLst>
                    </a:gridCol>
                    <a:gridCol w="963781">
                      <a:extLst>
                        <a:ext uri="{9D8B030D-6E8A-4147-A177-3AD203B41FA5}">
                          <a16:colId xmlns:a16="http://schemas.microsoft.com/office/drawing/2014/main" val="1708945807"/>
                        </a:ext>
                      </a:extLst>
                    </a:gridCol>
                    <a:gridCol w="963781">
                      <a:extLst>
                        <a:ext uri="{9D8B030D-6E8A-4147-A177-3AD203B41FA5}">
                          <a16:colId xmlns:a16="http://schemas.microsoft.com/office/drawing/2014/main" val="4112811215"/>
                        </a:ext>
                      </a:extLst>
                    </a:gridCol>
                  </a:tblGrid>
                  <a:tr h="369510">
                    <a:tc>
                      <a:txBody>
                        <a:bodyPr/>
                        <a:lstStyle/>
                        <a:p>
                          <a:r>
                            <a:rPr lang="en-IN" dirty="0"/>
                            <a:t>p</a:t>
                          </a:r>
                        </a:p>
                      </a:txBody>
                      <a:tcPr/>
                    </a:tc>
                    <a:tc>
                      <a:txBody>
                        <a:bodyPr/>
                        <a:lstStyle/>
                        <a:p>
                          <a:r>
                            <a:rPr lang="en-IN" dirty="0"/>
                            <a:t>q</a:t>
                          </a:r>
                        </a:p>
                      </a:txBody>
                      <a:tcPr/>
                    </a:tc>
                    <a:tc>
                      <a:txBody>
                        <a:bodyPr/>
                        <a:lstStyle/>
                        <a:p>
                          <a:endParaRPr lang="en-US"/>
                        </a:p>
                      </a:txBody>
                      <a:tcPr>
                        <a:blipFill>
                          <a:blip r:embed="rId6"/>
                          <a:stretch>
                            <a:fillRect l="-201266" t="-3279" r="-3165" b="-401639"/>
                          </a:stretch>
                        </a:blipFill>
                      </a:tcPr>
                    </a:tc>
                    <a:extLst>
                      <a:ext uri="{0D108BD9-81ED-4DB2-BD59-A6C34878D82A}">
                        <a16:rowId xmlns:a16="http://schemas.microsoft.com/office/drawing/2014/main" val="2729544842"/>
                      </a:ext>
                    </a:extLst>
                  </a:tr>
                  <a:tr h="369510">
                    <a:tc>
                      <a:txBody>
                        <a:bodyPr/>
                        <a:lstStyle/>
                        <a:p>
                          <a:r>
                            <a:rPr lang="en-IN" dirty="0"/>
                            <a:t>T</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1870234336"/>
                      </a:ext>
                    </a:extLst>
                  </a:tr>
                  <a:tr h="369510">
                    <a:tc>
                      <a:txBody>
                        <a:bodyPr/>
                        <a:lstStyle/>
                        <a:p>
                          <a:r>
                            <a:rPr lang="en-IN" dirty="0"/>
                            <a:t>T</a:t>
                          </a:r>
                        </a:p>
                      </a:txBody>
                      <a:tcPr/>
                    </a:tc>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1913163336"/>
                      </a:ext>
                    </a:extLst>
                  </a:tr>
                  <a:tr h="369510">
                    <a:tc>
                      <a:txBody>
                        <a:bodyPr/>
                        <a:lstStyle/>
                        <a:p>
                          <a:r>
                            <a:rPr lang="en-IN" dirty="0"/>
                            <a:t>F</a:t>
                          </a:r>
                        </a:p>
                      </a:txBody>
                      <a:tcPr/>
                    </a:tc>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219457862"/>
                      </a:ext>
                    </a:extLst>
                  </a:tr>
                  <a:tr h="369510">
                    <a:tc>
                      <a:txBody>
                        <a:bodyPr/>
                        <a:lstStyle/>
                        <a:p>
                          <a:r>
                            <a:rPr lang="en-IN" dirty="0"/>
                            <a:t>F</a:t>
                          </a:r>
                        </a:p>
                      </a:txBody>
                      <a:tcPr/>
                    </a:tc>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2739013576"/>
                      </a:ext>
                    </a:extLst>
                  </a:tr>
                </a:tbl>
              </a:graphicData>
            </a:graphic>
          </p:graphicFrame>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 xmlns:a16="http://schemas.microsoft.com/office/drawing/2014/main" id="{0F5248DF-783F-406E-9296-9E6D7AFF4583}"/>
                  </a:ext>
                </a:extLst>
              </p:cNvPr>
              <p:cNvSpPr/>
              <p:nvPr/>
            </p:nvSpPr>
            <p:spPr>
              <a:xfrm>
                <a:off x="721773" y="1920593"/>
                <a:ext cx="4572000" cy="1600438"/>
              </a:xfrm>
              <a:prstGeom prst="rect">
                <a:avLst/>
              </a:prstGeom>
            </p:spPr>
            <p:txBody>
              <a:bodyPr>
                <a:spAutoFit/>
              </a:bodyPr>
              <a:lstStyle/>
              <a:p>
                <a:r>
                  <a:rPr lang="en-IN" b="1" dirty="0">
                    <a:solidFill>
                      <a:schemeClr val="bg1"/>
                    </a:solidFill>
                    <a:highlight>
                      <a:srgbClr val="000000"/>
                    </a:highlight>
                  </a:rPr>
                  <a:t>The disjunction of the two statements p and q is denoted by p </a:t>
                </a:r>
                <a14:m>
                  <m:oMath xmlns:m="http://schemas.openxmlformats.org/officeDocument/2006/math">
                    <m:r>
                      <a:rPr lang="en-IN" smtClean="0">
                        <a:solidFill>
                          <a:schemeClr val="bg1"/>
                        </a:solidFill>
                        <a:highlight>
                          <a:srgbClr val="000000"/>
                        </a:highlight>
                        <a:latin typeface="Cambria Math" panose="02040503050406030204" pitchFamily="18" charset="0"/>
                      </a:rPr>
                      <m:t>∨</m:t>
                    </m:r>
                  </m:oMath>
                </a14:m>
                <a:r>
                  <a:rPr lang="en-IN" b="1" dirty="0">
                    <a:solidFill>
                      <a:schemeClr val="bg1"/>
                    </a:solidFill>
                    <a:highlight>
                      <a:srgbClr val="000000"/>
                    </a:highlight>
                  </a:rPr>
                  <a:t> </a:t>
                </a:r>
                <a14:m>
                  <m:oMath xmlns:m="http://schemas.openxmlformats.org/officeDocument/2006/math">
                    <m:r>
                      <a:rPr lang="en-IN" b="1">
                        <a:solidFill>
                          <a:schemeClr val="bg1"/>
                        </a:solidFill>
                        <a:highlight>
                          <a:srgbClr val="000000"/>
                        </a:highlight>
                        <a:latin typeface="Cambria Math" panose="02040503050406030204" pitchFamily="18" charset="0"/>
                      </a:rPr>
                      <m:t>𝐪</m:t>
                    </m:r>
                    <m:r>
                      <a:rPr lang="en-IN" b="1">
                        <a:solidFill>
                          <a:schemeClr val="bg1"/>
                        </a:solidFill>
                        <a:highlight>
                          <a:srgbClr val="000000"/>
                        </a:highlight>
                        <a:latin typeface="Cambria Math" panose="02040503050406030204" pitchFamily="18" charset="0"/>
                      </a:rPr>
                      <m:t> </m:t>
                    </m:r>
                  </m:oMath>
                </a14:m>
                <a:r>
                  <a:rPr lang="en-IN" b="1" dirty="0">
                    <a:solidFill>
                      <a:schemeClr val="bg1"/>
                    </a:solidFill>
                    <a:highlight>
                      <a:srgbClr val="000000"/>
                    </a:highlight>
                  </a:rPr>
                  <a:t>( read as p or q )</a:t>
                </a:r>
              </a:p>
              <a:p>
                <a:r>
                  <a:rPr lang="en-IN" b="1" dirty="0">
                    <a:solidFill>
                      <a:schemeClr val="bg1"/>
                    </a:solidFill>
                    <a:highlight>
                      <a:srgbClr val="000000"/>
                    </a:highlight>
                  </a:rPr>
                  <a:t>It is defined as </a:t>
                </a:r>
              </a:p>
              <a:p>
                <a:r>
                  <a:rPr lang="en-IN" b="1" dirty="0">
                    <a:solidFill>
                      <a:schemeClr val="bg1"/>
                    </a:solidFill>
                    <a:highlight>
                      <a:srgbClr val="000000"/>
                    </a:highlight>
                  </a:rPr>
                  <a:t>p: </a:t>
                </a:r>
                <a:r>
                  <a:rPr lang="en-IN" b="1" dirty="0" err="1">
                    <a:solidFill>
                      <a:schemeClr val="bg1"/>
                    </a:solidFill>
                    <a:highlight>
                      <a:srgbClr val="000000"/>
                    </a:highlight>
                  </a:rPr>
                  <a:t>Marwadi</a:t>
                </a:r>
                <a:r>
                  <a:rPr lang="en-IN" b="1" dirty="0">
                    <a:solidFill>
                      <a:schemeClr val="bg1"/>
                    </a:solidFill>
                    <a:highlight>
                      <a:srgbClr val="000000"/>
                    </a:highlight>
                  </a:rPr>
                  <a:t> University is in Rajkot</a:t>
                </a:r>
              </a:p>
              <a:p>
                <a:pPr marL="0" indent="0">
                  <a:buNone/>
                </a:pPr>
                <a:r>
                  <a:rPr lang="en-IN" b="1" dirty="0">
                    <a:solidFill>
                      <a:schemeClr val="bg1"/>
                    </a:solidFill>
                    <a:highlight>
                      <a:srgbClr val="000000"/>
                    </a:highlight>
                  </a:rPr>
                  <a:t>q: </a:t>
                </a:r>
                <a:r>
                  <a:rPr lang="en-IN" b="1" dirty="0" err="1">
                    <a:solidFill>
                      <a:schemeClr val="bg1"/>
                    </a:solidFill>
                    <a:highlight>
                      <a:srgbClr val="000000"/>
                    </a:highlight>
                  </a:rPr>
                  <a:t>Marwadi</a:t>
                </a:r>
                <a:r>
                  <a:rPr lang="en-IN" b="1" dirty="0">
                    <a:solidFill>
                      <a:schemeClr val="bg1"/>
                    </a:solidFill>
                    <a:highlight>
                      <a:srgbClr val="000000"/>
                    </a:highlight>
                  </a:rPr>
                  <a:t> University is in Surat</a:t>
                </a:r>
              </a:p>
              <a:p>
                <a:r>
                  <a:rPr lang="en-IN" b="1" dirty="0">
                    <a:solidFill>
                      <a:schemeClr val="bg1"/>
                    </a:solidFill>
                    <a:highlight>
                      <a:srgbClr val="000000"/>
                    </a:highlight>
                  </a:rPr>
                  <a:t>Then p </a:t>
                </a:r>
                <a14:m>
                  <m:oMath xmlns:m="http://schemas.openxmlformats.org/officeDocument/2006/math">
                    <m:r>
                      <a:rPr lang="en-IN" smtClean="0">
                        <a:solidFill>
                          <a:schemeClr val="bg1"/>
                        </a:solidFill>
                        <a:highlight>
                          <a:srgbClr val="000000"/>
                        </a:highlight>
                        <a:latin typeface="Cambria Math" panose="02040503050406030204" pitchFamily="18" charset="0"/>
                      </a:rPr>
                      <m:t>∨</m:t>
                    </m:r>
                  </m:oMath>
                </a14:m>
                <a:r>
                  <a:rPr lang="en-IN" b="1" dirty="0">
                    <a:solidFill>
                      <a:schemeClr val="bg1"/>
                    </a:solidFill>
                    <a:highlight>
                      <a:srgbClr val="000000"/>
                    </a:highlight>
                  </a:rPr>
                  <a:t> </a:t>
                </a:r>
                <a14:m>
                  <m:oMath xmlns:m="http://schemas.openxmlformats.org/officeDocument/2006/math">
                    <m:r>
                      <a:rPr lang="en-IN" b="1">
                        <a:solidFill>
                          <a:schemeClr val="bg1"/>
                        </a:solidFill>
                        <a:highlight>
                          <a:srgbClr val="000000"/>
                        </a:highlight>
                        <a:latin typeface="Cambria Math" panose="02040503050406030204" pitchFamily="18" charset="0"/>
                      </a:rPr>
                      <m:t>𝐪</m:t>
                    </m:r>
                    <m:r>
                      <a:rPr lang="en-IN" b="1">
                        <a:solidFill>
                          <a:schemeClr val="bg1"/>
                        </a:solidFill>
                        <a:highlight>
                          <a:srgbClr val="000000"/>
                        </a:highlight>
                        <a:latin typeface="Cambria Math" panose="02040503050406030204" pitchFamily="18" charset="0"/>
                      </a:rPr>
                      <m:t> </m:t>
                    </m:r>
                  </m:oMath>
                </a14:m>
                <a:r>
                  <a:rPr lang="en-IN" b="1" dirty="0">
                    <a:solidFill>
                      <a:schemeClr val="bg1"/>
                    </a:solidFill>
                    <a:highlight>
                      <a:srgbClr val="000000"/>
                    </a:highlight>
                  </a:rPr>
                  <a:t>: </a:t>
                </a:r>
                <a:r>
                  <a:rPr lang="en-IN" b="1" dirty="0" err="1">
                    <a:solidFill>
                      <a:schemeClr val="bg1"/>
                    </a:solidFill>
                    <a:highlight>
                      <a:srgbClr val="000000"/>
                    </a:highlight>
                  </a:rPr>
                  <a:t>Marwadi</a:t>
                </a:r>
                <a:r>
                  <a:rPr lang="en-IN" b="1" dirty="0">
                    <a:solidFill>
                      <a:schemeClr val="bg1"/>
                    </a:solidFill>
                    <a:highlight>
                      <a:srgbClr val="000000"/>
                    </a:highlight>
                  </a:rPr>
                  <a:t> University is in Rajkot</a:t>
                </a:r>
              </a:p>
              <a:p>
                <a:pPr marL="0" indent="0">
                  <a:buNone/>
                </a:pPr>
                <a:r>
                  <a:rPr lang="en-IN" b="1" dirty="0">
                    <a:solidFill>
                      <a:schemeClr val="bg1"/>
                    </a:solidFill>
                    <a:highlight>
                      <a:srgbClr val="000000"/>
                    </a:highlight>
                  </a:rPr>
                  <a:t>or </a:t>
                </a:r>
                <a:r>
                  <a:rPr lang="en-IN" b="1" dirty="0" err="1">
                    <a:solidFill>
                      <a:schemeClr val="bg1"/>
                    </a:solidFill>
                    <a:highlight>
                      <a:srgbClr val="000000"/>
                    </a:highlight>
                  </a:rPr>
                  <a:t>Marwadi</a:t>
                </a:r>
                <a:r>
                  <a:rPr lang="en-IN" b="1" dirty="0">
                    <a:solidFill>
                      <a:schemeClr val="bg1"/>
                    </a:solidFill>
                    <a:highlight>
                      <a:srgbClr val="000000"/>
                    </a:highlight>
                  </a:rPr>
                  <a:t> University is in Surat</a:t>
                </a:r>
              </a:p>
            </p:txBody>
          </p:sp>
        </mc:Choice>
        <mc:Fallback xmlns="">
          <p:sp>
            <p:nvSpPr>
              <p:cNvPr id="3" name="Rectangle 2">
                <a:extLst>
                  <a:ext uri="{FF2B5EF4-FFF2-40B4-BE49-F238E27FC236}">
                    <a16:creationId xmlns:a16="http://schemas.microsoft.com/office/drawing/2014/main" id="{0F5248DF-783F-406E-9296-9E6D7AFF4583}"/>
                  </a:ext>
                </a:extLst>
              </p:cNvPr>
              <p:cNvSpPr>
                <a:spLocks noRot="1" noChangeAspect="1" noMove="1" noResize="1" noEditPoints="1" noAdjustHandles="1" noChangeArrowheads="1" noChangeShapeType="1" noTextEdit="1"/>
              </p:cNvSpPr>
              <p:nvPr/>
            </p:nvSpPr>
            <p:spPr>
              <a:xfrm>
                <a:off x="721773" y="1920593"/>
                <a:ext cx="4572000" cy="1600438"/>
              </a:xfrm>
              <a:prstGeom prst="rect">
                <a:avLst/>
              </a:prstGeom>
              <a:blipFill>
                <a:blip r:embed="rId7"/>
                <a:stretch>
                  <a:fillRect l="-400" t="-760" b="-3042"/>
                </a:stretch>
              </a:blipFill>
            </p:spPr>
            <p:txBody>
              <a:bodyPr/>
              <a:lstStyle/>
              <a:p>
                <a:r>
                  <a:rPr lang="en-IN">
                    <a:noFill/>
                  </a:rPr>
                  <a:t> </a:t>
                </a:r>
              </a:p>
            </p:txBody>
          </p:sp>
        </mc:Fallback>
      </mc:AlternateContent>
    </p:spTree>
    <p:extLst>
      <p:ext uri="{BB962C8B-B14F-4D97-AF65-F5344CB8AC3E}">
        <p14:creationId xmlns:p14="http://schemas.microsoft.com/office/powerpoint/2010/main" val="158168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TM03457485[[fn=Mesh]]</Template>
  <TotalTime>4353</TotalTime>
  <Words>4004</Words>
  <Application>Microsoft Office PowerPoint</Application>
  <PresentationFormat>On-screen Show (16:9)</PresentationFormat>
  <Paragraphs>1702</Paragraphs>
  <Slides>68</Slides>
  <Notes>66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Proxima Nova</vt:lpstr>
      <vt:lpstr>Calibri</vt:lpstr>
      <vt:lpstr>Times New Roman</vt:lpstr>
      <vt:lpstr>Wingdings</vt:lpstr>
      <vt:lpstr>Arial Rounded MT Bold</vt:lpstr>
      <vt:lpstr>Arial</vt:lpstr>
      <vt:lpstr>Cambria Math</vt:lpstr>
      <vt:lpstr>Arial Black</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online</cp:lastModifiedBy>
  <cp:revision>90</cp:revision>
  <dcterms:modified xsi:type="dcterms:W3CDTF">2023-12-07T01:32:25Z</dcterms:modified>
</cp:coreProperties>
</file>