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ink/ink59.xml" ContentType="application/inkml+xml"/>
  <Override PartName="/ppt/notesSlides/notesSlide24.xml" ContentType="application/vnd.openxmlformats-officedocument.presentationml.notesSlide+xml"/>
  <Override PartName="/ppt/ink/ink60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8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329" r:id="rId16"/>
    <p:sldId id="330" r:id="rId17"/>
    <p:sldId id="280" r:id="rId18"/>
    <p:sldId id="281" r:id="rId19"/>
    <p:sldId id="285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327" r:id="rId30"/>
    <p:sldId id="325" r:id="rId31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ambria Math" panose="02040503050406030204" pitchFamily="18" charset="0"/>
      <p:regular r:id="rId37"/>
    </p:embeddedFont>
    <p:embeddedFont>
      <p:font typeface="Arial Black" panose="020B0A04020102020204" pitchFamily="34" charset="0"/>
      <p:bold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640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5:51.76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9076,'0'0'48,"3"0"-80,5 0 16,2 0-512,-2 0-1665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5:59.1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 1659 4178,'0'0'5995,"-1"5"-5384,0 2-275,-2 17 5984,30-24-5167,-20 0-1046,0-1 1,0 0 0,0-1 0,0 0-1,-1 0 1,1 0 0,0-1 0,-1 0 0,8-5-1,60-41 594,-31 19-335,-8 6 57,48-44-1,-50 39-330,47-31 1,-59 48-68,0 2 0,0 0-1,37-10 1,-33 11 2,0 0-1,34-18 1,275-169 640,130-38-486,-400 204-197,-3-4-1,71-50 0,-70 43 55,96-47 0,29-17 286,-78 32 8,278-177 152,-368 237-423,0-1-1,32-30 0,-39 31-42,0 2 0,1 0 0,1 1 0,-1 0 1,2 0-1,-1 2 0,18-8 0,-23 13 36,8-5-85,-25 7-848,-24 0-1971,-4-5-2315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02.2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145 86 8788,'0'0'6515,"-1"-8"-6123,-1-26-48,2 34-332,0 0 1,0-1-1,0 1 0,0 0 0,0 0 0,0-1 0,0 1 0,0 0 0,0-1 0,0 1 0,0 0 0,0-1 0,0 1 1,0 0-1,1 0 0,-1-1 0,0 1 0,0 0 0,0-1 0,0 1 0,0 0 0,1 0 0,-1-1 0,0 1 1,0 0-1,0 0 0,1 0 0,-1-1 0,0 1 0,0 0 0,1 0 0,-1 0 0,0 0 0,1-1 0,-1 1 1,0 0-1,0 0 0,1 0 0,-1 0 0,0 0 0,1 0 0,-1 0 0,0 0 0,1 0 0,-1 0 0,0 0 1,0 0-1,1 0 0,-1 0 0,0 0 0,1 0 0,-1 1 0,0-1 0,0 0 0,1 0 0,-1 0 0,0 0 1,1 1-1,-1-1 0,0 0 0,0 0 0,0 0 0,1 1 0,0 8 50,1 0 0,-2 0 0,1 0-1,-1 0 1,0 0 0,-1 0 0,0-1 0,-1 1 0,0 0-1,0 0 1,-1-1 0,-4 10 0,5-12-52,-1 1 0,0-1 0,-1 0-1,0-1 1,0 1 0,0-1 0,0 1 0,-1-1-1,0-1 1,0 1 0,0-1 0,-1 0 0,0 0 0,1 0-1,-1-1 1,-11 5 0,15-7-5,1-1 0,-1 1 0,1-1 0,0 0-1,-1 1 1,1-1 0,-1 0 0,1 0 0,-1 0 0,1 0 0,-1 0 0,1 0-1,-1-1 1,1 1 0,-1 0 0,1-1 0,-1 1 0,1-1 0,0 1 0,-1-1-1,1 0 1,0 0 0,0 0 0,-1 1 0,1-1 0,0 0 0,0 0-1,0-1 1,0 1 0,0 0 0,0 0 0,1 0 0,-1-1 0,0 1 0,0 0-1,1-1 1,-1 1 0,1-1 0,0 1 0,-1 0 0,1-1 0,0 1 0,0-4-1,-3-9 14,2 0 0,0 0 0,2-25 0,-1 22 19,1 12-26,-1 0 1,1 1 0,0-1-1,0 0 1,0 1-1,1-1 1,0 1-1,0-1 1,0 1-1,0 0 1,0-1-1,1 1 1,0 1-1,0-1 1,0 0-1,1 1 1,-1-1-1,1 1 1,-1 0-1,8-4 1,-5 3-17,1 0 0,-1 1 0,1-1 0,0 2 0,0-1-1,0 1 1,0 0 0,1 0 0,-1 1 0,1 0 0,-1 0 0,14 1 0,-20 0 2,1 0 1,-1 1-1,1-1 1,-1 1-1,0 0 0,1-1 1,-1 1-1,0 0 1,1 0-1,-1 0 0,0 0 1,0 0-1,0 0 1,0 0-1,0 1 0,0-1 1,0 0-1,0 1 1,0-1-1,-1 0 0,1 1 1,0-1-1,-1 1 1,0-1-1,1 1 0,-1-1 1,0 1-1,1-1 1,-1 3-1,2 53-47,-2-45 50,0-6-28,0 1-1,-1-1 1,1 0 0,-1 0 0,0 0-1,-1 0 1,0 0 0,0 0-1,0 0 1,0 0 0,-1-1-1,0 1 1,-5 6 0,5-9 8,0 1 1,0-1 0,0 0-1,-1 0 1,0-1-1,1 1 1,-1-1 0,0 0-1,0 0 1,0 0-1,0 0 1,0-1 0,-1 0-1,1 0 1,0 0-1,-1 0 1,1-1-1,-1 1 1,-5-1 0,8 0 20,0 1 1,1-1 0,-1 0-1,0 0 1,0 0 0,0 0-1,1 0 1,-1 0 0,0 0-1,0-1 1,1 1 0,-1-1-1,0 1 1,1-1 0,-1 1 0,0-1-1,1 0 1,-1 0 0,1 0-1,-1 0 1,1 0 0,0 0-1,-1 0 1,1-1 0,0 1-1,0 0 1,0-1 0,0 1-1,0-1 1,0 1 0,0-1-1,1 1 1,-1-1 0,0 0-1,1 1 1,-1-1 0,1 0 0,0 0-1,-1 1 1,1-1 0,0 0-1,0 0 1,0 1 0,1-1-1,-1-2 1,0-2-95,0 1-1,0 0 1,0-1 0,0 1-1,1 0 1,0 0 0,0-1 0,0 1-1,1 0 1,0 0 0,0 0-1,0 0 1,5-8 0,-2 8-668,0-1 1,0 0-1,0 1 1,1 0-1,10-8 1,18-9-5473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03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149 32 7940,'0'0'3908,"4"-3"-3820,-4 3-84,0 0-1,1-1 1,-1 1-1,0-1 1,1 1-1,-1 0 1,0 0-1,1-1 1,-1 1-1,1 0 1,-1 0-1,1-1 1,-1 1-1,1 0 1,-1 0-1,0 0 1,1 0-1,-1 0 1,1 0 0,-1 0-1,1 0 1,-1 0-1,1 0 1,-1 0-1,1 0 1,-1 0-1,1 0 1,-1 0-1,1 0 1,-1 0-1,1 1 1,-1-1-1,0 0 1,1 0-1,-1 1 1,1-1-1,-1 0 1,0 0-1,1 1 1,-1-1-1,0 0 1,1 1-1,-1-1 1,0 1-1,1-1 1,-1 0-1,0 1 1,0-1 0,0 1-1,1 0 1,-2 39 438,-1-35-419,0 1-1,-1-1 1,1 0 0,-1 1 0,0-1 0,0 0 0,-1-1 0,0 1 0,0-1-1,0 1 1,0-1 0,0 0 0,-1-1 0,0 1 0,0-1 0,0 0-1,0 0 1,0 0 0,-1-1 0,1 0 0,-1 0 0,1 0 0,-1-1 0,0 0-1,0 0 1,0 0 0,-8-1 0,13 0 12,0-1 0,0 0 1,0 1-1,0-1 0,0 0 0,0 0 1,0 0-1,1 0 0,-1 0 0,0 0 0,0 0 1,1 0-1,-1 0 0,1 0 0,-1 0 1,1 0-1,-1-1 0,1 1 0,0 0 0,0 0 1,0 0-1,-1-1 0,1 1 0,0-2 0,-1-37 511,1 34-430,0 0-9,0 0-1,0-1 1,1 1-1,-1 0 1,1-1-1,1 1 1,-1 0-1,5-10 1,-5 14-88,0 0 1,1 0 0,-1 0 0,1 1 0,0-1 0,-1 0-1,1 1 1,0-1 0,0 1 0,0-1 0,0 1-1,0 0 1,0 0 0,1 0 0,-1 0 0,0 0 0,1 0-1,-1 1 1,0-1 0,1 1 0,-1 0 0,1-1-1,-1 1 1,5 1 0,-5-1-24,-1 0 1,1 1-1,-1 0 1,1-1-1,-1 1 0,0 0 1,1-1-1,-1 1 0,1 0 1,-1 0-1,0 0 0,0 0 1,0 1-1,0-1 1,0 0-1,0 0 0,0 1 1,0-1-1,0 0 0,0 1 1,-1-1-1,1 1 0,-1-1 1,1 1-1,-1-1 1,1 1-1,-1 0 0,0-1 1,0 1-1,0 2 0,3 58-41,-3-53 24,1-1-38,-1 0-1,0 0 0,0 0 1,0 0-1,-1 0 1,-1-1-1,1 1 0,-1 0 1,-1-1-1,1 0 0,-1 1 1,-1-1-1,1 0 0,-1 0 1,0-1-1,-7 9 1,10-13 55,0-1 0,0 0 0,0 0 0,0 0 0,0 0 0,0 0 0,0-1 0,0 1 0,0 0 0,0 0 0,-1-1 0,1 1 0,0 0 0,0-1 0,-1 0 0,1 1 0,0-1 0,-1 0 0,1 1 0,-1-1 1,1 0-1,0 0 0,-1 0 0,1 0 0,-1-1 0,1 1 0,0 0 0,-1 0 0,1-1 0,0 1 0,-1-1 0,1 1 0,0-1 0,0 0 0,-1 0 0,-1-1 0,1 0 14,-1-1 0,1 1 0,-1-1 0,1 0 0,0 0 0,0 0 0,0 0 0,0 0 0,1 0 0,-1-1 1,1 1-1,-1-6 0,-1-3 48,1-1 1,0 0 0,1 1 0,0-1 0,1 0 0,2-16-1,-1 26-172,-1 0 0,0 0 0,1 0-1,0 0 1,-1 0 0,1 0 0,0 0-1,1 1 1,-1-1 0,0 0 0,1 1-1,0-1 1,-1 1 0,1-1 0,0 1-1,0 0 1,0 0 0,1 0 0,-1 0-1,0 0 1,1 1 0,-1-1 0,1 1-1,0-1 1,-1 1 0,1 0 0,0 0-1,0 0 1,0 0 0,0 1 0,3-1-1,6 0-3062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04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157 213 7091,'0'0'3743,"11"-2"-3577,30-6-6,-40 8-139,0 1 0,0-1 0,-1 1 0,1-1 0,0 1 0,0-1 0,0 1 0,-1 0 0,1 0 0,0-1 1,-1 1-1,1 0 0,0 0 0,-1 0 0,1 0 0,-1-1 0,1 1 0,-1 0 0,0 0 0,1 0 0,-1 0 0,0 0 0,0 0 0,0 0 1,0 0-1,1 0 0,-1 0 0,-1 0 0,1 0 0,0 0 0,0 2 0,-4 32 567,1-33-515,0 1 0,0-1 0,0 1 0,0-1 0,-1 0 0,1 0 0,0-1 0,-1 1 0,0-1 0,1 1 1,-1-1-1,0 0 0,0 0 0,0-1 0,1 1 0,-1-1 0,0 0 0,0 0 0,0 0 0,0-1 0,0 1 0,-4-2 0,6 1-22,1 0 0,0-1 0,0 1-1,-1 0 1,1 0 0,0-1-1,0 1 1,0-1 0,0 1-1,1-1 1,-1 1 0,0-1 0,1 1-1,-1-1 1,1 0 0,-1 0-1,1 1 1,0-1 0,0 0 0,-1 1-1,1-1 1,1 0 0,-1-3-1,3-42 577,-3 44-612,1 0 1,0 0-1,1 0 0,-1 0 1,0 1-1,1-1 0,0 1 1,-1-1-1,1 1 0,0 0 1,0-1-1,1 1 0,-1 0 1,0 1-1,1-1 0,-1 0 1,1 0-1,-1 1 0,1 0 1,0-1-1,0 1 0,0 0 1,0 1-1,-1-1 0,1 0 1,0 1-1,0-1 1,0 1-1,1 0 0,-1 0 1,4 1-1,-6-1-18,0 1 0,0-1 0,-1 1 0,1-1 0,0 1 0,0-1 0,-1 1 0,1 0 0,0-1 0,-1 1 0,1 0 0,-1-1 1,1 1-1,-1 0 0,0 0 0,1-1 0,-1 1 0,1 0 0,-1 0 0,0 0 0,0 0 0,0 0 0,0 0 0,1-1 0,-1 1 0,0 0 0,0 0 0,-1 2 0,1 36-50,0-29 40,0-6-18,0 0 0,0 0 1,0 1-1,0-1 0,-1 0 1,1 0-1,-1 0 0,0 0 1,-1 0-1,1 0 0,-1 0 1,1 0-1,-1 0 0,0-1 1,-1 1-1,1-1 0,-1 1 1,1-1-1,-1 0 0,0 0 0,0 0 1,0 0-1,-1-1 0,1 1 1,-1-1-1,1 0 0,-1 0 1,0 0-1,0 0 0,0-1 1,0 0-1,0 0 0,0 0 1,0 0-1,-4 0 0,6-1 34,1 0 0,0 0 1,0-1-1,0 1 0,0 0 0,0-1 0,0 1 0,0 0 0,0-1 0,0 0 0,1 1 0,-1-1 0,0 1 0,0-1 0,0 0 0,0 0 1,1 1-1,-1-1 0,0 0 0,1 0 0,-1 0 0,1 0 0,-1 0 0,1 0 0,-1 0 0,1 0 0,0 0 0,-1 0 0,1 0 1,0 0-1,0-2 0,-2-38 69,2 32-64,0 2 4,0 1-1,1 0 1,-1 0-1,1-1 1,1 1-1,-1 0 1,1 0-1,1 0 1,-1 0-1,1 1 1,0-1 0,5-8-1,-5 10-4,0 1-1,0 0 1,0 0-1,0 0 1,0 0-1,1 1 1,-1-1-1,1 1 1,0 0-1,0 0 1,-1 0-1,1 1 1,0-1-1,1 1 1,-1 0-1,0 0 1,0 0-1,0 1 1,9 0-1,-12 0-9,0 0 0,0 1-1,-1-1 1,1 1 0,0-1 0,0 1-1,0 0 1,0-1 0,0 1 0,-1 0-1,1-1 1,0 1 0,-1 0 0,1 0-1,-1 0 1,1 0 0,-1 0 0,1 0-1,-1 0 1,1 0 0,-1 0 0,0 0-1,0 0 1,1 0 0,-1 0 0,0 0-1,0 0 1,0 0 0,0 0 0,0 0-1,-1 2 1,-2 37-101,1-36 107,1 0 0,-1 0 0,1 0 0,-1 0 0,0 0 0,0-1 0,-1 1 0,1-1 0,-1 0 0,0 1 0,0-1 0,0-1 0,0 1 0,0 0 0,-1-1 0,1 1 0,-1-1 0,1 0 0,-1 0 0,0-1 0,-7 3 0,-2 0 14,0-1 0,0 0 0,0-1 0,0-1 0,-21 0 0,33-1-1,-1 0 0,0 0 0,1 0 1,-1-1-1,0 1 0,1 0 0,-1-1 0,0 1 0,1-1 0,-1 0 0,1 1 0,-1-1 0,1 0 1,-1 0-1,1 0 0,0 0 0,-1 0 0,1-1 0,0 1 0,0 0 0,0 0 0,0-1 0,0 1 1,-1-2-1,0-1 9,0-1 1,1 1 0,0-1-1,-1 1 1,1-1 0,1 1-1,-1-1 1,1 1 0,0-6-1,0-2-41,1 1-1,0-1 1,1 1 0,0-1-1,1 1 1,8-21-1,29-45-4166,-28 47-990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06.8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529 19 5859,'0'0'2924,"-6"-3"-2481,3 1-304,0 0 0,0 0 0,0 0 0,-1 1 0,1 0 1,-1 0-1,1 0 0,-1 0 0,1 0 0,-1 1 0,0-1 1,1 1-1,-1 0 0,0 0 0,1 0 0,-1 1 1,1-1-1,-1 1 0,0 0 0,1 0 0,-1 0 0,1 1 1,-6 2-1,-6 6 246,1 1 0,1 1 0,0 0 1,0 1-1,1 0 0,-13 18 0,-2 8 352,-27 49 0,45-71-665,0 0 0,1 1 0,1 0 1,1 1-1,0-1 0,1 1 0,1 0 1,1 1-1,1-1 0,1 0 0,0 1 1,5 38-1,-2-49-66,0 0 1,1 0-1,0 0 0,0-1 1,1 0-1,0 1 1,0-1-1,1-1 0,1 1 1,-1-1-1,1 1 1,0-2-1,10 10 1,-5-7-2,0 0 0,0 0 1,0-1-1,1-1 1,0 0-1,1-1 1,0 0-1,15 5 0,-26-10-19,0 0 0,0-1 0,0 1 0,0 0 0,0-1 0,0 1 0,0-1 0,0 0 0,0 0 0,0 1 0,0-1 0,0-1 0,1 1 0,-1 0 0,0 0 0,0-1 0,0 1 0,0-1 0,0 0 0,0 0 0,-1 1 0,1-1 0,0 0 0,0-1 0,0 1 0,-1 0 0,1 0 0,-1-1 0,1 1 0,-1-1 0,1 1 0,-1-1 0,0 0 0,0 0 0,0 1 0,0-1 0,0 0 0,0 0 0,0 0 0,0-3 0,1-5 23,-1-1 0,0 1 1,0-1-1,-1 0 0,0 1 1,-4-20-1,2 23-6,0 0 1,0 0 0,-1 1-1,0-1 1,0 1-1,0-1 1,-1 1-1,0 0 1,0 1-1,-1-1 1,1 1-1,-1 0 1,-1 0-1,1 0 1,-1 1-1,1-1 1,-1 1 0,-1 1-1,-7-5 1,-1 1 3,1 0 1,-1 1 0,0 1 0,-1 0 0,1 1 0,-1 0-1,-24-1 1,-32 5-30,67 1-2,1 0 0,-1 0 0,1 0 0,0 1 0,-1-1 0,1 1 0,0 0 0,0 0 0,0 1 0,0-1 1,1 1-1,-1 0 0,-3 4 0,-47 54-4813,28-32 197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07.9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1 5731,'0'0'9215,"-1"2"-8541,-1 6-527,-1 0-1,1 1 0,1-1 0,0 1 0,0 0 1,1 12-1,-3 16 341,-4 22 62,-25 298-162,24-289-7147,3-43-241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08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28 58 6115,'0'0'4474,"19"-10"-4122,58-28 123,-74 36-377,0 1 0,0 0 0,0 0 0,0 0 0,0 0 0,0 0 0,0 0 0,0 1 0,0 0-1,1 0 1,-1 0 0,0 0 0,0 0 0,0 0 0,0 1 0,5 1 0,-6-1-45,0 0-1,0 0 0,0 1 1,0-1-1,0 0 1,0 1-1,0 0 1,0 0-1,-1-1 0,1 1 1,-1 0-1,0 0 1,1 0-1,-1 0 1,0 1-1,1 2 0,1 6 75,0 0 0,-1 1 0,0-1-1,-1 0 1,0 1 0,-1 14 0,0-20-28,0 5-53,0 1 0,-1-1 1,-1 1-1,1-1 0,-2 0 0,0 0 1,0 0-1,-6 13 0,6-18-42,-1 1 0,0-1 0,0 1-1,-1-1 1,0-1 0,0 1 0,0-1 0,-1 1-1,1-1 1,-1-1 0,-1 1 0,1-1 0,-11 5-1,11-6 8,1-1-1,-1 0 0,0 0 0,1 0 0,-1-1 0,0 0 0,0 0 0,0 0 1,0-1-1,-7 0 0,11 0-5,0 0-1,0 0 1,0-1 0,0 1-1,0-1 1,0 1 0,1-1 0,-1 0-1,0 1 1,0-1 0,1 0 0,-1 0-1,0 0 1,1-1 0,-1 1-1,1 0 1,-1-1 0,1 1 0,0 0-1,0-1 1,-1 0 0,1 1 0,0-1-1,0 0 1,1 1 0,-1-1-1,0 0 1,0 0 0,1 0 0,-1 0-1,1 0 1,0 0 0,0-2 0,-2-11 17,2 1 1,0-1 0,0 0 0,1 0 0,1 0 0,7-25 0,-6 32-338,-1 1 0,1 0 1,1 0-1,-1 0 0,1 0 0,0 1 0,1-1 0,0 1 1,0 0-1,0 1 0,0-1 0,1 1 0,0 0 0,12-8 0,1 4-3524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09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75 1 9620,'0'0'5955,"0"117"-5267,0-48-143,0 3-81,-11-1-208,3-4-240,0 0 48,6-7-64,-4-3-32,4-7 16,-6-4-848,-3-13-2210,-7-11-2544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09.74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220 3 8996,'0'0'5005,"-8"-1"-4880,-3 0-124,0 0-1,-1 2 0,1-1 1,-1 2-1,1-1 1,-17 6-1,-40 4 19,67-11-89,0 0 143,0 1 0,0-1 1,0 0-1,0 0 0,0 0 0,0 1 0,0-1 1,0 0-1,0 0 0,0 0 0,0-1 0,0 1 1,0 0-1,0 0 0,0 0 0,0-1 0,0 1 1,0-1-1,0 1 0,1 0 0,-1-1 0,0 0 1,0 1-1,0-1 0,1 1 0,-1-1 1,0 0-1,1 0 0,-2-1 0,2 2 130,-1 16-251,-6 80 47,-4 99-14,12-194 14,-1 1 1,1-1-1,0 0 1,-1 0-1,1 0 0,0 0 1,0 0-1,0 0 1,0 0-1,0 0 1,0 0-1,0-1 1,0 1-1,1 0 0,-1-1 1,0 1-1,0-1 1,1 1-1,-1-1 1,0 1-1,0-1 0,1 0 1,-1 0-1,1 0 1,-1 0-1,0 0 1,1 0-1,-1 0 0,0 0 1,1 0-1,-1-1 1,1 1-1,50-8 119,-13-4-93,-30 9-8,0-1 0,1 2 0,-1-1 0,1 1 0,-1 0 0,1 1 0,0 1-1,-1-1 1,13 2 0,-20 0-18,0 0-1,0 0 0,0 0 1,0 0-1,0 1 0,0-1 0,-1 0 1,1 1-1,0 0 0,-1-1 1,1 1-1,-1 0 0,0 0 1,1 0-1,-1-1 0,0 1 1,0 1-1,0-1 0,-1 0 1,1 0-1,0 0 0,-1 0 0,1 1 1,-1-1-1,0 5 0,4 64-5,-4-65 2,1-1-44,-1 0 0,0 0 0,-1 0-1,1 0 1,-1 0 0,0 0 0,0 0-1,-1 0 1,1-1 0,-1 1 0,0 0-1,0-1 1,-1 1 0,1-1 0,-1 0 0,0 0-1,0 0 1,0 0 0,-1-1 0,0 1-1,1-1 1,-1 0 0,0 0 0,0 0-1,-1-1 1,1 1 0,-1-1 0,1 0-1,-1 0 1,0-1 0,1 1 0,-8 0 0,-34 4-2430,-8-5-1392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10.11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8820,'0'0'1185,"173"7"-385,-125 5-800,-6-3-48,-10 1-2129,-14 2-5379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14.2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27 8 5507,'0'-7'9743,"0"65"-8535,0 55 159,-16 141 1,7-154-714,7 170 0,5-124-193,-1-108-360,12 67 0,-1-14-10,18 74 149,-21-121-135,-1 0 1,-3 0-1,2 51 1,-8 418 619,-4-449-493,-16 91 0,20-153-229,-37 213 320,32-168-28,1 91 0,5-84-223,-1-54 2,19-5-55,2-6-31,-11 5-11,0 1-1,1 0 1,-1 1 0,1 0-1,0 0 1,0 1-1,0 1 1,0 0-1,0 0 1,14 0 0,-23 2 18,0 0 0,0 0 1,-1 0-1,1 0 0,0 0 0,0 0 1,-1 0-1,1 0 0,0 1 1,0-1-1,-1 1 0,1-1 1,0 1-1,-1 0 0,1 0 1,-1 0-1,1 0 0,-1 0 1,1 0-1,2 2 0,-3 0-3,0 0 1,0 1-1,0-1 0,-1 0 0,1 0 0,-1 1 0,0-1 1,0 0-1,0 7 0,0 0 6,1 16-66,0-14-35,0 1 1,-1-1-1,-1 0 1,-2 17-1,2-27 90,1 0 0,0 0 0,-1 0 0,1 0 0,-1-1 0,0 1 0,0 0 0,0 0 0,0 0 1,0-1-1,0 1 0,0 0 0,0-1 0,-1 1 0,1-1 0,-1 0 0,1 1 0,-1-1 0,1 0 0,-1 0 0,0 0 0,0 0 0,1 0 0,-1 0 0,0-1 0,0 1 0,0-1 0,0 1 0,0-1 0,0 1 0,0-1 0,-3 0 0,4-1-1,-1 1 1,0 0-1,1-1 0,-1 0 0,0 1 0,1-1 0,-1 0 0,0 0 0,1 0 0,0 0 0,-1 0 0,1 0 0,-1-1 0,1 1 0,0 0 0,0-1 1,0 1-1,0 0 0,0-1 0,0 0 0,0 1 0,0-1 0,1 1 0,-1-1 0,1 0 0,-1 0 0,1 1 0,0-1 0,-1-3 0,-4-56-101,5 38 108,-1 11 3,1-1 0,0 0 0,1 0 0,1 1-1,0-1 1,4-13 0,-5 22 1,1 1-1,-1 0 1,1-1 0,0 1-1,0 0 1,0 0 0,0 1 0,0-1-1,1 0 1,0 1 0,-1-1-1,1 1 1,0 0 0,0 0-1,0 0 1,0 0 0,1 0-1,-1 1 1,0 0 0,1-1-1,-1 1 1,1 1 0,-1-1-1,1 0 1,-1 1 0,7-1-1,-9 1 1,1 0 0,-1 0 0,0 0 0,0 0 0,0 0 0,1 0 0,-1 0 0,0 0 0,0 0 0,0 0-1,0 0 1,1 1 0,-1-1 0,0 1 0,0-1 0,0 1 0,0-1 0,0 1 0,0-1 0,0 1-1,0 0 1,0 0 0,0-1 0,0 1 0,-1 0 0,1 0 0,1 2 0,2 31-81,-4-26 81,-1-2-24,1 1 0,-1-1 0,0 0 1,-1 0-1,0 0 0,0 0 0,0 0 0,0 0 0,-1-1 0,0 1 0,0-1 1,-1 1-1,-7 8 0,8-11 10,1 0 0,-1 0 0,0-1 0,0 1 0,0-1 0,0 0 0,0 1 0,0-2 0,-1 1 0,1 0 0,-1-1 0,1 1 0,-1-1 0,0 0 0,1 0 0,-1 0 0,0-1 0,0 1 0,0-1 0,1 0 1,-1 0-1,0 0 0,0-1 0,-4 0 0,5-1 11,0 1 0,1-1 0,-1 1 0,0-1 1,1 0-1,0 0 0,-1 0 0,1 0 0,0 0 0,0-1 1,0 1-1,0-1 0,1 1 0,-1-1 0,1 0 1,-1 1-1,1-1 0,0 0 0,0 0 0,0 0 0,0-5 1,-2-5 2,0 0 0,2 0 1,-1-22-1,2 28 5,0-1 1,0 1-1,1 0 0,0-1 1,0 1-1,1 0 0,0 0 1,0 0-1,4-8 0,-3 11 1,0-1-1,0 1 0,0 0 1,1 0-1,-1 0 0,1 0 1,0 1-1,0 0 0,1-1 1,-1 1-1,0 1 0,1-1 1,8-3-1,-9 4-2,0 0 0,1 0-1,-1 1 1,1 0 0,-1-1 0,1 1 0,0 1-1,-1-1 1,1 1 0,0 0 0,-1 0 0,1 0-1,0 0 1,-1 1 0,1 0 0,7 2 0,-9-1-1,0-1 1,0 1 0,0 0-1,0 0 1,0 1 0,0-1-1,-1 0 1,1 1 0,-1 0-1,0-1 1,0 1 0,0 0-1,0 0 1,0 0 0,-1 1-1,1-1 1,-1 0 0,0 1-1,0-1 1,0 1 0,0 5-1,1 3 4,0 1 0,-2-1 0,1 0 0,-2 0 0,0 1 0,0-1 0,-1 0 0,0 0 0,-1 0-1,-1 0 1,-7 17 0,9-24-15,0 0-1,-1 0 0,0 0 1,0 0-1,0 0 0,-1-1 1,1 0-1,-1 1 0,0-1 1,-1-1-1,1 1 0,-1 0 1,1-1-1,-1 0 0,0 0 1,0-1-1,-1 1 0,1-1 1,0 0-1,-1 0 0,1-1 1,-1 0-1,0 0 0,1 0 1,-1-1-1,-10 0 0,14 0 10,-1 0-1,1-1 0,0 1 1,-1-1-1,1 1 0,-1-1 0,1 0 1,0 0-1,-1 0 0,1 0 0,0-1 1,0 1-1,0-1 0,0 1 0,0-1 1,0 0-1,1 1 0,-3-4 0,1 1 2,0-1 0,0-1 0,0 1 0,0 0-1,1-1 1,0 1 0,-2-10 0,0-5 2,1-1 0,1 0 0,0-29 0,4 40 2,-1 1 0,1-1-1,0 1 1,1 0-1,0 0 1,1 0-1,0 0 1,0 0 0,1 0-1,0 1 1,0 0-1,1 0 1,0 1-1,14-14 1,-16 16-1,1 1 0,-1-1 0,1 1 1,0 0-1,0 1 0,0-1 0,1 1 0,0 0 1,-1 0-1,1 1 0,0-1 0,0 1 0,0 1 1,0-1-1,1 1 0,-1 0 0,0 0 0,0 1 1,1 0-1,-1 0 0,1 1 0,-1-1 0,0 1 1,7 2-1,-10-1-2,-1-1 1,1 1-1,-1 0 0,0 0 1,0 0-1,0 0 0,0 0 1,0 0-1,0 1 1,0-1-1,-1 0 0,1 1 1,-1 0-1,1-1 0,-1 1 1,0 0-1,0 0 1,-1-1-1,1 1 0,0 0 1,-1 0-1,0 5 0,2 10-1,-1 0 0,-3 27-1,1-31-2,-1-3-2,0 0-1,0 1 0,-1-1 1,-1 0-1,0-1 1,0 1-1,-1-1 0,-1 0 1,0 0-1,-11 15 1,8-12-158,-1-1 0,-1 1 0,-1-2 0,1 0 0,-2 0 0,1-1 0,-16 9 0,25-17 143,0 0 0,0 0 0,0-1 0,0 0 1,0 0-1,0 1 0,-1-2 0,1 1 0,0 0 0,-1-1 1,1 0-1,-1 1 0,1-1 0,0 0 0,-1-1 0,1 1 1,-6-2-1,7 1 25,0 0 0,0 0 0,0 0 0,0-1 0,0 1 1,0 0-1,0-1 0,0 0 0,0 1 0,1-1 0,-1 0 0,1 0 0,-1 0 1,1 0-1,0 0 0,0 0 0,0 0 0,0-1 0,0 1 0,0 0 0,0 0 1,1-1-1,-1 1 0,1-3 0,-1-8 29,0 0 0,0 0 0,2-1 0,0 1 0,0 0 0,1 1 0,1-1 0,0 0 0,1 1 0,0-1 0,1 1 0,0 0 0,1 0 0,0 1 0,1 0 0,0 0 0,1 0 0,0 1 0,1 0 0,0 1 0,1 0 0,-1 0 0,2 1 0,-1 1 0,1-1 0,24-10 0,-31 15-95,1 1-1,0 0 0,0 1 0,0-1 1,0 1-1,0 0 0,0 0 0,1 0 1,5 1-1,-11 1-374,0 0 0,0 1 0,0-1 0,1 0 0,-1 1 0,-1-1 0,1 0-1,0 1 1,0-1 0,0 0 0,-1 0 0,1 1 0,-1-1 0,1 0 0,-1 2 0,-22 20-8817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22.06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5715,'0'0'10071,"32"8"-8446,-9 16-1257,-2 1 0,-1 1-1,0 0 1,-2 2 0,-2 0 0,16 34 0,1 0-19,0 4-173,-23-44-147,1 0-1,1-1 1,29 39-1,-11-26-5,1-2 0,2-1 0,1-2 0,60 41 0,-56-42-4,36 34 0,29 23 13,-89-74-21,0 1 1,18 20 0,17 15 33,71 68 5,-33-30-4,313 253 15,-369-312-55,-2 2 1,32 38-1,-34-36-1,1 0 1,39 31-1,243 162-11,-169-132-33,-36-26 20,-69-38 21,-1 2 1,33 34-1,-37-32 1,1-2 0,48 33 0,-48-41-2,-1 1 1,55 50 0,-17 16 33,-64-82-31,0-1 0,0 1 0,1-1 0,0-1 1,0 1-1,0-1 0,12 6 0,28 21 213,-46-31-54,-1 0-347,-1 0 0,1-1-1,0 1 1,-1-1 0,1 1 0,0-1 0,0 1-1,-1-1 1,1 0 0,0 0 0,0 1-1,0-1 1,0 0 0,-2-2 0,-2-2-1020,-23-19-4999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24.87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2730 5378,'0'0'4581,"7"-6"-4167,50-54 2587,41-55 998,-75 87-3529,4-6 321,23-40 0,-11 9-488,69-87 0,181-178 676,-196 213-684,-37 45-35,-16 25-122,84-77 1,93-60 224,-124 97-238,-60 55-61,46-38 0,173-128 40,-77 79-105,-103 74-4,66-56 1,149-145 38,-231 202 48,-25 21-67,-1 0 0,-2-2 0,0-2 1,30-36-1,-24 36-19,-33 26-2,0 0 0,1 0 0,-1 0 0,0 0 0,1 0 0,-1 1 0,1-1 0,-1 0 0,1 1 0,0 0 1,-1-1-1,1 1 0,-1 0 0,1 0 0,0-1 0,-1 1 0,1 1 0,0-1 0,-1 0 0,1 0 0,-1 1 0,1-1 0,0 1 1,1 0-1,-3 3 1,1 0-1,0 0 1,-1 1 0,0-1 0,0 0 0,-1 0 0,1 1 0,-1-1 0,0 0 0,0 0-1,-2 7 1,-1-7 11,1-1 0,-1 1 0,0-1-1,0 1 1,0-1 0,0 0 0,-1 0 0,1-1-1,-1 0 1,0 1 0,0-2 0,-8 4 0,0-2 16,1-1 0,0 0 0,-1 0 1,-16-1-1,29-2-17,-1 1-1,0-1 1,1 1-1,-1-1 1,1 1-1,-1-1 1,0 1-1,1-1 1,-1 0-1,1 1 1,0-1-1,-1 0 1,1 1-1,-1-1 1,1 0 0,0 0-1,0 1 1,-1-1-1,1 0 1,0 0-1,0 0 1,0 1-1,0-1 1,0 0-1,0 0 1,0-1-1,0-33-11,1 27 7,-1 0-5,1 1 1,0 0 0,1 0 0,0 0-1,0 0 1,0 0 0,1 1-1,0-1 1,1 1 0,-1 0-1,7-9 1,-2 5 4,0-1 0,0 2 1,1-1-1,1 1 0,16-12 0,-24 19-1,-1 1-1,1 0 1,0-1-1,-1 1 1,1 0 0,0 0-1,0 0 1,0 1-1,0-1 1,-1 0-1,1 1 1,0-1 0,0 1-1,1 0 1,-1-1-1,0 1 1,0 0-1,0 0 1,0 0 0,0 1-1,0-1 1,0 0-1,0 1 1,0 0-1,0-1 1,3 3-1,-3-2-3,-1 1-1,1 0 1,0 0-1,-1 0 1,1 0-1,-1 0 1,1 0-1,-1 0 1,0 0-1,0 1 1,0-1-1,0 0 1,0 1-1,-1-1 1,1 1-1,-1-1 0,0 1 1,1-1-1,-1 1 1,-1 2-1,2 3-3,-1 0 0,-1 0 0,1 0 0,-1 0 0,-1 0-1,0 0 1,0 0 0,0 0 0,-1-1 0,-4 9 0,5-13-9,-1 1 1,1-1 0,-1 0-1,0 0 1,0 0-1,0 0 1,-1-1 0,1 1-1,-1-1 1,1 0 0,-1 0-1,0 0 1,0 0-1,0-1 1,0 0 0,0 0-1,0 0 1,0 0 0,0 0-1,0-1 1,-7 0-1,9 1 20,-1-1 0,1 1-1,0-1 1,-1 0 0,1 0-1,0 0 1,-1 0 0,1 0-1,0 0 1,-1-1 0,1 1-1,0-1 1,-1 0-1,1 0 1,0 0 0,0 0-1,0 0 1,0 0 0,0 0-1,0-1 1,0 1 0,0-1-1,1 1 1,-3-3 0,2-2-8,0 1 0,1-1 1,0 0-1,0 0 1,0 0-1,1 0 0,-1 0 1,2-10-1,-1 15 5,0-4 0,0 0 0,1 0 0,-1-1 0,1 1 0,0 0 0,1 0 0,-1 0-1,1 0 1,0 0 0,0 1 0,1-1 0,-1 0 0,1 1 0,0 0 0,0-1 0,0 1 0,1 1 0,0-1 0,-1 0 0,1 1 0,1 0 0,-1 0 0,0 0 0,1 0 0,-1 1 0,1-1 0,0 1 0,0 1 0,0-1 0,0 1 0,0 0 0,0 0 0,0 0 0,0 0-1,11 1 1,-14 1-1,0-1 0,0 1 1,0 0-1,-1 0 0,1-1 0,0 1 0,-1 0 0,1 0 0,0 1 0,-1-1 0,1 0 0,-1 1 0,0-1 0,1 0 0,-1 1 0,0 0 0,0-1 0,0 1 0,0 0 0,0-1 0,0 1 0,-1 0 0,1 0 0,-1 0 0,1 0 0,-1 0 0,1 3 0,2 60-104,-3-51 38,0-10 39,0 0 1,0 0-1,-1 1 1,1-1-1,-1 0 1,0 0-1,0 0 1,0 0-1,0 0 0,-1 0 1,0 0-1,0 0 1,0-1-1,0 1 1,0-1-1,-1 1 0,0-1 1,1 0-1,-1 0 1,0 0-1,-1 0 1,1-1-1,0 1 1,-1-1-1,0 0 0,1 0 1,-6 2-1,-5 0-2,1 0-1,-1-1 0,0 0 0,0-1 1,0-1-1,-26 0 0,36-1 35,0 0 0,0-1 0,0 1 0,0-1 0,1 0 0,-1 0 0,0 0 0,1 0 0,-1-1 0,0 1-1,1-1 1,0 0 0,-1 0 0,1 0 0,0-1 0,0 1 0,0-1 0,0 0 0,1 1 0,-1-1 0,1-1 0,0 1 0,0 0 0,0 0 0,0-1-1,0 1 1,1-1 0,-1 0 0,1 1 0,0-1 0,0 0 0,1 0 0,-1 0 0,1-5 0,-1 0 0,0 0 1,1 0-1,1 0 0,0 0 0,0 0 1,0 0-1,1 0 0,0 0 1,1 1-1,0-1 0,1 1 0,-1 0 1,2 0-1,5-9 0,1 2-100,15-23-2860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27.14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1 6499,'0'0'5293,"0"13"-297,-1 47-4312,5-42-441,2-2 0,0 1 1,1-1-1,0 0 0,2 0 0,-1-1 0,17 21 0,-6-6 0,71 134 792,-16-25-408,38 19-362,-50-75-178,-32-45-56,37 37 1,24 29 33,-73-84-54,0-2-1,1 0 1,1-1-1,1-1 1,0-1-1,1-1 1,28 13-1,53 38 15,133 93-5,-164-112-16,-14-10-10,0 0-12,60 49 0,-8-1 79,-63-50 10,84 79-1,-59-40 237,2-3 0,160 115 0,-182-151-269,70 50 7,-107-72-43,0 1-1,0 0 0,-1 1 0,-1 1 0,13 19 1,-22-28 6,-1 0 0,0 1 0,0-1 0,-1 1 1,4 12-1,9 23 47,17 42-26,-25-71-12,1-2 1,0 1-1,1-1 1,0 0-1,1-1 1,0 0-1,21 15 1,-15-13 8,-2 1-1,0 1 1,17 20 0,-30-33-32,0 0 1,0 0-1,0 0 1,0 0 0,0 1-1,-1-1 1,1 0-1,-1 0 1,1 0-1,-1 1 1,1-1 0,-1 0-1,1 1 1,-1-1-1,0 0 1,0 1-1,0 1 1,0-2-43,0-1-1,-1 1 1,1-1 0,-1 0-1,1 1 1,0-1 0,-1 1 0,1-1-1,-1 0 1,1 0 0,-1 1-1,1-1 1,-1 0 0,1 0-1,-1 0 1,1 1 0,-1-1-1,1 0 1,-1 0 0,0 0 0,1 0-1,-1 0 1,1 0 0,-1 0-1,1 0 1,-1 0 0,0-1-1,-4 0-542,-1 0-1,1 0 0,0-1 1,0 1-1,1-1 1,-10-6-1,-21-17-5227,-6-8-3692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28.5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 8 4562,'-8'-7'10592,"-3"7"-13607,1 0 32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30.6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77 14 5138,'-8'-14'10928,"5"78"-9727,-15 78-1,2-14-501,12-92-460,-16 296 936,16-205-626,0-58-167,7 74 0,7 194 978,-10-256-1310,6 219 333,4-194-94,3 89 3,1 208 362,-13-381-583,1 0-1,8 34 1,-6-34-21,0 0 0,1 36 1,-4-26 87,0-30-161,-1 0 1,1 1 0,-1-1-1,0 0 1,0 0 0,0 1-1,0-1 1,-1 0 0,1 0-1,-1 0 1,1 1-1,-2 1 1,0-4-177,1-1-1,-1 1 1,0-1-1,1 1 1,-1-1 0,0 0-1,1 0 1,-1 0-1,1 0 1,-1 0 0,1 0-1,-1 0 1,1-1-1,0 1 1,0 0 0,-1-1-1,1 1 1,0-1-1,-1-2 1,-33-37-7866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54.7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4898,'1'2'14590,"6"-1"-14501,12-2 5,0 0 0,0-1 1,0-1-1,21-6 0,-33 7-38,0 0 0,0 0 0,0-1 0,-1 0 0,1 0 0,-1 0-1,1-1 1,-1 0 0,0 0 0,-1-1 0,1 1 0,-1-1 0,0-1 0,6-7 0,-4-15 1163,-6 22-490,0 16-172,12 367-258,-13-368-291,2 0-4,-2-1 0,1 1 0,-1 0-1,0 0 1,-1-1 0,-1 10 0,-3-17 8,0 0 1,0 0 0,0 0 0,0-1-1,0 0 1,0 0 0,0 0 0,-6-1-1,4 0-4,-7 0-7,0-1-1,0-1 0,1-1 1,0 0-1,-1 0 1,-23-13-1,36 17-16,2 0-115,67-1 293,-32-1-94,0 2 0,0 1 0,0 2 0,56 12 0,-52-8-44,-40-7-54,-25-11-10686,2 3 3491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56.48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90 162 2353,'0'0'5811,"-8"-4"-4843,5 3-673,-1 0-1,0-1 1,0 0-1,1 1 1,-1-1-1,1-1 1,-1 1-1,1 0 1,0-1-1,0 0 1,0 0-1,1 0 1,-1 0-1,0 0 1,1 0-1,0-1 1,0 1-1,0-1 1,0 1-1,1-1 1,-1 0-1,1 0 1,0 0-1,0 0 1,1 0-1,-1 0 1,1 0-1,-1 0 1,1 0-1,1-4 1,0 5-243,0 1 1,1 0 0,-1 0-1,0-1 1,1 1 0,0 0-1,-1 0 1,1 0-1,0 1 1,0-1 0,0 0-1,0 1 1,0-1 0,1 1-1,-1 0 1,0-1 0,1 1-1,-1 0 1,1 1 0,-1-1-1,4 0 1,59-14 811,-51 12-666,1 1 0,-1 1-1,1 0 1,0 1 0,-1 0 0,28 5 0,-40-3-191,1-1 1,-1 1-1,0 0 1,0-1 0,0 1-1,-1 0 1,1 0 0,0 0-1,-1 0 1,1 1 0,-1-1-1,0 0 1,0 1-1,0-1 1,0 1 0,0-1-1,0 1 1,0 4 0,7 50 116,-6-42-103,-2 1-1,0 0 1,-1-1 0,0 1-1,-1 0 1,-1-1 0,-1 0-1,-9 26 1,8-30-21,0 0 0,-1 0 0,-1-1-1,0 0 1,0-1 0,-1 1 0,0-2 0,0 1 0,-1-1 0,0 0-1,-1-1 1,-11 8 0,6-6 14,-1 0 1,0-1-1,0-1 0,0-1 1,-1 0-1,0-1 1,-31 5-1,119-6 224,112 20-1,-85-9 606,-47-3-266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57.6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104 41 7027,'0'0'6601,"9"-6"-5617,-3 2-802,-1 0 0,1 0 1,0 1-1,1 0 0,-1 0 0,0 0 1,1 1-1,0 0 0,-1 0 0,1 1 1,0-1-1,12 1 0,-8 1 23,-4-1-50,0 1 0,0 0 0,0 1 0,-1 0 0,1 0 0,10 3 0,-15-3-124,0 0 1,1 0-1,-1 0 0,-1 1 0,1-1 0,0 1 0,0-1 1,0 1-1,-1 0 0,1-1 0,-1 1 0,1 0 0,-1 0 1,0 0-1,0 0 0,0 0 0,0 0 0,0 1 1,0-1-1,-1 0 0,1 0 0,-1 1 0,1 3 0,0 2-12,-1 0 1,0 0-1,0 0 0,-1 1 0,0-1 0,0 0 0,-1 0 0,0 0 0,0-1 1,-1 1-1,0 0 0,-1-1 0,1 0 0,-1 1 0,-1-2 0,1 1 0,-1 0 1,0-1-1,-1 0 0,0 0 0,0-1 0,0 1 0,0-1 0,-1-1 0,0 1 1,0-1-1,0 0 0,-1-1 0,-8 4 0,16-7-15,-1 0-1,1 0 1,-1 0 0,1 0 0,0 0-1,-1 0 1,1 0 0,-1 0-1,1 0 1,-1 0 0,1 0 0,-1-1-1,1 1 1,0 0 0,-1 0-1,1 0 1,-1-1 0,1 1 0,0 0-1,-1 0 1,1-1 0,0 1-1,-1 0 1,1-1 0,0 1 0,0 0-1,-1-1 1,1 1 0,0 0-1,0-1 1,-1 1 0,1-1-1,0 1 1,0-1 0,0 1 0,0 0-1,0-1 1,0 1 0,0-1-1,0 1 1,0-1 0,0 1 0,0-1-1,0 1 1,0 0 0,0-1-1,0 1 1,0-1 0,0 1 0,1-1-1,-1 1 1,0 0 0,0-1-1,0 1 1,1-1 0,-1 1 0,0 0-1,1-1 1,-1 1 0,0 0-1,1 0 1,-1-1 0,0 1 0,1 0-1,-1 0 1,1-1 0,-1 1-1,1 0 1,3-3 5,0 1-1,1 0 1,-1 0-1,1 0 0,-1 0 1,1 1-1,0 0 1,0 0-1,0 0 1,-1 1-1,1-1 1,0 1-1,0 0 1,0 0-1,0 1 1,0 0-1,-1 0 1,1 0-1,0 0 1,0 1-1,-1-1 1,1 1-1,-1 1 1,0-1-1,1 0 1,-1 1-1,5 5 1,-2 2 30,-1 1 1,0 0 0,-1 0 0,0 1 0,-1 0-1,-1-1 1,1 1 0,-2 1 0,0-1 0,0 0 0,-1 1-1,-1-1 1,-1 20 0,1-29-33,0-1 1,0 1-1,-1-1 0,1 1 0,-1-1 0,1 0 1,-1 1-1,0-1 0,0 0 0,0 0 0,0 0 1,0 1-1,0-1 0,-1 0 0,1 0 0,-1-1 1,1 1-1,-1 0 0,-2 2 0,0-1 6,-1-1-1,1 1 0,-1-1 1,1 1-1,-1-1 1,0-1-1,0 1 0,-9 1 1,-8 0-12,0 0 1,0-2-1,-30-2 1,41 0-34,4 1-148,-1-1 1,1 0 0,0 0 0,1-1 0,-1 1 0,0-2 0,0 1-1,1-1 1,-1 0 0,-9-6 0,-32-29-5745,24 15-108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58.8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258 0 6851,'0'0'5272,"0"2"-5194,1-1 1,-1 0 0,0 0-1,0 1 1,0-1-1,1 0 1,-1 0-1,0 1 1,0-1-1,-1 0 1,1 0 0,0 1-1,0-1 1,-1 0-1,1 0 1,-1 0-1,0 2 1,-3 1-1,-1 0 0,1-1 0,-1 1 1,0-1-1,0 0 0,0-1 0,0 1 0,0-1 1,-1 0-1,1-1 0,-1 1 0,1-1 0,-12 1 1,-10 1 388,-46-3 1,42 0 231,31-1-670,-1 1-1,1-1 1,-1 1 0,1-1-1,-1 1 1,1-1-1,-1 0 1,1 1 0,0-1-1,-1 1 1,1-1-1,0 0 1,-1 1 0,1-1-1,0 0 1,0 1-1,0-1 1,0 0 0,-1 1-1,1-1 1,0 0-1,0 0 1,0 1 0,1-1-1,-1-1 1,1-6 1642,-7 314-1381,42-306-50,-22-2-141,0-1 0,-1-1 0,16-5 1,-17 4-6,1 1 1,-1 0 0,1 1-1,22-2 1,-32 5-85,0-1-1,0 1 1,1 0 0,-1 0-1,0 1 1,0-1-1,0 1 1,1-1-1,-1 1 1,0 0 0,0 0-1,0 1 1,0-1-1,-1 1 1,1-1-1,0 1 1,4 3 0,-4-1 6,0 0 0,-1 0 0,1 0 0,-1 1 0,1-1 0,-1 1 0,-1-1 0,1 1 0,0 0 1,0 8-1,1-1 1,0 0 0,-2 1 1,1-1-1,-2 1 1,1-1-1,-3 20 0,1-28-18,1 0-1,-1 0 0,0-1 1,0 1-1,0 0 0,-1-1 1,1 1-1,-1-1 0,0 1 1,0-1-1,0 0 0,0 0 1,-1 0-1,1 0 0,-1 0 1,0 0-1,0-1 0,0 0 1,0 1-1,0-1 0,0 0 1,-1 0-1,1-1 0,-7 3 1,-5 0-207,-1 0 1,1-1-1,0-1 0,-1-1 1,-21 0-1,29-1-418,0 0-1,0-1 0,-1 0 0,1 0 0,0-1 1,0 0-1,0 0 0,0-1 0,1 0 1,-1-1-1,-10-6 0,-16-20-4874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59.3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9012,'0'0'6211,"93"0"-5459,-51 0-303,1 0-97,-3 0-64,-6 3 0,-5-1-64,-7 1-80,-12-1-80,-7-2-64,-3 5-352,-37-3-8900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6:18.2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2767 1457,'8'-5'12548,"27"-19"-11826,73-45 522,-77 51-1048,0-1 0,-1-2 0,49-45-1,-30 17-107,-3 0 103,2 2 1,74-54-1,53-30-63,41-77 778,-47 41-251,-44 44-305,41-35 137,51-33-116,-83 64-309,118-93-62,40-14 182,-207 168-119,-59 43 113,-2-1-1,29-35 1,29-28 31,-63 68-192,-1-1 0,-1-1 0,15-22 0,23-29 53,-45 61-54,-8 9-12,0 1 1,0-1-1,0 0 0,-1 0 1,1-1-1,0 1 1,-1 0-1,0 0 0,0-1 1,1 1-1,-1-1 0,0 1 1,-1-1-1,1 1 1,0-1-1,-1 0 0,0 1 1,1-1-1,-1 0 0,-1-4 1,9-28-28,-8 34 17,0 0 0,1 0 0,-1-1 0,1 1-1,-1 0 1,1 0 0,0 0 0,0 0 0,-1 0 0,1 0-1,0 0 1,0 0 0,0 0 0,0 0 0,0 0-1,0 1 1,0-1 0,0 0 0,1 1 0,-1-1-1,0 1 1,0-1 0,0 1 0,1 0 0,1-1-1,-1 51-300,-2-47 290,0 1 0,-1-1 0,1 0 0,-1 0 0,0 0 1,0 0-1,0 0 0,0 0 0,0 0 0,-1 0 0,1 0 0,-1 0 0,0 0 0,1-1 1,-1 1-1,-1-1 0,1 0 0,0 1 0,-1-1 0,1 0 0,-1 0 0,1-1 0,-1 1 0,-6 2 1,1 0-1,0-1 1,-1 0 0,1-1-1,-1 0 1,1 0-1,-1-1 1,0 0 0,-9-1-1,17 0 18,-1 0 0,1-1 0,0 1 0,0-1 0,0 1 0,0-1 0,0 0 0,0 1 0,0-1 0,1 0 0,-1 0 0,0 1 0,0-1 0,0 0-1,1 0 1,-1 0 0,1 0 0,-1 0 0,0 0 0,1 0 0,0 0 0,-1 0 0,1 0 0,0 0 0,-1 0 0,1-1 0,0 1 0,0 0 0,0 0 0,0 0 0,0-2 0,0-47 19,1 36-5,-1 8-11,2-1 0,-1 0 0,1 0 0,0 1 0,0-1 0,1 1 0,0 0 0,0 0 0,0 0 1,1 0-1,0 0 0,0 1 0,8-9 0,-10 11-3,1 1 1,-1-1-1,1 0 1,-1 1 0,1 0-1,0 0 1,-1 0-1,1 0 1,0 0-1,1 0 1,-1 1-1,0-1 1,0 1-1,1 0 1,-1 0 0,0 0-1,1 1 1,-1-1-1,1 1 1,-1 0-1,1 0 1,-1 0-1,1 0 1,-1 1-1,1-1 1,-1 1 0,1 0-1,5 2 1,-7-1-4,0-1 0,-1 1 1,1 0-1,0 0 0,-1 0 1,0 0-1,1 0 1,-1 0-1,0 0 0,0 0 1,0 0-1,0 1 0,-1-1 1,1 0-1,0 1 0,-1-1 1,0 0-1,1 4 1,0 51-25,-1-45 15,0-1 6,1 2-4,-1 1 0,-1-1 0,0 1 0,-1-1 0,0 0 0,-5 16 0,6-26 12,-1 0 0,1 1-1,-1-1 1,0 0 0,0 0 0,0 0 0,-1-1-1,1 1 1,0 0 0,-1-1 0,0 0 0,0 1-1,0-1 1,0 0 0,0-1 0,0 1-1,0 0 1,0-1 0,-1 0 0,1 0 0,-1 0-1,1 0 1,-1 0 0,1-1 0,-1 1 0,1-1-1,-1 0 1,-4-1 0,4 2 5,0-1-1,0-1 1,1 1 0,-1 0 0,1-1-1,-1 0 1,0 0 0,1 0-1,-1 0 1,1 0 0,0-1 0,-1 0-1,1 1 1,0-1 0,0 0 0,-4-4-1,4 2-1,1 1-1,-1-1 1,0 0-1,1 0 1,0 0-1,0 0 1,0 0-1,1-1 1,-1 1 0,1 0-1,0-1 1,0 1-1,0-8 1,-1-2 2,1 0 1,1 0 0,0-1-1,1 1 1,0 0 0,1 0 0,1 1-1,5-18 1,-4 21-4,0 1 0,0 0 0,1 0 0,0 1 0,0-1 0,1 1 0,0 1 0,1-1 0,0 1-1,0 0 1,0 0 0,13-8 0,-17 12-6,0 1 0,1 0 0,-1 0 0,0 0 0,1 0 0,0 0 1,-1 1-1,1-1 0,0 1 0,0 0 0,-1 0 0,1 1 0,0-1 0,0 1 0,0 0 0,0 0 0,0 0 0,0 1 0,0-1 0,0 1 0,0 0 0,-1 0 0,1 0 0,0 0 0,-1 1 0,1 0 0,0 0 0,-1 0 0,0 0 0,0 0 0,1 0 0,-1 1 0,-1 0 0,1 0 0,0-1 0,-1 1 0,1 1 0,-1-1 0,0 0 0,0 1 0,0-1 0,2 8 0,0 3-6,0-1 0,-2 1-1,1 0 1,-2 0-1,0 0 1,-1 0 0,0 0-1,-1 1 1,0-1 0,-1 0-1,-6 18 1,6-25-4,0-1 0,0 1 0,-1-1 0,0 0 0,0 1 0,-1-2 0,0 1 0,0 0 0,0-1 0,0 0 0,-1 0 0,0 0 0,0 0 0,-1-1 0,1 0 0,-1 0 0,0 0 0,0-1 0,0 0 0,0 0 0,-1 0 0,1-1-1,-1 0 1,0 0 0,-7 0 0,10-1 20,0 0 0,0-1-1,0 1 1,-1-1 0,1 0-1,0 0 1,0-1 0,0 1-1,-1-1 1,1 0 0,0 0-1,0-1 1,0 1 0,0-1-1,0 0 1,1 0 0,-5-2-1,5 0 0,0 1-1,0 0 0,0-1 1,0 1-1,1-1 0,0 0 1,0 0-1,0 0 1,0 0-1,0 0 0,1 0 1,0 0-1,0-1 0,0 1 1,0 0-1,0-8 0,0 0 2,1-1 0,-1 1 0,2-1 0,0 1 0,0-1 0,2 1 0,-1-1 0,1 1 0,1 0 0,0 0 0,1 1 0,0-1 0,1 1 0,0 0 0,1 0 0,0 1 0,1 0 0,0 0 0,0 1 0,1 0 0,0 1 0,1-1 0,0 2 0,0-1 0,18-8 0,-25 14-10,0 0 1,1 0-1,-1 1 1,1 0-1,0-1 1,-1 1-1,1 0 1,0 1-1,0-1 1,-1 1-1,1 0 1,0 0-1,0 0 1,5 1-1,-7-1 2,-1 1 0,1 0 0,0-1 0,0 1 0,0 0 0,0 0 0,-1 0 0,1 1 0,0-1 0,-1 0 0,1 1 0,-1-1 0,0 0 0,1 1 0,-1 0-1,0-1 1,0 1 0,0 0 0,0 0 0,0-1 0,0 1 0,-1 0 0,1 0 0,-1 0 0,1 0 0,-1 0 0,1 3 0,1 9-15,-1 1-1,0-1 1,-1 1 0,0-1-1,-1 1 1,-1-1-1,-1 1 1,0-1 0,0 0-1,-1 0 1,-1 0 0,-11 22-1,12-29 7,-1 0-1,1 0 1,-1-1-1,-1 1 1,1-1-1,-1 0 1,0 0-1,0-1 1,-1 0 0,0 0-1,0 0 1,0-1-1,0 0 1,-1 0-1,1-1 1,-1 0-1,0-1 1,0 1-1,0-1 1,0-1-1,0 0 1,-1 0-1,-12 0 1,18-2 16,0 1 0,1 0 0,-1-1 0,0 1 0,0-1 1,1 0-1,-1 0 0,0 0 0,1-1 0,-1 1 0,1 0 1,-1-1-1,1 0 0,0 1 0,0-1 0,0 0 0,0 0 0,0-1 1,0 1-1,0 0 0,1 0 0,-1-1 0,1 1 0,-1-1 0,1 0 1,0 1-1,0-1 0,0 0 0,1 1 0,-1-1 0,1 0 1,-1 0-1,1 0 0,0 0 0,0-3 0,0-2-2,0 0 1,0 0-1,1 0 0,0 0 0,0 0 0,1 0 1,0 1-1,0-1 0,0 0 0,1 1 1,8-14-1,42-45 32,-27 41-4949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7:06.9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168 142 4610,'0'0'1190,"1"-3"-1137,1-17 5833,-2 19-5826,0 1-1,-1 0 1,1-1 0,0 1 0,0 0 0,0-1 0,0 1 0,0-1 0,0 1 0,0 0-1,0-1 1,0 1 0,0 0 0,0-1 0,0 1 0,0-1 0,0 1 0,0 0-1,0-1 1,0 1 0,1 0 0,-1-1 0,0 1 0,0 0 0,0-1 0,1 1 0,-1 0-1,0-1 1,0 1 0,1 0 0,-1 0 0,0-1 0,0 1 0,1 0 0,-1 0-1,0 0 1,1-1 0,-1 1 0,0 0 0,1 0 0,-1 0 0,1 0 0,-1 0 0,0 0-1,1 0 1,-1 0 0,1 0 0,0 0-54,-1 1 1,1-1-1,0 1 0,-1 0 0,1-1 1,-1 1-1,1 0 0,-1 0 0,1-1 1,-1 1-1,0 0 0,1 0 0,-1 0 1,0 0-1,0-1 0,1 1 0,-1 0 1,0 0-1,0 0 0,0 0 0,0 1 1,0 2-3,0 0-1,0-1 1,0 1 0,0 0 0,-1-1 0,0 1 0,1-1 0,-1 1 0,-1-1-1,1 1 1,0-1 0,-1 1 0,-2 3 0,1-4-1,-1 0 0,1 0-1,0 0 1,-1-1 0,0 1 0,1-1 0,-1 0 0,0 0-1,0 0 1,0-1 0,-6 2 0,7-2 11,0 1-1,0-1 1,0 0 0,-1-1 0,1 1-1,0 0 1,0-1 0,-1 0 0,1 0-1,0 0 1,-1 0 0,1 0 0,0-1-1,-4 0 1,5 0 14,1 0-1,0 0 1,-1-1-1,1 1 1,0 0 0,0-1-1,-1 1 1,1-1 0,0 1-1,0-1 1,1 0-1,-1 1 1,0-1 0,1 0-1,-1 1 1,1-1-1,-1 0 1,1 0 0,0 0-1,-1 1 1,1-1-1,0 0 1,0 0 0,1-3-1,-1 0 32,0 0-1,0 1 0,0-1 1,1 0-1,-1 1 0,1-1 1,0 1-1,1-1 0,-1 1 1,1-1-1,0 1 0,0 0 1,0 0-1,5-6 0,-4 7-37,0 1 1,0-1-1,0 1 0,0 0 0,1 0 0,-1 0 1,1 0-1,0 1 0,-1-1 0,1 1 0,0 0 1,0 0-1,0 1 0,0-1 0,0 1 0,0-1 1,7 2-1,-10-1-23,1 0 1,-1 1-1,0-1 0,1 0 1,-1 1-1,0-1 0,0 1 1,0 0-1,1-1 0,-1 1 1,0 0-1,0 0 1,0 0-1,0 0 0,0 0 1,0 0-1,0 0 0,-1 0 1,1 0-1,0 0 1,-1 0-1,1 0 0,0 1 1,-1-1-1,1 0 0,-1 0 1,0 1-1,0-1 1,1 0-1,-1 1 0,0 1 1,2 52 5,-2-42 1,0-8-7,0 1 0,0 0 0,0 0 0,-1 0 0,0 0 0,0 0 0,-1 0 0,0-1 0,0 1 0,0-1 0,-1 1 0,-4 7 0,4-10 11,1-1-1,-1 1 1,1-1-1,-1 1 1,0-1-1,0 0 0,0 0 1,-1-1-1,1 1 1,0 0-1,0-1 1,-1 0-1,1 0 0,-1 0 1,0 0-1,1-1 1,-1 1-1,1-1 0,-1 0 1,0 0-1,1 0 1,-5-1-1,6 0-3,0-1 0,0 1 1,0 0-1,0 0 0,1-1 0,-1 1 0,0-1 0,1 1 0,-1-1 0,1 0 0,0 0 1,-1 1-1,1-1 0,0 0 0,0 0 0,0 0 0,0 0 0,1-1 0,-1 1 1,1 0-1,-1 0 0,1 0 0,0 0 0,-1-1 0,1 1 0,1 0 0,-1-3 1,-1-1 0,1-1 1,0 0-1,0 1 1,0-1 0,1 0-1,0 1 1,1-1-1,3-10 1,-2 12-7,1 0 0,0 0 0,0 0 0,1 0 1,-1 1-1,1 0 0,0 0 0,0 0 0,1 0 0,6-3 0,-9 5-2,1 0-1,-1 0 1,1 1-1,0-1 0,-1 1 1,1 0-1,0 0 1,0 0-1,0 0 0,0 1 1,0-1-1,0 1 1,0 0-1,0 0 0,0 1 1,-1-1-1,1 1 1,5 1-1,-8 0-4,0-1 0,0 1 0,1 0 0,-1 0 0,-1-1 0,1 1 1,0 0-1,0 0 0,-1 0 0,1 0 0,-1 0 0,1 1 0,-1-1 0,0 0 0,0 0 0,0 0 0,0 0 1,-1 3-1,-2 41-9,2-41 14,0 0 0,-1 0 0,1-1-1,-1 1 1,0-1 0,-1 0 0,1 1-1,-1-1 1,0 0 0,0 0 0,0-1 0,0 1-1,-1 0 1,1-1 0,-1 0 0,0 0 0,0 0-1,-5 2 1,3-1 6,0-1 1,0 0-1,0 0 0,-1-1 0,1 0 1,-1 0-1,1-1 0,-1 1 0,0-1 1,0-1-1,1 1 0,-12-2 1,16 0 1,-1 0 1,1 0 0,0 0 0,0-1-1,0 1 1,0-1 0,0 1-1,0-1 1,0 0 0,1 1 0,-1-1-1,0 0 1,1 0 0,0 0 0,-1-1-1,1 1 1,0 0 0,0 0 0,0-1-1,1 1 1,-1-1 0,0 1 0,1 0-1,0-1 1,-1 1 0,1-1 0,1-3-1,-2-3-3,0 1-1,1-1 1,0 1-1,1-1 0,0 1 1,0-1-1,3-10 1,-1 13 0,0 0 1,1 0-1,-1 1 1,1-1 0,0 1-1,1 0 1,-1 0-1,1 0 1,0 0 0,0 1-1,1 0 1,-1 0-1,1 0 1,0 1 0,0 0-1,8-3 1,-1 0 2,0 2 0,0 0 1,0 0-1,1 2 1,-1-1-1,1 2 0,15-1 1,-27 2-8,-1 0 0,1 1 0,0-1 0,-1 1 0,1-1 0,-1 1 0,1-1 1,-1 1-1,1 0 0,-1 0 0,1 0 0,-1 0 0,0 0 0,1 0 0,-1 0 0,0 0 0,0 0 1,0 1-1,0-1 0,0 0 0,0 1 0,0-1 0,-1 1 0,1-1 0,0 1 0,-1-1 1,1 1-1,-1 0 0,0-1 0,1 1 0,-1 2 0,3 61-37,-3-52 35,0-7 7,-1 0 0,0 1 0,0-1 0,-1 0 0,0 0 0,0 0 0,0-1 0,-1 1 0,1 0 0,-1-1 0,-1 0 0,1 1 0,-1-2 0,0 1 0,0 0 0,0-1 0,-1 1 0,0-1 0,0 0 0,0-1 0,0 1-1,0-1 1,-1 0 0,1 0 0,-1-1 0,0 0 0,0 0 0,0 0 0,0-1 0,0 0 0,0 0 0,0 0 0,0-1 0,-11 0 0,14-1-1,0 0 1,-1 0-1,1 0 1,0-1-1,0 1 0,0-1 1,0 1-1,0-1 0,1 0 1,-1 0-1,0-1 1,1 1-1,0 0 0,-1-1 1,1 0-1,0 1 1,0-1-1,1 0 0,-1 0 1,0 0-1,1 0 0,0 0 1,0-1-1,0 1 1,0 0-1,0-1 0,0-4 1,0 1-3,0 0 1,0 0-1,0-1 1,1 1-1,0 0 1,0 0 0,1-1-1,0 1 1,0 0-1,1 0 1,0 0-1,5-12 1,-3 13-2,0 0 1,1 0-1,-1 1 1,1-1-1,1 1 0,-1 0 1,1 1-1,-1-1 1,1 1-1,1 0 1,-1 0-1,1 1 1,-1 0-1,9-3 1,-1 2-5,0-1 0,0 2 1,1 0-1,-1 0 0,1 2 1,17-1-1,-30 2 2,0 1 0,0-1 0,1 1 0,-1 0 0,0-1 0,0 1 0,0 0 1,0 1-1,0-1 0,0 0 0,0 0 0,-1 1 0,1-1 0,0 1 0,-1-1 0,1 1 0,-1 0 0,0 0 0,1 0 0,-1 0 0,0 0 0,0 0 0,0 0 0,0 0 1,-1 0-1,1 0 0,0 0 0,-1 1 0,0-1 0,1 0 0,-1 0 0,0 5 0,1 2 3,-1 0 0,0 0 0,0 0 0,-1 0 0,0 0 0,0 0 0,-5 12 0,4-15-5,0-1 0,0 0-1,-1 0 1,0 0 0,0 0 0,0-1 0,-1 1-1,0-1 1,1 0 0,-2 0 0,1 0 0,0 0 0,-1-1-1,1 0 1,-11 5 0,6-4-6,1 0-1,-1-1 1,-1 0 0,1-1-1,0 0 1,-1 0 0,1-1-1,-17 0 1,24-1 14,-1 0 0,1-1 0,-1 0-1,1 1 1,0-1 0,-1 0 0,1 0 0,0 0 0,-1-1 0,1 1 0,0 0 0,0-1-1,0 0 1,0 1 0,1-1 0,-1 0 0,0 0 0,1 0 0,-1 0 0,1 0-1,0 0 1,-1 0 0,1-1 0,0 1 0,0 0 0,1-1 0,-1 1 0,0-1-1,1 1 1,0-1 0,-1-3 0,0 1-3,1-1-1,-1 0 0,1 1 1,0-1-1,0 1 1,1-1-1,0 1 1,0-1-1,0 1 1,0-1-1,1 1 0,0 0 1,0-1-1,4-5 1,-1 6-7,0 0 1,0 0 0,1 0-1,-1 0 1,1 1 0,1 0-1,-1 0 1,0 1 0,1 0-1,0 0 1,0 0 0,0 1-1,0 0 1,0 0 0,0 1-1,0 0 1,1 0 0,-1 1-1,0 0 1,11 1 0,-18-1-1,1 1 1,0 0 0,-1 0-1,1-1 1,0 1 0,-1 0 0,1 0-1,-1 0 1,1 0 0,-1 0-1,0 0 1,1 0 0,-1 0 0,0 0-1,0 0 1,1 0 0,-1 0-1,0 0 1,0 0 0,0 0 0,0 0-1,0 0 1,-1 1 0,0 29-12,0-28 9,1 2 1,-1 0 0,-1 0 1,1 0-1,-1 0 0,1 0 1,-1 0-1,-1 0 0,1-1 1,-1 1-1,0-1 0,0 0 0,0 0 1,0 0-1,-1 0 0,0 0 1,0-1-1,0 1 0,0-1 1,0 0-1,-1 0 0,1-1 1,-7 3-1,0 0-15,-1 0 1,0-1-1,0 0 0,0-1 0,0-1 0,-1 0 1,1 0-1,-16-1 0,26-2 27,-1 1-1,1-1 1,-1 1-1,1-1 1,-1 0-1,1 0 1,-1 0-1,1-1 1,0 1 0,0 0-1,-1-1 1,1 0-1,0 1 1,0-1-1,1 0 1,-1 0-1,0 0 1,1 0-1,-1 0 1,1-1-1,-1 1 1,1 0 0,0-1-1,0 1 1,0-1-1,0 1 1,1-1-1,-1 1 1,1-1-1,0 0 1,-1-4-1,0-1 8,1 1-1,-1 0 1,1 0-1,0 0 1,1-1-1,0 1 1,0 0-1,1 0 1,-1 0-1,1 0 0,5-9 1,-2 9-312,1-1-1,1 1 1,-1 1 0,1-1 0,0 1-1,0 0 1,1 1 0,0 0 0,0 0-1,16-7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7:09.6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2376 3410,'0'0'15279,"24"-14"-14546,247-156 1412,-234 144-2022,41-37 0,-53 40-50,2 2 0,0 1 1,49-28-1,-22 19-12,89-67 0,-63 40-25,122-78 358,-136 95-361,-5 5 43,83-65-1,171-175 320,-258 224-283,77-89 0,-104 110-103,1 1-1,2 2 0,64-41 1,-56 40 52,0-2 0,42-39 0,-50 39-42,2 3 0,0 0 1,49-25-1,-47 31 54,-2-3-1,0 0 1,56-52 0,-6-13 1,74-71-26,-35 59-21,-119 95 23,-3 4-131,-1 0 0,1 0 0,-1 0 0,1 0 0,-1-1 0,0 1 0,0 0 0,0-1 0,0 1 0,0-1 0,0 0 0,0 1 0,0-1 0,0 0 0,-1 1 0,1-1 0,-1 0 0,1 0 0,-1 1 0,0-1 0,0 0 0,0 0 0,0 0 0,0 0 0,0 1 0,-1-4 0,2-13-1370,-3-32-7593,-7 21 202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7:11.85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56 0 6515,'0'12'10556,"2"41"-9549,17 204 1829,-6-58-1252,-2-5-479,18-34-305,-18-52-326,-5 209-1,-7-191-174,-18 382 517,-21-121-58,35-237-459,4-151-370,-1 0 1,1 0-1,-1 0 0,1 0 0,-1-1 1,1 1-1,0 0 0,-1-1 1,1 1-1,0-1 0,0 1 1,0-1-1,-1-2 0,-32-105-8003,31 98 6728,-23-86-13941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7:13.99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7155,'0'0'4250,"6"0"-3471,-2 0-601,0 0 0,0 0 0,0 0 0,1 0 0,-2 1 0,1 0 0,0 0-1,0 0 1,0 0 0,0 1 0,0-1 0,-1 1 0,1 0 0,-1 0 0,1 0 0,-1 1 0,0-1 0,5 6-1,43 40 1463,-33-32-1246,0 1-1,-1 0 1,-1 2-1,26 38 0,-9-8 89,3 0 0,47 49 0,5 7 228,-34-53-375,-8-9-88,129 134 294,-31-27 116,30 27-217,18 7-104,140 126 227,-286-264-472,2-3-1,2-2 1,71 45 0,-92-66-46,0 2 0,-2 0-1,34 37 1,27 22 208,-62-56-223,-1 1 0,-1 1 0,-1 0 0,-2 2 0,21 36 0,-12-19 188,39 46 0,-6-13 30,-33-40 156,36 36 1,-97-83-1523,-21-16-3247,-16-10-6453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9:52.1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62 7443,'0'0'8783,"-13"-21"-6091,14 20-2678,-1 0 1,1-1-1,-1 1 1,1 0-1,0 0 1,0 0-1,-1-1 1,1 1-1,0 0 1,0 0-1,0 0 1,0 0-1,1 1 0,-1-1 1,0 0-1,0 0 1,0 1-1,1-1 1,-1 1-1,0-1 1,0 1-1,1-1 1,-1 1-1,2 0 0,44-11 333,-36 9-316,12-1-43,1 0 0,39 2 0,-51 1-5,-11 0 4,1 1 1,-1-1-1,0 1 1,0-1 0,0 1-1,0 0 1,0-1-1,0 1 1,0 0-1,0 0 1,0 0 0,0 0-1,-1 0 1,1 0-1,0 0 1,0 0-1,-1 0 1,1 0 0,-1 0-1,1 0 1,-1 0-1,1 0 1,-1 1 0,0-1-1,0 0 1,1 0-1,-1 2 1,5 43 1,-4-35-12,0-3-11,0 1 0,-1 0 1,0 0-1,0-1 0,-1 1 0,0 0 0,0 0 1,-1-1-1,0 1 0,-1-1 0,0 0 0,0 0 0,-6 10 1,6-14 12,-1 1 1,1-1 0,-1 0 0,0 0 0,0 0 0,0-1 0,-1 1 0,1-1-1,-1 0 1,0 0 0,0 0 0,0-1 0,0 0 0,0 0 0,0 0 0,-1-1-1,1 1 1,-1-1 0,1-1 0,-1 1 0,1-1 0,-8 0 0,-7-2 134,33-2-72,32-2-4,-41 6-34,17-1-3,0 0 1,-1 2 0,1 0-1,0 1 1,20 5 0,-36-6 4,0 1 1,-1-1 0,1 1-1,-1 0 1,1 0-1,-1 0 1,0 1-1,0-1 1,0 1 0,0 0-1,0 0 1,0 1-1,-1-1 1,0 1-1,0 0 1,0 0 0,0 0-1,0 0 1,-1 0-1,0 1 1,0-1-1,0 1 1,0-1 0,-1 1-1,0 0 1,0-1-1,1 8 1,-1-7 2,-1 1 1,0-1-1,0 0 1,0 1-1,0-1 1,-1 1 0,0-1-1,0 0 1,0 1-1,-1-1 1,1 0-1,-1 0 1,-1 0-1,1 0 1,-7 9-1,4-8 0,-1 1 0,-1-1 0,1 0-1,-1-1 1,0 1 0,0-1 0,0-1-1,-1 1 1,-11 4 0,5-4-25,0 0-1,-1-1 1,0 0 0,0-2-1,0 1 1,0-2 0,0 0 0,-22-2-1,35 1-60,0 0 0,0 0 0,0-1 0,0 1 0,0-1 0,0 1 0,0-1 0,0 0 0,1 0 0,-1 0 0,0 0-1,1 0 1,-1 0 0,0 0 0,1 0 0,-1-1 0,1 1 0,0-1 0,0 1 0,-1-1 0,1 0 0,0 1 0,-1-4 0,-1-2-1010,0 0 0,0 0 0,1 0 0,0 0-1,-1-9 1,0-8-3998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9:52.6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134 10 5587,'0'0'6018,"26"8"-4921,84 31-278,-105-37-735,-1 0 0,0 1 1,0-1-1,0 1 0,0 0 1,0 0-1,-1 0 0,1 0 1,-1 1-1,0-1 0,0 1 1,0 0-1,0 0 0,-1 0 1,0 0-1,0 0 0,3 8 0,-2-2 116,-1 0-1,0 0 0,-1 0 0,0 0 0,-1 15 0,0-21-139,0 5 62,0 0 1,0 0-1,-1 0 0,0 0 1,-1-1-1,0 1 1,0 0-1,-4 9 0,3-14-74,1 0 0,-1 0 0,0 0 0,0 0 0,0 0 0,0-1 0,-1 0-1,0 1 1,1-1 0,-1 0 0,0-1 0,-1 1 0,1-1 0,0 0 0,-1 0-1,-8 3 1,3-2-5,0 1 0,-1-2 0,1 0 0,-1 0 0,0 0 0,1-2 0,-1 1 0,0-1 0,0-1 0,1 0 0,-19-4 0,23 3 7,0 1 0,1-2 0,-1 1 0,1-1-1,0 0 1,-1 0 0,1 0 0,0-1-1,1 1 1,-1-1 0,1 0 0,-1-1 0,1 1-1,1-1 1,-1 0 0,1 0 0,-1 0 0,2 0-1,-1-1 1,0 1 0,-3-12 0,3 5 31,0-1-1,1 1 1,0-1 0,0 0 0,2 0-1,-1 1 1,2-1 0,0 0 0,0 0-1,1 1 1,5-16 0,-6 23-154,1 0 0,-1 0-1,1 0 1,1 0 0,-1 0 0,1 1 0,0-1 0,0 1 0,0 0 0,0 0-1,1 0 1,0 0 0,-1 1 0,1-1 0,1 1 0,-1 0 0,0 0 0,1 0 0,0 1-1,0 0 1,-1 0 0,1 0 0,0 0 0,1 1 0,-1 0 0,0 0 0,0 0-1,0 1 1,7-1 0,-2 1-3430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1.3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9316,'0'0'5966,"29"6"-5102,6 2-634,0 0 65,1-1 0,69 4 0,639 13 2216,-743-24-2445,-56-1-9459,17-5 2262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1.98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324 21 6771,'0'0'7195,"0"-6"-6029,-2-8-681,-4 14-171,-13 27 29,5-6-180,-73 102 609,-108 164-34,195-287-737,0 1 0,0-1 0,0 0 0,0 1-1,0-1 1,0 0 0,0 1 0,0-1 0,0 0 0,0 1 0,0-1 0,0 0 0,1 1 0,-1-1 0,0 0 0,0 1-1,0-1 1,1 0 0,-1 0 0,0 1 0,0-1 0,1 0 0,-1 0 0,0 1 0,0-1 0,1 0 0,-1 0 0,0 0-1,1 0 1,-1 1 0,0-1 0,1 0 0,-1 0 0,0 0 0,1 0 0,-1 0 0,0 0 0,1 0 0,-1 0 0,0 0-1,1 0 1,-1 0 0,0 0 0,1 0 0,-1 0 0,0 0 0,1-1 0,26 2 84,-22-2-67,24 1-124,0 1 1,0 2-1,1 1 1,-2 1 0,1 1-1,-1 1 1,42 18 0,22 15-6755,-54-21-1114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2.6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128 2 9636,'0'0'1126,"23"4"43,4 1-661,43 13 0,-67-17-481,1 1 0,0 0-1,-1 0 1,0 0-1,1 0 1,-1 0 0,0 1-1,0-1 1,0 1 0,0 0-1,-1 0 1,1 0-1,-1 0 1,0 1 0,0-1-1,0 1 1,0-1 0,1 6-1,1 2 32,-2-1-1,1 1 1,-2 0-1,2 16 1,-3-20-9,1 5-28,0-1 0,-1 0-1,-1 1 1,0-1-1,-1 0 1,0 0-1,0 1 1,-1-1 0,-1-1-1,0 1 1,0-1-1,-1 1 1,0-1 0,-1 0-1,0-1 1,-1 0-1,0 0 1,0 0 0,-1-1-1,0 0 1,-1 0-1,1-1 1,-1 0 0,-13 7-1,16-10 61,0-1 0,0 1 0,0-1 0,-1-1 1,1 1-1,-1-1 0,1 0 0,-1-1 0,0 1 0,0-1 0,-10 0 0,14-1-14,-1 0 1,1-1-1,0 1 0,-1-1 0,1 0 1,0 0-1,0 0 0,0 0 0,0 0 1,0-1-1,0 0 0,0 1 0,0-1 1,0 0-1,1 0 0,-1-1 0,1 1 0,0 0 1,-1-1-1,1 1 0,0-1 0,0 0 1,1 0-1,-1 0 0,-1-3 0,-2-9 62,-1 1-1,2-2 0,0 1 0,1 0 0,1-1 0,0 1 0,1-1 0,1 1 0,0-1 0,5-30 0,-4 36-116,1 0-1,0-1 0,1 1 0,0 0 1,0 0-1,1 1 0,1-1 0,0 1 1,0 0-1,0 0 0,1 1 0,1-1 1,-1 1-1,1 1 0,1-1 0,0 1 1,11-8-1,-12 11-407,0 0 1,-1 1 0,2 0-1,-1 1 1,0-1-1,0 1 1,1 1-1,11-2 1,18 2-4615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3.1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0 146 7619,'0'0'4912,"23"-1"-3959,72-8-180,-86 8-616,-1-1 0,1 0-1,-1 0 1,0 0 0,0-1-1,0-1 1,0 1 0,-1-1-1,1 0 1,-1-1 0,0 0 0,0 0-1,-1-1 1,11-10 0,-15 14-23,1-1 1,-1 0-1,0 1 1,0-1 0,-1 0-1,1 0 1,0 0-1,-1 0 1,0 0-1,0-1 1,0 1 0,0 0-1,0-1 1,-1 1-1,1 0 1,-1-1-1,0-6 1,-2 9-87,1 0 1,0 0-1,-1 0 0,1 1 1,-1-1-1,1 0 0,-1 0 1,1 1-1,-1-1 0,1 1 1,-1 0-1,0-1 0,1 1 0,-1 0 1,1 0-1,-1 0 0,0 0 1,1 0-1,-1 0 0,-2 1 1,-41 3 89,38-2-133,1 1 0,-1 0 0,1 0 0,0 1 1,0 0-1,1 0 0,-1 0 0,1 1 0,0-1 1,0 1-1,0 0 0,1 1 0,0-1 0,0 1 0,0 0 1,1 0-1,0 0 0,-3 8 0,1-3-16,1 0-1,1 1 0,0-1 0,0 1 1,1 0-1,1 0 0,0 0 0,0-1 1,3 24-1,-1-31-3,0-1-1,0 1 1,0-1 0,0 1-1,1-1 1,0 0 0,-1 0-1,1 0 1,0 0-1,1 0 1,-1 0 0,1 0-1,-1-1 1,1 1 0,0-1-1,-1 0 1,1 0 0,1 0-1,-1 0 1,0 0 0,0-1-1,1 1 1,-1-1 0,0 0-1,1 0 1,7 1 0,9 1-528,0 0 0,1-1 0,30-1 0,-40-1 114,2-1-98,0 0 0,0 0-1,1-2 1,-1 1 0,-1-2 0,1 0-1,0 0 1,-1-1 0,0 0 0,0-1 0,-1-1-1,1 0 1,-1 0 0,-1-1 0,13-13-1,21-25-2791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3:4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189 110 3714,'6'2'11080,"20"11"-10800,-24-9-211,0 0 1,0 1 0,0 0 0,0-1 0,-1 1 0,1 0-1,-1 0 1,-1 0 0,1-1 0,-1 1 0,0 0-1,0 0 1,-1 8 0,1-11-62,0 0 0,0 0 0,0 0 0,0 0 0,0 0 0,-1 0 0,1 0 0,-1 0 0,1 0 0,-1 0 0,0 0 0,0 0 0,0 0 0,0 0 0,0 0 0,0-1 0,-1 1 0,1 0 0,-1-1 0,1 1-1,-1-1 1,1 0 0,-1 1 0,0-1 0,0 0 0,1 0 0,-1 0 0,0 0 0,0-1 0,0 1 0,0 0 0,-3 0 0,2-1-11,1 0-1,0 0 0,-1 0 1,1 0-1,0 0 1,0-1-1,-1 1 0,1-1 1,0 0-1,0 1 1,0-1-1,0 0 0,0 0 1,0 0-1,0-1 1,0 1-1,0 0 0,0-1 1,0 1-1,1-1 1,-1 0-1,1 0 0,-1 1 1,1-1-1,0 0 1,0 0-1,0 0 0,0 0 1,0 0-1,0-1 0,0 1 1,1 0-1,-1 0 1,1 0-1,-1-1 0,1 1 1,0 0-1,0-1 1,1-3-1,-2 1 19,1 1 0,-1 0 0,1-1 0,1 1 0,-1 0 0,0-1 0,1 1-1,0 0 1,0 0 0,0-1 0,1 1 0,0 0 0,-1 0 0,1 0 0,5-6 0,-4 7-20,0 0 0,0 1 0,0 0 0,0-1 0,1 1 0,-1 1 0,1-1 0,-1 0 0,1 1 0,0 0 0,-1-1 0,1 2 0,0-1 0,0 0 0,0 1 0,0-1 0,0 1 0,5 1 0,-8 0-1,0 0 0,0 0 1,0 1-1,0-1 0,0 0 0,0 1 0,0-1 0,0 1 0,-1-1 0,1 1 1,0-1-1,-1 1 0,1-1 0,-1 1 0,0 0 0,0-1 0,1 1 0,-1 0 1,0-1-1,0 1 0,-1 0 0,1-1 0,0 3 0,-3 46-72,2-46 80,-1 0-1,1 0 0,-1-1 0,0 1 0,0 0 1,-1-1-1,1 1 0,-1-1 0,0 0 0,1 0 1,-7 5-1,8-7-1,0 1-1,-1-1 1,1 1 0,-1-1 0,1 0-1,-1 0 1,1 0 0,-1 0 0,0 0-1,0 0 1,1 0 0,-1-1 0,0 1 0,0 0-1,0-1 1,0 0 0,0 1 0,0-1-1,0 0 1,0 0 0,0 0 0,0 0 0,1-1-1,-1 1 1,0 0 0,0-1 0,-2 0-1,3-4 18,-1 0 0,1 0 0,1 0 0,-1 0 0,1 0 0,0 0 0,0 0 0,0 0 0,1 0 0,1-9 0,0 9-16,1 0 0,-1 0 0,1 0-1,0 1 1,0-1 0,0 1 0,0-1 0,1 1-1,0 0 1,0 1 0,0-1 0,0 1 0,1-1-1,-1 1 1,1 1 0,0-1 0,0 1 0,0-1 0,0 1-1,0 1 1,0-1 0,8 0 0,-12 3-11,-1 1 1,1-1 0,-1 1 0,1-1-1,-1 1 1,1 0 0,-1-1-1,0 1 1,0 0 0,0-1-1,0 1 1,0 0 0,-1 2-1,1 0 10,-1 1 6,0 1 1,0-1-1,0 1 1,-1-1-1,0 0 0,0 0 1,0 0-1,-1 0 1,0 0-1,0 0 0,0-1 1,0 1-1,-1-1 1,-7 8-1,8-9-11,-1 0 0,1 1 0,-1-1 0,0 0 0,1-1 1,-1 1-1,0-1 0,-1 0 0,1 0 0,0 0 0,-1 0 0,1-1 0,-1 0 0,1 0 0,-1 0 0,0 0 1,1-1-1,-6 0 0,9-1 12,0 0 0,0 0 0,0-1 0,0 1 0,1 0 0,-1-1 0,0 1 1,1 0-1,0-1 0,-1 1 0,1-1 0,0 1 0,-1-1 0,1 1 0,0 0 0,0-1 0,0 1 0,1-1 1,-1-2-1,4-33 126,-1 30-123,0 1 0,0-1 0,1 1 0,0-1 1,1 1-1,0 0 0,0 0 0,9-8 1,-10 10-15,0 0 0,0 1 0,0-1 0,0 1 0,1 0 0,-1 0 0,1 1 0,0-1 0,0 1 1,0 0-1,0 0 0,0 0 0,6 0 0,-10 4-8,0-1 0,-1 1 0,1 0 1,-1 0-1,1 0 0,-1 0 0,0 0 0,0 0 0,0 0 1,0 0-1,0-1 0,0 4 0,-1 0-2,1 2 13,-1 0 0,0 1 0,0-1 0,-1 0 0,0 0 0,-1 0 1,1 0-1,-1 0 0,0 0 0,-1-1 0,0 1 0,0-1 0,0 0 0,-1 0 0,0-1 1,0 1-1,0-1 0,-1 0 0,0-1 0,-7 6 0,12-10 3,1 0-1,-1 1 1,1-1 0,-1 0-1,1 0 1,-1 0 0,1 1-1,-1-1 1,1 0-1,-1 0 1,1 0 0,-1 0-1,1 0 1,-1 0 0,1 0-1,-1 0 1,0 0 0,1 0-1,-1-1 1,1 1-1,-1 0 1,1 0 0,-1 0-1,1-1 1,-1 1 0,1 0-1,0-1 1,-1 1-1,1 0 1,-1-1 0,1 1-1,0 0 1,-1-1 0,1 1-1,0-1 1,-1 1 0,1-1-1,-5-28 123,5 24-107,1-1 0,-1 0 0,1 0 0,0 0 0,1 1 0,-1-1 0,1 0 0,4-6 0,-4 8-18,1 0-1,-1 0 1,1 1-1,0-1 1,0 1-1,1 0 1,-1 0 0,1 0-1,0 1 1,-1-1-1,1 1 1,0 0 0,0 0-1,1 0 1,-1 1-1,8-3 1,-11 10 1,0 0-1,0-1 1,-1 1 0,0 0-1,0-1 1,0 1 0,-1 7-1,-1-9 7,1 1 0,-1-1 0,0 0 0,0 1 1,-1-1-1,1 0 0,-1 0 0,0-1 0,0 1 0,0 0 0,0-1 0,-1 0 0,1 0 0,-1 0 0,0 0 0,0 0 0,0-1 0,0 0 0,-1 1 0,1-2 0,0 1 0,-1 0 1,1-1-1,-1 0 0,-7 1 0,11-3-2,0 0 0,0-1 0,0 1 0,0 0 0,0 0 0,0-1 1,0 1-1,0 0 0,0-1 0,1 1 0,-1-1 0,1 1 0,-1-1 1,1 1-1,-1-1 0,1 1 0,0-1 0,0 1 0,0-1 0,0 0 0,0 1 1,0-1-1,0 1 0,0-1 0,1-2 0,-1-2 6,1-1 0,0 1 0,-1-1 1,2 1-1,3-12 0,-3 14-11,0 1 0,0 0 1,0 0-1,0-1 1,1 1-1,0 1 0,-1-1 1,1 0-1,0 1 0,0-1 1,1 1-1,-1 0 1,0 0-1,1 1 0,-1-1 1,1 0-1,0 1 0,-1 0 1,1 0-1,7-1 0,-11 3-4,1 0-1,0 0 0,-1 0 0,1 0 0,-1-1 0,1 1 0,-1 0 0,1 0 0,-1 0 1,0 0-1,1 0 0,-1 1 0,0-1 0,0 0 0,0 0 0,0 0 0,0 0 0,0 0 1,0 0-1,0 2 0,-1 29-35,1-29 27,-1 1 11,0 0 0,0 1 0,0-1-1,-1 0 1,1 0 0,-1 1 0,0-1 0,0 0 0,-1-1 0,1 1 0,-1 0 0,0-1 0,0 1 0,0-1 0,0 0 0,0 0 0,-1 0 0,1-1 0,-1 1 0,0-1 0,0 0 0,0 0 0,0 0-1,0 0 1,0-1 0,-1 0 0,-6 2 0,10-4 6,0 0-1,1 0 1,-1 0-1,0 1 1,1-1-1,-1 0 1,1 0-1,-1 0 1,1 0-1,0 0 1,-1 0-1,1-1 1,0 1-1,0 0 1,0 0-1,0 0 1,0 0-1,0 0 1,0 0-1,0 0 1,0-2-1,2-28 23,0 24-21,1 0-1,0 1 0,0-1 0,1 0 0,-1 1 1,1 0-1,1 0 0,-1 0 0,1 0 1,0 1-1,1 0 0,-1 0 0,1 0 1,0 1-1,0 0 0,0 0 0,1 0 0,12-5 1,-18 9-9,0 0 0,0-1 0,0 1 0,-1 0 0,1 0 0,0 0 0,0 0 0,0 0 0,0 0 0,0 0 0,0 0 0,0 0 0,0 0 0,-1 0 0,1 0 0,0 1 0,0-1 0,0 0 0,0 1 0,-1-1 0,1 0 0,0 1 0,0-1 0,-1 1 0,1 0 0,0-1 0,-1 1 0,1 0 0,1 0 0,-1 2 3,0-1 1,0 1-1,0-1 0,0 0 1,-1 1-1,1 0 0,-1-1 1,1 1-1,-1-1 1,0 5-1,0 1 8,0 0 0,-1 0 0,0 0 0,-1 0 0,0 0 0,-5 14 0,6-19-3,-1 1-1,0 0 1,0 0 0,0-1-1,0 1 1,-1-1-1,1 0 1,-1 1-1,0-1 1,0-1-1,0 1 1,0 0 0,-1-1-1,1 1 1,-1-1-1,0 0 1,1 0-1,-1-1 1,0 1-1,0-1 1,0 0 0,0 0-1,-7 1 1,10-2-2,0-1 1,1 1 0,-1 0-1,0-1 1,0 1-1,0-1 1,1 1 0,-1-1-1,0 1 1,1-1-1,-1 0 1,1 1 0,-1-1-1,0 0 1,1 0-1,0 1 1,-1-1 0,1 0-1,-1 0 1,1 0 0,0 1-1,0-1 1,-1 0-1,1 0 1,0 0 0,0 0-1,0 0 1,0 1-1,0-1 1,0-2 0,0-36 61,0 29-35,1 4-21,0 0 0,0 0-1,1 0 1,-1 0 0,1 0-1,1 0 1,-1 0 0,1 1 0,0-1-1,0 1 1,8-10 0,-8 11-10,0 1 0,-1-1 0,1 1 0,1 0 1,-1 0-1,0 0 0,1 0 0,-1 1 0,1-1 0,0 1 0,0 0 1,0 0-1,0 1 0,0-1 0,0 1 0,0-1 0,9 0 0,-13 2 2,1 1-1,-1-1 0,1 0 0,0 0 0,-1 1 0,1-1 0,-1 0 0,1 1 0,0-1 1,-1 0-1,1 1 0,-1-1 0,1 1 0,-1-1 0,0 1 0,1-1 0,-1 1 1,1-1-1,-1 1 0,0 0 0,0-1 0,1 1 0,-1-1 0,0 1 0,0 0 1,0-1-1,1 1 0,-1 0 0,0-1 0,0 1 0,0 0 0,0 0 0,0 29-35,-1-21 32,1-3 2,-1 1 0,1-1 0,-1 0 0,-1 1 0,1-1 0,-1 0-1,0 0 1,0 0 0,-1 0 0,0-1 0,0 1 0,-6 8 0,6-11-3,1 0 0,-1 1 1,0-1-1,0 0 1,-1 0-1,1-1 1,0 1-1,-1-1 1,0 0-1,0 0 0,1 0 1,-1 0-1,0-1 1,-1 1-1,1-1 1,0 0-1,0 0 0,0-1 1,-7 1-1,9-1 11,1 0 0,0-1-1,0 1 1,-1 0 0,1-1-1,0 1 1,0-1 0,0 0-1,0 1 1,0-1 0,0 0-1,0 0 1,0 1-1,0-1 1,0 0 0,0 0-1,0 0 1,0 0 0,1 0-1,-1 0 1,0 0 0,1-1-1,-1 1 1,1 0 0,-1 0-1,1 0 1,0-1 0,-1 1-1,1 0 1,0 0 0,0-3-1,-2-49 164,3 41-69,-1 7-83,1-1 0,-1 1 0,1 1 0,1-1-1,-1 0 1,1 0 0,-1 0 0,2 1 0,-1-1 0,0 1-1,1-1 1,0 1 0,0 0 0,5-6-1,-6 7-19,1 1 0,0-1-1,-1 1 1,1 0 0,0-1-1,0 1 1,1 0 0,-1 1-1,0-1 1,0 1 0,1-1-1,-1 1 1,1 0 0,0 0-1,-1 0 1,1 1 0,-1-1-1,1 1 1,0 0 0,-1 0-1,5 1 1,-7 1-8,1 0 1,-1 0 0,0 0-1,0 0 1,0 0-1,-1 1 1,1-1-1,0 0 1,-1 0-1,1 1 1,-1-1-1,0 0 1,0 1 0,0-1-1,0 0 1,0 1-1,-1 3 1,0 0-15,1 2 14,0 1 0,-1-1 0,0 1 0,-1-1 1,0 1-1,0-1 0,-1 0 0,-5 12 0,5-15 2,1-1 0,0 0 0,-1 0 1,0 0-1,0 0 0,0 0 0,-1-1 0,1 0 0,-1 1 0,0-1 0,0 0 0,0-1 1,0 1-1,0-1 0,0 0 0,-10 3 0,14-4 12,-1-1 1,0 0-1,1 0 0,-1 0 1,0 0-1,1 1 0,-1-1 1,0 0-1,0 0 0,1-1 0,-1 1 1,0 0-1,1 0 0,-1 0 1,0 0-1,1-1 0,-1 1 1,0 0-1,1 0 0,-1-1 1,1 1-1,-1-1 0,0 1 1,1 0-1,-1-1 0,1 1 1,-1-1-1,1 1 0,-1-1 0,1 0 1,0 1-1,-1-1 0,1 0 1,-7-32 109,7 24-82,1 0-1,0 0 1,0 1-1,0-1 1,6-16-1,27-28 0,-32 50-32,0 0 0,0 0 0,1 0 0,-1 1-1,1-1 1,-1 1 0,1 0 0,0 0 0,0 0 0,0 0 0,0 0-1,0 1 1,1-1 0,-1 1 0,7-2 0,-7 42-147,-4-33 146,0 1-1,0-1 0,0 0 0,-1 0 1,1 0-1,-2 0 0,1 0 0,-1-1 1,1 1-1,-1-1 0,-1 1 0,1-1 1,-8 8-1,8-10 7,0 0 0,1 0 1,-1 0-1,0-1 0,0 1 1,0-1-1,-1 0 0,1 0 1,0 0-1,-1 0 0,0 0 1,1-1-1,-1 0 0,0 0 1,0 0-1,0 0 0,1 0 1,-1-1-1,0 0 0,0 0 1,0 0-1,0 0 0,-5-1 1,8 0-2,0 1 0,0-1 1,0 0-1,0 0 1,1 1-1,-1-1 0,0 0 1,1 0-1,-1 0 1,0 1-1,1-1 0,-1 0 1,1 0-1,-1 0 0,1 0 1,0 0-1,0 0 1,-1 0-1,1 0 0,0 0 1,0 0-1,0 0 1,0-1-1,0 0 0,0-34 75,1 24-8,-1 8-68,1 0 0,0 0-1,0 0 1,0 0-1,0 0 1,1 0 0,0 1-1,-1-1 1,2 0-1,-1 1 1,0-1-1,1 1 1,-1 0 0,1 0-1,0 0 1,0 0-1,0 0 1,0 1 0,1-1-1,-1 1 1,1 0-1,0 0 1,-1 0 0,1 1-1,0-1 1,0 1-1,0 0 1,0 0-1,0 0 1,0 1 0,8-1-1,-11 2-5,0 0 0,0 0 0,0 0 0,0 0 0,0 0 0,0 1 0,0-1 0,0 0-1,-1 0 1,1 1 0,0-1 0,-1 1 0,1-1 0,-1 0 0,0 1 0,1-1 0,-1 1 0,0-1 0,0 1 0,0-1 0,0 1-1,0-1 1,0 1 0,-1 2 0,-4 43-111,2-41 110,0 0-1,0 0 1,-1-1 0,0 0 0,0 1 0,-1-2 0,1 1 0,-1 0-1,-6 4 1,8-6 5,-1-1 0,1 1 0,-1-1 0,1 0 0,-1 0 0,0 0 0,0 0 0,0-1 0,0 0 0,0 0 0,0 0 0,0 0 0,-1 0 0,1-1 0,-8 0 0,11-1 8,0-1 1,0 1-1,0-1 1,0 1 0,0-1-1,0 0 1,1 1-1,-1-1 1,1 0 0,-1 1-1,1-1 1,-1 0 0,1 0-1,0 0 1,0 0-1,0 1 1,0-1 0,0 0-1,1-2 1,2-43 122,-2 40-120,1 1 1,1-1-1,-1 1 0,1 0 0,0-1 1,0 2-1,1-1 0,0 0 1,0 1-1,8-9 0,-9 11-10,0-1 1,1 0-1,-1 1 0,1 0 1,0 0-1,0 0 0,0 0 0,0 1 1,1-1-1,-1 1 0,0 0 1,1 1-1,0-1 0,0 1 0,8-2 1,-12 3-3,0 1 0,0-1 0,1 1 0,-1-1 0,0 1-1,0 0 1,0-1 0,0 1 0,0 0 0,-1 0 0,1 0 0,0-1 0,0 1 0,0 0 0,-1 0 0,1 0 0,0 0 0,-1 0 0,1 1 0,-1-1 0,0 0 0,1 0 0,-1 0 0,0 0 0,1 1-1,-1-1 1,0 0 0,0 0 0,0 0 0,0 1 0,-1 0 0,1 52-106,-1-43 100,0-2 0,0-1-1,-1 1 1,0-1 0,0 0 0,-1 1 0,0-1 0,-1 0 0,1-1 0,-2 1-1,1-1 1,-1 0 0,0 0 0,0 0 0,-1 0 0,0-1 0,0 0 0,-1 0-1,-12 8 1,18-14 7,1 1 0,-1-1 0,1 0 0,-1 0 0,0 1 0,1-1-1,-1 0 1,0 0 0,1 1 0,-1-1 0,1 0 0,-1 0 0,0 0 0,1 0-1,-1 0 1,0 0 0,1 0 0,-1 0 0,0-1 0,1 1 0,-1 0-1,0 0 1,1 0 0,-1-1 0,1 1 0,-1 0 0,0-1 0,1 1 0,-1 0-1,1-1 1,-1 1 0,1-1 0,-1 1 0,0-2 0,-6-27 47,6 20-26,1 0 1,1 0-1,0 1 1,0-1 0,4-13-1,-2 15-17,1 0-1,-1 1 1,1 0-1,1-1 1,-1 2-1,1-1 1,7-7-1,-9 10-4,-1 1-1,0 0 0,1 0 0,-1 0 0,1 0 0,0 0 0,-1 0 0,1 1 0,0-1 0,0 1 0,0 0 0,0 0 0,0 0 0,0 0 0,1 0 0,-1 1 0,0 0 1,0-1-1,6 2 0,-8 2-17,0 1 0,0 0 0,0 0 0,-1 0 0,1-1 0,-1 1 1,0 0-1,0 0 0,-1 7 0,0-4-13,1 0 28,-2 0-1,1 0 1,-1-1 0,0 1 0,0 0-1,-1-1 1,1 0 0,-2 1-1,1-1 1,-1 0 0,1-1 0,-2 1-1,1-1 1,-1 1 0,-9 8 0,10-11 8,0 1 0,0 0 0,-1-1 0,1 0 0,-1 0 0,0 0 1,1-1-1,-1 1 0,0-1 0,0 0 0,-1-1 0,1 1 0,0-1 0,-1 0 1,1 0-1,0-1 0,-1 1 0,1-1 0,-1-1 0,1 1 0,-7-2 0,11 1 16,-1-1 0,1 0-1,-1 1 1,1-1 0,0 0-1,0 0 1,-1 0-1,1 0 1,1 0 0,-1 0-1,0 0 1,0 0-1,1 0 1,-1 0 0,1-1-1,0 1 1,0 0-1,-1 0 1,2 0 0,-1-1-1,0-2 1,0-2 35,0 1 0,1-1 0,0 0-1,0 1 1,0-1 0,4-10 0,-1 11-45,0 0-1,1-1 1,0 2-1,0-1 1,0 1 0,1-1-1,0 1 1,7-4-1,-10 6-15,1 1 1,-1-1-1,1 1 0,0 0 0,0 0 1,0 0-1,0 1 0,1-1 0,-1 1 1,0 0-1,0 0 0,1 0 0,-1 1 1,1 0-1,7 0 0,-11 2-1,0 0-1,0 0 1,0 1 0,0-1-1,0 0 1,-1 1 0,1-1-1,-1 0 1,0 1 0,0-1-1,0 1 1,0-1 0,0 0 0,0 1-1,-1 2 1,1 3-2,0-1 4,-1-1 0,0 1-1,1 0 1,-2 0 0,1-1 0,-1 1-1,0 0 1,-1-1 0,1 0 0,-7 11-1,7-14 8,0 0 0,0 0 0,0-1-1,-1 1 1,1 0 0,-1-1 0,0 0-1,0 1 1,1-1 0,-1 0 0,-1 0-1,1-1 1,0 1 0,0-1 0,-1 1-1,1-1 1,-1 0 0,1 0-1,-1-1 1,1 1 0,-8-1 0,10 0 2,1 0 1,-1 0-1,0-1 1,1 1-1,-1 0 1,1-1-1,-1 1 1,1 0-1,-1-1 1,1 1-1,-1-1 1,1 1-1,-1-1 1,1 1-1,0-1 1,-1 1-1,1-1 1,0 1-1,-1-1 1,1 0-1,0 1 1,0-1-1,0 0 1,0 1 0,-1-1-1,1 1 1,0-1-1,0 0 1,0-1-1,-1-24 27,1 22-8,1-4-13,0 0-1,0 0 0,0 0 1,1 0-1,0 0 1,0 0-1,1 1 1,0-1-1,1 1 1,0-1-1,0 1 0,0 0 1,1 1-1,0-1 1,0 1-1,1 0 1,0 0-1,0 1 1,0 0-1,0 0 1,1 0-1,0 1 0,11-6 1,-17 10-13,0-1 1,0 1-1,-1-1 0,1 1 1,0 0-1,0-1 1,0 1-1,0 0 1,0 0-1,0 0 0,1-1 1,-1 1-1,0 0 1,0 1-1,0-1 0,0 0 1,0 0-1,0 0 1,0 1-1,0-1 0,0 0 1,0 1-1,0-1 1,-1 1-1,1-1 1,0 1-1,0-1 0,0 1 1,0 0-1,-1-1 1,1 1-1,1 1 0,-1 1-1,1 0 0,-1 0-1,0 0 1,0 1 0,0-1-1,-1 0 1,1 0 0,-1 1-1,1-1 1,-1 6 0,-1 1-18,1 0 1,-2 1 0,1-1-1,-1 0 1,-1 0 0,-6 17 0,8-23 19,-1 0 1,0 0 0,-1 0-1,1 0 1,-1 0 0,1 0 0,-1 0-1,0-1 1,-1 0 0,1 1-1,0-1 1,-1 0 0,0-1-1,0 1 1,0-1 0,0 1-1,0-1 1,0 0 0,-1-1 0,1 1-1,0-1 1,-1 0 0,0 0-1,-5 0 1,9-1 7,0 0-1,1-1 1,-1 1 0,0-1-1,0 1 1,0 0 0,0-1-1,1 0 1,-1 1 0,0-1-1,0 1 1,1-1 0,-1 0-1,1 0 1,-1 1 0,1-1-1,-1 0 1,1 0 0,-1 0-1,1 0 1,-1 1 0,1-1-1,0 0 1,0 0 0,-1 0-1,1 0 1,0 0 0,0 0-1,0 0 1,0 0 0,0-1-1,0-41 134,0 31-55,1 7-66,-1-1 0,1 1 0,0-1 0,1 1 0,-1-1 0,1 1 0,0 0 0,1 0 0,-1 0 0,1 0 0,0 0 0,6-7 0,-7 9-21,1-1 0,0 1 0,0 0 0,0 1 0,0-1 0,0 0 0,0 1 0,1 0 0,-1 0 0,1 0 0,0 0-1,0 0 1,-1 1 0,1 0 0,0 0 0,0 0 0,0 0 0,5 0 0,-7 2-5,-1 0 0,0 0 0,0 0 0,0 0 0,0 1 0,0-1 0,0 0 0,0 0 0,-1 1 0,1-1 0,0 1 0,-1-1 0,1 1 0,-1-1 0,1 1 0,-1-1 0,0 1 0,0-1 0,1 1 0,-1 0 0,0-1 0,-1 1 0,1-1 0,0 1 0,-1 1 0,-2 47-114,1-45 122,1 0 0,-1 1 0,0-1 0,-1 0 0,1 0-1,-1 0 1,0-1 0,0 1 0,0-1 0,-1 1 0,1-1 0,-1 0 0,0 0 0,0-1 0,-1 1-1,1-1 1,-1 0 0,0 0 0,1-1 0,-1 1 0,0-1 0,-1 0 0,1 0 0,0-1 0,-1 0 0,1 1-1,-9-1 1,13-2 9,0 0-1,-1 0 0,1 0 1,1 0-1,-1 0 0,0 0 0,0 0 1,0-1-1,0 1 0,1 0 1,-1-1-1,1 1 0,-1 0 1,1-1-1,0 1 0,-1-1 1,1 1-1,0-1 0,0 1 0,0 0 1,0-1-1,0 1 0,0-1 1,1-2-1,1-42 180,0 39-176,-1 1-1,1-1 0,1 1 1,-1 0-1,1 0 0,0 0 1,0 0-1,1 1 0,0-1 0,0 1 1,9-9-1,-9 10-10,-1 0-1,1 1 1,0-1-1,1 1 1,-1 0-1,1 0 1,-1 0-1,1 1 1,0-1-1,0 1 1,0 0-1,0 1 1,0-1-1,1 1 1,7-1 0,-13 2-5,1 1 1,0-1 0,0 0 0,0 1-1,-1-1 1,1 0 0,0 1 0,-1-1-1,1 1 1,0-1 0,-1 1 0,1-1-1,-1 1 1,1 0 0,-1-1 0,1 1-1,-1 0 1,1-1 0,-1 1 0,1 0-1,-1-1 1,0 1 0,0 0 0,1 0-1,-1 0 1,0-1 0,0 1 0,0 0-1,0 0 1,0 0 0,0-1 0,0 2-1,0 36-127,-1-27 21,0-2 79,0 0 1,-1-1 0,0 1 0,0 0-1,-1-1 1,0 0 0,-1 0-1,0 0 1,-9 13 0,11-16 29,-1-1 1,-1 0 0,1 0-1,0-1 1,-1 1-1,0-1 1,0 1-1,-7 3 1,9-6 7,0 0 0,0 0 0,-1 0 0,1 0 0,0 0 0,0-1 1,-1 1-1,1-1 0,0 0 0,-1 1 0,1-1 0,-1 0 0,1 0 0,0-1 0,-1 1 0,1 0 1,0-1-1,-1 0 0,-1 0 0,2 0 4,1 0 1,0-1 0,-1 1-1,1 0 1,0 0 0,0-1-1,0 1 1,0 0 0,0-1-1,0 1 1,0-1-1,0 0 1,1 1 0,-1-1-1,1 0 1,-1 1 0,1-1-1,-1 0 1,1 1-1,0-4 1,-1-43 223,1 38-132,0 4-89,0-1-1,1 1 1,0 0 0,0 0-1,0 0 1,1-1 0,0 1-1,0 0 1,1 1 0,-1-1-1,1 0 1,1 1 0,-1 0-1,1-1 1,0 2 0,0-1-1,0 0 1,7-5 0,-2 4-508,-8 6 307,-1 0 0,0 1-1,1-1 1,-1 0 0,0 0-1,0 0 1,1 1-1,-1-1 1,0 0 0,1 0-1,-1 1 1,0-1 0,0 0-1,1 0 1,-1 1-1,0-1 1,0 0 0,0 1-1,0-1 1,0 0 0,1 1-1,-1-1 1,0 0-1,0 1 1,0-1 0,0 1-1,0-1 1,0 0-1,0 1 1,0-1 0,0 0-1,0 1 1,0-1 0,0 0-1,-1 1 1,1 0-1,0 20-4724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3.4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85 238 1777,'0'0'3828,"1"-25"-882,3-88-146,-4 63 641,1 0 3398,-5 121-6082,-22 120-1,13-111-647,-11 161 20,13-100-2619,6-106-989,-2-9-2217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4.2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1 294 9861,'0'0'1680,"24"-8"-623,78-24-660,-89 28-268,0 0-1,-1-1 1,0 0 0,0-1-1,0-1 1,-1 0-1,0 0 1,0-1 0,-1-1-1,0 1 1,0-2-1,-1 1 1,0-1 0,13-21-1,-19 25 163,-1 0 0,0-1-1,0 1 1,-1-1 0,1 0 0,-2 1 0,1-1-1,-1 0 1,0-12 0,0 10 83,0 8-332,0 0 1,-1 0 0,1 0-1,0 0 1,0 0 0,-1 0-1,1 0 1,-1 1-1,1-1 1,-1 0 0,1 0-1,-1 1 1,1-1 0,-1 0-1,0 1 1,1-1 0,-1 0-1,0 1 1,1-1-1,-1 1 1,0-1 0,0 1-1,0-1 1,0 1 0,1 0-1,-1-1 1,0 1 0,0 0-1,0 0 1,0 0-1,0 0 1,0 0 0,0 0-1,0 0 1,0 0 0,1 0-1,-3 0 1,0 0-5,-1 1 1,0-1-1,0 1 0,1 0 1,-1 0-1,0 0 0,1 0 1,-1 1-1,-3 1 0,-1 3-28,0 0 1,0 1-1,1 0 0,0 0 0,0 1 0,1 0 1,0 0-1,0 1 0,1-1 0,0 1 0,0 0 1,1 1-1,0-1 0,-3 14 0,1 1-28,0 1 0,2-1-1,0 1 1,1 45 0,2-65-27,1 1 0,0 0 0,0 0 0,1-1 0,0 1 0,0 0 0,0-1 0,1 1 0,0-1 1,0 1-1,0-1 0,0 0 0,1 0 0,0 0 0,0 0 0,1 0 0,-1-1 0,1 1 0,0-1 0,0 0 1,0 0-1,1-1 0,-1 1 0,1-1 0,0 0 0,0 0 0,0-1 0,1 1 0,5 1 0,4 2-225,-1-2-1,1 1 0,0-2 0,21 3 0,-19-5-511,0 0-1,0-1 0,0 0 1,-1-2-1,1 0 0,0-1 1,16-5-1,-21 4 212,0 0 0,0-1-1,0 0 1,0-1 0,-1 0-1,0-1 1,0-1 0,-1 1-1,14-14 1,-17 13 524,0 0-1,0 0 1,-1 0-1,0-1 1,-1 0 0,0 0-1,7-16 1,-10 17 1234,0 0 0,0 0-1,-1 0 1,0 0 0,0-1 0,-1-14 0,0 15 1977,-6 30-2988,1-2-48,-14 42-206,12-44 321,5-17 63,1-7 167,1 3-433,-1-40 468,2 0 0,2 0 0,1 0 0,13-49 0,-17 90-500,1 1 0,-1 0 1,0 0-1,1 0 0,0 0 0,-1 0 1,1 0-1,-1 0 0,1 0 0,0 0 0,0 0 1,0 0-1,0 0 0,0 0 0,0 1 0,0-1 1,0 0-1,0 1 0,0-1 0,0 0 0,0 1 1,0 0-1,0-1 0,0 1 0,1 0 1,-1-1-1,0 1 0,0 0 0,1 0 0,-1 0 1,0 0-1,0 0 0,0 0 0,1 0 0,-1 1 1,0-1-1,0 0 0,0 1 0,1-1 0,-1 1 1,0-1-1,0 1 0,0 0 0,0-1 1,0 1-1,1 1 0,7 4-37,-1-1 1,0 1-1,0 1 0,8 8 1,32 37 24,-35-35-66,1-1 0,1-1 0,0 0 0,1-1 0,1-1 0,27 17 0,-43-29 63,1 0-1,-1 0 0,1-1 1,0 1-1,-1-1 1,1 1-1,0-1 0,-1 1 1,1-1-1,0 0 0,-1 0 1,1 0-1,0 0 1,0 0-1,-1 0 0,1 0 1,0-1-1,-1 1 0,1-1 1,0 1-1,-1-1 1,1 0-1,0 1 0,-1-1 1,1 0-1,-1 0 0,0 0 1,1 0-1,-1 0 1,0-1-1,1 1 0,-1 0 1,0-1-1,0 1 0,0 0 1,0-1-1,-1 1 1,1-1-1,0 0 0,0 1 1,0-3-1,4-9 61,-1-1-1,0 0 1,-1 0-1,2-17 1,-1 6-30,20-126 1548,-21 147-1114,0 14-436,5 94-528,-5 110 1,-4-133-3935,1-65-684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4.59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52 205 9044,'0'0'5251,"20"-23"-4803,62-75 160,-80 95-500,1 0 1,-1 0-1,0 0 0,0 0 1,0 0-1,0-1 0,-1 1 0,1-1 1,-1 1-1,0-1 0,0 0 1,0 1-1,0-1 0,-1-4 1,0 7-55,0-1 0,0 1 0,-1 0 0,1 0 0,-1 0-1,1-1 1,-1 1 0,1 0 0,-1 0 0,1 0 0,-1 0 0,0 0 0,0 0 0,0 0 0,0 0 0,1 0 0,-1 1 0,0-1 0,-1 0 0,1 0 0,0 1 0,0-1 0,0 1 0,0-1 0,-3 0 0,0 0 18,0 0 1,-1 0-1,1 1 0,0 0 1,-1 0-1,1 0 1,0 0-1,-1 0 0,1 1 1,0 0-1,-1 0 0,1 0 1,0 0-1,0 1 0,0 0 1,-4 2-1,1 2-74,0 1 0,1-1 0,0 1 0,1 1 0,0-1 0,0 1 0,0 0 0,1 0 0,0 0 0,1 1 0,0-1 0,0 1 0,1 0 0,-2 9 0,0 2-16,2 0 0,0 0 0,0 0-1,2 0 1,3 30 0,-2-45-10,0-1-1,0 1 0,0-1 1,0 1-1,1-1 1,0 0-1,-1 1 0,2-1 1,-1 0-1,0 0 1,1-1-1,0 1 0,0 0 1,0-1-1,0 0 1,0 1-1,1-1 0,0-1 1,-1 1-1,1 0 1,5 1-1,41 13-2467,5-12-3690,-19-5-996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4.97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10229,'0'0'4452,"12"4"-4348,-6-2-102,-3-1 7,0-1 1,0 1-1,0 0 1,0 0-1,0 0 1,0 1-1,0-1 1,0 0-1,-1 1 1,1 0-1,-1 0 1,1 0-1,-1 0 0,0 0 1,1 0-1,-1 1 1,-1-1-1,1 1 1,0-1-1,0 1 1,-1 0-1,0 0 1,1-1-1,-1 1 1,0 0-1,0 0 1,-1 0-1,1 0 0,0 4 1,0 76-194,3-97 294,0 0 0,0 1 1,1-1-1,1 1 0,0 1 0,1-1 1,0 1-1,1 0 0,0 1 1,1 0-1,0 0 0,1 1 0,0 0 1,16-12-1,-25 21-95,1 1 0,-1-1 0,0 0-1,0 1 1,0-1 0,0 1 0,1-1 0,-1 1 0,0 0 0,0-1 0,1 1 0,-1 0-1,0 0 1,1 0 0,-1 0 0,0 0 0,1 0 0,-1 0 0,0 1 0,0-1 0,1 0-1,-1 1 1,0-1 0,0 1 0,0-1 0,1 1 0,-1 0 0,0-1 0,0 1 0,0 0-1,0 0 1,0 0 0,0 0 0,0 0 0,-1 0 0,1 0 0,0 0 0,0 0 0,-1 0-1,1 0 1,-1 0 0,1 1 0,-1-1 0,0 0 0,1 0 0,-1 1 0,0-1 0,0 0-1,0 2 1,3 10 59,-1 1-1,0-1 1,-1 24-1,-1-27 25,1 113-725,-1-74-5012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5.3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98 1 11317,'0'0'7139,"0"124"-6642,0-45-209,0 7-16,-2 2-96,-6-7-128,0-7-32,0-7 0,-3-14-16,-2-10-16,0-10-848,-3-14-1826,-3-14-2912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5.6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67 10725,'0'0'3586,"177"-36"-2722,-102 31-832,2-2-32,2-2-1393,-18-1-3649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6.46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31 11189,'0'0'1129,"27"-2"-460,174-13 1618,412 8 1236,-353 10-2892,-197-3-415,-61 0 317,-3-1-556,1 0 0,0 1-1,-1-1 1,1 1 0,0-1 0,-1 1-1,1-1 1,-1 1 0,1-1 0,-1 1-1,1 0 1,-1-1 0,1 1 0,-1-1-1,0 1 1,1 0 0,-1 0 0,1-1-1,-1 1 1,0 0 0,1 0 0,-1 0-1,0 0 1,1 0 0,-1 0 0,0 0-1,0 0 1,-26-1-1581,23 1 1154,-67 0-7236,29 0 253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7.03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212 0 5234,'0'0'8532,"-2"8"-7881,-8 19-351,-2 0-1,0-1 0,-2-1 0,-1 0 1,-1 0-1,-1-2 0,-1 0 1,-2-1-1,0-1 0,-35 30 0,151-38 726,127 26-1863,-77-4-3745,-73-16 10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7.4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22 12566,'0'0'7547,"1"-6"-7179,4-9-147,-1 32 144,1 60 345,-3-47-594,23 279-23,-24-303-264,0 27-803,-3-13-3219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7.82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84 10277,'0'0'1648,"141"-78"-735,-94 73-657,4 5-208,-9 0-48,-2 0-32,-8 2-144,-11 17-1393,-13 5 81,-8 2-1650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3:48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83 172 6227,'0'0'4527,"4"-1"-4385,-2 0-269,15-3 973,-16 5-781,-1 0-1,1 0 0,-1 0 1,1 0-1,-1 0 0,1 0 0,-1 0 1,0 0-1,0 0 0,0 0 1,1 0-1,-1 0 0,0 0 1,0 0-1,0 0 0,-1 1 1,1-1-1,0 0 0,0 0 1,-1 1-1,0 0-31,1-1 1,-1 1-1,0 0 0,0-1 1,0 1-1,0-1 0,0 1 1,0-1-1,0 1 0,-1-1 1,1 0-1,0 0 0,-1 1 1,1-1-1,-1 0 0,1 0 1,-1-1-1,0 1 0,1 0 0,-1 0 1,0-1-1,0 1 0,1-1 1,-1 0-1,0 1 0,-2-1 1,-51 4 1670,54-4-1668,1 0-1,-1-1 1,0 1 0,1-1 0,-1 1-1,1-1 1,-1 1 0,1-1 0,-1 1-1,1-1 1,-1 0 0,1 1 0,-1-1 0,1 0-1,0 1 1,-1-1 0,1 0 0,0 1-1,0-1 1,0 0 0,0 0 0,-1 1-1,1-1 1,0 0 0,0 0 0,0 1-1,1-3 1,-1-28 119,0 24-39,0 3-91,1 1-1,0-1 1,0 0 0,0 0-1,0 0 1,0 1-1,1-1 1,0 0-1,-1 1 1,1-1-1,1 1 1,-1 0-1,0 0 1,1 0 0,0 0-1,0 0 1,-1 1-1,5-3 1,-3 1-15,0 1 0,1 0 0,-1 0 0,1 1 0,0-1 0,0 1 0,0 0 0,0 0 1,0 1-1,0-1 0,1 1 0,9 0 0,-14 1-15,0 0 1,-1 1 0,1-1-1,0 1 1,-1-1-1,1 1 1,0-1-1,-1 1 1,1-1-1,-1 1 1,1 0-1,-1 0 1,1-1-1,-1 1 1,1 0-1,-1-1 1,0 1-1,1 0 1,-1 0-1,0 0 1,0 0-1,1-1 1,-1 1-1,0 0 1,0 0-1,0 0 1,0 0-1,0-1 1,-1 2-1,1 36-19,0-28 18,0-5-11,-1 1 0,0 0 0,-1-1 0,1 1 0,-1-1 0,0 1 0,-1-1 0,1 0 0,-1 0 0,0 0 0,0 0 0,0 0 1,-1-1-1,0 0 0,0 1 0,0-1 0,0-1 0,0 1 0,-1-1 0,0 1 0,0-1 0,0-1 0,0 1 0,0-1 0,-1 0 0,1 0 1,0 0-1,-10 1 0,14-3 23,0-1 0,0 1 0,0 0 0,1-1 0,-1 1 0,0-1 1,1 1-1,-1-1 0,0 0 0,1 1 0,-1-1 0,1 0 0,-1 1 1,1-1-1,-1 0 0,1 0 0,-1 1 0,1-1 0,0 0 0,0 0 0,-1 0 1,1 0-1,0 0 0,0 1 0,0-1 0,0 0 0,0-1 0,-3-31 103,3 29-93,0-8 43,0 1 0,0-1 0,1 1 0,1-1 0,0 1 1,0 0-1,1 0 0,0 0 0,1 0 0,6-11 0,-8 18-42,1-1 0,0 1 0,0-1 0,0 1 0,1 0 0,-1 0 0,1 1 0,0-1 0,0 1 0,1 0 0,-1 0 0,0 0 0,1 0 0,0 1 0,0 0 0,0 0 0,0 0 0,0 1 0,0-1 0,0 1 0,0 0 0,1 1 0,-1-1 0,6 1 0,-10 0-21,1 0 1,-1 1-1,1-1 0,-1 0 1,0 0-1,1 1 0,-1-1 1,0 1-1,1-1 0,-1 1 1,0-1-1,0 1 0,0 0 1,0 0-1,1 0 0,-1 0 1,0 0-1,0 0 0,0 0 1,-1 0-1,1 0 0,0 0 1,0 0-1,-1 0 0,2 2 1,0 2-7,-1-1 0,1 1 0,-1-1 0,0 1 0,-1 0 0,1-1 0,-1 1 0,0 5 0,0-2-24,0 1 0,-1-1 0,0 0 0,0 1 0,-1-1 0,0 0 0,-1 0 0,0 0-1,-4 8 1,-29 26-339,35-40 374,0-1-1,-1 1 1,1-1-1,0 0 1,0 0-1,-1 1 1,1-1-1,-1 0 1,0 0-1,1 0 1,-1 0-1,1-1 1,-1 1-1,0 0 1,0-1-1,0 1 0,1-1 1,-1 0-1,0 1 1,0-1-1,0 0 1,0 0-1,1 0 1,-1 0-1,0-1 1,-3 0-1,3-2 18,1 0 0,-1-1-1,1 1 1,0-1 0,0 1 0,0-1-1,0 0 1,1 1 0,0-1-1,0 0 1,0 1 0,0-1 0,1-5-1,-1 1 31,0-1 6,0 1 0,1-1-1,0 0 1,0 1-1,1-1 1,0 1 0,1 0-1,0-1 1,6-10-1,-8 16-43,1-1-1,1 1 1,-1 0 0,0 0-1,1 0 1,0 0-1,-1 1 1,1-1-1,0 1 1,0-1 0,1 1-1,-1 0 1,0 1-1,1-1 1,-1 0-1,1 1 1,0 0 0,-1 0-1,1 0 1,0 0-1,0 0 1,0 1-1,6 0 1,-9 1-18,0-1 1,0 1-1,1 0 1,-1 0-1,-1 0 1,1 0-1,0 0 1,0 0-1,0 0 0,0 0 1,-1 0-1,1 0 1,0 1-1,-1-1 1,1 0-1,-1 0 0,0 1 1,1-1-1,-1 0 1,0 1-1,0-1 1,0 0-1,0 1 0,0-1 1,0 0-1,0 1 1,0 1-1,-2 44-18,2-45 24,-1 5-3,-1 0-1,0 0 1,0 0 0,0 0-1,-1 0 1,0-1-1,-1 1 1,1-1 0,-1 0-1,-5 6 1,6-8 3,0-1 1,1 1-1,-1-1 1,0 0-1,-1 0 0,1 0 1,0 0-1,-1 0 0,0-1 1,0 0-1,1 0 1,-1 0-1,0 0 0,-1 0 1,1-1-1,0 0 1,-9 2-1,12-4 9,0 0 0,0 0 0,-1 0 0,1 0 1,0 0-1,0 0 0,0 0 0,1 0 0,-1 0 0,0 0 1,0 0-1,1 0 0,-1-1 0,0 1 0,1 0 0,-1-1 0,1 1 1,0 0-1,-1-1 0,1 1 0,0 0 0,0-1 0,0 1 0,0-1 1,0 1-1,0 0 0,0-1 0,1-1 0,3-46 87,-3 43-80,1 0 0,1 1 0,-1-1 0,1 0-1,0 1 1,0 0 0,0 0 0,1 0 0,0 0-1,0 0 1,0 1 0,6-5 0,-8 7-15,1-1 0,0 1-1,0-1 1,0 1 0,0 0 0,0 0 0,0 1 0,1-1 0,-1 0 0,1 1-1,-1 0 1,1 0 0,-1 0 0,1 0 0,-1 1 0,1 0 0,0-1 0,0 1-1,-1 0 1,1 1 0,4 0 0,-7 0-4,0-1 0,0 1-1,0 0 1,0 0 0,-1-1 0,1 1 0,0 0-1,-1 0 1,1 0 0,0 0 0,-1 0 0,1 0-1,-1 0 1,1 0 0,-1 0 0,0 0 0,0 0-1,1 0 1,-1 1 0,0-1 0,0 0 0,0 2-1,0 32-30,0-25 16,0 0 10,-1-1 0,0 1 0,-1 0 0,1-1 0,-2 1 0,1-1 0,-2 0 0,1 0 0,-1 0 0,0 0 0,-7 10 0,8-14 5,-1-1-1,1 1 0,-1-1 1,0 0-1,0 0 1,0 0-1,0-1 1,-1 1-1,0-1 0,1 0 1,-1 0-1,0-1 1,-1 0-1,1 1 0,0-2 1,-1 1-1,1-1 1,-1 1-1,1-1 0,-1-1 1,-6 1-1,10-1 12,-1-1 0,1 1 0,0-1 0,0 1 0,0-1-1,-1 0 1,1 0 0,0 0 0,0 0 0,0 0 0,0 0 0,1-1 0,-1 1-1,0-1 1,0 1 0,1-1 0,-1 0 0,1 1 0,0-1 0,-1 0-1,1 0 1,0 0 0,0 0 0,0 0 0,0 0 0,1 0 0,-1-1-1,0 1 1,1 0 0,0 0 0,-1-1 0,1-1 0,-2-13 86,1 0 0,0 1 0,2-23 0,0 27-40,0 6-37,0 0 0,0 0 1,0 0-1,1 1 0,0-1 0,0 1 1,1-1-1,0 1 0,-1 0 0,2 0 1,-1 0-1,1 0 0,6-7 0,-8 10-19,1-1 0,0 0 0,0 0 0,-1 1-1,2 0 1,-1-1 0,0 1 0,0 0 0,1 1 0,-1-1-1,1 1 1,0-1 0,-1 1 0,1 0 0,0 0-1,0 1 1,-1-1 0,1 1 0,0 0 0,0 0 0,0 0-1,6 1 1,-9 1-16,0-1-1,0 1 1,0-1-1,0 1 1,0-1-1,0 1 0,0 0 1,-1-1-1,1 1 1,-1 0-1,1 0 1,-1-1-1,0 1 1,1 0-1,-1 0 0,0 0 1,0 0-1,0 0 1,-1 3-1,-6 40-1257,5-42 1007,0-1 0,0 1 0,0 0 0,-1 0-1,0-1 1,1 0 0,-1 1 0,-4 1-1,-31 19-4316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8.1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75 8132,'0'0'4066,"141"-74"-3730,-107 74-272,-2 0 0,-6 9-64,1 10-48,-3 3-400,0-3-1409,2-5-3266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8.9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0 211 9540,'0'0'4952,"20"-3"-4555,-4 1-326,-3 1 47,1-1 1,-1 0-1,1-1 0,-1 0 1,0-1-1,0-1 0,0 0 1,-1-1-1,20-11 0,-29 14-81,0 0 0,0 0 0,0-1 0,0 1 0,-1-1 0,0 1 0,1-1 0,-1 0 0,0 0 0,-1 0 0,1 0 0,-1 0 0,2-8 0,1-58 667,-4 62-538,0 7-118,-1 0 1,1 0 0,-1 0-1,1-1 1,-1 1 0,0 0 0,0 0-1,0 0 1,1 0 0,-1 0-1,0 0 1,0 0 0,0 0-1,-1 1 1,1-1 0,0 0 0,0 1-1,0-1 1,0 0 0,-1 1-1,1 0 1,0-1 0,-1 1-1,1 0 1,0-1 0,-1 1-1,1 0 1,0 0 0,-1 0 0,1 0-1,0 1 1,-1-1 0,1 0-1,-2 1 1,-2-1 3,-1 1 0,1-1 0,0 1 0,-1 0 0,1 1 0,0-1 0,0 1-1,-7 4 1,4 0-41,1 0 0,0 1 0,0 0 0,0 0 0,1 1 0,1 0 0,-1 0-1,1 0 1,0 0 0,1 1 0,0 0 0,0 0 0,-4 19 0,4-11-20,1 0 0,0 0 0,1 0 0,1 1 0,0-1 0,2 0-1,2 22 1,-2-33-103,1-1-1,0 0 1,0 1-1,0-1 1,0 0-1,1 0 1,0 0-1,0 0 0,0-1 1,1 1-1,-1-1 1,1 0-1,0 0 1,0 0-1,1-1 1,-1 1-1,1-1 1,0 0-1,-1-1 0,1 1 1,1-1-1,-1 0 1,0 0-1,0 0 1,11 1-1,-4 0-835,0-1-1,0 0 1,1-1 0,-1 0-1,0-1 1,1-1 0,-1 0-1,0 0 1,1-1 0,23-8-1,14-17-4290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9.2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59 74 9060,'0'0'10592,"-3"-17"-9803,1 1-687,-8-24 109,10 40-209,0 0-1,0 0 1,0 0-1,0 0 0,0 0 1,-1-1-1,1 1 0,0 0 1,0 0-1,0 0 1,0 0-1,-1 0 0,1 0 1,0 0-1,0 0 0,0 0 1,0 0-1,-1 0 0,1 0 1,0 0-1,0 1 1,0-1-1,0 0 0,0 0 1,-1 0-1,1 0 0,0 0 1,0 0-1,0 0 1,0 0-1,0 0 0,0 0 1,-1 1-1,1-1 0,0 0 1,0 0-1,0 0 1,0 0-1,0 0 0,0 1 1,0-1-1,0 0 0,0 0 1,0 0-1,0 0 1,0 0-1,0 1 0,0-1 1,0 0-1,0 0 0,0 0 1,0 0-1,0 1 0,0-1 1,0 0-1,0 0 1,0 0-1,0 0 0,0 0 1,0 1-1,0-1 0,0 0 1,0 0-1,0 0 1,1 1-1,-6 38 100,-1 44 83,-14 308-873,17-315-4903,-2-56 139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9.5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0 283 8756,'0'0'1072,"23"-13"89,77-47 421,-86 51-1275,-1 0 0,0-1 1,0-1-1,-1 0 0,10-13 0,-17 18-86,0 0 1,0-1-1,-1 1 1,0-1-1,-1 0 1,1 0-1,-1 0 1,-1-1-1,4-12 1,-6 18-150,1 0 0,-1 1 0,1-1 0,-1 0 0,0 0 0,0 0 0,0 1 0,0-1 0,0 0 0,0 0-1,-1 1 1,1-1 0,0 0 0,-1 0 0,0 1 0,1-1 0,-1 0 0,0 1 0,0-1 0,0 1 0,0-1 0,0 1 0,0-1 0,0 1 0,0 0 0,-1 0 0,1-1 0,0 1 0,-1 0 0,-2-1 0,0 1-36,1 0 1,0 0 0,0 1 0,0-1-1,0 1 1,0 0 0,0 0 0,-1 0-1,1 0 1,0 1 0,0-1-1,0 1 1,0 0 0,0 0 0,0 0-1,0 0 1,-5 3 0,1 1-38,1-1 0,-1 1 1,1 1-1,0-1 0,1 1 0,-1 0 1,1 0-1,0 0 0,1 1 0,-1 0 1,2 0-1,-1 0 0,1 0 0,0 1 1,0 0-1,1-1 0,-3 11 0,0 10-18,0-1 0,2 1-1,0 47 1,3-71-54,0 0 0,0 0 0,0 0 0,1-1 0,0 1 0,0 0 0,0 0-1,0 0 1,0 0 0,1-1 0,-1 1 0,1-1 0,0 1 0,0-1 0,1 0 0,-1 0 0,1 0-1,-1 0 1,1 0 0,0 0 0,0-1 0,0 1 0,0-1 0,1 0 0,-1 0 0,1 0 0,-1-1-1,6 2 1,6 2-900,0-1-1,1-1 1,0-1-1,0 0 1,27-1-1,25-1-2972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09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68 121 8660,'0'0'7358,"-11"16"-7107,-32 52-91,41-62-149,-1 0 1,1 0-1,0 0 0,1 1 1,0-1-1,0 0 1,-1 10-1,3-1 97,-1-23 224,0-19-299,1-1 0,0 1 0,3 1 0,8-41 0,-11 66-38,-1 0 0,0 1 1,0-1-1,0 0 0,1 1 0,-1-1 0,0 1 0,1-1 1,-1 1-1,0-1 0,1 1 0,-1-1 0,1 1 0,-1-1 1,1 1-1,-1-1 0,1 1 0,-1 0 0,1-1 0,-1 1 1,1 0-1,0 0 0,-1-1 0,1 1 0,-1 0 0,1 0 0,0 0 1,-1 0-1,1 0 0,0 0 0,-1 0 0,1 0 0,0 0 1,-1 0-1,1 0 0,-1 0 0,1 0 0,0 0 0,-1 1 1,1-1-1,-1 0 0,1 0 0,0 1 0,-1-1 0,1 0 0,-1 1 1,1-1-1,-1 1 0,1-1 0,-1 1 0,0-1 0,1 1 1,-1-1-1,1 2 0,29 31-57,-28-30 73,13 18-6,25 30 1,-38-49-4,0 1-1,1-1 1,-1 0-1,1 0 1,-1 0-1,1 0 1,0-1-1,0 1 1,0-1-1,0 1 1,0-1-1,0 0 1,0 0 0,0-1-1,1 1 1,2 0-1,-3-2 6,-1 0 0,1 0 1,-1 1-1,1-2 0,-1 1 0,0 0 0,0 0 1,1-1-1,-1 1 0,0-1 0,0 0 0,0 1 0,-1-1 1,1 0-1,0 0 0,-1 0 0,1-1 0,0-1 1,29-51 284,-26 45-137,2-2 454,0 0-1,-1-1 0,-1 0 0,0 0 1,0-1-1,-2 1 0,5-26 1,-8 312-671,0-214-3125,0-1-3278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10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85 281 1569,'0'0'13038,"9"-24"-12033,27-79-415,-35 99-522,0 0 0,0-1-1,0 1 1,-1 0 0,1 0 0,-1 0-1,0-1 1,0 1 0,0 0 0,-1 0 0,0-1-1,1 1 1,-2 0 0,1 0 0,0 0-1,-1 0 1,0 0 0,1 1 0,-2-1-1,1 0 1,0 1 0,-1-1 0,-5-5 0,0 2 245,-1 0 1,1 0 0,-1 1 0,-1 1 0,1 0-1,-15-7 1,23 12-285,1 0 0,-1-1 0,1 1 0,-1 0-1,1 0 1,-1-1 0,0 1 0,1 0 0,-1 0 0,1 0 0,-1 0 0,0 0-1,1-1 1,-1 1 0,1 0 0,-1 1 0,0-1 0,1 0 0,-1 0-1,0 0 1,1 0 0,-1 0 0,1 1 0,-1-1 0,1 0 0,-1 0 0,1 1-1,-1-1 1,1 0 0,-1 1 0,1-1 0,-1 1 0,1-1 0,-1 1-1,1-1 1,0 1 0,-1-1 0,1 1 0,0-1 0,-1 1 0,1-1 0,0 1-1,0-1 1,-1 2 0,-1 30-155,2-25 204,-2 8-88,1-1 0,1 1 0,0-1 0,1 1-1,1-1 1,0 1 0,1-1 0,0 0-1,1 0 1,1 0 0,9 19 0,-1-13-504,0-1 0,22 25-1,5-9-2604,-36-32 2295,1 0 0,-1 0 0,1-1 0,0 0 0,0 0 0,0 0 0,6 1 1,11-2-6869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10.6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43 9380,'0'0'3605,"6"11"-3371,-1 0-233,0 0-1,-1 0 0,0 0 1,-1 1-1,-1-1 0,1 1 0,-2 0 1,1 22-1,-1-16-58,0-14-23,-1 0 1,1-1-1,-1 1 1,0 0-1,0 1 0,0-1 1,0 0-1,-1-1 1,0 1-1,1 0 0,-2 0 1,1 0-1,0 0 1,-1-1-1,1 1 0,-1 0 1,0-1-1,-1 0 1,-2 4-1,4-32 156,2 9 105,0 0 0,1-1 0,0 1 0,2 0 0,0 0 0,9-25 0,-10 34 3,0-1 1,1 1-1,-1 0 1,2 0-1,-1 1 1,1-1-1,0 1 1,0 0 0,0 0-1,1 0 1,0 1-1,0 0 1,0 0-1,1 0 1,12-6-1,-16 10-161,-1 0-1,0 0 1,0 0 0,1 0-1,-1 0 1,0 1 0,1-1-1,-1 1 1,1-1-1,-1 1 1,1 0 0,-1 0-1,0 0 1,1 0 0,-1 0-1,1 1 1,-1-1-1,1 1 1,-1 0 0,0 0-1,1 0 1,-1 0 0,0 0-1,0 0 1,0 0-1,0 1 1,0-1 0,0 1-1,0-1 1,0 1-1,0 0 1,-1 0 0,1 0-1,-1 0 1,0 0 0,1 0-1,-1 0 1,0 0-1,0 1 1,1 2 0,2 10 54,0 0 1,0 0-1,-1 0 0,-1 0 1,0 18-1,-2-30-52,3 183-966,-3-134-3343,0-35-237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10.9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 0 13494,'0'0'5811,"11"132"-5027,-3-63-480,-3 5-96,-2 2-15,0-2-145,-3-4-48,0-11 0,0-11-689,0-10-1712,-8-19-1633,-16-14-3377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20:11.3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5 9284,'0'0'2081,"178"-5"-2225,-125 5-1265</inkml:trace>
  <inkml:trace contextRef="#ctx0" brushRef="#br0" timeOffset="1">593 251 15735,'0'0'1025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11-01T08:41:00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8078 10133 0,'0'21'204,"21"0"-189,0-21 1,-21 21-16,0 0 0,22 1 31,-22-1 0,0 0-15,21-21 0,-21 21-1,0 0 1,0 0-1,0 1 1,0-1 0,0 0-1,21-21 17,-21-21 30,0 0-31,-21 21-15,21-22-16,-21 22 0,21-21 0,0 0 16,0 0-1,-22 0-15,1 0 16,21-1-1,0 1 17,0 0-17,0 0 95</inkml:trace>
  <inkml:trace contextRef="#ctx0" brushRef="#br0" timeOffset="3483.4">9817 10154 0,'42'0'203,"22"0"-203,-1 0 16,1 0-16,-1-21 16,1-1-1,-43 1-15,22 21 16,-1 0-16,-42-21 0,21 21 0,0 0 15,-42 0 32,-42 0-47,-1 0 16,22 0 0,-22 0-16,0 0 0,43 0 15,-21 0-15,21 0 0,-1 0 16,1 0-16,0 0 31,21 21 0,-21-21-31,21 21 32,0 1-32,21-22 46,0 0-46,22 0 16,-1 0-16,-21 0 0,22 0 16,-22 0-1,0-22-15,0 22 16,0 0-16,-42 0 31,0 0-31,0 0 16,0 0-16,-1 0 0,-20 22 15,21-22-15,-22 0 16,22 0-16,21 21 16,-21-21-16,21 21 15,-21-21 1,21 21 0,21-21 46,0 0-46,22 0-16,-22 0 31,0 0-31,-42 0 47,0 0-47,-1 21 15,1-21-15,0 0 16,21 22 0,-21-22-1,0 0-15,42 0 63,0 0-48,21 0-15,1 0 16,20 0-16,1 0 0,21 0 16,-43 0-16,1 0 15,-1 0-15,-21 0 16,0 0-16,1 0 16,-22-22-1,-43 22-15,22-21 16,-21 21-16,-22-21 15,43 21-15,0 0 0,-1 0 16,1 0-16,0 0 16,0 0-16,0 0 15,-1 0 1,44 0 62,20 0-62,22 0-1,-22 0-15,-21 0 16,0-21 0,1 21-16,-44 0 31,1 0-16,0 0 1,-21 0 0,20 0-16,-20 42 15,21-21-15,0-21 16,-1 22-16,22-1 16,-21-21-16,21 21 0,21-21 62,1 0-62,-1-21 16,0 21-16,-21-21 15,21 21 1,0 0-16,-21-22 31,0 1-15,-21 21 15,21 21-15,0 1 46,0-1-46,21 0-1,1-21-15,20 0 16,-21 0 0,22 0-1,-22 0-15,0 0 0,-21-21 16,0 0 0,-21 21 15,-22 0-16,1 0-15,21 0 16,0 0-16,-1 0 16,1 0-16,0 0 0,0 0 15,0 0 1,42 0 62,0 0-62,-21-22-16,0 1 15,-21 21 32,21 21-16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3:4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91 5843,'0'0'6344,"0"-5"-5632,1 3-631,-1 0 0,0 0 0,1 0 0,-1 0 0,1 0-1,-1 0 1,1 1 0,0-1 0,0 0 0,0 0 0,0 1 0,0-1 0,0 1-1,0-1 1,0 1 0,1-1 0,-1 1 0,1 0 0,-1-1 0,1 1-1,-1 0 1,1 0 0,0 0 0,-1 0 0,1 1 0,0-1 0,0 0 0,0 1-1,0-1 1,-1 1 0,1 0 0,0 0 0,0-1 0,0 1 0,0 1-1,0-1 1,0 0 0,0 0 0,0 1 0,0-1 0,0 1 0,-1-1 0,1 1-1,3 1 1,-4 0-61,0-1-1,0 1 1,1-1-1,-1 1 1,-1 0 0,1 0-1,0-1 1,0 1-1,-1 0 1,1 0-1,-1 0 1,1 0 0,-1 0-1,0 0 1,0-1-1,0 1 1,0 0-1,0 0 1,0 0 0,0 0-1,-1 2 1,1-1-10,0 1 1,-1-1 0,1 0 0,-1 1 0,0-1 0,0 0-1,0 0 1,0 0 0,-1 0 0,1 0 0,-4 5-1,3-6 5,1-1 0,-1 1 0,0-1 0,-1 1 0,1-1 0,0 0 0,0 0 0,0 0 0,-1 0 0,1 0 0,-1 0 0,1-1 0,0 1 0,-1-1 0,1 0 0,-6 0 0,7 0-9,0-1 1,0 1-1,0-1 0,0 1 1,-1-1-1,1 0 1,0 0-1,0 1 1,0-1-1,0 0 1,0 0-1,1 0 1,-1 0-1,0 0 1,0 0-1,1 0 1,-1-1-1,0 1 1,1 0-1,-1 0 1,1 0-1,0-1 1,-1 1-1,1 0 1,0-1-1,0 1 1,0 0-1,0 0 1,0-1-1,0 1 1,0-3-1,0-11 59,0 10-9,0 0 1,0 0-1,0 0 1,0-1-1,1 1 0,0 0 1,0 0-1,2-7 1,-1 10-56,-1 1 1,0-1-1,0 1 1,1 0 0,-1-1-1,1 1 1,-1 0-1,1 0 1,-1 0-1,1 0 1,0 0-1,-1 0 1,1 1 0,0-1-1,0 0 1,0 1-1,0 0 1,-1-1-1,1 1 1,0 0-1,0 0 1,0 0 0,0 0-1,0 0 1,0 0-1,0 1 1,2 0-1,-3-1-3,0 1 0,1-1 0,-1 1-1,0 0 1,0 0 0,0-1 0,0 1 0,0 0-1,0 0 1,0 0 0,0 0 0,0 0 0,0 0-1,0 0 1,0 0 0,-1 1 0,1-1-1,-1 0 1,1 0 0,-1 1 0,1-1 0,-1 0-1,0 1 1,1-1 0,-1 0 0,0 1 0,0-1-1,0 2 1,1 50-77,-2-41 46,1-9 2,0 1-1,-1 0 1,1-1-1,-1 1 1,0-1-1,0 0 1,-1 1 0,1-1-1,-1 0 1,0 0-1,1 1 1,-1-1-1,0-1 1,-1 1-1,1 0 1,-1 0-1,1-1 1,-1 0-1,0 1 1,0-1-1,0 0 1,0 0 0,0-1-1,0 1 1,0-1-1,-1 1 1,1-1-1,0 0 1,-1 0-1,0-1 1,1 1-1,-1-1 1,-5 1-1,8-2 35,0 0-1,0 1 1,0-1-1,0 0 0,0 0 1,1 0-1,-1 1 0,0-1 1,1 0-1,-1 0 1,0 0-1,1 0 0,-1 0 1,1 0-1,-1-1 0,1 1 1,0 0-1,-1 0 0,1 0 1,0 0-1,0 0 1,0-1-1,0 1 0,0-2 1,-1-37 121,1 33-91,0 2-14,0 0 1,0 0-1,1 0 1,-1 0 0,1 0-1,0 0 1,1 0 0,-1 0-1,1 1 1,0-1 0,0 1-1,0-1 1,1 1-1,-1 0 1,1 0 0,0 0-1,1 0 1,-1 0 0,1 1-1,-1-1 1,1 1 0,0 0-1,0 0 1,0 1-1,1-1 1,-1 1 0,1 0-1,-1 0 1,1 0 0,0 1-1,-1 0 1,1-1 0,0 2-1,0-1 1,6 0 0,-9 1-25,-1 0 1,0 0 0,1 0 0,-1 0 0,0 0 0,0 0 0,1 0 0,-1 1 0,0-1 0,0 0 0,0 1 0,1-1 0,-1 1 0,0-1 0,0 1 0,0-1 0,0 1 0,0 0 0,0 0 0,0-1 0,0 1 0,0 0-1,0 0 1,0 0 0,-1 0 0,1 0 0,0 0 0,-1 0 0,1 1 0,0 0 0,0 2-1,-1 0 0,1 0 0,-1 0 0,0 1 0,0-1 0,-1 0 0,1 0 0,-3 6 0,2-5-9,-1 0 1,0-1 0,-1 1 0,1-1-1,-1 1 1,0-1 0,0 0-1,0 0 1,-1 0 0,1 0-1,-1-1 1,0 1 0,0-1-1,0 0 1,-9 4 0,-6 4-34,0-1 1,-27 10 0,41-18 70,0 0 1,0-1-1,0 0 1,0 0-1,0 0 1,0 0-1,-1-1 1,1 0-1,0 0 1,-9-1-1,13-3 37,0 1 0,0-1 1,0 0-1,1 0 0,-1 0 0,1 0 0,0 0 0,0 0 1,2-7-1,-2 4 5,1 2-56,0-1 0,0 1 0,0-1 0,1 1 0,0 0 0,0 0 0,0-1 0,1 1 0,0 1 0,0-1 0,0 0 0,0 1 0,1-1 0,0 1 0,0 0 0,0 1 0,6-5 0,-5 3 0,1 0-1,0 1 0,0 0 1,1 0-1,-1 1 0,1 0 0,0 0 1,0 0-1,0 1 0,0 0 1,0 0-1,15-1 0,-21 3-11,0 1 0,0-1 0,0 0 0,0 1 0,0-1 0,-1 1 0,1-1 0,0 1 0,0-1 0,0 1 0,-1 0 0,1-1 0,0 1 0,-1 0 0,1-1 0,-1 1 0,1 0 0,-1 0 0,1 0 0,-1-1 0,0 1 0,1 0 0,-1 0 0,0 0 0,1 0 0,-1 0 0,0 0 0,0 0 0,0 0 0,0 0 0,0 1 0,0 41-92,0-31 81,0-6 10,0-1-1,0 1 1,-1-1-1,1 0 0,-1 1 1,0-1-1,-1 0 0,0 1 1,1-1-1,-1 0 0,-1 0 1,1 0-1,-1-1 1,0 1-1,0-1 0,0 1 1,-1-1-1,1 0 0,-1 0 1,0-1-1,0 1 1,-1-1-1,1 0 0,-1 0 1,0 0-1,1 0 0,-1-1 1,0 0-1,0 0 1,-1 0-1,1-1 0,0 0 1,-1 0-1,1 0 0,-11 0 1,15-2 6,0 1 1,-1 0 0,1-1 0,0 1-1,0 0 1,-1-1 0,1 0 0,0 1-1,0-1 1,0 0 0,0 1 0,0-1-1,0 0 1,0 0 0,0 0 0,0 0-1,0 0 1,1 0 0,-1 0 0,0 0-1,1 0 1,-1 0 0,0-1 0,1 1-1,0 0 1,-1 0 0,1-1 0,0 1-1,-1 0 1,1-1 0,0-1 0,-2-52 97,3 42-15,0 8-86,0 1 0,0-1 1,0 0-1,1 0 0,0 1 1,0-1-1,0 1 0,0-1 1,1 1-1,0 0 1,0 0-1,0 0 0,0 0 1,1 1-1,-1-1 0,1 1 1,0 0-1,0 0 1,0 0-1,0 1 0,1-1 1,-1 1-1,1 0 0,-1 0 1,1 1-1,0 0 1,0-1-1,0 1 0,0 1 1,-1-1-1,1 1 0,0 0 1,0 0-1,0 0 0,9 2 1,-11-1-7,-1 0 0,0 1 0,0-1 0,0 0 0,-1 1-1,1-1 1,0 1 0,0-1 0,-1 1 0,1 0 0,-1 0 0,1 0 0,-1 0 0,0 0 0,0 0 0,0 0 0,0 0 0,0 0 0,0 0-1,0 1 1,-1-1 0,1 0 0,-1 1 0,0 2 0,3 65-104,-4-52 60,2-14 39,-1 0 1,0 0 0,0 0 0,-1 0 0,1 0-1,-1 0 1,0 0 0,0 0 0,0 0-1,0-1 1,-1 1 0,0 0 0,0-1-1,0 1 1,0-1 0,0 1 0,-1-1-1,1 0 1,-1 0 0,0 0 0,0-1-1,0 1 1,0 0 0,0-1 0,-1 0 0,1 0-1,-1 0 1,0 0 0,1-1 0,-1 1-1,0-1 1,0 0 0,0 0 0,0-1-1,0 1 1,0-1 0,0 0 0,0 0-1,0 0 1,0 0 0,0-1 0,-6-1 0,8 1 26,-1 0 1,1 0 0,-1-1 0,1 1 0,0-1 0,-1 0 0,1 0-1,0 0 1,0 0 0,0 0 0,1 0 0,-1 0 0,0-1 0,1 1-1,0-1 1,-1 1 0,1-1 0,0 1 0,0-1 0,0 0 0,1 0 0,-1 1-1,1-1 1,-1-4 0,-5-72 410,6 79-427,0-6 25,0-1 0,1 1 0,-1-1-1,1 1 1,0 0 0,1-1 0,-1 1 0,1 0 0,1 0 0,-1 0 0,6-10 0,-6 13-25,1 1 0,-1-1 0,1 0 0,0 1 0,0-1 0,0 1 1,0 0-1,0 0 0,1 0 0,-1 0 0,0 1 0,1-1 0,-1 1 0,1 0 1,0 0-1,0 0 0,-1 0 0,1 1 0,0 0 0,0-1 0,4 2 0,-6-1-7,0 0-1,-1 0 0,1 0 0,0 1 0,0-1 0,-1 0 1,1 1-1,0 0 0,-1-1 0,1 1 0,-1 0 1,1 0-1,-1 0 0,1 0 0,-1 0 0,1 0 0,-1 0 1,0 0-1,0 1 0,0-1 0,2 2 0,-1 1-6,0 0-1,0 0 1,0 0 0,0 0-1,-1 0 1,0 1-1,0-1 1,1 6-1,0 5-296,-1 1 0,-1-1-1,-3 29 1,3-42 161,0 0 0,-1 0 0,1 0 0,0-1 0,-1 1 0,0 0 1,1-1-1,-1 1 0,0 0 0,0-1 0,0 1 0,0-1 0,0 1 0,0-1 0,-1 0 0,1 1 0,-3 1 0,-18 5-5392,4-7-3041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44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95.27508" units="1/cm"/>
          <inkml:channelProperty channel="Y" name="resolution" value="62.06897" units="1/cm"/>
          <inkml:channelProperty channel="T" name="resolution" value="1" units="1/dev"/>
        </inkml:channelProperties>
      </inkml:inkSource>
      <inkml:timestamp xml:id="ts0" timeString="2021-10-21T09:18:26.4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16201 4960 0,'-44'0'16,"44"-22"-1,-22 22 1,22-43 0,0-1-1,0 0 1,0-22-1,0 22 1,66 44-16,22-66 16,-22 66-1,87 0 1,-21 66 0,-88-22-1,-44 44-15,44 87 16,-110-21-1,-88-22 1,1-89 0,65 1 15,44-44-15,88-87-1,0 21-15</inkml:trace>
  <inkml:trace contextRef="#ctx0" brushRef="#br0" timeOffset="316.36">16772 4653 0,'0'0'0,"0"-44"47,-44 110-16,44-22-15,-66 0-16,66 0 0,0 0 15,0 21 1,66 45-1,22-66 1,0 0 0,-44-44-1</inkml:trace>
  <inkml:trace contextRef="#ctx0" brushRef="#br0" timeOffset="711.39">17123 3622 0,'-44'-44'0,"44"88"47,0 21-47,0 23 15,44-22 1,-44 0-16,0 0 16,44-22-16,-44 0 0,0 43 31</inkml:trace>
  <inkml:trace contextRef="#ctx0" brushRef="#br0" timeOffset="1640.95">16948 4609 0,'0'0'0,"-44"0"16,44 22-1,-44 22 17,-22 44-17,22-22 1,-22-22-1,66-1 1,0 23 0,0 22-1,44-44 1,-44 0-16,0 22 16,44 22-1,0-45 1,22 1-1,109-44 1,-87 0 0,-44-22-1,0-22 1,-66 44 31</inkml:trace>
  <inkml:trace contextRef="#ctx0" brushRef="#br0" timeOffset="4301.39">17782 2349 0,'-44'-44'47,"-22"44"-47,22 0 15,-22 0-15,-22 0 16,1 0-1,-45 0-15,-153 88 16,-67 21 0,45 45-1,87 43 1,-131 220 0,-176 461-1,286-241 1,175 131-1,66-285 1,176 22 0,-23-154-1,242-88 1,791-263 15,-88-176-15,153-153-1,-307-22 1,-615 88-16,0-242 16,-329-66-1,-241-109 1,-176-110 0,0-88-1,-22 242 1,109 570-1,-175 154 1,242 65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3:4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94 101 3458,'0'0'7768,"0"-8"-6450,3-23-611,-3 30-676,0 1 0,0-1 0,0 0 0,0 1 0,1-1-1,-1 1 1,0-1 0,0 1 0,1-1 0,-1 0 0,0 1 0,1-1-1,-1 1 1,1-1 0,-1 1 0,1 0 0,-1-1 0,1 1 0,-1-1-1,1 1 1,-1 0 0,1-1 0,-1 1 0,1 0 0,-1 0-1,1 0 1,0-1 0,-1 1 0,1 0 0,0 0 0,-1 0 0,1 0-1,-1 0 1,1 0 0,0 0 0,-1 0 0,1 0 0,0 0-1,-1 1 1,1-1 0,-1 0 0,1 0 0,0 1 0,-1-1 0,1 0-1,-1 0 1,1 1 0,-1-1 0,1 1 0,-1-1 0,1 1-1,-1-1 1,0 0 0,1 1 0,-1-1 0,0 1 0,1 0 0,-1-1-1,0 1 1,1-1 0,-1 1 0,0-1 0,0 2 0,1 8 46,0 0-1,-1 0 1,0 0 0,-1 0 0,0 0 0,0-1 0,-5 15 0,5-21-67,0 0 0,0 0 0,0-1 1,0 1-1,-1 0 0,1-1 0,-1 1 1,0-1-1,0 1 0,0-1 0,0 0 1,0 0-1,0 0 0,0 0 0,-1 0 1,1-1-1,-1 1 0,1 0 0,-1-1 1,0 0-1,0 0 0,1 0 1,-1 0-1,0 0 0,0-1 0,0 1 1,0-1-1,-6 1 0,8-2 8,0 0 0,1 1 0,-1-1 0,0 1 0,0-1 0,0 0 0,1 0 0,-1 0 0,0 1 0,1-1 0,-1 0 0,1 0 0,-1 0 0,1 0 0,-1 0 0,1 0 0,-1 0 0,1 0 0,0 0 0,0 0 0,0 0 0,-1 0 0,1 0 0,0 0 0,0 0 0,1-2 0,-2-36 228,1 34-210,0-2 10,0 0 0,1 0 0,0 0 0,0 0 0,1-1 0,0 2 0,0-1 0,1 0 0,0 0 0,0 1 0,6-9 0,-7 11-36,0 1-1,1 0 1,0 0-1,0-1 1,0 2 0,0-1-1,0 0 1,1 1-1,-1-1 1,1 1 0,-1 0-1,1 0 1,0 1 0,0-1-1,0 1 1,0 0-1,0 0 1,0 0 0,0 0-1,1 1 1,3-1-1,-7 2-12,0-1-1,0 0 0,-1 1 0,1-1 0,0 1 1,0 0-1,0-1 0,-1 1 0,1 0 1,0-1-1,-1 1 0,1 0 0,-1 0 0,1-1 1,-1 1-1,1 0 0,-1 0 0,1 0 0,-1 0 1,0 0-1,1 0 0,-1 0 0,0 0 0,0-1 1,0 1-1,0 0 0,0 0 0,0 0 0,0 2 1,0 38 33,0-30-40,0-5-11,0 0 0,0 0-1,-1 0 1,0 1 0,0-1 0,0 0-1,0 0 1,-1 0 0,0-1 0,-1 1 0,1 0-1,-1-1 1,0 1 0,-1-1 0,1 0-1,-1 0 1,0 0 0,0-1 0,0 1-1,-1-1 1,0 0 0,1 0 0,-10 5-1,13-9 29,0 0-1,1 1 1,-1-1-1,0 1 0,0-1 1,0 0-1,0 0 0,0 0 1,1 1-1,-1-1 1,0 0-1,0 0 0,0 0 1,0 0-1,0 0 0,0 0 1,0-1-1,1 1 1,-1 0-1,0 0 0,0-1 1,0 1-1,0 0 0,1-1 1,-1 1-1,0-1 0,0 1 1,1-1-1,-1 0 1,0 1-1,1-1 0,-1 1 1,1-1-1,-1 0 0,0 0 1,1 1-1,0-1 1,-1 0-1,1 0 0,-1 0 1,1 1-1,0-1 0,0 0 1,0 0-1,-1 0 1,1 0-1,0-1 0,-1-53 160,1 42-75,5-38 187,-4 49-265,0-1 0,-1 0 0,1 1 0,0-1 0,1 1 0,-1 0 0,0-1-1,1 1 1,-1 0 0,1 0 0,0 0 0,-1 0 0,1 0 0,0 0-1,0 0 1,1 1 0,1-3 0,-3 4-15,-1 0 0,1 0 0,-1 0 0,0 0 0,1 0 0,-1 0 0,1 0 0,-1 0 0,1 0 0,-1 0 0,1 0 0,-1 0 0,1 0 0,-1 0 0,1 0-1,-1 0 1,0 1 0,1-1 0,-1 0 0,1 0 0,-1 0 0,1 1 0,-1-1 0,0 0 0,1 1 0,-1-1 0,0 0 0,1 1 0,-1-1 0,0 0 0,0 1 0,1-1 0,-1 1 0,0-1 0,0 0 0,0 1 0,1-1 0,-1 1 0,0-1 0,0 1 0,0-1 0,0 1 0,0-1 0,0 1 0,0-1 0,0 0 0,0 1-1,0-1 1,0 1 0,-1 0 0,1 35-173,0-27 153,0-3-9,-1 0 0,1 0 0,-1 0 1,-1-1-1,1 1 0,-1 0 1,0 0-1,-3 5 0,4-9 22,0 0 0,0 0 0,0 0 0,0 0 0,0-1-1,-1 1 1,1 0 0,0 0 0,-1-1 0,0 1-1,1-1 1,-1 1 0,0-1 0,0 0 0,0 0 0,0 0-1,0 0 1,0 0 0,0 0 0,0 0 0,0-1 0,0 1-1,-5 0 1,6-2 19,0 1-1,1-1 0,-1 1 0,0-1 1,0 1-1,1-1 0,-1 1 0,0-1 1,1 0-1,-1 1 0,0-1 0,1 0 1,-1 0-1,1 1 0,-1-1 0,1 0 1,0 0-1,-1 0 0,1 0 0,0 0 1,0 0-1,-1 1 0,1-1 0,0 0 1,0 0-1,0 0 0,0-2 0,-1-32 124,1 31-79,0-13 27,1-34 292,0 49-361,-1 0-1,1 0 1,-1 0 0,1 0-1,-1 0 1,1 1 0,0-1-1,0 0 1,0 0 0,0 0-1,0 1 1,0-1-1,1 0 1,-1 1 0,1-1-1,-1 1 1,1 0 0,-1-1-1,1 1 1,3-2 0,-5 3-18,1 0 0,-1 0 0,0 0 0,1 0 0,-1 0 0,0-1 0,1 1 0,-1 0 0,0 0 0,1 0 0,-1 0 0,1 0 0,-1 0 0,0 0 1,1 0-1,-1 1 0,0-1 0,1 0 0,-1 0 0,1 0 0,-1 0 0,0 0 0,1 1 0,-1-1 0,0 0 0,1 0 0,-1 1 0,0-1 0,0 0 0,1 0 0,-1 1 0,0-1 0,0 0 0,1 1 0,-1-1 0,0 0 1,0 1-1,0-1 0,0 0 0,0 1 0,1-1 0,-1 0 0,0 1 0,2 19-71,-2-18 66,1 4 5,0 10-16,-1 0 0,0-1 0,-4 19 0,4-30 4,0-1 1,-1 0-1,1 0 0,-1 0 0,0 0 1,0 0-1,-1 0 0,1 0 1,0 0-1,-1-1 0,0 1 1,1 0-1,-1-1 0,0 1 0,-1-1 1,1 0-1,0 0 0,-1 0 1,1 0-1,-1 0 0,1 0 0,-6 2 1,7-4 23,1 0 0,-1 1 0,0-1 0,0 0 0,1 0 0,-1 0 0,0 0 0,0 0 0,0 0 0,1 0 0,-1 0 0,0 0 1,0-1-1,1 1 0,-1 0 0,0 0 0,0-1 0,1 1 0,-1 0 0,0-1 0,1 1 0,-1-1 0,0 1 0,1 0 0,-1-1 0,1 0 0,-1 1 0,1-1 0,-1 1 1,1-1-1,-1 0 0,1 1 0,0-1 0,-1 0 0,1 1 0,0-1 0,0 0 0,-1 0 0,1 1 0,0-1 0,0 0 0,0-1 0,-3-38 210,3 35-153,0-2-33,0 0 1,0 0 0,1 0-1,0 0 1,1 0 0,-1 1-1,1-1 1,0 0 0,1 1 0,3-9-1,-3 12-25,-1 0-1,1-1 1,-1 1-1,1 0 0,0 0 1,0 0-1,1 1 1,-1-1-1,1 1 0,-1 0 1,1 0-1,0 0 1,-1 0-1,1 0 1,0 1-1,0 0 0,0 0 1,7-1-1,-9 1-15,0 1 1,0 0-1,0 0 0,0-1 1,0 1-1,0 1 0,0-1 0,0 0 1,0 0-1,0 1 0,0-1 1,0 1-1,0-1 0,0 1 1,0 0-1,0 0 0,-1 0 0,1 0 1,0 0-1,-1 0 0,1 1 1,1 1-1,-1-1-2,0 1 0,0 0-1,0 1 1,0-1 0,-1 0 0,1 0 0,-1 1 0,0-1-1,0 1 1,0-1 0,0 7 0,0 1 1,-1 1 0,0 0 0,0 0 0,-1 0 0,-1 0 0,-6 22 0,6-29 6,1-1 0,-1 1 0,-1-1-1,1 1 1,-1-1 0,1 0 0,-1 0 0,-1 0 0,1 0-1,0 0 1,-1-1 0,0 0 0,-4 4 0,7-6 9,-1-1 1,1 1-1,0 0 1,0-1-1,-1 1 1,1-1-1,0 0 1,-1 1-1,1-1 1,0 0-1,-1 0 1,1 0-1,-1 0 0,1 0 1,0 0-1,-1 0 1,1 0-1,-1 0 1,1-1-1,-2 0 1,1 0 5,1 0 1,-1 0-1,0-1 1,0 1 0,1-1-1,-1 1 1,1-1-1,-1 0 1,1 0-1,0 0 1,-1 1 0,1-1-1,0 0 1,0-1-1,1 1 1,-2-3-1,-1-5 68,1-1 0,0 1 0,1 0 0,0-1-1,0 1 1,2-20 0,0 26-121,-1-1 1,1 1-1,0 0 0,0-1 1,0 1-1,1 0 0,0 0 0,3-6 1,-4 9-78,-1-1 0,1 1 0,1 0 0,-1-1 0,0 1 0,0 0 1,0 0-1,1 0 0,-1 0 0,0 0 0,1 0 0,-1 0 0,1 1 0,-1-1 1,1 0-1,0 1 0,-1-1 0,1 1 0,-1 0 0,1-1 0,0 1 0,1 0 0,10 1-3275,-4 5-1689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5:54.95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 0 8100,'-4'0'10904,"4"0"-10875,0 0-1,0 0 0,0 0 0,0 0 0,-1 0 0,1 0 0,0 0 0,0 0 1,0 0-1,0 0 0,0 0 0,0 0 0,-1 0 0,1 0 0,0 0 0,0 0 0,0 0 1,0 0-1,0 1 0,0-1 0,0 0 0,-1 0 0,1 0 0,0 0 0,0 0 1,0 0-1,0 0 0,0 0 0,0 0 0,0 0 0,0 1 0,0-1 0,0 0 0,0 0 1,-1 0-1,1 0 0,0 0 0,0 0 0,0 0 0,0 1 0,0-1 0,0 0 0,0 0 1,0 0-1,0 0 0,0 0 0,0 0 0,0 1 0,0-1 0,0 0 0,0 0 1,1 0-1,-1 0 0,0 0 0,0 0 0,0 0 0,0 1 0,0-1 0,0 0 0,0 0 1,0 0-1,0 0 0,0 0 0,0 0 0,1 0 0,30 29 534,65 47-1,-48-40-342,90 69-93,-123-92-117,-1 1 0,0 0 0,-1 1 1,14 21-1,-18-23-14,1 1 0,1-2 0,0 1-1,0-1 1,1-1 0,1 0 0,14 9 0,2 1 18,-1 1-1,-1 1 1,-1 2 0,39 46-1,9 8-11,1 3 13,-53-55-19,2-1-1,1-1 0,55 42 1,147 102 42,-156-116-38,110 71-38,149 60 31,-31-18-60,-203-115 139,29 13-55,-133-78-1231,-26-51-8279,23 28-545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0-07T05:15:57.1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293 8 4898,'-14'-7'15456,"12"6"-14862,-18 53-341,3 0-1,-17 89 1,26-60-1,6-47-41,-9 49 1,8-68-177,2-1 0,0 1 0,1 19 0,0-19 52,0-1 0,-1 1 0,-5 26 0,1-13 15,1 0 1,0 38-1,-2 12 85,0 60 39,3-30-23,-3-15-47,4-35 120,-13 70-1,-47 285 523,56-374-714,3 0 1,1 52-1,2-91 10,-3-1-240,1-1 0,0 0 0,0 0 1,1 0-1,-1 0 0,0-1 1,1 1-1,-1 0 0,1-1 0,0 1 1,0-1-1,0 1 0,0-1 0,-1-4 1,-1-1-833,-8-17-2992,1-1-3111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0880854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1885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12918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60116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3877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20141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6125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1661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23169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79704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3306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80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960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35213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536119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76337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2590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43690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853199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86252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4970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288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941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78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24070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4887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0378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4012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33.png"/><Relationship Id="rId117" Type="http://schemas.openxmlformats.org/officeDocument/2006/relationships/customXml" Target="../ink/ink58.xml"/><Relationship Id="rId21" Type="http://schemas.openxmlformats.org/officeDocument/2006/relationships/customXml" Target="../ink/ink10.xml"/><Relationship Id="rId42" Type="http://schemas.openxmlformats.org/officeDocument/2006/relationships/image" Target="../media/image4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54.png"/><Relationship Id="rId84" Type="http://schemas.openxmlformats.org/officeDocument/2006/relationships/image" Target="../media/image62.png"/><Relationship Id="rId89" Type="http://schemas.openxmlformats.org/officeDocument/2006/relationships/customXml" Target="../ink/ink44.xml"/><Relationship Id="rId112" Type="http://schemas.openxmlformats.org/officeDocument/2006/relationships/image" Target="../media/image76.png"/><Relationship Id="rId16" Type="http://schemas.openxmlformats.org/officeDocument/2006/relationships/image" Target="../media/image28.png"/><Relationship Id="rId107" Type="http://schemas.openxmlformats.org/officeDocument/2006/relationships/customXml" Target="../ink/ink53.xml"/><Relationship Id="rId11" Type="http://schemas.openxmlformats.org/officeDocument/2006/relationships/customXml" Target="../ink/ink5.xml"/><Relationship Id="rId32" Type="http://schemas.openxmlformats.org/officeDocument/2006/relationships/image" Target="../media/image3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49.png"/><Relationship Id="rId74" Type="http://schemas.openxmlformats.org/officeDocument/2006/relationships/image" Target="../media/image57.png"/><Relationship Id="rId79" Type="http://schemas.openxmlformats.org/officeDocument/2006/relationships/customXml" Target="../ink/ink39.xml"/><Relationship Id="rId102" Type="http://schemas.openxmlformats.org/officeDocument/2006/relationships/image" Target="../media/image71.png"/><Relationship Id="rId5" Type="http://schemas.openxmlformats.org/officeDocument/2006/relationships/customXml" Target="../ink/ink2.xml"/><Relationship Id="rId90" Type="http://schemas.openxmlformats.org/officeDocument/2006/relationships/image" Target="../media/image65.png"/><Relationship Id="rId95" Type="http://schemas.openxmlformats.org/officeDocument/2006/relationships/customXml" Target="../ink/ink47.xml"/><Relationship Id="rId22" Type="http://schemas.openxmlformats.org/officeDocument/2006/relationships/image" Target="../media/image3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44.png"/><Relationship Id="rId64" Type="http://schemas.openxmlformats.org/officeDocument/2006/relationships/image" Target="../media/image52.png"/><Relationship Id="rId69" Type="http://schemas.openxmlformats.org/officeDocument/2006/relationships/customXml" Target="../ink/ink34.xml"/><Relationship Id="rId113" Type="http://schemas.openxmlformats.org/officeDocument/2006/relationships/customXml" Target="../ink/ink56.xml"/><Relationship Id="rId118" Type="http://schemas.openxmlformats.org/officeDocument/2006/relationships/image" Target="../media/image79.png"/><Relationship Id="rId80" Type="http://schemas.openxmlformats.org/officeDocument/2006/relationships/image" Target="../media/image60.png"/><Relationship Id="rId85" Type="http://schemas.openxmlformats.org/officeDocument/2006/relationships/customXml" Target="../ink/ink42.xml"/><Relationship Id="rId12" Type="http://schemas.openxmlformats.org/officeDocument/2006/relationships/image" Target="../media/image2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3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108" Type="http://schemas.openxmlformats.org/officeDocument/2006/relationships/image" Target="../media/image74.png"/><Relationship Id="rId54" Type="http://schemas.openxmlformats.org/officeDocument/2006/relationships/image" Target="../media/image47.png"/><Relationship Id="rId70" Type="http://schemas.openxmlformats.org/officeDocument/2006/relationships/image" Target="../media/image55.png"/><Relationship Id="rId75" Type="http://schemas.openxmlformats.org/officeDocument/2006/relationships/customXml" Target="../ink/ink37.xml"/><Relationship Id="rId91" Type="http://schemas.openxmlformats.org/officeDocument/2006/relationships/customXml" Target="../ink/ink45.xml"/><Relationship Id="rId96" Type="http://schemas.openxmlformats.org/officeDocument/2006/relationships/image" Target="../media/image6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23" Type="http://schemas.openxmlformats.org/officeDocument/2006/relationships/customXml" Target="../ink/ink11.xml"/><Relationship Id="rId28" Type="http://schemas.openxmlformats.org/officeDocument/2006/relationships/image" Target="../media/image34.png"/><Relationship Id="rId49" Type="http://schemas.openxmlformats.org/officeDocument/2006/relationships/customXml" Target="../ink/ink24.xml"/><Relationship Id="rId114" Type="http://schemas.openxmlformats.org/officeDocument/2006/relationships/image" Target="../media/image77.png"/><Relationship Id="rId10" Type="http://schemas.openxmlformats.org/officeDocument/2006/relationships/image" Target="../media/image25.png"/><Relationship Id="rId31" Type="http://schemas.openxmlformats.org/officeDocument/2006/relationships/customXml" Target="../ink/ink15.xml"/><Relationship Id="rId44" Type="http://schemas.openxmlformats.org/officeDocument/2006/relationships/image" Target="../media/image42.png"/><Relationship Id="rId52" Type="http://schemas.openxmlformats.org/officeDocument/2006/relationships/image" Target="../media/image46.png"/><Relationship Id="rId60" Type="http://schemas.openxmlformats.org/officeDocument/2006/relationships/image" Target="../media/image5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59.png"/><Relationship Id="rId81" Type="http://schemas.openxmlformats.org/officeDocument/2006/relationships/customXml" Target="../ink/ink40.xml"/><Relationship Id="rId86" Type="http://schemas.openxmlformats.org/officeDocument/2006/relationships/image" Target="../media/image63.png"/><Relationship Id="rId94" Type="http://schemas.openxmlformats.org/officeDocument/2006/relationships/image" Target="../media/image6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9.png"/><Relationship Id="rId39" Type="http://schemas.openxmlformats.org/officeDocument/2006/relationships/customXml" Target="../ink/ink19.xml"/><Relationship Id="rId109" Type="http://schemas.openxmlformats.org/officeDocument/2006/relationships/customXml" Target="../ink/ink54.xml"/><Relationship Id="rId34" Type="http://schemas.openxmlformats.org/officeDocument/2006/relationships/image" Target="../media/image37.png"/><Relationship Id="rId50" Type="http://schemas.openxmlformats.org/officeDocument/2006/relationships/image" Target="../media/image45.png"/><Relationship Id="rId55" Type="http://schemas.openxmlformats.org/officeDocument/2006/relationships/customXml" Target="../ink/ink27.xml"/><Relationship Id="rId76" Type="http://schemas.openxmlformats.org/officeDocument/2006/relationships/image" Target="../media/image58.png"/><Relationship Id="rId97" Type="http://schemas.openxmlformats.org/officeDocument/2006/relationships/customXml" Target="../ink/ink48.xml"/><Relationship Id="rId104" Type="http://schemas.openxmlformats.org/officeDocument/2006/relationships/image" Target="../media/image7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66.png"/><Relationship Id="rId2" Type="http://schemas.openxmlformats.org/officeDocument/2006/relationships/image" Target="../media/image21.png"/><Relationship Id="rId29" Type="http://schemas.openxmlformats.org/officeDocument/2006/relationships/customXml" Target="../ink/ink14.xml"/><Relationship Id="rId24" Type="http://schemas.openxmlformats.org/officeDocument/2006/relationships/image" Target="../media/image32.png"/><Relationship Id="rId40" Type="http://schemas.openxmlformats.org/officeDocument/2006/relationships/image" Target="../media/image40.png"/><Relationship Id="rId45" Type="http://schemas.openxmlformats.org/officeDocument/2006/relationships/customXml" Target="../ink/ink22.xml"/><Relationship Id="rId66" Type="http://schemas.openxmlformats.org/officeDocument/2006/relationships/image" Target="../media/image53.png"/><Relationship Id="rId87" Type="http://schemas.openxmlformats.org/officeDocument/2006/relationships/customXml" Target="../ink/ink43.xml"/><Relationship Id="rId110" Type="http://schemas.openxmlformats.org/officeDocument/2006/relationships/image" Target="../media/image75.png"/><Relationship Id="rId115" Type="http://schemas.openxmlformats.org/officeDocument/2006/relationships/customXml" Target="../ink/ink57.xml"/><Relationship Id="rId61" Type="http://schemas.openxmlformats.org/officeDocument/2006/relationships/customXml" Target="../ink/ink30.xml"/><Relationship Id="rId82" Type="http://schemas.openxmlformats.org/officeDocument/2006/relationships/image" Target="../media/image61.png"/><Relationship Id="rId19" Type="http://schemas.openxmlformats.org/officeDocument/2006/relationships/customXml" Target="../ink/ink9.xml"/><Relationship Id="rId14" Type="http://schemas.openxmlformats.org/officeDocument/2006/relationships/image" Target="../media/image27.png"/><Relationship Id="rId30" Type="http://schemas.openxmlformats.org/officeDocument/2006/relationships/image" Target="../media/image35.png"/><Relationship Id="rId35" Type="http://schemas.openxmlformats.org/officeDocument/2006/relationships/customXml" Target="../ink/ink17.xml"/><Relationship Id="rId56" Type="http://schemas.openxmlformats.org/officeDocument/2006/relationships/image" Target="../media/image48.png"/><Relationship Id="rId77" Type="http://schemas.openxmlformats.org/officeDocument/2006/relationships/customXml" Target="../ink/ink38.xml"/><Relationship Id="rId100" Type="http://schemas.openxmlformats.org/officeDocument/2006/relationships/image" Target="../media/image70.png"/><Relationship Id="rId105" Type="http://schemas.openxmlformats.org/officeDocument/2006/relationships/customXml" Target="../ink/ink52.xml"/><Relationship Id="rId8" Type="http://schemas.openxmlformats.org/officeDocument/2006/relationships/image" Target="../media/image24.png"/><Relationship Id="rId51" Type="http://schemas.openxmlformats.org/officeDocument/2006/relationships/customXml" Target="../ink/ink25.xml"/><Relationship Id="rId72" Type="http://schemas.openxmlformats.org/officeDocument/2006/relationships/image" Target="../media/image56.png"/><Relationship Id="rId93" Type="http://schemas.openxmlformats.org/officeDocument/2006/relationships/customXml" Target="../ink/ink46.xml"/><Relationship Id="rId98" Type="http://schemas.openxmlformats.org/officeDocument/2006/relationships/image" Target="../media/image69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43.png"/><Relationship Id="rId67" Type="http://schemas.openxmlformats.org/officeDocument/2006/relationships/customXml" Target="../ink/ink33.xml"/><Relationship Id="rId116" Type="http://schemas.openxmlformats.org/officeDocument/2006/relationships/image" Target="../media/image78.png"/><Relationship Id="rId20" Type="http://schemas.openxmlformats.org/officeDocument/2006/relationships/image" Target="../media/image30.png"/><Relationship Id="rId41" Type="http://schemas.openxmlformats.org/officeDocument/2006/relationships/customXml" Target="../ink/ink20.xml"/><Relationship Id="rId62" Type="http://schemas.openxmlformats.org/officeDocument/2006/relationships/image" Target="../media/image51.png"/><Relationship Id="rId83" Type="http://schemas.openxmlformats.org/officeDocument/2006/relationships/customXml" Target="../ink/ink41.xml"/><Relationship Id="rId88" Type="http://schemas.openxmlformats.org/officeDocument/2006/relationships/image" Target="../media/image64.png"/><Relationship Id="rId111" Type="http://schemas.openxmlformats.org/officeDocument/2006/relationships/customXml" Target="../ink/ink55.xml"/><Relationship Id="rId15" Type="http://schemas.openxmlformats.org/officeDocument/2006/relationships/customXml" Target="../ink/ink7.xml"/><Relationship Id="rId36" Type="http://schemas.openxmlformats.org/officeDocument/2006/relationships/image" Target="../media/image38.png"/><Relationship Id="rId57" Type="http://schemas.openxmlformats.org/officeDocument/2006/relationships/customXml" Target="../ink/ink28.xml"/><Relationship Id="rId106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3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4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5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3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5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3.png"/><Relationship Id="rId7" Type="http://schemas.openxmlformats.org/officeDocument/2006/relationships/customXml" Target="../ink/ink59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3.png"/><Relationship Id="rId7" Type="http://schemas.openxmlformats.org/officeDocument/2006/relationships/customXml" Target="../ink/ink60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5" y="-165575"/>
            <a:ext cx="9136645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3413" y="2200275"/>
            <a:ext cx="3000375" cy="7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7E4B0FF8-87FC-42AE-AE45-20D7A7DDAE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2" y="770892"/>
            <a:ext cx="7340935" cy="37147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63FE37CD-2745-4E03-A079-815B47447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488" y="1393197"/>
            <a:ext cx="64008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9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09165727-4E02-4DCE-8B3C-235CC5EAD9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1262062"/>
            <a:ext cx="74295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283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20013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39EC58E-F1F9-4061-8EF0-A0D8D9E96D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2" y="774294"/>
            <a:ext cx="8822843" cy="26281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BD1D0CF-0E6F-44F0-B09E-C7FDF888D2AE}"/>
              </a:ext>
            </a:extLst>
          </p:cNvPr>
          <p:cNvSpPr txBox="1"/>
          <p:nvPr/>
        </p:nvSpPr>
        <p:spPr>
          <a:xfrm>
            <a:off x="2894360" y="2966425"/>
            <a:ext cx="46517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From the given figure of Hasse Diagram, find Join Irreducible Elements &amp; Atoms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886E1B58-34FA-4662-B738-D0718C6FFF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951" y="3113891"/>
            <a:ext cx="1496772" cy="1664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8D0DB73-DCE6-4D93-9567-7BB2732EE299}"/>
              </a:ext>
            </a:extLst>
          </p:cNvPr>
          <p:cNvSpPr txBox="1"/>
          <p:nvPr/>
        </p:nvSpPr>
        <p:spPr>
          <a:xfrm>
            <a:off x="3485168" y="3888405"/>
            <a:ext cx="4872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Join Irreducible: A ,B, C, D</a:t>
            </a:r>
          </a:p>
          <a:p>
            <a:r>
              <a:rPr lang="en-US" dirty="0"/>
              <a:t>Atoms: A, B, C</a:t>
            </a:r>
          </a:p>
        </p:txBody>
      </p:sp>
    </p:spTree>
    <p:extLst>
      <p:ext uri="{BB962C8B-B14F-4D97-AF65-F5344CB8AC3E}">
        <p14:creationId xmlns:p14="http://schemas.microsoft.com/office/powerpoint/2010/main" val="4198757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28486C4-E6B2-40A8-A9F5-93A313087D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32" y="663901"/>
            <a:ext cx="8134350" cy="2343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92D3D7-638B-46A9-B59D-C0F0159E6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4951" y="3113891"/>
            <a:ext cx="1496772" cy="16648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189D2D1E-5ECF-4625-8B52-EF9C4A3239DB}"/>
              </a:ext>
            </a:extLst>
          </p:cNvPr>
          <p:cNvSpPr txBox="1"/>
          <p:nvPr/>
        </p:nvSpPr>
        <p:spPr>
          <a:xfrm>
            <a:off x="2894360" y="2966425"/>
            <a:ext cx="465174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/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Example:  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From the given figure of Hasse Diagram, find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Meet</a:t>
            </a:r>
            <a:r>
              <a:rPr lang="en-US" sz="1400" b="1" dirty="0">
                <a:latin typeface="Times New Roman" pitchFamily="18" charset="0"/>
                <a:cs typeface="Times New Roman" pitchFamily="18" charset="0"/>
              </a:rPr>
              <a:t> Irreducible Elements &amp; antiatoms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A94474F-4474-489E-B05B-5E9FC9BE9A35}"/>
              </a:ext>
            </a:extLst>
          </p:cNvPr>
          <p:cNvSpPr txBox="1"/>
          <p:nvPr/>
        </p:nvSpPr>
        <p:spPr>
          <a:xfrm>
            <a:off x="3596552" y="3811278"/>
            <a:ext cx="46145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Meet Irreducible: A,B,C,D,E</a:t>
            </a:r>
          </a:p>
          <a:p>
            <a:r>
              <a:rPr lang="en-US" dirty="0"/>
              <a:t>Anti Atoms: D,E</a:t>
            </a:r>
          </a:p>
        </p:txBody>
      </p:sp>
    </p:spTree>
    <p:extLst>
      <p:ext uri="{BB962C8B-B14F-4D97-AF65-F5344CB8AC3E}">
        <p14:creationId xmlns:p14="http://schemas.microsoft.com/office/powerpoint/2010/main" val="417264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EFE3CEC6-1238-40F2-BAE3-579A48B043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937" y="697429"/>
            <a:ext cx="7904029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118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35C1C416-FA69-4EAD-BC93-130E6BFE5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25"/>
            <a:ext cx="8520600" cy="455275"/>
          </a:xfrm>
        </p:spPr>
        <p:txBody>
          <a:bodyPr>
            <a:normAutofit fontScale="90000"/>
          </a:bodyPr>
          <a:lstStyle/>
          <a:p>
            <a:r>
              <a:rPr lang="en-IN" dirty="0"/>
              <a:t>Solution 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="" id="{BEDDC7D4-BDCF-416F-A058-927349127A0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5684" y="457200"/>
                <a:ext cx="8363964" cy="4123992"/>
              </a:xfrm>
            </p:spPr>
            <p:txBody>
              <a:bodyPr>
                <a:normAutofit lnSpcReduction="10000"/>
              </a:bodyPr>
              <a:lstStyle/>
              <a:p>
                <a:pPr marL="114300" indent="0">
                  <a:buNone/>
                </a:pPr>
                <a:r>
                  <a:rPr lang="en-IN" dirty="0"/>
                  <a:t>1]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IN" dirty="0"/>
                  <a:t>)</a:t>
                </a:r>
              </a:p>
              <a:p>
                <a:pPr marL="114300" indent="0">
                  <a:buNone/>
                </a:pPr>
                <a:r>
                  <a:rPr lang="en-IN" dirty="0"/>
                  <a:t>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30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1,2,3,5,6,10,15,30</m:t>
                        </m:r>
                      </m:e>
                    </m:d>
                  </m:oMath>
                </a14:m>
                <a:endParaRPr lang="en-IN" b="0" dirty="0"/>
              </a:p>
              <a:p>
                <a:pPr marL="114300" indent="0">
                  <a:buNone/>
                </a:pPr>
                <a:r>
                  <a:rPr lang="en-IN" dirty="0"/>
                  <a:t>Element    Cover element </a:t>
                </a:r>
              </a:p>
              <a:p>
                <a:pPr>
                  <a:buAutoNum type="arabicPlain"/>
                </a:pPr>
                <a:r>
                  <a:rPr lang="en-IN" dirty="0"/>
                  <a:t>             2,3,5</a:t>
                </a:r>
              </a:p>
              <a:p>
                <a:pPr>
                  <a:buAutoNum type="arabicPlain"/>
                </a:pPr>
                <a:r>
                  <a:rPr lang="en-IN" dirty="0"/>
                  <a:t> 	      6 ,10</a:t>
                </a:r>
              </a:p>
              <a:p>
                <a:pPr>
                  <a:buAutoNum type="arabicPlain"/>
                </a:pPr>
                <a:r>
                  <a:rPr lang="en-IN" dirty="0"/>
                  <a:t>             6 ,15</a:t>
                </a:r>
              </a:p>
              <a:p>
                <a:pPr marL="114300" indent="0">
                  <a:buNone/>
                </a:pPr>
                <a:r>
                  <a:rPr lang="en-IN" dirty="0"/>
                  <a:t>5	      10,15</a:t>
                </a:r>
              </a:p>
              <a:p>
                <a:pPr>
                  <a:buAutoNum type="arabicPlain" startAt="6"/>
                </a:pPr>
                <a:r>
                  <a:rPr lang="en-IN" dirty="0"/>
                  <a:t>              30</a:t>
                </a:r>
              </a:p>
              <a:p>
                <a:pPr>
                  <a:buAutoNum type="arabicPlain" startAt="10"/>
                </a:pPr>
                <a:r>
                  <a:rPr lang="en-IN" dirty="0"/>
                  <a:t>              30</a:t>
                </a:r>
              </a:p>
              <a:p>
                <a:pPr>
                  <a:buAutoNum type="arabicPlain" startAt="15"/>
                </a:pPr>
                <a:r>
                  <a:rPr lang="en-IN" dirty="0"/>
                  <a:t>              30</a:t>
                </a:r>
              </a:p>
              <a:p>
                <a:pPr marL="114300" indent="0">
                  <a:buNone/>
                </a:pPr>
                <a:r>
                  <a:rPr lang="en-IN" dirty="0"/>
                  <a:t> 30             -----             Ans : Join Element : 2,3,5      Atoms: 2,3,5</a:t>
                </a:r>
              </a:p>
              <a:p>
                <a:pPr marL="114300" indent="0">
                  <a:buNone/>
                </a:pPr>
                <a:r>
                  <a:rPr lang="en-IN" dirty="0"/>
                  <a:t>			  Meet Element : 6,10,15   Anti atom  6,10,15		</a:t>
                </a:r>
              </a:p>
              <a:p>
                <a:pPr marL="114300" indent="0">
                  <a:buNone/>
                </a:pPr>
                <a:endParaRPr lang="en-IN" dirty="0"/>
              </a:p>
              <a:p>
                <a:pPr>
                  <a:buAutoNum type="arabicPlain" startAt="10"/>
                </a:pPr>
                <a:endParaRPr lang="en-IN" dirty="0"/>
              </a:p>
              <a:p>
                <a:pPr>
                  <a:buAutoNum type="arabicPlain" startAt="10"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BEDDC7D4-BDCF-416F-A058-927349127A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5684" y="457200"/>
                <a:ext cx="8363964" cy="41239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xmlns="" id="{A4497FC8-6EA6-4A6D-A177-78EE0D5ECA54}"/>
                  </a:ext>
                </a:extLst>
              </p14:cNvPr>
              <p14:cNvContentPartPr/>
              <p14:nvPr/>
            </p14:nvContentPartPr>
            <p14:xfrm>
              <a:off x="-522988" y="1465744"/>
              <a:ext cx="1080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497FC8-6EA6-4A6D-A177-78EE0D5ECA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40988" y="1447744"/>
                <a:ext cx="46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xmlns="" id="{B8874B03-9CAF-481F-976B-4B3AE650DD2F}"/>
                  </a:ext>
                </a:extLst>
              </p14:cNvPr>
              <p14:cNvContentPartPr/>
              <p14:nvPr/>
            </p14:nvContentPartPr>
            <p14:xfrm>
              <a:off x="5033972" y="1205824"/>
              <a:ext cx="123120" cy="10465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B8874B03-9CAF-481F-976B-4B3AE650DD2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15972" y="1188184"/>
                <a:ext cx="158760" cy="108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xmlns="" id="{BA819D43-6068-4BAF-A0C9-8EC9C9B762F8}"/>
                  </a:ext>
                </a:extLst>
              </p14:cNvPr>
              <p14:cNvContentPartPr/>
              <p14:nvPr/>
            </p14:nvContentPartPr>
            <p14:xfrm>
              <a:off x="5080772" y="1168384"/>
              <a:ext cx="1042920" cy="996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BA819D43-6068-4BAF-A0C9-8EC9C9B762F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62772" y="1150744"/>
                <a:ext cx="1078560" cy="10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xmlns="" id="{4F3A994A-ADCE-4E97-AA6A-E7E4F0D16D36}"/>
                  </a:ext>
                </a:extLst>
              </p14:cNvPr>
              <p14:cNvContentPartPr/>
              <p14:nvPr/>
            </p14:nvContentPartPr>
            <p14:xfrm>
              <a:off x="5937572" y="2749864"/>
              <a:ext cx="91800" cy="94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3A994A-ADCE-4E97-AA6A-E7E4F0D16D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28572" y="2740864"/>
                <a:ext cx="109440" cy="111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E796276-EACA-4AEF-B013-0B5C2FD7A195}"/>
              </a:ext>
            </a:extLst>
          </p:cNvPr>
          <p:cNvGrpSpPr/>
          <p:nvPr/>
        </p:nvGrpSpPr>
        <p:grpSpPr>
          <a:xfrm>
            <a:off x="4673612" y="58864"/>
            <a:ext cx="2740680" cy="2956680"/>
            <a:chOff x="4673612" y="58864"/>
            <a:chExt cx="2740680" cy="2956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xmlns="" id="{8E5BD396-818E-4DDB-9E5B-19641190551F}"/>
                    </a:ext>
                  </a:extLst>
                </p14:cNvPr>
                <p14:cNvContentPartPr/>
                <p14:nvPr/>
              </p14:nvContentPartPr>
              <p14:xfrm>
                <a:off x="6965732" y="2095744"/>
                <a:ext cx="72360" cy="103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5BD396-818E-4DDB-9E5B-1964119055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957092" y="2086744"/>
                  <a:ext cx="9000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xmlns="" id="{49119062-4420-44CC-804E-927FCE257962}"/>
                    </a:ext>
                  </a:extLst>
                </p14:cNvPr>
                <p14:cNvContentPartPr/>
                <p14:nvPr/>
              </p14:nvContentPartPr>
              <p14:xfrm>
                <a:off x="5105972" y="2172064"/>
                <a:ext cx="78120" cy="93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9119062-4420-44CC-804E-927FCE257962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096972" y="2163064"/>
                  <a:ext cx="9576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xmlns="" id="{965BF24C-8968-43F5-B226-D6BC759441C6}"/>
                    </a:ext>
                  </a:extLst>
                </p14:cNvPr>
                <p14:cNvContentPartPr/>
                <p14:nvPr/>
              </p14:nvContentPartPr>
              <p14:xfrm>
                <a:off x="6025412" y="2126704"/>
                <a:ext cx="56880" cy="83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965BF24C-8968-43F5-B226-D6BC759441C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6772" y="2117704"/>
                  <a:ext cx="7452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xmlns="" id="{2253F878-A858-48E8-BE68-7BAEF09C24A6}"/>
                    </a:ext>
                  </a:extLst>
                </p14:cNvPr>
                <p14:cNvContentPartPr/>
                <p14:nvPr/>
              </p14:nvContentPartPr>
              <p14:xfrm>
                <a:off x="5159252" y="2204104"/>
                <a:ext cx="830520" cy="62244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253F878-A858-48E8-BE68-7BAEF09C24A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141252" y="2186104"/>
                  <a:ext cx="866160" cy="65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xmlns="" id="{BDD90F4D-D464-40BC-A602-FC4383519BF9}"/>
                    </a:ext>
                  </a:extLst>
                </p14:cNvPr>
                <p14:cNvContentPartPr/>
                <p14:nvPr/>
              </p14:nvContentPartPr>
              <p14:xfrm>
                <a:off x="5973932" y="2146144"/>
                <a:ext cx="105480" cy="6890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D90F4D-D464-40BC-A602-FC4383519BF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956292" y="2128144"/>
                  <a:ext cx="141120" cy="72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xmlns="" id="{55B635DD-65F9-4510-BFAE-11FE07B3C180}"/>
                    </a:ext>
                  </a:extLst>
                </p14:cNvPr>
                <p14:cNvContentPartPr/>
                <p14:nvPr/>
              </p14:nvContentPartPr>
              <p14:xfrm>
                <a:off x="5982572" y="2184304"/>
                <a:ext cx="1036800" cy="610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5B635DD-65F9-4510-BFAE-11FE07B3C1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964932" y="2166304"/>
                  <a:ext cx="107244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xmlns="" id="{1F32B14F-8ADE-4718-AFBA-A8184368178B}"/>
                    </a:ext>
                  </a:extLst>
                </p14:cNvPr>
                <p14:cNvContentPartPr/>
                <p14:nvPr/>
              </p14:nvContentPartPr>
              <p14:xfrm>
                <a:off x="4994372" y="1203664"/>
                <a:ext cx="68760" cy="91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F32B14F-8ADE-4718-AFBA-A8184368178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976372" y="1186024"/>
                  <a:ext cx="1044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xmlns="" id="{A0A15013-12CC-4B7E-BCD4-850796D8F3E5}"/>
                    </a:ext>
                  </a:extLst>
                </p14:cNvPr>
                <p14:cNvContentPartPr/>
                <p14:nvPr/>
              </p14:nvContentPartPr>
              <p14:xfrm>
                <a:off x="6020012" y="1169104"/>
                <a:ext cx="62280" cy="936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A15013-12CC-4B7E-BCD4-850796D8F3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002012" y="1151104"/>
                  <a:ext cx="97920" cy="1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xmlns="" id="{D16C2CEF-9A1B-4691-8A60-D7C404A12858}"/>
                    </a:ext>
                  </a:extLst>
                </p14:cNvPr>
                <p14:cNvContentPartPr/>
                <p14:nvPr/>
              </p14:nvContentPartPr>
              <p14:xfrm>
                <a:off x="6954212" y="1157944"/>
                <a:ext cx="80640" cy="118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16C2CEF-9A1B-4691-8A60-D7C404A128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36572" y="1140304"/>
                  <a:ext cx="11628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xmlns="" id="{EFC57937-FBE8-4F83-A3E9-B5E919AC636F}"/>
                    </a:ext>
                  </a:extLst>
                </p14:cNvPr>
                <p14:cNvContentPartPr/>
                <p14:nvPr/>
              </p14:nvContentPartPr>
              <p14:xfrm>
                <a:off x="4673612" y="1027624"/>
                <a:ext cx="190440" cy="259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FC57937-FBE8-4F83-A3E9-B5E919AC636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655972" y="1009984"/>
                  <a:ext cx="22608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xmlns="" id="{FAA00A71-C5A1-4EC1-A87E-510A77EE61DC}"/>
                    </a:ext>
                  </a:extLst>
                </p14:cNvPr>
                <p14:cNvContentPartPr/>
                <p14:nvPr/>
              </p14:nvContentPartPr>
              <p14:xfrm>
                <a:off x="5794292" y="1053904"/>
                <a:ext cx="24120" cy="223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AA00A71-C5A1-4EC1-A87E-510A77EE61D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776652" y="1036264"/>
                  <a:ext cx="5976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xmlns="" id="{8E58B6FD-2757-4FF7-9467-DDBF863B527E}"/>
                    </a:ext>
                  </a:extLst>
                </p14:cNvPr>
                <p14:cNvContentPartPr/>
                <p14:nvPr/>
              </p14:nvContentPartPr>
              <p14:xfrm>
                <a:off x="5855132" y="1103944"/>
                <a:ext cx="80280" cy="124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E58B6FD-2757-4FF7-9467-DDBF863B527E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837492" y="1086304"/>
                  <a:ext cx="11592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xmlns="" id="{DCA8B595-113F-48EC-9A23-5873D1BE379F}"/>
                    </a:ext>
                  </a:extLst>
                </p14:cNvPr>
                <p14:cNvContentPartPr/>
                <p14:nvPr/>
              </p14:nvContentPartPr>
              <p14:xfrm>
                <a:off x="7126292" y="1025464"/>
                <a:ext cx="27000" cy="2635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CA8B595-113F-48EC-9A23-5873D1BE379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108652" y="1007824"/>
                  <a:ext cx="626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xmlns="" id="{08720353-1F12-4E04-8C8C-828B1575109C}"/>
                    </a:ext>
                  </a:extLst>
                </p14:cNvPr>
                <p14:cNvContentPartPr/>
                <p14:nvPr/>
              </p14:nvContentPartPr>
              <p14:xfrm>
                <a:off x="7216292" y="1080544"/>
                <a:ext cx="99000" cy="2008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8720353-1F12-4E04-8C8C-828B1575109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198292" y="1062544"/>
                  <a:ext cx="1346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xmlns="" id="{2DE78089-B631-43E2-A6BA-30DD0B2C64D3}"/>
                    </a:ext>
                  </a:extLst>
                </p14:cNvPr>
                <p14:cNvContentPartPr/>
                <p14:nvPr/>
              </p14:nvContentPartPr>
              <p14:xfrm>
                <a:off x="7301252" y="1066864"/>
                <a:ext cx="113040" cy="18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DE78089-B631-43E2-A6BA-30DD0B2C64D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283252" y="1049224"/>
                  <a:ext cx="1486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xmlns="" id="{F3992B54-B11E-45A2-BE0C-5C6DA134AA3D}"/>
                    </a:ext>
                  </a:extLst>
                </p14:cNvPr>
                <p14:cNvContentPartPr/>
                <p14:nvPr/>
              </p14:nvContentPartPr>
              <p14:xfrm>
                <a:off x="5009132" y="1217344"/>
                <a:ext cx="1036080" cy="9475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3992B54-B11E-45A2-BE0C-5C6DA134AA3D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991132" y="1199344"/>
                  <a:ext cx="1071720" cy="9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xmlns="" id="{0194FB79-78F5-41B6-8F34-8A4F3F3D4CC3}"/>
                    </a:ext>
                  </a:extLst>
                </p14:cNvPr>
                <p14:cNvContentPartPr/>
                <p14:nvPr/>
              </p14:nvContentPartPr>
              <p14:xfrm>
                <a:off x="6050612" y="1192864"/>
                <a:ext cx="966600" cy="9831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194FB79-78F5-41B6-8F34-8A4F3F3D4CC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032612" y="1174864"/>
                  <a:ext cx="1002240" cy="10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xmlns="" id="{9882D1E4-5E9F-431D-86AE-70BCAFE3BF25}"/>
                    </a:ext>
                  </a:extLst>
                </p14:cNvPr>
                <p14:cNvContentPartPr/>
                <p14:nvPr/>
              </p14:nvContentPartPr>
              <p14:xfrm>
                <a:off x="6045932" y="1160464"/>
                <a:ext cx="949680" cy="9889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882D1E4-5E9F-431D-86AE-70BCAFE3BF25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028292" y="1142824"/>
                  <a:ext cx="985320" cy="10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xmlns="" id="{FB36F5C3-7C55-4B23-8D07-3B8651A03092}"/>
                    </a:ext>
                  </a:extLst>
                </p14:cNvPr>
                <p14:cNvContentPartPr/>
                <p14:nvPr/>
              </p14:nvContentPartPr>
              <p14:xfrm>
                <a:off x="6992732" y="1253344"/>
                <a:ext cx="10800" cy="2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B36F5C3-7C55-4B23-8D07-3B8651A0309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974732" y="1235704"/>
                  <a:ext cx="46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xmlns="" id="{791EE4FA-8911-461F-8F1B-B983208F35D5}"/>
                    </a:ext>
                  </a:extLst>
                </p14:cNvPr>
                <p14:cNvContentPartPr/>
                <p14:nvPr/>
              </p14:nvContentPartPr>
              <p14:xfrm>
                <a:off x="6979412" y="1185664"/>
                <a:ext cx="30960" cy="9824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1EE4FA-8911-461F-8F1B-B983208F35D5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61412" y="1167664"/>
                  <a:ext cx="66600" cy="10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xmlns="" id="{3DF550A6-3784-4FCE-BD75-7485C1EC9625}"/>
                    </a:ext>
                  </a:extLst>
                </p14:cNvPr>
                <p14:cNvContentPartPr/>
                <p14:nvPr/>
              </p14:nvContentPartPr>
              <p14:xfrm>
                <a:off x="6045572" y="2845624"/>
                <a:ext cx="148320" cy="1699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DF550A6-3784-4FCE-BD75-7485C1EC962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6027932" y="2827984"/>
                  <a:ext cx="18396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xmlns="" id="{BD007256-07CF-4BB7-BE28-9FCA0DFA6855}"/>
                    </a:ext>
                  </a:extLst>
                </p14:cNvPr>
                <p14:cNvContentPartPr/>
                <p14:nvPr/>
              </p14:nvContentPartPr>
              <p14:xfrm>
                <a:off x="4742732" y="2074504"/>
                <a:ext cx="145440" cy="1854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D007256-07CF-4BB7-BE28-9FCA0DFA685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4724732" y="2056864"/>
                  <a:ext cx="18108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xmlns="" id="{7D4E28A5-81A1-4AD6-8C7C-F40C8CD0D010}"/>
                    </a:ext>
                  </a:extLst>
                </p14:cNvPr>
                <p14:cNvContentPartPr/>
                <p14:nvPr/>
              </p14:nvContentPartPr>
              <p14:xfrm>
                <a:off x="6184172" y="2110144"/>
                <a:ext cx="129960" cy="180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D4E28A5-81A1-4AD6-8C7C-F40C8CD0D01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6166532" y="2092144"/>
                  <a:ext cx="1656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xmlns="" id="{A9C83B43-E791-47AF-913F-9C8EF167ED6D}"/>
                    </a:ext>
                  </a:extLst>
                </p14:cNvPr>
                <p14:cNvContentPartPr/>
                <p14:nvPr/>
              </p14:nvContentPartPr>
              <p14:xfrm>
                <a:off x="7168412" y="2071624"/>
                <a:ext cx="114120" cy="207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9C83B43-E791-47AF-913F-9C8EF167ED6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150412" y="2053624"/>
                  <a:ext cx="14976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xmlns="" id="{AAC91A35-5CCC-4730-B3F7-2DF0985C1E0F}"/>
                    </a:ext>
                  </a:extLst>
                </p14:cNvPr>
                <p14:cNvContentPartPr/>
                <p14:nvPr/>
              </p14:nvContentPartPr>
              <p14:xfrm>
                <a:off x="7219172" y="2049304"/>
                <a:ext cx="114120" cy="64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C91A35-5CCC-4730-B3F7-2DF0985C1E0F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201172" y="2031304"/>
                  <a:ext cx="14976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xmlns="" id="{562B4D61-8D35-4DE2-8AC2-A279B368681B}"/>
                    </a:ext>
                  </a:extLst>
                </p14:cNvPr>
                <p14:cNvContentPartPr/>
                <p14:nvPr/>
              </p14:nvContentPartPr>
              <p14:xfrm>
                <a:off x="6003452" y="283504"/>
                <a:ext cx="112320" cy="1029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562B4D61-8D35-4DE2-8AC2-A279B368681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5985452" y="265504"/>
                  <a:ext cx="147960" cy="13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xmlns="" id="{4FB1E3D0-3E53-4973-AD7C-5C359E48CC0F}"/>
                    </a:ext>
                  </a:extLst>
                </p14:cNvPr>
                <p14:cNvContentPartPr/>
                <p14:nvPr/>
              </p14:nvContentPartPr>
              <p14:xfrm>
                <a:off x="5019572" y="332104"/>
                <a:ext cx="1064160" cy="855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4FB1E3D0-3E53-4973-AD7C-5C359E48CC0F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5001572" y="314104"/>
                  <a:ext cx="1099800" cy="89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xmlns="" id="{7D438CA3-D7AA-4E0E-9F16-8DC9511A418F}"/>
                    </a:ext>
                  </a:extLst>
                </p14:cNvPr>
                <p14:cNvContentPartPr/>
                <p14:nvPr/>
              </p14:nvContentPartPr>
              <p14:xfrm>
                <a:off x="6075452" y="316624"/>
                <a:ext cx="53280" cy="8899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7D438CA3-D7AA-4E0E-9F16-8DC9511A418F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057452" y="298624"/>
                  <a:ext cx="88920" cy="9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xmlns="" id="{75E44D10-28E1-4F0A-82D8-7344688E3CA1}"/>
                    </a:ext>
                  </a:extLst>
                </p14:cNvPr>
                <p14:cNvContentPartPr/>
                <p14:nvPr/>
              </p14:nvContentPartPr>
              <p14:xfrm>
                <a:off x="6069692" y="311224"/>
                <a:ext cx="907200" cy="91764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5E44D10-28E1-4F0A-82D8-7344688E3CA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051692" y="293584"/>
                  <a:ext cx="942840" cy="9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xmlns="" id="{09E39710-23BC-4C10-AF2B-D8AD26717E97}"/>
                    </a:ext>
                  </a:extLst>
                </p14:cNvPr>
                <p14:cNvContentPartPr/>
                <p14:nvPr/>
              </p14:nvContentPartPr>
              <p14:xfrm>
                <a:off x="6097412" y="58864"/>
                <a:ext cx="134280" cy="1965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09E39710-23BC-4C10-AF2B-D8AD26717E97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079412" y="40864"/>
                  <a:ext cx="16992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xmlns="" id="{BDA003C1-9F9A-4F9C-8225-D19C0B69A3DB}"/>
                    </a:ext>
                  </a:extLst>
                </p14:cNvPr>
                <p14:cNvContentPartPr/>
                <p14:nvPr/>
              </p14:nvContentPartPr>
              <p14:xfrm>
                <a:off x="6329252" y="110344"/>
                <a:ext cx="123120" cy="1310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A003C1-9F9A-4F9C-8225-D19C0B69A3DB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6311252" y="92344"/>
                  <a:ext cx="158760" cy="16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xmlns="" id="{B0798C65-CD97-4B91-8900-7B493D1B62C0}"/>
              </a:ext>
            </a:extLst>
          </p:cNvPr>
          <p:cNvGrpSpPr/>
          <p:nvPr/>
        </p:nvGrpSpPr>
        <p:grpSpPr>
          <a:xfrm>
            <a:off x="6517892" y="2691184"/>
            <a:ext cx="2095560" cy="303480"/>
            <a:chOff x="6517892" y="2691184"/>
            <a:chExt cx="209556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xmlns="" id="{81072D6B-282E-49C7-A0B7-8875A1F6E3FC}"/>
                    </a:ext>
                  </a:extLst>
                </p14:cNvPr>
                <p14:cNvContentPartPr/>
                <p14:nvPr/>
              </p14:nvContentPartPr>
              <p14:xfrm>
                <a:off x="6564332" y="2888824"/>
                <a:ext cx="354960" cy="234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81072D6B-282E-49C7-A0B7-8875A1F6E3FC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6546692" y="2871184"/>
                  <a:ext cx="3906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xmlns="" id="{A7B2A9ED-9C23-48A7-9063-754137CA2134}"/>
                    </a:ext>
                  </a:extLst>
                </p14:cNvPr>
                <p14:cNvContentPartPr/>
                <p14:nvPr/>
              </p14:nvContentPartPr>
              <p14:xfrm>
                <a:off x="6517892" y="2755264"/>
                <a:ext cx="160560" cy="2080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7B2A9ED-9C23-48A7-9063-754137CA213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500252" y="2737624"/>
                  <a:ext cx="19620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xmlns="" id="{2E2CFEB2-18F1-453D-8335-91FDFBEE7061}"/>
                    </a:ext>
                  </a:extLst>
                </p14:cNvPr>
                <p14:cNvContentPartPr/>
                <p14:nvPr/>
              </p14:nvContentPartPr>
              <p14:xfrm>
                <a:off x="7130972" y="2822944"/>
                <a:ext cx="114120" cy="15948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2E2CFEB2-18F1-453D-8335-91FDFBEE7061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7113332" y="2804944"/>
                  <a:ext cx="14976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xmlns="" id="{6F55B791-4439-403F-9911-4E8E58559FDC}"/>
                    </a:ext>
                  </a:extLst>
                </p14:cNvPr>
                <p14:cNvContentPartPr/>
                <p14:nvPr/>
              </p14:nvContentPartPr>
              <p14:xfrm>
                <a:off x="7461812" y="2834824"/>
                <a:ext cx="185760" cy="1137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F55B791-4439-403F-9911-4E8E58559F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7443812" y="2817184"/>
                  <a:ext cx="22140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xmlns="" id="{B0D10FCC-03C0-4690-924C-2582CD19F1BD}"/>
                    </a:ext>
                  </a:extLst>
                </p14:cNvPr>
                <p14:cNvContentPartPr/>
                <p14:nvPr/>
              </p14:nvContentPartPr>
              <p14:xfrm>
                <a:off x="7662332" y="2697664"/>
                <a:ext cx="32760" cy="2829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B0D10FCC-03C0-4690-924C-2582CD19F1B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7644692" y="2679664"/>
                  <a:ext cx="6840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xmlns="" id="{3142C1DC-3110-4E92-B378-9CB28D543F91}"/>
                    </a:ext>
                  </a:extLst>
                </p14:cNvPr>
                <p14:cNvContentPartPr/>
                <p14:nvPr/>
              </p14:nvContentPartPr>
              <p14:xfrm>
                <a:off x="7730012" y="2816104"/>
                <a:ext cx="378000" cy="178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3142C1DC-3110-4E92-B378-9CB28D543F9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7712372" y="2798104"/>
                  <a:ext cx="4136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xmlns="" id="{AA7C5672-0C48-4B1F-97E9-820A2E3C5EE3}"/>
                    </a:ext>
                  </a:extLst>
                </p14:cNvPr>
                <p14:cNvContentPartPr/>
                <p14:nvPr/>
              </p14:nvContentPartPr>
              <p14:xfrm>
                <a:off x="8183612" y="2817904"/>
                <a:ext cx="73440" cy="14292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A7C5672-0C48-4B1F-97E9-820A2E3C5EE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8165612" y="2800264"/>
                  <a:ext cx="1090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xmlns="" id="{A317B87C-1650-4608-B0AF-227A9A390C32}"/>
                    </a:ext>
                  </a:extLst>
                </p14:cNvPr>
                <p14:cNvContentPartPr/>
                <p14:nvPr/>
              </p14:nvContentPartPr>
              <p14:xfrm>
                <a:off x="8300612" y="2829424"/>
                <a:ext cx="93960" cy="10440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317B87C-1650-4608-B0AF-227A9A390C32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8282612" y="2811784"/>
                  <a:ext cx="12960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xmlns="" id="{BF31EA8D-0481-4660-9298-B97C7E79A21F}"/>
                    </a:ext>
                  </a:extLst>
                </p14:cNvPr>
                <p14:cNvContentPartPr/>
                <p14:nvPr/>
              </p14:nvContentPartPr>
              <p14:xfrm>
                <a:off x="8442092" y="2691184"/>
                <a:ext cx="35640" cy="271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BF31EA8D-0481-4660-9298-B97C7E79A21F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8424092" y="2673544"/>
                  <a:ext cx="71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xmlns="" id="{24E8DEDF-E4CC-48EB-BD99-24E3168F586B}"/>
                    </a:ext>
                  </a:extLst>
                </p14:cNvPr>
                <p14:cNvContentPartPr/>
                <p14:nvPr/>
              </p14:nvContentPartPr>
              <p14:xfrm>
                <a:off x="8443892" y="2772184"/>
                <a:ext cx="169560" cy="2448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24E8DEDF-E4CC-48EB-BD99-24E3168F586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426252" y="2754184"/>
                  <a:ext cx="205200" cy="60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FC8450DA-0A2C-4633-81D9-1B22FAC24280}"/>
              </a:ext>
            </a:extLst>
          </p:cNvPr>
          <p:cNvGrpSpPr/>
          <p:nvPr/>
        </p:nvGrpSpPr>
        <p:grpSpPr>
          <a:xfrm>
            <a:off x="6705092" y="63904"/>
            <a:ext cx="2158560" cy="261360"/>
            <a:chOff x="6705092" y="63904"/>
            <a:chExt cx="2158560" cy="2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xmlns="" id="{F9F05D16-D4B6-4221-8760-C98FD0202F0B}"/>
                    </a:ext>
                  </a:extLst>
                </p14:cNvPr>
                <p14:cNvContentPartPr/>
                <p14:nvPr/>
              </p14:nvContentPartPr>
              <p14:xfrm>
                <a:off x="6728852" y="185224"/>
                <a:ext cx="419760" cy="1152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9F05D16-D4B6-4221-8760-C98FD0202F0B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710852" y="167224"/>
                  <a:ext cx="4554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xmlns="" id="{395D5148-8A6E-4803-885C-3C0DCA05851D}"/>
                    </a:ext>
                  </a:extLst>
                </p14:cNvPr>
                <p14:cNvContentPartPr/>
                <p14:nvPr/>
              </p14:nvContentPartPr>
              <p14:xfrm>
                <a:off x="6705092" y="75064"/>
                <a:ext cx="194040" cy="147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395D5148-8A6E-4803-885C-3C0DCA05851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87452" y="57064"/>
                  <a:ext cx="2296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xmlns="" id="{E53526CD-263D-4D16-9269-D61FAF739F42}"/>
                    </a:ext>
                  </a:extLst>
                </p14:cNvPr>
                <p14:cNvContentPartPr/>
                <p14:nvPr/>
              </p14:nvContentPartPr>
              <p14:xfrm>
                <a:off x="7367132" y="117904"/>
                <a:ext cx="16200" cy="177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53526CD-263D-4D16-9269-D61FAF739F4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349132" y="100264"/>
                  <a:ext cx="5184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xmlns="" id="{08B1AA0D-F165-43FB-8EDA-89F799C7B8ED}"/>
                    </a:ext>
                  </a:extLst>
                </p14:cNvPr>
                <p14:cNvContentPartPr/>
                <p14:nvPr/>
              </p14:nvContentPartPr>
              <p14:xfrm>
                <a:off x="7343372" y="122224"/>
                <a:ext cx="137880" cy="3060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8B1AA0D-F165-43FB-8EDA-89F799C7B8ED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7325372" y="104584"/>
                  <a:ext cx="17352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xmlns="" id="{597BDC09-5828-47E4-A074-FFC036E630E3}"/>
                    </a:ext>
                  </a:extLst>
                </p14:cNvPr>
                <p14:cNvContentPartPr/>
                <p14:nvPr/>
              </p14:nvContentPartPr>
              <p14:xfrm>
                <a:off x="7332572" y="246064"/>
                <a:ext cx="120600" cy="30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597BDC09-5828-47E4-A074-FFC036E630E3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7314932" y="228424"/>
                  <a:ext cx="156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xmlns="" id="{9DF27E4A-537C-4089-827D-C7F88F87F6E7}"/>
                    </a:ext>
                  </a:extLst>
                </p14:cNvPr>
                <p14:cNvContentPartPr/>
                <p14:nvPr/>
              </p14:nvContentPartPr>
              <p14:xfrm>
                <a:off x="7717772" y="176224"/>
                <a:ext cx="127440" cy="1490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DF27E4A-537C-4089-827D-C7F88F87F6E7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7699772" y="158224"/>
                  <a:ext cx="16308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xmlns="" id="{CF15CACF-44DD-4F25-8637-2A4980F33FDB}"/>
                    </a:ext>
                  </a:extLst>
                </p14:cNvPr>
                <p14:cNvContentPartPr/>
                <p14:nvPr/>
              </p14:nvContentPartPr>
              <p14:xfrm>
                <a:off x="7881932" y="97744"/>
                <a:ext cx="21240" cy="2217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F15CACF-44DD-4F25-8637-2A4980F33FD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864292" y="79744"/>
                  <a:ext cx="5688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xmlns="" id="{CC5A4565-AA3E-4556-A4CF-D869970896A8}"/>
                    </a:ext>
                  </a:extLst>
                </p14:cNvPr>
                <p14:cNvContentPartPr/>
                <p14:nvPr/>
              </p14:nvContentPartPr>
              <p14:xfrm>
                <a:off x="7951052" y="178744"/>
                <a:ext cx="115920" cy="145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CC5A4565-AA3E-4556-A4CF-D869970896A8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933052" y="161104"/>
                  <a:ext cx="151560" cy="18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xmlns="" id="{9FF4D94B-012A-4BBB-83BA-AC155CA6AF2F}"/>
                    </a:ext>
                  </a:extLst>
                </p14:cNvPr>
                <p14:cNvContentPartPr/>
                <p14:nvPr/>
              </p14:nvContentPartPr>
              <p14:xfrm>
                <a:off x="8135012" y="171904"/>
                <a:ext cx="110520" cy="1407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9FF4D94B-012A-4BBB-83BA-AC155CA6AF2F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8117012" y="154264"/>
                  <a:ext cx="14616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xmlns="" id="{96510BE3-265B-4650-A6F5-DE067716BB9C}"/>
                    </a:ext>
                  </a:extLst>
                </p14:cNvPr>
                <p14:cNvContentPartPr/>
                <p14:nvPr/>
              </p14:nvContentPartPr>
              <p14:xfrm>
                <a:off x="8325452" y="152824"/>
                <a:ext cx="72720" cy="137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6510BE3-265B-4650-A6F5-DE067716BB9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8307812" y="134824"/>
                  <a:ext cx="108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xmlns="" id="{2ECD26AA-EDCC-4EBC-AB9B-EF31A39B8C95}"/>
                    </a:ext>
                  </a:extLst>
                </p14:cNvPr>
                <p14:cNvContentPartPr/>
                <p14:nvPr/>
              </p14:nvContentPartPr>
              <p14:xfrm>
                <a:off x="8452532" y="154264"/>
                <a:ext cx="87480" cy="14688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ECD26AA-EDCC-4EBC-AB9B-EF31A39B8C95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8434532" y="136624"/>
                  <a:ext cx="1231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xmlns="" id="{EC3B0C7D-D33F-446A-BF92-23334567837F}"/>
                    </a:ext>
                  </a:extLst>
                </p14:cNvPr>
                <p14:cNvContentPartPr/>
                <p14:nvPr/>
              </p14:nvContentPartPr>
              <p14:xfrm>
                <a:off x="8650172" y="63904"/>
                <a:ext cx="11880" cy="23940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EC3B0C7D-D33F-446A-BF92-23334567837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8632532" y="45904"/>
                  <a:ext cx="475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xmlns="" id="{FF53A99D-5787-49D4-A8D4-12AD3DC5F00E}"/>
                    </a:ext>
                  </a:extLst>
                </p14:cNvPr>
                <p14:cNvContentPartPr/>
                <p14:nvPr/>
              </p14:nvContentPartPr>
              <p14:xfrm>
                <a:off x="8650172" y="165424"/>
                <a:ext cx="213480" cy="9072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FF53A99D-5787-49D4-A8D4-12AD3DC5F00E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8632532" y="147424"/>
                  <a:ext cx="249120" cy="126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44245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256A309-DBA9-4CB0-A3B7-85F1C8CC14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pPr lvl="7"/>
            <a:r>
              <a:rPr lang="en-IN" dirty="0"/>
              <a:t>Join Element : {1},{2},{3}</a:t>
            </a:r>
          </a:p>
          <a:p>
            <a:pPr lvl="7"/>
            <a:r>
              <a:rPr lang="en-IN" dirty="0"/>
              <a:t>Atoms : {1},{2},{3}</a:t>
            </a:r>
          </a:p>
          <a:p>
            <a:pPr lvl="7"/>
            <a:r>
              <a:rPr lang="en-IN" dirty="0"/>
              <a:t>Meet Element : {1,2},{1,3},{2,3}</a:t>
            </a:r>
          </a:p>
          <a:p>
            <a:pPr lvl="7"/>
            <a:r>
              <a:rPr lang="en-IN" dirty="0"/>
              <a:t>Anti atoms: {1,2},{1,3},{2,3}</a:t>
            </a:r>
          </a:p>
          <a:p>
            <a:pPr lvl="7"/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73384AC-B51A-4BE9-A05A-B9EA82D1D7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63" y="1017725"/>
            <a:ext cx="3324225" cy="3352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3C46F2E-DEF5-4119-A668-6044E74E1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67" y="416073"/>
            <a:ext cx="2152650" cy="381000"/>
          </a:xfrm>
          <a:prstGeom prst="rect">
            <a:avLst/>
          </a:prstGeom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xmlns="" id="{E5EB8197-6532-4701-BDF6-C23629DE9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234548" y="438375"/>
            <a:ext cx="2966555" cy="242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4893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8303F92A-AC1B-41D4-A6FB-231FD4CCB7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395" y="663901"/>
            <a:ext cx="8785484" cy="4131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542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4E5383B2-0852-4218-A692-05DB8D427C5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t="43773" r="379"/>
          <a:stretch/>
        </p:blipFill>
        <p:spPr>
          <a:xfrm>
            <a:off x="141250" y="1702420"/>
            <a:ext cx="7939668" cy="114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866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961D62-A5AF-4536-AF39-070B7145E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Boolean expression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1EE0BD6D-2013-4950-B3DE-F600AA8AE7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IN" dirty="0"/>
                  <a:t>Let B = {0,1}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={(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,,,,,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I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the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variable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i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i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,,,,,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called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boolean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variable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which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takes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set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b="0" dirty="0"/>
              </a:p>
              <a:p>
                <a:pPr marL="114300" indent="0">
                  <a:buNone/>
                </a:pPr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Examples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                         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EE0BD6D-2013-4950-B3DE-F600AA8AE7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5681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40015B15-9E72-420D-8EB8-CB4D52DC72E1}"/>
              </a:ext>
            </a:extLst>
          </p:cNvPr>
          <p:cNvSpPr txBox="1"/>
          <p:nvPr/>
        </p:nvSpPr>
        <p:spPr>
          <a:xfrm>
            <a:off x="2073348" y="1532500"/>
            <a:ext cx="461453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Arial Black" pitchFamily="34" charset="0"/>
              </a:rPr>
              <a:t>Unit  3</a:t>
            </a:r>
          </a:p>
          <a:p>
            <a:pPr algn="ctr"/>
            <a:endParaRPr lang="en-US" sz="3200" dirty="0">
              <a:solidFill>
                <a:schemeClr val="accent2">
                  <a:lumMod val="90000"/>
                  <a:lumOff val="10000"/>
                </a:schemeClr>
              </a:solidFill>
              <a:latin typeface="Arial Black" pitchFamily="34" charset="0"/>
            </a:endParaRPr>
          </a:p>
          <a:p>
            <a:pPr algn="ctr"/>
            <a:r>
              <a:rPr lang="en-US" sz="3200" dirty="0">
                <a:solidFill>
                  <a:schemeClr val="accent2">
                    <a:lumMod val="90000"/>
                    <a:lumOff val="10000"/>
                  </a:schemeClr>
                </a:solidFill>
                <a:latin typeface="Arial Black" pitchFamily="34" charset="0"/>
              </a:rPr>
              <a:t>Boolean Algebra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487" y="-148588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94953F-7D3C-4C64-8306-C64DFA408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Note: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E0740ABD-162B-493E-85EF-5DFD1F9DD53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0 and I are also Boolean expression</a:t>
                </a:r>
              </a:p>
              <a:p>
                <a:pPr marL="114300" indent="0">
                  <a:buNone/>
                </a:pPr>
                <a:r>
                  <a:rPr lang="en-IN" dirty="0"/>
                  <a:t>	0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∗</m:t>
                    </m:r>
                    <m:sSubSup>
                      <m:sSub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N" dirty="0"/>
                  <a:t>		 I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sSubSup>
                      <m:sSub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IN" dirty="0"/>
              </a:p>
              <a:p>
                <a:r>
                  <a:rPr lang="en-IN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i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f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,,,,,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 i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 b="0" i="0" smtClean="0">
                        <a:latin typeface="Cambria Math" panose="02040503050406030204" pitchFamily="18" charset="0"/>
                      </a:rPr>
                      <m:t>)  </m:t>
                    </m:r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dirty="0"/>
                  <a:t>,,,,,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</m:sSub>
                    <m:r>
                      <a:rPr lang="en-IN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IN" dirty="0"/>
                  <a:t>are Boolean expression then </a:t>
                </a:r>
              </a:p>
              <a:p>
                <a:pPr marL="114300" indent="0">
                  <a:buNone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dirty="0"/>
                  <a:t>are also Boolean expression.</a:t>
                </a:r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E0740ABD-162B-493E-85EF-5DFD1F9DD5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623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99EFAD8-1969-4F82-BAB1-B5FBF2C6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Min term and Max term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1888744E-4794-4DEC-AB8D-9C21115D84D6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Min term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0      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Max term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I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I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For two variables </a:t>
                </a:r>
              </a:p>
              <a:p>
                <a:pPr marL="114300" indent="0">
                  <a:buNone/>
                </a:pPr>
                <a:r>
                  <a:rPr lang="en-IN" dirty="0"/>
                  <a:t>	</a:t>
                </a:r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1888744E-4794-4DEC-AB8D-9C21115D84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xmlns="" id="{542200E6-3E65-4001-B9CE-17158EA235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253597"/>
                  </p:ext>
                </p:extLst>
              </p:nvPr>
            </p:nvGraphicFramePr>
            <p:xfrm>
              <a:off x="1119963" y="2673631"/>
              <a:ext cx="7247860" cy="2148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49572">
                      <a:extLst>
                        <a:ext uri="{9D8B030D-6E8A-4147-A177-3AD203B41FA5}">
                          <a16:colId xmlns:a16="http://schemas.microsoft.com/office/drawing/2014/main" xmlns="" val="3177523663"/>
                        </a:ext>
                      </a:extLst>
                    </a:gridCol>
                    <a:gridCol w="1580202">
                      <a:extLst>
                        <a:ext uri="{9D8B030D-6E8A-4147-A177-3AD203B41FA5}">
                          <a16:colId xmlns:a16="http://schemas.microsoft.com/office/drawing/2014/main" xmlns="" val="3345757264"/>
                        </a:ext>
                      </a:extLst>
                    </a:gridCol>
                    <a:gridCol w="1318942">
                      <a:extLst>
                        <a:ext uri="{9D8B030D-6E8A-4147-A177-3AD203B41FA5}">
                          <a16:colId xmlns:a16="http://schemas.microsoft.com/office/drawing/2014/main" xmlns="" val="3944358614"/>
                        </a:ext>
                      </a:extLst>
                    </a:gridCol>
                    <a:gridCol w="1449572">
                      <a:extLst>
                        <a:ext uri="{9D8B030D-6E8A-4147-A177-3AD203B41FA5}">
                          <a16:colId xmlns:a16="http://schemas.microsoft.com/office/drawing/2014/main" xmlns="" val="645741870"/>
                        </a:ext>
                      </a:extLst>
                    </a:gridCol>
                    <a:gridCol w="1449572">
                      <a:extLst>
                        <a:ext uri="{9D8B030D-6E8A-4147-A177-3AD203B41FA5}">
                          <a16:colId xmlns:a16="http://schemas.microsoft.com/office/drawing/2014/main" xmlns="" val="3398667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Max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60369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784845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3579149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>
                              <a:ea typeface="Cambria Math" panose="02040503050406030204" pitchFamily="18" charset="0"/>
                            </a:rPr>
                            <a:t>x</a:t>
                          </a:r>
                          <a14:m>
                            <m:oMath xmlns:m="http://schemas.openxmlformats.org/officeDocument/2006/math"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2861993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1" i="0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+1∗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445057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542200E6-3E65-4001-B9CE-17158EA2351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253597"/>
                  </p:ext>
                </p:extLst>
              </p:nvPr>
            </p:nvGraphicFramePr>
            <p:xfrm>
              <a:off x="1119963" y="2673631"/>
              <a:ext cx="7247860" cy="2148840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449572">
                      <a:extLst>
                        <a:ext uri="{9D8B030D-6E8A-4147-A177-3AD203B41FA5}">
                          <a16:colId xmlns:a16="http://schemas.microsoft.com/office/drawing/2014/main" val="3177523663"/>
                        </a:ext>
                      </a:extLst>
                    </a:gridCol>
                    <a:gridCol w="1580202">
                      <a:extLst>
                        <a:ext uri="{9D8B030D-6E8A-4147-A177-3AD203B41FA5}">
                          <a16:colId xmlns:a16="http://schemas.microsoft.com/office/drawing/2014/main" val="3345757264"/>
                        </a:ext>
                      </a:extLst>
                    </a:gridCol>
                    <a:gridCol w="1318942">
                      <a:extLst>
                        <a:ext uri="{9D8B030D-6E8A-4147-A177-3AD203B41FA5}">
                          <a16:colId xmlns:a16="http://schemas.microsoft.com/office/drawing/2014/main" val="3944358614"/>
                        </a:ext>
                      </a:extLst>
                    </a:gridCol>
                    <a:gridCol w="1449572">
                      <a:extLst>
                        <a:ext uri="{9D8B030D-6E8A-4147-A177-3AD203B41FA5}">
                          <a16:colId xmlns:a16="http://schemas.microsoft.com/office/drawing/2014/main" val="645741870"/>
                        </a:ext>
                      </a:extLst>
                    </a:gridCol>
                    <a:gridCol w="1449572">
                      <a:extLst>
                        <a:ext uri="{9D8B030D-6E8A-4147-A177-3AD203B41FA5}">
                          <a16:colId xmlns:a16="http://schemas.microsoft.com/office/drawing/2014/main" val="33986672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Max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603691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29493" t="-101639" r="-221198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420" t="-101639" r="-101681" b="-3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420" t="-101639" r="-1681" b="-3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848458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29493" t="-201639" r="-221198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420" t="-201639" r="-101681" b="-2836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420" t="-201639" r="-1681" b="-28360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35791497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29493" t="-213953" r="-221198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420" t="-213953" r="-101681" b="-1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420" t="-213953" r="-1681" b="-1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2861993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229493" t="-317647" r="-221198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300420" t="-317647" r="-101681" b="-2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7"/>
                          <a:stretch>
                            <a:fillRect l="-400420" t="-317647" r="-1681" b="-2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45057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384227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115071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8566688-4978-4A5E-9BB1-D5683EFB9C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xmlns="" id="{F9B005E9-85F0-4B51-BE2C-CEA85DC37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256596"/>
                  </p:ext>
                </p:extLst>
              </p:nvPr>
            </p:nvGraphicFramePr>
            <p:xfrm>
              <a:off x="285137" y="520063"/>
              <a:ext cx="8547164" cy="4370944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9355">
                      <a:extLst>
                        <a:ext uri="{9D8B030D-6E8A-4147-A177-3AD203B41FA5}">
                          <a16:colId xmlns:a16="http://schemas.microsoft.com/office/drawing/2014/main" xmlns="" val="2717183097"/>
                        </a:ext>
                      </a:extLst>
                    </a:gridCol>
                    <a:gridCol w="1255427">
                      <a:extLst>
                        <a:ext uri="{9D8B030D-6E8A-4147-A177-3AD203B41FA5}">
                          <a16:colId xmlns:a16="http://schemas.microsoft.com/office/drawing/2014/main" xmlns="" val="3712066652"/>
                        </a:ext>
                      </a:extLst>
                    </a:gridCol>
                    <a:gridCol w="699337">
                      <a:extLst>
                        <a:ext uri="{9D8B030D-6E8A-4147-A177-3AD203B41FA5}">
                          <a16:colId xmlns:a16="http://schemas.microsoft.com/office/drawing/2014/main" xmlns="" val="3315701520"/>
                        </a:ext>
                      </a:extLst>
                    </a:gridCol>
                    <a:gridCol w="1488558">
                      <a:extLst>
                        <a:ext uri="{9D8B030D-6E8A-4147-A177-3AD203B41FA5}">
                          <a16:colId xmlns:a16="http://schemas.microsoft.com/office/drawing/2014/main" xmlns="" val="3168883598"/>
                        </a:ext>
                      </a:extLst>
                    </a:gridCol>
                    <a:gridCol w="1935126">
                      <a:extLst>
                        <a:ext uri="{9D8B030D-6E8A-4147-A177-3AD203B41FA5}">
                          <a16:colId xmlns:a16="http://schemas.microsoft.com/office/drawing/2014/main" xmlns="" val="86481364"/>
                        </a:ext>
                      </a:extLst>
                    </a:gridCol>
                    <a:gridCol w="2059361">
                      <a:extLst>
                        <a:ext uri="{9D8B030D-6E8A-4147-A177-3AD203B41FA5}">
                          <a16:colId xmlns:a16="http://schemas.microsoft.com/office/drawing/2014/main" xmlns="" val="4132604902"/>
                        </a:ext>
                      </a:extLst>
                    </a:gridCol>
                  </a:tblGrid>
                  <a:tr h="258821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Max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38873982"/>
                      </a:ext>
                    </a:extLst>
                  </a:tr>
                  <a:tr h="439024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en-IN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423999609"/>
                      </a:ext>
                    </a:extLst>
                  </a:tr>
                  <a:tr h="43999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oMath>
                          </a14:m>
                          <a:r>
                            <a:rPr lang="en-IN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sSup>
                                <m:sSup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536797428"/>
                      </a:ext>
                    </a:extLst>
                  </a:tr>
                  <a:tr h="43999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′⊕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5780695"/>
                      </a:ext>
                    </a:extLst>
                  </a:tr>
                  <a:tr h="43999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IN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IN" b="0" dirty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′⊕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54704224"/>
                      </a:ext>
                    </a:extLst>
                  </a:tr>
                  <a:tr h="43999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′∗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510654725"/>
                      </a:ext>
                    </a:extLst>
                  </a:tr>
                  <a:tr h="43999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′∗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US" b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750352744"/>
                      </a:ext>
                    </a:extLst>
                  </a:tr>
                  <a:tr h="43999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x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′⊕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+0∗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207671315"/>
                      </a:ext>
                    </a:extLst>
                  </a:tr>
                  <a:tr h="439995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IN" b="0" dirty="0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oMath>
                          </a14:m>
                          <a:r>
                            <a:rPr lang="en-IN" dirty="0"/>
                            <a:t>=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IN" b="0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x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1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𝐲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′⊕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𝐳</m:t>
                                </m:r>
                                <m:r>
                                  <a:rPr lang="en-IN" b="1" smtClean="0">
                                    <a:latin typeface="Cambria Math" panose="02040503050406030204" pitchFamily="18" charset="0"/>
                                  </a:rPr>
                                  <m:t>′=</m:t>
                                </m:r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b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IN" b="0" i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IN" b="0" smtClean="0">
                                    <a:latin typeface="Cambria Math" panose="02040503050406030204" pitchFamily="18" charset="0"/>
                                  </a:rPr>
                                  <m:t>+1∗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IN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8126032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5">
                <a:extLst>
                  <a:ext uri="{FF2B5EF4-FFF2-40B4-BE49-F238E27FC236}">
                    <a16:creationId xmlns:a16="http://schemas.microsoft.com/office/drawing/2014/main" id="{F9B005E9-85F0-4B51-BE2C-CEA85DC3727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6256596"/>
                  </p:ext>
                </p:extLst>
              </p:nvPr>
            </p:nvGraphicFramePr>
            <p:xfrm>
              <a:off x="285137" y="520063"/>
              <a:ext cx="8547164" cy="441139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109355">
                      <a:extLst>
                        <a:ext uri="{9D8B030D-6E8A-4147-A177-3AD203B41FA5}">
                          <a16:colId xmlns:a16="http://schemas.microsoft.com/office/drawing/2014/main" val="2717183097"/>
                        </a:ext>
                      </a:extLst>
                    </a:gridCol>
                    <a:gridCol w="1255427">
                      <a:extLst>
                        <a:ext uri="{9D8B030D-6E8A-4147-A177-3AD203B41FA5}">
                          <a16:colId xmlns:a16="http://schemas.microsoft.com/office/drawing/2014/main" val="3712066652"/>
                        </a:ext>
                      </a:extLst>
                    </a:gridCol>
                    <a:gridCol w="699337">
                      <a:extLst>
                        <a:ext uri="{9D8B030D-6E8A-4147-A177-3AD203B41FA5}">
                          <a16:colId xmlns:a16="http://schemas.microsoft.com/office/drawing/2014/main" val="3315701520"/>
                        </a:ext>
                      </a:extLst>
                    </a:gridCol>
                    <a:gridCol w="1488558">
                      <a:extLst>
                        <a:ext uri="{9D8B030D-6E8A-4147-A177-3AD203B41FA5}">
                          <a16:colId xmlns:a16="http://schemas.microsoft.com/office/drawing/2014/main" val="3168883598"/>
                        </a:ext>
                      </a:extLst>
                    </a:gridCol>
                    <a:gridCol w="1935126">
                      <a:extLst>
                        <a:ext uri="{9D8B030D-6E8A-4147-A177-3AD203B41FA5}">
                          <a16:colId xmlns:a16="http://schemas.microsoft.com/office/drawing/2014/main" val="86481364"/>
                        </a:ext>
                      </a:extLst>
                    </a:gridCol>
                    <a:gridCol w="2059361">
                      <a:extLst>
                        <a:ext uri="{9D8B030D-6E8A-4147-A177-3AD203B41FA5}">
                          <a16:colId xmlns:a16="http://schemas.microsoft.com/office/drawing/2014/main" val="4132604902"/>
                        </a:ext>
                      </a:extLst>
                    </a:gridCol>
                  </a:tblGrid>
                  <a:tr h="30480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z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Min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Max term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38873982"/>
                      </a:ext>
                    </a:extLst>
                  </a:tr>
                  <a:tr h="439024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557" t="-70833" r="-270902" b="-8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5220" t="-70833" r="-107862" b="-8402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15385" t="-70833" r="-1479" b="-8402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23999609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557" t="-143023" r="-270902" b="-6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5220" t="-143023" r="-107862" b="-6034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15385" t="-143023" r="-1479" b="-6034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679742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557" t="-245882" r="-270902" b="-51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5220" t="-245882" r="-107862" b="-5105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15385" t="-245882" r="-1479" b="-51058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5780695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557" t="-341860" r="-270902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5220" t="-341860" r="-107862" b="-4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15385" t="-341860" r="-1479" b="-4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4704224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557" t="-441860" r="-270902" b="-3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5220" t="-441860" r="-107862" b="-3046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15385" t="-441860" r="-1479" b="-3046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10654725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557" t="-548235" r="-270902" b="-2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5220" t="-548235" r="-107862" b="-20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15385" t="-548235" r="-1479" b="-20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50352744"/>
                      </a:ext>
                    </a:extLst>
                  </a:tr>
                  <a:tr h="522923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557" t="-640698" r="-270902" b="-1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5220" t="-640698" r="-107862" b="-1058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15385" t="-640698" r="-1479" b="-1058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07671315"/>
                      </a:ext>
                    </a:extLst>
                  </a:tr>
                  <a:tr h="534797"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IN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06557" t="-723864" r="-270902" b="-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235220" t="-723864" r="-107862" b="-340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315385" t="-723864" r="-1479" b="-340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1260324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63091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20ECD2-C93A-411E-9FA1-C9856F2A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Ex. Find the min term and max term of following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430DE917-780A-4CDA-AF7F-3DF6F9BDE34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1)  (1,0,1,1)		</a:t>
                </a:r>
              </a:p>
              <a:p>
                <a:r>
                  <a:rPr lang="en-IN" dirty="0"/>
                  <a:t>Min term 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IN" b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b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b="0" dirty="0"/>
              </a:p>
              <a:p>
                <a:pPr lvl="2"/>
                <a:r>
                  <a:rPr lang="en-IN" dirty="0"/>
                  <a:t>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0∗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= 11</a:t>
                </a:r>
              </a:p>
              <a:p>
                <a:pPr marL="114300" indent="0">
                  <a:buNone/>
                </a:pPr>
                <a:r>
                  <a:rPr lang="en-IN" dirty="0"/>
                  <a:t>	  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114300" indent="0">
                  <a:buNone/>
                </a:pPr>
                <a:r>
                  <a:rPr lang="en-IN" dirty="0"/>
                  <a:t>     Max term 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b="1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b="1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</m:oMath>
                </a14:m>
                <a:r>
                  <a:rPr lang="en-IN" dirty="0"/>
                  <a:t>’</a:t>
                </a:r>
              </a:p>
              <a:p>
                <a:pPr marL="114300" indent="0">
                  <a:buNone/>
                </a:pPr>
                <a:r>
                  <a:rPr lang="en-IN" dirty="0"/>
                  <a:t>	         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0∗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= 11  </a:t>
                </a:r>
              </a:p>
              <a:p>
                <a:pPr marL="114300" indent="0">
                  <a:buNone/>
                </a:pPr>
                <a:r>
                  <a:rPr lang="en-IN" dirty="0"/>
                  <a:t> 	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b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30DE917-780A-4CDA-AF7F-3DF6F9BDE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77208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FB134-E459-44C3-B8E6-E4C5614BF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3EB4AA9D-E279-42FB-A452-CFF6BE675F5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2 ) (1,1,1,1)</a:t>
                </a:r>
              </a:p>
              <a:p>
                <a:r>
                  <a:rPr lang="en-IN" dirty="0"/>
                  <a:t> 	Min term 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IN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b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IN" b="0" i="0" dirty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IN" b="0" i="0" dirty="0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endParaRPr lang="en-IN" b="0" dirty="0"/>
              </a:p>
              <a:p>
                <a:pPr lvl="2"/>
                <a:r>
                  <a:rPr lang="en-IN" dirty="0"/>
                  <a:t>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= 15</a:t>
                </a:r>
              </a:p>
              <a:p>
                <a:pPr marL="114300" indent="0">
                  <a:buNone/>
                </a:pPr>
                <a:r>
                  <a:rPr lang="en-IN" dirty="0"/>
                  <a:t>	         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IN" b="0" dirty="0"/>
              </a:p>
              <a:p>
                <a:pPr marL="114300" indent="0">
                  <a:buNone/>
                </a:pPr>
                <a:r>
                  <a:rPr lang="en-IN" dirty="0"/>
                  <a:t>     Max term 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IN" b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b="1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b="1" smtClean="0">
                        <a:latin typeface="Cambria Math" panose="02040503050406030204" pitchFamily="18" charset="0"/>
                      </a:rPr>
                      <m:t>𝐳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IN" dirty="0"/>
              </a:p>
              <a:p>
                <a:pPr marL="114300" indent="0">
                  <a:buNone/>
                </a:pPr>
                <a:r>
                  <a:rPr lang="en-IN" dirty="0"/>
                  <a:t>	          =</a:t>
                </a:r>
                <a14:m>
                  <m:oMath xmlns:m="http://schemas.openxmlformats.org/officeDocument/2006/math"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0∗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N" b="0" i="0" smtClean="0">
                        <a:latin typeface="Cambria Math" panose="02040503050406030204" pitchFamily="18" charset="0"/>
                      </a:rPr>
                      <m:t>+1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b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IN" b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= 15  </a:t>
                </a:r>
              </a:p>
              <a:p>
                <a:pPr marL="114300" indent="0">
                  <a:buNone/>
                </a:pPr>
                <a:r>
                  <a:rPr lang="en-IN" dirty="0"/>
                  <a:t> 	</a:t>
                </a:r>
                <a:r>
                  <a:rPr lang="en-IN" b="1" dirty="0"/>
                  <a:t> </a:t>
                </a:r>
                <a14:m>
                  <m:oMath xmlns:m="http://schemas.openxmlformats.org/officeDocument/2006/math">
                    <m:r>
                      <a:rPr lang="en-IN" b="1" i="0" smtClean="0"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IN" b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3EB4AA9D-E279-42FB-A452-CFF6BE675F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680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515EFB-74D1-4BC3-A8EC-C42F23505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Sum of min term [ sum of product 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AF14B3B3-EE50-4B94-B65A-4CA37492B47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N" dirty="0"/>
                  <a:t>Every Boolean expression can be expressed as sum of min term </a:t>
                </a:r>
              </a:p>
              <a:p>
                <a:pPr marL="114300" indent="0">
                  <a:buNone/>
                </a:pPr>
                <a:r>
                  <a:rPr lang="en-IN" dirty="0"/>
                  <a:t>Example : Find sum of product of following for two variables</a:t>
                </a:r>
              </a:p>
              <a:p>
                <a:pPr marL="114300" indent="0">
                  <a:buNone/>
                </a:pPr>
                <a:r>
                  <a:rPr lang="en-IN" sz="2400" dirty="0"/>
                  <a:t>1]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</a:p>
              <a:p>
                <a:pPr marL="114300" indent="0">
                  <a:buNone/>
                </a:pP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2400" b="1" dirty="0"/>
              </a:p>
              <a:p>
                <a:pPr marL="114300" indent="0">
                  <a:buNone/>
                </a:pPr>
                <a:r>
                  <a:rPr lang="en-IN" sz="2400" b="0" dirty="0"/>
                  <a:t>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r>
                  <a:rPr lang="en-IN" sz="2400" dirty="0"/>
                  <a:t>=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  <a:p>
                <a:pPr marL="114300" indent="0">
                  <a:buNone/>
                </a:pPr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F14B3B3-EE50-4B94-B65A-4CA37492B4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xmlns="" id="{BC699CD5-76EA-9EE7-0767-E1649CEE0D46}"/>
                  </a:ext>
                </a:extLst>
              </p14:cNvPr>
              <p14:cNvContentPartPr/>
              <p14:nvPr/>
            </p14:nvContentPartPr>
            <p14:xfrm>
              <a:off x="2908080" y="3624840"/>
              <a:ext cx="817200" cy="1224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C699CD5-76EA-9EE7-0767-E1649CEE0D4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98720" y="3615480"/>
                <a:ext cx="835920" cy="141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1272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2385EEAE-D8D1-4C0F-9042-B040A23B8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xmlns="" id="{DEC28059-301C-4D61-879E-D510DC2A3A92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IN" sz="2400" dirty="0"/>
                  <a:t>2]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IN" sz="2400" dirty="0"/>
                  <a:t> </a:t>
                </a:r>
              </a:p>
              <a:p>
                <a:pPr marL="114300" indent="0">
                  <a:buNone/>
                </a:pP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2400" b="1" dirty="0"/>
              </a:p>
              <a:p>
                <a:pPr marL="114300" indent="0">
                  <a:buNone/>
                </a:pPr>
                <a:r>
                  <a:rPr lang="en-IN" sz="2400" b="0" dirty="0"/>
                  <a:t>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r>
                  <a:rPr lang="en-IN" sz="2400" dirty="0"/>
                  <a:t>=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2400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DEC28059-301C-4D61-879E-D510DC2A3A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xmlns="" id="{11FE5E2B-6B32-49AF-B2E4-263DF3460C3D}"/>
                  </a:ext>
                </a:extLst>
              </p14:cNvPr>
              <p14:cNvContentPartPr/>
              <p14:nvPr/>
            </p14:nvContentPartPr>
            <p14:xfrm>
              <a:off x="5366160" y="687600"/>
              <a:ext cx="2110320" cy="18885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1FE5E2B-6B32-49AF-B2E4-263DF3460C3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356800" y="678240"/>
                <a:ext cx="2129040" cy="1907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39379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80BB95-C1F0-4DA7-8A29-68F12C796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04E28A5-98F0-48DE-B938-B00ECF3A2484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IN" sz="2400" dirty="0"/>
                  <a:t>3]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800" dirty="0"/>
                  <a:t> </a:t>
                </a:r>
              </a:p>
              <a:p>
                <a:pPr marL="114300" indent="0">
                  <a:buNone/>
                </a:pPr>
                <a:r>
                  <a:rPr lang="en-IN" sz="2800" dirty="0"/>
                  <a:t>=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     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′∗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800" b="0" dirty="0"/>
              </a:p>
              <a:p>
                <a:pPr marL="114300" indent="0">
                  <a:buNone/>
                </a:pPr>
                <a:r>
                  <a:rPr lang="en-IN" sz="2800" dirty="0"/>
                  <a:t>=</a:t>
                </a:r>
                <a14:m>
                  <m:oMath xmlns:m="http://schemas.openxmlformats.org/officeDocument/2006/math">
                    <m:r>
                      <a:rPr lang="en-I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′∗(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US" sz="2800" b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800" b="1" dirty="0"/>
                  <a:t>)</a:t>
                </a:r>
              </a:p>
              <a:p>
                <a:pPr marL="114300" indent="0">
                  <a:buNone/>
                </a:pPr>
                <a:r>
                  <a:rPr lang="en-IN" sz="2800" b="0" dirty="0"/>
                  <a:t>=</a:t>
                </a:r>
                <a14:m>
                  <m:oMath xmlns:m="http://schemas.openxmlformats.org/officeDocument/2006/math">
                    <m:r>
                      <a:rPr lang="en-IN" sz="2800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80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𝐲</m:t>
                    </m:r>
                    <m:r>
                      <a:rPr lang="en-IN" sz="2800" b="1" i="0" smtClean="0">
                        <a:latin typeface="Cambria Math" panose="02040503050406030204" pitchFamily="18" charset="0"/>
                      </a:rPr>
                      <m:t>)⊕(</m:t>
                    </m:r>
                    <m:sSup>
                      <m:sSupPr>
                        <m:ctrlPr>
                          <a:rPr lang="en-IN" sz="2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I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IN" sz="2800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IN" sz="2800" b="1" dirty="0"/>
                  <a:t>)</a:t>
                </a:r>
              </a:p>
              <a:p>
                <a:pPr marL="114300" indent="0">
                  <a:buNone/>
                </a:pPr>
                <a:r>
                  <a:rPr lang="en-IN" sz="2800" dirty="0"/>
                  <a:t>= =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800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04E28A5-98F0-48DE-B938-B00ECF3A24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 l="-7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4707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3D3B6F57-7DCA-4029-984E-1290AA5D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0FA7C1BB-3029-4476-9352-7AA7BD82EDC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IN" sz="2400" dirty="0"/>
                  <a:t>4]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IN" sz="2400" dirty="0"/>
                  <a:t>’ </a:t>
                </a:r>
              </a:p>
              <a:p>
                <a:pPr marL="114300" indent="0">
                  <a:buNone/>
                </a:pP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′∗</m:t>
                    </m:r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r>
                  <a:rPr lang="en-IN" sz="24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′∗(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2400" b="1" dirty="0"/>
              </a:p>
              <a:p>
                <a:pPr marL="114300" indent="0">
                  <a:buNone/>
                </a:pPr>
                <a:r>
                  <a:rPr lang="en-IN" sz="2400" b="0" dirty="0"/>
                  <a:t>=</a:t>
                </a:r>
                <a:r>
                  <a:rPr lang="en-I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′∗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r>
                  <a:rPr lang="en-IN" sz="24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2400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r>
                      <a:rPr lang="en-US" sz="2400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′∗</m:t>
                        </m:r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24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2400" b="0" dirty="0"/>
              </a:p>
              <a:p>
                <a:pPr marL="114300" indent="0">
                  <a:buNone/>
                </a:pPr>
                <a:r>
                  <a:rPr lang="en-IN" sz="2400" dirty="0"/>
                  <a:t>=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I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N" sz="2400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0FA7C1BB-3029-4476-9352-7AA7BD82ED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6969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0C6BB5-B7B5-4FF5-A76B-8CB14055A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xmlns="" id="{84104A64-3F2A-4514-B511-E9D2B94AEF48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14300" indent="0">
                  <a:buNone/>
                </a:pPr>
                <a:r>
                  <a:rPr lang="en-IN" dirty="0"/>
                  <a:t>2]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1800" dirty="0"/>
              </a:p>
              <a:p>
                <a:pPr marL="114300" indent="0">
                  <a:buNone/>
                </a:pPr>
                <a:r>
                  <a:rPr lang="en-IN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b="1" i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IN" sz="1800" b="0" dirty="0"/>
              </a:p>
              <a:p>
                <a:pPr marL="114300" indent="0">
                  <a:buNone/>
                </a:pPr>
                <a:r>
                  <a:rPr lang="en-IN" sz="18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1" i="0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1800" b="1" dirty="0"/>
              </a:p>
              <a:p>
                <a:pPr marL="114300" indent="0">
                  <a:buNone/>
                </a:pPr>
                <a:r>
                  <a:rPr lang="en-IN" sz="1800" b="0" dirty="0"/>
                  <a:t>=</a:t>
                </a:r>
                <a:r>
                  <a:rPr lang="en-IN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endParaRPr lang="en-IN" sz="1800" b="0" dirty="0"/>
              </a:p>
              <a:p>
                <a:pPr marL="114300" indent="0">
                  <a:buNone/>
                </a:pPr>
                <a:r>
                  <a:rPr lang="en-IN" sz="1800" dirty="0"/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   (</m:t>
                        </m:r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b="1" dirty="0"/>
                  <a:t> </a:t>
                </a:r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IN" sz="1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180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N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N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IN" sz="18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IN" sz="1800" b="1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endParaRPr lang="en-IN" sz="1800" b="1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endParaRPr lang="en-IN" i="1" dirty="0">
                  <a:latin typeface="Cambria Math" panose="02040503050406030204" pitchFamily="18" charset="0"/>
                </a:endParaRPr>
              </a:p>
              <a:p>
                <a:pPr marL="114300" indent="0">
                  <a:buNone/>
                </a:pPr>
                <a:r>
                  <a:rPr lang="en-IN" i="1" dirty="0">
                    <a:latin typeface="Cambria Math" panose="02040503050406030204" pitchFamily="18" charset="0"/>
                  </a:rPr>
                  <a:t>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+0∗</m:t>
                        </m:r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 [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1∗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I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IN" dirty="0"/>
                  <a:t> =2]</a:t>
                </a:r>
              </a:p>
              <a:p>
                <a:pPr marL="114300" indent="0">
                  <a:buNone/>
                </a:pPr>
                <a:endParaRPr lang="en-IN" sz="1800" b="0" dirty="0"/>
              </a:p>
              <a:p>
                <a:pPr marL="114300" indent="0">
                  <a:buNone/>
                </a:pPr>
                <a:r>
                  <a:rPr lang="en-IN" sz="1800" dirty="0"/>
                  <a:t>=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sz="1800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I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IN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IN" sz="1800" b="0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84104A64-3F2A-4514-B511-E9D2B94AEF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6363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B570345-33EF-4613-B015-43B9CC1F3C85}"/>
              </a:ext>
            </a:extLst>
          </p:cNvPr>
          <p:cNvSpPr txBox="1"/>
          <p:nvPr/>
        </p:nvSpPr>
        <p:spPr>
          <a:xfrm>
            <a:off x="882502" y="832927"/>
            <a:ext cx="54864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>
                <a:latin typeface="Arial Black" pitchFamily="34" charset="0"/>
              </a:rPr>
              <a:t>Boolean Algebra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>
                <a:latin typeface="Arial Black" pitchFamily="34" charset="0"/>
              </a:rPr>
              <a:t>Atom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>
                <a:latin typeface="Arial Black" pitchFamily="34" charset="0"/>
              </a:rPr>
              <a:t>Anti Atom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>
                <a:latin typeface="Arial Black" pitchFamily="34" charset="0"/>
              </a:rPr>
              <a:t>Sub Boolean Algebra </a:t>
            </a:r>
          </a:p>
          <a:p>
            <a:pPr marL="914400" indent="-806450" algn="just">
              <a:lnSpc>
                <a:spcPct val="200000"/>
              </a:lnSpc>
              <a:buFont typeface="Wingdings" pitchFamily="2" charset="2"/>
              <a:buChar char="Ø"/>
            </a:pPr>
            <a:r>
              <a:rPr lang="en-US" sz="1400" dirty="0">
                <a:latin typeface="Arial Black" pitchFamily="34" charset="0"/>
              </a:rPr>
              <a:t>Boolean Variable &amp; Expression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9E62A6D-28DF-42F3-90AE-092385FCB2DF}"/>
              </a:ext>
            </a:extLst>
          </p:cNvPr>
          <p:cNvSpPr txBox="1"/>
          <p:nvPr/>
        </p:nvSpPr>
        <p:spPr>
          <a:xfrm>
            <a:off x="178095" y="111061"/>
            <a:ext cx="465174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accent2">
                    <a:lumMod val="90000"/>
                    <a:lumOff val="10000"/>
                  </a:schemeClr>
                </a:solidFill>
              </a:rPr>
              <a:t>Topics</a:t>
            </a:r>
          </a:p>
        </p:txBody>
      </p:sp>
    </p:spTree>
    <p:extLst>
      <p:ext uri="{BB962C8B-B14F-4D97-AF65-F5344CB8AC3E}">
        <p14:creationId xmlns:p14="http://schemas.microsoft.com/office/powerpoint/2010/main" val="1292223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F1C283DA-F350-4842-AB6D-C188CC27A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of Unit 3 </a:t>
            </a:r>
          </a:p>
        </p:txBody>
      </p:sp>
    </p:spTree>
    <p:extLst>
      <p:ext uri="{BB962C8B-B14F-4D97-AF65-F5344CB8AC3E}">
        <p14:creationId xmlns:p14="http://schemas.microsoft.com/office/powerpoint/2010/main" val="1277829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4CA9D125-E088-4885-842B-6182A29BFF83}"/>
                  </a:ext>
                </a:extLst>
              </p:cNvPr>
              <p:cNvSpPr txBox="1"/>
              <p:nvPr/>
            </p:nvSpPr>
            <p:spPr>
              <a:xfrm>
                <a:off x="76731" y="809908"/>
                <a:ext cx="8695129" cy="10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1313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accent5">
                        <a:lumMod val="50000"/>
                      </a:schemeClr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Boolean Algebra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sz="1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       A complemented &amp; distributive lattice is called as Boolean Algebra. It can be denoted as: </a:t>
                </a:r>
                <a14:m>
                  <m:oMath xmlns:m="http://schemas.openxmlformats.org/officeDocument/2006/math">
                    <m:d>
                      <m:dPr>
                        <m:sepChr m:val=",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∗</m:t>
                        </m:r>
                      </m:e>
                      <m:e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e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1400" i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endParaRPr lang="en-US" sz="1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1313">
                  <a:lnSpc>
                    <a:spcPct val="150000"/>
                  </a:lnSpc>
                </a:pP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CA9D125-E088-4885-842B-6182A29BF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1" y="809908"/>
                <a:ext cx="8695129" cy="10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EAA4FEB-6C67-4CB9-8F44-E963E5D8309C}"/>
              </a:ext>
            </a:extLst>
          </p:cNvPr>
          <p:cNvSpPr txBox="1"/>
          <p:nvPr/>
        </p:nvSpPr>
        <p:spPr>
          <a:xfrm>
            <a:off x="542259" y="2339431"/>
            <a:ext cx="8016949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 Algebra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is used to analyse and simplify the digital (logic) circuits. It </a:t>
            </a:r>
            <a:r>
              <a:rPr lang="en-IN" sz="1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only the binary numbers i.e. 0 and 1. It is also called as Binary </a:t>
            </a:r>
            <a:r>
              <a:rPr lang="en-IN" sz="1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Algebra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or logical </a:t>
            </a:r>
            <a:r>
              <a:rPr lang="en-IN" sz="1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Algebra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  <a:r>
              <a:rPr lang="en-IN" sz="1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Boolean algebra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was invented by George </a:t>
            </a:r>
            <a:r>
              <a:rPr lang="en-IN" sz="1400" b="1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Boole</a:t>
            </a:r>
            <a:r>
              <a:rPr lang="en-IN" sz="14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in 1854.</a:t>
            </a:r>
            <a:endParaRPr lang="en-IN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921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60BB19F-5A63-4C0E-8F76-34630471E5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4258" y="757922"/>
            <a:ext cx="5807239" cy="4044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B56D044F-0ABE-46A4-9C8E-5FE3E980E44F}"/>
              </a:ext>
            </a:extLst>
          </p:cNvPr>
          <p:cNvSpPr txBox="1"/>
          <p:nvPr/>
        </p:nvSpPr>
        <p:spPr>
          <a:xfrm>
            <a:off x="76732" y="627834"/>
            <a:ext cx="4651744" cy="41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1313">
              <a:lnSpc>
                <a:spcPct val="150000"/>
              </a:lnSpc>
            </a:pPr>
            <a:r>
              <a:rPr lang="en-US" sz="1600" b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Example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2625B5A-46B5-4B9B-8C2D-162E06455C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602" y="1162372"/>
            <a:ext cx="7707956" cy="360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946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A0393F-93B1-4BDF-BAEF-5B5EAF8E182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4353" y="770227"/>
            <a:ext cx="7384711" cy="395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491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C49ED2AC-3F0F-4B94-99B6-636CD1FE57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2893" y="800211"/>
            <a:ext cx="7558257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959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-12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C3C9F93F-EC1C-44ED-86C2-A7732E6799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5535" y="808497"/>
            <a:ext cx="8250865" cy="404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7399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32" y="12345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B21F24F6-D8EE-418F-9B78-BAE208C78A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299" y="769863"/>
            <a:ext cx="6820454" cy="3714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493EE5B-5092-45DC-AEA3-C7CF976E3E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299" y="1304371"/>
            <a:ext cx="6947960" cy="2459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00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3131</TotalTime>
  <Words>454</Words>
  <Application>Microsoft Office PowerPoint</Application>
  <PresentationFormat>On-screen Show (16:9)</PresentationFormat>
  <Paragraphs>190</Paragraphs>
  <Slides>30</Slides>
  <Notes>27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Calibri</vt:lpstr>
      <vt:lpstr>Wingdings</vt:lpstr>
      <vt:lpstr>Times New Roman</vt:lpstr>
      <vt:lpstr>Arial</vt:lpstr>
      <vt:lpstr>Cambria Math</vt:lpstr>
      <vt:lpstr>Arial Black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Solution : </vt:lpstr>
      <vt:lpstr>PowerPoint Presentation</vt:lpstr>
      <vt:lpstr>PowerPoint Presentation</vt:lpstr>
      <vt:lpstr>PowerPoint Presentation</vt:lpstr>
      <vt:lpstr>Boolean expression </vt:lpstr>
      <vt:lpstr>Note:</vt:lpstr>
      <vt:lpstr>Min term and Max term </vt:lpstr>
      <vt:lpstr>PowerPoint Presentation</vt:lpstr>
      <vt:lpstr>Ex. Find the min term and max term of following </vt:lpstr>
      <vt:lpstr>PowerPoint Presentation</vt:lpstr>
      <vt:lpstr>Sum of min term [ sum of product  ]</vt:lpstr>
      <vt:lpstr>PowerPoint Presentation</vt:lpstr>
      <vt:lpstr>PowerPoint Presentation</vt:lpstr>
      <vt:lpstr>PowerPoint Presentation</vt:lpstr>
      <vt:lpstr>PowerPoint Presentation</vt:lpstr>
      <vt:lpstr>End of Unit 3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online</cp:lastModifiedBy>
  <cp:revision>47</cp:revision>
  <dcterms:modified xsi:type="dcterms:W3CDTF">2023-12-06T11:01:56Z</dcterms:modified>
</cp:coreProperties>
</file>