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.xml" ContentType="application/inkml+xml"/>
  <Override PartName="/ppt/notesSlides/notesSlide15.xml" ContentType="application/vnd.openxmlformats-officedocument.presentationml.notesSlide+xml"/>
  <Override PartName="/ppt/ink/ink5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6.xml" ContentType="application/inkml+xml"/>
  <Override PartName="/ppt/notesSlides/notesSlide18.xml" ContentType="application/vnd.openxmlformats-officedocument.presentationml.notesSlide+xml"/>
  <Override PartName="/ppt/ink/ink7.xml" ContentType="application/inkml+xml"/>
  <Override PartName="/ppt/notesSlides/notesSlide19.xml" ContentType="application/vnd.openxmlformats-officedocument.presentationml.notesSlide+xml"/>
  <Override PartName="/ppt/ink/ink8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315" r:id="rId4"/>
    <p:sldId id="316" r:id="rId5"/>
    <p:sldId id="303" r:id="rId6"/>
    <p:sldId id="319" r:id="rId7"/>
    <p:sldId id="318" r:id="rId8"/>
    <p:sldId id="320" r:id="rId9"/>
    <p:sldId id="323" r:id="rId10"/>
    <p:sldId id="324" r:id="rId11"/>
    <p:sldId id="328" r:id="rId12"/>
    <p:sldId id="322" r:id="rId13"/>
    <p:sldId id="325" r:id="rId14"/>
    <p:sldId id="326" r:id="rId15"/>
    <p:sldId id="327" r:id="rId16"/>
    <p:sldId id="330" r:id="rId17"/>
    <p:sldId id="329" r:id="rId18"/>
    <p:sldId id="333" r:id="rId19"/>
    <p:sldId id="332" r:id="rId20"/>
    <p:sldId id="331" r:id="rId21"/>
    <p:sldId id="334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53" r:id="rId32"/>
    <p:sldId id="354" r:id="rId33"/>
    <p:sldId id="346" r:id="rId34"/>
    <p:sldId id="345" r:id="rId35"/>
    <p:sldId id="347" r:id="rId36"/>
    <p:sldId id="349" r:id="rId37"/>
    <p:sldId id="352" r:id="rId38"/>
    <p:sldId id="351" r:id="rId39"/>
  </p:sldIdLst>
  <p:sldSz cx="9144000" cy="5143500" type="screen16x9"/>
  <p:notesSz cx="6858000" cy="9144000"/>
  <p:embeddedFontLst>
    <p:embeddedFont>
      <p:font typeface="Proxima Nova" panose="020B0604020202020204" charset="0"/>
      <p:regular r:id="rId41"/>
      <p:bold r:id="rId42"/>
      <p:italic r:id="rId43"/>
      <p:boldItalic r:id="rId44"/>
    </p:embeddedFont>
    <p:embeddedFont>
      <p:font typeface="Bahnschrift SemiBold" panose="020B0502040204020203" pitchFamily="34" charset="0"/>
      <p:bold r:id="rId45"/>
    </p:embeddedFont>
    <p:embeddedFont>
      <p:font typeface="MS Gothic" panose="020B0609070205080204" pitchFamily="49" charset="-128"/>
      <p:regular r:id="rId46"/>
    </p:embeddedFont>
    <p:embeddedFont>
      <p:font typeface="Arial Black" panose="020B0A04020102020204" pitchFamily="34" charset="0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Arial Rounded MT Bold" panose="020F0704030504030204" pitchFamily="34" charset="0"/>
      <p:regular r:id="rId52"/>
    </p:embeddedFont>
    <p:embeddedFont>
      <p:font typeface="Verdana" panose="020B060403050404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8-13T05:10:44.6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4302 12510 0,'44'0'31,"-44"44"1,44-44-32,-44 44 15,44 0 1,-44 0-16,66 65 15,0-21 1,-22-22-16,44 175 16,-44-153-1,-44-44 17,-44-197-1</inkml:trace>
  <inkml:trace contextRef="#ctx0" brushRef="#br0" timeOffset="733.223">4171 12642 0,'0'44'62,"0"0"-62,0 0 16,0-1-16,0 23 15,0-22 1,0-66 47,0-44-48,0 1-15,0-1 0,0 0 16,0-22-16,0 0 31,109 88 0,45-44 1,-44 44-17,-22 0-15</inkml:trace>
  <inkml:trace contextRef="#ctx0" brushRef="#br0" timeOffset="6686.322">16750 12620 0,'-44'0'0,"88"66"140,0 22-140,0-23 0,66 89 32,-67-88-32,45 65 15,-44-43 1,44-22-1,-66-66 1</inkml:trace>
  <inkml:trace contextRef="#ctx0" brushRef="#br0" timeOffset="7374.306">16618 12730 0,'0'-44'16,"0"132"46,0-23-46,0 45-1,0-66-15,0 0 16,0 0 0,0-110 31,-66 0-47,22-197 31,44 219 0,0 0-15,22 44-16,88-44 15,44 0 17,131 66-1,-263-22-31</inkml:trace>
  <inkml:trace contextRef="#ctx0" brushRef="#br0" timeOffset="14814.954">20526 10864 0,'-44'0'0,"0"-44"0,0 44 15,0 0-15,-65 0 16,21-66-1,-44 66 17,-175 0-17,197 0-15,-88 0 16,-153 0 0,-44 0-1,-66-65 1,-198 65-1,220 0 1,-154 0 15,418 0-31,-45 0 16,111 0-16,-67 43 16,-22 23-1,-21 0 16,65-66-15,-65 0 0,87 0-1,88 0 1,-22 0 0,-22 0-1,-43 0 1,43 0-1,0-22 1,-22 22 0,-87 88 15,109 0-31,0-22 16,0 21 15,88-65-31,-44 88 15,0-22 1,0-44 0,1 22-1,43 43 17,-44-43-32,44 22 15,-44-44 1,44-22-1,153 131 1,-21-43 0,395 0 15,-307-110-15,-1 0-16,506-110 31,-264 110-16,-154 0 1,198 44 0,-154-44-1,176 110 1,-439-110 0,131 88-1,155-45 16,-287-43-31,287 0 16,-287 0 0,155 0 15,-110 44-15,-23-44-1,133-109 1,-45 65-1,-21 44 1,-22-44 0,-110 44-1,153-132 1,-43 44 0,-22-21-1,-23-1 1,-87 66-1,-22-44 17,0 44-32,0-109 31,-44 21-15,-43 22-1,-45 22 1,0 1-1,0 43 1,89 44 0</inkml:trace>
  <inkml:trace contextRef="#ctx0" brushRef="#br0" timeOffset="17310.334">20702 7616 0,'-44'0'0,"66"0"47,43 0-31,45 0-16,22 0 15,66-44 1,855-88 15,-416 23-15,-176 43 0,-395 66-1,-88 0 16,-88 0-15,22 0 0</inkml:trace>
  <inkml:trace contextRef="#ctx0" brushRef="#br0" timeOffset="17909.6338">20614 7309 0,'0'-22'0,"0"110"109,-44-45-109,44 1 16,-132 44 0,66-44-1,22 22 1,44-22-1,-44 65-15,44 1 32,66-110-17,22 44 1,-44-44 0,88 88-1,-44 0 1,87-22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6:26.6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20087 5794 0,'0'-44'0,"0"1"15,-44 130 79,44-43-94,-44 22 16,-22 0-16,-66 153 15,-43 23 1,-23-45-1,89-109-15,-23 0 32,132-44-17,0-88 17,44 0-17,0 0 16,21-44-15,1 44 0,44-43-1,-66 65 1,-66 22 46,-66 0-46,66 0-16,-87 66 16,43-66-1,0 43 1,44-43 0,-22 0-1,0 0 1,0 44-1,0-44 1,132-66 15,44-43-15,-1 65 0,-87-22-16,22 0 15,-132 66 32,66 22-31,-65 22-16,-1 0 31,0-44-15,66-22 15,44-22-16,44-22 1,21-87 0,-21 87-1,22-44 1,-22 66 0,-110 44 30,-66 154-46,0-66 32,-22 21-17,66-43 1,1-66-16,152-110 31,111-43-15,21-1-1,-65 44 1,-88 88 0,-110 66 31,22 0-47,-176 132 15,132-110 1,-22-22-1,132-88 17,0-22-17,132-22 1,-154 22 0,21 0-1,-65 88 16,-43-22-15,43 44 0,0 0-1,43-44 1,45 44 0,-44-44-1,-44 44 1,0 0-1,0 0-15,0 0 16,44 43 0,0-43-1,22-44 1,0 0 0,0-22-1,-88 22 32,-22 0-47,0-44 16,-44 1-1,22-1-15,-22-66 16,44 44 0,44 22-1,44 44 16,22 22-15,88 66 15,-66 0-15,-1-44 0,1-1-1,-44-43 1,-132-65 15,44 65-15,-109-66-1,43-22 1,66 88 0,0-44-1,66 44 16,22 0-31,88 0 16,0 22 15,-67 22-31,-21 0 16,22-44 0,-66 44-1,-44-44 16,44-22-15,-153-66 0,21-22-1,88 110-15,44-22 16,22 66 31,22-44-32,88 44-15,-23 0 16,-65-44 0,44 66-1,-44-44 1,22-22 0,-66 44-1,44-44 32,-44 44 78,44-44-125,0 43 16,-1 23 15,1-66 0,-44 22-15,-22 44 62,-43-22-62,-23 22-1,44-22 1,-44 65-16,-22-21 15,66 0 1,-22-44 0,23 44-1,43-22 1,0-1 0,-44 1-1,0-66-15,0 110 16,44-44-1,-44-22 1,44 0 47,-44-1-48,44 1 1,0-66 46,22 22-62,-22-65 16,66-1-16,0 0 16,-22-44-16,131-109 15,-131 87 1,0 88-1,66-66 1,-66 66 0,0 44-1,-44-43 1,0 86 31,0 1-32,-44 0 1,0 0 0,-44-44-16,88 44 15,-66-44-15,0 44 16,0 22 0,1 0-1,-1-1 1,-44 1-1,66-22 1,0-44 15,44 44-31,-44-44 32,0 0-1,44-66-16,0 0 1,0-87 0,0 87-16,0-66 15,0 1 1,22 65 0,22 66-1,-44 66 16,-22 43-15,-44 111 0,0-23-1,23-109-15,43-66 16,43-110 15,1 22-15,0-21-1,-44 21-15,88-88 16,-22 66 0,-22 44-1,-44 110 32,0-22-31,88-88 31,-44 0-47,43-21 15,-109 65 63,-21 22-78,-1-22 16,0 65 0,-88 1-1,132 0-15,-44-66 0,110-88 32,22 0-17,22-21 1,-1-1-1,-87 110 1,-66 0 0,0 44-1,1 0-15,-45 44 16,-22-1 15,66-43-15,-22 22-1,88-176 17,66 66-17,-44-21 1,-44 21 0,-66 0-1,-22 44 1,0 0-1,1 22 1,43-22-16,-44 88 16,0-1-1,22-43 1,110-88 31,-44 0-32,-44 1 1,-44 43 0,44 0-1,1 0 1,-23 22-16,66 21 94,0 1-79,0 0 1,0 22 0,0 44-1,0-66-15,0 0 16,0 21-1,22-21 1,22-44 0,-1-44-1,-43 1 1,0-23 0,-43 0-1,-89 0 1,44 22-1,132 66 32,-22-22-31,88 88-16,-23-22 16,-43 0 15,-44-23-16,0 1 1,0-88 15,-87 1-31,43-1 16,-110-66 0,88 66-16,22 44 15,44 44 16,22 22-15,88 43 0,22-21-1,-45-22 1,1-22 0,-44 0-1,-44 0 16,44-44-31,-44-44 47,-22 0-31,-88-44 0,23-22-1,43 67 1,0 43-1,44-22 1,44 22 31,0 44-47,65 65 16,-65-65-1,110 44 1,-66 0-1,-44-44 1,21-44 0,-86-66 15,-111-44-15,44-22-16,0-21 15,-22-89 1,45 89-1,86 153 17,23 0-1,-44 22-15,44 22-1,-44 65 1,0 23-1,0 0 1,44-132 0,22 0-1,22-154 1,-44 0 0,-44 67-16,0-67 15,0 44 1,-22 154 31,22 0-47,0 110 15,0-45 1,22-21 0,88 0 15,-23-88-16,-65 0 1,-22-154 0,66-43-1,-66-1 1,-44 89-16,0-1 16,0 110-1,44 66 16,-43 21-31,43 45 16,0 22 0,-44-110-1,44 0 1,22-220 31,-22 44-32,44 1 1,-66 218 15,22-21-15,-44 88 0,44-22-1,0-45 1,0-43-1,66-66 1,-1-131 0,1-45-1,-66 110 17,-22 88-17,-44 88 1,66-22-1,0 22-15,0 65 16,0-87 0,0 22-1,22-88 17,44-219-17,-66 21 1,0 88-1,-110 110 1,45 0 0,21 0-16,44 110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6:33.4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21799 4741 0,'0'22'15,"-22"-22"17,22 44 46,-44 0 16,66-44 62,-22 44-109,44-44 46,0 0-77,0 0 15,0 0-15,-44 43 0,22-43 15,22 0-16,0 0 1,0 0 0,0 0-1,-44 44 1,43-44 15,1 0-15,-44 44-1,44-44 1,-44 44 0,44-44-16,0 0 31,-44 44-15,44-44-1,0 0 32,-44 44-31,22-44-1,22 0 1,0 0 15,-44 44-15,44-44-1,-1 0 1,1 44 0,0 0-1,-44-1 32,44-43-31,0 0 15,-44 22-15,44-22-1,0 0 32,0 0-31,-44 44 15,-22-44 0,-22 0-31,0 0 16,0 0 0,44 44-1,-44-44 16,44 44-15,-44-44 0,0 44-1,44 0 1,-65 0 0,21 44-1,0-88-15,0 22 16,0 21-1,0 23 1,0-66 0,44 22-16,-44-22 15,0 44 1,-22-44 0,23 0-1,43 44 1,-44-44-1,0 44 17,22-44-17,-22 0-15,44 44 16,-44-44 0,0 44 15,0-44-16,66 0 79,88-22-78,-88 22-1,66-88 1,-1 22 0,-43 66-16,0-44 15,0 0 1,-44 0 0,44-109-1,-44 109 1,-22 44-1,-22-44 1,0 0 0,0 0-1,0 0 32,1 44-31,-1 44-1,44 0 1,-88 44 0,22 22-1,66-66 1,44-88 15,44-44-15,-44 0-1,-44 22-15,0-87 16,0 21 0,-132 0-1,88 132 1,0 110 15,44-44-15,0 131-1,22-21 1,-22-22 0,0-23-1,0-241 32,0 1-47,0 21 16,0-22-16,0-109 15,-22 65 1,-22 154 0,-44 44 15,88 44-31,-44 43 16,44 23 15,0-44-16,22-22 1,88-1 0,-66-174 31,-44-1-47,0-110 15,0-43 1,0 131-1,0 132 17,0 110-17,44-1 1,-44-43 15,0 22-15,0-66-1,44-44 1,44-44 0,0-88-1,-23-43 1,-21 131 0,-44 66 15,44-22-16,-44 44-15,44-44 16,22 44 0,22-44-1,-44 0 79,0 0-78,-22 0 15,-22 43-31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6:38.2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17628 5355 0,'0'0'0,"0"44"16,0 0 31,-44-44 0,44 44-32,-44 0 1,44 0 15,0 0-15,0 0 31,0-66-16,44-44-16,-44 0 1,44-22 0,-44 44-1,66-21 1,0 21 0,0 44-1,-22 0 1,0 0-1,43-44 17,-43 44-32,22 0 15,-22 0 1,22 0-16,-22 0 31,0 0 0,0 0-15,-44-44 0,43 44 15,-43-44-15,66 44-16,22-66 15,-66 22 1,-22 0-1,66 0 48,-22 1-47,0 43-1,-66 0 48,-22 21-48,0-21 1,0 44-16,0-44 16,-44 44-1,23 0 1,-1-44-16,22 88 15,-22-22 1,22-66 0,44 44-1,-44-44 17,0 0-1,-22 44-16,22-44 1,44-44 15,22 44-15,22-110 0,22 22-1,66 44 1,-44 0-1,-1 44 1,1-44 0,-22 44-1,0-65 1,-22 65 0,-66 0 15,22 22-16,-44-22 1,-66 65 0,22-21-1,1 22 1,-1-22 0,44 0-16,-44 22 15,22-22 1,-22 0-1,67-44 1,21 43 15,0 1 79,0 22-95,87-66 1,-87 66-16,88-66 16,66 132-1,-1-88 1,-87-44-16,-22 44 15,22-44 1,-88 0 31,-22 0-31,-22 0-1,22 0 1,-109-110-1,-45-22 1,132 132 0,22 0-1,1 0 1,43 22 62,22-22-62,21 44-16,1-44 15,66 44 1,44 0 0,-23-44-1,1 66 1,-132-44 15,-22-22-15,-22 0-16,0 0 15,-109-22 1,65-22-16,-66-44 16,45 22-1,65 66 1,-44 0-1,154 0 32,-22 0-47,43 44 32,45 88-17,-88-132 1,0 65-16,44 23 15,43-44 1,-21-44 0,-66 0-1,0 0-15,-66 0 78,-22 0-78,0 0 16,0-22-16,-65-66 16,65 1 15,44 43-31,22-44 16,65 44-1,-43 0 1,0 22-1,-44-109 1,22 109 0,-22-22 15,44 44 0,-44 44-15,0 21-1,0 23 1,0 88 0,-22-132 15,22 0-15,22-44-1,-22-66 1,88 22-16,-44-88 15,-44 0 1,0 111 0,0-67-1,-22 88 17,22 66-17,0-1 1,0-21-1,22-44 1,22 0 0,0-22-1,-44-65 1,0 21 15,0 0-15,0 22-1,-22 44 1,22 44 0,0 0-16,0 66 15,-44 65 1,44 1 0,0-132-1,0-1 1,22-43-1,-22-21 1,0-67 0,0 66 15,0-22-31,-22 44 31,22 44-15,0 22-1,0-1 1,0-21 0,0 22-1,0 22 1,0-110 31,0-22-47,0-44 15,-44 44 1,44 1 0,0 65 15,0 65-15,0-21-1,0-22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6:50.79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18067 3709 0,'0'-44'47,"44"44"-31,-44-43-16,66 43 47,-66-44-47,110 44 15,-66-44-15,109 0 16,-87 44 0,0-44-1,-22 44 1,-110 0 15,-110 22-15,23-22-1,21 66 1,0-22 0,88 0-1,1-44-15,130 0 31,133-132-15,-1 22 15,-175 66-31,-66 44 47,-22 0-31,-43 22-1,-45 66 1,88-44 0,132-110 15,-22 66-31,21-66 16,1 22-1,-44 44 1,-44-44-1,-66 44 32,-21 22-31,-45 22 15,-110 44-15,176-44-1,154-88 17,0 0-17,44-22 1,-44 22 0,-44 44-1,-66 0 32,22 22-47,-110 22 16,22 22-1,44-66 1,-110 154 0,-21-45-1,43-21 1,132-44-1,0 22 1,0 22 0,0-22-1,-44-1 1,-44 45 0,66-110-16,22 110 15,0-66 1,0 0-1,0 0 17,0 0-1,66-110 16,-22 0-32,66-154 1,-44 23 0,0-23-1,-22 111 1,-1 65 0,1 0-1,0 44 1,-66 0 31,-44 0-32,66 22 1,-65-22 0,-23 66-1,-44 87 1,0 1-1,45 0 1,-1-1 0,88-87-16,-44 22 15,44-44 1,0 22 0,0-23-1,0-65 16,132-131-15,-23-23 0,1-43-1,-66 109 1,0-44 0,-44 23-1,88 65 1,-44 66-1,0 0 1,-44 22 0,-66 44-1,0 21 1,-22 67 0,-66 0-1,1 109 1,-1 0-1,110-87 1,44-132-16,0-22 31,44 66-15,22-44 0,-22-44 15,-44-22-31,44-66 15,87-66 1,-21-109 0,-22 109-16,0 1 15,87 43 1,-131 110 0,-66 22 15,-87 88-16,-23-1 1,-66 67 0,-21 65-1,87-109 17,132-88-32,0 0 15,110-44 1,43-44-1,23-66 1,66-87 0,-23-1-1,66-87 1,-87 197 0,-154 44-1,-44 66 1,-198 66-1,23 43 1,-67 45 15,-65 22-15,-110 131 0,570-395 15,155-132-16,-176 111 1,-23-1-16,45-88 16,-44-21-1,-22 65 1,21 22 0,-65 110-1,-175 88 16,-23 66-15,44-66 0,-22 21-1,88-65 1,44-88 15,396-351-15,-155 198-1,-87 65 1,-110 132-16,-44-44 16,-44 44 15,-110 66-15,0 44-1,1-1 1,109-65-1,88-66 17,0 22-17,0-87 1,21 43 0,-21 0-1,-44 0 1,0 0 15,-22 0-15,44 0 77,22 44-93,0-44 16,0 44-16,0-44 16,0 44-16,0 0 15,0 0 1,22 0 0,21 22-1,23 22 1,-22 0-1,-44-44 1,0 0 47,0 0-32,0 0 31,-22 0-46,65 0 0,-21 0-1,-22 0 1,-66 0 31,-88-22-32,45 22 1,-1 0-16,-44 0 0,44 0 16,-44 0-1,66-66 1,44 44 15,22 22-15,44 0-1,44-65 1,0 65 0,-66 0-1,0 0 1,-1 44-1,1-44 1,22 0-16,22 0 16,-44 0-1,0 0 1,-44 21 0,0 23 15,0-66 47,44 22-31,-44-22-47,44 22 15,0 0 1,-66 0 47,-44 22-48,22-22-15,-22 66 16,22-66-16,0 88 15,0-44 1,0 0-16,-43 44 16,-23-1-1,22 23 1,22 22 0,-22-88-1,22 22 1,132-154 62,-22 22-78,0-22 16,66-44-1,0-21 1,-1 21-1,-43 44 1,-22 23 0,-44 86 15,-22 23-15,-66 66-1,-65 44 1,21 43-1,88-87-15,-88 131 16,88-87 0,66-198 31,22-22-47,66-131 31,-22-1-31,-44 45 31,-44 87-31,0-44 16,-22 66-1,-22 44 1,-22 22 0,-44 132-1,66-88-15,-87 153 16,-23-21-1,132-155 1,44-130 31,-22 21-47,154-154 16,-88 111-1,-1 21 1,-21 88-1,-110 44 17,1 0-17,-1-1 1,-22 1-16,-66 154 16,-21 21-1,65-87 1,44-88 15,22 0 16,0-44-47,-44 44 16,-43 22-1,43-23-15,-22 23 31,66-22-15,0-44 0,44 44-1,0 0 1,0 0 15,0 0 0,0 0 16,-44-44-31,44 44-16,0-1 31,0 1-15,0-22-1,0 22 17,0-66-1,66-22-31,-22 0 16,44-43-1,-22 43-15,87-44 16,1 44-1,-22 44 1,22-44 0,-133 44-16,67 0 15,0-44 1,0 44 15,0-66-15,-66 66 15,22 0 0,-1 0 1,1 0-17,0 0 48,-44-43-16,-22-1-16,-44 44-16,23 0 1,-23 0-16,66-44 47,22 0-31,22 44-1,-1-44-15,45 44 16,-44-44-1,-110 44 17,22 22-17,1-22-15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6:51.80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19033 5202 0,'0'-22'16,"-66"-44"-1,66 22 1,0 0-16,0 0 16,0-22-1,0 154 48,44-22-63,-44 0 15,0 110 1,0-23 0,0 67-1,44-242 32,-44-88-47,44 22 16,-44-22-16,0-87 15,0 109 1,-22 44-16,-22 154 47,44 66-31,22-23 15,66-65-16,-88-44 1,0-66 15,0-66-31,-44 0 16,0-65 0,0-1-1,44 176 16,-44 88-31,44-44 16,0 21-16,0 45 16,22-88-1,22-44 1,-44-22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6:52.56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18484 4170 0,'22'0'31,"66"-44"-15,-66 44-1,22-44 1,44 44 0,-110 0 15,-22 0-31,-44 22 15,-44 22 1,45 0 0,43 44-1,0-44 1,88-44 15,0 0-31,87 0 31,-87-22-15,0 22 0,-88 0 15,0 0-31,0 0 16,-43 88-1,174-88 32,1 0-47,66-22 16,-66 22-1,-66 0 17,-22 22-17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6:54.51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19165 5355 0,'0'-43'16,"0"-1"0,22-22-1,66 0 1,-23 66-1,1 0 1,-66 22 0,44-22-16,-44 88 0,44-88 15,-44 66-15,176-23 32,-45 1-17,-87 0 1,0 0-1,-44 0 1,-44-44 0,0 0-1,-109-110 1,-1-43 0,88 109-16,-87-44 15,-1 0 1,22 44-1,-65 0 1,153 44 0,110 22 15,65-22-15,-65 0-1,0 0 1,-22 0-16,44 0 15,-22 44 1,21 66 0,23 22-1,-22-88 1,-44-44 0,-66 0 30,-22 0-46,0 0 16,0-22-16,-44-88 16,1-22-1,87 44 17,44 88-1,-1 0-16,45 0 1,-44 0-16,22 22 16,0 66-1,-66-22 1,0 22 0,44 0-1,0-45 1,0 1-1,-1-44 1,1 0 62,0 0-62,-44 44 46,-22 0-46,-44 0 0,-21 0-16,-1-44 15,22 44 1,-66-44-16,44 66 15,-21-22 1,65-44 15,44 43-31,0 1 32,-44-44-1,44 44-16,22-44 17,132-66-17,-1-87 1,-21 109 0,-22-44-1,-66 44 1,21 44-16,-65-44 15,-22 88 32,-21-44-31,-89 66 0,0 0-1,88 0 1,0-44-1,66-22 1,22 0 0,66-22-1,0-44 1,21 22 0,89-88-1,-176 132 1,-66 0 15,-66 66-15,-22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6:57.48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21009 5443 0,'-44'0'15,"88"0"-15,-132 0 0,66 0 16,-22 0-16,-44 22 16,-43 22-1,87 22 1,0-66 0,44 44-1,22-44 16,66-88-15,-1 22-16,67-44 16,-22 1-1,0 43 1,-45 66 0,-21-44-1,-22 44 1,-154 0 31,-65 22-47,-1 44 15,22 22 17,67-45-17,43-43 1,66 0 31,44-22-47,-1 22 15,177-175 1,-23 65 0,-87 66-1,-110 44 1,-88 22 31,22-22-47,-65 44 31,-23 0-15,0 44-1,88-44 1,88-44 31,0-22-32,0 22-15,110-88 16,-45 44 0,-21 0-1,44 44 1,-44-44-1,-44 44 1,0-66 15,-110 110-15,-88 22 0,66-22-1,44 0 1,22-44-1,22 44 1,-44 0 0,44 44-1,-43-23 1,43-21 0,0 0 46,0 0-46,0 0-16,0 22 15,0 0 1,22-66 46,-22-22-62,65 22 16,1 0 0,-110 0 46,0 0-62,1-44 16,-23 44-16,-88 0 15,-44-44 1,89-22 15,109 0-15,0 22 0,44 44-1,21 44 1,-21 44-1,88-22 1,0-22 0,43 22-1,-65-23 1,-44 23 0,-154-66 30,44 0-30,0-44-16,-109-65 16,87 65-1,-88-44 1,44 22 0,110 88 15,0 22-16,88 44 1,0-44 0,0 0-1,-44-1 1,22-43-16,-22 44 16,-1 0-1,1-44 1,-44-44-1,0-87 17,0 65-32,-44-66 0,-43-21 31,43 43-15,66 132 15,65 175-16,-43-43 1,-44-110-16,0 0 16,44-22-1,0-110 17,-44 22-17,0-66 1,0 23-16,0 43 15,0 22 17,0 88-1,0 0-31,0 0 16,66 21-1,-22-21 1,0-66 31,-44-65-32,44 43 1,-44 66 15,0 21-15,0 1-16,0 44 15,0-44 1,0-132 47,0 22-63,44 1 15,-44-89 1,0 110-1,0 66 17,0 66-17,0 22 1,0-67 0,0 45-1,0-22 1,44 44-1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7:06.97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20745 3336 0,'-43'0'16,"-1"0"15,0 0-15,0 0 15,0 0-16,0 0 17,66 0 15,22 0-32,0-22-15,109 22 31,-87 0-31,132 0 16,0 0 0,-1-44-1,-43 44 1,-110 22 0,87 88-1,-21-66 1,-22-44-1,0 0 1,-22 0 0,-66 44 31,44-44-32,21 0 1,23 44-1,0-44 1,-44 44 0,22 0-1,-22-1 1,22 23 0,43 22-1,-21-22 1,-44-22-1,44 44-15,-88-1 16,44 45 0,-44-22-1,44-22 1,0-23 0,-44 1 15,43 22-16,-43-22 1,0 0 0,66-22-16,-66 0 15,0-1 1,44-43 0,-44 44-1,0 0 1,0 0-1,0 0 17,0-110 93,0 44-110,0-66-15,0 23 16,0-1-16,-44-44 16,44 22-16,-44-65 15,-43 43 1,43 22-1,44 22 1,-44 22 0,44 0-1,0 1 1,0-1 15,0 66 0,0 43-15,22-65 0,22 66-1,0 154 1,21-67 0,-21-65-1,-44-22 1,0-110 62,44-22-78,-44 44 16,0-65-16,0 21 15,0-66 1,-22 0-1,-22 110 1,44-65 0,44 87 15,0 65-31,-44-21 16,44 44-1,0 44 1,-44 0-1,0-23 1,0-43 0,0-88 31,0-66-32,0 44 1,-22-109-1,-66-111 1,0 89 0,23 87-1,21 0 1,0 44 0,-44 44-1,22-43 1,0-1-1,-22 0 1,-43 0 0,43 0-1,22 44 1,-22-44 15,44 0-15,0 0-1,0 44 1,23 0 0,-23-44-1,0 44 1,-44-43 0,22 43-1,22 0 1,0 0-16,22 0 31,-22 0-15,0 0-1,1 0 1,-45 0 0,44 0-1,-22 21 16,22-21-15,0 0 0,44-21 93,-44 21-93,-22 0 15,23 0-15,43 21 30,-44-21-30,44 44 0,0 0 15,0 0-31,0 44 31,0-44-31,0 0 16,22 22-1,21-23 1,-43-65 47,-21-43-48,21 21 1,0 0-16,0 0 15,-44 0 1,44-22 0,-44 22-1,44 88 17,22 0-17,109 241 1,-21-65-1,-66-45 1,44-21 0,-44-110-1,-44 0 17,-22-88-17,22-22-15,-66-109 31,-66-23-15,88 88-16,-65-87 16,21 153-1,44 0 1,0 44 15,44 22 0,44 22-31,66 88 16,21 65 0,-43-131-1,-22-22 1,-132-44 62,22-22-78,-22-22 16,-21-22-16,21 0 15,-110-131 1,198 197 31,22 22-32,44 65 1,-44-43 0,43 88-1,67 0 1,-110-88 0,44 87-1,-88-65 1,66-22-1,-66-88 48,-44-44-63,0 1 16,0-1-16,-22 22 15,-22-88 1,88 110-16,-44 1 15,132 43 17,44 87-17,-66-21-15,66 88 32,-45 21-17,-21-21 1,0-110-1,-22 22 1,-44-132 15,-22-110-15,-44-43 0,22 87-16,44-109 15,0 175 1,0 22-1,-44 44 1,44 22 0,-44 110 15,44 21-15,0 45-1,0 43 1,0-197-1,22-44 1,22 0 0,22-154-1,0-65 1,-66 87 0,-110-21-1,66 87 1,-87 0-1,65 220 1,66 21 0,22-65 15,44-22-15,43-44-1,-21-44 1,-22-66-1,-22-22 1,-44 0 0,0 44-16,-88-65 15,44 65 1,-44 44 0,44 66-1,-21 131 1,65-65-1,0-1 1,22-43 0,21 22-1,1-110 17,66-44-17,110-66 1,-133-21-1,-87-23 1,-65 154 0,-45 0-1,66 66 1,-66 131 0,110-131-1,0-22 1,88 44-1,22-44 1,43-44 15,-65-22-15,-88-22 15,-110-88-15,45 88-16,-133 0 15,66 44 1,45 66 0,-1 44-1,88 0 1,88-22 0,43-88-1,45 0 1,87-44-1,-131-44 1,-88 22 0,-44 0 15,-22-22-15,-110 45-1,44 64 1,45 45-1,-1 44 1,44-88-16,44 22 16,43 44-1,1-44 1,0-44 0,-44-22-1,22-22 1,-88-22-1,-66-22 1,0 44 0,88 132 31,66 22-32,22-44 1,-44-66-16,0 65 15,43-65 1,-43 66 0,-44-22 15,44-44-31,44 66 16,0 0-1,-22-22 1,-66 0-1,44-44 1,-44 65-16,0-21 31,0 22-15,0-22 0,44-44-1,-44-22 1,0-22-1,0-65 1,-110 21 0,-154-154-1,45 45 1,21 21 0,67 23-1,21 21 1,66 88-1,44-22 1,22 66 31,22 22-31,131 110-1,133 65 1,-1-21-1,-153-132 1,-154 44-16,44-45 16,-88-43 15,-22-65-15,22 21-16,-66-88 15,-65-87 1,-1-45-1,132 220 1,0 44 15,66 0-15,88 154 0,-22 0-1,-1-45 1,-21-65-16,22 44 15,-44 22 1,-44-88 0,-22-44 31,-22-22-47,-66-110 15,-21-65 1,-1-1-1,132 176 1,-44 44 0,66 44 15,88 88-15,131 44-1,-153-67 1,-22-87-1,-66 66 1,0-44 0,44 0-16,-44 44 15,44-45 1,-44 23 0,0-22 15,-22-44-16,-22 0 1,0 0 31,44 44 0,0 22-32,0 22 1,0-44-16,0-22 31,22-22 1,-22 43-17,44-43-15,0 44 16,-44 0-1,0-66 126,-22-22-110,-22 1-15,-22-1 0,-22-44-1,0 44 1,23 0-1,-67-44 17,88 22-17,0 66 1,0 0 0,44-43-16,-44 43 15,-22 0 1,-21 0-1,43-22 1,-22 22 0,66-44-1,0 0 1,0 0 0,22-66-1,22 44-15,21-65 16,-21-23 15,0 0-15,-44 67-1,-22-45 1,-22 88 0,44-22-1,-43 0 1,-1 22-1,0 1 1,66 43 15,22 0-15,21 0 0,23 0-1,0-44 1,0 44-1,0 44 1,0 65 15,-88-65-31,65 44 16,1-44 0,66 44-1,0-44 1,-66-1-1,-66 1 17,-22-88 46,-66-43-63,22 21-15,0-22 32,-66 0-17,88 44 1,-21 44 0,21 0-16,0 0 15,44 66 1,-44-22-1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7:15.49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20833 7506 0,'-44'0'15,"0"0"48,1 0-16,43-22-32,-44 22 1,0 0-1,0 0 79,110-44-31,-22 44-63,0-87 15,-1 87-15,1-66 16,0 66-16,88-44 31,-44 0-31,44 44 31,21-66-15,-65 0 0,-44 0-16,44 23 15,-22 43 1,-23-44 0,-86 44 46,-1 0-62,0 22 16,-88 21-1,44 1 1,22 0 0,22-44-1,44-44 16,22-21-15,88-23 0,-22 0-1,-44 0 1,22 44 0,0-44-16,-66 23 15,-22 65 32,-66 131-31,22-43-1,0 0 1,88-132 46,22-44-62,-44 44 16,88 0 0,0-109-1,-44 87-15,-1 22 16,-65 44 15,-87 198-15,21-45-1,44-87-15,-66 88 16,-43 65 0,-1-43-1,154-132 1,132-132 15,-23-66-15,-65 1 15,0 109-15,0-22-16,44 22 15,22-22 1,87 0 0,-65 0-1,-88 66 1,-154 110 15,22 44-15,22-44-1,-65 109-15,87-109 16,0-110 15,66 0-15,197-198 15,-21-21-15,21 87-1,-87 88 1,-88 44 0,-66 0 15,-44 44-31,44-44 15,-87 154 1,43-67-16,-88 23 16,0-44-1,110-66 1,66-132 15,66 67-15,0-67-1,22 44 1,-22 0 0,-1 22-1,-87 44 1,-43 22 0,-111 22-1,22 22 1,22 22-1,132-88 32,44-22-47,-22 44 16,-22-44 0,44 1-1,0-1 16,0-44-15,-66 44 0,-44 88 15,0 0-15,44 0 15,44-44-31,0 0 15,87 0 1,1-22 0,-44-44-1,-88 0-15,66 22 16,-22 44 0,-44-44 15,44 44-16,-1-44-15,45 44 16,-22-44 0,-22 44-1,-44-43 1,0-1 0,44 44-1,-44-22 1,0-22-1,44 44 1,0 0 62,-44-44-62,-22 66 31,-44 22-47,0 0 15,0 0 1,-109 65-16,65-43 16,-88 22-1,67 0 1,43-88-1,22 0 1,0-22 15,44 22-15,22-44 0,-44 44-1,44-44 1,0 0-1,0 0 1,-44 44 15,44-44 1,44 44-1,22-44-16,22 44 1,0 0 0,131 0-1,-87 0 1,22-87 0,-111 21 15,1 66-31,-44-44 31,66 44-15,-66-44-1,66 44 1,22-44 0,-44 0 30,-44 0-14,44 44-32,-44-44 47,44 44-32,0-43 16,-1 43-31,-43-44 94,66 44-78,-22 0-1,-44-44 79,44 44-78,-44 22 15,0 44-15,0-23-1,0 1-15,0 0 16,0 0-16,0 0 16,0 0-16,0 22 15,0 22 1,-44-1-1,0 1 1,44 0 0,-44-88-16,44 66 15,0-22 17,-22-44-17,-21 87 1,-45-43-1,44 0 1,22 0 0,-44 0-1,22 0 1,0 0 0,-22-44-1,-21 44 1,-45 21-1,44-21 1,44 0 0,-22 0-1,-87-44 17,109 44-32,-88-44 15,0 44 1,44-44-1,1 44 1,-23-44 0,22 0-1,44 0 1,22 0 0,-66 0-1,-43 44 1,43-44-1,44 0 1,0 0 0,0 0 15,0 44-15,0-44-1,44 44 1,-44-44-1,44 43 17,-44-43-17,44 44 1,0 0 15,22-44-15,110 0-1,-66 0 1,0 0-16,0 0 0,87 0 16,-65 44 15,-22 0-15,22-44-1,87 0 1,-87 0-1,-44 0 1,-66 0 31,-22 0-47,-65 0 16,-1 0-1,22 0 1,-44 0-1,44 66 1,1-66 0,21 0-1,110 0 48,22 0-48,-23 0 1,1 0-16,66 0 16,22 0-1,-66 0 1,22 0 0,-1 0-1,-43 0-15,44 44 16,0-44-1,-22 0 1,0 0 0,-23 0 15,1 0-15,22 0-1,44 0 1,22-44-1,-66 44 1,-22-44 15,-1 44-15,45-88 0,-22 44-1,22 44 1,-44-44-1,-44 0 1,22 44-16,44-43 31,-22 43-15,-44-44 0,21 44-1,23-88 1,22 44-1,-22 0 1,-44 0 0,44 0-1,0-22 1,-44 23 0,22-1-1,-22-22 1,44 0-1,22-22 1,-66 44 15,44 0-15,-44-87 0,0 43-1,0 22 1,0 22-1,0 0 1,0 0 0,0-21-1,0-67 1,0 88 0,0 0-1,-22 44 16,-22 0 16,0 88-31,-22 66 0,-22 21-1,-44 1 1,-21-23-1,65-87 1,0 22 0,44 0-1,-87-22 1,87-66-16,-44 65 16,-22 23-1,66-44 1,-22-44-1,-65 44 1,87-44 15,-22 0-15,110 0 31,0 0-32,65 0 1,23-22 0,153-175-1,-65 87 1,-66 22 0,-88 44-1,21 44 1,-153 22 15,23 22-15,-1 0-16,-88 44 31,-285 197-15,153-88-1,155-153 1,109 0-1,22-66 17,65-22-17,23-43 1,88-45 0,175-131-1,-263 219 1,-110-44-1,0 110 17,-66 44-17,-44 21 1,0 1 0,-43 22-1,-1-22 1,44-44-1,110-66 1,132-132 0,0 0-1,-45 23 1,-21 87-16,-22-44 16,-44 44-1,-22 44 1,-87 0-1,-89 154 17,88-22-17,44-89 1,132-108 15,22-45-31,88-110 16,-23 67-1,-43 21 1,-66 88 0,-110 66 15,22-22-15,-66 88-1,67 22-15,-45-23 16,88-43-1,263-197 32,-21-23-31,-177 132-16,-21 0 16,-153 154 15,-133 131-16,154-131-15,-43 110 16,65-45 0,66-87 15,0-44-15,0 0-16,-44 0 15,88-132 32,197-110-31,-87 89-1,-110 65 1,-66 44 0,-132 131-1,44 23 1,67-44-1,-23-22 1,153-88 15,67-132-15,-110 22 0,0 66-1,-44 0 1,-44 44-1,-110 44 1,89-44-16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8-13T05:14:37.78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5532 5004 0,'0'-44'78</inkml:trace>
  <inkml:trace contextRef="#ctx0" brushRef="#br0" timeOffset="593.741">5378 4829 0,'0'22'31,"44"22"1,0-44-17,0 0-15,22 0 16,0 0-16,43 0 16,199 0 15,-264 0-16,-88 0 17,0 0-17,-110 0 1,22 0 0,-21 0-1,109 0 1,132 0 31,-23 0-47,1 0 15,66 0 1,-66 0 0,-132 0 15,22 0-16,0 0-15,66 0 32</inkml:trace>
  <inkml:trace contextRef="#ctx0" brushRef="#br0" timeOffset="19519.855">1009 5663 0,'66'0'141,"-22"0"-141,0 0 15,22 0 1,0 0-16,88 0 15,-23 0 1,1 0 0,-44 0-1,22 44 1,-67-44-16,111 0 31,-88 0-31,22 0 16,87 0-1,-21 0 17,-44 0-17,-22 0 1,-22 0 0,87 0-1,1 0 1,21 0-1,-131 0 1,88 0 0,-44 0-1,-22 0 1,22 0 0,-1 0-1,89 0 16,-132 0-31,44 0 16,-22 0 15,65 0-15,-43 0 0,44 0-1,-88 0 1,66 0-1,-23 0 1,1 0 0,-22 0-1,22 0 1,-22 0 15,43 0-31,-43 0 16,0 0-1,88 0 1,-110 0 0,22 0-1,21 0 1,1 0 0,-22 0-1,-22 0 1,22 0-1,88 0 1,-67 0 0,1 0-1,-66 0 1</inkml:trace>
  <inkml:trace contextRef="#ctx0" brushRef="#br0" timeOffset="25885.091">1361 6936 0,'66'-44'31,"43"44"-15,-65 0-16,0 0 15,22 0-15,154 0 16,65 0 0,439-44 15,-548 44-31,0-66 15,21 66-15,111-66 16,-23 66 0,-87 0-1,-1 0 1,-43-44 15,131 44 0,-153-44-15,22 44 0,-89 0-16,67 0 15,0 0 1,0 0 0,175 22 15,-241-22-16,87 0 1,133 0 15,-176 0-31,65 0 16,-131 0 15,44-22-15,-44 22 31,-66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7:26.53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17255 5838 0,'0'0'15,"0"-22"1,-44-44 0,44 23 30,22 43 48,-22-22-94,44 22 16,-66 0 93,22 44-93,0-1-16,-44 1 15,44 44 1,-66 0 0,66 0-1,0 21 1,0 45 0,0 44-1,0-133-15,22 45 16,44-22-1,44 0 1,-66-44-16,43 43 16,23 23-1,-44-22 1,-22-22 0,0-22 15,44 21-16,65-21 1,-65 0 0,22-44-1,-22 44 1,-44 0 0,0-44 15,-1 0-31,23 0 31,0 44-31,0-44 16,-22 0 15,0 0-15,-44 44-1,44-44 1,0 0-1,0 44 1,-1-44 0,1 0-1,22 0 1,0 0 0,-22 0-1,0 0 1,0 0 15,0 0-15,22 0-1,65-66 1,-109 66 15,22 0 0,0 0-15,0 0 15,0 0-15,0 0 0,22-44-1,-22 44 1,-44-44 62,43 44-62,-43-44 15,44 44-16,-44-44 1,44 44 0,-44-44 140,44 44 0,-44-43-125,-22 43-15,22-22 0,-66 22-16,66-88 15,-65 88-15,-1-66 16,-22 0 0,44 0 15,-110-43-16,110 65 1,0 44 0,44-44-1,-43 44 1,-1-44 0,44 0-1,-22 44 1,22-44-1,0 0 17,-44 44-17,44-44 1,-44 44 0,44-44-1,0 22 32,-44 22-31,44-43-1,-44-1 1,44 0 0,0 0 30,0 0-30,-44 44 0,44-44-16,-44 44 156,0 0-140,0 0 15,44-44-31,-43 44 15,-1 0 1,-22 0 0,-22 0-1,0 0-15,0-44 16,22 44 15,23 0-15,-1 0-1,0-44 1,0 1 0,0 43-1,-22-44 1,22 44-16,0 0 16,0 0 15,0-44-16,1 44 1,-1-44 0,0 44-1,0 0 1,44-44 0,-44 44-1,0-44 16,0 44-15,44-44 0,-22 44-1,-44-44 17,22-22-1,0 66 31,44-43-46,0 21 62,-43 22-62,-1 109 62,44-65-78,0 22 15,0 44-15,0 21 16,0 1-16,0 153 16,0-350 46,0-1-46,0 22-16,0 0 15,0-22 1,-44 22 0,44 110 31,22-22-47,-22 0 15,44 44 1,-44-44-1,0 21 1,44-65 15,-44-44-31,0-43 16,-22-1 0,-22 88 15,44 88 0,0-22-31,0-1 16,0 89-1,0-88 1,0-132 31,0-44-32,0 44-15,22-65 16,-22 43 0,0 66-1,0 66 17,0 44-17,0-22 1,0 21-1,131 45 1,-21-132 0,22 0-1,-44 0 1,-88-22 0,0-110-1,-88 67 1,0-1-1,0 22 1,88 66 15,110 87-15,44 45 15,-1-44-15,-87-66-16,44 22 15,-66-23 1,-88-43 15,-110-87-15,-21-111 0,43-21-1,88 153 1,0 22-1,0 44 17,0 0-17,0 0 17,0 0-1,1 0 0,-1 0-15,0 0 15,44-44-15,-44 44-1,22 0 16,22 44-15,0 44 0,-66 0-1,66-23 1,0-109 78,0 1-79,0-1-15,0 0 16,0 0-16,0-22 16,22 22-1,66-22 1,-44-21-1,0 21 1,-44 22 0,0 66 62,0 22-63,0 0 1,44-1-16,-44 1 16,87 44-1,111 66 1,-88-66 0,131 109-1,-21 1 1,-89-111-16,-87 45 15,0-132 1,-44 22 0,-66-88 31,-21-22-32,-67 1 1,-22-23-1,110 22-15,1 22 16,-23-153 0,44 175-1,66 44 17,66 66-17,131 109 1,1-109-1,-23 66 1,-65-88 0,-88 65-1,0-65 1,-88-44 31,0-44-32,-44-21-15,-109-45 16,-23 22 0,44 0-1,89 44 1,152 44 31,-21 0-32,44 22-15,88 66 16,109 0 0,-175-44-1,-110 0 17,-22-44-17,-22 0 1,-132-88-1,-43-22 1,-1 0 0,45 67-1,65-1 1,22-22 0,44-44-1,44 66 1,22 44-16,66 0 15,66 110 1,65 0 0,23-66 15,43 43-15,-65 45-1,-176-88 1,-88-44 31,-110-44-32,-44-22 1,1 0 0,43-21-1,110 87-15,-22-66 16,66 22-1,22 44 17,22 0-17,110 110 1,22-1 0,-1-65-1,-87 22 1,-44 22-1,-44-22-15,0-1 16,-22-21 0,-44-44-1,-131-65 1,-23-45 0,44 44-1,132 22 1,-21 44-1,152 66 17,23 44-17,44-66 17,-88 43-32,87-43 15,-43-44 1,-66 0-1,-66-22 32,-22 22-47,-131-66 16,-23 23 0,44-1-1,110 44 1,66 0 15,44 22-15,-22-22-16,66 131 31,-66-87-31,88 22 16,-45-22-1,-153-44 32,-109-22-31,-45-88-1,45 0 1,131 110 0,66-43 15,22 65-16,22-22-15,87 131 16,1-87 0,-88 44-1,87-44 1,-87-44 0,-22 0-1,-66 0 16,-22 0-31,-87-44 16,-89-44 0,88 0-1,88 88 1,44 22 31,0 22-47,154 88 15,-44-66-15,87-22 32,23-1-17,65-43 1,-175 0 0,-154-65 30,0 65-30,-197-44 0,175 44-1,-22-110-15,44 0 16,0-21 0,110 65-1,132 66 16,-67 44-31,-43 43 32,-44 1-17,0 66 1,-44-66 0,44-44-1,0-1 1,22-240 15,-132 21-15,-44 67-1,-87-1 1,87 44 0,154 110 30,44-44-30,-23 66 0,1-66-16,22 88 15,22-23 1,22 111 0,-45-88-1,-21-44 1,-44-44-1,-44-88 17,-44 44-17,66-22-15,44 66 47,-44 22-31,44-22-16,-44 44 31,0 0-31,44 44 31,-44-44-15,44 21 0,-66-65 15,-44 0-16,0 0 1,22 0 0,-21 0-1,-23 0 1,22-65 0,22-1-1,44 22 32,0 0-31,-44 44-1,44-44 1,-44 44 0,0 0 15,44 22-31,-44 44 15,-65 44 1,-45-67 0,22 1-1,132-66 1,0-43 15,44 21-15,0 44-1,-44-44-15,44 44 32,44 0-17,-88 22-15,109-22 16,-21 66 0,0-23-1,-44-43 1,-44-22-1,0-43 1,-66-45 0,-22 22-1,44 44 1,44-22 0,-43 1 15,43 21-31,0 22 31,21 22 0,-21 44 1,44-1-17,-44-64 63,0-23-62,0 22 0,0-22 15,44 44 109,0 0-124,-44-44 125,-66-44-110,66 44-31,-44 44 16,44-66-16,-22 66 15,-21 0 16,-1 0-15,0 0 0,0 0 15,44-44-15,-44 44-1,44-43 1,-44 43-1,44-44-15,-44 44 32,0 0-1,44 22-15,-44 43-1,-22-21 1,1-44-1,-45 66 1,22-22 0,44 0-1,0 0 17,-66 0-17,67-44 16,-1 0-15,0 0 0,-22 0-1,0 0 1,0-66 0,22 66 30,22 0-14,22 66-1,44-66-31,44 66 16,-44-1-1,44 1 16,-88-88 32,0-65-47,0 43-1,0-22 1,-66-44-16,0 22 15,66 44 1,0 1-16,-44-1 16,44-22-1,0 0 1,0 22 0,0 0-1,0-22 1,0 22-1,0 1 48,-44 43-47,44-44-1,0 0-15,22 44 31,22 0-15,-44 22 0,22-22-1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7:30.069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17387 4565 0,'-44'-66'16,"44"23"-1,0-1 1,-44 44-16,44-22 16,0-22-1,0 0 1,22-88-1,44 44 1,-66 45-16,44-1 16,-44-22-1,0 22 1,0 0 15,43 44 0,1-44-15,-44 0 0,22 44-1,22-44 1,0 0 0,22 1-1,-22-1 1,0 0 46,0 0-46,65-22 0,1 22-1,-66 44 1,0-44-1,0 44 1,0 0 0,22 0-1,-22 0 1,0 0 15,-1-44-15,1 44-1,-44-43 1,44 43-16,0 0 47,-44-44-47,44 44 16,-22 0-1,22 0 16,0 0-15,0 0 0,-44-44-1,44 44 1,0 0 0,-1 0-1,1 0 32,0 0-31,0 0-1,0 0 1,0 0 0,-22 0 30,-22 22-30,44-22 0,0 0-1,0 0 1,0 0 15,-1 0-15,23 0 15,-22 0-15,0 0 15,-44-22-15,66 22-1,-22 0 1,0 0-1,0 0 32,0 0 0,0 0 0,-1 0-16,1 0 32,-44 22-48,44-22 1,-44 44 0,44-44-16,-44 43 93,44-43-93,-66 0 141,-22 0-110,0 0-15,0 0 15,44 44 0,-44-44-15,1 44 0,-1 0 15,0-44-15,44 44-16,-66-44 15,-22 44 1,22 0-1,22 0 1,0-22 0,44 22-1,-43-44 1,43 43 0,-44 1-1,22 0 1,-44 0 15,66 22-15,0-22-1,-44-44 1,44 44 0,-22-44-1,22 44 1,0 0-1,-44-44 1,44 43 0,0 1-1,-44-44 1,44 44 0,0-66 62,22 22-78,-22-44 15,44 44 1,22-44-16,-22-21 31,44-89-15,-88 110-1,0 0 17,65 0-17,-65 0 1,44 44-16,-66 0 62,22 22-46,-44-22-16,44 44 78,-87-44-78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7:32.671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19209 5465 0,'0'66'0,"-22"-66"15,22 44-15,66 0 32,0-44-17,-1 44 1,-21-44 15,88 0-15,-132-22-1,0-22 1,0 0 0,0 22-16,-44 22 15,0-44 1,0 44 0,0 0-1,0 44 1,1 44-1,43-44 17,0-66-1,0-22-15,0 0-1,0-22 1,-44 22-1,0 44 1,-44 0 0,44 0-1,44-44 1,0 0 0,-44 1-16,44-45 15,22 44 1,-22-44-1,0 22 1,0 0 0,0 1 15,0 21 31,0 66 32,0 43-94,-22-21 16,22 0-16,0 0 15,0 0-15,-44 44 16,44 0 0,0-1 15,0 1-15,0-22-1,0 22 1,0-44-1,0 0 1,0-1 31,0 1-16,22-44-15,22 0 15,22 0 0,0 0-15,22 0 0,-23-22-1,-21 22 1,0 0-1,0-87 1,22 43 0,0 0-1,0 44 1,-22 0 0,0 0-1,43 0 16,-87-44-31,66 0 16,-22 44 0,0-44-1,0 44 17,0-44-17,0 44 1,-44-44 78,0 22-63,-22 22-16,22-43 1,-44 43 0,44-44-16,-44 0 31,-22-22-15,44 66-1,-44-44 1,22 44 15,44-44-31,-22 44 16,-21 0 15,43-44-15,-44 44-1,0 0 1,44-22-1,-44 22 1,0 0 15,0 0-15,-22 0 15,66-44-31,-44 44 16,0 0-1,0 0 1,1 0 0,-23 0-1,66-44 1,-44 44 0,0-43-1,0 43 32,0 0-31,44-44 77,-44 44-77,88 44 31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7:35.167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22260 4543 0,'-44'-44'0,"0"44"32,44-43-17,-43 43 1,-1 0 0,-22 0-1,22 0 1,0 0 15,0 0-15,0 0-1,0 0 1,0 0 0,22 0 15,-43 43-16,-1-43 1,88 0 31,22 0-31,43 0-1,-21 0 1,0 66-1,110-22 1,-1 0 0,1-44-1,-110 0-15,-22 44 16,-44 0 31,44-44 15,-44-44 32,0 0-94,-22 0 16,22-22-16,-88-87 15,0-1 1,-22 22 0,-87-109 15,153 153-31,0 44 31,44 0-15,-44 44 15,44-43-15,-44 43-1,0-44 1,44 0-1,-44 0-15,0 0 16,-22 44 0,-21-44-1,-45 44 1,44 0 0,-44 0 15,89 0-16,-1-44 1,44 0 0,0 0 15,0 1 0,0-1-15,0 22 15,0-22-15,0 0-1,22 44 1,-22-66-16,43 66 62,23 0-46,-22 0 0,44 0-1,22-66 1,65 66 0,-131 22-1,0 22 1,0-44-1,0 44 1,88-44 0,-88 0-1,0 0 1,-44 44 78,43 0-63,23 0-15,0-44 15,-66 44-31,44-44 15,-44 43-15,66 1 16,-22 0 0,0-44-1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7:36.46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21799 7682 0,'66'-66'16,"-132"132"-16,198-132 0,-66-22 0,44 88 16,-1-66-1,-21 66-15,44-44 16,-110 1 0,-44-23 15,-132 66-16,1 0 1,65 44 0,44-44-1,-22 65 1,22-65-16,88 0 31,132-43 0,21-133-15,-21 66 0,-88 44-1,-132 110 17,-22 66-17,66-88 1,0 22-1,22-44 1,66-66 0,65-153-1,-87 65 1,-66 44 0,0 22 15,0 44-16,44 44 17,0 0-17,0 0 1,-22 0 15,-22-21-15,44 21 31,0 0-32,-44-88 32,0 22-47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8-13T05:18:55.7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20811 4499 0,'0'0'0,"44"-87"235,-44 21-220,-22 66 16,-66 0-15,45 0 0,43 22-16,-44-22 15,44 44-15,0 0 16,22-1 0,153-43 15,-131 0-31,-44-43 15,66-89 1,-110 66 0,-44 66-1,-21 0 1,65 88 15,44-44-15,22-44-1,43 0 1,1 0 0,-22-22-1,-44-22 1,-88 0 0,1 44 15,87 22-31,0 88 15,87-66 1</inkml:trace>
  <inkml:trace contextRef="#ctx0" brushRef="#br0" timeOffset="1133.1679">23731 4148 0,'-44'0'16,"0"44"31,0 0-31,44 0 15,22-44-16,44 0 1,-22-22 0,-44-22-1,0-22 1,-22 66-16,-22 0 16,0 0-1,44 44 1,-44 0-16,44 44 15,0-44 1,88-44 0,-22 0-1,-22-22 17,-132-132-17,22 154-15,1 0 16,21 0-1,-22 88 1,66 66 0</inkml:trace>
  <inkml:trace contextRef="#ctx0" brushRef="#br0" timeOffset="2051.827">20724 7023 0,'-44'44'16,"0"-44"-1,44 44 1,22-44-1,-22 44 1,44-44-16,-1-22 16,-43-44 15,0 22-15,-21 0-1,-23 44 1,44 22-1,-66 88 1,66 0 0,22-66-1,22-44 1,0-44 0,-44-110 15,0 66-31,-198-21 15,154 109 1,-44 66 0,88 87 15,132 23-15</inkml:trace>
  <inkml:trace contextRef="#ctx0" brushRef="#br0" timeOffset="2933.348">23819 7089 0,'-44'0'0,"0"0"46,44 44-46,0 22 16,0-22 0,22-44-1,22 0 17,22-22-17,-66-22-15,0-44 16,0 44-16,-22 0 15,-44 44 17,-66 110-17,132-44 1,0-22-16,66 0 16,0-44-1,22 0 1,-44-88-1,-110 0 1,-22 22 0,110 286 31,44-176-47</inkml:trace>
  <inkml:trace contextRef="#ctx0" brushRef="#br0" timeOffset="10071.652">20877 4499 0,'0'-43'344,"22"43"-313,22 0-15,0 0-1,132 0 1,-132 0 0,43-44-1,-21 44 1,0 0-1,22 0 1,22 0 0,21-44-1,-21 44 17,-66 0-32,44 0 15,0 0 1,21 0-1,-65 0 1,22 0 0,88 0 15,-88 0-15,0 0-1,-1 0 1,1 0-1,-22 0 1,44 0 0,22 0-1,21 0 17,-65 0-17,-22 0 1,0 0-1,0-44-15,44 44 16,-66 0 0,66-66 15,-22 66-31,-1 0 31,-21 0-15,0 0-1,-66 0 64,-44 0-64,-43 0-15</inkml:trace>
  <inkml:trace contextRef="#ctx0" brushRef="#br0" timeOffset="11759.274">20877 4478 0,'0'-44'16,"0"66"109,0 21-110,0 23 17,0 0-32,0 0 15,0 0 1,0-22 0,0 44-1,0-45 1,0 111-1,-22-22 17,22-88-32,0 43 15,0-21 1,0 0 0,0 0-1,0 22 1,0 21-1,0-65-15,-44 44 16,0 44 15,44-88-15,0 44 0,0-1-1,0 45 1,0-44-1,0-22 1,-43 21 0,43 1-1,0-44 1,0 22 0,-44 0-1,44 43 1,0-43-1,0 88 17,-44-110-1,44-66 31,0-22-46</inkml:trace>
  <inkml:trace contextRef="#ctx0" brushRef="#br0" timeOffset="15134.067">20855 4456 0,'0'-44'15,"-22"44"17,22-44 139,22 44-61,22 0-79,-44 22-31,44-22 16,0 0-1,-44 44 1,44-44 0,22 65-16,-22-21 15,22 22 1,-23-22-1,23-44 1,0 44 0,88 0 15,-154 0-31,66-44 16,-22 44-1,-1 0 1,1-44-1,44 43 17,-44 1-32,0-44 15,0 44 1,0 0 15,0 0-15,0 0-1,65 44 17,1-22-17,-110-1 1,132 1 0,-44-22-1,-22 22 1,-23 22-1,45 0 17,-88-45-17,44 1 1,0 0 15,0 0-15,0 0-1,22 44 17,0-22-32,-22-66 15,-1 44 1,-43-1 0,66-43-1,-22 44 1,0 0 15,-44 0-15,22-44-16,22 88 15,0-88 1,44 66 0,-66-22 15,87 43-16,-65-43 17,0 0-17,0 22 17,0 0-17,-44-22 1,44 0 15,0 0-15,-44-1-1,44-43 17,-88-65 30,0-1-46</inkml:trace>
  <inkml:trace contextRef="#ctx0" brushRef="#br0" timeOffset="17370.423">23599 4390 0,'0'-44'31,"0"88"32,0 0-48,0 0-15,0-1 16,0 23-16,0 88 16,22-44-16,-22-23 15,0 45 1,66 22-1,-66 175 17,0-241-32,0-22 15,0 21 1,0 1 0,0 0 15,0-22-16,0 87 17,0-87-32,44 0 15,-44-22 1,0 0 0,0 0-1,0 22 1,0-23-1,0 45 17,0-44-17,0 0 1,0 0-16,0 0 16,0-22 30,0 66-14,0-45-17,0 1 17,0 0-17,0 0 32,0 0-16,44-44-31,-66 0 125,-22 0-109,0 0 0,-22 0-16,-43 0 15,87 0 1,-66 0-1,44 0 1,0-22-16,-44 22 0,-65 0 16,-23 0-1,66 0 17,-43 22-17,65-22 1,-88 44 15,66 0-15,22-44-1,45 0-15,-23 44 16,-22-44 0,22 44-1,-66-44 16,88 65-15,-43-65 0,-23 0-1,66 0 1,0 0 0,0 0-1,22 0 16,-22 0-31,-65 0 32,21 0-17,22 0 1,22 0 0,-44 0 15,44 0 16,22 0-16,-22 0 0,44-21-15,-44 21-1,44-44-15,-43 44 16,43-44 0,-44 44-1,44-44 1,-44 44 0,0 0 15,0 0-16,0 0 1,0 0 0,44-44 31,22 44 15</inkml:trace>
  <inkml:trace contextRef="#ctx0" brushRef="#br0" timeOffset="40240.512">23490 4346 0,'44'-44'31,"-1"44"16,-21 0-32,22 0 1,44 22 0,-44-22-1,22 44 1,-22 22 15,0-22-31,0 21 16,43 1-1,-21 0 17,44-22-17,-110 0 1,0 44 0,66-23-1,-66-21 1,44 22-1,0 22 1,-44 44 0,0-66-1,44-1 17,-44 23-32,0 0 31,44-44-31,-44 44 15,43-1 1,1 1 0,-44 22-1,0-66 1,0 109 0,0-87-1,44 22 1,-44 0-1,44 87 1,-44-109 0,0 22-1,0 0 17,0 65-17,0-87-15,0 110 16,0-132-1,-22 87 1,22-43 0,-88 88 15,88-132-15,-87 109-1,-1-65 1,22 0-1,-132 22 17,67-23-17,21-87 1,-110 66 15,89-22-15,-23 0-1,-110 0 17,177-44-17,-1 66 1,-110-66 0,45 44-1,43-44 1,0 0-1,-175-22 17,241 22-32,0 0 15,-66-66 17,66 66-32,-44-44 15,1 0 1,21 0-1,-66-44 17,66 45-17,0-67 1,0 66 0,1 44-1,21-44 1,-22 0-1,-22-44 17,44 88-17,44-44 1,-44 1 15,0 43-15,0-88 15,22 44-15,-22 44-1,44-88 1,-43 44 0,-67-66 15,66 23 0,0 43-15,44 0 15,-44 0-15,44 66 15,0 22-16</inkml:trace>
  <inkml:trace contextRef="#ctx0" brushRef="#br0" timeOffset="59223.704">21492 9438 0,'0'0'0,"-22"0"31,66 0 48,-44-44-79,44 44 0,-66 0 62,-22 44-46,44 21-1,0 23 1,0-22 0,22-66-1,44 0 1,0-22-1,-66-22 1,0 0 0,-44 44-1,-22 0 1,22 0 0,44 44-16,-44 0 15,88-44 16,22 0-15,-66-22 0,44-22-1,-66 0 1,-22 44 0,0 0-16,-66 176 31,110-132-16</inkml:trace>
  <inkml:trace contextRef="#ctx0" brushRef="#br0" timeOffset="60220.162">20284 11281 0,'0'0'0,"-65"66"15,87-66 17,-22-22-1,0-22 0,-22 44-15,22 22 31,0 44-32,0-22 1,22-44 0,-22-44-1,43 0 1,-43-22 15,0 22-31,-21 44 16,-23 0-1,0 66 1,44-22-16,0 22 31,131-66 0,-87-44-31,22-44 16,-66 22 0,-66 66-16,22 0 31,-21 0-31,372 110 47</inkml:trace>
  <inkml:trace contextRef="#ctx0" brushRef="#br0" timeOffset="60972.189">23709 10557 0,'-22'0'0,"-22"0"16,44 22 0,-44-22-1,44 66-15,22-22 32,22-44-17,0-44 1,-44 0-1,0-66 17,-66 110-32,-21 0 15,43 22 1,66 132 15,21-111-15,1-43-16</inkml:trace>
  <inkml:trace contextRef="#ctx0" brushRef="#br0" timeOffset="61621.244">24017 12159 0,'-44'44'0,"44"0"15,22-44 32,0 0-31,-22-44-16,65 0 0,-65 0 15,-22 44 1,-21 0 15,-1 0-15,44 44-1,22-44 17,43 0-17,-65-22 1,-43-22 0,-111 44-1,110 0 1,132 88 15</inkml:trace>
  <inkml:trace contextRef="#ctx0" brushRef="#br0" timeOffset="62557.088">20548 12839 0,'-44'22'0,"0"22"31,44 0-31,0 0 31,22-44-15,22-22 15,-44-22-31,0 0 16,44-22 0,-66 66-1,-22 0 16,-44 22-31,88 66 16,-22-22 0,22-22-1,88-44 17,-22 0-17,22-88 1,-88 0-1,-66 44 1,-22 44 0,44 22-1,88 198 1,0-132 0</inkml:trace>
  <inkml:trace contextRef="#ctx0" brushRef="#br0" timeOffset="64041.348">21338 9767 0,'0'0'0,"0"-44"16,44 0-1,0 0 1,-44 0 15,0 88 63,0 0-78,0 0-16,-22 22 15,22 0-15,-88 43 16,0 67 0,23-23-1,-1-43 1,-88 0-1,22 44 1,132-111 0,-44-43-1,22 44 1,-21 0 0,-23 0-1,22 0 16,44 0-15,-44-44-16,44 44 16,-44 0-1,0-44 17,44 44-17,-44-44 1,-44 44-1,88-1 1,0-86 15,66 43-31</inkml:trace>
  <inkml:trace contextRef="#ctx0" brushRef="#br0" timeOffset="65243.318">21470 9635 0,'0'0'0,"0"-44"31,0 0-15,0 88 62,0 0-78,0 0 16,0 22-16,0 109 15,0-87-15,0 66 16,0-23 0,0 1 15,0 88-15,0-89-1,0-21 1,0-22-1,-22 0 1,22-1 0,-44 45-1,-22 0 17,66-110-32,0 66 15,-44 43 1,0-87-1,1 44 1,-1-22 15,0 87-15,44-65 0,-44-44-1,0 22 1,44 0-1,-44 87 1,0-87 0,0 22 15,44-44-15,-44-44-16,44 44 15,-44 0 1,0 0-1,1-1 32,-1 1-15,0-44-32,44-44 46</inkml:trace>
  <inkml:trace contextRef="#ctx0" brushRef="#br0" timeOffset="66614.655">23951 12071 0,'0'-22'32,"0"-22"14,-22 44-30,-22 0 0,-22 0-1,-44-44 1,-22-109 0,-21-1-1,109 110 1,-154-109-1,89 65 17,-1-66-32,22-21 31,-22 65-15,44 0-1,22 44 1,-21 1-16,21 21 31,-22 44-31,0-44 16,-22-88 15,44 132-15,44-44-1,-44 44 1,0 0-16,0-44 31,1 0 0,-1 0-15,0 1-16,0 43 31,0-44-15,0-22 15,-44 22-15,44-44-1,44 66 1,-44-66 0,44 45-1,-22-67 16,-43 66-15,65 0 0,-44 0-1</inkml:trace>
  <inkml:trace contextRef="#ctx0" brushRef="#br0" timeOffset="67899.122">23753 10579 0,'-22'0'78,"0"0"-62,-22 0-16,0 0 16,0 0-16,-43-44 15,-111-88 17,110 44-1,0 45-16,45 43-15,-45 0 16,0-44 0,22 44-1,-44-44 17,66 44-1,-65 0-16,-1 0 17,44 0-32,-88-44 31,110 0-15,-43 0-1,43 44 1,-22-44-1,0 0 1,22-22 0,44 1-1,-44-1 1,0-22 15,0 44-15,0 0-1,1 44 1,43-44 15,-44 44-31,0-44 63,0 44-48,44 22 17</inkml:trace>
  <inkml:trace contextRef="#ctx0" brushRef="#br0" timeOffset="-165282.4909">20460 11193 0,'0'22'109,"0"44"-78,0 0-15,22 22-1,-22-22 1,0-1 0,0 1-1,0 22-15,0-44 16,0-22 0,0 66-1,0-1-15,0 67 31,44-154-15,-44 66 0,0 22-1,0-22 1,0-1-16,0 1 31,0 22-15,0-44 31,0 0-32,0 0 1,0 0 15,0 0 16,0-1-31,0-21-1,0-109 32,0 21-47,0 0 16</inkml:trace>
  <inkml:trace contextRef="#ctx0" brushRef="#br0" timeOffset="-163148.8209">20284 11237 0,'-43'0'62,"-1"44"-30,44-22-1,-44-22-31,44 44 15,0 0 1,-44 0 0,0 44 15,44-45-31,-66 1 16,66 0-1,0-22 1,-22 22-1,22 0 1,-66 0 0,66 44 15,0-44-15,0 21-1,0 23-15,0-22 31,0-22-15,0 0 0,0 66 15,0-45-31,22-65 16,-22 66-1,0 0 1,44 66-1,-44-110 1,44 22 15,-44-1-31,44 1 16,-44 0 0,44 0 15,0 0-16,0 0 1,43 0 0,-43 0-1,0-44 1,0 44 0,0-44-1,0 43 1,0-43-1,0 66 1,0-66 0,44 88 15,-45-88-15,23 0-16,0 44 31,22-44-16,-22 0 1,-22 0 0,22 0-1,197 0 17,-219 0-32,0 0 15,22 0 1,0 0-1,21 0 1,-43 0-16,110-44 16,131 44 15,-263 0-15,66 0-1,22 0 1,0-44-1,-1 0 1,-21 44 0,-44-44-16,66 1 31,-110-1-31,44 44 16,22-44-1,-22-22 1,131-44-1,-109 66 1,-22 0 15,0 1-31,0-23 16,0 22 15,0 0-15,0 44-1,-1-44 1,45-44 0,-44 44 15,22 44-31,0-44 16,-22 1-1,0-1 1,-44-22-1,44 22 1,-1 0 15,-43 0 1,-21 44-32,-89 0 31,22 0-31</inkml:trace>
  <inkml:trace contextRef="#ctx0" brushRef="#br0" timeOffset="-161234.658">20219 11391 0,'0'-44'32,"-22"0"-1,-22 44-31,44-44 15,-44 44-15,44-44 16,-44 0-16,0-43 31,44 43-31,0 0 0,-44-132 32,44 154-17,0-109 1,0 43-1,0-22 1,-44 22 0,44-21-1,0-45 17,0 110-17,22-66 1,22-21-1,0 65 1,-44 22 0,154 0 15,-154 0-15,44 44-16,-1-44 15,1 0 1,0 0-1,22 44 1,66-153 0,43 109 15,-131 0 0,22 44-15,-66-44-16,66 44 15,0-44 1,22 44 15,-88-44-31,44 44 32,131-44-17,-43 44 1,-66-65-1,44 65 1,-1 0 0,-43 0-1,110-44 1,109 44 0,-131 0-1,-110 0 1,0 22-1,66 22 17,-23-1-17,67 23-15,-22-22 16,-88 0 15,22 22-15,-23-22-1,1 0 1,22 0 0,0 43-1,44-21 1,-110-22 0,44 22-1,-44-22 1,66 66-1,-22 43 17,-1-153-32,-43 44 15,44 0 1,-44 0 0,0-22-1,0 22 1,0 43 15,0-43-15,0 0-1,0 0 1,0 0 0</inkml:trace>
  <inkml:trace contextRef="#ctx0" brushRef="#br0" timeOffset="-150717.395">20636 12927 0,'44'0'47,"-44"-44"-31,44 44-1,-1 0 1,-43-44 0,44 44-1,-44-44 1,44 44-1,0 0 1,-44-43-16,110-1 16,-44 44-1,-22-44 1,0 44 31,21 0-47,-65-44 0,44 44 15,44-44 1,-66 44 0,22 0 15,44 0-15,-66-44-1,66 44 1,-44 0-1,-1-44 1,-21 44 0,22 0-1,44-44 17,-44 44-32,22-44 31,-22 44-16,44-22 1,-45 22 0,1-43 15,0 43-15,0 0-1,0 0 1,0 0-1,22-66 1,-22 66 0,88 0-1,-45 0 1,-21-44 0,-22 44-1,0 0 1,-22 0 15,-22-22-15,44 22-1,0 0 1,0 0 0,0 0 15,-1-66-16,1 66 32,0 0-31,0 0 15,0 0 0,-44-44-15,44 44 0,0 0-16,0 0 31,0 0-15,0-44-1,0 44 16,-1 0 1,1 0-17,-22 0 17,22 0-17,0 0 16,0 0 1,0 0-1,-66 0 63,-22 66-94</inkml:trace>
  <inkml:trace contextRef="#ctx0" brushRef="#br0" timeOffset="-140752.9579">23951 12159 0,'0'22'62,"0"-44"1</inkml:trace>
  <inkml:trace contextRef="#ctx0" brushRef="#br0" timeOffset="-137840.69">23973 12225 0,'0'-22'78,"0"-22"16,22 0-79,-22 0 16,0 0-15,0 0 0,43 44-16,-43-22 15,0-21 1,0-1 0,0-44 15,0 44-16,0 0 1,0 0 0,0 0 15,0 0-15,0 1-1,-21-1 1,21 0-1,0 0 1,-44 0 0,44 22-1,-44-44 1,0-44 15,44 67-31,-44 43 16,44-44-1,-44 0 1,0 0 0,44 0-1,-44 0 1,44 0 15,-44 44-15,44-44-1,-44 0 1,44 0 15,-44 44-15,44 22 93,-87 44-109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8-17T03:50:38.90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9593 3007 0,'0'-22'125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8-17T03:52:31.77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1888 14134 0,'22'0'31,"21"0"-15,1 44 31,0-44 15,0 0-30,0 0 14,-44-22-14,44 22-17,0 0 79,0 0-47,0 0 47,-44-44-63,22 44 31,-22-44 95,0-21-142,0 21-15,0 22 16,-22 0-16,0-22 0,-22 44 31,0 0-31,44-44 0,0 22 16,22 0 15,-44 22-31,22-22 16,0 0-1,0 0 1,0 0 0,0 0-16,0 0 0,0-22 31,0 23 16,-22 21-32,-22 0-15,44 65 47,-22-65-47,22-44 31,-22 44-15,22-21-16,0 42 63,0 23-63,0 0 0,0-22 15,0 0-15,0 0 16,0 0-16,0 0 0,0 22 15,0-22-15,0 0 16,0 0-16,0 0 16,0 0-1,0 0-15,0 21 16,22-43 0,0 0 30,0-21-30,-22 42 109,44-21-109,-44 22-16,22 22 0,0 0 15,-22-66-15,0 132 0,44-110 16,-44 307-16,22-197 31,22-110-31,-44 44 0,0 0 16,-22 0-1,-22-44 1,44 44 0,-88-44-16,66 0 15,0 43-15,-44-43 16,22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8-17T04:03:36.47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16640 13212 0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8-17T04:09:19.57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3951 7901 0,'0'0'0,"0"-44"16,44 44 31,-66 44 0,22 0-47,-44 110 31,-22-1-15,66-109 15,0-66-16,0-22 1,0-21-16,44-89 16,0 22-1,-44 1 1,110 65 15,-44 22-15,-22 44-1,44 110 1,-88-45 0,43 23-1,-43 0 32,0-110-31,0-22-1</inkml:trace>
  <inkml:trace contextRef="#ctx0" brushRef="#br0" timeOffset="168.232">3929 7857 0,'44'-22'31,"22"22"-16,22 0-15,44 0 16,-45-87 0</inkml:trace>
  <inkml:trace contextRef="#ctx0" brushRef="#br0" timeOffset="1800.775">7530 7770 0,'0'22'47,"0"21"-47,0 1 16,-22 22-16,22-22 15,-44 44 1,44-44-1,0-66 32,0-44-31,22 22 0,-22 0-16,0-44 15,44 1 1,-44 21-1,197 22 17,-153 44-17,22 0 1,0 22 0,-66 44-1,0-22 1,-66-44-1,-66 43 17,88-43-17,44 44 63,22 0-62,22 22 0,-44-22-16,0 0 15,0 0 1,0 0 0,-66-44-1,-65 44 1,65-44-1</inkml:trace>
  <inkml:trace contextRef="#ctx0" brushRef="#br0" timeOffset="2827.405">9374 10930 0,'0'-44'16,"-22"44"-1,-44 0 1,22 22 0,-44 66-1,44-22 1,44-22-1,0 21-15,44-21 16,110 22 0,-44 0-1</inkml:trace>
  <inkml:trace contextRef="#ctx0" brushRef="#br0" timeOffset="3651.897">8035 12883 0,'0'0'0,"43"0"15,-43-44-15,0 66 79,0 44-64,-22 0 1,22-22-1,0 0 1</inkml:trace>
  <inkml:trace contextRef="#ctx0" brushRef="#br0" timeOffset="3985.114">8122 12598 0,'22'0'31,"22"0"-31,88 110 16,-88-23-1,22 1 1,-22-22 15,-44-22-15,-88-44-1,22 66 1,-66-22 0,88 0-1,-22-44-15</inkml:trace>
  <inkml:trace contextRef="#ctx0" brushRef="#br0" timeOffset="5103.942">4807 13103 0,'0'0'0,"0"44"15,-22-44 64,-43-44-64,-1 44 1,-22 0-1,66 0 1,-22 0 0,0 0 31,44 44-32,-44 21 1,-22 45-1,-153 44 17,219-44-32,0-67 15,0 1-15,88 0 16,43-44 15</inkml:trace>
  <inkml:trace contextRef="#ctx0" brushRef="#br0" timeOffset="5299.362">4105 13542 0,'0'-44'31,"66"44"-31,-44 0 0,131 0 15,-87 0 1,0 0-16,44 0 16,-44-44-16</inkml:trace>
  <inkml:trace contextRef="#ctx0" brushRef="#br0" timeOffset="6344.232">2722 10886 0,'0'44'47,"-22"0"-32,22 0-15,-66 22 16,66-1-16,-44 133 31,0-154-15,0 22 0</inkml:trace>
  <inkml:trace contextRef="#ctx0" brushRef="#br0" timeOffset="6542.4486">2656 11215 0,'0'-44'0,"88"44"46,-44 0-30,0 0-16,-1-44 16</inkml:trace>
  <inkml:trace contextRef="#ctx0" brushRef="#br0" timeOffset="6773.206">2788 10864 0,'0'0'0,"22"-44"16,22 44 0,-44-44-16,65 44 15,67 0 1,0-44-1</inkml:trace>
  <inkml:trace contextRef="#ctx0" brushRef="#br0" timeOffset="7882.651">4061 13564 0,'22'0'16,"22"0"15,0 0-15,0 43-1,21-43 1,23 44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8-17T04:21:39.9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7749 8165 0,'44'65'15,"-44"-21"-15,44 44 16,-44-22-16</inkml:trace>
  <inkml:trace contextRef="#ctx0" brushRef="#br0" timeOffset="77823.651">19626 2810 0,'0'43'31,"0"67"-16,0-88-15,22 44 32,22-66-17,-44-66 1,0 22-16,0-44 16,-66-21 30,-22 109-46,44 0 16,44 22 0,44 22 15,22-44-15,-22 0-1,-44-22-15,0-44 16,-44-22 15,0 88-31,44 22 16,0 154-1,110-67 1</inkml:trace>
  <inkml:trace contextRef="#ctx0" brushRef="#br0" timeOffset="78373.251">22568 2788 0,'-44'0'31,"-22"65"-15,66-21-16,0 22 16,22-66 15,22 0-31,0 0 15,-44-88 1,0 1 0,-88 43 15,44 66-15,44 22-1,0 87 1,0-65-16</inkml:trace>
  <inkml:trace contextRef="#ctx0" brushRef="#br0" timeOffset="79203.595">19911 5136 0,'-44'0'15,"44"44"1,0 0-1,22-44 1,22 0 0,-44-22 15,0-22-15,-22 44-16,-44-44 15,66 66 48,0-44-16,0-22-47,-87-44 15,43 88 1,0 0-1,44 66 1,0 22 0,22-44-16,109 22 15,-65-66-15</inkml:trace>
  <inkml:trace contextRef="#ctx0" brushRef="#br0" timeOffset="79768.985">22524 5202 0,'0'0'0,"0"44"31,0 0-16,22-44 17,-22-66-1,-44 22-15,22 44-1,22 44 32,44-44-16,0 0-15,-44-44 0,-22 44-1,-22 0-15,-22 0 16,-44 197 15</inkml:trace>
  <inkml:trace contextRef="#ctx0" brushRef="#br0" timeOffset="88000.09">19670 2853 0,'0'0'0,"0"-43"172,44 43-172,0 0 15,21 0 1,67 0-1,44 0 1,-1 0 0,89 22 15,-89-22-31,133 43 31,-220-43-15,21 0-1,45 66 1,-132-66-16,66 0 16,0 44-1,-1-44 1,-21 0 15,66 0-15,-110 0-1,66 0 1,-22 0 0,21 0-1,-43 0 17,0 0-17,-22 0 16,22 0-31,44 0 47,-66 0-31,-22 44 140,0-22-140,0 66-1,0 0 1,0-23 0,0 23-16,0-22 0,0 0 15,0 66 1,-22 153 15,-22-197-31,44-23 16,22 155-1,-22-88 1,0-45 15,0-21-31,-66 88 32,66-132-17,0 22 1,-44-44-1,44 44 1,0 109 0,0-109-1,0 0 17,-44 0-17,44 0 1,0 0 15,0-22-15,0 22-1,0-1 32,0 1-16,0 0 1,0 0-1,-44-44 47,44-22-62,-43 22-16,43-44 15,-66 44-15,-110-44 47,132 44-47,-44-43 16,22 43-1,-21-44 1,-45 44 0,44-44-1,-87 44 17,87 0-17,0 0 1,44 0-16,-22 0 15,-22 0 1,0 22 0,-65-22 15,109 0-15,-44 0-1,0 44 1,0-44-1,45 0 1,-1 0 0,0 43 15,0 1-15,0-44-16,0 0 31,22 0 391,-22 0-407,44-22 95,0-21-95,0-1 1,-44 44 0,44-44-1</inkml:trace>
  <inkml:trace contextRef="#ctx0" brushRef="#br0" timeOffset="96124.4675">19670 3161 0,'0'-44'31,"0"0"0,0 0-15,0 0-1,0 0 17,0 66 93,0 22-110,0 0-15,0 22 0,44 0 16,-44 109 0,0 132-1,0-109 1,0 0-1,44-1 1,-44-43 0,43-45-1,-43 199 17,0-199-17,66 1 1,-66-44-1,0-22 1,22 0 0,22-22 15,-44 22-31,0 0 78,44-44-31,-44-22 0,0-22-32</inkml:trace>
  <inkml:trace contextRef="#ctx0" brushRef="#br0" timeOffset="97241.738">19889 5421 0,'44'-44'31,"44"0"-15,-44 44-16,0-65 15,44-1-15,131-66 32,-175 88-32,0-22 15,44-21 1,65-1 0,-65 22-16,44-44 15,153-43 1,-109 21 15,-110 66-15,66-66-1,-88 45 1,43-1 15,-65 22-15,22 66-16,0-88 31,44 88-31,-66-66 16,22-87-1,22 87 1,-66 0 0,44 22-1,-1-44 16,1 88-31,0-44 16,-22 1 0,22-1 15,22-66-15,-66 66-1,0 0 16,44 44 1,-44-44-32,22 44 15,-22-44 1,-44 44 31</inkml:trace>
  <inkml:trace contextRef="#ctx0" brushRef="#br0" timeOffset="99285.454">17211 5268 0,'0'0'0,"22"0"31,88 0-31,21 0 16,45 0-16,131 0 16,-131-44-1,-88 44 1,-88-44-1,0-22 1</inkml:trace>
  <inkml:trace contextRef="#ctx0" brushRef="#br0" timeOffset="99527.394">18089 4763 0,'0'0'16,"-44"0"-16,44-44 15,0 66 1,0 110 0,88 307 15,-88-330-31,0-43 0,0 44 16,-88-44 15,0-22-31,23-44 15,65 43 1</inkml:trace>
  <inkml:trace contextRef="#ctx0" brushRef="#br0" timeOffset="124034.273">19538 2744 0,'-44'0'15,"66"0"204,22 0-203,0 0 15,-44 22-15,44-22 15,0 44 0,22-44-15,-66 43-1,43-43 1,1 44 0,0 22-1,0-66 1,-44 44-1,44-44 1,0 44 0,0 0 15,0-44-15,-44 44-16,66-44 15,0 44 1,-23-44-1,-21 0 1,22 44 0,0-1 15,0-43-15,-44 44-1,44-44 1,0 44-1,0-44 1,0 44 0,-44 0-1,44-44 17,-44 22-32,44-22 15,-1 44 1,1 0-1,-44 0 1,44 0 0,44-1-1,-66 1 32,-22 0-47,44-44 16,0 44-1,-44 0 1,44-44 0,0 44-1,-44 0 1,44 0 15,-44 0-15,44-44-16,-44 65 15,43-21-15,1 0 32,-44 0-17,44 0 17,-44 0-17,0 0 1,44-44-1,-44 44 1,44-44 0,-44 44-1,44 21 17,0 23-1,-44-44-16,44-44 1,-44 44 0,44 0-1,0 0 17,-44 0-1,43-44-16,1 44 1,44-1 15,-88 1-31,44-44 16,0 44 0,0 0 30,22 0-30,-22 0 0,0-44-1,-44 44 1,43-44 0,-43 44 30,0 0-14,0 0-1,22-44-15,-22 43-1,0 1 48,44-44-1</inkml:trace>
  <inkml:trace contextRef="#ctx0" brushRef="#br0" timeOffset="192115.4659">19604 7704 0,'44'0'47,"-44"-22"-31,44 22-16,-44-22 15,-22-44 16,-66 66-15,88 66-16,-44 0 16,44-22-1,66-1 1,44-43 0,-110-197 30,0 153-30,-22 0 0,22 66-1,0 110 1,44-88 0,43-44-1</inkml:trace>
  <inkml:trace contextRef="#ctx0" brushRef="#br0" timeOffset="192715.009">22238 7967 0,'0'0'0,"-22"0"0,-22 66 16,44-22 15,132-88 16,-132 0-31,0-22-1,-22 22 1,-22 44 0,44 44 15,22 88 0,22-132-15,-44-22-1,44-44 1,-66 0 0,-88 110 15,-87 110-15</inkml:trace>
  <inkml:trace contextRef="#ctx0" brushRef="#br0" timeOffset="193363.925">19933 10447 0,'-44'0'0,"44"-22"16,-66 22-16,66 22 47,22-22-16,22 0-16,-44-22 1,0-44 0,0-21-1,-22 87-15,-22-44 16,44 153 15,0-43-31,44-66 16</inkml:trace>
  <inkml:trace contextRef="#ctx0" brushRef="#br0" timeOffset="193870.106">22172 10623 0,'0'0'0,"0"44"16,22-44 0,-22 43-1,66-43-15,-22-21 32,-44-23-1,0 0-16,-22 44 1,-22 0 0,44 44-1,0 21 1,22-65 15,22-43-15</inkml:trace>
  <inkml:trace contextRef="#ctx0" brushRef="#br0" timeOffset="196860.0799">19582 7770 0,'0'0'0,"0"-44"0,-44 44 16,132 0 15,44 0-15,-1 22-1,264 131 1,418 45-1,-45-67 17,-351-21-32,-329-110 15,88 0 1,-132 0-16,-1 0 16,-43 44 15,44-44-16,-22 44 1,-44-66 109,22-22-109,-44 44-1,23 0 1,-23 0 15,44-44 32,0 0-32,-66 0-15,66 1 46,-22 43-31,22-44 16,0 0-16,-44 44-15,44-44-16,-44 44 31,44-44-15,0 0 31,0 66 0,-44 22-47,44 0 15,0 175 1,0 1 0,0 65-1,0-22 1,0 111 15,0-287-31,0 23 0,0 110 31,0-67-15,0-43 0,-66 22-1,66-67 1,0 1 15,0-22-31,0 0 31,0 0 1,0 0-17,0 0 126,-22-44-110,-22 0 0,0 0-15,1-22 0,-1 22-16,-88-66 15,0 66 1,-109-88 15,131 88-31,-110-44 16,111 44 15,-1 0-15,22-44-1,0 44 1,44 0-16,-87 0 15,87 0 1,-44 0 0,22 22-1,-44-22 1,44 0 0,-21 44-1,-45 0 16,66-44-15,22 0 0,44-22 31,22-22-32,-22 0 1,0-65-1,0 21 1,0-22 0,0-65-1,0-45 1,-44 23 0,44 21-1,-44-43 16,0 153-31,44 0 0,0-88 16,-44 23 0,1-45 15,43 132-15,-66-22-1,22-65 1,22-23 15,-44 110-15,66 0-1,0 0 32,-44 44-31,44-44-16,0 0 15,0 1 17,0 21-1,0-22 0,0 0 16,44 66 31</inkml:trace>
  <inkml:trace contextRef="#ctx0" brushRef="#br0" timeOffset="198957.698">19472 7770 0,'0'-44'16,"22"44"15,22 0 0,0 0-15,-44 22-1,44 22 1,0-44 0,-44 65-1,153 23 1,-109-22-16,66 88 47,-66-110-32,22-1-15,0 1 16,-22-44 0,43 66-1,-87 22-15,66-22 16,-22-22 15,-44 0-31,88-1 31,-44 23-31,-44-22 32,44 22-32,-44 0 31,110 88-16,-45-67 1,1-21 0,-66 0-1,22 0 1,66 22 0,22-23-1,22 67 1,-88-88-1,-1 0 17,-43 0-32,44-44 15,0 153 17,66-87-17,-22 0 1,-88-22-1,44 0 1,0 0 0,87 66-1,-43-67 17,-66 1-1,-22 0-31,44-44 15,0 44 1,0 0 0,0-44 15,0 44-31,0-44 31,-1 0 0,-65 0 16,-65-22-15</inkml:trace>
  <inkml:trace contextRef="#ctx0" brushRef="#br0" timeOffset="201714.3895">22194 8011 0,'44'0'31,"0"0"-15,0 0-16,22 22 15,-66 44 1,154 22 15,-67 21-31,111 111 31,-132-89-15,-66-87 0,44 44-1,-44 0 1,66 0-1,-22 0 1,-1 87 15,-43-131-31,0 44 16,0 43 0,0-87-1,0 66 1,0-22-1,0 22 17,0-23-17,-21 1 1,-23 88 0,44-154-1,-66 153 1,22-87-1,0 0 1,0 0 0,-88 43 15,66-65-31,-21 0 16,21 22-1,0-22 1,-44 43-1,-131 45 32,153-154-15,0 44-32,22-44 31,-87 0-16,109 0 1,-132 0 15,132 0-31,-44 0 16,0-22 0,1 22-1,-1-66 1,-44 66-1,88 0-15,-66-88 32,67 88-17,-1-44 1,-44 44 0,22-43-16,22 43 31,0-44-16,-44-66 17,88 66-32,-44 0 15,1 44-15,21-44 16,22 0 0,-66 0-1,66 1 1,-44-23-1,0-22 17,44 44-17,-44 0 1,0 0 15,44 0 32,-44 0-48</inkml:trace>
  <inkml:trace contextRef="#ctx0" brushRef="#br0" timeOffset="204241.005">21558 8647 0,'0'0'0,"0"22"31,0 22-15,0 0-16,0 22 16,0 0-16,0 44 15,-110-45-15</inkml:trace>
  <inkml:trace contextRef="#ctx0" brushRef="#br0" timeOffset="205021.575">20284 9525 0,'22'0'31,"66"0"-15,-22 0 0,-22 0 15,-44 22-15,0 44-1,-22 0 1,-66 66 15,44-132-31,44 22 16,66-22 31,-22 0-47,88 0 15,-88 65 1,22-21-1</inkml:trace>
  <inkml:trace contextRef="#ctx0" brushRef="#br0" timeOffset="205915.027">21163 10667 0,'44'-44'16,"-1"44"-1,23 0 1,-66 22-1,0 22 1,0 21 15,-44-65-15,0 0-16,44 44 31,22-44 0,22 0-15,-44 44 0,22-44-1,-22 44-15,-22 0 32,-44 0-17,1-44 1,21 0-1,0 0 1</inkml:trace>
  <inkml:trace contextRef="#ctx0" brushRef="#br0" timeOffset="206585.978">19165 11259 0,'0'0'0,"0"44"47,-44 44-32,0-22-15,44 0 16,-88 21-16,88 23 16,0-44-1,44-66 1,0 0 0,110 0 15,-154 66 16,0-22-47,0 0 15,0 87 1,-22 23 0,-66-44-16</inkml:trace>
  <inkml:trace contextRef="#ctx0" brushRef="#br0" timeOffset="-42945.9629">17820 4075 0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9-08T06:26:19.4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19780 4324 0,'0'0'0,"43"-44"31,45 0-15,22-22-16,0 22 16,0-21-16,109-23 31,-197 88-15,-66 0-1,-66 66 1,-175 65-1,-88 23 1,219-88 0,154-22-1,132-88 17,-22 0-32,87-66 15,-43 44 1,-66 0-1,-132 66 32,-22 0-31,-88 66 0,1 0-1,21 0 1,154-66 15,88-88-31,-1 0 16,111-43-1,-66 43 1,-111 22-16,1 66 16,-44-22-1,-219 66 16,131-44-31,-132 132 16,111-66 15,175-154 1,153-66-17,-87 22 1,-88 45-1,0 43 1,-44 0 0,0 0-1,-22 44 32,-22 66-47,0-66 16,-22 66-16,-22 21 15,44-43 1,-22 44 15,132-176 1,110-87-17,21 65 1,-87 44-1,-132 88 17,-153 88-17,-23 43 1,44 1 0,89-66-16,-45 0 15,44-22 1,66 21-1,0-65 17,0 22-17,0 0 17,-44-44-17,44 44 1,-44-44-1,44 44 1,-44-44 0,0 66-1,44-22-15,-44-44 16,0 43 0,88-86 155,0-45-171,22 22 16,22 0-16,-22-22 16,66 1-1,-111 87 1,-86 21 31,21 23-32,0 0-15,-44 66 32,44-22-17,-44-88-15,22 66 16,23-1 0,43 1-1,-44-22 1,66-66 46,-22-22-46,43 44 0,-43-65-16,44-23 15,110 0 1,-44-44-1,0-21 17,197-89-17,-153 111 1,-110 131 0,-88 65-1,-22-21 1,0 0-1,66 22 1,-44 0 0,0 109-1,-22-87 1,-22 0 0,44-44-1,44 0 1,0-66 15,154-154-15,-44-43-1,-66 43 1,0 45 0,-44 109-1,-22 109 16,22 1-31,0 22 16,0-22-16,-44 153 16,-22-21-1,66-155 1,0-21 0,0-110-1,0-65 1,44-67 15,-44-87-15,0 131-1,0 110 1,0 110 15,0 132-15,0-67-16,-44 133 15,44-132 1,0-89 0,22-65 15,44-21-31,-22-89 16,-44 22-1,-22-22 1,-66-21 15,44 153-31,0-44 16,-22 132-1,22 153 1,44-175 0,-44 88-1,44-110 1,-43-44 15,-1-44-15,-44 0-1,0 0 1,22 44 0,-22 0-1,23 0 1,21 0-1,109 0 17,-21 22-17,44-22 1,-22 44 0,-22-44-16,44 44 15,-22-44 1,-1 131-1,23-65 1,-66 0 0,-22-22 15,-44-44 94,0 0-125,1-22 16,-1 22-16,0 0 15,-110-88 1,110 22-16,0 22 15,-22 44 1,22-44 0,88 66 31,0-22-32,0 44 1,44 44-16,0-22 15,-44-66 1,87 110 0,-87-110-1,44 44 1,-22-44 0,-66 43-1,44-43 1,-66 0 62,0 0-62,22-21-1,-44 21 1,66-44 31,22 44-32,110-44 1,-67 0 0,1 44-1,0-44 1,-88 0-16,66 0 15,44 0 1,-1-44 0,-65 88-1,22-43 1,-22 43 0,-110 22 124,44-22-140,-44 87 16,23-43-1,-45 44-15,44 0 16,-22 0 0,0-45-16,22 45 15,132-176 32,-44 45-31,0 43-1,0-88-15,0 22 16,22 22 0,43-22-1,45-22 1,66 1 0,-111-1-1,-153 88 32,-109 66-31,-1 0-1,0 43 1,45 45 15,43-110-15,22 22-1,44-1 1,-44 45 0,0-110-16,44 66 15,-44-66-15,44 66 16,-44-22 0,44 0 30,0-66 17,22-22-47,-22 0-16,88 0 15,66-66 1,-23 23-1,-21-67 1,-66 88 0,-44 22-1,-22 66 17,-44 44-17,0-22-15,-131 44 16,65 21-1,-22-21 1,-43 66 0,153-154-1,132-154 17,131-87-1,1-1-16,-89 133-15,1-89 16,-132 66 0,0 23-1,-110-1 1,67 110 0,-23 0-1,66-22 16,0-22-15,22 44 0,22 0 31,21 44-32,-21 0 1,0 88-1,44-45 1,-44-43 0,-44 22-1,44-22 1,-88-44 15,-66-88-15,-65-44-1,-45-43 1,22 43 0,133 88-1,21 44-15,66 44 47,22 0-31,65 66-16,23-22 31,-44-44-31,22 65 16,-67-43-1,1-66 1,-44 44 0,-153-44-1,-177-66 1,45 0-1,175 66 1,110 88 15,0-44-31,0 22 16,44 44 0,0-67 15,0-43-16,44-109 1,22-45 0,-67-21-1,1 65 1,-66 263 15,22-109-15,-43 44-1,43-44 1,0-132 15,0 22-15,0 1-16,-44-133 16,-44 88 15,22 22-16,0 1 1,88 174 15,44-21-15,44-22-16,175 44 16,0-22-1,-153-22 16,-88 65-15,-44 23 15,0-88-15,0-88 46,0 0-46,-22 0-16,-66-21 16,-43-23-1,-23 0 1,110-22 0,0 88-1,44-22 1,22 44-1,88 0 1,0 22 0,-45-22-16,67 44 15,-44 22 1,-44 66 15,-44-66-15,44-23-1,0 1 1,22 0 0,-23-44-1,23 44 1,-66 0 15,0 0 94,0 0-78,0 0-16,0-66 32,-66-44-48,66 22 1,-65-22-16,-23-22 16,44 45-1,-66-45 1,-66-66 0,89 66-1,-1 44 1,44 44-1,0 0 1,22 0 0,-22-43-1,0 43 1,0-44 0,0 44-1,1 0 1,-1 0-1,0 0 17,0 0-17,0 0 1,0 0 0,0 0 15,0 44 0,0 21-15,0 1-1,0-22 1,-21 22 0,43-44-1,-44 44 16,66-44-31,-22 22 16,-44 21 0,66-43-1,-44 22 1,0 22 15,44-44-15,-44-22-1,44 44 1,-44 44 0,44-44-16,-44 0 15,44-23 1,-43 45 0,43 0 15,0-22-16,0 0 17,0 0-17,0 0 17,43-44-1,1-22-16,44-22 1,44 0 0,-44 44-1,-22-44 1,43-22 0,23 0-1,0-43 1,-22 43-1,-110 88 32,-44 22-31,0 0 0,0-44-1,44 65 1,-44 23-1,44-22 1,-44 66 0,44-44-1,22-88 17,-22-66-17,66 22-15,-66-22 0,66 0 16,-22-66-1,0 45 1,-44 43 31,0 110-31,0 21-1,0 1 1,0 0-1,43-88 1,23 0 0,44-176-1,-22 67 1,-44 21 0,-44 44-1,-22 44 1,-22 0-1,0 88 1,44 0 0,0-1-1,22-87 17,22 0-17,44-66 1,-44-43-1,-44 65 1,-44 44 0,-22 0-1,22 44 1,44 109 0,44 1-1,44-22 1,-88-23-1,44-43-15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239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876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111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27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770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4560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3354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404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405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873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c834fc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c834fc2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893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638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58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59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2934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226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999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3774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62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09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8615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0205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748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244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20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327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90813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238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7360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132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724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12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233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241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25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c834fc2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c834fc2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75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gif"/><Relationship Id="rId11" Type="http://schemas.openxmlformats.org/officeDocument/2006/relationships/image" Target="../media/image29.png"/><Relationship Id="rId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7.png"/><Relationship Id="rId5" Type="http://schemas.openxmlformats.org/officeDocument/2006/relationships/image" Target="../media/image7.png"/><Relationship Id="rId10" Type="http://schemas.openxmlformats.org/officeDocument/2006/relationships/customXml" Target="../ink/ink7.xml"/><Relationship Id="rId4" Type="http://schemas.openxmlformats.org/officeDocument/2006/relationships/image" Target="../media/image6.png"/><Relationship Id="rId9" Type="http://schemas.openxmlformats.org/officeDocument/2006/relationships/image" Target="../media/image3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5.png"/><Relationship Id="rId7" Type="http://schemas.openxmlformats.org/officeDocument/2006/relationships/image" Target="../media/image39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68.png"/><Relationship Id="rId26" Type="http://schemas.openxmlformats.org/officeDocument/2006/relationships/image" Target="../media/image72.png"/><Relationship Id="rId39" Type="http://schemas.openxmlformats.org/officeDocument/2006/relationships/customXml" Target="../ink/ink24.xml"/><Relationship Id="rId21" Type="http://schemas.openxmlformats.org/officeDocument/2006/relationships/customXml" Target="../ink/ink15.xml"/><Relationship Id="rId34" Type="http://schemas.openxmlformats.org/officeDocument/2006/relationships/image" Target="../media/image7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78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customXml" Target="../ink/ink10.xml"/><Relationship Id="rId24" Type="http://schemas.openxmlformats.org/officeDocument/2006/relationships/image" Target="../media/image71.png"/><Relationship Id="rId32" Type="http://schemas.openxmlformats.org/officeDocument/2006/relationships/image" Target="../media/image75.png"/><Relationship Id="rId37" Type="http://schemas.openxmlformats.org/officeDocument/2006/relationships/customXml" Target="../ink/ink23.xml"/><Relationship Id="rId40" Type="http://schemas.openxmlformats.org/officeDocument/2006/relationships/image" Target="../media/image79.png"/><Relationship Id="rId5" Type="http://schemas.openxmlformats.org/officeDocument/2006/relationships/image" Target="../media/image7.png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73.png"/><Relationship Id="rId36" Type="http://schemas.openxmlformats.org/officeDocument/2006/relationships/image" Target="../media/image77.png"/><Relationship Id="rId10" Type="http://schemas.openxmlformats.org/officeDocument/2006/relationships/image" Target="../media/image64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" Type="http://schemas.openxmlformats.org/officeDocument/2006/relationships/image" Target="../media/image6.png"/><Relationship Id="rId9" Type="http://schemas.openxmlformats.org/officeDocument/2006/relationships/customXml" Target="../ink/ink9.xml"/><Relationship Id="rId14" Type="http://schemas.openxmlformats.org/officeDocument/2006/relationships/image" Target="../media/image66.png"/><Relationship Id="rId22" Type="http://schemas.openxmlformats.org/officeDocument/2006/relationships/image" Target="../media/image70.png"/><Relationship Id="rId27" Type="http://schemas.openxmlformats.org/officeDocument/2006/relationships/customXml" Target="../ink/ink18.xml"/><Relationship Id="rId30" Type="http://schemas.openxmlformats.org/officeDocument/2006/relationships/image" Target="../media/image74.png"/><Relationship Id="rId35" Type="http://schemas.openxmlformats.org/officeDocument/2006/relationships/customXml" Target="../ink/ink22.xml"/><Relationship Id="rId8" Type="http://schemas.openxmlformats.org/officeDocument/2006/relationships/image" Target="../media/image61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" y="-165575"/>
            <a:ext cx="913664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413" y="2200275"/>
            <a:ext cx="30003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63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473149" y="1186755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6207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Proof continues….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F2FF9-625F-47EE-9CE1-4E393E5404B6}"/>
              </a:ext>
            </a:extLst>
          </p:cNvPr>
          <p:cNvSpPr/>
          <p:nvPr/>
        </p:nvSpPr>
        <p:spPr>
          <a:xfrm>
            <a:off x="178456" y="760006"/>
            <a:ext cx="6572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Since the vertex V</a:t>
            </a:r>
            <a:r>
              <a:rPr lang="en-IN" b="1" baseline="-25000" dirty="0">
                <a:solidFill>
                  <a:schemeClr val="bg1"/>
                </a:solidFill>
              </a:rPr>
              <a:t>1</a:t>
            </a:r>
            <a:r>
              <a:rPr lang="en-IN" b="1" dirty="0">
                <a:solidFill>
                  <a:schemeClr val="bg1"/>
                </a:solidFill>
              </a:rPr>
              <a:t> is to be connected to V</a:t>
            </a:r>
            <a:r>
              <a:rPr lang="en-IN" b="1" baseline="-25000" dirty="0">
                <a:solidFill>
                  <a:schemeClr val="bg1"/>
                </a:solidFill>
              </a:rPr>
              <a:t>3</a:t>
            </a:r>
            <a:r>
              <a:rPr lang="en-IN" b="1" dirty="0">
                <a:solidFill>
                  <a:schemeClr val="bg1"/>
                </a:solidFill>
              </a:rPr>
              <a:t> by means of an edge this edge may be drawn inside or outside the pentagon (without intersecting the five edges drawn previously). Suppose that we choose to draw a line from V</a:t>
            </a:r>
            <a:r>
              <a:rPr lang="en-IN" b="1" baseline="-25000" dirty="0">
                <a:solidFill>
                  <a:schemeClr val="bg1"/>
                </a:solidFill>
              </a:rPr>
              <a:t>1</a:t>
            </a:r>
            <a:r>
              <a:rPr lang="en-IN" b="1" dirty="0">
                <a:solidFill>
                  <a:schemeClr val="bg1"/>
                </a:solidFill>
              </a:rPr>
              <a:t> to V</a:t>
            </a:r>
            <a:r>
              <a:rPr lang="en-IN" b="1" baseline="-25000" dirty="0">
                <a:solidFill>
                  <a:schemeClr val="bg1"/>
                </a:solidFill>
              </a:rPr>
              <a:t>3</a:t>
            </a:r>
            <a:r>
              <a:rPr lang="en-IN" b="1" dirty="0">
                <a:solidFill>
                  <a:schemeClr val="bg1"/>
                </a:solidFill>
              </a:rPr>
              <a:t> inside the pentagon. See in figure (b) (if we choose outside, we end up with the same argument</a:t>
            </a:r>
          </a:p>
          <a:p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90D351-A8D3-410B-85A2-936FA2DED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0543" y="1771517"/>
            <a:ext cx="1379017" cy="16004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Now we have to draw an edge from V</a:t>
            </a:r>
            <a:r>
              <a:rPr lang="en-IN" b="1" baseline="-25000" dirty="0">
                <a:solidFill>
                  <a:schemeClr val="bg1"/>
                </a:solidFill>
              </a:rPr>
              <a:t>2</a:t>
            </a:r>
            <a:r>
              <a:rPr lang="en-IN" b="1" dirty="0">
                <a:solidFill>
                  <a:schemeClr val="bg1"/>
                </a:solidFill>
              </a:rPr>
              <a:t> to V</a:t>
            </a:r>
            <a:r>
              <a:rPr lang="en-IN" b="1" baseline="-25000" dirty="0">
                <a:solidFill>
                  <a:schemeClr val="bg1"/>
                </a:solidFill>
              </a:rPr>
              <a:t>4</a:t>
            </a:r>
            <a:r>
              <a:rPr lang="en-IN" b="1" dirty="0">
                <a:solidFill>
                  <a:schemeClr val="bg1"/>
                </a:solidFill>
              </a:rPr>
              <a:t> and another from V</a:t>
            </a:r>
            <a:r>
              <a:rPr lang="en-IN" b="1" baseline="-25000" dirty="0">
                <a:solidFill>
                  <a:schemeClr val="bg1"/>
                </a:solidFill>
              </a:rPr>
              <a:t>2</a:t>
            </a:r>
            <a:r>
              <a:rPr lang="en-IN" b="1" dirty="0">
                <a:solidFill>
                  <a:schemeClr val="bg1"/>
                </a:solidFill>
              </a:rPr>
              <a:t> to V</a:t>
            </a:r>
            <a:r>
              <a:rPr lang="en-IN" b="1" baseline="-25000" dirty="0">
                <a:solidFill>
                  <a:schemeClr val="bg1"/>
                </a:solidFill>
              </a:rPr>
              <a:t>5</a:t>
            </a:r>
            <a:r>
              <a:rPr lang="en-IN" b="1" dirty="0">
                <a:solidFill>
                  <a:schemeClr val="bg1"/>
                </a:solidFill>
              </a:rPr>
              <a:t>. Since neither of these edge can be drawn inside the pentagon without crossing over the edge already drawn, we draw both of these edges outside the pentagon see the figure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F9930E-9FEC-4800-A1B1-7F44017D1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8791" y="3029903"/>
            <a:ext cx="2885057" cy="18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7143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-724265" y="2125467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6207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Proof continues….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9A5A6-F4B1-4A03-90C8-9578D9F557C4}"/>
              </a:ext>
            </a:extLst>
          </p:cNvPr>
          <p:cNvSpPr/>
          <p:nvPr/>
        </p:nvSpPr>
        <p:spPr>
          <a:xfrm>
            <a:off x="705204" y="755875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The edge connecting V</a:t>
            </a:r>
            <a:r>
              <a:rPr lang="en-IN" b="1" baseline="-25000" dirty="0">
                <a:solidFill>
                  <a:schemeClr val="bg1"/>
                </a:solidFill>
              </a:rPr>
              <a:t>3</a:t>
            </a:r>
            <a:r>
              <a:rPr lang="en-IN" b="1" dirty="0">
                <a:solidFill>
                  <a:schemeClr val="bg1"/>
                </a:solidFill>
              </a:rPr>
              <a:t> and V</a:t>
            </a:r>
            <a:r>
              <a:rPr lang="en-IN" b="1" baseline="-25000" dirty="0">
                <a:solidFill>
                  <a:schemeClr val="bg1"/>
                </a:solidFill>
              </a:rPr>
              <a:t>5</a:t>
            </a:r>
            <a:r>
              <a:rPr lang="en-IN" b="1" dirty="0">
                <a:solidFill>
                  <a:schemeClr val="bg1"/>
                </a:solidFill>
              </a:rPr>
              <a:t> cannot be drawn outside the pentagon without crossing the edge between V</a:t>
            </a:r>
            <a:r>
              <a:rPr lang="en-IN" b="1" baseline="-25000" dirty="0">
                <a:solidFill>
                  <a:schemeClr val="bg1"/>
                </a:solidFill>
              </a:rPr>
              <a:t>2</a:t>
            </a:r>
            <a:r>
              <a:rPr lang="en-IN" b="1" dirty="0">
                <a:solidFill>
                  <a:schemeClr val="bg1"/>
                </a:solidFill>
              </a:rPr>
              <a:t> and V</a:t>
            </a:r>
            <a:r>
              <a:rPr lang="en-IN" b="1" baseline="-25000" dirty="0">
                <a:solidFill>
                  <a:schemeClr val="bg1"/>
                </a:solidFill>
              </a:rPr>
              <a:t>4</a:t>
            </a:r>
            <a:r>
              <a:rPr lang="en-IN" b="1" dirty="0">
                <a:solidFill>
                  <a:schemeClr val="bg1"/>
                </a:solidFill>
              </a:rPr>
              <a:t>.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332C00-5305-4FD9-AC07-DFA9C9E2F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082" y="1266510"/>
            <a:ext cx="1963878" cy="1400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287656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Now we have yet to draw an edge between V</a:t>
            </a:r>
            <a:r>
              <a:rPr lang="en-IN" b="1" baseline="-25000" dirty="0">
                <a:solidFill>
                  <a:schemeClr val="bg1"/>
                </a:solidFill>
              </a:rPr>
              <a:t>1</a:t>
            </a:r>
            <a:r>
              <a:rPr lang="en-IN" b="1" dirty="0">
                <a:solidFill>
                  <a:schemeClr val="bg1"/>
                </a:solidFill>
              </a:rPr>
              <a:t> and V</a:t>
            </a:r>
            <a:r>
              <a:rPr lang="en-IN" b="1" baseline="-25000" dirty="0">
                <a:solidFill>
                  <a:schemeClr val="bg1"/>
                </a:solidFill>
              </a:rPr>
              <a:t>4</a:t>
            </a:r>
            <a:r>
              <a:rPr lang="en-IN" b="1" dirty="0">
                <a:solidFill>
                  <a:schemeClr val="bg1"/>
                </a:solidFill>
              </a:rPr>
              <a:t>. This edge cannot be placed inside or outside the pentagon without a crossover .Thus the graph cannot be embedded in a plane.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Thus the complete graph of five vertices is nonplanar.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FE518A-7832-40C9-A6E3-7CFF85A9D3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7433" y="2876565"/>
            <a:ext cx="1886847" cy="14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63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473149" y="1186755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0"/>
            <a:ext cx="39668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 err="1"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Kuratowski’s</a:t>
            </a:r>
            <a:r>
              <a:rPr lang="en-IN" sz="2000" b="1" u="sng" dirty="0"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two graphs: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5AB4B1-12B1-433B-A5FE-5ECF9438EF0C}"/>
              </a:ext>
            </a:extLst>
          </p:cNvPr>
          <p:cNvSpPr/>
          <p:nvPr/>
        </p:nvSpPr>
        <p:spPr>
          <a:xfrm>
            <a:off x="396240" y="879038"/>
            <a:ext cx="50361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MS Gothic" panose="020B0609070205080204" pitchFamily="49" charset="-128"/>
                <a:cs typeface="Verdana" panose="020B0604030504040204" pitchFamily="34" charset="0"/>
              </a:rPr>
              <a:t>The graph   K</a:t>
            </a:r>
            <a:r>
              <a:rPr lang="en-IN" baseline="-25000" dirty="0">
                <a:solidFill>
                  <a:schemeClr val="bg1"/>
                </a:solidFill>
                <a:latin typeface="Verdana" panose="020B0604030504040204" pitchFamily="34" charset="0"/>
                <a:ea typeface="MS Gothic" panose="020B0609070205080204" pitchFamily="49" charset="-128"/>
                <a:cs typeface="Verdana" panose="020B0604030504040204" pitchFamily="34" charset="0"/>
              </a:rPr>
              <a:t>5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MS Gothic" panose="020B0609070205080204" pitchFamily="49" charset="-128"/>
                <a:cs typeface="Verdana" panose="020B0604030504040204" pitchFamily="34" charset="0"/>
              </a:rPr>
              <a:t>   and  K </a:t>
            </a:r>
            <a:r>
              <a:rPr lang="en-IN" baseline="-25000" dirty="0">
                <a:solidFill>
                  <a:schemeClr val="bg1"/>
                </a:solidFill>
                <a:latin typeface="Verdana" panose="020B0604030504040204" pitchFamily="34" charset="0"/>
                <a:ea typeface="MS Gothic" panose="020B0609070205080204" pitchFamily="49" charset="-128"/>
                <a:cs typeface="Verdana" panose="020B0604030504040204" pitchFamily="34" charset="0"/>
              </a:rPr>
              <a:t>3, 3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MS Gothic" panose="020B0609070205080204" pitchFamily="49" charset="-128"/>
                <a:cs typeface="Verdana" panose="020B0604030504040204" pitchFamily="34" charset="0"/>
              </a:rPr>
              <a:t>  are known as </a:t>
            </a:r>
            <a:r>
              <a:rPr lang="en-IN" dirty="0" err="1">
                <a:solidFill>
                  <a:schemeClr val="bg1"/>
                </a:solidFill>
                <a:latin typeface="Verdana" panose="020B0604030504040204" pitchFamily="34" charset="0"/>
                <a:ea typeface="MS Gothic" panose="020B0609070205080204" pitchFamily="49" charset="-128"/>
                <a:cs typeface="Verdana" panose="020B0604030504040204" pitchFamily="34" charset="0"/>
              </a:rPr>
              <a:t>Kuratowski’s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MS Gothic" panose="020B0609070205080204" pitchFamily="49" charset="-128"/>
                <a:cs typeface="Verdana" panose="020B0604030504040204" pitchFamily="34" charset="0"/>
              </a:rPr>
              <a:t> graph.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9A9226-3539-4D32-BC1E-27075DCF1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14" y="1640264"/>
            <a:ext cx="2476500" cy="264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1AC5E6-3580-4460-B3C2-7AD25B009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832" y="1617702"/>
            <a:ext cx="3629454" cy="20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620710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 err="1">
                <a:solidFill>
                  <a:schemeClr val="tx1"/>
                </a:solidFill>
              </a:rPr>
              <a:t>Kuratowski’s</a:t>
            </a:r>
            <a:r>
              <a:rPr lang="en-IN" sz="1600" b="1" u="sng" dirty="0">
                <a:solidFill>
                  <a:schemeClr val="tx1"/>
                </a:solidFill>
              </a:rPr>
              <a:t> Second graph K </a:t>
            </a:r>
            <a:r>
              <a:rPr lang="en-IN" sz="1600" b="1" u="sng" baseline="-25000" dirty="0">
                <a:solidFill>
                  <a:schemeClr val="tx1"/>
                </a:solidFill>
              </a:rPr>
              <a:t>3, 3</a:t>
            </a:r>
            <a:endParaRPr lang="en-IN" sz="1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en-IN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9A5A6-F4B1-4A03-90C8-9578D9F557C4}"/>
              </a:ext>
            </a:extLst>
          </p:cNvPr>
          <p:cNvSpPr/>
          <p:nvPr/>
        </p:nvSpPr>
        <p:spPr>
          <a:xfrm>
            <a:off x="705204" y="755875"/>
            <a:ext cx="457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The second graph of </a:t>
            </a:r>
            <a:r>
              <a:rPr lang="en-IN" b="1" dirty="0" err="1">
                <a:solidFill>
                  <a:schemeClr val="bg1"/>
                </a:solidFill>
              </a:rPr>
              <a:t>Kuratowski’s</a:t>
            </a:r>
            <a:r>
              <a:rPr lang="en-IN" b="1" dirty="0">
                <a:solidFill>
                  <a:schemeClr val="bg1"/>
                </a:solidFill>
              </a:rPr>
              <a:t> is a connected graph with six vertices and nine edges, Shown in the two common geometric representation in the following figure (A) and (B)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 marL="2286000" lvl="5" indent="0">
              <a:buNone/>
            </a:pPr>
            <a:r>
              <a:rPr lang="en-IN" b="1" dirty="0">
                <a:solidFill>
                  <a:schemeClr val="bg1"/>
                </a:solidFill>
              </a:rPr>
              <a:t>			                  </a:t>
            </a:r>
          </a:p>
          <a:p>
            <a:r>
              <a:rPr lang="en-IN" b="1" dirty="0">
                <a:solidFill>
                  <a:schemeClr val="bg1"/>
                </a:solidFill>
              </a:rPr>
              <a:t>Employing visual geometric arguments similar to those used in proving above theorem, it can be shown that the second graph of </a:t>
            </a:r>
            <a:r>
              <a:rPr lang="en-IN" b="1" dirty="0" err="1">
                <a:solidFill>
                  <a:schemeClr val="bg1"/>
                </a:solidFill>
              </a:rPr>
              <a:t>Kuratowski’s</a:t>
            </a:r>
            <a:r>
              <a:rPr lang="en-IN" b="1" dirty="0">
                <a:solidFill>
                  <a:schemeClr val="bg1"/>
                </a:solidFill>
              </a:rPr>
              <a:t> is nonplanar.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364610-5307-452D-9233-E7D838B64E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26" y="1795102"/>
            <a:ext cx="3355131" cy="15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7143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-693785" y="2661133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62071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Arial Rounded MT Bold" panose="020F0704030504030204" pitchFamily="34" charset="0"/>
              </a:rPr>
              <a:t>Properties</a:t>
            </a:r>
            <a:r>
              <a:rPr lang="en-IN" sz="1200" b="1" dirty="0">
                <a:latin typeface="Arial Rounded MT Bold" panose="020F0704030504030204" pitchFamily="34" charset="0"/>
              </a:rPr>
              <a:t> </a:t>
            </a:r>
          </a:p>
          <a:p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9A5A6-F4B1-4A03-90C8-9578D9F557C4}"/>
              </a:ext>
            </a:extLst>
          </p:cNvPr>
          <p:cNvSpPr/>
          <p:nvPr/>
        </p:nvSpPr>
        <p:spPr>
          <a:xfrm>
            <a:off x="3012701" y="785836"/>
            <a:ext cx="591657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(1) Both graph are simple graph</a:t>
            </a:r>
          </a:p>
          <a:p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(2) Both are nonplanar</a:t>
            </a:r>
          </a:p>
          <a:p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(3) Removal of one edge or a vertex each a planar graph.</a:t>
            </a:r>
          </a:p>
          <a:p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(4) </a:t>
            </a:r>
            <a:r>
              <a:rPr lang="en-IN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kuratowski’s</a:t>
            </a:r>
            <a:r>
              <a:rPr lang="en-IN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first graph is the nonplanar graph with the smallest number of vertices and the </a:t>
            </a:r>
            <a:r>
              <a:rPr lang="en-IN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kuratowski’s</a:t>
            </a:r>
            <a:r>
              <a:rPr lang="en-IN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second graph is the nonplanar with the smallest number of edges. Thus both are simplest nonplanar graphs.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8771B2-8CF6-4CA3-9312-9E2E90766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670" y="797176"/>
            <a:ext cx="2770270" cy="23593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8B88BC-7F73-421F-9864-7AAA7E2D4F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69" y="3015596"/>
            <a:ext cx="2770270" cy="1881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153796-E333-456A-8D24-492C10119FA8}"/>
                  </a:ext>
                </a:extLst>
              </p14:cNvPr>
              <p14:cNvContentPartPr/>
              <p14:nvPr/>
            </p14:nvContentPartPr>
            <p14:xfrm>
              <a:off x="3453480" y="1074600"/>
              <a:ext cx="360" cy="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153796-E333-456A-8D24-492C10119F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4120" y="1065240"/>
                <a:ext cx="1908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91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7143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-669852" y="2663906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6207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1 . </a:t>
            </a:r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of the following graph is planar graph :</a:t>
            </a:r>
          </a:p>
          <a:p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 descr="Image result for planar graph example">
            <a:extLst>
              <a:ext uri="{FF2B5EF4-FFF2-40B4-BE49-F238E27FC236}">
                <a16:creationId xmlns:a16="http://schemas.microsoft.com/office/drawing/2014/main" id="{621DFF8C-1204-469B-8CAF-871CBEB5EEFE}"/>
              </a:ext>
            </a:extLst>
          </p:cNvPr>
          <p:cNvPicPr/>
          <p:nvPr/>
        </p:nvPicPr>
        <p:blipFill>
          <a:blip r:embed="rId6" cstate="print"/>
          <a:srcRect r="49217"/>
          <a:stretch>
            <a:fillRect/>
          </a:stretch>
        </p:blipFill>
        <p:spPr bwMode="auto">
          <a:xfrm>
            <a:off x="6495011" y="2143424"/>
            <a:ext cx="21621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Image result for planar graph example">
            <a:extLst>
              <a:ext uri="{FF2B5EF4-FFF2-40B4-BE49-F238E27FC236}">
                <a16:creationId xmlns:a16="http://schemas.microsoft.com/office/drawing/2014/main" id="{3D57A077-DF3C-4807-9A4D-98E4A6F465FF}"/>
              </a:ext>
            </a:extLst>
          </p:cNvPr>
          <p:cNvPicPr/>
          <p:nvPr/>
        </p:nvPicPr>
        <p:blipFill>
          <a:blip r:embed="rId6" cstate="print"/>
          <a:srcRect l="46442"/>
          <a:stretch>
            <a:fillRect/>
          </a:stretch>
        </p:blipFill>
        <p:spPr bwMode="auto">
          <a:xfrm>
            <a:off x="4138966" y="809874"/>
            <a:ext cx="22764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Related image">
            <a:extLst>
              <a:ext uri="{FF2B5EF4-FFF2-40B4-BE49-F238E27FC236}">
                <a16:creationId xmlns:a16="http://schemas.microsoft.com/office/drawing/2014/main" id="{CDE4B2D3-018B-4DCE-BA20-6FB1116B5390}"/>
              </a:ext>
            </a:extLst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6814" y="3451022"/>
            <a:ext cx="22955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C2389A-0B14-46F9-87B0-7E4BEC0884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4041" y="2603057"/>
            <a:ext cx="2686050" cy="22764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63BA7C-857E-4E08-8864-454A7714DD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389" y="656992"/>
            <a:ext cx="2266950" cy="2609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FABCB1-00E7-4DEA-9D2D-67784EE3D308}"/>
                  </a:ext>
                </a:extLst>
              </p14:cNvPr>
              <p14:cNvContentPartPr/>
              <p14:nvPr/>
            </p14:nvContentPartPr>
            <p14:xfrm>
              <a:off x="679680" y="4890960"/>
              <a:ext cx="166320" cy="45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FABCB1-00E7-4DEA-9D2D-67784EE3D3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320" y="4881600"/>
                <a:ext cx="185040" cy="4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3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7143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-693785" y="2661133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620710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2 .  Check whether the following graphs are planar or not.</a:t>
            </a:r>
          </a:p>
          <a:p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84621-4719-467B-A201-1A1382D7E6CC}"/>
              </a:ext>
            </a:extLst>
          </p:cNvPr>
          <p:cNvSpPr/>
          <p:nvPr/>
        </p:nvSpPr>
        <p:spPr>
          <a:xfrm>
            <a:off x="403860" y="876301"/>
            <a:ext cx="26746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K</a:t>
            </a:r>
            <a:r>
              <a:rPr lang="en-IN" baseline="-25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</a:t>
            </a:r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	      </a:t>
            </a:r>
          </a:p>
          <a:p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K </a:t>
            </a:r>
            <a:r>
              <a:rPr lang="en-IN" baseline="-25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2, 3</a:t>
            </a:r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	</a:t>
            </a:r>
          </a:p>
          <a:p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K </a:t>
            </a:r>
            <a:r>
              <a:rPr lang="en-IN" baseline="-25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4, 3</a:t>
            </a:r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	      </a:t>
            </a:r>
          </a:p>
          <a:p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 Petersen Graph</a:t>
            </a:r>
          </a:p>
        </p:txBody>
      </p:sp>
    </p:spTree>
    <p:extLst>
      <p:ext uri="{BB962C8B-B14F-4D97-AF65-F5344CB8AC3E}">
        <p14:creationId xmlns:p14="http://schemas.microsoft.com/office/powerpoint/2010/main" val="11749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7143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-693785" y="2661133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6207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Embedding of following graph into planar graph is possible? </a:t>
            </a:r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172345-901A-420F-A266-FD3191CA1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73" y="797590"/>
            <a:ext cx="2323469" cy="223260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AA13EA35-5916-4988-8004-A8930786EB53}"/>
              </a:ext>
            </a:extLst>
          </p:cNvPr>
          <p:cNvSpPr/>
          <p:nvPr/>
        </p:nvSpPr>
        <p:spPr>
          <a:xfrm>
            <a:off x="3773027" y="1687272"/>
            <a:ext cx="746975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53C278-7898-4C6C-9A97-07608664F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0229" y="827233"/>
            <a:ext cx="2675826" cy="22326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1B3828-68B5-42DE-A8D1-170B9BF1A01D}"/>
                  </a:ext>
                </a:extLst>
              </p14:cNvPr>
              <p14:cNvContentPartPr/>
              <p14:nvPr/>
            </p14:nvContentPartPr>
            <p14:xfrm>
              <a:off x="5990400" y="47563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1B3828-68B5-42DE-A8D1-170B9BF1A0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1040" y="4746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5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5619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-693785" y="2661133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 descr="Image result for planar graph">
            <a:extLst>
              <a:ext uri="{FF2B5EF4-FFF2-40B4-BE49-F238E27FC236}">
                <a16:creationId xmlns:a16="http://schemas.microsoft.com/office/drawing/2014/main" id="{BB9B2170-B19D-4E4D-8341-B80D0CBCD6F6}"/>
              </a:ext>
            </a:extLst>
          </p:cNvPr>
          <p:cNvPicPr/>
          <p:nvPr/>
        </p:nvPicPr>
        <p:blipFill>
          <a:blip r:embed="rId6" cstate="print"/>
          <a:srcRect r="70086"/>
          <a:stretch>
            <a:fillRect/>
          </a:stretch>
        </p:blipFill>
        <p:spPr bwMode="auto">
          <a:xfrm>
            <a:off x="524759" y="396820"/>
            <a:ext cx="1960541" cy="2000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ACA08D-4ED3-48D0-A740-D26E5904D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333" y="718756"/>
            <a:ext cx="2968052" cy="20006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3610C1-47A6-4E86-ADBA-B77D3740A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012" y="2671814"/>
            <a:ext cx="2601466" cy="22454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7DC0C6-A85C-4EC2-91DF-DDE7B23028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4305" y="2720088"/>
            <a:ext cx="2297715" cy="20424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3F1C0F-ECA5-48B9-89FF-3B4FF137A5BC}"/>
                  </a:ext>
                </a:extLst>
              </p14:cNvPr>
              <p14:cNvContentPartPr/>
              <p14:nvPr/>
            </p14:nvContentPartPr>
            <p14:xfrm>
              <a:off x="900720" y="2749680"/>
              <a:ext cx="2490120" cy="218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3F1C0F-ECA5-48B9-89FF-3B4FF137A5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1360" y="2740320"/>
                <a:ext cx="2508840" cy="22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7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6207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Regions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9A5A6-F4B1-4A03-90C8-9578D9F557C4}"/>
              </a:ext>
            </a:extLst>
          </p:cNvPr>
          <p:cNvSpPr/>
          <p:nvPr/>
        </p:nvSpPr>
        <p:spPr>
          <a:xfrm>
            <a:off x="705204" y="755875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Definition</a:t>
            </a:r>
          </a:p>
          <a:p>
            <a:r>
              <a:rPr lang="en-IN" b="1" dirty="0">
                <a:solidFill>
                  <a:schemeClr val="bg1"/>
                </a:solidFill>
              </a:rPr>
              <a:t>Every planar graph divides the plane into connected areas called regions. </a:t>
            </a:r>
          </a:p>
          <a:p>
            <a:r>
              <a:rPr lang="en-IN" b="1" dirty="0">
                <a:solidFill>
                  <a:schemeClr val="bg1"/>
                </a:solidFill>
              </a:rPr>
              <a:t>See below example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The regions lying inside the graph (</a:t>
            </a:r>
            <a:r>
              <a:rPr lang="en-IN" b="1" dirty="0" err="1">
                <a:solidFill>
                  <a:schemeClr val="bg1"/>
                </a:solidFill>
              </a:rPr>
              <a:t>i</a:t>
            </a:r>
            <a:r>
              <a:rPr lang="en-IN" b="1" dirty="0">
                <a:solidFill>
                  <a:schemeClr val="bg1"/>
                </a:solidFill>
              </a:rPr>
              <a:t>. e. 1, 2, 3, 4) are called interior faces and the region lying outside the graph on the plane is called exterior face          (</a:t>
            </a:r>
            <a:r>
              <a:rPr lang="en-IN" b="1" dirty="0" err="1">
                <a:solidFill>
                  <a:schemeClr val="bg1"/>
                </a:solidFill>
              </a:rPr>
              <a:t>i</a:t>
            </a:r>
            <a:r>
              <a:rPr lang="en-IN" b="1" dirty="0">
                <a:solidFill>
                  <a:schemeClr val="bg1"/>
                </a:solidFill>
              </a:rPr>
              <a:t>. e. 5).</a:t>
            </a:r>
          </a:p>
          <a:p>
            <a:r>
              <a:rPr lang="en-IN" b="1" dirty="0">
                <a:solidFill>
                  <a:schemeClr val="bg1"/>
                </a:solidFill>
              </a:rPr>
              <a:t>Note that the region is not defined in non planar graph.</a:t>
            </a:r>
            <a:endParaRPr lang="en-IN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7D300C-AEF7-4885-84E4-862A7354877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438" y="1530858"/>
            <a:ext cx="3263207" cy="190266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DAD586-317D-4AAE-BC16-9277CFB6BBDB}"/>
                  </a:ext>
                </a:extLst>
              </p14:cNvPr>
              <p14:cNvContentPartPr/>
              <p14:nvPr/>
            </p14:nvContentPartPr>
            <p14:xfrm>
              <a:off x="2789640" y="948240"/>
              <a:ext cx="5524560" cy="3492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DAD586-317D-4AAE-BC16-9277CFB6BB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80280" y="938880"/>
                <a:ext cx="5543280" cy="351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7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5794"/>
            <a:ext cx="9143999" cy="513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088" y="2077325"/>
            <a:ext cx="24860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7143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-693785" y="2661133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62071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Euler formula</a:t>
            </a:r>
            <a:r>
              <a:rPr lang="en-IN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IN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9A5A6-F4B1-4A03-90C8-9578D9F557C4}"/>
              </a:ext>
            </a:extLst>
          </p:cNvPr>
          <p:cNvSpPr/>
          <p:nvPr/>
        </p:nvSpPr>
        <p:spPr>
          <a:xfrm>
            <a:off x="705204" y="755875"/>
            <a:ext cx="693765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A connected planar graph with n vertices and e edges and f is the number of faces (region) then   n – e + f    = 2. </a:t>
            </a:r>
          </a:p>
          <a:p>
            <a:r>
              <a:rPr lang="en-IN" b="1" dirty="0">
                <a:solidFill>
                  <a:schemeClr val="bg1"/>
                </a:solidFill>
              </a:rPr>
              <a:t>Proof: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By induction on the number of edges in the graph.</a:t>
            </a:r>
          </a:p>
          <a:p>
            <a:pPr marL="0" indent="0">
              <a:buNone/>
            </a:pPr>
            <a:endParaRPr lang="en-IN" sz="2000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Base: For e = 0, the graph consists of a single vertex with a single region surrounding it. So we have 1 − 0 + 1 = 2 which is clearly right.</a:t>
            </a:r>
          </a:p>
          <a:p>
            <a:r>
              <a:rPr lang="en-IN" b="1" dirty="0">
                <a:solidFill>
                  <a:schemeClr val="bg1"/>
                </a:solidFill>
              </a:rPr>
              <a:t> </a:t>
            </a:r>
          </a:p>
          <a:p>
            <a:r>
              <a:rPr lang="en-IN" b="1" dirty="0">
                <a:solidFill>
                  <a:schemeClr val="bg1"/>
                </a:solidFill>
              </a:rPr>
              <a:t>Induction: </a:t>
            </a:r>
          </a:p>
          <a:p>
            <a:r>
              <a:rPr lang="en-IN" b="1" dirty="0">
                <a:solidFill>
                  <a:schemeClr val="bg1"/>
                </a:solidFill>
              </a:rPr>
              <a:t>Suppose the formula works for all graphs with no more than e edges. Let G be a graph with e + 1 edges.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 </a:t>
            </a:r>
          </a:p>
          <a:p>
            <a:r>
              <a:rPr lang="en-IN" b="1" dirty="0">
                <a:solidFill>
                  <a:schemeClr val="bg1"/>
                </a:solidFill>
              </a:rPr>
              <a:t>Case 1: </a:t>
            </a:r>
          </a:p>
          <a:p>
            <a:r>
              <a:rPr lang="en-IN" b="1" dirty="0">
                <a:solidFill>
                  <a:schemeClr val="bg1"/>
                </a:solidFill>
              </a:rPr>
              <a:t>G is a tree with e +1 edges. Tree has no cycles. So, it will contain only one face which is exterior face. Thus f = 1. Also in a tree with e +1 edges, the number of vertices are e+2.</a:t>
            </a:r>
          </a:p>
          <a:p>
            <a:r>
              <a:rPr lang="en-IN" b="1" dirty="0">
                <a:solidFill>
                  <a:schemeClr val="bg1"/>
                </a:solidFill>
              </a:rPr>
              <a:t>Thus, n – e + f = e+2 – (e + 1) + 1 = 2. Thus the formula works for tree with any number of edges.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7143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-693785" y="2661133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62071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Proof continues….</a:t>
            </a:r>
            <a:endParaRPr lang="en-IN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D9A5A6-F4B1-4A03-90C8-9578D9F557C4}"/>
              </a:ext>
            </a:extLst>
          </p:cNvPr>
          <p:cNvSpPr/>
          <p:nvPr/>
        </p:nvSpPr>
        <p:spPr>
          <a:xfrm>
            <a:off x="705204" y="755875"/>
            <a:ext cx="69376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Case 2: </a:t>
            </a:r>
          </a:p>
          <a:p>
            <a:r>
              <a:rPr lang="en-IN" b="1" dirty="0">
                <a:solidFill>
                  <a:schemeClr val="bg1"/>
                </a:solidFill>
              </a:rPr>
              <a:t>Let G be a graph with e + 1 edges and G contains at least one cycle. Pick an edge p that’s on a cycle. Remove p to create a new graph G’. Since the cycle separates the plane into two regions, the regions to either side of p must be distinct. When we remove the edge p, we merge these two regions. So G</a:t>
            </a:r>
            <a:r>
              <a:rPr lang="en-US" b="1" dirty="0">
                <a:solidFill>
                  <a:schemeClr val="bg1"/>
                </a:solidFill>
              </a:rPr>
              <a:t>′</a:t>
            </a:r>
            <a:r>
              <a:rPr lang="en-IN" b="1" dirty="0">
                <a:solidFill>
                  <a:schemeClr val="bg1"/>
                </a:solidFill>
              </a:rPr>
              <a:t>has one fewer regions than G. Since G</a:t>
            </a:r>
            <a:r>
              <a:rPr lang="en-US" b="1" dirty="0">
                <a:solidFill>
                  <a:schemeClr val="bg1"/>
                </a:solidFill>
              </a:rPr>
              <a:t>′</a:t>
            </a:r>
            <a:r>
              <a:rPr lang="en-IN" b="1" dirty="0">
                <a:solidFill>
                  <a:schemeClr val="bg1"/>
                </a:solidFill>
              </a:rPr>
              <a:t> has e edges, the formula works for G</a:t>
            </a:r>
            <a:r>
              <a:rPr lang="en-US" b="1" dirty="0">
                <a:solidFill>
                  <a:schemeClr val="bg1"/>
                </a:solidFill>
              </a:rPr>
              <a:t>′</a:t>
            </a:r>
            <a:r>
              <a:rPr lang="en-IN" b="1" dirty="0">
                <a:solidFill>
                  <a:schemeClr val="bg1"/>
                </a:solidFill>
              </a:rPr>
              <a:t>by the induction hypothesis. 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That is n</a:t>
            </a:r>
            <a:r>
              <a:rPr lang="en-US" b="1" dirty="0">
                <a:solidFill>
                  <a:schemeClr val="bg1"/>
                </a:solidFill>
              </a:rPr>
              <a:t>′</a:t>
            </a:r>
            <a:r>
              <a:rPr lang="en-IN" b="1" dirty="0">
                <a:solidFill>
                  <a:schemeClr val="bg1"/>
                </a:solidFill>
              </a:rPr>
              <a:t>− e</a:t>
            </a:r>
            <a:r>
              <a:rPr lang="en-US" b="1" dirty="0">
                <a:solidFill>
                  <a:schemeClr val="bg1"/>
                </a:solidFill>
              </a:rPr>
              <a:t>′</a:t>
            </a:r>
            <a:r>
              <a:rPr lang="en-IN" b="1" dirty="0">
                <a:solidFill>
                  <a:schemeClr val="bg1"/>
                </a:solidFill>
              </a:rPr>
              <a:t> + f</a:t>
            </a:r>
            <a:r>
              <a:rPr lang="en-US" b="1" dirty="0">
                <a:solidFill>
                  <a:schemeClr val="bg1"/>
                </a:solidFill>
              </a:rPr>
              <a:t>′</a:t>
            </a:r>
            <a:r>
              <a:rPr lang="en-IN" b="1" dirty="0">
                <a:solidFill>
                  <a:schemeClr val="bg1"/>
                </a:solidFill>
              </a:rPr>
              <a:t> = 2. But n</a:t>
            </a:r>
            <a:r>
              <a:rPr lang="en-US" b="1" dirty="0">
                <a:solidFill>
                  <a:schemeClr val="bg1"/>
                </a:solidFill>
              </a:rPr>
              <a:t>′</a:t>
            </a:r>
            <a:r>
              <a:rPr lang="en-IN" b="1" dirty="0">
                <a:solidFill>
                  <a:schemeClr val="bg1"/>
                </a:solidFill>
              </a:rPr>
              <a:t>= n, e</a:t>
            </a:r>
            <a:r>
              <a:rPr lang="en-US" b="1" dirty="0">
                <a:solidFill>
                  <a:schemeClr val="bg1"/>
                </a:solidFill>
              </a:rPr>
              <a:t>′</a:t>
            </a:r>
            <a:r>
              <a:rPr lang="en-IN" b="1" dirty="0">
                <a:solidFill>
                  <a:schemeClr val="bg1"/>
                </a:solidFill>
              </a:rPr>
              <a:t>= e , and f</a:t>
            </a:r>
            <a:r>
              <a:rPr lang="en-US" b="1" dirty="0">
                <a:solidFill>
                  <a:schemeClr val="bg1"/>
                </a:solidFill>
              </a:rPr>
              <a:t>′</a:t>
            </a:r>
            <a:r>
              <a:rPr lang="en-IN" b="1" dirty="0">
                <a:solidFill>
                  <a:schemeClr val="bg1"/>
                </a:solidFill>
              </a:rPr>
              <a:t> = f − 1. 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Substituting, we find that n − e + (f − 1) = 2. So n – (e + 1) + f = 2. This proves the formula for G.</a:t>
            </a: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6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7143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-693785" y="2661133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591754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Examples: Verify the Euler theorem for the following graph:</a:t>
            </a:r>
          </a:p>
          <a:p>
            <a:endParaRPr lang="en-IN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1]							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Here number of vertices is n = 8 </a:t>
            </a:r>
          </a:p>
          <a:p>
            <a:r>
              <a:rPr lang="en-IN" sz="2000" dirty="0">
                <a:solidFill>
                  <a:schemeClr val="bg1"/>
                </a:solidFill>
              </a:rPr>
              <a:t>Number of edges are e = 11, number of faces are       f = 5</a:t>
            </a:r>
          </a:p>
          <a:p>
            <a:r>
              <a:rPr lang="en-IN" sz="2000" dirty="0">
                <a:solidFill>
                  <a:schemeClr val="bg1"/>
                </a:solidFill>
              </a:rPr>
              <a:t>Now Euler formula is   n – e + f  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                           = 8- 11+ 5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                             = 2   Verified.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 descr="Image result for graph theory with regions">
            <a:extLst>
              <a:ext uri="{FF2B5EF4-FFF2-40B4-BE49-F238E27FC236}">
                <a16:creationId xmlns:a16="http://schemas.microsoft.com/office/drawing/2014/main" id="{10E5DBB7-D647-45C5-A99A-D0595332B30C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2480" y="972826"/>
            <a:ext cx="2461260" cy="1472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265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7143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-693785" y="2661133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591754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Examples: Verify the Euler theorem for the following graph:</a:t>
            </a:r>
          </a:p>
          <a:p>
            <a:endParaRPr lang="en-IN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1200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2]			3]                                                 				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335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Picture 10" descr="Image result for Euler formula examples to graph theory">
            <a:extLst>
              <a:ext uri="{FF2B5EF4-FFF2-40B4-BE49-F238E27FC236}">
                <a16:creationId xmlns:a16="http://schemas.microsoft.com/office/drawing/2014/main" id="{F8CC2643-14CE-4E78-B5F6-44EBA5F439C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442" y="962753"/>
            <a:ext cx="2009599" cy="220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Image result for graph theory with regions">
            <a:extLst>
              <a:ext uri="{FF2B5EF4-FFF2-40B4-BE49-F238E27FC236}">
                <a16:creationId xmlns:a16="http://schemas.microsoft.com/office/drawing/2014/main" id="{B087A634-8FB5-4B29-A007-30D707961270}"/>
              </a:ext>
            </a:extLst>
          </p:cNvPr>
          <p:cNvPicPr/>
          <p:nvPr/>
        </p:nvPicPr>
        <p:blipFill>
          <a:blip r:embed="rId7"/>
          <a:srcRect r="47956"/>
          <a:stretch>
            <a:fillRect/>
          </a:stretch>
        </p:blipFill>
        <p:spPr bwMode="auto">
          <a:xfrm>
            <a:off x="3727247" y="953954"/>
            <a:ext cx="2163013" cy="211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446FB-CAF6-4ACF-977C-8155565A2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7986" y="962753"/>
            <a:ext cx="617477" cy="737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140F3A-4B13-4229-9883-FE23A35D27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5318" y="2282615"/>
            <a:ext cx="718121" cy="574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E91A7D-35F6-4C63-A225-C1FC25A6E21D}"/>
              </a:ext>
            </a:extLst>
          </p:cNvPr>
          <p:cNvSpPr txBox="1"/>
          <p:nvPr/>
        </p:nvSpPr>
        <p:spPr>
          <a:xfrm>
            <a:off x="6030849" y="1023956"/>
            <a:ext cx="55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5]</a:t>
            </a:r>
          </a:p>
        </p:txBody>
      </p:sp>
    </p:spTree>
    <p:extLst>
      <p:ext uri="{BB962C8B-B14F-4D97-AF65-F5344CB8AC3E}">
        <p14:creationId xmlns:p14="http://schemas.microsoft.com/office/powerpoint/2010/main" val="26242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7143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50361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How many faces a Planar graph which contains 8 vertices, 9 edges will have?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How many vertices a Planar graph which contains 7 faces, 11 edges will have?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How many faces a Planar graph which contains 5 vertices, 10 edges will have?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      Answer the following questions. </a:t>
            </a:r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2]			3]                                                 				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815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50361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/>
          </a:p>
          <a:p>
            <a:r>
              <a:rPr lang="en-IN" sz="1800" b="1" u="sng" dirty="0">
                <a:solidFill>
                  <a:schemeClr val="bg1"/>
                </a:solidFill>
              </a:rPr>
              <a:t>Definition: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Given a planar graph G, its geometric dual G* is constructed by placing a vertex in each region of G (including the exterior region) and, if two regions have an edge e in common, joining the corresponding vertices by an edge e’ crossing only e. The dual G* of G is again planar graph.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 </a:t>
            </a:r>
            <a:r>
              <a:rPr lang="en-IN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 duality or Geometric dual:</a:t>
            </a:r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2]			3]                                                 				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701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50361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b="1" dirty="0">
                <a:solidFill>
                  <a:schemeClr val="bg1"/>
                </a:solidFill>
              </a:rPr>
              <a:t>Given a planar graph G, its geometric dual G* is constructed by following steps.</a:t>
            </a:r>
          </a:p>
          <a:p>
            <a:pPr lvl="0"/>
            <a:r>
              <a:rPr lang="en-IN" sz="1800" b="1" dirty="0">
                <a:solidFill>
                  <a:schemeClr val="bg1"/>
                </a:solidFill>
              </a:rPr>
              <a:t>Take a plane drawing of G.</a:t>
            </a:r>
          </a:p>
          <a:p>
            <a:pPr lvl="0"/>
            <a:r>
              <a:rPr lang="en-IN" sz="1800" b="1" dirty="0">
                <a:solidFill>
                  <a:schemeClr val="bg1"/>
                </a:solidFill>
              </a:rPr>
              <a:t>Choose one point inside each face of the plane drawing. These points are vertices of G*. (As shown in following figure)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 </a:t>
            </a:r>
            <a:r>
              <a:rPr lang="en-IN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 duality or Geometric dual:</a:t>
            </a:r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2]			3]                                                 				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08B000-E798-410F-8018-A5F66E76B6D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03" y="2877832"/>
            <a:ext cx="2986441" cy="190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7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58128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 </a:t>
            </a:r>
            <a:r>
              <a:rPr lang="en-IN" sz="12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Graph duality or Geometric dual:</a:t>
            </a:r>
            <a:r>
              <a:rPr lang="en-IN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2]			3]                                                 				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36ED9-FB94-4EA1-9266-AE2A9FFA6EBB}"/>
              </a:ext>
            </a:extLst>
          </p:cNvPr>
          <p:cNvSpPr/>
          <p:nvPr/>
        </p:nvSpPr>
        <p:spPr>
          <a:xfrm>
            <a:off x="422588" y="64686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b="1" dirty="0">
                <a:solidFill>
                  <a:schemeClr val="bg1"/>
                </a:solidFill>
              </a:rPr>
              <a:t>For each edge ‘e’ of the graph G, draw a line connecting the vertices of G* on each side of ‘e’. (This means connect the vertices of two adjacent faces by an edge which intersect the edges which connects both the adjacent faces)</a:t>
            </a:r>
          </a:p>
          <a:p>
            <a:pPr lvl="0"/>
            <a:r>
              <a:rPr lang="en-IN" b="1" dirty="0">
                <a:solidFill>
                  <a:schemeClr val="bg1"/>
                </a:solidFill>
              </a:rPr>
              <a:t>For an edge ‘e’, lying entirely in one region, draw a self-loop at that point intersecting the edge ‘e’ exactly once.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941458-4EEF-4984-B05E-E92DEDAE716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69" y="2707484"/>
            <a:ext cx="3293656" cy="1619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E9572-84DF-47FA-8271-9AB315D5C88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683" y="2661756"/>
            <a:ext cx="3200660" cy="16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74668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r>
              <a:rPr lang="en-IN" sz="2400" b="1" u="sng" dirty="0">
                <a:solidFill>
                  <a:schemeClr val="bg1"/>
                </a:solidFill>
              </a:rPr>
              <a:t>Some observations about geometric duals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pPr lvl="0"/>
            <a:r>
              <a:rPr lang="en-IN" sz="1800" b="1" dirty="0">
                <a:solidFill>
                  <a:schemeClr val="bg1"/>
                </a:solidFill>
              </a:rPr>
              <a:t>If G is connected planar than G* is also connected and planar.</a:t>
            </a:r>
          </a:p>
          <a:p>
            <a:pPr lvl="0"/>
            <a:r>
              <a:rPr lang="en-IN" sz="1800" b="1" dirty="0">
                <a:solidFill>
                  <a:schemeClr val="bg1"/>
                </a:solidFill>
              </a:rPr>
              <a:t>Each plane drawing of G gives rise to only one dual graph G*.</a:t>
            </a:r>
          </a:p>
          <a:p>
            <a:pPr lvl="0"/>
            <a:r>
              <a:rPr lang="en-IN" sz="1800" b="1" dirty="0">
                <a:solidFill>
                  <a:schemeClr val="bg1"/>
                </a:solidFill>
              </a:rPr>
              <a:t>No. of vertices of G* = No. of Faces of G</a:t>
            </a:r>
          </a:p>
          <a:p>
            <a:pPr lvl="0"/>
            <a:r>
              <a:rPr lang="en-IN" sz="1800" b="1" dirty="0">
                <a:solidFill>
                  <a:schemeClr val="bg1"/>
                </a:solidFill>
              </a:rPr>
              <a:t>No. of edges of G* = No. of edges of G</a:t>
            </a:r>
          </a:p>
          <a:p>
            <a:pPr lvl="0"/>
            <a:r>
              <a:rPr lang="en-IN" sz="1800" b="1" dirty="0">
                <a:solidFill>
                  <a:schemeClr val="bg1"/>
                </a:solidFill>
              </a:rPr>
              <a:t>No. of faces of G* = No. of vertices of G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 </a:t>
            </a:r>
            <a:r>
              <a:rPr lang="en-IN" sz="1200" b="1" dirty="0">
                <a:solidFill>
                  <a:schemeClr val="tx1"/>
                </a:solidFill>
              </a:rPr>
              <a:t>Observations</a:t>
            </a:r>
            <a:r>
              <a:rPr lang="en-IN" sz="2000" b="1" dirty="0">
                <a:solidFill>
                  <a:schemeClr val="tx1"/>
                </a:solidFill>
              </a:rPr>
              <a:t>			                                                 				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3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9058" y="-1518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3"/>
            <a:ext cx="55638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Self-dual graph: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sz="2000" b="1" dirty="0">
                <a:solidFill>
                  <a:schemeClr val="tx1"/>
                </a:solidFill>
              </a:rPr>
              <a:t>			                                              </a:t>
            </a:r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A28DB3-5053-4EBE-B7B6-3FD4F27105DA}"/>
              </a:ext>
            </a:extLst>
          </p:cNvPr>
          <p:cNvSpPr/>
          <p:nvPr/>
        </p:nvSpPr>
        <p:spPr>
          <a:xfrm>
            <a:off x="749496" y="844549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 Graph G is called self-dual graph if G and G* are isomorphic.</a:t>
            </a:r>
          </a:p>
          <a:p>
            <a:r>
              <a:rPr lang="en-IN" dirty="0">
                <a:solidFill>
                  <a:schemeClr val="bg1"/>
                </a:solidFill>
              </a:rPr>
              <a:t> </a:t>
            </a:r>
          </a:p>
          <a:p>
            <a:r>
              <a:rPr lang="en-IN" dirty="0">
                <a:solidFill>
                  <a:schemeClr val="bg1"/>
                </a:solidFill>
              </a:rPr>
              <a:t>For example K</a:t>
            </a:r>
            <a:r>
              <a:rPr lang="en-IN" baseline="-25000" dirty="0">
                <a:solidFill>
                  <a:schemeClr val="bg1"/>
                </a:solidFill>
              </a:rPr>
              <a:t>4</a:t>
            </a:r>
            <a:r>
              <a:rPr lang="en-IN" dirty="0">
                <a:solidFill>
                  <a:schemeClr val="bg1"/>
                </a:solidFill>
              </a:rPr>
              <a:t> and K</a:t>
            </a:r>
            <a:r>
              <a:rPr lang="en-IN" baseline="-25000" dirty="0">
                <a:solidFill>
                  <a:schemeClr val="bg1"/>
                </a:solidFill>
              </a:rPr>
              <a:t>4</a:t>
            </a:r>
            <a:r>
              <a:rPr lang="en-IN" dirty="0">
                <a:solidFill>
                  <a:schemeClr val="bg1"/>
                </a:solidFill>
              </a:rPr>
              <a:t>* are isomorphic graphs. Thus it is self-dual graph.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All the wheel graphs are self-dual.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358AF-DBA6-4D3B-BCDF-E0FCDBEB1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098" y="2114425"/>
            <a:ext cx="2362200" cy="1657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146922-33A9-4B10-8440-3DF2A8BD1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3364" y="2049833"/>
            <a:ext cx="2007456" cy="192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5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63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89333" y="243080"/>
            <a:ext cx="521261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B TECH.   2</a:t>
            </a:r>
            <a:r>
              <a:rPr lang="en-IN" sz="2400" baseline="30000" dirty="0">
                <a:latin typeface="Arial Black" panose="020B0A04020102020204" pitchFamily="34" charset="0"/>
              </a:rPr>
              <a:t>ND</a:t>
            </a:r>
            <a:r>
              <a:rPr lang="en-IN" sz="2400" dirty="0">
                <a:latin typeface="Arial Black" panose="020B0A04020102020204" pitchFamily="34" charset="0"/>
              </a:rPr>
              <a:t> Year (Sem III)</a:t>
            </a:r>
            <a:endParaRPr sz="23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473149" y="1186754"/>
            <a:ext cx="5394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UNIT 6: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Planar and Non planar graph </a:t>
            </a:r>
          </a:p>
        </p:txBody>
      </p:sp>
    </p:spTree>
    <p:extLst>
      <p:ext uri="{BB962C8B-B14F-4D97-AF65-F5344CB8AC3E}">
        <p14:creationId xmlns:p14="http://schemas.microsoft.com/office/powerpoint/2010/main" val="788906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74668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A </a:t>
            </a:r>
            <a:r>
              <a:rPr lang="en-IN" sz="1800" b="1" dirty="0">
                <a:solidFill>
                  <a:schemeClr val="bg1"/>
                </a:solidFill>
              </a:rPr>
              <a:t>wheel graph</a:t>
            </a:r>
            <a:r>
              <a:rPr lang="en-IN" sz="1800" dirty="0">
                <a:solidFill>
                  <a:schemeClr val="bg1"/>
                </a:solidFill>
              </a:rPr>
              <a:t> is a graph formed by connecting a single universal vertex to all vertices of a </a:t>
            </a:r>
            <a:r>
              <a:rPr lang="en-IN" sz="1800" dirty="0" smtClean="0">
                <a:solidFill>
                  <a:schemeClr val="bg1"/>
                </a:solidFill>
              </a:rPr>
              <a:t>cycle.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Its denoted by </a:t>
            </a:r>
            <a:r>
              <a:rPr lang="en-IN" sz="1800" dirty="0" err="1" smtClean="0">
                <a:solidFill>
                  <a:schemeClr val="bg1"/>
                </a:solidFill>
              </a:rPr>
              <a:t>Wn</a:t>
            </a:r>
            <a:r>
              <a:rPr lang="en-IN" sz="1800" dirty="0" smtClean="0">
                <a:solidFill>
                  <a:schemeClr val="bg1"/>
                </a:solidFill>
              </a:rPr>
              <a:t>, n&gt;3. The no of edges in a </a:t>
            </a:r>
            <a:r>
              <a:rPr lang="en-IN" sz="1800" dirty="0">
                <a:solidFill>
                  <a:schemeClr val="bg1"/>
                </a:solidFill>
              </a:rPr>
              <a:t>wheel graph </a:t>
            </a:r>
            <a:r>
              <a:rPr lang="en-IN" sz="1800" dirty="0" err="1" smtClean="0">
                <a:solidFill>
                  <a:schemeClr val="bg1"/>
                </a:solidFill>
              </a:rPr>
              <a:t>Wn</a:t>
            </a:r>
            <a:r>
              <a:rPr lang="en-IN" sz="1800" dirty="0" smtClean="0">
                <a:solidFill>
                  <a:schemeClr val="bg1"/>
                </a:solidFill>
              </a:rPr>
              <a:t> is ?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Examples </a:t>
            </a:r>
          </a:p>
          <a:p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</a:rPr>
              <a:t> 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WHEEL GRAPH :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			                                                 				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23EDF1-128F-494C-97D5-546E06C9C88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6" y="2122355"/>
            <a:ext cx="8274964" cy="26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7466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u="sng" dirty="0"/>
              <a:t>Find Geometric duals for following graphs.</a:t>
            </a:r>
            <a:endParaRPr lang="en-IN" sz="2000" dirty="0"/>
          </a:p>
          <a:p>
            <a:r>
              <a:rPr lang="en-IN" sz="2000" b="1" dirty="0">
                <a:solidFill>
                  <a:schemeClr val="tx1"/>
                </a:solidFill>
              </a:rPr>
              <a:t>		                                                 				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DC8CE2-8B3A-4B92-83C5-88B36C3684D3}"/>
              </a:ext>
            </a:extLst>
          </p:cNvPr>
          <p:cNvSpPr/>
          <p:nvPr/>
        </p:nvSpPr>
        <p:spPr>
          <a:xfrm>
            <a:off x="350221" y="63275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/>
            </a:r>
            <a:b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endParaRPr lang="en-IN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31C1A9-CAC3-441C-963A-61223388B4B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20" y="881488"/>
            <a:ext cx="2051246" cy="1458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AE9826-BB91-4001-AC40-750F67328726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479" y="822955"/>
            <a:ext cx="1900238" cy="1357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68F642-AED0-464B-902B-C8D67780A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305" y="2753492"/>
            <a:ext cx="1514475" cy="1728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0761B4-2ED7-4E03-AB3C-D67E3ED65C27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98" y="2691334"/>
            <a:ext cx="215455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7466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			                                                 				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DC8CE2-8B3A-4B92-83C5-88B36C3684D3}"/>
              </a:ext>
            </a:extLst>
          </p:cNvPr>
          <p:cNvSpPr/>
          <p:nvPr/>
        </p:nvSpPr>
        <p:spPr>
          <a:xfrm>
            <a:off x="350221" y="63275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/>
            </a:r>
            <a:b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endParaRPr lang="en-IN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67E79-A74E-4705-A5D8-F5644EF5A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805" y="927644"/>
            <a:ext cx="2921794" cy="1135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255584-9A80-4B1F-BA6C-010CFD74E1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6641" y="901270"/>
            <a:ext cx="2921794" cy="15043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525B4C-E411-4F33-8851-2D2244B217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2629" y="2439763"/>
            <a:ext cx="1514475" cy="1728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C81AE0-6930-45A0-A13D-B7872FB0C29D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73" y="2722298"/>
            <a:ext cx="215455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7466892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Graph </a:t>
            </a:r>
            <a:r>
              <a:rPr lang="en-IN" b="1" u="sng" dirty="0" err="1">
                <a:solidFill>
                  <a:schemeClr val="bg1"/>
                </a:solidFill>
              </a:rPr>
              <a:t>coloring</a:t>
            </a:r>
            <a:r>
              <a:rPr lang="en-IN" b="1" u="sng" dirty="0">
                <a:solidFill>
                  <a:schemeClr val="bg1"/>
                </a:solidFill>
              </a:rPr>
              <a:t>: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Graph </a:t>
            </a:r>
            <a:r>
              <a:rPr lang="en-IN" b="1" dirty="0" err="1">
                <a:solidFill>
                  <a:schemeClr val="bg1"/>
                </a:solidFill>
              </a:rPr>
              <a:t>coloring</a:t>
            </a:r>
            <a:r>
              <a:rPr lang="en-IN" b="1" dirty="0">
                <a:solidFill>
                  <a:schemeClr val="bg1"/>
                </a:solidFill>
              </a:rPr>
              <a:t> is nothing but a simple way of labelling graph components such as vertices, edges, and regions under some constraints. 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Vertex </a:t>
            </a:r>
            <a:r>
              <a:rPr lang="en-IN" b="1" dirty="0" err="1">
                <a:solidFill>
                  <a:schemeClr val="bg1"/>
                </a:solidFill>
              </a:rPr>
              <a:t>Coloring</a:t>
            </a:r>
            <a:r>
              <a:rPr lang="en-IN" b="1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Vertex </a:t>
            </a:r>
            <a:r>
              <a:rPr lang="en-IN" b="1" dirty="0" err="1">
                <a:solidFill>
                  <a:schemeClr val="bg1"/>
                </a:solidFill>
              </a:rPr>
              <a:t>coloring</a:t>
            </a:r>
            <a:r>
              <a:rPr lang="en-IN" b="1" dirty="0">
                <a:solidFill>
                  <a:schemeClr val="bg1"/>
                </a:solidFill>
              </a:rPr>
              <a:t> is an assignment of </a:t>
            </a:r>
            <a:r>
              <a:rPr lang="en-IN" b="1" dirty="0" err="1">
                <a:solidFill>
                  <a:schemeClr val="bg1"/>
                </a:solidFill>
              </a:rPr>
              <a:t>colors</a:t>
            </a:r>
            <a:r>
              <a:rPr lang="en-IN" b="1" dirty="0">
                <a:solidFill>
                  <a:schemeClr val="bg1"/>
                </a:solidFill>
              </a:rPr>
              <a:t> to the vertices of a graph ‘G’ such that no two adjacent vertices have the same </a:t>
            </a:r>
            <a:r>
              <a:rPr lang="en-IN" b="1" dirty="0" err="1">
                <a:solidFill>
                  <a:schemeClr val="bg1"/>
                </a:solidFill>
              </a:rPr>
              <a:t>color</a:t>
            </a:r>
            <a:r>
              <a:rPr lang="en-IN" b="1" dirty="0">
                <a:solidFill>
                  <a:schemeClr val="bg1"/>
                </a:solidFill>
              </a:rPr>
              <a:t>. Simply put, no two vertices of an edge should be of the same </a:t>
            </a:r>
            <a:r>
              <a:rPr lang="en-IN" b="1" dirty="0" err="1">
                <a:solidFill>
                  <a:schemeClr val="bg1"/>
                </a:solidFill>
              </a:rPr>
              <a:t>color</a:t>
            </a:r>
            <a:r>
              <a:rPr lang="en-IN" b="1" dirty="0">
                <a:solidFill>
                  <a:schemeClr val="bg1"/>
                </a:solidFill>
              </a:rPr>
              <a:t>.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Chromatic Number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The minimum number of </a:t>
            </a:r>
            <a:r>
              <a:rPr lang="en-IN" b="1" dirty="0" err="1">
                <a:solidFill>
                  <a:schemeClr val="bg1"/>
                </a:solidFill>
              </a:rPr>
              <a:t>colors</a:t>
            </a:r>
            <a:r>
              <a:rPr lang="en-IN" b="1" dirty="0">
                <a:solidFill>
                  <a:schemeClr val="bg1"/>
                </a:solidFill>
              </a:rPr>
              <a:t> required for vertex </a:t>
            </a:r>
            <a:r>
              <a:rPr lang="en-IN" b="1" dirty="0" err="1">
                <a:solidFill>
                  <a:schemeClr val="bg1"/>
                </a:solidFill>
              </a:rPr>
              <a:t>coloring</a:t>
            </a:r>
            <a:r>
              <a:rPr lang="en-IN" b="1" dirty="0">
                <a:solidFill>
                  <a:schemeClr val="bg1"/>
                </a:solidFill>
              </a:rPr>
              <a:t> of graph ‘G’ is called</a:t>
            </a:r>
          </a:p>
          <a:p>
            <a:r>
              <a:rPr lang="en-IN" b="1" dirty="0">
                <a:solidFill>
                  <a:schemeClr val="bg1"/>
                </a:solidFill>
              </a:rPr>
              <a:t>as the chromatic number of G, denoted by X(G).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X(G) = 1 if and only if ‘G’ is a null graph. If ‘G’ is not a null graph, then X(G) ≥ 2.</a:t>
            </a:r>
          </a:p>
          <a:p>
            <a:endParaRPr lang="en-IN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400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			                                                 				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601980" y="304118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354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7466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Examples</a:t>
            </a:r>
            <a:r>
              <a:rPr lang="en-IN" sz="2000" b="1" dirty="0">
                <a:solidFill>
                  <a:schemeClr val="tx1"/>
                </a:solidFill>
              </a:rPr>
              <a:t>			                                                 				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DF2A8A-AED0-47BC-B884-5ABCFC110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" y="813550"/>
            <a:ext cx="1980079" cy="2282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7F31B4-05A3-4AEB-AF2D-3F5047BC06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9548" y="787241"/>
            <a:ext cx="1980079" cy="22489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938CD9-4DCE-45C4-8DC8-8A51BDF2C707}"/>
              </a:ext>
            </a:extLst>
          </p:cNvPr>
          <p:cNvSpPr/>
          <p:nvPr/>
        </p:nvSpPr>
        <p:spPr>
          <a:xfrm>
            <a:off x="1199197" y="3461708"/>
            <a:ext cx="4572000" cy="1235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3500" marR="48895">
              <a:lnSpc>
                <a:spcPct val="106000"/>
              </a:lnSpc>
              <a:spcBef>
                <a:spcPts val="105"/>
              </a:spcBef>
            </a:pPr>
            <a:r>
              <a:rPr lang="en-IN" b="1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Note:</a:t>
            </a:r>
            <a:r>
              <a:rPr lang="en-IN" b="1" spc="2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In</a:t>
            </a:r>
            <a:r>
              <a:rPr lang="en-IN" spc="17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t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h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</a:t>
            </a:r>
            <a:r>
              <a:rPr lang="en-IN" spc="18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co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mp</a:t>
            </a:r>
            <a:r>
              <a:rPr lang="en-IN" spc="-1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l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ete</a:t>
            </a:r>
            <a:r>
              <a:rPr lang="en-IN" spc="18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gra</a:t>
            </a:r>
            <a:r>
              <a:rPr lang="en-IN" spc="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p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h,</a:t>
            </a:r>
            <a:r>
              <a:rPr lang="en-IN" spc="17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each</a:t>
            </a:r>
            <a:r>
              <a:rPr lang="en-IN" spc="17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v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er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t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ex</a:t>
            </a:r>
            <a:r>
              <a:rPr lang="en-IN" spc="18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spc="-1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i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s</a:t>
            </a:r>
            <a:r>
              <a:rPr lang="en-IN" spc="18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ad</a:t>
            </a:r>
            <a:r>
              <a:rPr lang="en-IN" spc="1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j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a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cent</a:t>
            </a:r>
            <a:r>
              <a:rPr lang="en-IN" spc="17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to</a:t>
            </a:r>
            <a:r>
              <a:rPr lang="en-IN" spc="17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r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ma</a:t>
            </a:r>
            <a:r>
              <a:rPr lang="en-IN" spc="-1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i</a:t>
            </a:r>
            <a:r>
              <a:rPr lang="en-IN" spc="1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n</a:t>
            </a:r>
            <a:r>
              <a:rPr lang="en-IN" spc="-1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i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ng</a:t>
            </a:r>
            <a:r>
              <a:rPr lang="en-IN" spc="18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spc="2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(</a:t>
            </a:r>
            <a:r>
              <a:rPr lang="en-IN" i="1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n</a:t>
            </a:r>
            <a:r>
              <a:rPr lang="en-IN" i="1" spc="18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–</a:t>
            </a:r>
            <a:r>
              <a:rPr lang="en-IN" spc="17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1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)</a:t>
            </a:r>
            <a:r>
              <a:rPr lang="en-IN" spc="19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v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er</a:t>
            </a:r>
            <a:r>
              <a:rPr lang="en-IN" spc="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t</a:t>
            </a:r>
            <a:r>
              <a:rPr lang="en-IN" spc="-1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i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ce</a:t>
            </a:r>
            <a:r>
              <a:rPr lang="en-IN" spc="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s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. Hence,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each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v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er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t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ex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r</a:t>
            </a:r>
            <a:r>
              <a:rPr lang="en-IN" spc="-1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q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u</a:t>
            </a:r>
            <a:r>
              <a:rPr lang="en-IN" spc="-2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i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r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es a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new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c</a:t>
            </a:r>
            <a:r>
              <a:rPr lang="en-IN" spc="15" dirty="0" err="1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o</a:t>
            </a:r>
            <a:r>
              <a:rPr lang="en-IN" spc="-15" dirty="0" err="1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l</a:t>
            </a:r>
            <a:r>
              <a:rPr lang="en-IN" dirty="0" err="1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or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.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spc="1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H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ence t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h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 ch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r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o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ma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t</a:t>
            </a:r>
            <a:r>
              <a:rPr lang="en-IN" spc="-20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i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c n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umb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er of </a:t>
            </a:r>
          </a:p>
          <a:p>
            <a:pPr marL="63500" marR="48895">
              <a:lnSpc>
                <a:spcPct val="106000"/>
              </a:lnSpc>
              <a:spcBef>
                <a:spcPts val="105"/>
              </a:spcBef>
            </a:pPr>
            <a:r>
              <a:rPr lang="en-IN" i="1" spc="5" dirty="0" err="1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K</a:t>
            </a:r>
            <a:r>
              <a:rPr lang="en-IN" sz="800" i="1" dirty="0" err="1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n</a:t>
            </a:r>
            <a:r>
              <a:rPr lang="en-IN" sz="800" i="1" spc="13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=</a:t>
            </a:r>
            <a:r>
              <a:rPr lang="en-IN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 </a:t>
            </a:r>
            <a:r>
              <a:rPr lang="en-IN" i="1" spc="-5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n</a:t>
            </a:r>
            <a:r>
              <a:rPr lang="en-IN" dirty="0">
                <a:solidFill>
                  <a:schemeClr val="bg1"/>
                </a:solidFill>
                <a:latin typeface="Verdana" panose="020B0604030504040204" pitchFamily="34" charset="0"/>
                <a:ea typeface="Calibri" panose="020F0502020204030204" pitchFamily="34" charset="0"/>
                <a:cs typeface="Verdana" panose="020B0604030504040204" pitchFamily="34" charset="0"/>
              </a:rPr>
              <a:t>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30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7466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Examples</a:t>
            </a:r>
            <a:r>
              <a:rPr lang="en-IN" sz="2000" b="1" dirty="0">
                <a:solidFill>
                  <a:schemeClr val="tx1"/>
                </a:solidFill>
              </a:rPr>
              <a:t>			                                                 				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DC8CE2-8B3A-4B92-83C5-88B36C3684D3}"/>
              </a:ext>
            </a:extLst>
          </p:cNvPr>
          <p:cNvSpPr/>
          <p:nvPr/>
        </p:nvSpPr>
        <p:spPr>
          <a:xfrm>
            <a:off x="350221" y="632751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Region </a:t>
            </a:r>
            <a:r>
              <a:rPr lang="en-IN" sz="1600" b="1" dirty="0" err="1">
                <a:solidFill>
                  <a:schemeClr val="bg1"/>
                </a:solidFill>
              </a:rPr>
              <a:t>Coloring</a:t>
            </a:r>
            <a:endParaRPr lang="en-IN" sz="1600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Region </a:t>
            </a:r>
            <a:r>
              <a:rPr lang="en-IN" b="1" dirty="0" err="1">
                <a:solidFill>
                  <a:schemeClr val="bg1"/>
                </a:solidFill>
              </a:rPr>
              <a:t>coloring</a:t>
            </a:r>
            <a:r>
              <a:rPr lang="en-IN" b="1" dirty="0">
                <a:solidFill>
                  <a:schemeClr val="bg1"/>
                </a:solidFill>
              </a:rPr>
              <a:t> is an assignment of </a:t>
            </a:r>
            <a:r>
              <a:rPr lang="en-IN" b="1" dirty="0" err="1">
                <a:solidFill>
                  <a:schemeClr val="bg1"/>
                </a:solidFill>
              </a:rPr>
              <a:t>colors</a:t>
            </a:r>
            <a:r>
              <a:rPr lang="en-IN" b="1" dirty="0">
                <a:solidFill>
                  <a:schemeClr val="bg1"/>
                </a:solidFill>
              </a:rPr>
              <a:t> to the regions of a planar graph such that no two adjacent regions have the same </a:t>
            </a:r>
            <a:r>
              <a:rPr lang="en-IN" b="1" dirty="0" err="1">
                <a:solidFill>
                  <a:schemeClr val="bg1"/>
                </a:solidFill>
              </a:rPr>
              <a:t>color</a:t>
            </a:r>
            <a:r>
              <a:rPr lang="en-IN" b="1" dirty="0">
                <a:solidFill>
                  <a:schemeClr val="bg1"/>
                </a:solidFill>
              </a:rPr>
              <a:t>. Two regions are said to be adjacent if they have a common edge.</a:t>
            </a:r>
          </a:p>
          <a:p>
            <a:r>
              <a:rPr lang="en-IN" sz="1600" b="1" dirty="0">
                <a:solidFill>
                  <a:schemeClr val="bg1"/>
                </a:solidFill>
              </a:rPr>
              <a:t>Example</a:t>
            </a:r>
          </a:p>
          <a:p>
            <a:r>
              <a:rPr lang="en-IN" b="1" dirty="0">
                <a:solidFill>
                  <a:schemeClr val="bg1"/>
                </a:solidFill>
              </a:rPr>
              <a:t>Take a look at the following graph. The regions ‘</a:t>
            </a:r>
            <a:r>
              <a:rPr lang="en-IN" b="1" dirty="0" err="1">
                <a:solidFill>
                  <a:schemeClr val="bg1"/>
                </a:solidFill>
              </a:rPr>
              <a:t>aeb</a:t>
            </a:r>
            <a:r>
              <a:rPr lang="en-IN" b="1" dirty="0">
                <a:solidFill>
                  <a:schemeClr val="bg1"/>
                </a:solidFill>
              </a:rPr>
              <a:t>’ and ‘</a:t>
            </a:r>
            <a:r>
              <a:rPr lang="en-IN" b="1" dirty="0" err="1">
                <a:solidFill>
                  <a:schemeClr val="bg1"/>
                </a:solidFill>
              </a:rPr>
              <a:t>befc</a:t>
            </a:r>
            <a:r>
              <a:rPr lang="en-IN" b="1" dirty="0">
                <a:solidFill>
                  <a:schemeClr val="bg1"/>
                </a:solidFill>
              </a:rPr>
              <a:t>’ are adjacent, as there is a common edge ‘be’ between those two regions.</a:t>
            </a:r>
          </a:p>
          <a:p>
            <a:r>
              <a:rPr lang="en-IN" b="1" dirty="0">
                <a:solidFill>
                  <a:schemeClr val="bg1"/>
                </a:solidFill>
              </a:rPr>
              <a:t>Similarly the other regions are also coloured based on the adjacency. This graph is coloured as follows: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CB31E7-E05A-44C0-A696-8AE8B0DEC04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01" y="3356319"/>
            <a:ext cx="2575859" cy="1345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FA1A30-6114-4B22-AEA8-1FC8EC7276A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097" y="2579969"/>
            <a:ext cx="3284819" cy="2107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0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7466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			                                                 				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DC8CE2-8B3A-4B92-83C5-88B36C3684D3}"/>
              </a:ext>
            </a:extLst>
          </p:cNvPr>
          <p:cNvSpPr/>
          <p:nvPr/>
        </p:nvSpPr>
        <p:spPr>
          <a:xfrm>
            <a:off x="350221" y="632751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Applications of Graph </a:t>
            </a:r>
            <a:r>
              <a:rPr lang="en-IN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Coloring</a:t>
            </a:r>
            <a:endParaRPr lang="en-IN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 </a:t>
            </a:r>
          </a:p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Graph </a:t>
            </a:r>
            <a:r>
              <a:rPr lang="en-IN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coloring</a:t>
            </a:r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is one of the most important concepts in graph theory. It is used in many real-time applications of computer science such as: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 </a:t>
            </a:r>
          </a:p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	Clustering</a:t>
            </a:r>
          </a:p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	Data mining</a:t>
            </a:r>
          </a:p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	Image capturing </a:t>
            </a:r>
          </a:p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	Image segmentation</a:t>
            </a:r>
          </a:p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	Networking</a:t>
            </a:r>
          </a:p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Resource allocation</a:t>
            </a:r>
          </a:p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	Processes scheduling</a:t>
            </a:r>
            <a:b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endParaRPr lang="en-IN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" y="-7143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7466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63867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Find the chromatic number for following graphs. 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		                                                 				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DC8CE2-8B3A-4B92-83C5-88B36C3684D3}"/>
              </a:ext>
            </a:extLst>
          </p:cNvPr>
          <p:cNvSpPr/>
          <p:nvPr/>
        </p:nvSpPr>
        <p:spPr>
          <a:xfrm>
            <a:off x="350221" y="63275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/>
            </a:r>
            <a:b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endParaRPr lang="en-IN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EFC99C-0966-4983-9312-C1D43D787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70" y="1458045"/>
            <a:ext cx="2766308" cy="1282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8F02B3-0EAC-42F0-9336-0FD82499B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0892" y="1331183"/>
            <a:ext cx="1951100" cy="1684104"/>
          </a:xfrm>
          <a:prstGeom prst="rect">
            <a:avLst/>
          </a:prstGeom>
        </p:spPr>
      </p:pic>
      <p:pic>
        <p:nvPicPr>
          <p:cNvPr id="14" name="Picture 13" descr="Image result for planar graph example">
            <a:extLst>
              <a:ext uri="{FF2B5EF4-FFF2-40B4-BE49-F238E27FC236}">
                <a16:creationId xmlns:a16="http://schemas.microsoft.com/office/drawing/2014/main" id="{08870696-B79A-48CF-BC49-0FA5C5B75F56}"/>
              </a:ext>
            </a:extLst>
          </p:cNvPr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75430" y="1342178"/>
            <a:ext cx="2478881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276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-86677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526488" y="731309"/>
            <a:ext cx="7466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8332" y="80962"/>
            <a:ext cx="5917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	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Apply regions </a:t>
            </a:r>
            <a:r>
              <a:rPr lang="en-IN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coloring</a:t>
            </a: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		                                                 				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356A9-143F-4674-8887-9243D5FF3F23}"/>
              </a:ext>
            </a:extLst>
          </p:cNvPr>
          <p:cNvSpPr/>
          <p:nvPr/>
        </p:nvSpPr>
        <p:spPr>
          <a:xfrm>
            <a:off x="601980" y="346399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46BB5-9D6E-4D6E-91FF-8A7F563C00B1}"/>
              </a:ext>
            </a:extLst>
          </p:cNvPr>
          <p:cNvSpPr/>
          <p:nvPr/>
        </p:nvSpPr>
        <p:spPr>
          <a:xfrm>
            <a:off x="705204" y="315651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32E99-C4D9-4A5A-8E99-97A1ACE75FD7}"/>
              </a:ext>
            </a:extLst>
          </p:cNvPr>
          <p:cNvSpPr txBox="1"/>
          <p:nvPr/>
        </p:nvSpPr>
        <p:spPr>
          <a:xfrm flipH="1">
            <a:off x="6152151" y="2308860"/>
            <a:ext cx="33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DC8CE2-8B3A-4B92-83C5-88B36C3684D3}"/>
              </a:ext>
            </a:extLst>
          </p:cNvPr>
          <p:cNvSpPr/>
          <p:nvPr/>
        </p:nvSpPr>
        <p:spPr>
          <a:xfrm>
            <a:off x="350221" y="63275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/>
            </a:r>
            <a:br>
              <a:rPr lang="en-IN" b="1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endParaRPr lang="en-IN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24B6DF-C86F-4E28-9232-A1BAED69C2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951" y="1002083"/>
            <a:ext cx="2594101" cy="1717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2A74EA-ABB6-4E6A-84B7-7CC08CD8A6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5496" y="998071"/>
            <a:ext cx="1764506" cy="1807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092C27-15BA-4ED1-AE53-9BD8222AC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8366" y="974390"/>
            <a:ext cx="2414588" cy="19288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CA52C0-A920-43AF-8223-85DC24547983}"/>
                  </a:ext>
                </a:extLst>
              </p14:cNvPr>
              <p14:cNvContentPartPr/>
              <p14:nvPr/>
            </p14:nvContentPartPr>
            <p14:xfrm>
              <a:off x="6939000" y="1216800"/>
              <a:ext cx="735120" cy="67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CA52C0-A920-43AF-8223-85DC245479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23160" y="1153440"/>
                <a:ext cx="766440" cy="79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7BE9984-16E2-4AD7-8D9B-314FB85C24BE}"/>
                  </a:ext>
                </a:extLst>
              </p14:cNvPr>
              <p14:cNvContentPartPr/>
              <p14:nvPr/>
            </p14:nvContentPartPr>
            <p14:xfrm>
              <a:off x="6836040" y="2054520"/>
              <a:ext cx="830160" cy="624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7BE9984-16E2-4AD7-8D9B-314FB85C24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20200" y="1991160"/>
                <a:ext cx="86148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553226-ECB3-486E-A31A-27E2E13F4192}"/>
                  </a:ext>
                </a:extLst>
              </p14:cNvPr>
              <p14:cNvContentPartPr/>
              <p14:nvPr/>
            </p14:nvContentPartPr>
            <p14:xfrm>
              <a:off x="7808040" y="1706760"/>
              <a:ext cx="451080" cy="482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553226-ECB3-486E-A31A-27E2E13F419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92200" y="1643400"/>
                <a:ext cx="48240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678DD08-5B8D-4997-B0A8-14346CAF60F1}"/>
                  </a:ext>
                </a:extLst>
              </p14:cNvPr>
              <p14:cNvContentPartPr/>
              <p14:nvPr/>
            </p14:nvContentPartPr>
            <p14:xfrm>
              <a:off x="6314400" y="1746360"/>
              <a:ext cx="451080" cy="395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678DD08-5B8D-4997-B0A8-14346CAF60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8560" y="1683000"/>
                <a:ext cx="4824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FF0FF4-8C44-495A-A672-3A188B14E66D}"/>
                  </a:ext>
                </a:extLst>
              </p14:cNvPr>
              <p14:cNvContentPartPr/>
              <p14:nvPr/>
            </p14:nvContentPartPr>
            <p14:xfrm>
              <a:off x="6188040" y="1153800"/>
              <a:ext cx="933120" cy="655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FF0FF4-8C44-495A-A672-3A188B14E66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72200" y="1090440"/>
                <a:ext cx="96444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3E02F2-86C0-4D03-AACC-C2753FFD9B45}"/>
                  </a:ext>
                </a:extLst>
              </p14:cNvPr>
              <p14:cNvContentPartPr/>
              <p14:nvPr/>
            </p14:nvContentPartPr>
            <p14:xfrm>
              <a:off x="6828120" y="1769760"/>
              <a:ext cx="63720" cy="277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3E02F2-86C0-4D03-AACC-C2753FFD9B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12280" y="1706400"/>
                <a:ext cx="950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DFC0F93-1143-41AD-8468-0BAC42435D81}"/>
                  </a:ext>
                </a:extLst>
              </p14:cNvPr>
              <p14:cNvContentPartPr/>
              <p14:nvPr/>
            </p14:nvContentPartPr>
            <p14:xfrm>
              <a:off x="6583320" y="1469520"/>
              <a:ext cx="190080" cy="111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DFC0F93-1143-41AD-8468-0BAC42435D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67480" y="1406160"/>
                <a:ext cx="2214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A914D3-1BF9-4657-8B16-F4EF71D68087}"/>
                  </a:ext>
                </a:extLst>
              </p14:cNvPr>
              <p14:cNvContentPartPr/>
              <p14:nvPr/>
            </p14:nvContentPartPr>
            <p14:xfrm>
              <a:off x="6749280" y="1785600"/>
              <a:ext cx="482400" cy="324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A914D3-1BF9-4657-8B16-F4EF71D6808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733440" y="1722240"/>
                <a:ext cx="5137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CFDD58B-BB3D-42DF-9B42-0D39C7B7E949}"/>
                  </a:ext>
                </a:extLst>
              </p14:cNvPr>
              <p14:cNvContentPartPr/>
              <p14:nvPr/>
            </p14:nvContentPartPr>
            <p14:xfrm>
              <a:off x="7397280" y="1777680"/>
              <a:ext cx="395640" cy="324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CFDD58B-BB3D-42DF-9B42-0D39C7B7E94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81440" y="1714320"/>
                <a:ext cx="42696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777C3F-BB9F-427C-B75F-9765FB730478}"/>
                  </a:ext>
                </a:extLst>
              </p14:cNvPr>
              <p14:cNvContentPartPr/>
              <p14:nvPr/>
            </p14:nvContentPartPr>
            <p14:xfrm>
              <a:off x="7373520" y="1145880"/>
              <a:ext cx="1019880" cy="687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777C3F-BB9F-427C-B75F-9765FB73047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7680" y="1082520"/>
                <a:ext cx="1051200" cy="8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0EF6F5-423B-46CA-9CA2-4CC31446628D}"/>
                  </a:ext>
                </a:extLst>
              </p14:cNvPr>
              <p14:cNvContentPartPr/>
              <p14:nvPr/>
            </p14:nvContentPartPr>
            <p14:xfrm>
              <a:off x="7405200" y="2030760"/>
              <a:ext cx="1059480" cy="743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0EF6F5-423B-46CA-9CA2-4CC31446628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89360" y="1967400"/>
                <a:ext cx="1090800" cy="86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D0AE97D-7996-4C96-8E1D-647BDF82B5CC}"/>
                  </a:ext>
                </a:extLst>
              </p14:cNvPr>
              <p14:cNvContentPartPr/>
              <p14:nvPr/>
            </p14:nvContentPartPr>
            <p14:xfrm>
              <a:off x="6172200" y="2046600"/>
              <a:ext cx="1004040" cy="727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D0AE97D-7996-4C96-8E1D-647BDF82B5C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56360" y="1983240"/>
                <a:ext cx="1035360" cy="85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F6296E1-3570-4835-BBFB-3A8676341D8D}"/>
                  </a:ext>
                </a:extLst>
              </p14:cNvPr>
              <p14:cNvContentPartPr/>
              <p14:nvPr/>
            </p14:nvContentPartPr>
            <p14:xfrm>
              <a:off x="6227640" y="1137960"/>
              <a:ext cx="972360" cy="505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F6296E1-3570-4835-BBFB-3A8676341D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211800" y="1074600"/>
                <a:ext cx="100368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4397EDD-AF2E-44CA-90CC-EB620E211E51}"/>
                  </a:ext>
                </a:extLst>
              </p14:cNvPr>
              <p14:cNvContentPartPr/>
              <p14:nvPr/>
            </p14:nvContentPartPr>
            <p14:xfrm>
              <a:off x="6836040" y="1738440"/>
              <a:ext cx="411480" cy="347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4397EDD-AF2E-44CA-90CC-EB620E211E5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20200" y="1675080"/>
                <a:ext cx="44280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EA0C72F-AB15-4C32-A89C-66CB0E7509F3}"/>
                  </a:ext>
                </a:extLst>
              </p14:cNvPr>
              <p14:cNvContentPartPr/>
              <p14:nvPr/>
            </p14:nvContentPartPr>
            <p14:xfrm>
              <a:off x="7618680" y="1066680"/>
              <a:ext cx="506160" cy="640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EA0C72F-AB15-4C32-A89C-66CB0E7509F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02840" y="1003320"/>
                <a:ext cx="537480" cy="7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E196D6-DC2D-4015-9DCF-7B9ACA10B3BB}"/>
                  </a:ext>
                </a:extLst>
              </p14:cNvPr>
              <p14:cNvContentPartPr/>
              <p14:nvPr/>
            </p14:nvContentPartPr>
            <p14:xfrm>
              <a:off x="7847640" y="2299320"/>
              <a:ext cx="443160" cy="466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E196D6-DC2D-4015-9DCF-7B9ACA10B3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31800" y="2235960"/>
                <a:ext cx="474480" cy="5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9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63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473149" y="1186755"/>
            <a:ext cx="503611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Content: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Planar and Non-planar Graphs</a:t>
            </a:r>
          </a:p>
          <a:p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Graph embedding</a:t>
            </a:r>
          </a:p>
          <a:p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Kuratowski’s</a:t>
            </a:r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first and second graphs </a:t>
            </a:r>
          </a:p>
          <a:p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Euler’s formula</a:t>
            </a:r>
          </a:p>
          <a:p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Dual graph </a:t>
            </a:r>
          </a:p>
          <a:p>
            <a:endParaRPr lang="en-IN" sz="1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Graph </a:t>
            </a:r>
            <a:r>
              <a:rPr lang="en-IN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coloring</a:t>
            </a:r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and Region </a:t>
            </a:r>
            <a:r>
              <a:rPr lang="en-IN" sz="18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coloring</a:t>
            </a:r>
            <a:r>
              <a:rPr lang="en-IN"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</a:t>
            </a: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642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1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95200-02FE-478A-912C-A033A4ECFB1A}"/>
              </a:ext>
            </a:extLst>
          </p:cNvPr>
          <p:cNvSpPr txBox="1"/>
          <p:nvPr/>
        </p:nvSpPr>
        <p:spPr>
          <a:xfrm>
            <a:off x="137802" y="68580"/>
            <a:ext cx="4350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Planar graph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AB9C41-F198-49F6-A4E3-20312C90A292}"/>
              </a:ext>
            </a:extLst>
          </p:cNvPr>
          <p:cNvSpPr/>
          <p:nvPr/>
        </p:nvSpPr>
        <p:spPr>
          <a:xfrm>
            <a:off x="281940" y="914401"/>
            <a:ext cx="65760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graph G = (V, E) is said to be planar if it can be drawn on a plane so that no two edges cross each other at a non-vertex point; otherwise it is called non-planar graph.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C2D972-13DC-4B99-8A51-15E49035D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326" y="1760627"/>
            <a:ext cx="2342480" cy="2468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820355-6133-4421-9260-2097A5B78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549" y="1760627"/>
            <a:ext cx="2991290" cy="24684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A6B6D6-BBEC-4D66-A493-FA747BA08C7C}"/>
                  </a:ext>
                </a:extLst>
              </p14:cNvPr>
              <p14:cNvContentPartPr/>
              <p14:nvPr/>
            </p14:nvContentPartPr>
            <p14:xfrm>
              <a:off x="1501560" y="2615400"/>
              <a:ext cx="6923520" cy="2188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A6B6D6-BBEC-4D66-A493-FA747BA08C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2200" y="2606040"/>
                <a:ext cx="6942240" cy="22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12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1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95200-02FE-478A-912C-A033A4ECFB1A}"/>
              </a:ext>
            </a:extLst>
          </p:cNvPr>
          <p:cNvSpPr txBox="1"/>
          <p:nvPr/>
        </p:nvSpPr>
        <p:spPr>
          <a:xfrm>
            <a:off x="0" y="59466"/>
            <a:ext cx="4350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Embedding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AB9C41-F198-49F6-A4E3-20312C90A292}"/>
              </a:ext>
            </a:extLst>
          </p:cNvPr>
          <p:cNvSpPr/>
          <p:nvPr/>
        </p:nvSpPr>
        <p:spPr>
          <a:xfrm>
            <a:off x="281940" y="914401"/>
            <a:ext cx="65760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200" b="1" dirty="0">
                <a:solidFill>
                  <a:schemeClr val="bg1"/>
                </a:solidFill>
              </a:rPr>
              <a:t>A drawing of a geometric representation of a graph on any surface such that no edge intersects is called embedding.</a:t>
            </a:r>
          </a:p>
          <a:p>
            <a:pPr marL="0" indent="0">
              <a:buNone/>
            </a:pPr>
            <a:endParaRPr lang="en-IN" sz="1200" b="1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A geometric graph G is planar if there exists a graph isomorphic to G that is embedded in a plane.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Otherwise G is non planar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An embedding of a planar graph G on a plane is called a plane representation of G.</a:t>
            </a: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1200" b="1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78F390-84B5-4371-A1C4-B89FF8DCCE39}"/>
                  </a:ext>
                </a:extLst>
              </p14:cNvPr>
              <p14:cNvContentPartPr/>
              <p14:nvPr/>
            </p14:nvContentPartPr>
            <p14:xfrm>
              <a:off x="363240" y="1738440"/>
              <a:ext cx="2126520" cy="75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78F390-84B5-4371-A1C4-B89FF8DCCE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3880" y="1729080"/>
                <a:ext cx="2145240" cy="7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6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63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473149" y="1186755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89"/>
            <a:ext cx="216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Example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8CC54-256D-4DB6-9F70-1DB071B89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083" y="766191"/>
            <a:ext cx="6605253" cy="1994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E31237-6999-40D2-958C-C2EFAE43C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83" y="2723259"/>
            <a:ext cx="6605253" cy="21597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E6EDF5-8CBC-4BC7-B08C-3F2D04F6AFE6}"/>
                  </a:ext>
                </a:extLst>
              </p14:cNvPr>
              <p14:cNvContentPartPr/>
              <p14:nvPr/>
            </p14:nvContentPartPr>
            <p14:xfrm>
              <a:off x="7167960" y="1493280"/>
              <a:ext cx="1707480" cy="3326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E6EDF5-8CBC-4BC7-B08C-3F2D04F6AF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58600" y="1483920"/>
                <a:ext cx="1726200" cy="33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8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63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473149" y="1186755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89"/>
            <a:ext cx="216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Application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5AB4B1-12B1-433B-A5FE-5ECF9438EF0C}"/>
              </a:ext>
            </a:extLst>
          </p:cNvPr>
          <p:cNvSpPr/>
          <p:nvPr/>
        </p:nvSpPr>
        <p:spPr>
          <a:xfrm>
            <a:off x="365760" y="694313"/>
            <a:ext cx="50361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Application of planar graph:</a:t>
            </a:r>
          </a:p>
          <a:p>
            <a:r>
              <a:rPr lang="en-IN" b="1" dirty="0">
                <a:solidFill>
                  <a:schemeClr val="bg1"/>
                </a:solidFill>
              </a:rPr>
              <a:t>Sometimes, it's really important to be able to draw a graph without crossing edges. </a:t>
            </a:r>
            <a:br>
              <a:rPr lang="en-IN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  <a:p>
            <a:pPr lvl="0"/>
            <a:r>
              <a:rPr lang="en-IN" b="1" dirty="0">
                <a:solidFill>
                  <a:schemeClr val="bg1"/>
                </a:solidFill>
              </a:rPr>
              <a:t>connecting utilities (electricity, water, natural gas) to houses. If we can keep from crossing those lines, it will be safer and easier to install.</a:t>
            </a:r>
          </a:p>
          <a:p>
            <a:pPr lvl="0"/>
            <a:endParaRPr lang="en-IN" b="1" dirty="0">
              <a:solidFill>
                <a:schemeClr val="bg1"/>
              </a:solidFill>
            </a:endParaRPr>
          </a:p>
          <a:p>
            <a:pPr lvl="0"/>
            <a:r>
              <a:rPr lang="en-IN" b="1" dirty="0">
                <a:solidFill>
                  <a:schemeClr val="bg1"/>
                </a:solidFill>
              </a:rPr>
              <a:t>Connecting components on a circuit board: the connections on a circuit board cannot cross. If we can connect them without resorting to another layer of traces, it will be cheaper to produce. </a:t>
            </a:r>
          </a:p>
          <a:p>
            <a:pPr lvl="0"/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63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9" y="148589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6B93E-86AB-4CF4-AEA7-135D22748827}"/>
              </a:ext>
            </a:extLst>
          </p:cNvPr>
          <p:cNvSpPr txBox="1"/>
          <p:nvPr/>
        </p:nvSpPr>
        <p:spPr>
          <a:xfrm>
            <a:off x="473149" y="1186755"/>
            <a:ext cx="503611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	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</a:t>
            </a: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IN" sz="1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IN" sz="1800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DC9A6-1914-4B45-85B6-98FE70C2C167}"/>
              </a:ext>
            </a:extLst>
          </p:cNvPr>
          <p:cNvSpPr/>
          <p:nvPr/>
        </p:nvSpPr>
        <p:spPr>
          <a:xfrm>
            <a:off x="285136" y="148591"/>
            <a:ext cx="6207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Theorem:</a:t>
            </a:r>
          </a:p>
          <a:p>
            <a:r>
              <a:rPr lang="en-I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The complete graph with five vertices is nonplanar.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F2FF9-625F-47EE-9CE1-4E393E5404B6}"/>
              </a:ext>
            </a:extLst>
          </p:cNvPr>
          <p:cNvSpPr/>
          <p:nvPr/>
        </p:nvSpPr>
        <p:spPr>
          <a:xfrm>
            <a:off x="285136" y="848201"/>
            <a:ext cx="65728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rial Black" panose="020B0A04020102020204" pitchFamily="34" charset="0"/>
              </a:rPr>
              <a:t>Proof:</a:t>
            </a:r>
          </a:p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Let the five vertices in the complete graph be named V</a:t>
            </a:r>
            <a:r>
              <a:rPr lang="en-IN" baseline="-250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, V</a:t>
            </a:r>
            <a:r>
              <a:rPr lang="en-IN" baseline="-250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 V</a:t>
            </a:r>
            <a:r>
              <a:rPr lang="en-IN" baseline="-250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, V</a:t>
            </a:r>
            <a:r>
              <a:rPr lang="en-IN" baseline="-250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, and V</a:t>
            </a:r>
            <a:r>
              <a:rPr lang="en-IN" sz="1000" dirty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</a:p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A complete graph as you may recall is a simple graph in which every vertex is joined to every other vertex by means of an edge.</a:t>
            </a:r>
          </a:p>
          <a:p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This being the case, we must have a circuit going from V</a:t>
            </a:r>
            <a:r>
              <a:rPr lang="en-IN" baseline="-250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 to V</a:t>
            </a:r>
            <a:r>
              <a:rPr lang="en-IN" baseline="-250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 to V</a:t>
            </a:r>
            <a:r>
              <a:rPr lang="en-IN" baseline="-250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 to V</a:t>
            </a:r>
            <a:r>
              <a:rPr lang="en-IN" baseline="-250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 to V</a:t>
            </a:r>
            <a:r>
              <a:rPr lang="en-IN" baseline="-25000" dirty="0">
                <a:solidFill>
                  <a:schemeClr val="bg1"/>
                </a:solidFill>
                <a:latin typeface="Arial Black" panose="020B0A04020102020204" pitchFamily="34" charset="0"/>
              </a:rPr>
              <a:t>5</a:t>
            </a: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 to V</a:t>
            </a:r>
            <a:r>
              <a:rPr lang="en-IN" baseline="-250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r>
              <a:rPr lang="en-IN" dirty="0">
                <a:solidFill>
                  <a:schemeClr val="bg1"/>
                </a:solidFill>
                <a:latin typeface="Arial Black" panose="020B0A04020102020204" pitchFamily="34" charset="0"/>
              </a:rPr>
              <a:t> that is pentagon. See the first figure . This pentagon must divide the plane of the paper into two regions, one inside and the other outside.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2A249-7E8E-4EF8-8D29-4980ADF4D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241" y="2813566"/>
            <a:ext cx="1876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2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2233</TotalTime>
  <Words>1569</Words>
  <Application>Microsoft Office PowerPoint</Application>
  <PresentationFormat>On-screen Show (16:9)</PresentationFormat>
  <Paragraphs>487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Proxima Nova</vt:lpstr>
      <vt:lpstr>Arial</vt:lpstr>
      <vt:lpstr>Bahnschrift SemiBold</vt:lpstr>
      <vt:lpstr>Times New Roman</vt:lpstr>
      <vt:lpstr>MS Gothic</vt:lpstr>
      <vt:lpstr>Arial Black</vt:lpstr>
      <vt:lpstr>Calibri</vt:lpstr>
      <vt:lpstr>Arial Rounded MT Bold</vt:lpstr>
      <vt:lpstr>Verdana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</cp:revision>
  <dcterms:modified xsi:type="dcterms:W3CDTF">2022-09-26T10:09:08Z</dcterms:modified>
</cp:coreProperties>
</file>