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6797" y="125815"/>
            <a:ext cx="3000374" cy="742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21547" y="6678476"/>
            <a:ext cx="73025" cy="1079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5358"/>
            <a:ext cx="12191999" cy="659743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0" y="0"/>
            <a:ext cx="12190959" cy="658090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80715" y="40501"/>
            <a:ext cx="2879999" cy="7199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1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782" y="1818550"/>
            <a:ext cx="9290435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237" y="1191209"/>
            <a:ext cx="10814685" cy="459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80678" y="6610834"/>
            <a:ext cx="2905759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1225" y="6632340"/>
            <a:ext cx="141922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63636"/>
                </a:solidFill>
                <a:latin typeface="Roboto Lt"/>
                <a:cs typeface="Roboto Lt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75937" y="6632340"/>
            <a:ext cx="23050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1.jp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4.jpg"/><Relationship Id="rId6" Type="http://schemas.openxmlformats.org/officeDocument/2006/relationships/image" Target="../media/image30.jpg"/><Relationship Id="rId7" Type="http://schemas.openxmlformats.org/officeDocument/2006/relationships/image" Target="../media/image3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"/>
            <a:ext cx="12192000" cy="6853555"/>
            <a:chOff x="0" y="4750"/>
            <a:chExt cx="12192000" cy="685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50"/>
              <a:ext cx="12191999" cy="6853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5090" y="128402"/>
              <a:ext cx="3000374" cy="7429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428" y="2351906"/>
            <a:ext cx="2919095" cy="1181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 sz="3600" spc="-55">
                <a:solidFill>
                  <a:srgbClr val="666666"/>
                </a:solidFill>
              </a:rPr>
              <a:t>Unit</a:t>
            </a:r>
            <a:r>
              <a:rPr dirty="0" sz="3600" spc="-165">
                <a:solidFill>
                  <a:srgbClr val="666666"/>
                </a:solidFill>
              </a:rPr>
              <a:t> </a:t>
            </a:r>
            <a:r>
              <a:rPr dirty="0" sz="3600" spc="-245">
                <a:solidFill>
                  <a:srgbClr val="666666"/>
                </a:solidFill>
              </a:rPr>
              <a:t>-</a:t>
            </a:r>
            <a:r>
              <a:rPr dirty="0" sz="3600" spc="-165">
                <a:solidFill>
                  <a:srgbClr val="666666"/>
                </a:solidFill>
              </a:rPr>
              <a:t> </a:t>
            </a:r>
            <a:r>
              <a:rPr dirty="0" sz="3600" spc="50">
                <a:solidFill>
                  <a:srgbClr val="666666"/>
                </a:solidFill>
              </a:rPr>
              <a:t>2</a:t>
            </a:r>
            <a:endParaRPr sz="3600"/>
          </a:p>
          <a:p>
            <a:pPr marL="12700">
              <a:lnSpc>
                <a:spcPts val="4790"/>
              </a:lnSpc>
            </a:pPr>
            <a:r>
              <a:rPr dirty="0" sz="4000" spc="35">
                <a:solidFill>
                  <a:srgbClr val="666666"/>
                </a:solidFill>
              </a:rPr>
              <a:t>Data</a:t>
            </a:r>
            <a:r>
              <a:rPr dirty="0" sz="4000" spc="-265">
                <a:solidFill>
                  <a:srgbClr val="666666"/>
                </a:solidFill>
              </a:rPr>
              <a:t> </a:t>
            </a:r>
            <a:r>
              <a:rPr dirty="0" sz="4000" spc="70">
                <a:solidFill>
                  <a:srgbClr val="666666"/>
                </a:solidFill>
              </a:rPr>
              <a:t>Models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918628" y="3584313"/>
            <a:ext cx="245935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5" b="1">
                <a:solidFill>
                  <a:srgbClr val="666666"/>
                </a:solidFill>
                <a:latin typeface="Trebuchet MS"/>
                <a:cs typeface="Trebuchet MS"/>
              </a:rPr>
              <a:t>E-R</a:t>
            </a:r>
            <a:r>
              <a:rPr dirty="0" sz="3400" spc="-22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3400" spc="25" b="1">
                <a:solidFill>
                  <a:srgbClr val="666666"/>
                </a:solidFill>
                <a:latin typeface="Trebuchet MS"/>
                <a:cs typeface="Trebuchet MS"/>
              </a:rPr>
              <a:t>Diagram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428" y="5189825"/>
            <a:ext cx="35756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2000" spc="-12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2000" spc="-27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2000" spc="-35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666666"/>
                </a:solidFill>
                <a:latin typeface="Trebuchet MS"/>
                <a:cs typeface="Trebuchet MS"/>
              </a:rPr>
              <a:t>Chauhan  </a:t>
            </a:r>
            <a:r>
              <a:rPr dirty="0" sz="2000" spc="-55">
                <a:solidFill>
                  <a:srgbClr val="666666"/>
                </a:solidFill>
                <a:latin typeface="Trebuchet MS"/>
                <a:cs typeface="Trebuchet MS"/>
              </a:rPr>
              <a:t>Information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Communication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666666"/>
                </a:solidFill>
                <a:latin typeface="Trebuchet MS"/>
                <a:cs typeface="Trebuchet MS"/>
              </a:rPr>
              <a:t>and  </a:t>
            </a:r>
            <a:r>
              <a:rPr dirty="0" sz="2000" spc="-10">
                <a:solidFill>
                  <a:srgbClr val="666666"/>
                </a:solidFill>
                <a:latin typeface="Trebuchet MS"/>
                <a:cs typeface="Trebuchet MS"/>
              </a:rPr>
              <a:t>Technology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428" y="1120007"/>
            <a:ext cx="4844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666666"/>
                </a:solidFill>
                <a:latin typeface="Trebuchet MS"/>
                <a:cs typeface="Trebuchet MS"/>
              </a:rPr>
              <a:t>01CT0407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666666"/>
                </a:solidFill>
                <a:latin typeface="Trebuchet MS"/>
                <a:cs typeface="Trebuchet MS"/>
              </a:rPr>
              <a:t>Management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95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ystem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14820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5">
                <a:solidFill>
                  <a:srgbClr val="363636"/>
                </a:solidFill>
                <a:latin typeface="Arial"/>
                <a:cs typeface="Arial"/>
              </a:rPr>
              <a:t>Exeícise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3695" y="806792"/>
            <a:ext cx="7166609" cy="27654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Díaw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following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paií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enľiľies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ome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60" b="1">
                <a:solidFill>
                  <a:srgbClr val="212121"/>
                </a:solidFill>
                <a:latin typeface="Roboto Bk"/>
                <a:cs typeface="Roboto Bk"/>
              </a:rPr>
              <a:t>&amp;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Cus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ome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60" b="1">
                <a:solidFill>
                  <a:srgbClr val="212121"/>
                </a:solidFill>
                <a:latin typeface="Roboto Bk"/>
                <a:cs typeface="Roboto Bk"/>
              </a:rPr>
              <a:t>&amp;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Doc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60" b="1">
                <a:solidFill>
                  <a:srgbClr val="212121"/>
                </a:solidFill>
                <a:latin typeface="Roboto Bk"/>
                <a:cs typeface="Roboto Bk"/>
              </a:rPr>
              <a:t>&amp;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aľienľ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60" b="1">
                <a:solidFill>
                  <a:srgbClr val="212121"/>
                </a:solidFill>
                <a:latin typeface="Roboto Bk"/>
                <a:cs typeface="Roboto Bk"/>
              </a:rPr>
              <a:t>&amp;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ojecľ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60" b="1">
                <a:solidFill>
                  <a:srgbClr val="212121"/>
                </a:solidFill>
                <a:latin typeface="Roboto Bk"/>
                <a:cs typeface="Roboto Bk"/>
              </a:rPr>
              <a:t>&amp;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eacheí</a:t>
            </a:r>
            <a:endParaRPr sz="2000">
              <a:latin typeface="Roboto Bk"/>
              <a:cs typeface="Roboto Bk"/>
            </a:endParaRPr>
          </a:p>
          <a:p>
            <a:pPr lvl="2" marL="1186180" indent="-196215">
              <a:lnSpc>
                <a:spcPct val="100000"/>
              </a:lnSpc>
              <a:spcBef>
                <a:spcPts val="285"/>
              </a:spcBef>
              <a:buClr>
                <a:srgbClr val="B84742"/>
              </a:buClr>
              <a:buFont typeface="Segoe UI Symbol"/>
              <a:buChar char="▪"/>
              <a:tabLst>
                <a:tab pos="1186815" algn="l"/>
              </a:tabLst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Noľe: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Take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fouí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peí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píimaíy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aľľíibuľe.</a:t>
            </a:r>
            <a:endParaRPr sz="1800">
              <a:latin typeface="Roboto Bk"/>
              <a:cs typeface="Roboto Bk"/>
            </a:endParaRPr>
          </a:p>
          <a:p>
            <a:pPr marL="1714500">
              <a:lnSpc>
                <a:spcPct val="100000"/>
              </a:lnSpc>
              <a:spcBef>
                <a:spcPts val="459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Keep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píopeí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beľween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ľwo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enľiľies.</a:t>
            </a:r>
            <a:endParaRPr sz="1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33337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7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55">
                <a:solidFill>
                  <a:srgbClr val="363636"/>
                </a:solidFill>
                <a:latin typeface="Arial"/>
                <a:cs typeface="Arial"/>
              </a:rPr>
              <a:t>ype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ttíibutes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1237" y="1191209"/>
          <a:ext cx="10814685" cy="459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960"/>
                <a:gridCol w="3942715"/>
                <a:gridCol w="1091564"/>
                <a:gridCol w="1110614"/>
                <a:gridCol w="1311909"/>
                <a:gridCol w="1889760"/>
              </a:tblGrid>
              <a:tr h="62999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Simpl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ttíibute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Composit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ttíibute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999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Canno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b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divide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in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subpa</a:t>
                      </a:r>
                      <a:r>
                        <a:rPr dirty="0" sz="2400" spc="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ľs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7493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Ca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b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divide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in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subpa</a:t>
                      </a:r>
                      <a:r>
                        <a:rPr dirty="0" sz="2400" spc="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ľs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7493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9352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E.g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RollNo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CPI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E.g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marL="13442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(ﬁís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middl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las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name)</a:t>
                      </a:r>
                      <a:endParaRPr sz="2000">
                        <a:latin typeface="Roboto Bk"/>
                        <a:cs typeface="Roboto Bk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Addíess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marL="13068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(sľ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eeľ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oad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ciľy)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36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0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2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Symbol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F7F7F"/>
                      </a:solidFill>
                      <a:prstDash val="solid"/>
                    </a:lnL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484505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Rol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</a:t>
                      </a:r>
                      <a:r>
                        <a:rPr dirty="0" sz="18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No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0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2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Symbol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F7F7F"/>
                      </a:solidFill>
                      <a:prstDash val="solid"/>
                    </a:lnL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Fiís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18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0"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R="64769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Middl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18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154940"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Las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18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0"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488724" y="4310201"/>
            <a:ext cx="700405" cy="263525"/>
          </a:xfrm>
          <a:custGeom>
            <a:avLst/>
            <a:gdLst/>
            <a:ahLst/>
            <a:cxnLst/>
            <a:rect l="l" t="t" r="r" b="b"/>
            <a:pathLst>
              <a:path w="700404" h="263525">
                <a:moveTo>
                  <a:pt x="700199" y="263399"/>
                </a:moveTo>
                <a:lnTo>
                  <a:pt x="0" y="0"/>
                </a:lnTo>
              </a:path>
            </a:pathLst>
          </a:custGeom>
          <a:ln w="12699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06807" y="4372214"/>
            <a:ext cx="10160" cy="927735"/>
          </a:xfrm>
          <a:custGeom>
            <a:avLst/>
            <a:gdLst/>
            <a:ahLst/>
            <a:cxnLst/>
            <a:rect l="l" t="t" r="r" b="b"/>
            <a:pathLst>
              <a:path w="10159" h="927735">
                <a:moveTo>
                  <a:pt x="9599" y="927299"/>
                </a:moveTo>
                <a:lnTo>
                  <a:pt x="0" y="0"/>
                </a:lnTo>
              </a:path>
            </a:pathLst>
          </a:custGeom>
          <a:ln w="12699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83188" y="4310224"/>
            <a:ext cx="542290" cy="218440"/>
          </a:xfrm>
          <a:custGeom>
            <a:avLst/>
            <a:gdLst/>
            <a:ahLst/>
            <a:cxnLst/>
            <a:rect l="l" t="t" r="r" b="b"/>
            <a:pathLst>
              <a:path w="542290" h="218439">
                <a:moveTo>
                  <a:pt x="0" y="218399"/>
                </a:moveTo>
                <a:lnTo>
                  <a:pt x="541799" y="0"/>
                </a:lnTo>
              </a:path>
            </a:pathLst>
          </a:custGeom>
          <a:ln w="12699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96000" y="3859492"/>
            <a:ext cx="10800080" cy="1920239"/>
            <a:chOff x="696000" y="3859492"/>
            <a:chExt cx="10800080" cy="1920239"/>
          </a:xfrm>
        </p:grpSpPr>
        <p:sp>
          <p:nvSpPr>
            <p:cNvPr id="8" name="object 8"/>
            <p:cNvSpPr/>
            <p:nvPr/>
          </p:nvSpPr>
          <p:spPr>
            <a:xfrm>
              <a:off x="695998" y="3859504"/>
              <a:ext cx="10800080" cy="1920239"/>
            </a:xfrm>
            <a:custGeom>
              <a:avLst/>
              <a:gdLst/>
              <a:ahLst/>
              <a:cxnLst/>
              <a:rect l="l" t="t" r="r" b="b"/>
              <a:pathLst>
                <a:path w="10800080" h="1920239">
                  <a:moveTo>
                    <a:pt x="10799991" y="0"/>
                  </a:moveTo>
                  <a:lnTo>
                    <a:pt x="5400002" y="0"/>
                  </a:lnTo>
                  <a:lnTo>
                    <a:pt x="0" y="0"/>
                  </a:lnTo>
                  <a:lnTo>
                    <a:pt x="0" y="1920214"/>
                  </a:lnTo>
                  <a:lnTo>
                    <a:pt x="5400002" y="1920214"/>
                  </a:lnTo>
                  <a:lnTo>
                    <a:pt x="10799991" y="1920214"/>
                  </a:lnTo>
                  <a:lnTo>
                    <a:pt x="10799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40843" y="4552950"/>
              <a:ext cx="1645920" cy="422909"/>
            </a:xfrm>
            <a:custGeom>
              <a:avLst/>
              <a:gdLst/>
              <a:ahLst/>
              <a:cxnLst/>
              <a:rect l="l" t="t" r="r" b="b"/>
              <a:pathLst>
                <a:path w="1645920" h="422910">
                  <a:moveTo>
                    <a:pt x="0" y="211454"/>
                  </a:moveTo>
                  <a:lnTo>
                    <a:pt x="3020" y="193209"/>
                  </a:lnTo>
                  <a:lnTo>
                    <a:pt x="11918" y="175395"/>
                  </a:lnTo>
                  <a:lnTo>
                    <a:pt x="46355" y="141314"/>
                  </a:lnTo>
                  <a:lnTo>
                    <a:pt x="101336" y="109718"/>
                  </a:lnTo>
                  <a:lnTo>
                    <a:pt x="174883" y="81115"/>
                  </a:lnTo>
                  <a:lnTo>
                    <a:pt x="218001" y="68095"/>
                  </a:lnTo>
                  <a:lnTo>
                    <a:pt x="265021" y="56014"/>
                  </a:lnTo>
                  <a:lnTo>
                    <a:pt x="315693" y="44935"/>
                  </a:lnTo>
                  <a:lnTo>
                    <a:pt x="369772" y="34921"/>
                  </a:lnTo>
                  <a:lnTo>
                    <a:pt x="427011" y="26037"/>
                  </a:lnTo>
                  <a:lnTo>
                    <a:pt x="487162" y="18346"/>
                  </a:lnTo>
                  <a:lnTo>
                    <a:pt x="549979" y="11910"/>
                  </a:lnTo>
                  <a:lnTo>
                    <a:pt x="615214" y="6795"/>
                  </a:lnTo>
                  <a:lnTo>
                    <a:pt x="682621" y="3062"/>
                  </a:lnTo>
                  <a:lnTo>
                    <a:pt x="751951" y="776"/>
                  </a:lnTo>
                  <a:lnTo>
                    <a:pt x="822959" y="0"/>
                  </a:lnTo>
                  <a:lnTo>
                    <a:pt x="893968" y="776"/>
                  </a:lnTo>
                  <a:lnTo>
                    <a:pt x="963298" y="3062"/>
                  </a:lnTo>
                  <a:lnTo>
                    <a:pt x="1030705" y="6795"/>
                  </a:lnTo>
                  <a:lnTo>
                    <a:pt x="1095940" y="11910"/>
                  </a:lnTo>
                  <a:lnTo>
                    <a:pt x="1158756" y="18346"/>
                  </a:lnTo>
                  <a:lnTo>
                    <a:pt x="1218908" y="26037"/>
                  </a:lnTo>
                  <a:lnTo>
                    <a:pt x="1276146" y="34921"/>
                  </a:lnTo>
                  <a:lnTo>
                    <a:pt x="1330226" y="44935"/>
                  </a:lnTo>
                  <a:lnTo>
                    <a:pt x="1380898" y="56014"/>
                  </a:lnTo>
                  <a:lnTo>
                    <a:pt x="1427917" y="68095"/>
                  </a:lnTo>
                  <a:lnTo>
                    <a:pt x="1471036" y="81115"/>
                  </a:lnTo>
                  <a:lnTo>
                    <a:pt x="1510007" y="95011"/>
                  </a:lnTo>
                  <a:lnTo>
                    <a:pt x="1574518" y="125173"/>
                  </a:lnTo>
                  <a:lnTo>
                    <a:pt x="1619474" y="158075"/>
                  </a:lnTo>
                  <a:lnTo>
                    <a:pt x="1642899" y="193209"/>
                  </a:lnTo>
                  <a:lnTo>
                    <a:pt x="1645919" y="211454"/>
                  </a:lnTo>
                  <a:lnTo>
                    <a:pt x="1619474" y="264833"/>
                  </a:lnTo>
                  <a:lnTo>
                    <a:pt x="1574518" y="297736"/>
                  </a:lnTo>
                  <a:lnTo>
                    <a:pt x="1510007" y="327898"/>
                  </a:lnTo>
                  <a:lnTo>
                    <a:pt x="1471036" y="341794"/>
                  </a:lnTo>
                  <a:lnTo>
                    <a:pt x="1427917" y="354814"/>
                  </a:lnTo>
                  <a:lnTo>
                    <a:pt x="1380898" y="366895"/>
                  </a:lnTo>
                  <a:lnTo>
                    <a:pt x="1330226" y="377974"/>
                  </a:lnTo>
                  <a:lnTo>
                    <a:pt x="1276146" y="387987"/>
                  </a:lnTo>
                  <a:lnTo>
                    <a:pt x="1218908" y="396872"/>
                  </a:lnTo>
                  <a:lnTo>
                    <a:pt x="1158756" y="404563"/>
                  </a:lnTo>
                  <a:lnTo>
                    <a:pt x="1095940" y="410999"/>
                  </a:lnTo>
                  <a:lnTo>
                    <a:pt x="1030705" y="416114"/>
                  </a:lnTo>
                  <a:lnTo>
                    <a:pt x="963298" y="419847"/>
                  </a:lnTo>
                  <a:lnTo>
                    <a:pt x="893968" y="422133"/>
                  </a:lnTo>
                  <a:lnTo>
                    <a:pt x="822959" y="422909"/>
                  </a:lnTo>
                  <a:lnTo>
                    <a:pt x="751951" y="422133"/>
                  </a:lnTo>
                  <a:lnTo>
                    <a:pt x="682621" y="419847"/>
                  </a:lnTo>
                  <a:lnTo>
                    <a:pt x="615214" y="416114"/>
                  </a:lnTo>
                  <a:lnTo>
                    <a:pt x="549979" y="410999"/>
                  </a:lnTo>
                  <a:lnTo>
                    <a:pt x="487162" y="404563"/>
                  </a:lnTo>
                  <a:lnTo>
                    <a:pt x="427011" y="396872"/>
                  </a:lnTo>
                  <a:lnTo>
                    <a:pt x="369772" y="387987"/>
                  </a:lnTo>
                  <a:lnTo>
                    <a:pt x="315693" y="377974"/>
                  </a:lnTo>
                  <a:lnTo>
                    <a:pt x="265021" y="366895"/>
                  </a:lnTo>
                  <a:lnTo>
                    <a:pt x="218001" y="354814"/>
                  </a:lnTo>
                  <a:lnTo>
                    <a:pt x="174883" y="341794"/>
                  </a:lnTo>
                  <a:lnTo>
                    <a:pt x="135912" y="327898"/>
                  </a:lnTo>
                  <a:lnTo>
                    <a:pt x="71401" y="297736"/>
                  </a:lnTo>
                  <a:lnTo>
                    <a:pt x="26445" y="264833"/>
                  </a:lnTo>
                  <a:lnTo>
                    <a:pt x="3020" y="229700"/>
                  </a:lnTo>
                  <a:lnTo>
                    <a:pt x="0" y="211454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83802" y="3949212"/>
              <a:ext cx="1645920" cy="422909"/>
            </a:xfrm>
            <a:custGeom>
              <a:avLst/>
              <a:gdLst/>
              <a:ahLst/>
              <a:cxnLst/>
              <a:rect l="l" t="t" r="r" b="b"/>
              <a:pathLst>
                <a:path w="1645920" h="422910">
                  <a:moveTo>
                    <a:pt x="822959" y="422909"/>
                  </a:moveTo>
                  <a:lnTo>
                    <a:pt x="751951" y="422133"/>
                  </a:lnTo>
                  <a:lnTo>
                    <a:pt x="682620" y="419847"/>
                  </a:lnTo>
                  <a:lnTo>
                    <a:pt x="615214" y="416114"/>
                  </a:lnTo>
                  <a:lnTo>
                    <a:pt x="549979" y="410999"/>
                  </a:lnTo>
                  <a:lnTo>
                    <a:pt x="487162" y="404563"/>
                  </a:lnTo>
                  <a:lnTo>
                    <a:pt x="427011" y="396872"/>
                  </a:lnTo>
                  <a:lnTo>
                    <a:pt x="369772" y="387988"/>
                  </a:lnTo>
                  <a:lnTo>
                    <a:pt x="315693" y="377974"/>
                  </a:lnTo>
                  <a:lnTo>
                    <a:pt x="265020" y="366895"/>
                  </a:lnTo>
                  <a:lnTo>
                    <a:pt x="218001" y="354814"/>
                  </a:lnTo>
                  <a:lnTo>
                    <a:pt x="174883" y="341794"/>
                  </a:lnTo>
                  <a:lnTo>
                    <a:pt x="135912" y="327899"/>
                  </a:lnTo>
                  <a:lnTo>
                    <a:pt x="71401" y="297736"/>
                  </a:lnTo>
                  <a:lnTo>
                    <a:pt x="26445" y="264834"/>
                  </a:lnTo>
                  <a:lnTo>
                    <a:pt x="3020" y="229700"/>
                  </a:lnTo>
                  <a:lnTo>
                    <a:pt x="0" y="211455"/>
                  </a:lnTo>
                  <a:lnTo>
                    <a:pt x="3020" y="193210"/>
                  </a:lnTo>
                  <a:lnTo>
                    <a:pt x="26445" y="158076"/>
                  </a:lnTo>
                  <a:lnTo>
                    <a:pt x="71401" y="125173"/>
                  </a:lnTo>
                  <a:lnTo>
                    <a:pt x="135912" y="95011"/>
                  </a:lnTo>
                  <a:lnTo>
                    <a:pt x="174883" y="81115"/>
                  </a:lnTo>
                  <a:lnTo>
                    <a:pt x="218001" y="68095"/>
                  </a:lnTo>
                  <a:lnTo>
                    <a:pt x="265020" y="56014"/>
                  </a:lnTo>
                  <a:lnTo>
                    <a:pt x="315693" y="44935"/>
                  </a:lnTo>
                  <a:lnTo>
                    <a:pt x="369772" y="34921"/>
                  </a:lnTo>
                  <a:lnTo>
                    <a:pt x="427011" y="26037"/>
                  </a:lnTo>
                  <a:lnTo>
                    <a:pt x="487162" y="18346"/>
                  </a:lnTo>
                  <a:lnTo>
                    <a:pt x="549979" y="11910"/>
                  </a:lnTo>
                  <a:lnTo>
                    <a:pt x="615214" y="6795"/>
                  </a:lnTo>
                  <a:lnTo>
                    <a:pt x="682620" y="3062"/>
                  </a:lnTo>
                  <a:lnTo>
                    <a:pt x="751951" y="776"/>
                  </a:lnTo>
                  <a:lnTo>
                    <a:pt x="822959" y="0"/>
                  </a:lnTo>
                  <a:lnTo>
                    <a:pt x="893967" y="776"/>
                  </a:lnTo>
                  <a:lnTo>
                    <a:pt x="963298" y="3062"/>
                  </a:lnTo>
                  <a:lnTo>
                    <a:pt x="1030704" y="6795"/>
                  </a:lnTo>
                  <a:lnTo>
                    <a:pt x="1095939" y="11910"/>
                  </a:lnTo>
                  <a:lnTo>
                    <a:pt x="1158756" y="18346"/>
                  </a:lnTo>
                  <a:lnTo>
                    <a:pt x="1218907" y="26037"/>
                  </a:lnTo>
                  <a:lnTo>
                    <a:pt x="1276146" y="34921"/>
                  </a:lnTo>
                  <a:lnTo>
                    <a:pt x="1330225" y="44935"/>
                  </a:lnTo>
                  <a:lnTo>
                    <a:pt x="1380898" y="56014"/>
                  </a:lnTo>
                  <a:lnTo>
                    <a:pt x="1427917" y="68095"/>
                  </a:lnTo>
                  <a:lnTo>
                    <a:pt x="1471035" y="81115"/>
                  </a:lnTo>
                  <a:lnTo>
                    <a:pt x="1510006" y="95011"/>
                  </a:lnTo>
                  <a:lnTo>
                    <a:pt x="1574517" y="125173"/>
                  </a:lnTo>
                  <a:lnTo>
                    <a:pt x="1619473" y="158076"/>
                  </a:lnTo>
                  <a:lnTo>
                    <a:pt x="1642898" y="193210"/>
                  </a:lnTo>
                  <a:lnTo>
                    <a:pt x="1645919" y="211455"/>
                  </a:lnTo>
                  <a:lnTo>
                    <a:pt x="1642898" y="229700"/>
                  </a:lnTo>
                  <a:lnTo>
                    <a:pt x="1619473" y="264834"/>
                  </a:lnTo>
                  <a:lnTo>
                    <a:pt x="1574517" y="297736"/>
                  </a:lnTo>
                  <a:lnTo>
                    <a:pt x="1510006" y="327899"/>
                  </a:lnTo>
                  <a:lnTo>
                    <a:pt x="1471035" y="341794"/>
                  </a:lnTo>
                  <a:lnTo>
                    <a:pt x="1427917" y="354814"/>
                  </a:lnTo>
                  <a:lnTo>
                    <a:pt x="1380898" y="366895"/>
                  </a:lnTo>
                  <a:lnTo>
                    <a:pt x="1330225" y="377974"/>
                  </a:lnTo>
                  <a:lnTo>
                    <a:pt x="1276146" y="387988"/>
                  </a:lnTo>
                  <a:lnTo>
                    <a:pt x="1218907" y="396872"/>
                  </a:lnTo>
                  <a:lnTo>
                    <a:pt x="1158756" y="404563"/>
                  </a:lnTo>
                  <a:lnTo>
                    <a:pt x="1095939" y="410999"/>
                  </a:lnTo>
                  <a:lnTo>
                    <a:pt x="1030704" y="416114"/>
                  </a:lnTo>
                  <a:lnTo>
                    <a:pt x="963298" y="419847"/>
                  </a:lnTo>
                  <a:lnTo>
                    <a:pt x="893967" y="422133"/>
                  </a:lnTo>
                  <a:lnTo>
                    <a:pt x="822959" y="422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83802" y="3949212"/>
              <a:ext cx="1645920" cy="422909"/>
            </a:xfrm>
            <a:custGeom>
              <a:avLst/>
              <a:gdLst/>
              <a:ahLst/>
              <a:cxnLst/>
              <a:rect l="l" t="t" r="r" b="b"/>
              <a:pathLst>
                <a:path w="1645920" h="422910">
                  <a:moveTo>
                    <a:pt x="0" y="211455"/>
                  </a:moveTo>
                  <a:lnTo>
                    <a:pt x="3020" y="193210"/>
                  </a:lnTo>
                  <a:lnTo>
                    <a:pt x="11918" y="175395"/>
                  </a:lnTo>
                  <a:lnTo>
                    <a:pt x="46355" y="141314"/>
                  </a:lnTo>
                  <a:lnTo>
                    <a:pt x="101336" y="109718"/>
                  </a:lnTo>
                  <a:lnTo>
                    <a:pt x="174883" y="81115"/>
                  </a:lnTo>
                  <a:lnTo>
                    <a:pt x="218001" y="68095"/>
                  </a:lnTo>
                  <a:lnTo>
                    <a:pt x="265020" y="56014"/>
                  </a:lnTo>
                  <a:lnTo>
                    <a:pt x="315693" y="44935"/>
                  </a:lnTo>
                  <a:lnTo>
                    <a:pt x="369772" y="34921"/>
                  </a:lnTo>
                  <a:lnTo>
                    <a:pt x="427011" y="26037"/>
                  </a:lnTo>
                  <a:lnTo>
                    <a:pt x="487162" y="18346"/>
                  </a:lnTo>
                  <a:lnTo>
                    <a:pt x="549979" y="11910"/>
                  </a:lnTo>
                  <a:lnTo>
                    <a:pt x="615214" y="6795"/>
                  </a:lnTo>
                  <a:lnTo>
                    <a:pt x="682620" y="3062"/>
                  </a:lnTo>
                  <a:lnTo>
                    <a:pt x="751951" y="776"/>
                  </a:lnTo>
                  <a:lnTo>
                    <a:pt x="822959" y="0"/>
                  </a:lnTo>
                  <a:lnTo>
                    <a:pt x="893967" y="776"/>
                  </a:lnTo>
                  <a:lnTo>
                    <a:pt x="963298" y="3062"/>
                  </a:lnTo>
                  <a:lnTo>
                    <a:pt x="1030704" y="6795"/>
                  </a:lnTo>
                  <a:lnTo>
                    <a:pt x="1095939" y="11910"/>
                  </a:lnTo>
                  <a:lnTo>
                    <a:pt x="1158756" y="18346"/>
                  </a:lnTo>
                  <a:lnTo>
                    <a:pt x="1218907" y="26037"/>
                  </a:lnTo>
                  <a:lnTo>
                    <a:pt x="1276146" y="34921"/>
                  </a:lnTo>
                  <a:lnTo>
                    <a:pt x="1330225" y="44935"/>
                  </a:lnTo>
                  <a:lnTo>
                    <a:pt x="1380898" y="56014"/>
                  </a:lnTo>
                  <a:lnTo>
                    <a:pt x="1427917" y="68095"/>
                  </a:lnTo>
                  <a:lnTo>
                    <a:pt x="1471035" y="81115"/>
                  </a:lnTo>
                  <a:lnTo>
                    <a:pt x="1510006" y="95011"/>
                  </a:lnTo>
                  <a:lnTo>
                    <a:pt x="1574517" y="125173"/>
                  </a:lnTo>
                  <a:lnTo>
                    <a:pt x="1619473" y="158076"/>
                  </a:lnTo>
                  <a:lnTo>
                    <a:pt x="1642898" y="193210"/>
                  </a:lnTo>
                  <a:lnTo>
                    <a:pt x="1645919" y="211455"/>
                  </a:lnTo>
                  <a:lnTo>
                    <a:pt x="1619473" y="264834"/>
                  </a:lnTo>
                  <a:lnTo>
                    <a:pt x="1574517" y="297736"/>
                  </a:lnTo>
                  <a:lnTo>
                    <a:pt x="1510006" y="327899"/>
                  </a:lnTo>
                  <a:lnTo>
                    <a:pt x="1471035" y="341794"/>
                  </a:lnTo>
                  <a:lnTo>
                    <a:pt x="1427917" y="354814"/>
                  </a:lnTo>
                  <a:lnTo>
                    <a:pt x="1380898" y="366895"/>
                  </a:lnTo>
                  <a:lnTo>
                    <a:pt x="1330225" y="377974"/>
                  </a:lnTo>
                  <a:lnTo>
                    <a:pt x="1276146" y="387988"/>
                  </a:lnTo>
                  <a:lnTo>
                    <a:pt x="1218907" y="396872"/>
                  </a:lnTo>
                  <a:lnTo>
                    <a:pt x="1158756" y="404563"/>
                  </a:lnTo>
                  <a:lnTo>
                    <a:pt x="1095939" y="410999"/>
                  </a:lnTo>
                  <a:lnTo>
                    <a:pt x="1030704" y="416114"/>
                  </a:lnTo>
                  <a:lnTo>
                    <a:pt x="963298" y="419847"/>
                  </a:lnTo>
                  <a:lnTo>
                    <a:pt x="893967" y="422133"/>
                  </a:lnTo>
                  <a:lnTo>
                    <a:pt x="822959" y="422909"/>
                  </a:lnTo>
                  <a:lnTo>
                    <a:pt x="751951" y="422133"/>
                  </a:lnTo>
                  <a:lnTo>
                    <a:pt x="682620" y="419847"/>
                  </a:lnTo>
                  <a:lnTo>
                    <a:pt x="615214" y="416114"/>
                  </a:lnTo>
                  <a:lnTo>
                    <a:pt x="549979" y="410999"/>
                  </a:lnTo>
                  <a:lnTo>
                    <a:pt x="487162" y="404563"/>
                  </a:lnTo>
                  <a:lnTo>
                    <a:pt x="427011" y="396872"/>
                  </a:lnTo>
                  <a:lnTo>
                    <a:pt x="369772" y="387988"/>
                  </a:lnTo>
                  <a:lnTo>
                    <a:pt x="315693" y="377974"/>
                  </a:lnTo>
                  <a:lnTo>
                    <a:pt x="265020" y="366895"/>
                  </a:lnTo>
                  <a:lnTo>
                    <a:pt x="218001" y="354814"/>
                  </a:lnTo>
                  <a:lnTo>
                    <a:pt x="174883" y="341794"/>
                  </a:lnTo>
                  <a:lnTo>
                    <a:pt x="135912" y="327899"/>
                  </a:lnTo>
                  <a:lnTo>
                    <a:pt x="71401" y="297736"/>
                  </a:lnTo>
                  <a:lnTo>
                    <a:pt x="26445" y="264834"/>
                  </a:lnTo>
                  <a:lnTo>
                    <a:pt x="3020" y="229700"/>
                  </a:lnTo>
                  <a:lnTo>
                    <a:pt x="0" y="211455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14507" y="4528625"/>
              <a:ext cx="1737360" cy="422909"/>
            </a:xfrm>
            <a:custGeom>
              <a:avLst/>
              <a:gdLst/>
              <a:ahLst/>
              <a:cxnLst/>
              <a:rect l="l" t="t" r="r" b="b"/>
              <a:pathLst>
                <a:path w="1737359" h="422910">
                  <a:moveTo>
                    <a:pt x="868680" y="422909"/>
                  </a:moveTo>
                  <a:lnTo>
                    <a:pt x="797435" y="422209"/>
                  </a:lnTo>
                  <a:lnTo>
                    <a:pt x="727776" y="420142"/>
                  </a:lnTo>
                  <a:lnTo>
                    <a:pt x="659926" y="416764"/>
                  </a:lnTo>
                  <a:lnTo>
                    <a:pt x="594110" y="412129"/>
                  </a:lnTo>
                  <a:lnTo>
                    <a:pt x="530550" y="406292"/>
                  </a:lnTo>
                  <a:lnTo>
                    <a:pt x="469471" y="399307"/>
                  </a:lnTo>
                  <a:lnTo>
                    <a:pt x="411096" y="391229"/>
                  </a:lnTo>
                  <a:lnTo>
                    <a:pt x="355649" y="382111"/>
                  </a:lnTo>
                  <a:lnTo>
                    <a:pt x="303352" y="372008"/>
                  </a:lnTo>
                  <a:lnTo>
                    <a:pt x="254430" y="360976"/>
                  </a:lnTo>
                  <a:lnTo>
                    <a:pt x="209106" y="349067"/>
                  </a:lnTo>
                  <a:lnTo>
                    <a:pt x="167604" y="336337"/>
                  </a:lnTo>
                  <a:lnTo>
                    <a:pt x="130148" y="322840"/>
                  </a:lnTo>
                  <a:lnTo>
                    <a:pt x="68265" y="293762"/>
                  </a:lnTo>
                  <a:lnTo>
                    <a:pt x="25246" y="262270"/>
                  </a:lnTo>
                  <a:lnTo>
                    <a:pt x="2879" y="228797"/>
                  </a:lnTo>
                  <a:lnTo>
                    <a:pt x="0" y="211454"/>
                  </a:lnTo>
                  <a:lnTo>
                    <a:pt x="2879" y="194112"/>
                  </a:lnTo>
                  <a:lnTo>
                    <a:pt x="25246" y="160639"/>
                  </a:lnTo>
                  <a:lnTo>
                    <a:pt x="68265" y="129147"/>
                  </a:lnTo>
                  <a:lnTo>
                    <a:pt x="130148" y="100069"/>
                  </a:lnTo>
                  <a:lnTo>
                    <a:pt x="167604" y="86572"/>
                  </a:lnTo>
                  <a:lnTo>
                    <a:pt x="209106" y="73842"/>
                  </a:lnTo>
                  <a:lnTo>
                    <a:pt x="254430" y="61933"/>
                  </a:lnTo>
                  <a:lnTo>
                    <a:pt x="303352" y="50900"/>
                  </a:lnTo>
                  <a:lnTo>
                    <a:pt x="355649" y="40798"/>
                  </a:lnTo>
                  <a:lnTo>
                    <a:pt x="411096" y="31680"/>
                  </a:lnTo>
                  <a:lnTo>
                    <a:pt x="469471" y="23602"/>
                  </a:lnTo>
                  <a:lnTo>
                    <a:pt x="530550" y="16617"/>
                  </a:lnTo>
                  <a:lnTo>
                    <a:pt x="594110" y="10780"/>
                  </a:lnTo>
                  <a:lnTo>
                    <a:pt x="659926" y="6145"/>
                  </a:lnTo>
                  <a:lnTo>
                    <a:pt x="727776" y="2767"/>
                  </a:lnTo>
                  <a:lnTo>
                    <a:pt x="797435" y="700"/>
                  </a:lnTo>
                  <a:lnTo>
                    <a:pt x="868680" y="0"/>
                  </a:lnTo>
                  <a:lnTo>
                    <a:pt x="939926" y="700"/>
                  </a:lnTo>
                  <a:lnTo>
                    <a:pt x="1009585" y="2767"/>
                  </a:lnTo>
                  <a:lnTo>
                    <a:pt x="1077434" y="6145"/>
                  </a:lnTo>
                  <a:lnTo>
                    <a:pt x="1143250" y="10780"/>
                  </a:lnTo>
                  <a:lnTo>
                    <a:pt x="1206810" y="16617"/>
                  </a:lnTo>
                  <a:lnTo>
                    <a:pt x="1267889" y="23602"/>
                  </a:lnTo>
                  <a:lnTo>
                    <a:pt x="1326264" y="31680"/>
                  </a:lnTo>
                  <a:lnTo>
                    <a:pt x="1381711" y="40798"/>
                  </a:lnTo>
                  <a:lnTo>
                    <a:pt x="1434008" y="50900"/>
                  </a:lnTo>
                  <a:lnTo>
                    <a:pt x="1482930" y="61933"/>
                  </a:lnTo>
                  <a:lnTo>
                    <a:pt x="1528253" y="73842"/>
                  </a:lnTo>
                  <a:lnTo>
                    <a:pt x="1569755" y="86572"/>
                  </a:lnTo>
                  <a:lnTo>
                    <a:pt x="1607212" y="100069"/>
                  </a:lnTo>
                  <a:lnTo>
                    <a:pt x="1669095" y="129147"/>
                  </a:lnTo>
                  <a:lnTo>
                    <a:pt x="1712114" y="160639"/>
                  </a:lnTo>
                  <a:lnTo>
                    <a:pt x="1734480" y="194112"/>
                  </a:lnTo>
                  <a:lnTo>
                    <a:pt x="1737360" y="211454"/>
                  </a:lnTo>
                  <a:lnTo>
                    <a:pt x="1734480" y="228797"/>
                  </a:lnTo>
                  <a:lnTo>
                    <a:pt x="1712114" y="262270"/>
                  </a:lnTo>
                  <a:lnTo>
                    <a:pt x="1669095" y="293762"/>
                  </a:lnTo>
                  <a:lnTo>
                    <a:pt x="1607212" y="322840"/>
                  </a:lnTo>
                  <a:lnTo>
                    <a:pt x="1569755" y="336337"/>
                  </a:lnTo>
                  <a:lnTo>
                    <a:pt x="1528253" y="349067"/>
                  </a:lnTo>
                  <a:lnTo>
                    <a:pt x="1482930" y="360976"/>
                  </a:lnTo>
                  <a:lnTo>
                    <a:pt x="1434008" y="372008"/>
                  </a:lnTo>
                  <a:lnTo>
                    <a:pt x="1381711" y="382111"/>
                  </a:lnTo>
                  <a:lnTo>
                    <a:pt x="1326264" y="391229"/>
                  </a:lnTo>
                  <a:lnTo>
                    <a:pt x="1267889" y="399307"/>
                  </a:lnTo>
                  <a:lnTo>
                    <a:pt x="1206810" y="406292"/>
                  </a:lnTo>
                  <a:lnTo>
                    <a:pt x="1143250" y="412129"/>
                  </a:lnTo>
                  <a:lnTo>
                    <a:pt x="1077434" y="416764"/>
                  </a:lnTo>
                  <a:lnTo>
                    <a:pt x="1009585" y="420142"/>
                  </a:lnTo>
                  <a:lnTo>
                    <a:pt x="939926" y="422209"/>
                  </a:lnTo>
                  <a:lnTo>
                    <a:pt x="868680" y="422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14507" y="4528625"/>
              <a:ext cx="1737360" cy="422909"/>
            </a:xfrm>
            <a:custGeom>
              <a:avLst/>
              <a:gdLst/>
              <a:ahLst/>
              <a:cxnLst/>
              <a:rect l="l" t="t" r="r" b="b"/>
              <a:pathLst>
                <a:path w="1737359" h="422910">
                  <a:moveTo>
                    <a:pt x="0" y="211454"/>
                  </a:moveTo>
                  <a:lnTo>
                    <a:pt x="2879" y="194112"/>
                  </a:lnTo>
                  <a:lnTo>
                    <a:pt x="11369" y="177155"/>
                  </a:lnTo>
                  <a:lnTo>
                    <a:pt x="44285" y="144618"/>
                  </a:lnTo>
                  <a:lnTo>
                    <a:pt x="96960" y="114279"/>
                  </a:lnTo>
                  <a:lnTo>
                    <a:pt x="167604" y="86572"/>
                  </a:lnTo>
                  <a:lnTo>
                    <a:pt x="209106" y="73842"/>
                  </a:lnTo>
                  <a:lnTo>
                    <a:pt x="254430" y="61933"/>
                  </a:lnTo>
                  <a:lnTo>
                    <a:pt x="303352" y="50900"/>
                  </a:lnTo>
                  <a:lnTo>
                    <a:pt x="355649" y="40798"/>
                  </a:lnTo>
                  <a:lnTo>
                    <a:pt x="411096" y="31680"/>
                  </a:lnTo>
                  <a:lnTo>
                    <a:pt x="469471" y="23602"/>
                  </a:lnTo>
                  <a:lnTo>
                    <a:pt x="530550" y="16617"/>
                  </a:lnTo>
                  <a:lnTo>
                    <a:pt x="594110" y="10780"/>
                  </a:lnTo>
                  <a:lnTo>
                    <a:pt x="659926" y="6145"/>
                  </a:lnTo>
                  <a:lnTo>
                    <a:pt x="727776" y="2767"/>
                  </a:lnTo>
                  <a:lnTo>
                    <a:pt x="797435" y="700"/>
                  </a:lnTo>
                  <a:lnTo>
                    <a:pt x="868680" y="0"/>
                  </a:lnTo>
                  <a:lnTo>
                    <a:pt x="939926" y="700"/>
                  </a:lnTo>
                  <a:lnTo>
                    <a:pt x="1009585" y="2767"/>
                  </a:lnTo>
                  <a:lnTo>
                    <a:pt x="1077434" y="6145"/>
                  </a:lnTo>
                  <a:lnTo>
                    <a:pt x="1143250" y="10780"/>
                  </a:lnTo>
                  <a:lnTo>
                    <a:pt x="1206810" y="16617"/>
                  </a:lnTo>
                  <a:lnTo>
                    <a:pt x="1267889" y="23602"/>
                  </a:lnTo>
                  <a:lnTo>
                    <a:pt x="1326264" y="31680"/>
                  </a:lnTo>
                  <a:lnTo>
                    <a:pt x="1381711" y="40798"/>
                  </a:lnTo>
                  <a:lnTo>
                    <a:pt x="1434008" y="50900"/>
                  </a:lnTo>
                  <a:lnTo>
                    <a:pt x="1482930" y="61933"/>
                  </a:lnTo>
                  <a:lnTo>
                    <a:pt x="1528253" y="73842"/>
                  </a:lnTo>
                  <a:lnTo>
                    <a:pt x="1569755" y="86572"/>
                  </a:lnTo>
                  <a:lnTo>
                    <a:pt x="1607212" y="100069"/>
                  </a:lnTo>
                  <a:lnTo>
                    <a:pt x="1669095" y="129147"/>
                  </a:lnTo>
                  <a:lnTo>
                    <a:pt x="1712114" y="160639"/>
                  </a:lnTo>
                  <a:lnTo>
                    <a:pt x="1734480" y="194112"/>
                  </a:lnTo>
                  <a:lnTo>
                    <a:pt x="1737360" y="211454"/>
                  </a:lnTo>
                  <a:lnTo>
                    <a:pt x="1712114" y="262270"/>
                  </a:lnTo>
                  <a:lnTo>
                    <a:pt x="1669095" y="293762"/>
                  </a:lnTo>
                  <a:lnTo>
                    <a:pt x="1607212" y="322840"/>
                  </a:lnTo>
                  <a:lnTo>
                    <a:pt x="1569755" y="336337"/>
                  </a:lnTo>
                  <a:lnTo>
                    <a:pt x="1528253" y="349067"/>
                  </a:lnTo>
                  <a:lnTo>
                    <a:pt x="1482930" y="360976"/>
                  </a:lnTo>
                  <a:lnTo>
                    <a:pt x="1434008" y="372008"/>
                  </a:lnTo>
                  <a:lnTo>
                    <a:pt x="1381711" y="382111"/>
                  </a:lnTo>
                  <a:lnTo>
                    <a:pt x="1326264" y="391229"/>
                  </a:lnTo>
                  <a:lnTo>
                    <a:pt x="1267889" y="399307"/>
                  </a:lnTo>
                  <a:lnTo>
                    <a:pt x="1206810" y="406292"/>
                  </a:lnTo>
                  <a:lnTo>
                    <a:pt x="1143250" y="412129"/>
                  </a:lnTo>
                  <a:lnTo>
                    <a:pt x="1077434" y="416764"/>
                  </a:lnTo>
                  <a:lnTo>
                    <a:pt x="1009585" y="420142"/>
                  </a:lnTo>
                  <a:lnTo>
                    <a:pt x="939926" y="422209"/>
                  </a:lnTo>
                  <a:lnTo>
                    <a:pt x="868680" y="422909"/>
                  </a:lnTo>
                  <a:lnTo>
                    <a:pt x="797435" y="422209"/>
                  </a:lnTo>
                  <a:lnTo>
                    <a:pt x="727776" y="420142"/>
                  </a:lnTo>
                  <a:lnTo>
                    <a:pt x="659926" y="416764"/>
                  </a:lnTo>
                  <a:lnTo>
                    <a:pt x="594110" y="412129"/>
                  </a:lnTo>
                  <a:lnTo>
                    <a:pt x="530550" y="406292"/>
                  </a:lnTo>
                  <a:lnTo>
                    <a:pt x="469471" y="399307"/>
                  </a:lnTo>
                  <a:lnTo>
                    <a:pt x="411096" y="391229"/>
                  </a:lnTo>
                  <a:lnTo>
                    <a:pt x="355649" y="382111"/>
                  </a:lnTo>
                  <a:lnTo>
                    <a:pt x="303352" y="372008"/>
                  </a:lnTo>
                  <a:lnTo>
                    <a:pt x="254430" y="360976"/>
                  </a:lnTo>
                  <a:lnTo>
                    <a:pt x="209106" y="349067"/>
                  </a:lnTo>
                  <a:lnTo>
                    <a:pt x="167604" y="336337"/>
                  </a:lnTo>
                  <a:lnTo>
                    <a:pt x="130148" y="322840"/>
                  </a:lnTo>
                  <a:lnTo>
                    <a:pt x="68265" y="293762"/>
                  </a:lnTo>
                  <a:lnTo>
                    <a:pt x="25246" y="262270"/>
                  </a:lnTo>
                  <a:lnTo>
                    <a:pt x="2879" y="228797"/>
                  </a:lnTo>
                  <a:lnTo>
                    <a:pt x="0" y="211454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365964" y="4573601"/>
              <a:ext cx="1645920" cy="442595"/>
            </a:xfrm>
            <a:custGeom>
              <a:avLst/>
              <a:gdLst/>
              <a:ahLst/>
              <a:cxnLst/>
              <a:rect l="l" t="t" r="r" b="b"/>
              <a:pathLst>
                <a:path w="1645920" h="442595">
                  <a:moveTo>
                    <a:pt x="822959" y="442410"/>
                  </a:moveTo>
                  <a:lnTo>
                    <a:pt x="751951" y="441598"/>
                  </a:lnTo>
                  <a:lnTo>
                    <a:pt x="682620" y="439207"/>
                  </a:lnTo>
                  <a:lnTo>
                    <a:pt x="615214" y="435302"/>
                  </a:lnTo>
                  <a:lnTo>
                    <a:pt x="549979" y="429950"/>
                  </a:lnTo>
                  <a:lnTo>
                    <a:pt x="487162" y="423218"/>
                  </a:lnTo>
                  <a:lnTo>
                    <a:pt x="427011" y="415172"/>
                  </a:lnTo>
                  <a:lnTo>
                    <a:pt x="369772" y="405878"/>
                  </a:lnTo>
                  <a:lnTo>
                    <a:pt x="315693" y="395403"/>
                  </a:lnTo>
                  <a:lnTo>
                    <a:pt x="265020" y="383813"/>
                  </a:lnTo>
                  <a:lnTo>
                    <a:pt x="218001" y="371175"/>
                  </a:lnTo>
                  <a:lnTo>
                    <a:pt x="174883" y="357554"/>
                  </a:lnTo>
                  <a:lnTo>
                    <a:pt x="135912" y="343018"/>
                  </a:lnTo>
                  <a:lnTo>
                    <a:pt x="71401" y="311465"/>
                  </a:lnTo>
                  <a:lnTo>
                    <a:pt x="26445" y="277045"/>
                  </a:lnTo>
                  <a:lnTo>
                    <a:pt x="3020" y="240291"/>
                  </a:lnTo>
                  <a:lnTo>
                    <a:pt x="0" y="221205"/>
                  </a:lnTo>
                  <a:lnTo>
                    <a:pt x="3020" y="202118"/>
                  </a:lnTo>
                  <a:lnTo>
                    <a:pt x="26445" y="165364"/>
                  </a:lnTo>
                  <a:lnTo>
                    <a:pt x="71401" y="130945"/>
                  </a:lnTo>
                  <a:lnTo>
                    <a:pt x="135912" y="99392"/>
                  </a:lnTo>
                  <a:lnTo>
                    <a:pt x="174883" y="84855"/>
                  </a:lnTo>
                  <a:lnTo>
                    <a:pt x="218001" y="71235"/>
                  </a:lnTo>
                  <a:lnTo>
                    <a:pt x="265020" y="58597"/>
                  </a:lnTo>
                  <a:lnTo>
                    <a:pt x="315693" y="47007"/>
                  </a:lnTo>
                  <a:lnTo>
                    <a:pt x="369772" y="36532"/>
                  </a:lnTo>
                  <a:lnTo>
                    <a:pt x="427011" y="27238"/>
                  </a:lnTo>
                  <a:lnTo>
                    <a:pt x="487162" y="19192"/>
                  </a:lnTo>
                  <a:lnTo>
                    <a:pt x="549979" y="12460"/>
                  </a:lnTo>
                  <a:lnTo>
                    <a:pt x="615214" y="7108"/>
                  </a:lnTo>
                  <a:lnTo>
                    <a:pt x="682620" y="3203"/>
                  </a:lnTo>
                  <a:lnTo>
                    <a:pt x="751951" y="811"/>
                  </a:lnTo>
                  <a:lnTo>
                    <a:pt x="822959" y="0"/>
                  </a:lnTo>
                  <a:lnTo>
                    <a:pt x="893968" y="811"/>
                  </a:lnTo>
                  <a:lnTo>
                    <a:pt x="963299" y="3203"/>
                  </a:lnTo>
                  <a:lnTo>
                    <a:pt x="1030705" y="7108"/>
                  </a:lnTo>
                  <a:lnTo>
                    <a:pt x="1095940" y="12460"/>
                  </a:lnTo>
                  <a:lnTo>
                    <a:pt x="1158757" y="19192"/>
                  </a:lnTo>
                  <a:lnTo>
                    <a:pt x="1218908" y="27238"/>
                  </a:lnTo>
                  <a:lnTo>
                    <a:pt x="1276147" y="36532"/>
                  </a:lnTo>
                  <a:lnTo>
                    <a:pt x="1330226" y="47007"/>
                  </a:lnTo>
                  <a:lnTo>
                    <a:pt x="1380898" y="58597"/>
                  </a:lnTo>
                  <a:lnTo>
                    <a:pt x="1427918" y="71235"/>
                  </a:lnTo>
                  <a:lnTo>
                    <a:pt x="1471036" y="84855"/>
                  </a:lnTo>
                  <a:lnTo>
                    <a:pt x="1510007" y="99392"/>
                  </a:lnTo>
                  <a:lnTo>
                    <a:pt x="1574518" y="130945"/>
                  </a:lnTo>
                  <a:lnTo>
                    <a:pt x="1619474" y="165364"/>
                  </a:lnTo>
                  <a:lnTo>
                    <a:pt x="1642899" y="202118"/>
                  </a:lnTo>
                  <a:lnTo>
                    <a:pt x="1645919" y="221205"/>
                  </a:lnTo>
                  <a:lnTo>
                    <a:pt x="1642899" y="240291"/>
                  </a:lnTo>
                  <a:lnTo>
                    <a:pt x="1619474" y="277045"/>
                  </a:lnTo>
                  <a:lnTo>
                    <a:pt x="1574518" y="311465"/>
                  </a:lnTo>
                  <a:lnTo>
                    <a:pt x="1510007" y="343018"/>
                  </a:lnTo>
                  <a:lnTo>
                    <a:pt x="1471036" y="357554"/>
                  </a:lnTo>
                  <a:lnTo>
                    <a:pt x="1427918" y="371175"/>
                  </a:lnTo>
                  <a:lnTo>
                    <a:pt x="1380898" y="383813"/>
                  </a:lnTo>
                  <a:lnTo>
                    <a:pt x="1330226" y="395403"/>
                  </a:lnTo>
                  <a:lnTo>
                    <a:pt x="1276147" y="405878"/>
                  </a:lnTo>
                  <a:lnTo>
                    <a:pt x="1218908" y="415172"/>
                  </a:lnTo>
                  <a:lnTo>
                    <a:pt x="1158757" y="423218"/>
                  </a:lnTo>
                  <a:lnTo>
                    <a:pt x="1095940" y="429950"/>
                  </a:lnTo>
                  <a:lnTo>
                    <a:pt x="1030705" y="435302"/>
                  </a:lnTo>
                  <a:lnTo>
                    <a:pt x="963299" y="439207"/>
                  </a:lnTo>
                  <a:lnTo>
                    <a:pt x="893968" y="441598"/>
                  </a:lnTo>
                  <a:lnTo>
                    <a:pt x="822959" y="442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65964" y="4573601"/>
              <a:ext cx="1645920" cy="442595"/>
            </a:xfrm>
            <a:custGeom>
              <a:avLst/>
              <a:gdLst/>
              <a:ahLst/>
              <a:cxnLst/>
              <a:rect l="l" t="t" r="r" b="b"/>
              <a:pathLst>
                <a:path w="1645920" h="442595">
                  <a:moveTo>
                    <a:pt x="0" y="221205"/>
                  </a:moveTo>
                  <a:lnTo>
                    <a:pt x="3020" y="202118"/>
                  </a:lnTo>
                  <a:lnTo>
                    <a:pt x="11918" y="183483"/>
                  </a:lnTo>
                  <a:lnTo>
                    <a:pt x="46355" y="147830"/>
                  </a:lnTo>
                  <a:lnTo>
                    <a:pt x="101336" y="114777"/>
                  </a:lnTo>
                  <a:lnTo>
                    <a:pt x="174883" y="84855"/>
                  </a:lnTo>
                  <a:lnTo>
                    <a:pt x="218001" y="71235"/>
                  </a:lnTo>
                  <a:lnTo>
                    <a:pt x="265021" y="58597"/>
                  </a:lnTo>
                  <a:lnTo>
                    <a:pt x="315693" y="47007"/>
                  </a:lnTo>
                  <a:lnTo>
                    <a:pt x="369772" y="36532"/>
                  </a:lnTo>
                  <a:lnTo>
                    <a:pt x="427011" y="27238"/>
                  </a:lnTo>
                  <a:lnTo>
                    <a:pt x="487162" y="19192"/>
                  </a:lnTo>
                  <a:lnTo>
                    <a:pt x="549979" y="12460"/>
                  </a:lnTo>
                  <a:lnTo>
                    <a:pt x="615214" y="7108"/>
                  </a:lnTo>
                  <a:lnTo>
                    <a:pt x="682620" y="3203"/>
                  </a:lnTo>
                  <a:lnTo>
                    <a:pt x="751951" y="811"/>
                  </a:lnTo>
                  <a:lnTo>
                    <a:pt x="822959" y="0"/>
                  </a:lnTo>
                  <a:lnTo>
                    <a:pt x="893968" y="811"/>
                  </a:lnTo>
                  <a:lnTo>
                    <a:pt x="963299" y="3203"/>
                  </a:lnTo>
                  <a:lnTo>
                    <a:pt x="1030705" y="7108"/>
                  </a:lnTo>
                  <a:lnTo>
                    <a:pt x="1095940" y="12460"/>
                  </a:lnTo>
                  <a:lnTo>
                    <a:pt x="1158757" y="19192"/>
                  </a:lnTo>
                  <a:lnTo>
                    <a:pt x="1218908" y="27238"/>
                  </a:lnTo>
                  <a:lnTo>
                    <a:pt x="1276147" y="36532"/>
                  </a:lnTo>
                  <a:lnTo>
                    <a:pt x="1330226" y="47007"/>
                  </a:lnTo>
                  <a:lnTo>
                    <a:pt x="1380898" y="58597"/>
                  </a:lnTo>
                  <a:lnTo>
                    <a:pt x="1427918" y="71235"/>
                  </a:lnTo>
                  <a:lnTo>
                    <a:pt x="1471036" y="84855"/>
                  </a:lnTo>
                  <a:lnTo>
                    <a:pt x="1510007" y="99392"/>
                  </a:lnTo>
                  <a:lnTo>
                    <a:pt x="1574518" y="130945"/>
                  </a:lnTo>
                  <a:lnTo>
                    <a:pt x="1619474" y="165364"/>
                  </a:lnTo>
                  <a:lnTo>
                    <a:pt x="1642899" y="202118"/>
                  </a:lnTo>
                  <a:lnTo>
                    <a:pt x="1645919" y="221205"/>
                  </a:lnTo>
                  <a:lnTo>
                    <a:pt x="1634001" y="258927"/>
                  </a:lnTo>
                  <a:lnTo>
                    <a:pt x="1599564" y="294580"/>
                  </a:lnTo>
                  <a:lnTo>
                    <a:pt x="1544583" y="327633"/>
                  </a:lnTo>
                  <a:lnTo>
                    <a:pt x="1471036" y="357554"/>
                  </a:lnTo>
                  <a:lnTo>
                    <a:pt x="1427918" y="371175"/>
                  </a:lnTo>
                  <a:lnTo>
                    <a:pt x="1380898" y="383813"/>
                  </a:lnTo>
                  <a:lnTo>
                    <a:pt x="1330226" y="395403"/>
                  </a:lnTo>
                  <a:lnTo>
                    <a:pt x="1276147" y="405878"/>
                  </a:lnTo>
                  <a:lnTo>
                    <a:pt x="1218908" y="415172"/>
                  </a:lnTo>
                  <a:lnTo>
                    <a:pt x="1158757" y="423218"/>
                  </a:lnTo>
                  <a:lnTo>
                    <a:pt x="1095940" y="429950"/>
                  </a:lnTo>
                  <a:lnTo>
                    <a:pt x="1030705" y="435302"/>
                  </a:lnTo>
                  <a:lnTo>
                    <a:pt x="963299" y="439207"/>
                  </a:lnTo>
                  <a:lnTo>
                    <a:pt x="893968" y="441598"/>
                  </a:lnTo>
                  <a:lnTo>
                    <a:pt x="822959" y="442410"/>
                  </a:lnTo>
                  <a:lnTo>
                    <a:pt x="751951" y="441598"/>
                  </a:lnTo>
                  <a:lnTo>
                    <a:pt x="682620" y="439207"/>
                  </a:lnTo>
                  <a:lnTo>
                    <a:pt x="615214" y="435302"/>
                  </a:lnTo>
                  <a:lnTo>
                    <a:pt x="549979" y="429950"/>
                  </a:lnTo>
                  <a:lnTo>
                    <a:pt x="487162" y="423218"/>
                  </a:lnTo>
                  <a:lnTo>
                    <a:pt x="427011" y="415172"/>
                  </a:lnTo>
                  <a:lnTo>
                    <a:pt x="369772" y="405878"/>
                  </a:lnTo>
                  <a:lnTo>
                    <a:pt x="315693" y="395403"/>
                  </a:lnTo>
                  <a:lnTo>
                    <a:pt x="265021" y="383813"/>
                  </a:lnTo>
                  <a:lnTo>
                    <a:pt x="218001" y="371175"/>
                  </a:lnTo>
                  <a:lnTo>
                    <a:pt x="174883" y="357554"/>
                  </a:lnTo>
                  <a:lnTo>
                    <a:pt x="135912" y="343018"/>
                  </a:lnTo>
                  <a:lnTo>
                    <a:pt x="71401" y="311465"/>
                  </a:lnTo>
                  <a:lnTo>
                    <a:pt x="26445" y="277045"/>
                  </a:lnTo>
                  <a:lnTo>
                    <a:pt x="3020" y="240291"/>
                  </a:lnTo>
                  <a:lnTo>
                    <a:pt x="0" y="221205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08407" y="5299515"/>
              <a:ext cx="2016125" cy="422909"/>
            </a:xfrm>
            <a:custGeom>
              <a:avLst/>
              <a:gdLst/>
              <a:ahLst/>
              <a:cxnLst/>
              <a:rect l="l" t="t" r="r" b="b"/>
              <a:pathLst>
                <a:path w="2016125" h="422910">
                  <a:moveTo>
                    <a:pt x="1007999" y="422909"/>
                  </a:moveTo>
                  <a:lnTo>
                    <a:pt x="932771" y="422330"/>
                  </a:lnTo>
                  <a:lnTo>
                    <a:pt x="859045" y="420617"/>
                  </a:lnTo>
                  <a:lnTo>
                    <a:pt x="787015" y="417812"/>
                  </a:lnTo>
                  <a:lnTo>
                    <a:pt x="716876" y="413957"/>
                  </a:lnTo>
                  <a:lnTo>
                    <a:pt x="648824" y="409091"/>
                  </a:lnTo>
                  <a:lnTo>
                    <a:pt x="583052" y="403256"/>
                  </a:lnTo>
                  <a:lnTo>
                    <a:pt x="519757" y="396493"/>
                  </a:lnTo>
                  <a:lnTo>
                    <a:pt x="459133" y="388843"/>
                  </a:lnTo>
                  <a:lnTo>
                    <a:pt x="401375" y="380346"/>
                  </a:lnTo>
                  <a:lnTo>
                    <a:pt x="346678" y="371043"/>
                  </a:lnTo>
                  <a:lnTo>
                    <a:pt x="295236" y="360976"/>
                  </a:lnTo>
                  <a:lnTo>
                    <a:pt x="247245" y="350185"/>
                  </a:lnTo>
                  <a:lnTo>
                    <a:pt x="202900" y="338710"/>
                  </a:lnTo>
                  <a:lnTo>
                    <a:pt x="162395" y="326594"/>
                  </a:lnTo>
                  <a:lnTo>
                    <a:pt x="125925" y="313876"/>
                  </a:lnTo>
                  <a:lnTo>
                    <a:pt x="65871" y="286801"/>
                  </a:lnTo>
                  <a:lnTo>
                    <a:pt x="24298" y="257812"/>
                  </a:lnTo>
                  <a:lnTo>
                    <a:pt x="0" y="211454"/>
                  </a:lnTo>
                  <a:lnTo>
                    <a:pt x="2764" y="195673"/>
                  </a:lnTo>
                  <a:lnTo>
                    <a:pt x="42677" y="150384"/>
                  </a:lnTo>
                  <a:lnTo>
                    <a:pt x="93686" y="122310"/>
                  </a:lnTo>
                  <a:lnTo>
                    <a:pt x="162395" y="96315"/>
                  </a:lnTo>
                  <a:lnTo>
                    <a:pt x="202900" y="84199"/>
                  </a:lnTo>
                  <a:lnTo>
                    <a:pt x="247245" y="72725"/>
                  </a:lnTo>
                  <a:lnTo>
                    <a:pt x="295236" y="61933"/>
                  </a:lnTo>
                  <a:lnTo>
                    <a:pt x="346678" y="51866"/>
                  </a:lnTo>
                  <a:lnTo>
                    <a:pt x="401375" y="42563"/>
                  </a:lnTo>
                  <a:lnTo>
                    <a:pt x="459133" y="34066"/>
                  </a:lnTo>
                  <a:lnTo>
                    <a:pt x="519757" y="26416"/>
                  </a:lnTo>
                  <a:lnTo>
                    <a:pt x="583052" y="19653"/>
                  </a:lnTo>
                  <a:lnTo>
                    <a:pt x="648824" y="13818"/>
                  </a:lnTo>
                  <a:lnTo>
                    <a:pt x="716876" y="8952"/>
                  </a:lnTo>
                  <a:lnTo>
                    <a:pt x="787015" y="5097"/>
                  </a:lnTo>
                  <a:lnTo>
                    <a:pt x="859045" y="2292"/>
                  </a:lnTo>
                  <a:lnTo>
                    <a:pt x="932771" y="579"/>
                  </a:lnTo>
                  <a:lnTo>
                    <a:pt x="1007999" y="0"/>
                  </a:lnTo>
                  <a:lnTo>
                    <a:pt x="1083228" y="579"/>
                  </a:lnTo>
                  <a:lnTo>
                    <a:pt x="1156954" y="2292"/>
                  </a:lnTo>
                  <a:lnTo>
                    <a:pt x="1228985" y="5097"/>
                  </a:lnTo>
                  <a:lnTo>
                    <a:pt x="1299123" y="8952"/>
                  </a:lnTo>
                  <a:lnTo>
                    <a:pt x="1367176" y="13818"/>
                  </a:lnTo>
                  <a:lnTo>
                    <a:pt x="1432947" y="19653"/>
                  </a:lnTo>
                  <a:lnTo>
                    <a:pt x="1496242" y="26416"/>
                  </a:lnTo>
                  <a:lnTo>
                    <a:pt x="1556866" y="34066"/>
                  </a:lnTo>
                  <a:lnTo>
                    <a:pt x="1614624" y="42563"/>
                  </a:lnTo>
                  <a:lnTo>
                    <a:pt x="1669322" y="51866"/>
                  </a:lnTo>
                  <a:lnTo>
                    <a:pt x="1720763" y="61933"/>
                  </a:lnTo>
                  <a:lnTo>
                    <a:pt x="1768754" y="72725"/>
                  </a:lnTo>
                  <a:lnTo>
                    <a:pt x="1813100" y="84199"/>
                  </a:lnTo>
                  <a:lnTo>
                    <a:pt x="1853605" y="96315"/>
                  </a:lnTo>
                  <a:lnTo>
                    <a:pt x="1890074" y="109033"/>
                  </a:lnTo>
                  <a:lnTo>
                    <a:pt x="1950128" y="136108"/>
                  </a:lnTo>
                  <a:lnTo>
                    <a:pt x="1991701" y="165097"/>
                  </a:lnTo>
                  <a:lnTo>
                    <a:pt x="2015999" y="211454"/>
                  </a:lnTo>
                  <a:lnTo>
                    <a:pt x="2013235" y="227236"/>
                  </a:lnTo>
                  <a:lnTo>
                    <a:pt x="1973322" y="272526"/>
                  </a:lnTo>
                  <a:lnTo>
                    <a:pt x="1922314" y="300599"/>
                  </a:lnTo>
                  <a:lnTo>
                    <a:pt x="1853605" y="326594"/>
                  </a:lnTo>
                  <a:lnTo>
                    <a:pt x="1813100" y="338710"/>
                  </a:lnTo>
                  <a:lnTo>
                    <a:pt x="1768754" y="350185"/>
                  </a:lnTo>
                  <a:lnTo>
                    <a:pt x="1720763" y="360976"/>
                  </a:lnTo>
                  <a:lnTo>
                    <a:pt x="1669322" y="371043"/>
                  </a:lnTo>
                  <a:lnTo>
                    <a:pt x="1614624" y="380346"/>
                  </a:lnTo>
                  <a:lnTo>
                    <a:pt x="1556866" y="388843"/>
                  </a:lnTo>
                  <a:lnTo>
                    <a:pt x="1496242" y="396493"/>
                  </a:lnTo>
                  <a:lnTo>
                    <a:pt x="1432947" y="403256"/>
                  </a:lnTo>
                  <a:lnTo>
                    <a:pt x="1367176" y="409091"/>
                  </a:lnTo>
                  <a:lnTo>
                    <a:pt x="1299123" y="413957"/>
                  </a:lnTo>
                  <a:lnTo>
                    <a:pt x="1228985" y="417812"/>
                  </a:lnTo>
                  <a:lnTo>
                    <a:pt x="1156954" y="420617"/>
                  </a:lnTo>
                  <a:lnTo>
                    <a:pt x="1083228" y="422330"/>
                  </a:lnTo>
                  <a:lnTo>
                    <a:pt x="1007999" y="422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08407" y="5299515"/>
              <a:ext cx="2016125" cy="422909"/>
            </a:xfrm>
            <a:custGeom>
              <a:avLst/>
              <a:gdLst/>
              <a:ahLst/>
              <a:cxnLst/>
              <a:rect l="l" t="t" r="r" b="b"/>
              <a:pathLst>
                <a:path w="2016125" h="422910">
                  <a:moveTo>
                    <a:pt x="0" y="211454"/>
                  </a:moveTo>
                  <a:lnTo>
                    <a:pt x="2764" y="195673"/>
                  </a:lnTo>
                  <a:lnTo>
                    <a:pt x="10929" y="180207"/>
                  </a:lnTo>
                  <a:lnTo>
                    <a:pt x="42677" y="150384"/>
                  </a:lnTo>
                  <a:lnTo>
                    <a:pt x="93686" y="122310"/>
                  </a:lnTo>
                  <a:lnTo>
                    <a:pt x="162395" y="96315"/>
                  </a:lnTo>
                  <a:lnTo>
                    <a:pt x="202900" y="84199"/>
                  </a:lnTo>
                  <a:lnTo>
                    <a:pt x="247245" y="72725"/>
                  </a:lnTo>
                  <a:lnTo>
                    <a:pt x="295236" y="61933"/>
                  </a:lnTo>
                  <a:lnTo>
                    <a:pt x="346678" y="51866"/>
                  </a:lnTo>
                  <a:lnTo>
                    <a:pt x="401375" y="42563"/>
                  </a:lnTo>
                  <a:lnTo>
                    <a:pt x="459133" y="34066"/>
                  </a:lnTo>
                  <a:lnTo>
                    <a:pt x="519757" y="26416"/>
                  </a:lnTo>
                  <a:lnTo>
                    <a:pt x="583052" y="19653"/>
                  </a:lnTo>
                  <a:lnTo>
                    <a:pt x="648824" y="13818"/>
                  </a:lnTo>
                  <a:lnTo>
                    <a:pt x="716876" y="8952"/>
                  </a:lnTo>
                  <a:lnTo>
                    <a:pt x="787015" y="5097"/>
                  </a:lnTo>
                  <a:lnTo>
                    <a:pt x="859045" y="2292"/>
                  </a:lnTo>
                  <a:lnTo>
                    <a:pt x="932771" y="579"/>
                  </a:lnTo>
                  <a:lnTo>
                    <a:pt x="1007999" y="0"/>
                  </a:lnTo>
                  <a:lnTo>
                    <a:pt x="1083228" y="579"/>
                  </a:lnTo>
                  <a:lnTo>
                    <a:pt x="1156954" y="2292"/>
                  </a:lnTo>
                  <a:lnTo>
                    <a:pt x="1228985" y="5097"/>
                  </a:lnTo>
                  <a:lnTo>
                    <a:pt x="1299123" y="8952"/>
                  </a:lnTo>
                  <a:lnTo>
                    <a:pt x="1367176" y="13818"/>
                  </a:lnTo>
                  <a:lnTo>
                    <a:pt x="1432947" y="19653"/>
                  </a:lnTo>
                  <a:lnTo>
                    <a:pt x="1496242" y="26416"/>
                  </a:lnTo>
                  <a:lnTo>
                    <a:pt x="1556866" y="34066"/>
                  </a:lnTo>
                  <a:lnTo>
                    <a:pt x="1614624" y="42563"/>
                  </a:lnTo>
                  <a:lnTo>
                    <a:pt x="1669322" y="51866"/>
                  </a:lnTo>
                  <a:lnTo>
                    <a:pt x="1720763" y="61933"/>
                  </a:lnTo>
                  <a:lnTo>
                    <a:pt x="1768754" y="72725"/>
                  </a:lnTo>
                  <a:lnTo>
                    <a:pt x="1813100" y="84199"/>
                  </a:lnTo>
                  <a:lnTo>
                    <a:pt x="1853605" y="96315"/>
                  </a:lnTo>
                  <a:lnTo>
                    <a:pt x="1890074" y="109033"/>
                  </a:lnTo>
                  <a:lnTo>
                    <a:pt x="1950128" y="136108"/>
                  </a:lnTo>
                  <a:lnTo>
                    <a:pt x="1991701" y="165097"/>
                  </a:lnTo>
                  <a:lnTo>
                    <a:pt x="2015999" y="211454"/>
                  </a:lnTo>
                  <a:lnTo>
                    <a:pt x="1991701" y="257812"/>
                  </a:lnTo>
                  <a:lnTo>
                    <a:pt x="1950128" y="286801"/>
                  </a:lnTo>
                  <a:lnTo>
                    <a:pt x="1890074" y="313876"/>
                  </a:lnTo>
                  <a:lnTo>
                    <a:pt x="1853605" y="326594"/>
                  </a:lnTo>
                  <a:lnTo>
                    <a:pt x="1813100" y="338710"/>
                  </a:lnTo>
                  <a:lnTo>
                    <a:pt x="1768754" y="350185"/>
                  </a:lnTo>
                  <a:lnTo>
                    <a:pt x="1720763" y="360976"/>
                  </a:lnTo>
                  <a:lnTo>
                    <a:pt x="1669322" y="371043"/>
                  </a:lnTo>
                  <a:lnTo>
                    <a:pt x="1614624" y="380346"/>
                  </a:lnTo>
                  <a:lnTo>
                    <a:pt x="1556866" y="388843"/>
                  </a:lnTo>
                  <a:lnTo>
                    <a:pt x="1496242" y="396493"/>
                  </a:lnTo>
                  <a:lnTo>
                    <a:pt x="1432947" y="403256"/>
                  </a:lnTo>
                  <a:lnTo>
                    <a:pt x="1367176" y="409091"/>
                  </a:lnTo>
                  <a:lnTo>
                    <a:pt x="1299123" y="413957"/>
                  </a:lnTo>
                  <a:lnTo>
                    <a:pt x="1228985" y="417812"/>
                  </a:lnTo>
                  <a:lnTo>
                    <a:pt x="1156954" y="420617"/>
                  </a:lnTo>
                  <a:lnTo>
                    <a:pt x="1083228" y="422330"/>
                  </a:lnTo>
                  <a:lnTo>
                    <a:pt x="1007999" y="422909"/>
                  </a:lnTo>
                  <a:lnTo>
                    <a:pt x="932771" y="422330"/>
                  </a:lnTo>
                  <a:lnTo>
                    <a:pt x="859045" y="420617"/>
                  </a:lnTo>
                  <a:lnTo>
                    <a:pt x="787015" y="417812"/>
                  </a:lnTo>
                  <a:lnTo>
                    <a:pt x="716876" y="413957"/>
                  </a:lnTo>
                  <a:lnTo>
                    <a:pt x="648824" y="409091"/>
                  </a:lnTo>
                  <a:lnTo>
                    <a:pt x="583052" y="403256"/>
                  </a:lnTo>
                  <a:lnTo>
                    <a:pt x="519757" y="396493"/>
                  </a:lnTo>
                  <a:lnTo>
                    <a:pt x="459133" y="388843"/>
                  </a:lnTo>
                  <a:lnTo>
                    <a:pt x="401375" y="380346"/>
                  </a:lnTo>
                  <a:lnTo>
                    <a:pt x="346678" y="371043"/>
                  </a:lnTo>
                  <a:lnTo>
                    <a:pt x="295236" y="360976"/>
                  </a:lnTo>
                  <a:lnTo>
                    <a:pt x="247245" y="350185"/>
                  </a:lnTo>
                  <a:lnTo>
                    <a:pt x="202900" y="338710"/>
                  </a:lnTo>
                  <a:lnTo>
                    <a:pt x="162395" y="326594"/>
                  </a:lnTo>
                  <a:lnTo>
                    <a:pt x="125925" y="313876"/>
                  </a:lnTo>
                  <a:lnTo>
                    <a:pt x="65871" y="286801"/>
                  </a:lnTo>
                  <a:lnTo>
                    <a:pt x="24298" y="257812"/>
                  </a:lnTo>
                  <a:lnTo>
                    <a:pt x="2764" y="227236"/>
                  </a:lnTo>
                  <a:lnTo>
                    <a:pt x="0" y="211454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33337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7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55">
                <a:solidFill>
                  <a:srgbClr val="363636"/>
                </a:solidFill>
                <a:latin typeface="Arial"/>
                <a:cs typeface="Arial"/>
              </a:rPr>
              <a:t>ype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ttíibutes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6000" y="3859492"/>
            <a:ext cx="10800080" cy="1554480"/>
            <a:chOff x="696000" y="3859492"/>
            <a:chExt cx="10800080" cy="1554480"/>
          </a:xfrm>
        </p:grpSpPr>
        <p:sp>
          <p:nvSpPr>
            <p:cNvPr id="4" name="object 4"/>
            <p:cNvSpPr/>
            <p:nvPr/>
          </p:nvSpPr>
          <p:spPr>
            <a:xfrm>
              <a:off x="695998" y="3859504"/>
              <a:ext cx="10800080" cy="1554480"/>
            </a:xfrm>
            <a:custGeom>
              <a:avLst/>
              <a:gdLst/>
              <a:ahLst/>
              <a:cxnLst/>
              <a:rect l="l" t="t" r="r" b="b"/>
              <a:pathLst>
                <a:path w="10800080" h="1554479">
                  <a:moveTo>
                    <a:pt x="10799991" y="0"/>
                  </a:moveTo>
                  <a:lnTo>
                    <a:pt x="5400002" y="0"/>
                  </a:lnTo>
                  <a:lnTo>
                    <a:pt x="0" y="0"/>
                  </a:lnTo>
                  <a:lnTo>
                    <a:pt x="0" y="1554467"/>
                  </a:lnTo>
                  <a:lnTo>
                    <a:pt x="5400002" y="1554467"/>
                  </a:lnTo>
                  <a:lnTo>
                    <a:pt x="10799991" y="1554467"/>
                  </a:lnTo>
                  <a:lnTo>
                    <a:pt x="10799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40843" y="4552950"/>
              <a:ext cx="1645920" cy="422909"/>
            </a:xfrm>
            <a:custGeom>
              <a:avLst/>
              <a:gdLst/>
              <a:ahLst/>
              <a:cxnLst/>
              <a:rect l="l" t="t" r="r" b="b"/>
              <a:pathLst>
                <a:path w="1645920" h="422910">
                  <a:moveTo>
                    <a:pt x="0" y="211454"/>
                  </a:moveTo>
                  <a:lnTo>
                    <a:pt x="3020" y="193209"/>
                  </a:lnTo>
                  <a:lnTo>
                    <a:pt x="11918" y="175395"/>
                  </a:lnTo>
                  <a:lnTo>
                    <a:pt x="46355" y="141314"/>
                  </a:lnTo>
                  <a:lnTo>
                    <a:pt x="101336" y="109718"/>
                  </a:lnTo>
                  <a:lnTo>
                    <a:pt x="174883" y="81115"/>
                  </a:lnTo>
                  <a:lnTo>
                    <a:pt x="218001" y="68095"/>
                  </a:lnTo>
                  <a:lnTo>
                    <a:pt x="265021" y="56014"/>
                  </a:lnTo>
                  <a:lnTo>
                    <a:pt x="315693" y="44935"/>
                  </a:lnTo>
                  <a:lnTo>
                    <a:pt x="369772" y="34921"/>
                  </a:lnTo>
                  <a:lnTo>
                    <a:pt x="427011" y="26037"/>
                  </a:lnTo>
                  <a:lnTo>
                    <a:pt x="487162" y="18346"/>
                  </a:lnTo>
                  <a:lnTo>
                    <a:pt x="549979" y="11910"/>
                  </a:lnTo>
                  <a:lnTo>
                    <a:pt x="615214" y="6795"/>
                  </a:lnTo>
                  <a:lnTo>
                    <a:pt x="682621" y="3062"/>
                  </a:lnTo>
                  <a:lnTo>
                    <a:pt x="751951" y="776"/>
                  </a:lnTo>
                  <a:lnTo>
                    <a:pt x="822959" y="0"/>
                  </a:lnTo>
                  <a:lnTo>
                    <a:pt x="893968" y="776"/>
                  </a:lnTo>
                  <a:lnTo>
                    <a:pt x="963298" y="3062"/>
                  </a:lnTo>
                  <a:lnTo>
                    <a:pt x="1030705" y="6795"/>
                  </a:lnTo>
                  <a:lnTo>
                    <a:pt x="1095940" y="11910"/>
                  </a:lnTo>
                  <a:lnTo>
                    <a:pt x="1158756" y="18346"/>
                  </a:lnTo>
                  <a:lnTo>
                    <a:pt x="1218908" y="26037"/>
                  </a:lnTo>
                  <a:lnTo>
                    <a:pt x="1276146" y="34921"/>
                  </a:lnTo>
                  <a:lnTo>
                    <a:pt x="1330226" y="44935"/>
                  </a:lnTo>
                  <a:lnTo>
                    <a:pt x="1380898" y="56014"/>
                  </a:lnTo>
                  <a:lnTo>
                    <a:pt x="1427917" y="68095"/>
                  </a:lnTo>
                  <a:lnTo>
                    <a:pt x="1471036" y="81115"/>
                  </a:lnTo>
                  <a:lnTo>
                    <a:pt x="1510007" y="95011"/>
                  </a:lnTo>
                  <a:lnTo>
                    <a:pt x="1574518" y="125173"/>
                  </a:lnTo>
                  <a:lnTo>
                    <a:pt x="1619474" y="158075"/>
                  </a:lnTo>
                  <a:lnTo>
                    <a:pt x="1642899" y="193209"/>
                  </a:lnTo>
                  <a:lnTo>
                    <a:pt x="1645919" y="211454"/>
                  </a:lnTo>
                  <a:lnTo>
                    <a:pt x="1619474" y="264833"/>
                  </a:lnTo>
                  <a:lnTo>
                    <a:pt x="1574518" y="297736"/>
                  </a:lnTo>
                  <a:lnTo>
                    <a:pt x="1510007" y="327898"/>
                  </a:lnTo>
                  <a:lnTo>
                    <a:pt x="1471036" y="341794"/>
                  </a:lnTo>
                  <a:lnTo>
                    <a:pt x="1427917" y="354814"/>
                  </a:lnTo>
                  <a:lnTo>
                    <a:pt x="1380898" y="366895"/>
                  </a:lnTo>
                  <a:lnTo>
                    <a:pt x="1330226" y="377974"/>
                  </a:lnTo>
                  <a:lnTo>
                    <a:pt x="1276146" y="387987"/>
                  </a:lnTo>
                  <a:lnTo>
                    <a:pt x="1218908" y="396872"/>
                  </a:lnTo>
                  <a:lnTo>
                    <a:pt x="1158756" y="404563"/>
                  </a:lnTo>
                  <a:lnTo>
                    <a:pt x="1095940" y="410999"/>
                  </a:lnTo>
                  <a:lnTo>
                    <a:pt x="1030705" y="416114"/>
                  </a:lnTo>
                  <a:lnTo>
                    <a:pt x="963298" y="419847"/>
                  </a:lnTo>
                  <a:lnTo>
                    <a:pt x="893968" y="422133"/>
                  </a:lnTo>
                  <a:lnTo>
                    <a:pt x="822959" y="422909"/>
                  </a:lnTo>
                  <a:lnTo>
                    <a:pt x="751951" y="422133"/>
                  </a:lnTo>
                  <a:lnTo>
                    <a:pt x="682621" y="419847"/>
                  </a:lnTo>
                  <a:lnTo>
                    <a:pt x="615214" y="416114"/>
                  </a:lnTo>
                  <a:lnTo>
                    <a:pt x="549979" y="410999"/>
                  </a:lnTo>
                  <a:lnTo>
                    <a:pt x="487162" y="404563"/>
                  </a:lnTo>
                  <a:lnTo>
                    <a:pt x="427011" y="396872"/>
                  </a:lnTo>
                  <a:lnTo>
                    <a:pt x="369772" y="387987"/>
                  </a:lnTo>
                  <a:lnTo>
                    <a:pt x="315693" y="377974"/>
                  </a:lnTo>
                  <a:lnTo>
                    <a:pt x="265021" y="366895"/>
                  </a:lnTo>
                  <a:lnTo>
                    <a:pt x="218001" y="354814"/>
                  </a:lnTo>
                  <a:lnTo>
                    <a:pt x="174883" y="341794"/>
                  </a:lnTo>
                  <a:lnTo>
                    <a:pt x="135912" y="327898"/>
                  </a:lnTo>
                  <a:lnTo>
                    <a:pt x="71401" y="297736"/>
                  </a:lnTo>
                  <a:lnTo>
                    <a:pt x="26445" y="264833"/>
                  </a:lnTo>
                  <a:lnTo>
                    <a:pt x="3020" y="229700"/>
                  </a:lnTo>
                  <a:lnTo>
                    <a:pt x="0" y="211454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87845" y="4608155"/>
              <a:ext cx="1554480" cy="422909"/>
            </a:xfrm>
            <a:custGeom>
              <a:avLst/>
              <a:gdLst/>
              <a:ahLst/>
              <a:cxnLst/>
              <a:rect l="l" t="t" r="r" b="b"/>
              <a:pathLst>
                <a:path w="1554479" h="422910">
                  <a:moveTo>
                    <a:pt x="0" y="211455"/>
                  </a:moveTo>
                  <a:lnTo>
                    <a:pt x="3176" y="192208"/>
                  </a:lnTo>
                  <a:lnTo>
                    <a:pt x="12522" y="173445"/>
                  </a:lnTo>
                  <a:lnTo>
                    <a:pt x="48626" y="137671"/>
                  </a:lnTo>
                  <a:lnTo>
                    <a:pt x="106116" y="104729"/>
                  </a:lnTo>
                  <a:lnTo>
                    <a:pt x="142194" y="89507"/>
                  </a:lnTo>
                  <a:lnTo>
                    <a:pt x="182797" y="75217"/>
                  </a:lnTo>
                  <a:lnTo>
                    <a:pt x="227648" y="61933"/>
                  </a:lnTo>
                  <a:lnTo>
                    <a:pt x="276474" y="49731"/>
                  </a:lnTo>
                  <a:lnTo>
                    <a:pt x="329000" y="38685"/>
                  </a:lnTo>
                  <a:lnTo>
                    <a:pt x="384952" y="28869"/>
                  </a:lnTo>
                  <a:lnTo>
                    <a:pt x="444055" y="20359"/>
                  </a:lnTo>
                  <a:lnTo>
                    <a:pt x="506035" y="13229"/>
                  </a:lnTo>
                  <a:lnTo>
                    <a:pt x="570618" y="7553"/>
                  </a:lnTo>
                  <a:lnTo>
                    <a:pt x="637530" y="3406"/>
                  </a:lnTo>
                  <a:lnTo>
                    <a:pt x="706495" y="864"/>
                  </a:lnTo>
                  <a:lnTo>
                    <a:pt x="777239" y="0"/>
                  </a:lnTo>
                  <a:lnTo>
                    <a:pt x="847984" y="864"/>
                  </a:lnTo>
                  <a:lnTo>
                    <a:pt x="916949" y="3406"/>
                  </a:lnTo>
                  <a:lnTo>
                    <a:pt x="983861" y="7553"/>
                  </a:lnTo>
                  <a:lnTo>
                    <a:pt x="1048444" y="13229"/>
                  </a:lnTo>
                  <a:lnTo>
                    <a:pt x="1110424" y="20359"/>
                  </a:lnTo>
                  <a:lnTo>
                    <a:pt x="1169527" y="28869"/>
                  </a:lnTo>
                  <a:lnTo>
                    <a:pt x="1225479" y="38685"/>
                  </a:lnTo>
                  <a:lnTo>
                    <a:pt x="1278005" y="49731"/>
                  </a:lnTo>
                  <a:lnTo>
                    <a:pt x="1326831" y="61933"/>
                  </a:lnTo>
                  <a:lnTo>
                    <a:pt x="1371682" y="75217"/>
                  </a:lnTo>
                  <a:lnTo>
                    <a:pt x="1412285" y="89507"/>
                  </a:lnTo>
                  <a:lnTo>
                    <a:pt x="1448363" y="104729"/>
                  </a:lnTo>
                  <a:lnTo>
                    <a:pt x="1505853" y="137671"/>
                  </a:lnTo>
                  <a:lnTo>
                    <a:pt x="1541957" y="173445"/>
                  </a:lnTo>
                  <a:lnTo>
                    <a:pt x="1554479" y="211455"/>
                  </a:lnTo>
                  <a:lnTo>
                    <a:pt x="1541957" y="249464"/>
                  </a:lnTo>
                  <a:lnTo>
                    <a:pt x="1505853" y="285238"/>
                  </a:lnTo>
                  <a:lnTo>
                    <a:pt x="1448363" y="318180"/>
                  </a:lnTo>
                  <a:lnTo>
                    <a:pt x="1412285" y="333402"/>
                  </a:lnTo>
                  <a:lnTo>
                    <a:pt x="1371682" y="347693"/>
                  </a:lnTo>
                  <a:lnTo>
                    <a:pt x="1326831" y="360976"/>
                  </a:lnTo>
                  <a:lnTo>
                    <a:pt x="1278005" y="373178"/>
                  </a:lnTo>
                  <a:lnTo>
                    <a:pt x="1225479" y="384224"/>
                  </a:lnTo>
                  <a:lnTo>
                    <a:pt x="1169527" y="394040"/>
                  </a:lnTo>
                  <a:lnTo>
                    <a:pt x="1110424" y="402550"/>
                  </a:lnTo>
                  <a:lnTo>
                    <a:pt x="1048444" y="409681"/>
                  </a:lnTo>
                  <a:lnTo>
                    <a:pt x="983861" y="415356"/>
                  </a:lnTo>
                  <a:lnTo>
                    <a:pt x="916949" y="419503"/>
                  </a:lnTo>
                  <a:lnTo>
                    <a:pt x="847984" y="422046"/>
                  </a:lnTo>
                  <a:lnTo>
                    <a:pt x="777239" y="422910"/>
                  </a:lnTo>
                  <a:lnTo>
                    <a:pt x="706495" y="422046"/>
                  </a:lnTo>
                  <a:lnTo>
                    <a:pt x="637530" y="419503"/>
                  </a:lnTo>
                  <a:lnTo>
                    <a:pt x="570618" y="415356"/>
                  </a:lnTo>
                  <a:lnTo>
                    <a:pt x="506035" y="409681"/>
                  </a:lnTo>
                  <a:lnTo>
                    <a:pt x="444055" y="402550"/>
                  </a:lnTo>
                  <a:lnTo>
                    <a:pt x="384952" y="394040"/>
                  </a:lnTo>
                  <a:lnTo>
                    <a:pt x="329000" y="384224"/>
                  </a:lnTo>
                  <a:lnTo>
                    <a:pt x="276474" y="373178"/>
                  </a:lnTo>
                  <a:lnTo>
                    <a:pt x="227648" y="360976"/>
                  </a:lnTo>
                  <a:lnTo>
                    <a:pt x="182797" y="347693"/>
                  </a:lnTo>
                  <a:lnTo>
                    <a:pt x="142194" y="333402"/>
                  </a:lnTo>
                  <a:lnTo>
                    <a:pt x="106116" y="318180"/>
                  </a:lnTo>
                  <a:lnTo>
                    <a:pt x="48626" y="285238"/>
                  </a:lnTo>
                  <a:lnTo>
                    <a:pt x="12522" y="249464"/>
                  </a:lnTo>
                  <a:lnTo>
                    <a:pt x="3176" y="230701"/>
                  </a:lnTo>
                  <a:lnTo>
                    <a:pt x="0" y="211455"/>
                  </a:lnTo>
                  <a:close/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1237" y="1191209"/>
          <a:ext cx="10814685" cy="459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40"/>
                <a:gridCol w="5400040"/>
              </a:tblGrid>
              <a:tr h="629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Single-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ttíibute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Multi-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ttíibute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39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singl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alue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7493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mulľipl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(mo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ľha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one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)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alue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7493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935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E.g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RollNo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,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CPI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E.g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PhoneNo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marL="134429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(peíso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spc="-1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mulľipl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phon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nos)</a:t>
                      </a:r>
                      <a:endParaRPr sz="2000">
                        <a:latin typeface="Roboto Bk"/>
                        <a:cs typeface="Roboto Bk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EmailID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marL="13068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(peíso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000" spc="-1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mulľipl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emails)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36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54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2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Symbol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 marR="858519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Rol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</a:t>
                      </a:r>
                      <a:r>
                        <a:rPr dirty="0" sz="18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No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2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Symbol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ctr" marL="537210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Phon</a:t>
                      </a:r>
                      <a:r>
                        <a:rPr dirty="0" sz="18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18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No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186070" y="4547161"/>
            <a:ext cx="1758314" cy="545465"/>
          </a:xfrm>
          <a:custGeom>
            <a:avLst/>
            <a:gdLst/>
            <a:ahLst/>
            <a:cxnLst/>
            <a:rect l="l" t="t" r="r" b="b"/>
            <a:pathLst>
              <a:path w="1758315" h="545464">
                <a:moveTo>
                  <a:pt x="0" y="272449"/>
                </a:moveTo>
                <a:lnTo>
                  <a:pt x="2644" y="251157"/>
                </a:lnTo>
                <a:lnTo>
                  <a:pt x="10448" y="230313"/>
                </a:lnTo>
                <a:lnTo>
                  <a:pt x="40750" y="190213"/>
                </a:lnTo>
                <a:lnTo>
                  <a:pt x="89344" y="152632"/>
                </a:lnTo>
                <a:lnTo>
                  <a:pt x="154664" y="118056"/>
                </a:lnTo>
                <a:lnTo>
                  <a:pt x="193109" y="102046"/>
                </a:lnTo>
                <a:lnTo>
                  <a:pt x="235149" y="86968"/>
                </a:lnTo>
                <a:lnTo>
                  <a:pt x="280590" y="72884"/>
                </a:lnTo>
                <a:lnTo>
                  <a:pt x="329235" y="59854"/>
                </a:lnTo>
                <a:lnTo>
                  <a:pt x="380890" y="47938"/>
                </a:lnTo>
                <a:lnTo>
                  <a:pt x="435359" y="37197"/>
                </a:lnTo>
                <a:lnTo>
                  <a:pt x="492446" y="27692"/>
                </a:lnTo>
                <a:lnTo>
                  <a:pt x="551956" y="19482"/>
                </a:lnTo>
                <a:lnTo>
                  <a:pt x="613694" y="12630"/>
                </a:lnTo>
                <a:lnTo>
                  <a:pt x="677464" y="7195"/>
                </a:lnTo>
                <a:lnTo>
                  <a:pt x="743071" y="3238"/>
                </a:lnTo>
                <a:lnTo>
                  <a:pt x="810319" y="819"/>
                </a:lnTo>
                <a:lnTo>
                  <a:pt x="879013" y="0"/>
                </a:lnTo>
                <a:lnTo>
                  <a:pt x="947708" y="819"/>
                </a:lnTo>
                <a:lnTo>
                  <a:pt x="1014956" y="3238"/>
                </a:lnTo>
                <a:lnTo>
                  <a:pt x="1080564" y="7195"/>
                </a:lnTo>
                <a:lnTo>
                  <a:pt x="1144334" y="12630"/>
                </a:lnTo>
                <a:lnTo>
                  <a:pt x="1206072" y="19482"/>
                </a:lnTo>
                <a:lnTo>
                  <a:pt x="1265582" y="27692"/>
                </a:lnTo>
                <a:lnTo>
                  <a:pt x="1322669" y="37197"/>
                </a:lnTo>
                <a:lnTo>
                  <a:pt x="1377138" y="47938"/>
                </a:lnTo>
                <a:lnTo>
                  <a:pt x="1428793" y="59854"/>
                </a:lnTo>
                <a:lnTo>
                  <a:pt x="1477438" y="72884"/>
                </a:lnTo>
                <a:lnTo>
                  <a:pt x="1522878" y="86968"/>
                </a:lnTo>
                <a:lnTo>
                  <a:pt x="1564919" y="102046"/>
                </a:lnTo>
                <a:lnTo>
                  <a:pt x="1603363" y="118056"/>
                </a:lnTo>
                <a:lnTo>
                  <a:pt x="1638017" y="134938"/>
                </a:lnTo>
                <a:lnTo>
                  <a:pt x="1695170" y="171078"/>
                </a:lnTo>
                <a:lnTo>
                  <a:pt x="1734813" y="209979"/>
                </a:lnTo>
                <a:lnTo>
                  <a:pt x="1755384" y="251157"/>
                </a:lnTo>
                <a:lnTo>
                  <a:pt x="1758028" y="272449"/>
                </a:lnTo>
                <a:lnTo>
                  <a:pt x="1747580" y="314584"/>
                </a:lnTo>
                <a:lnTo>
                  <a:pt x="1717278" y="354685"/>
                </a:lnTo>
                <a:lnTo>
                  <a:pt x="1668684" y="392265"/>
                </a:lnTo>
                <a:lnTo>
                  <a:pt x="1603363" y="426842"/>
                </a:lnTo>
                <a:lnTo>
                  <a:pt x="1564919" y="442852"/>
                </a:lnTo>
                <a:lnTo>
                  <a:pt x="1522878" y="457930"/>
                </a:lnTo>
                <a:lnTo>
                  <a:pt x="1477438" y="472014"/>
                </a:lnTo>
                <a:lnTo>
                  <a:pt x="1428793" y="485044"/>
                </a:lnTo>
                <a:lnTo>
                  <a:pt x="1377138" y="496960"/>
                </a:lnTo>
                <a:lnTo>
                  <a:pt x="1322669" y="507701"/>
                </a:lnTo>
                <a:lnTo>
                  <a:pt x="1265582" y="517206"/>
                </a:lnTo>
                <a:lnTo>
                  <a:pt x="1206072" y="525416"/>
                </a:lnTo>
                <a:lnTo>
                  <a:pt x="1144334" y="532268"/>
                </a:lnTo>
                <a:lnTo>
                  <a:pt x="1080564" y="537703"/>
                </a:lnTo>
                <a:lnTo>
                  <a:pt x="1014956" y="541660"/>
                </a:lnTo>
                <a:lnTo>
                  <a:pt x="947708" y="544079"/>
                </a:lnTo>
                <a:lnTo>
                  <a:pt x="879013" y="544898"/>
                </a:lnTo>
                <a:lnTo>
                  <a:pt x="810319" y="544079"/>
                </a:lnTo>
                <a:lnTo>
                  <a:pt x="743071" y="541660"/>
                </a:lnTo>
                <a:lnTo>
                  <a:pt x="677464" y="537703"/>
                </a:lnTo>
                <a:lnTo>
                  <a:pt x="613694" y="532268"/>
                </a:lnTo>
                <a:lnTo>
                  <a:pt x="551956" y="525416"/>
                </a:lnTo>
                <a:lnTo>
                  <a:pt x="492446" y="517206"/>
                </a:lnTo>
                <a:lnTo>
                  <a:pt x="435359" y="507701"/>
                </a:lnTo>
                <a:lnTo>
                  <a:pt x="380890" y="496960"/>
                </a:lnTo>
                <a:lnTo>
                  <a:pt x="329235" y="485044"/>
                </a:lnTo>
                <a:lnTo>
                  <a:pt x="280590" y="472014"/>
                </a:lnTo>
                <a:lnTo>
                  <a:pt x="235149" y="457930"/>
                </a:lnTo>
                <a:lnTo>
                  <a:pt x="193109" y="442852"/>
                </a:lnTo>
                <a:lnTo>
                  <a:pt x="154664" y="426842"/>
                </a:lnTo>
                <a:lnTo>
                  <a:pt x="120011" y="409959"/>
                </a:lnTo>
                <a:lnTo>
                  <a:pt x="62858" y="373820"/>
                </a:lnTo>
                <a:lnTo>
                  <a:pt x="23215" y="334919"/>
                </a:lnTo>
                <a:lnTo>
                  <a:pt x="2644" y="293741"/>
                </a:lnTo>
                <a:lnTo>
                  <a:pt x="0" y="272449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33337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7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55">
                <a:solidFill>
                  <a:srgbClr val="363636"/>
                </a:solidFill>
                <a:latin typeface="Arial"/>
                <a:cs typeface="Arial"/>
              </a:rPr>
              <a:t>ype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ttíibutes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6000" y="3776692"/>
            <a:ext cx="10800080" cy="1188720"/>
            <a:chOff x="696000" y="3776692"/>
            <a:chExt cx="10800080" cy="1188720"/>
          </a:xfrm>
        </p:grpSpPr>
        <p:sp>
          <p:nvSpPr>
            <p:cNvPr id="4" name="object 4"/>
            <p:cNvSpPr/>
            <p:nvPr/>
          </p:nvSpPr>
          <p:spPr>
            <a:xfrm>
              <a:off x="695998" y="3776700"/>
              <a:ext cx="10800080" cy="1188720"/>
            </a:xfrm>
            <a:custGeom>
              <a:avLst/>
              <a:gdLst/>
              <a:ahLst/>
              <a:cxnLst/>
              <a:rect l="l" t="t" r="r" b="b"/>
              <a:pathLst>
                <a:path w="10800080" h="1188720">
                  <a:moveTo>
                    <a:pt x="10799991" y="0"/>
                  </a:moveTo>
                  <a:lnTo>
                    <a:pt x="5400002" y="0"/>
                  </a:lnTo>
                  <a:lnTo>
                    <a:pt x="0" y="0"/>
                  </a:lnTo>
                  <a:lnTo>
                    <a:pt x="0" y="1188720"/>
                  </a:lnTo>
                  <a:lnTo>
                    <a:pt x="5400002" y="1188720"/>
                  </a:lnTo>
                  <a:lnTo>
                    <a:pt x="10799991" y="1188720"/>
                  </a:lnTo>
                  <a:lnTo>
                    <a:pt x="10799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40843" y="4176742"/>
              <a:ext cx="1645920" cy="422909"/>
            </a:xfrm>
            <a:custGeom>
              <a:avLst/>
              <a:gdLst/>
              <a:ahLst/>
              <a:cxnLst/>
              <a:rect l="l" t="t" r="r" b="b"/>
              <a:pathLst>
                <a:path w="1645920" h="422910">
                  <a:moveTo>
                    <a:pt x="0" y="211454"/>
                  </a:moveTo>
                  <a:lnTo>
                    <a:pt x="3020" y="193209"/>
                  </a:lnTo>
                  <a:lnTo>
                    <a:pt x="11918" y="175395"/>
                  </a:lnTo>
                  <a:lnTo>
                    <a:pt x="46355" y="141314"/>
                  </a:lnTo>
                  <a:lnTo>
                    <a:pt x="101336" y="109718"/>
                  </a:lnTo>
                  <a:lnTo>
                    <a:pt x="174883" y="81115"/>
                  </a:lnTo>
                  <a:lnTo>
                    <a:pt x="218001" y="68095"/>
                  </a:lnTo>
                  <a:lnTo>
                    <a:pt x="265021" y="56014"/>
                  </a:lnTo>
                  <a:lnTo>
                    <a:pt x="315693" y="44935"/>
                  </a:lnTo>
                  <a:lnTo>
                    <a:pt x="369772" y="34921"/>
                  </a:lnTo>
                  <a:lnTo>
                    <a:pt x="427011" y="26037"/>
                  </a:lnTo>
                  <a:lnTo>
                    <a:pt x="487162" y="18346"/>
                  </a:lnTo>
                  <a:lnTo>
                    <a:pt x="549979" y="11910"/>
                  </a:lnTo>
                  <a:lnTo>
                    <a:pt x="615214" y="6795"/>
                  </a:lnTo>
                  <a:lnTo>
                    <a:pt x="682621" y="3062"/>
                  </a:lnTo>
                  <a:lnTo>
                    <a:pt x="751951" y="776"/>
                  </a:lnTo>
                  <a:lnTo>
                    <a:pt x="822959" y="0"/>
                  </a:lnTo>
                  <a:lnTo>
                    <a:pt x="893968" y="776"/>
                  </a:lnTo>
                  <a:lnTo>
                    <a:pt x="963298" y="3062"/>
                  </a:lnTo>
                  <a:lnTo>
                    <a:pt x="1030705" y="6795"/>
                  </a:lnTo>
                  <a:lnTo>
                    <a:pt x="1095940" y="11910"/>
                  </a:lnTo>
                  <a:lnTo>
                    <a:pt x="1158756" y="18346"/>
                  </a:lnTo>
                  <a:lnTo>
                    <a:pt x="1218908" y="26037"/>
                  </a:lnTo>
                  <a:lnTo>
                    <a:pt x="1276146" y="34921"/>
                  </a:lnTo>
                  <a:lnTo>
                    <a:pt x="1330226" y="44935"/>
                  </a:lnTo>
                  <a:lnTo>
                    <a:pt x="1380898" y="56014"/>
                  </a:lnTo>
                  <a:lnTo>
                    <a:pt x="1427917" y="68095"/>
                  </a:lnTo>
                  <a:lnTo>
                    <a:pt x="1471036" y="81115"/>
                  </a:lnTo>
                  <a:lnTo>
                    <a:pt x="1510007" y="95010"/>
                  </a:lnTo>
                  <a:lnTo>
                    <a:pt x="1574518" y="125173"/>
                  </a:lnTo>
                  <a:lnTo>
                    <a:pt x="1619474" y="158075"/>
                  </a:lnTo>
                  <a:lnTo>
                    <a:pt x="1642899" y="193209"/>
                  </a:lnTo>
                  <a:lnTo>
                    <a:pt x="1645919" y="211454"/>
                  </a:lnTo>
                  <a:lnTo>
                    <a:pt x="1619474" y="264833"/>
                  </a:lnTo>
                  <a:lnTo>
                    <a:pt x="1574518" y="297736"/>
                  </a:lnTo>
                  <a:lnTo>
                    <a:pt x="1510007" y="327898"/>
                  </a:lnTo>
                  <a:lnTo>
                    <a:pt x="1471036" y="341794"/>
                  </a:lnTo>
                  <a:lnTo>
                    <a:pt x="1427917" y="354814"/>
                  </a:lnTo>
                  <a:lnTo>
                    <a:pt x="1380898" y="366895"/>
                  </a:lnTo>
                  <a:lnTo>
                    <a:pt x="1330226" y="377974"/>
                  </a:lnTo>
                  <a:lnTo>
                    <a:pt x="1276146" y="387987"/>
                  </a:lnTo>
                  <a:lnTo>
                    <a:pt x="1218908" y="396871"/>
                  </a:lnTo>
                  <a:lnTo>
                    <a:pt x="1158756" y="404563"/>
                  </a:lnTo>
                  <a:lnTo>
                    <a:pt x="1095940" y="410998"/>
                  </a:lnTo>
                  <a:lnTo>
                    <a:pt x="1030705" y="416114"/>
                  </a:lnTo>
                  <a:lnTo>
                    <a:pt x="963298" y="419847"/>
                  </a:lnTo>
                  <a:lnTo>
                    <a:pt x="893968" y="422133"/>
                  </a:lnTo>
                  <a:lnTo>
                    <a:pt x="822959" y="422909"/>
                  </a:lnTo>
                  <a:lnTo>
                    <a:pt x="751951" y="422133"/>
                  </a:lnTo>
                  <a:lnTo>
                    <a:pt x="682621" y="419847"/>
                  </a:lnTo>
                  <a:lnTo>
                    <a:pt x="615214" y="416114"/>
                  </a:lnTo>
                  <a:lnTo>
                    <a:pt x="549979" y="410998"/>
                  </a:lnTo>
                  <a:lnTo>
                    <a:pt x="487162" y="404563"/>
                  </a:lnTo>
                  <a:lnTo>
                    <a:pt x="427011" y="396871"/>
                  </a:lnTo>
                  <a:lnTo>
                    <a:pt x="369772" y="387987"/>
                  </a:lnTo>
                  <a:lnTo>
                    <a:pt x="315693" y="377974"/>
                  </a:lnTo>
                  <a:lnTo>
                    <a:pt x="265021" y="366895"/>
                  </a:lnTo>
                  <a:lnTo>
                    <a:pt x="218001" y="354814"/>
                  </a:lnTo>
                  <a:lnTo>
                    <a:pt x="174883" y="341794"/>
                  </a:lnTo>
                  <a:lnTo>
                    <a:pt x="135912" y="327898"/>
                  </a:lnTo>
                  <a:lnTo>
                    <a:pt x="71401" y="297736"/>
                  </a:lnTo>
                  <a:lnTo>
                    <a:pt x="26445" y="264833"/>
                  </a:lnTo>
                  <a:lnTo>
                    <a:pt x="3020" y="229699"/>
                  </a:lnTo>
                  <a:lnTo>
                    <a:pt x="0" y="211454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80156" y="4179073"/>
              <a:ext cx="1554480" cy="422909"/>
            </a:xfrm>
            <a:custGeom>
              <a:avLst/>
              <a:gdLst/>
              <a:ahLst/>
              <a:cxnLst/>
              <a:rect l="l" t="t" r="r" b="b"/>
              <a:pathLst>
                <a:path w="1554479" h="422910">
                  <a:moveTo>
                    <a:pt x="0" y="211455"/>
                  </a:moveTo>
                  <a:lnTo>
                    <a:pt x="3176" y="192208"/>
                  </a:lnTo>
                  <a:lnTo>
                    <a:pt x="12522" y="173445"/>
                  </a:lnTo>
                  <a:lnTo>
                    <a:pt x="48626" y="137671"/>
                  </a:lnTo>
                  <a:lnTo>
                    <a:pt x="106115" y="104729"/>
                  </a:lnTo>
                  <a:lnTo>
                    <a:pt x="142194" y="89507"/>
                  </a:lnTo>
                  <a:lnTo>
                    <a:pt x="182797" y="75217"/>
                  </a:lnTo>
                  <a:lnTo>
                    <a:pt x="227648" y="61933"/>
                  </a:lnTo>
                  <a:lnTo>
                    <a:pt x="276474" y="49731"/>
                  </a:lnTo>
                  <a:lnTo>
                    <a:pt x="329000" y="38685"/>
                  </a:lnTo>
                  <a:lnTo>
                    <a:pt x="384951" y="28869"/>
                  </a:lnTo>
                  <a:lnTo>
                    <a:pt x="444055" y="20359"/>
                  </a:lnTo>
                  <a:lnTo>
                    <a:pt x="506035" y="13229"/>
                  </a:lnTo>
                  <a:lnTo>
                    <a:pt x="570618" y="7553"/>
                  </a:lnTo>
                  <a:lnTo>
                    <a:pt x="637529" y="3406"/>
                  </a:lnTo>
                  <a:lnTo>
                    <a:pt x="706495" y="864"/>
                  </a:lnTo>
                  <a:lnTo>
                    <a:pt x="777239" y="0"/>
                  </a:lnTo>
                  <a:lnTo>
                    <a:pt x="847984" y="864"/>
                  </a:lnTo>
                  <a:lnTo>
                    <a:pt x="916949" y="3406"/>
                  </a:lnTo>
                  <a:lnTo>
                    <a:pt x="983860" y="7553"/>
                  </a:lnTo>
                  <a:lnTo>
                    <a:pt x="1048444" y="13229"/>
                  </a:lnTo>
                  <a:lnTo>
                    <a:pt x="1110424" y="20359"/>
                  </a:lnTo>
                  <a:lnTo>
                    <a:pt x="1169527" y="28869"/>
                  </a:lnTo>
                  <a:lnTo>
                    <a:pt x="1225479" y="38685"/>
                  </a:lnTo>
                  <a:lnTo>
                    <a:pt x="1278005" y="49731"/>
                  </a:lnTo>
                  <a:lnTo>
                    <a:pt x="1326831" y="61933"/>
                  </a:lnTo>
                  <a:lnTo>
                    <a:pt x="1371682" y="75217"/>
                  </a:lnTo>
                  <a:lnTo>
                    <a:pt x="1412284" y="89507"/>
                  </a:lnTo>
                  <a:lnTo>
                    <a:pt x="1448363" y="104729"/>
                  </a:lnTo>
                  <a:lnTo>
                    <a:pt x="1505853" y="137671"/>
                  </a:lnTo>
                  <a:lnTo>
                    <a:pt x="1541957" y="173445"/>
                  </a:lnTo>
                  <a:lnTo>
                    <a:pt x="1554479" y="211455"/>
                  </a:lnTo>
                  <a:lnTo>
                    <a:pt x="1541957" y="249464"/>
                  </a:lnTo>
                  <a:lnTo>
                    <a:pt x="1505853" y="285238"/>
                  </a:lnTo>
                  <a:lnTo>
                    <a:pt x="1448363" y="318180"/>
                  </a:lnTo>
                  <a:lnTo>
                    <a:pt x="1412284" y="333402"/>
                  </a:lnTo>
                  <a:lnTo>
                    <a:pt x="1371682" y="347693"/>
                  </a:lnTo>
                  <a:lnTo>
                    <a:pt x="1326831" y="360976"/>
                  </a:lnTo>
                  <a:lnTo>
                    <a:pt x="1278005" y="373178"/>
                  </a:lnTo>
                  <a:lnTo>
                    <a:pt x="1225479" y="384224"/>
                  </a:lnTo>
                  <a:lnTo>
                    <a:pt x="1169527" y="394040"/>
                  </a:lnTo>
                  <a:lnTo>
                    <a:pt x="1110424" y="402550"/>
                  </a:lnTo>
                  <a:lnTo>
                    <a:pt x="1048444" y="409681"/>
                  </a:lnTo>
                  <a:lnTo>
                    <a:pt x="983860" y="415356"/>
                  </a:lnTo>
                  <a:lnTo>
                    <a:pt x="916949" y="419503"/>
                  </a:lnTo>
                  <a:lnTo>
                    <a:pt x="847984" y="422046"/>
                  </a:lnTo>
                  <a:lnTo>
                    <a:pt x="777239" y="422910"/>
                  </a:lnTo>
                  <a:lnTo>
                    <a:pt x="706495" y="422046"/>
                  </a:lnTo>
                  <a:lnTo>
                    <a:pt x="637529" y="419503"/>
                  </a:lnTo>
                  <a:lnTo>
                    <a:pt x="570618" y="415356"/>
                  </a:lnTo>
                  <a:lnTo>
                    <a:pt x="506035" y="409681"/>
                  </a:lnTo>
                  <a:lnTo>
                    <a:pt x="444055" y="402550"/>
                  </a:lnTo>
                  <a:lnTo>
                    <a:pt x="384951" y="394040"/>
                  </a:lnTo>
                  <a:lnTo>
                    <a:pt x="329000" y="384224"/>
                  </a:lnTo>
                  <a:lnTo>
                    <a:pt x="276474" y="373178"/>
                  </a:lnTo>
                  <a:lnTo>
                    <a:pt x="227648" y="360976"/>
                  </a:lnTo>
                  <a:lnTo>
                    <a:pt x="182797" y="347693"/>
                  </a:lnTo>
                  <a:lnTo>
                    <a:pt x="142194" y="333402"/>
                  </a:lnTo>
                  <a:lnTo>
                    <a:pt x="106115" y="318180"/>
                  </a:lnTo>
                  <a:lnTo>
                    <a:pt x="48626" y="285238"/>
                  </a:lnTo>
                  <a:lnTo>
                    <a:pt x="12522" y="249464"/>
                  </a:lnTo>
                  <a:lnTo>
                    <a:pt x="3176" y="230701"/>
                  </a:lnTo>
                  <a:lnTo>
                    <a:pt x="0" y="211455"/>
                  </a:lnTo>
                  <a:close/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1237" y="1191209"/>
          <a:ext cx="10814685" cy="459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40"/>
                <a:gridCol w="5400040"/>
              </a:tblGrid>
              <a:tr h="629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3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ttíibute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Deíi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ttíibute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2295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Iľ</a:t>
                      </a:r>
                      <a:r>
                        <a:rPr dirty="0" sz="24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’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alue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manuall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daľabase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159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766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Iľ</a:t>
                      </a:r>
                      <a:r>
                        <a:rPr dirty="0" sz="24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’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alue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deíi</a:t>
                      </a:r>
                      <a:r>
                        <a:rPr dirty="0" sz="2400" spc="-1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calculaľe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om  </a:t>
                      </a:r>
                      <a:r>
                        <a:rPr dirty="0" sz="2400" spc="-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oľheí</a:t>
                      </a:r>
                      <a:r>
                        <a:rPr dirty="0" sz="2400" spc="-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aľľíibuľes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3302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E.g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Bi</a:t>
                      </a:r>
                      <a:r>
                        <a:rPr dirty="0" sz="2400" spc="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ľhdaľe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603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E.g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Age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marL="85725" marR="196850" indent="979169">
                        <a:lnSpc>
                          <a:spcPct val="104000"/>
                        </a:lnSpc>
                        <a:spcBef>
                          <a:spcPts val="300"/>
                        </a:spcBef>
                      </a:pP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(ca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b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calculaľe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usin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g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cuí</a:t>
                      </a:r>
                      <a:r>
                        <a:rPr dirty="0" sz="20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daľ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0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0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and  </a:t>
                      </a:r>
                      <a:r>
                        <a:rPr dirty="0" sz="2000" spc="-7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biíľhdaľe)</a:t>
                      </a:r>
                      <a:endParaRPr sz="2000">
                        <a:latin typeface="Roboto Bk"/>
                        <a:cs typeface="Roboto Bk"/>
                      </a:endParaRPr>
                    </a:p>
                  </a:txBody>
                  <a:tcPr marL="0" marR="0" marB="0" marT="336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8873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Symbol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algn="ctr" marR="858519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800" spc="-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Biíľhdaľe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603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Symbol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algn="ctr" marL="321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800" spc="-1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Age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603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567880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Entit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wit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h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80">
                <a:solidFill>
                  <a:srgbClr val="363636"/>
                </a:solidFill>
                <a:latin typeface="Arial"/>
                <a:cs typeface="Arial"/>
              </a:rPr>
              <a:t>al</a:t>
            </a:r>
            <a:r>
              <a:rPr dirty="0" sz="3400" spc="-12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5">
                <a:solidFill>
                  <a:srgbClr val="363636"/>
                </a:solidFill>
                <a:latin typeface="Arial"/>
                <a:cs typeface="Arial"/>
              </a:rPr>
              <a:t>type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85">
                <a:solidFill>
                  <a:srgbClr val="363636"/>
                </a:solidFill>
                <a:latin typeface="Arial"/>
                <a:cs typeface="Arial"/>
              </a:rPr>
              <a:t>ttíibutes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162" y="1131047"/>
            <a:ext cx="8562974" cy="38695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0525" y="3566245"/>
            <a:ext cx="720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3826250" y="2546525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RollNo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7859" y="2524114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3806" y="4553127"/>
            <a:ext cx="903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Phon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6536" y="4539636"/>
            <a:ext cx="921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Bi</a:t>
            </a:r>
            <a:r>
              <a:rPr dirty="0" sz="18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Daľe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9436" y="1678295"/>
            <a:ext cx="1009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Fiís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1050" y="1707546"/>
            <a:ext cx="996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Las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5511" y="1169210"/>
            <a:ext cx="6362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 marR="5080" indent="-4064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Middle 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5220" y="3561889"/>
            <a:ext cx="766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Add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ess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9851" y="3568875"/>
            <a:ext cx="377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Age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63601" y="2566872"/>
            <a:ext cx="97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Apaíľmenľ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32887" y="4566324"/>
            <a:ext cx="441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ea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17795" y="3551936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Sľíeeľ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4685" y="2480321"/>
            <a:ext cx="1243965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Composiľe</a:t>
            </a:r>
            <a:endParaRPr sz="1800">
              <a:latin typeface="Roboto Bk"/>
              <a:cs typeface="Roboto Bk"/>
            </a:endParaRPr>
          </a:p>
          <a:p>
            <a:pPr marL="257175">
              <a:lnSpc>
                <a:spcPct val="100000"/>
              </a:lnSpc>
              <a:spcBef>
                <a:spcPts val="172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Composiľe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7951" y="1928876"/>
            <a:ext cx="578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Single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1855" y="2109180"/>
            <a:ext cx="691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49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baseline="-23148" sz="2700" spc="-73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1800" spc="-490" b="1">
                <a:solidFill>
                  <a:srgbClr val="212121"/>
                </a:solidFill>
                <a:latin typeface="Roboto Bk"/>
                <a:cs typeface="Roboto Bk"/>
              </a:rPr>
              <a:t>im</a:t>
            </a:r>
            <a:r>
              <a:rPr dirty="0" baseline="-23148" sz="2700" spc="-735" b="1">
                <a:solidFill>
                  <a:srgbClr val="212121"/>
                </a:solidFill>
                <a:latin typeface="Roboto Bk"/>
                <a:cs typeface="Roboto Bk"/>
              </a:rPr>
              <a:t>alu</a:t>
            </a:r>
            <a:r>
              <a:rPr dirty="0" sz="1800" spc="-49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baseline="-23148" sz="2700" spc="-73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90" b="1">
                <a:solidFill>
                  <a:srgbClr val="212121"/>
                </a:solidFill>
                <a:latin typeface="Roboto Bk"/>
                <a:cs typeface="Roboto Bk"/>
              </a:rPr>
              <a:t>le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8912" y="4075110"/>
            <a:ext cx="7524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Mulľiple 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Value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1702" y="4072501"/>
            <a:ext cx="611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6293" y="2961716"/>
            <a:ext cx="701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Deíived</a:t>
            </a:r>
            <a:endParaRPr sz="1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14820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5">
                <a:solidFill>
                  <a:srgbClr val="363636"/>
                </a:solidFill>
                <a:latin typeface="Arial"/>
                <a:cs typeface="Arial"/>
              </a:rPr>
              <a:t>Exeícise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3695" y="756967"/>
            <a:ext cx="6875145" cy="24085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aw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60" b="1">
                <a:solidFill>
                  <a:srgbClr val="212121"/>
                </a:solidFill>
                <a:latin typeface="Roboto Bk"/>
                <a:cs typeface="Roboto Bk"/>
              </a:rPr>
              <a:t>E-</a:t>
            </a:r>
            <a:r>
              <a:rPr dirty="0" sz="2400" spc="-33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diag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1C6FA9"/>
                </a:solidFill>
                <a:latin typeface="Roboto Bk"/>
                <a:cs typeface="Roboto Bk"/>
              </a:rPr>
              <a:t>Bankin</a:t>
            </a:r>
            <a:r>
              <a:rPr dirty="0" sz="2400" spc="-190" b="1">
                <a:solidFill>
                  <a:srgbClr val="1C6FA9"/>
                </a:solidFill>
                <a:latin typeface="Roboto Bk"/>
                <a:cs typeface="Roboto Bk"/>
              </a:rPr>
              <a:t>g</a:t>
            </a:r>
            <a:r>
              <a:rPr dirty="0" sz="2400" spc="-5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1C6FA9"/>
                </a:solidFill>
                <a:latin typeface="Roboto Bk"/>
                <a:cs typeface="Roboto Bk"/>
              </a:rPr>
              <a:t>Managemen</a:t>
            </a:r>
            <a:r>
              <a:rPr dirty="0" sz="2400" spc="-75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4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1C6FA9"/>
                </a:solidFill>
                <a:latin typeface="Roboto Bk"/>
                <a:cs typeface="Roboto Bk"/>
              </a:rPr>
              <a:t>Sysľe</a:t>
            </a:r>
            <a:r>
              <a:rPr dirty="0" sz="2400" spc="-195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Díaw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1C6FA9"/>
                </a:solidFill>
                <a:latin typeface="Roboto Bk"/>
                <a:cs typeface="Roboto Bk"/>
              </a:rPr>
              <a:t>Hospiľal</a:t>
            </a:r>
            <a:r>
              <a:rPr dirty="0" sz="24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1C6FA9"/>
                </a:solidFill>
                <a:latin typeface="Roboto Bk"/>
                <a:cs typeface="Roboto Bk"/>
              </a:rPr>
              <a:t>Managemenľ</a:t>
            </a:r>
            <a:r>
              <a:rPr dirty="0" sz="24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1C6FA9"/>
                </a:solidFill>
                <a:latin typeface="Roboto Bk"/>
                <a:cs typeface="Roboto Bk"/>
              </a:rPr>
              <a:t>Sysľem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Díaw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1C6FA9"/>
                </a:solidFill>
                <a:latin typeface="Roboto Bk"/>
                <a:cs typeface="Roboto Bk"/>
              </a:rPr>
              <a:t>College</a:t>
            </a:r>
            <a:r>
              <a:rPr dirty="0" sz="2400" spc="-5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1C6FA9"/>
                </a:solidFill>
                <a:latin typeface="Roboto Bk"/>
                <a:cs typeface="Roboto Bk"/>
              </a:rPr>
              <a:t>Managemenľ</a:t>
            </a:r>
            <a:r>
              <a:rPr dirty="0" sz="24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1C6FA9"/>
                </a:solidFill>
                <a:latin typeface="Roboto Bk"/>
                <a:cs typeface="Roboto Bk"/>
              </a:rPr>
              <a:t>Sysľem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onl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2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enľiľies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Keep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píopeí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ľwo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enľiľies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Us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ľype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36042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35">
                <a:solidFill>
                  <a:srgbClr val="363636"/>
                </a:solidFill>
                <a:latin typeface="Arial"/>
                <a:cs typeface="Arial"/>
              </a:rPr>
              <a:t>Descíipti</a:t>
            </a:r>
            <a:r>
              <a:rPr dirty="0" sz="3400" spc="-300">
                <a:solidFill>
                  <a:srgbClr val="363636"/>
                </a:solidFill>
                <a:latin typeface="Arial"/>
                <a:cs typeface="Arial"/>
              </a:rPr>
              <a:t>v</a:t>
            </a: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ttíibute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4622" y="3699030"/>
            <a:ext cx="1698625" cy="744855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26060" rIns="0" bIns="0" rtlCol="0" vert="horz">
            <a:spAutoFit/>
          </a:bodyPr>
          <a:lstStyle/>
          <a:p>
            <a:pPr marL="501015">
              <a:lnSpc>
                <a:spcPct val="100000"/>
              </a:lnSpc>
              <a:spcBef>
                <a:spcPts val="178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4599" y="3694674"/>
            <a:ext cx="1698625" cy="744855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260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Book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8548" y="3620651"/>
            <a:ext cx="1724660" cy="892810"/>
          </a:xfrm>
          <a:custGeom>
            <a:avLst/>
            <a:gdLst/>
            <a:ahLst/>
            <a:cxnLst/>
            <a:rect l="l" t="t" r="r" b="b"/>
            <a:pathLst>
              <a:path w="1724659" h="892810">
                <a:moveTo>
                  <a:pt x="0" y="446314"/>
                </a:moveTo>
                <a:lnTo>
                  <a:pt x="862149" y="0"/>
                </a:lnTo>
                <a:lnTo>
                  <a:pt x="1724298" y="446314"/>
                </a:lnTo>
                <a:lnTo>
                  <a:pt x="862149" y="892629"/>
                </a:lnTo>
                <a:lnTo>
                  <a:pt x="0" y="446314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56338" y="3907961"/>
            <a:ext cx="509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Issue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14512" y="2825860"/>
            <a:ext cx="6054725" cy="1255395"/>
            <a:chOff x="1814512" y="2825860"/>
            <a:chExt cx="6054725" cy="1255395"/>
          </a:xfrm>
        </p:grpSpPr>
        <p:sp>
          <p:nvSpPr>
            <p:cNvPr id="8" name="object 8"/>
            <p:cNvSpPr/>
            <p:nvPr/>
          </p:nvSpPr>
          <p:spPr>
            <a:xfrm>
              <a:off x="4366796" y="4066966"/>
              <a:ext cx="3488054" cy="0"/>
            </a:xfrm>
            <a:custGeom>
              <a:avLst/>
              <a:gdLst/>
              <a:ahLst/>
              <a:cxnLst/>
              <a:rect l="l" t="t" r="r" b="b"/>
              <a:pathLst>
                <a:path w="3488054" h="0">
                  <a:moveTo>
                    <a:pt x="2606050" y="0"/>
                  </a:moveTo>
                  <a:lnTo>
                    <a:pt x="3487750" y="0"/>
                  </a:lnTo>
                </a:path>
                <a:path w="3488054" h="0">
                  <a:moveTo>
                    <a:pt x="0" y="0"/>
                  </a:moveTo>
                  <a:lnTo>
                    <a:pt x="881752" y="1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28800" y="2840147"/>
              <a:ext cx="1694814" cy="859155"/>
            </a:xfrm>
            <a:custGeom>
              <a:avLst/>
              <a:gdLst/>
              <a:ahLst/>
              <a:cxnLst/>
              <a:rect l="l" t="t" r="r" b="b"/>
              <a:pathLst>
                <a:path w="1694814" h="859154">
                  <a:moveTo>
                    <a:pt x="731519" y="422909"/>
                  </a:moveTo>
                  <a:lnTo>
                    <a:pt x="1694819" y="858809"/>
                  </a:lnTo>
                </a:path>
                <a:path w="1694814" h="859154">
                  <a:moveTo>
                    <a:pt x="0" y="211454"/>
                  </a:moveTo>
                  <a:lnTo>
                    <a:pt x="3348" y="191090"/>
                  </a:lnTo>
                  <a:lnTo>
                    <a:pt x="13190" y="171273"/>
                  </a:lnTo>
                  <a:lnTo>
                    <a:pt x="51126" y="133637"/>
                  </a:lnTo>
                  <a:lnTo>
                    <a:pt x="111356" y="99255"/>
                  </a:lnTo>
                  <a:lnTo>
                    <a:pt x="149064" y="83506"/>
                  </a:lnTo>
                  <a:lnTo>
                    <a:pt x="191426" y="68836"/>
                  </a:lnTo>
                  <a:lnTo>
                    <a:pt x="238136" y="55334"/>
                  </a:lnTo>
                  <a:lnTo>
                    <a:pt x="288885" y="43088"/>
                  </a:lnTo>
                  <a:lnTo>
                    <a:pt x="343369" y="32188"/>
                  </a:lnTo>
                  <a:lnTo>
                    <a:pt x="401281" y="22722"/>
                  </a:lnTo>
                  <a:lnTo>
                    <a:pt x="462313" y="14778"/>
                  </a:lnTo>
                  <a:lnTo>
                    <a:pt x="526159" y="8445"/>
                  </a:lnTo>
                  <a:lnTo>
                    <a:pt x="592514" y="3812"/>
                  </a:lnTo>
                  <a:lnTo>
                    <a:pt x="661069" y="967"/>
                  </a:lnTo>
                  <a:lnTo>
                    <a:pt x="731519" y="0"/>
                  </a:lnTo>
                  <a:lnTo>
                    <a:pt x="801970" y="967"/>
                  </a:lnTo>
                  <a:lnTo>
                    <a:pt x="870525" y="3812"/>
                  </a:lnTo>
                  <a:lnTo>
                    <a:pt x="936880" y="8445"/>
                  </a:lnTo>
                  <a:lnTo>
                    <a:pt x="1000726" y="14778"/>
                  </a:lnTo>
                  <a:lnTo>
                    <a:pt x="1061758" y="22722"/>
                  </a:lnTo>
                  <a:lnTo>
                    <a:pt x="1119670" y="32188"/>
                  </a:lnTo>
                  <a:lnTo>
                    <a:pt x="1174154" y="43088"/>
                  </a:lnTo>
                  <a:lnTo>
                    <a:pt x="1224903" y="55334"/>
                  </a:lnTo>
                  <a:lnTo>
                    <a:pt x="1271613" y="68836"/>
                  </a:lnTo>
                  <a:lnTo>
                    <a:pt x="1313975" y="83506"/>
                  </a:lnTo>
                  <a:lnTo>
                    <a:pt x="1351683" y="99255"/>
                  </a:lnTo>
                  <a:lnTo>
                    <a:pt x="1411913" y="133637"/>
                  </a:lnTo>
                  <a:lnTo>
                    <a:pt x="1449849" y="171273"/>
                  </a:lnTo>
                  <a:lnTo>
                    <a:pt x="1463039" y="211454"/>
                  </a:lnTo>
                  <a:lnTo>
                    <a:pt x="1449849" y="251636"/>
                  </a:lnTo>
                  <a:lnTo>
                    <a:pt x="1411913" y="289272"/>
                  </a:lnTo>
                  <a:lnTo>
                    <a:pt x="1351683" y="323654"/>
                  </a:lnTo>
                  <a:lnTo>
                    <a:pt x="1313975" y="339403"/>
                  </a:lnTo>
                  <a:lnTo>
                    <a:pt x="1271613" y="354073"/>
                  </a:lnTo>
                  <a:lnTo>
                    <a:pt x="1224903" y="367575"/>
                  </a:lnTo>
                  <a:lnTo>
                    <a:pt x="1174154" y="379820"/>
                  </a:lnTo>
                  <a:lnTo>
                    <a:pt x="1119670" y="390721"/>
                  </a:lnTo>
                  <a:lnTo>
                    <a:pt x="1061758" y="400187"/>
                  </a:lnTo>
                  <a:lnTo>
                    <a:pt x="1000726" y="408131"/>
                  </a:lnTo>
                  <a:lnTo>
                    <a:pt x="936880" y="414463"/>
                  </a:lnTo>
                  <a:lnTo>
                    <a:pt x="870525" y="419097"/>
                  </a:lnTo>
                  <a:lnTo>
                    <a:pt x="801970" y="421942"/>
                  </a:lnTo>
                  <a:lnTo>
                    <a:pt x="731519" y="422909"/>
                  </a:lnTo>
                  <a:lnTo>
                    <a:pt x="661069" y="421942"/>
                  </a:lnTo>
                  <a:lnTo>
                    <a:pt x="592514" y="419097"/>
                  </a:lnTo>
                  <a:lnTo>
                    <a:pt x="526159" y="414463"/>
                  </a:lnTo>
                  <a:lnTo>
                    <a:pt x="462313" y="408131"/>
                  </a:lnTo>
                  <a:lnTo>
                    <a:pt x="401281" y="400187"/>
                  </a:lnTo>
                  <a:lnTo>
                    <a:pt x="343369" y="390721"/>
                  </a:lnTo>
                  <a:lnTo>
                    <a:pt x="288885" y="379820"/>
                  </a:lnTo>
                  <a:lnTo>
                    <a:pt x="238136" y="367575"/>
                  </a:lnTo>
                  <a:lnTo>
                    <a:pt x="191426" y="354073"/>
                  </a:lnTo>
                  <a:lnTo>
                    <a:pt x="149064" y="339403"/>
                  </a:lnTo>
                  <a:lnTo>
                    <a:pt x="111356" y="323654"/>
                  </a:lnTo>
                  <a:lnTo>
                    <a:pt x="51126" y="289272"/>
                  </a:lnTo>
                  <a:lnTo>
                    <a:pt x="13190" y="251636"/>
                  </a:lnTo>
                  <a:lnTo>
                    <a:pt x="3348" y="231819"/>
                  </a:lnTo>
                  <a:lnTo>
                    <a:pt x="0" y="211454"/>
                  </a:lnTo>
                  <a:close/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248922" y="2892599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3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RollNo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46922" y="2817736"/>
            <a:ext cx="1463040" cy="881380"/>
          </a:xfrm>
          <a:custGeom>
            <a:avLst/>
            <a:gdLst/>
            <a:ahLst/>
            <a:cxnLst/>
            <a:rect l="l" t="t" r="r" b="b"/>
            <a:pathLst>
              <a:path w="1463039" h="881379">
                <a:moveTo>
                  <a:pt x="731519" y="422909"/>
                </a:moveTo>
                <a:lnTo>
                  <a:pt x="76919" y="881309"/>
                </a:lnTo>
              </a:path>
              <a:path w="1463039" h="881379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5" y="43088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3" y="14778"/>
                </a:lnTo>
                <a:lnTo>
                  <a:pt x="526159" y="8445"/>
                </a:lnTo>
                <a:lnTo>
                  <a:pt x="592514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70" y="967"/>
                </a:lnTo>
                <a:lnTo>
                  <a:pt x="870525" y="3812"/>
                </a:lnTo>
                <a:lnTo>
                  <a:pt x="936880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70" y="32188"/>
                </a:lnTo>
                <a:lnTo>
                  <a:pt x="1174154" y="43088"/>
                </a:lnTo>
                <a:lnTo>
                  <a:pt x="1224903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3" y="367575"/>
                </a:lnTo>
                <a:lnTo>
                  <a:pt x="1174154" y="379820"/>
                </a:lnTo>
                <a:lnTo>
                  <a:pt x="1119670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80" y="414464"/>
                </a:lnTo>
                <a:lnTo>
                  <a:pt x="870525" y="419097"/>
                </a:lnTo>
                <a:lnTo>
                  <a:pt x="801970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4" y="419097"/>
                </a:lnTo>
                <a:lnTo>
                  <a:pt x="526159" y="414464"/>
                </a:lnTo>
                <a:lnTo>
                  <a:pt x="462313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00531" y="2870187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43102" y="4439257"/>
            <a:ext cx="1581150" cy="833755"/>
          </a:xfrm>
          <a:custGeom>
            <a:avLst/>
            <a:gdLst/>
            <a:ahLst/>
            <a:cxnLst/>
            <a:rect l="l" t="t" r="r" b="b"/>
            <a:pathLst>
              <a:path w="1581150" h="833754">
                <a:moveTo>
                  <a:pt x="1580605" y="0"/>
                </a:moveTo>
                <a:lnTo>
                  <a:pt x="749805" y="404874"/>
                </a:lnTo>
              </a:path>
              <a:path w="1581150" h="833754">
                <a:moveTo>
                  <a:pt x="0" y="622039"/>
                </a:moveTo>
                <a:lnTo>
                  <a:pt x="3348" y="601674"/>
                </a:lnTo>
                <a:lnTo>
                  <a:pt x="13190" y="581857"/>
                </a:lnTo>
                <a:lnTo>
                  <a:pt x="51126" y="544221"/>
                </a:lnTo>
                <a:lnTo>
                  <a:pt x="111356" y="509839"/>
                </a:lnTo>
                <a:lnTo>
                  <a:pt x="149064" y="494090"/>
                </a:lnTo>
                <a:lnTo>
                  <a:pt x="191426" y="479420"/>
                </a:lnTo>
                <a:lnTo>
                  <a:pt x="238136" y="465918"/>
                </a:lnTo>
                <a:lnTo>
                  <a:pt x="288885" y="453673"/>
                </a:lnTo>
                <a:lnTo>
                  <a:pt x="343369" y="442773"/>
                </a:lnTo>
                <a:lnTo>
                  <a:pt x="401281" y="433307"/>
                </a:lnTo>
                <a:lnTo>
                  <a:pt x="462313" y="425363"/>
                </a:lnTo>
                <a:lnTo>
                  <a:pt x="526159" y="419030"/>
                </a:lnTo>
                <a:lnTo>
                  <a:pt x="592514" y="414397"/>
                </a:lnTo>
                <a:lnTo>
                  <a:pt x="661069" y="411552"/>
                </a:lnTo>
                <a:lnTo>
                  <a:pt x="731519" y="410584"/>
                </a:lnTo>
                <a:lnTo>
                  <a:pt x="801970" y="411552"/>
                </a:lnTo>
                <a:lnTo>
                  <a:pt x="870525" y="414397"/>
                </a:lnTo>
                <a:lnTo>
                  <a:pt x="936880" y="419030"/>
                </a:lnTo>
                <a:lnTo>
                  <a:pt x="1000726" y="425363"/>
                </a:lnTo>
                <a:lnTo>
                  <a:pt x="1061758" y="433307"/>
                </a:lnTo>
                <a:lnTo>
                  <a:pt x="1119670" y="442773"/>
                </a:lnTo>
                <a:lnTo>
                  <a:pt x="1174154" y="453673"/>
                </a:lnTo>
                <a:lnTo>
                  <a:pt x="1224903" y="465918"/>
                </a:lnTo>
                <a:lnTo>
                  <a:pt x="1271613" y="479420"/>
                </a:lnTo>
                <a:lnTo>
                  <a:pt x="1313975" y="494090"/>
                </a:lnTo>
                <a:lnTo>
                  <a:pt x="1351683" y="509839"/>
                </a:lnTo>
                <a:lnTo>
                  <a:pt x="1411913" y="544221"/>
                </a:lnTo>
                <a:lnTo>
                  <a:pt x="1449849" y="581857"/>
                </a:lnTo>
                <a:lnTo>
                  <a:pt x="1463039" y="622039"/>
                </a:lnTo>
                <a:lnTo>
                  <a:pt x="1449849" y="662220"/>
                </a:lnTo>
                <a:lnTo>
                  <a:pt x="1411913" y="699856"/>
                </a:lnTo>
                <a:lnTo>
                  <a:pt x="1351683" y="734238"/>
                </a:lnTo>
                <a:lnTo>
                  <a:pt x="1313975" y="749988"/>
                </a:lnTo>
                <a:lnTo>
                  <a:pt x="1271613" y="764658"/>
                </a:lnTo>
                <a:lnTo>
                  <a:pt x="1224903" y="778159"/>
                </a:lnTo>
                <a:lnTo>
                  <a:pt x="1174154" y="790405"/>
                </a:lnTo>
                <a:lnTo>
                  <a:pt x="1119670" y="801305"/>
                </a:lnTo>
                <a:lnTo>
                  <a:pt x="1061758" y="810771"/>
                </a:lnTo>
                <a:lnTo>
                  <a:pt x="1000726" y="818715"/>
                </a:lnTo>
                <a:lnTo>
                  <a:pt x="936880" y="825048"/>
                </a:lnTo>
                <a:lnTo>
                  <a:pt x="870525" y="829681"/>
                </a:lnTo>
                <a:lnTo>
                  <a:pt x="801970" y="832526"/>
                </a:lnTo>
                <a:lnTo>
                  <a:pt x="731519" y="833494"/>
                </a:lnTo>
                <a:lnTo>
                  <a:pt x="661069" y="832526"/>
                </a:lnTo>
                <a:lnTo>
                  <a:pt x="592514" y="829681"/>
                </a:lnTo>
                <a:lnTo>
                  <a:pt x="526159" y="825048"/>
                </a:lnTo>
                <a:lnTo>
                  <a:pt x="462313" y="818715"/>
                </a:lnTo>
                <a:lnTo>
                  <a:pt x="401281" y="810771"/>
                </a:lnTo>
                <a:lnTo>
                  <a:pt x="343369" y="801305"/>
                </a:lnTo>
                <a:lnTo>
                  <a:pt x="288885" y="790405"/>
                </a:lnTo>
                <a:lnTo>
                  <a:pt x="238136" y="778159"/>
                </a:lnTo>
                <a:lnTo>
                  <a:pt x="191426" y="764658"/>
                </a:lnTo>
                <a:lnTo>
                  <a:pt x="149064" y="749988"/>
                </a:lnTo>
                <a:lnTo>
                  <a:pt x="111356" y="734238"/>
                </a:lnTo>
                <a:lnTo>
                  <a:pt x="51126" y="699856"/>
                </a:lnTo>
                <a:lnTo>
                  <a:pt x="13190" y="662220"/>
                </a:lnTo>
                <a:lnTo>
                  <a:pt x="3348" y="642403"/>
                </a:lnTo>
                <a:lnTo>
                  <a:pt x="0" y="622039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48825" y="4902293"/>
            <a:ext cx="651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anch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9453" y="4862662"/>
            <a:ext cx="1463040" cy="422909"/>
          </a:xfrm>
          <a:custGeom>
            <a:avLst/>
            <a:gdLst/>
            <a:ahLst/>
            <a:cxnLst/>
            <a:rect l="l" t="t" r="r" b="b"/>
            <a:pathLst>
              <a:path w="1463039" h="422910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1" y="22722"/>
                </a:lnTo>
                <a:lnTo>
                  <a:pt x="462313" y="14778"/>
                </a:lnTo>
                <a:lnTo>
                  <a:pt x="526159" y="8446"/>
                </a:lnTo>
                <a:lnTo>
                  <a:pt x="592514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70" y="967"/>
                </a:lnTo>
                <a:lnTo>
                  <a:pt x="870525" y="3812"/>
                </a:lnTo>
                <a:lnTo>
                  <a:pt x="936880" y="8446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70" y="32188"/>
                </a:lnTo>
                <a:lnTo>
                  <a:pt x="1174154" y="43089"/>
                </a:lnTo>
                <a:lnTo>
                  <a:pt x="1224903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40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3" y="367575"/>
                </a:lnTo>
                <a:lnTo>
                  <a:pt x="1174154" y="379821"/>
                </a:lnTo>
                <a:lnTo>
                  <a:pt x="1119670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80" y="414464"/>
                </a:lnTo>
                <a:lnTo>
                  <a:pt x="870525" y="419097"/>
                </a:lnTo>
                <a:lnTo>
                  <a:pt x="801970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4" y="419097"/>
                </a:lnTo>
                <a:lnTo>
                  <a:pt x="526159" y="414464"/>
                </a:lnTo>
                <a:lnTo>
                  <a:pt x="462313" y="408131"/>
                </a:lnTo>
                <a:lnTo>
                  <a:pt x="401281" y="400187"/>
                </a:lnTo>
                <a:lnTo>
                  <a:pt x="343369" y="390721"/>
                </a:lnTo>
                <a:lnTo>
                  <a:pt x="288885" y="379821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99365" y="4915113"/>
            <a:ext cx="4229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Sem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23708" y="2836135"/>
            <a:ext cx="5241925" cy="2026920"/>
          </a:xfrm>
          <a:custGeom>
            <a:avLst/>
            <a:gdLst/>
            <a:ahLst/>
            <a:cxnLst/>
            <a:rect l="l" t="t" r="r" b="b"/>
            <a:pathLst>
              <a:path w="5241925" h="2026920">
                <a:moveTo>
                  <a:pt x="0" y="1607478"/>
                </a:moveTo>
                <a:lnTo>
                  <a:pt x="787199" y="2026578"/>
                </a:lnTo>
              </a:path>
              <a:path w="5241925" h="2026920">
                <a:moveTo>
                  <a:pt x="4278376" y="422909"/>
                </a:moveTo>
                <a:lnTo>
                  <a:pt x="5241676" y="858809"/>
                </a:lnTo>
              </a:path>
              <a:path w="5241925" h="2026920">
                <a:moveTo>
                  <a:pt x="3546856" y="211454"/>
                </a:moveTo>
                <a:lnTo>
                  <a:pt x="3550205" y="191090"/>
                </a:lnTo>
                <a:lnTo>
                  <a:pt x="3560046" y="171273"/>
                </a:lnTo>
                <a:lnTo>
                  <a:pt x="3597983" y="133637"/>
                </a:lnTo>
                <a:lnTo>
                  <a:pt x="3658212" y="99255"/>
                </a:lnTo>
                <a:lnTo>
                  <a:pt x="3695921" y="83506"/>
                </a:lnTo>
                <a:lnTo>
                  <a:pt x="3738283" y="68836"/>
                </a:lnTo>
                <a:lnTo>
                  <a:pt x="3784992" y="55334"/>
                </a:lnTo>
                <a:lnTo>
                  <a:pt x="3835742" y="43089"/>
                </a:lnTo>
                <a:lnTo>
                  <a:pt x="3890226" y="32188"/>
                </a:lnTo>
                <a:lnTo>
                  <a:pt x="3948137" y="22722"/>
                </a:lnTo>
                <a:lnTo>
                  <a:pt x="4009169" y="14778"/>
                </a:lnTo>
                <a:lnTo>
                  <a:pt x="4073016" y="8445"/>
                </a:lnTo>
                <a:lnTo>
                  <a:pt x="4139370" y="3812"/>
                </a:lnTo>
                <a:lnTo>
                  <a:pt x="4207926" y="967"/>
                </a:lnTo>
                <a:lnTo>
                  <a:pt x="4278376" y="0"/>
                </a:lnTo>
                <a:lnTo>
                  <a:pt x="4348826" y="967"/>
                </a:lnTo>
                <a:lnTo>
                  <a:pt x="4417382" y="3812"/>
                </a:lnTo>
                <a:lnTo>
                  <a:pt x="4483736" y="8445"/>
                </a:lnTo>
                <a:lnTo>
                  <a:pt x="4547583" y="14778"/>
                </a:lnTo>
                <a:lnTo>
                  <a:pt x="4608615" y="22722"/>
                </a:lnTo>
                <a:lnTo>
                  <a:pt x="4666526" y="32188"/>
                </a:lnTo>
                <a:lnTo>
                  <a:pt x="4721010" y="43089"/>
                </a:lnTo>
                <a:lnTo>
                  <a:pt x="4771760" y="55334"/>
                </a:lnTo>
                <a:lnTo>
                  <a:pt x="4818469" y="68836"/>
                </a:lnTo>
                <a:lnTo>
                  <a:pt x="4860831" y="83506"/>
                </a:lnTo>
                <a:lnTo>
                  <a:pt x="4898540" y="99255"/>
                </a:lnTo>
                <a:lnTo>
                  <a:pt x="4958769" y="133637"/>
                </a:lnTo>
                <a:lnTo>
                  <a:pt x="4996706" y="171273"/>
                </a:lnTo>
                <a:lnTo>
                  <a:pt x="5009896" y="211454"/>
                </a:lnTo>
                <a:lnTo>
                  <a:pt x="4996706" y="251636"/>
                </a:lnTo>
                <a:lnTo>
                  <a:pt x="4958769" y="289272"/>
                </a:lnTo>
                <a:lnTo>
                  <a:pt x="4898540" y="323654"/>
                </a:lnTo>
                <a:lnTo>
                  <a:pt x="4860831" y="339403"/>
                </a:lnTo>
                <a:lnTo>
                  <a:pt x="4818469" y="354073"/>
                </a:lnTo>
                <a:lnTo>
                  <a:pt x="4771760" y="367575"/>
                </a:lnTo>
                <a:lnTo>
                  <a:pt x="4721010" y="379821"/>
                </a:lnTo>
                <a:lnTo>
                  <a:pt x="4666526" y="390721"/>
                </a:lnTo>
                <a:lnTo>
                  <a:pt x="4608615" y="400187"/>
                </a:lnTo>
                <a:lnTo>
                  <a:pt x="4547583" y="408131"/>
                </a:lnTo>
                <a:lnTo>
                  <a:pt x="4483736" y="414464"/>
                </a:lnTo>
                <a:lnTo>
                  <a:pt x="4417382" y="419097"/>
                </a:lnTo>
                <a:lnTo>
                  <a:pt x="4348826" y="421942"/>
                </a:lnTo>
                <a:lnTo>
                  <a:pt x="4278376" y="422909"/>
                </a:lnTo>
                <a:lnTo>
                  <a:pt x="4207926" y="421942"/>
                </a:lnTo>
                <a:lnTo>
                  <a:pt x="4139370" y="419097"/>
                </a:lnTo>
                <a:lnTo>
                  <a:pt x="4073016" y="414464"/>
                </a:lnTo>
                <a:lnTo>
                  <a:pt x="4009169" y="408131"/>
                </a:lnTo>
                <a:lnTo>
                  <a:pt x="3948137" y="400187"/>
                </a:lnTo>
                <a:lnTo>
                  <a:pt x="3890226" y="390721"/>
                </a:lnTo>
                <a:lnTo>
                  <a:pt x="3835742" y="379821"/>
                </a:lnTo>
                <a:lnTo>
                  <a:pt x="3784992" y="367575"/>
                </a:lnTo>
                <a:lnTo>
                  <a:pt x="3738283" y="354073"/>
                </a:lnTo>
                <a:lnTo>
                  <a:pt x="3695921" y="339403"/>
                </a:lnTo>
                <a:lnTo>
                  <a:pt x="3658212" y="323654"/>
                </a:lnTo>
                <a:lnTo>
                  <a:pt x="3597983" y="289272"/>
                </a:lnTo>
                <a:lnTo>
                  <a:pt x="3560046" y="251636"/>
                </a:lnTo>
                <a:lnTo>
                  <a:pt x="3550205" y="231819"/>
                </a:lnTo>
                <a:lnTo>
                  <a:pt x="3546856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432532" y="2888586"/>
            <a:ext cx="737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4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BookNo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8688" y="2813723"/>
            <a:ext cx="1463040" cy="881380"/>
          </a:xfrm>
          <a:custGeom>
            <a:avLst/>
            <a:gdLst/>
            <a:ahLst/>
            <a:cxnLst/>
            <a:rect l="l" t="t" r="r" b="b"/>
            <a:pathLst>
              <a:path w="1463040" h="881379">
                <a:moveTo>
                  <a:pt x="731519" y="422909"/>
                </a:moveTo>
                <a:lnTo>
                  <a:pt x="76919" y="881309"/>
                </a:lnTo>
              </a:path>
              <a:path w="1463040" h="881379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5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2" y="14778"/>
                </a:lnTo>
                <a:lnTo>
                  <a:pt x="526159" y="8446"/>
                </a:lnTo>
                <a:lnTo>
                  <a:pt x="592513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69" y="967"/>
                </a:lnTo>
                <a:lnTo>
                  <a:pt x="870525" y="3812"/>
                </a:lnTo>
                <a:lnTo>
                  <a:pt x="936879" y="8446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69" y="32188"/>
                </a:lnTo>
                <a:lnTo>
                  <a:pt x="1174153" y="43089"/>
                </a:lnTo>
                <a:lnTo>
                  <a:pt x="1224903" y="55334"/>
                </a:lnTo>
                <a:lnTo>
                  <a:pt x="1271612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2" y="354073"/>
                </a:lnTo>
                <a:lnTo>
                  <a:pt x="1224903" y="367575"/>
                </a:lnTo>
                <a:lnTo>
                  <a:pt x="1174153" y="379820"/>
                </a:lnTo>
                <a:lnTo>
                  <a:pt x="1119669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79" y="414463"/>
                </a:lnTo>
                <a:lnTo>
                  <a:pt x="870525" y="419097"/>
                </a:lnTo>
                <a:lnTo>
                  <a:pt x="801969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3" y="419097"/>
                </a:lnTo>
                <a:lnTo>
                  <a:pt x="526159" y="414463"/>
                </a:lnTo>
                <a:lnTo>
                  <a:pt x="462312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5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142297" y="2866175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84867" y="4435245"/>
            <a:ext cx="1581150" cy="833755"/>
          </a:xfrm>
          <a:custGeom>
            <a:avLst/>
            <a:gdLst/>
            <a:ahLst/>
            <a:cxnLst/>
            <a:rect l="l" t="t" r="r" b="b"/>
            <a:pathLst>
              <a:path w="1581150" h="833754">
                <a:moveTo>
                  <a:pt x="1580606" y="0"/>
                </a:moveTo>
                <a:lnTo>
                  <a:pt x="749806" y="404874"/>
                </a:lnTo>
              </a:path>
              <a:path w="1581150" h="833754">
                <a:moveTo>
                  <a:pt x="0" y="622038"/>
                </a:moveTo>
                <a:lnTo>
                  <a:pt x="3348" y="601674"/>
                </a:lnTo>
                <a:lnTo>
                  <a:pt x="13190" y="581857"/>
                </a:lnTo>
                <a:lnTo>
                  <a:pt x="51126" y="544221"/>
                </a:lnTo>
                <a:lnTo>
                  <a:pt x="111356" y="509839"/>
                </a:lnTo>
                <a:lnTo>
                  <a:pt x="149064" y="494090"/>
                </a:lnTo>
                <a:lnTo>
                  <a:pt x="191426" y="479420"/>
                </a:lnTo>
                <a:lnTo>
                  <a:pt x="238136" y="465918"/>
                </a:lnTo>
                <a:lnTo>
                  <a:pt x="288885" y="453673"/>
                </a:lnTo>
                <a:lnTo>
                  <a:pt x="343369" y="442772"/>
                </a:lnTo>
                <a:lnTo>
                  <a:pt x="401281" y="433306"/>
                </a:lnTo>
                <a:lnTo>
                  <a:pt x="462313" y="425362"/>
                </a:lnTo>
                <a:lnTo>
                  <a:pt x="526159" y="419030"/>
                </a:lnTo>
                <a:lnTo>
                  <a:pt x="592514" y="414396"/>
                </a:lnTo>
                <a:lnTo>
                  <a:pt x="661069" y="411551"/>
                </a:lnTo>
                <a:lnTo>
                  <a:pt x="731520" y="410583"/>
                </a:lnTo>
                <a:lnTo>
                  <a:pt x="801970" y="411551"/>
                </a:lnTo>
                <a:lnTo>
                  <a:pt x="870525" y="414396"/>
                </a:lnTo>
                <a:lnTo>
                  <a:pt x="936880" y="419030"/>
                </a:lnTo>
                <a:lnTo>
                  <a:pt x="1000726" y="425362"/>
                </a:lnTo>
                <a:lnTo>
                  <a:pt x="1061758" y="433306"/>
                </a:lnTo>
                <a:lnTo>
                  <a:pt x="1119669" y="442772"/>
                </a:lnTo>
                <a:lnTo>
                  <a:pt x="1174153" y="453673"/>
                </a:lnTo>
                <a:lnTo>
                  <a:pt x="1224903" y="465918"/>
                </a:lnTo>
                <a:lnTo>
                  <a:pt x="1271612" y="479420"/>
                </a:lnTo>
                <a:lnTo>
                  <a:pt x="1313974" y="494090"/>
                </a:lnTo>
                <a:lnTo>
                  <a:pt x="1351683" y="509839"/>
                </a:lnTo>
                <a:lnTo>
                  <a:pt x="1411912" y="544221"/>
                </a:lnTo>
                <a:lnTo>
                  <a:pt x="1449849" y="581857"/>
                </a:lnTo>
                <a:lnTo>
                  <a:pt x="1463039" y="622038"/>
                </a:lnTo>
                <a:lnTo>
                  <a:pt x="1449849" y="662220"/>
                </a:lnTo>
                <a:lnTo>
                  <a:pt x="1411912" y="699856"/>
                </a:lnTo>
                <a:lnTo>
                  <a:pt x="1351683" y="734238"/>
                </a:lnTo>
                <a:lnTo>
                  <a:pt x="1313974" y="749987"/>
                </a:lnTo>
                <a:lnTo>
                  <a:pt x="1271612" y="764657"/>
                </a:lnTo>
                <a:lnTo>
                  <a:pt x="1224903" y="778159"/>
                </a:lnTo>
                <a:lnTo>
                  <a:pt x="1174153" y="790404"/>
                </a:lnTo>
                <a:lnTo>
                  <a:pt x="1119669" y="801305"/>
                </a:lnTo>
                <a:lnTo>
                  <a:pt x="1061758" y="810771"/>
                </a:lnTo>
                <a:lnTo>
                  <a:pt x="1000726" y="818715"/>
                </a:lnTo>
                <a:lnTo>
                  <a:pt x="936880" y="825047"/>
                </a:lnTo>
                <a:lnTo>
                  <a:pt x="870525" y="829681"/>
                </a:lnTo>
                <a:lnTo>
                  <a:pt x="801970" y="832526"/>
                </a:lnTo>
                <a:lnTo>
                  <a:pt x="731520" y="833493"/>
                </a:lnTo>
                <a:lnTo>
                  <a:pt x="661069" y="832526"/>
                </a:lnTo>
                <a:lnTo>
                  <a:pt x="592514" y="829681"/>
                </a:lnTo>
                <a:lnTo>
                  <a:pt x="526159" y="825047"/>
                </a:lnTo>
                <a:lnTo>
                  <a:pt x="462313" y="818715"/>
                </a:lnTo>
                <a:lnTo>
                  <a:pt x="401281" y="810771"/>
                </a:lnTo>
                <a:lnTo>
                  <a:pt x="343369" y="801305"/>
                </a:lnTo>
                <a:lnTo>
                  <a:pt x="288885" y="790404"/>
                </a:lnTo>
                <a:lnTo>
                  <a:pt x="238136" y="778159"/>
                </a:lnTo>
                <a:lnTo>
                  <a:pt x="191426" y="764657"/>
                </a:lnTo>
                <a:lnTo>
                  <a:pt x="149064" y="749987"/>
                </a:lnTo>
                <a:lnTo>
                  <a:pt x="111356" y="734238"/>
                </a:lnTo>
                <a:lnTo>
                  <a:pt x="51126" y="699856"/>
                </a:lnTo>
                <a:lnTo>
                  <a:pt x="13190" y="662220"/>
                </a:lnTo>
                <a:lnTo>
                  <a:pt x="3348" y="642403"/>
                </a:lnTo>
                <a:lnTo>
                  <a:pt x="0" y="622038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601920" y="4898280"/>
            <a:ext cx="628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uľhoí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21218" y="4858649"/>
            <a:ext cx="1463040" cy="422909"/>
          </a:xfrm>
          <a:custGeom>
            <a:avLst/>
            <a:gdLst/>
            <a:ahLst/>
            <a:cxnLst/>
            <a:rect l="l" t="t" r="r" b="b"/>
            <a:pathLst>
              <a:path w="1463040" h="422910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7" y="68836"/>
                </a:lnTo>
                <a:lnTo>
                  <a:pt x="238136" y="55334"/>
                </a:lnTo>
                <a:lnTo>
                  <a:pt x="288886" y="43088"/>
                </a:lnTo>
                <a:lnTo>
                  <a:pt x="343370" y="32188"/>
                </a:lnTo>
                <a:lnTo>
                  <a:pt x="401281" y="22722"/>
                </a:lnTo>
                <a:lnTo>
                  <a:pt x="462313" y="14778"/>
                </a:lnTo>
                <a:lnTo>
                  <a:pt x="526160" y="8445"/>
                </a:lnTo>
                <a:lnTo>
                  <a:pt x="592514" y="3812"/>
                </a:lnTo>
                <a:lnTo>
                  <a:pt x="661070" y="967"/>
                </a:lnTo>
                <a:lnTo>
                  <a:pt x="731520" y="0"/>
                </a:lnTo>
                <a:lnTo>
                  <a:pt x="801970" y="967"/>
                </a:lnTo>
                <a:lnTo>
                  <a:pt x="870526" y="3812"/>
                </a:lnTo>
                <a:lnTo>
                  <a:pt x="936880" y="8445"/>
                </a:lnTo>
                <a:lnTo>
                  <a:pt x="1000726" y="14778"/>
                </a:lnTo>
                <a:lnTo>
                  <a:pt x="1061759" y="22722"/>
                </a:lnTo>
                <a:lnTo>
                  <a:pt x="1119670" y="32188"/>
                </a:lnTo>
                <a:lnTo>
                  <a:pt x="1174154" y="43088"/>
                </a:lnTo>
                <a:lnTo>
                  <a:pt x="1224904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4" y="99255"/>
                </a:lnTo>
                <a:lnTo>
                  <a:pt x="1411913" y="133637"/>
                </a:lnTo>
                <a:lnTo>
                  <a:pt x="1449850" y="171273"/>
                </a:lnTo>
                <a:lnTo>
                  <a:pt x="1463040" y="211454"/>
                </a:lnTo>
                <a:lnTo>
                  <a:pt x="1449850" y="251636"/>
                </a:lnTo>
                <a:lnTo>
                  <a:pt x="1411913" y="289272"/>
                </a:lnTo>
                <a:lnTo>
                  <a:pt x="1351684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4" y="367575"/>
                </a:lnTo>
                <a:lnTo>
                  <a:pt x="1174154" y="379820"/>
                </a:lnTo>
                <a:lnTo>
                  <a:pt x="1119670" y="390721"/>
                </a:lnTo>
                <a:lnTo>
                  <a:pt x="1061759" y="400187"/>
                </a:lnTo>
                <a:lnTo>
                  <a:pt x="1000726" y="408131"/>
                </a:lnTo>
                <a:lnTo>
                  <a:pt x="936880" y="414463"/>
                </a:lnTo>
                <a:lnTo>
                  <a:pt x="870526" y="419097"/>
                </a:lnTo>
                <a:lnTo>
                  <a:pt x="801970" y="421942"/>
                </a:lnTo>
                <a:lnTo>
                  <a:pt x="731520" y="422909"/>
                </a:lnTo>
                <a:lnTo>
                  <a:pt x="661070" y="421942"/>
                </a:lnTo>
                <a:lnTo>
                  <a:pt x="592514" y="419097"/>
                </a:lnTo>
                <a:lnTo>
                  <a:pt x="526160" y="414463"/>
                </a:lnTo>
                <a:lnTo>
                  <a:pt x="462313" y="408131"/>
                </a:lnTo>
                <a:lnTo>
                  <a:pt x="401281" y="400187"/>
                </a:lnTo>
                <a:lnTo>
                  <a:pt x="343370" y="390721"/>
                </a:lnTo>
                <a:lnTo>
                  <a:pt x="288886" y="379820"/>
                </a:lnTo>
                <a:lnTo>
                  <a:pt x="238136" y="367575"/>
                </a:lnTo>
                <a:lnTo>
                  <a:pt x="191427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309262" y="4911101"/>
            <a:ext cx="487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Píice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14651" y="2628900"/>
            <a:ext cx="4238625" cy="2230120"/>
          </a:xfrm>
          <a:custGeom>
            <a:avLst/>
            <a:gdLst/>
            <a:ahLst/>
            <a:cxnLst/>
            <a:rect l="l" t="t" r="r" b="b"/>
            <a:pathLst>
              <a:path w="4238625" h="2230120">
                <a:moveTo>
                  <a:pt x="3450887" y="1810649"/>
                </a:moveTo>
                <a:lnTo>
                  <a:pt x="4238087" y="2229749"/>
                </a:lnTo>
              </a:path>
              <a:path w="4238625" h="2230120">
                <a:moveTo>
                  <a:pt x="799215" y="607390"/>
                </a:moveTo>
                <a:lnTo>
                  <a:pt x="795915" y="991690"/>
                </a:lnTo>
              </a:path>
              <a:path w="4238625" h="2230120">
                <a:moveTo>
                  <a:pt x="0" y="303695"/>
                </a:moveTo>
                <a:lnTo>
                  <a:pt x="2649" y="278787"/>
                </a:lnTo>
                <a:lnTo>
                  <a:pt x="10460" y="254434"/>
                </a:lnTo>
                <a:lnTo>
                  <a:pt x="40744" y="207704"/>
                </a:lnTo>
                <a:lnTo>
                  <a:pt x="89206" y="164129"/>
                </a:lnTo>
                <a:lnTo>
                  <a:pt x="154202" y="124336"/>
                </a:lnTo>
                <a:lnTo>
                  <a:pt x="192385" y="106053"/>
                </a:lnTo>
                <a:lnTo>
                  <a:pt x="234084" y="88950"/>
                </a:lnTo>
                <a:lnTo>
                  <a:pt x="279094" y="73104"/>
                </a:lnTo>
                <a:lnTo>
                  <a:pt x="327209" y="58595"/>
                </a:lnTo>
                <a:lnTo>
                  <a:pt x="378222" y="45500"/>
                </a:lnTo>
                <a:lnTo>
                  <a:pt x="431929" y="33897"/>
                </a:lnTo>
                <a:lnTo>
                  <a:pt x="488124" y="23865"/>
                </a:lnTo>
                <a:lnTo>
                  <a:pt x="546601" y="15482"/>
                </a:lnTo>
                <a:lnTo>
                  <a:pt x="607154" y="8826"/>
                </a:lnTo>
                <a:lnTo>
                  <a:pt x="669578" y="3974"/>
                </a:lnTo>
                <a:lnTo>
                  <a:pt x="733667" y="1006"/>
                </a:lnTo>
                <a:lnTo>
                  <a:pt x="799215" y="0"/>
                </a:lnTo>
                <a:lnTo>
                  <a:pt x="864763" y="1006"/>
                </a:lnTo>
                <a:lnTo>
                  <a:pt x="928852" y="3974"/>
                </a:lnTo>
                <a:lnTo>
                  <a:pt x="991275" y="8826"/>
                </a:lnTo>
                <a:lnTo>
                  <a:pt x="1051829" y="15482"/>
                </a:lnTo>
                <a:lnTo>
                  <a:pt x="1110305" y="23865"/>
                </a:lnTo>
                <a:lnTo>
                  <a:pt x="1166500" y="33897"/>
                </a:lnTo>
                <a:lnTo>
                  <a:pt x="1220207" y="45500"/>
                </a:lnTo>
                <a:lnTo>
                  <a:pt x="1271221" y="58595"/>
                </a:lnTo>
                <a:lnTo>
                  <a:pt x="1319336" y="73104"/>
                </a:lnTo>
                <a:lnTo>
                  <a:pt x="1364345" y="88950"/>
                </a:lnTo>
                <a:lnTo>
                  <a:pt x="1406045" y="106053"/>
                </a:lnTo>
                <a:lnTo>
                  <a:pt x="1444228" y="124336"/>
                </a:lnTo>
                <a:lnTo>
                  <a:pt x="1478689" y="143721"/>
                </a:lnTo>
                <a:lnTo>
                  <a:pt x="1535624" y="185483"/>
                </a:lnTo>
                <a:lnTo>
                  <a:pt x="1575203" y="230713"/>
                </a:lnTo>
                <a:lnTo>
                  <a:pt x="1595781" y="278787"/>
                </a:lnTo>
                <a:lnTo>
                  <a:pt x="1598430" y="303695"/>
                </a:lnTo>
                <a:lnTo>
                  <a:pt x="1587970" y="352956"/>
                </a:lnTo>
                <a:lnTo>
                  <a:pt x="1557686" y="399686"/>
                </a:lnTo>
                <a:lnTo>
                  <a:pt x="1509223" y="443261"/>
                </a:lnTo>
                <a:lnTo>
                  <a:pt x="1444228" y="483054"/>
                </a:lnTo>
                <a:lnTo>
                  <a:pt x="1406045" y="501337"/>
                </a:lnTo>
                <a:lnTo>
                  <a:pt x="1364345" y="518440"/>
                </a:lnTo>
                <a:lnTo>
                  <a:pt x="1319336" y="534286"/>
                </a:lnTo>
                <a:lnTo>
                  <a:pt x="1271221" y="548795"/>
                </a:lnTo>
                <a:lnTo>
                  <a:pt x="1220207" y="561890"/>
                </a:lnTo>
                <a:lnTo>
                  <a:pt x="1166500" y="573493"/>
                </a:lnTo>
                <a:lnTo>
                  <a:pt x="1110305" y="583525"/>
                </a:lnTo>
                <a:lnTo>
                  <a:pt x="1051829" y="591908"/>
                </a:lnTo>
                <a:lnTo>
                  <a:pt x="991275" y="598564"/>
                </a:lnTo>
                <a:lnTo>
                  <a:pt x="928852" y="603416"/>
                </a:lnTo>
                <a:lnTo>
                  <a:pt x="864763" y="606384"/>
                </a:lnTo>
                <a:lnTo>
                  <a:pt x="799215" y="607390"/>
                </a:lnTo>
                <a:lnTo>
                  <a:pt x="733667" y="606384"/>
                </a:lnTo>
                <a:lnTo>
                  <a:pt x="669578" y="603416"/>
                </a:lnTo>
                <a:lnTo>
                  <a:pt x="607154" y="598564"/>
                </a:lnTo>
                <a:lnTo>
                  <a:pt x="546601" y="591908"/>
                </a:lnTo>
                <a:lnTo>
                  <a:pt x="488124" y="583525"/>
                </a:lnTo>
                <a:lnTo>
                  <a:pt x="431929" y="573493"/>
                </a:lnTo>
                <a:lnTo>
                  <a:pt x="378222" y="561890"/>
                </a:lnTo>
                <a:lnTo>
                  <a:pt x="327209" y="548795"/>
                </a:lnTo>
                <a:lnTo>
                  <a:pt x="279094" y="534286"/>
                </a:lnTo>
                <a:lnTo>
                  <a:pt x="234084" y="518440"/>
                </a:lnTo>
                <a:lnTo>
                  <a:pt x="192385" y="501337"/>
                </a:lnTo>
                <a:lnTo>
                  <a:pt x="154202" y="483054"/>
                </a:lnTo>
                <a:lnTo>
                  <a:pt x="119740" y="463669"/>
                </a:lnTo>
                <a:lnTo>
                  <a:pt x="62806" y="421907"/>
                </a:lnTo>
                <a:lnTo>
                  <a:pt x="23227" y="376677"/>
                </a:lnTo>
                <a:lnTo>
                  <a:pt x="2649" y="328603"/>
                </a:lnTo>
                <a:lnTo>
                  <a:pt x="0" y="303695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25884" y="2773591"/>
            <a:ext cx="975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Issue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Daľe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44207" y="1709737"/>
            <a:ext cx="1341755" cy="974725"/>
            <a:chOff x="5444207" y="1709737"/>
            <a:chExt cx="1341755" cy="974725"/>
          </a:xfrm>
        </p:grpSpPr>
        <p:sp>
          <p:nvSpPr>
            <p:cNvPr id="28" name="object 28"/>
            <p:cNvSpPr/>
            <p:nvPr/>
          </p:nvSpPr>
          <p:spPr>
            <a:xfrm>
              <a:off x="5448970" y="1714499"/>
              <a:ext cx="1332230" cy="965200"/>
            </a:xfrm>
            <a:custGeom>
              <a:avLst/>
              <a:gdLst/>
              <a:ahLst/>
              <a:cxnLst/>
              <a:rect l="l" t="t" r="r" b="b"/>
              <a:pathLst>
                <a:path w="1332229" h="965200">
                  <a:moveTo>
                    <a:pt x="1229999" y="611999"/>
                  </a:moveTo>
                  <a:lnTo>
                    <a:pt x="101999" y="611999"/>
                  </a:lnTo>
                  <a:lnTo>
                    <a:pt x="62297" y="603984"/>
                  </a:lnTo>
                  <a:lnTo>
                    <a:pt x="29875" y="582124"/>
                  </a:lnTo>
                  <a:lnTo>
                    <a:pt x="8015" y="549702"/>
                  </a:lnTo>
                  <a:lnTo>
                    <a:pt x="0" y="509999"/>
                  </a:lnTo>
                  <a:lnTo>
                    <a:pt x="0" y="101999"/>
                  </a:lnTo>
                  <a:lnTo>
                    <a:pt x="8015" y="62297"/>
                  </a:lnTo>
                  <a:lnTo>
                    <a:pt x="29875" y="29875"/>
                  </a:lnTo>
                  <a:lnTo>
                    <a:pt x="62297" y="8015"/>
                  </a:lnTo>
                  <a:lnTo>
                    <a:pt x="101999" y="0"/>
                  </a:lnTo>
                  <a:lnTo>
                    <a:pt x="1229999" y="0"/>
                  </a:lnTo>
                  <a:lnTo>
                    <a:pt x="1269033" y="7764"/>
                  </a:lnTo>
                  <a:lnTo>
                    <a:pt x="1302124" y="29875"/>
                  </a:lnTo>
                  <a:lnTo>
                    <a:pt x="1324235" y="62966"/>
                  </a:lnTo>
                  <a:lnTo>
                    <a:pt x="1331999" y="101999"/>
                  </a:lnTo>
                  <a:lnTo>
                    <a:pt x="1331999" y="509999"/>
                  </a:lnTo>
                  <a:lnTo>
                    <a:pt x="1323984" y="549702"/>
                  </a:lnTo>
                  <a:lnTo>
                    <a:pt x="1302124" y="582124"/>
                  </a:lnTo>
                  <a:lnTo>
                    <a:pt x="1269702" y="603984"/>
                  </a:lnTo>
                  <a:lnTo>
                    <a:pt x="1229999" y="611999"/>
                  </a:lnTo>
                  <a:close/>
                </a:path>
                <a:path w="1332229" h="965200">
                  <a:moveTo>
                    <a:pt x="251441" y="964946"/>
                  </a:moveTo>
                  <a:lnTo>
                    <a:pt x="221999" y="611999"/>
                  </a:lnTo>
                  <a:lnTo>
                    <a:pt x="554999" y="611999"/>
                  </a:lnTo>
                  <a:lnTo>
                    <a:pt x="251441" y="96494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48970" y="1714500"/>
              <a:ext cx="1332230" cy="965200"/>
            </a:xfrm>
            <a:custGeom>
              <a:avLst/>
              <a:gdLst/>
              <a:ahLst/>
              <a:cxnLst/>
              <a:rect l="l" t="t" r="r" b="b"/>
              <a:pathLst>
                <a:path w="1332229" h="965200">
                  <a:moveTo>
                    <a:pt x="0" y="101999"/>
                  </a:moveTo>
                  <a:lnTo>
                    <a:pt x="8015" y="62297"/>
                  </a:lnTo>
                  <a:lnTo>
                    <a:pt x="29875" y="29875"/>
                  </a:lnTo>
                  <a:lnTo>
                    <a:pt x="62297" y="8015"/>
                  </a:lnTo>
                  <a:lnTo>
                    <a:pt x="101999" y="0"/>
                  </a:lnTo>
                  <a:lnTo>
                    <a:pt x="221999" y="0"/>
                  </a:lnTo>
                  <a:lnTo>
                    <a:pt x="554999" y="0"/>
                  </a:lnTo>
                  <a:lnTo>
                    <a:pt x="1229999" y="0"/>
                  </a:lnTo>
                  <a:lnTo>
                    <a:pt x="1249992" y="1978"/>
                  </a:lnTo>
                  <a:lnTo>
                    <a:pt x="1286589" y="17137"/>
                  </a:lnTo>
                  <a:lnTo>
                    <a:pt x="1314862" y="45410"/>
                  </a:lnTo>
                  <a:lnTo>
                    <a:pt x="1330021" y="82007"/>
                  </a:lnTo>
                  <a:lnTo>
                    <a:pt x="1331999" y="101999"/>
                  </a:lnTo>
                  <a:lnTo>
                    <a:pt x="1331999" y="356999"/>
                  </a:lnTo>
                  <a:lnTo>
                    <a:pt x="1331999" y="509999"/>
                  </a:lnTo>
                  <a:lnTo>
                    <a:pt x="1323984" y="549702"/>
                  </a:lnTo>
                  <a:lnTo>
                    <a:pt x="1302124" y="582124"/>
                  </a:lnTo>
                  <a:lnTo>
                    <a:pt x="1269702" y="603984"/>
                  </a:lnTo>
                  <a:lnTo>
                    <a:pt x="1229999" y="611999"/>
                  </a:lnTo>
                  <a:lnTo>
                    <a:pt x="554999" y="611999"/>
                  </a:lnTo>
                  <a:lnTo>
                    <a:pt x="251441" y="964946"/>
                  </a:lnTo>
                  <a:lnTo>
                    <a:pt x="221999" y="611999"/>
                  </a:lnTo>
                  <a:lnTo>
                    <a:pt x="101999" y="611999"/>
                  </a:lnTo>
                  <a:lnTo>
                    <a:pt x="62297" y="603984"/>
                  </a:lnTo>
                  <a:lnTo>
                    <a:pt x="29875" y="582124"/>
                  </a:lnTo>
                  <a:lnTo>
                    <a:pt x="8015" y="549702"/>
                  </a:lnTo>
                  <a:lnTo>
                    <a:pt x="0" y="509999"/>
                  </a:lnTo>
                  <a:lnTo>
                    <a:pt x="0" y="356999"/>
                  </a:lnTo>
                  <a:lnTo>
                    <a:pt x="0" y="101999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73695" y="847391"/>
            <a:ext cx="7471409" cy="1451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13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íelationship</a:t>
            </a:r>
            <a:r>
              <a:rPr dirty="0" sz="2400" spc="-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called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descíipľive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aľľíibuľe.</a:t>
            </a:r>
            <a:endParaRPr sz="24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350">
              <a:latin typeface="Roboto Bk"/>
              <a:cs typeface="Roboto Bk"/>
            </a:endParaRPr>
          </a:p>
          <a:p>
            <a:pPr marL="5547995" marR="1021080" indent="-110489">
              <a:lnSpc>
                <a:spcPct val="100000"/>
              </a:lnSpc>
              <a:spcBef>
                <a:spcPts val="5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Descíipľi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e  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Aľľíibuľe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79438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35">
                <a:solidFill>
                  <a:srgbClr val="363636"/>
                </a:solidFill>
                <a:latin typeface="Arial"/>
                <a:cs typeface="Arial"/>
              </a:rPr>
              <a:t>Role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774805" cy="1962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10795" indent="-29591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Roles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400" spc="3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indicaľed</a:t>
            </a:r>
            <a:r>
              <a:rPr dirty="0" sz="2400" spc="3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labeling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3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lines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400" spc="3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connecľ</a:t>
            </a:r>
            <a:r>
              <a:rPr dirty="0" sz="2400" spc="3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diamonds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(íelaľionship)</a:t>
            </a:r>
            <a:r>
              <a:rPr dirty="0" sz="2400" spc="3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3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íecľangles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(enľiľy).</a:t>
            </a:r>
            <a:endParaRPr sz="2400">
              <a:latin typeface="Roboto Bk"/>
              <a:cs typeface="Roboto Bk"/>
            </a:endParaRPr>
          </a:p>
          <a:p>
            <a:pPr marL="307975" marR="5080" indent="-29591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labels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“Cooídinaľoí”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4" b="1">
                <a:solidFill>
                  <a:srgbClr val="212121"/>
                </a:solidFill>
                <a:latin typeface="Roboto Bk"/>
                <a:cs typeface="Roboto Bk"/>
              </a:rPr>
              <a:t>“Head”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called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íoles;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specify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funcľion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plays </a:t>
            </a:r>
            <a:r>
              <a:rPr dirty="0" sz="2400" spc="-5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íelaľionship.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67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Role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labels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opľional,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used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claíify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semanľics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(meaning)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íelaľionship.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98919" y="4069127"/>
            <a:ext cx="2468880" cy="892810"/>
          </a:xfrm>
          <a:custGeom>
            <a:avLst/>
            <a:gdLst/>
            <a:ahLst/>
            <a:cxnLst/>
            <a:rect l="l" t="t" r="r" b="b"/>
            <a:pathLst>
              <a:path w="2468879" h="892810">
                <a:moveTo>
                  <a:pt x="0" y="446314"/>
                </a:moveTo>
                <a:lnTo>
                  <a:pt x="1234439" y="0"/>
                </a:lnTo>
                <a:lnTo>
                  <a:pt x="2468879" y="446314"/>
                </a:lnTo>
                <a:lnTo>
                  <a:pt x="1234439" y="892629"/>
                </a:lnTo>
                <a:lnTo>
                  <a:pt x="0" y="446314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11500" y="4356439"/>
            <a:ext cx="1042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Repoíľs_To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9171" y="3288624"/>
            <a:ext cx="1694814" cy="859155"/>
          </a:xfrm>
          <a:custGeom>
            <a:avLst/>
            <a:gdLst/>
            <a:ahLst/>
            <a:cxnLst/>
            <a:rect l="l" t="t" r="r" b="b"/>
            <a:pathLst>
              <a:path w="1694814" h="859154">
                <a:moveTo>
                  <a:pt x="731519" y="422909"/>
                </a:moveTo>
                <a:lnTo>
                  <a:pt x="1694819" y="858809"/>
                </a:lnTo>
              </a:path>
              <a:path w="1694814" h="859154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5" y="43088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3" y="14778"/>
                </a:lnTo>
                <a:lnTo>
                  <a:pt x="526159" y="8445"/>
                </a:lnTo>
                <a:lnTo>
                  <a:pt x="592514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70" y="967"/>
                </a:lnTo>
                <a:lnTo>
                  <a:pt x="870525" y="3812"/>
                </a:lnTo>
                <a:lnTo>
                  <a:pt x="936880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70" y="32188"/>
                </a:lnTo>
                <a:lnTo>
                  <a:pt x="1174154" y="43088"/>
                </a:lnTo>
                <a:lnTo>
                  <a:pt x="1224903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3" y="367575"/>
                </a:lnTo>
                <a:lnTo>
                  <a:pt x="1174154" y="379820"/>
                </a:lnTo>
                <a:lnTo>
                  <a:pt x="1119670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80" y="414463"/>
                </a:lnTo>
                <a:lnTo>
                  <a:pt x="870525" y="419097"/>
                </a:lnTo>
                <a:lnTo>
                  <a:pt x="801970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4" y="419097"/>
                </a:lnTo>
                <a:lnTo>
                  <a:pt x="526159" y="414463"/>
                </a:lnTo>
                <a:lnTo>
                  <a:pt x="462313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04929" y="3341076"/>
            <a:ext cx="611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4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EmpID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97294" y="3266213"/>
            <a:ext cx="1463040" cy="881380"/>
          </a:xfrm>
          <a:custGeom>
            <a:avLst/>
            <a:gdLst/>
            <a:ahLst/>
            <a:cxnLst/>
            <a:rect l="l" t="t" r="r" b="b"/>
            <a:pathLst>
              <a:path w="1463039" h="881379">
                <a:moveTo>
                  <a:pt x="731519" y="422909"/>
                </a:moveTo>
                <a:lnTo>
                  <a:pt x="76919" y="881309"/>
                </a:lnTo>
              </a:path>
              <a:path w="1463039" h="881379">
                <a:moveTo>
                  <a:pt x="0" y="211455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5" y="43088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3" y="14778"/>
                </a:lnTo>
                <a:lnTo>
                  <a:pt x="526159" y="8445"/>
                </a:lnTo>
                <a:lnTo>
                  <a:pt x="592513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70" y="967"/>
                </a:lnTo>
                <a:lnTo>
                  <a:pt x="870525" y="3812"/>
                </a:lnTo>
                <a:lnTo>
                  <a:pt x="936879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70" y="32188"/>
                </a:lnTo>
                <a:lnTo>
                  <a:pt x="1174153" y="43088"/>
                </a:lnTo>
                <a:lnTo>
                  <a:pt x="1224903" y="55334"/>
                </a:lnTo>
                <a:lnTo>
                  <a:pt x="1271612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5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2" y="354073"/>
                </a:lnTo>
                <a:lnTo>
                  <a:pt x="1224903" y="367575"/>
                </a:lnTo>
                <a:lnTo>
                  <a:pt x="1174153" y="379820"/>
                </a:lnTo>
                <a:lnTo>
                  <a:pt x="1119670" y="390720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79" y="414463"/>
                </a:lnTo>
                <a:lnTo>
                  <a:pt x="870525" y="419096"/>
                </a:lnTo>
                <a:lnTo>
                  <a:pt x="801970" y="421941"/>
                </a:lnTo>
                <a:lnTo>
                  <a:pt x="731519" y="422909"/>
                </a:lnTo>
                <a:lnTo>
                  <a:pt x="661069" y="421941"/>
                </a:lnTo>
                <a:lnTo>
                  <a:pt x="592513" y="419096"/>
                </a:lnTo>
                <a:lnTo>
                  <a:pt x="526159" y="414463"/>
                </a:lnTo>
                <a:lnTo>
                  <a:pt x="462313" y="408131"/>
                </a:lnTo>
                <a:lnTo>
                  <a:pt x="401280" y="400187"/>
                </a:lnTo>
                <a:lnTo>
                  <a:pt x="343369" y="390720"/>
                </a:lnTo>
                <a:lnTo>
                  <a:pt x="288885" y="379820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5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50902" y="3318664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3473" y="4887734"/>
            <a:ext cx="1581150" cy="833755"/>
          </a:xfrm>
          <a:custGeom>
            <a:avLst/>
            <a:gdLst/>
            <a:ahLst/>
            <a:cxnLst/>
            <a:rect l="l" t="t" r="r" b="b"/>
            <a:pathLst>
              <a:path w="1581150" h="833754">
                <a:moveTo>
                  <a:pt x="1580606" y="0"/>
                </a:moveTo>
                <a:lnTo>
                  <a:pt x="749806" y="404873"/>
                </a:lnTo>
              </a:path>
              <a:path w="1581150" h="833754">
                <a:moveTo>
                  <a:pt x="0" y="622038"/>
                </a:moveTo>
                <a:lnTo>
                  <a:pt x="3348" y="601674"/>
                </a:lnTo>
                <a:lnTo>
                  <a:pt x="13190" y="581857"/>
                </a:lnTo>
                <a:lnTo>
                  <a:pt x="51126" y="544221"/>
                </a:lnTo>
                <a:lnTo>
                  <a:pt x="111356" y="509839"/>
                </a:lnTo>
                <a:lnTo>
                  <a:pt x="149064" y="494090"/>
                </a:lnTo>
                <a:lnTo>
                  <a:pt x="191427" y="479420"/>
                </a:lnTo>
                <a:lnTo>
                  <a:pt x="238136" y="465918"/>
                </a:lnTo>
                <a:lnTo>
                  <a:pt x="288886" y="453673"/>
                </a:lnTo>
                <a:lnTo>
                  <a:pt x="343370" y="442773"/>
                </a:lnTo>
                <a:lnTo>
                  <a:pt x="401281" y="433306"/>
                </a:lnTo>
                <a:lnTo>
                  <a:pt x="462313" y="425362"/>
                </a:lnTo>
                <a:lnTo>
                  <a:pt x="526160" y="419030"/>
                </a:lnTo>
                <a:lnTo>
                  <a:pt x="592514" y="414397"/>
                </a:lnTo>
                <a:lnTo>
                  <a:pt x="661070" y="411552"/>
                </a:lnTo>
                <a:lnTo>
                  <a:pt x="731520" y="410584"/>
                </a:lnTo>
                <a:lnTo>
                  <a:pt x="801970" y="411552"/>
                </a:lnTo>
                <a:lnTo>
                  <a:pt x="870526" y="414397"/>
                </a:lnTo>
                <a:lnTo>
                  <a:pt x="936880" y="419030"/>
                </a:lnTo>
                <a:lnTo>
                  <a:pt x="1000727" y="425362"/>
                </a:lnTo>
                <a:lnTo>
                  <a:pt x="1061759" y="433306"/>
                </a:lnTo>
                <a:lnTo>
                  <a:pt x="1119670" y="442773"/>
                </a:lnTo>
                <a:lnTo>
                  <a:pt x="1174154" y="453673"/>
                </a:lnTo>
                <a:lnTo>
                  <a:pt x="1224904" y="465918"/>
                </a:lnTo>
                <a:lnTo>
                  <a:pt x="1271613" y="479420"/>
                </a:lnTo>
                <a:lnTo>
                  <a:pt x="1313975" y="494090"/>
                </a:lnTo>
                <a:lnTo>
                  <a:pt x="1351683" y="509839"/>
                </a:lnTo>
                <a:lnTo>
                  <a:pt x="1411913" y="544221"/>
                </a:lnTo>
                <a:lnTo>
                  <a:pt x="1449849" y="581857"/>
                </a:lnTo>
                <a:lnTo>
                  <a:pt x="1463040" y="622038"/>
                </a:lnTo>
                <a:lnTo>
                  <a:pt x="1449849" y="662220"/>
                </a:lnTo>
                <a:lnTo>
                  <a:pt x="1411913" y="699856"/>
                </a:lnTo>
                <a:lnTo>
                  <a:pt x="1351683" y="734238"/>
                </a:lnTo>
                <a:lnTo>
                  <a:pt x="1313975" y="749987"/>
                </a:lnTo>
                <a:lnTo>
                  <a:pt x="1271613" y="764657"/>
                </a:lnTo>
                <a:lnTo>
                  <a:pt x="1224904" y="778159"/>
                </a:lnTo>
                <a:lnTo>
                  <a:pt x="1174154" y="790404"/>
                </a:lnTo>
                <a:lnTo>
                  <a:pt x="1119670" y="801305"/>
                </a:lnTo>
                <a:lnTo>
                  <a:pt x="1061759" y="810771"/>
                </a:lnTo>
                <a:lnTo>
                  <a:pt x="1000727" y="818715"/>
                </a:lnTo>
                <a:lnTo>
                  <a:pt x="936880" y="825048"/>
                </a:lnTo>
                <a:lnTo>
                  <a:pt x="870526" y="829681"/>
                </a:lnTo>
                <a:lnTo>
                  <a:pt x="801970" y="832526"/>
                </a:lnTo>
                <a:lnTo>
                  <a:pt x="731520" y="833493"/>
                </a:lnTo>
                <a:lnTo>
                  <a:pt x="661070" y="832526"/>
                </a:lnTo>
                <a:lnTo>
                  <a:pt x="592514" y="829681"/>
                </a:lnTo>
                <a:lnTo>
                  <a:pt x="526160" y="825048"/>
                </a:lnTo>
                <a:lnTo>
                  <a:pt x="462313" y="818715"/>
                </a:lnTo>
                <a:lnTo>
                  <a:pt x="401281" y="810771"/>
                </a:lnTo>
                <a:lnTo>
                  <a:pt x="343370" y="801305"/>
                </a:lnTo>
                <a:lnTo>
                  <a:pt x="288886" y="790404"/>
                </a:lnTo>
                <a:lnTo>
                  <a:pt x="238136" y="778159"/>
                </a:lnTo>
                <a:lnTo>
                  <a:pt x="191427" y="764657"/>
                </a:lnTo>
                <a:lnTo>
                  <a:pt x="149064" y="749987"/>
                </a:lnTo>
                <a:lnTo>
                  <a:pt x="111356" y="734238"/>
                </a:lnTo>
                <a:lnTo>
                  <a:pt x="51126" y="699856"/>
                </a:lnTo>
                <a:lnTo>
                  <a:pt x="13190" y="662220"/>
                </a:lnTo>
                <a:lnTo>
                  <a:pt x="3348" y="642403"/>
                </a:lnTo>
                <a:lnTo>
                  <a:pt x="0" y="622038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99197" y="5350769"/>
            <a:ext cx="651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anch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9825" y="5311140"/>
            <a:ext cx="1737360" cy="422909"/>
          </a:xfrm>
          <a:custGeom>
            <a:avLst/>
            <a:gdLst/>
            <a:ahLst/>
            <a:cxnLst/>
            <a:rect l="l" t="t" r="r" b="b"/>
            <a:pathLst>
              <a:path w="1737359" h="422910">
                <a:moveTo>
                  <a:pt x="0" y="211454"/>
                </a:moveTo>
                <a:lnTo>
                  <a:pt x="2879" y="194112"/>
                </a:lnTo>
                <a:lnTo>
                  <a:pt x="11369" y="177155"/>
                </a:lnTo>
                <a:lnTo>
                  <a:pt x="44285" y="144618"/>
                </a:lnTo>
                <a:lnTo>
                  <a:pt x="96960" y="114279"/>
                </a:lnTo>
                <a:lnTo>
                  <a:pt x="167604" y="86572"/>
                </a:lnTo>
                <a:lnTo>
                  <a:pt x="209106" y="73842"/>
                </a:lnTo>
                <a:lnTo>
                  <a:pt x="254430" y="61933"/>
                </a:lnTo>
                <a:lnTo>
                  <a:pt x="303352" y="50901"/>
                </a:lnTo>
                <a:lnTo>
                  <a:pt x="355648" y="40798"/>
                </a:lnTo>
                <a:lnTo>
                  <a:pt x="411096" y="31680"/>
                </a:lnTo>
                <a:lnTo>
                  <a:pt x="469471" y="23602"/>
                </a:lnTo>
                <a:lnTo>
                  <a:pt x="530550" y="16617"/>
                </a:lnTo>
                <a:lnTo>
                  <a:pt x="594109" y="10780"/>
                </a:lnTo>
                <a:lnTo>
                  <a:pt x="659926" y="6145"/>
                </a:lnTo>
                <a:lnTo>
                  <a:pt x="727775" y="2767"/>
                </a:lnTo>
                <a:lnTo>
                  <a:pt x="797434" y="700"/>
                </a:lnTo>
                <a:lnTo>
                  <a:pt x="868679" y="0"/>
                </a:lnTo>
                <a:lnTo>
                  <a:pt x="939925" y="700"/>
                </a:lnTo>
                <a:lnTo>
                  <a:pt x="1009584" y="2767"/>
                </a:lnTo>
                <a:lnTo>
                  <a:pt x="1077433" y="6145"/>
                </a:lnTo>
                <a:lnTo>
                  <a:pt x="1143250" y="10780"/>
                </a:lnTo>
                <a:lnTo>
                  <a:pt x="1206809" y="16617"/>
                </a:lnTo>
                <a:lnTo>
                  <a:pt x="1267888" y="23602"/>
                </a:lnTo>
                <a:lnTo>
                  <a:pt x="1326263" y="31680"/>
                </a:lnTo>
                <a:lnTo>
                  <a:pt x="1381711" y="40798"/>
                </a:lnTo>
                <a:lnTo>
                  <a:pt x="1434007" y="50901"/>
                </a:lnTo>
                <a:lnTo>
                  <a:pt x="1482929" y="61933"/>
                </a:lnTo>
                <a:lnTo>
                  <a:pt x="1528253" y="73842"/>
                </a:lnTo>
                <a:lnTo>
                  <a:pt x="1569755" y="86572"/>
                </a:lnTo>
                <a:lnTo>
                  <a:pt x="1607211" y="100069"/>
                </a:lnTo>
                <a:lnTo>
                  <a:pt x="1669094" y="129147"/>
                </a:lnTo>
                <a:lnTo>
                  <a:pt x="1712113" y="160639"/>
                </a:lnTo>
                <a:lnTo>
                  <a:pt x="1734480" y="194112"/>
                </a:lnTo>
                <a:lnTo>
                  <a:pt x="1737359" y="211454"/>
                </a:lnTo>
                <a:lnTo>
                  <a:pt x="1712113" y="262270"/>
                </a:lnTo>
                <a:lnTo>
                  <a:pt x="1669094" y="293762"/>
                </a:lnTo>
                <a:lnTo>
                  <a:pt x="1607211" y="322840"/>
                </a:lnTo>
                <a:lnTo>
                  <a:pt x="1569755" y="336337"/>
                </a:lnTo>
                <a:lnTo>
                  <a:pt x="1528253" y="349067"/>
                </a:lnTo>
                <a:lnTo>
                  <a:pt x="1482929" y="360976"/>
                </a:lnTo>
                <a:lnTo>
                  <a:pt x="1434007" y="372009"/>
                </a:lnTo>
                <a:lnTo>
                  <a:pt x="1381711" y="382111"/>
                </a:lnTo>
                <a:lnTo>
                  <a:pt x="1326263" y="391229"/>
                </a:lnTo>
                <a:lnTo>
                  <a:pt x="1267888" y="399307"/>
                </a:lnTo>
                <a:lnTo>
                  <a:pt x="1206809" y="406292"/>
                </a:lnTo>
                <a:lnTo>
                  <a:pt x="1143250" y="412129"/>
                </a:lnTo>
                <a:lnTo>
                  <a:pt x="1077433" y="416764"/>
                </a:lnTo>
                <a:lnTo>
                  <a:pt x="1009584" y="420142"/>
                </a:lnTo>
                <a:lnTo>
                  <a:pt x="939925" y="422209"/>
                </a:lnTo>
                <a:lnTo>
                  <a:pt x="868679" y="422909"/>
                </a:lnTo>
                <a:lnTo>
                  <a:pt x="797434" y="422209"/>
                </a:lnTo>
                <a:lnTo>
                  <a:pt x="727775" y="420142"/>
                </a:lnTo>
                <a:lnTo>
                  <a:pt x="659926" y="416764"/>
                </a:lnTo>
                <a:lnTo>
                  <a:pt x="594109" y="412129"/>
                </a:lnTo>
                <a:lnTo>
                  <a:pt x="530550" y="406292"/>
                </a:lnTo>
                <a:lnTo>
                  <a:pt x="469471" y="399307"/>
                </a:lnTo>
                <a:lnTo>
                  <a:pt x="411096" y="391229"/>
                </a:lnTo>
                <a:lnTo>
                  <a:pt x="355648" y="382111"/>
                </a:lnTo>
                <a:lnTo>
                  <a:pt x="303352" y="372009"/>
                </a:lnTo>
                <a:lnTo>
                  <a:pt x="254430" y="360976"/>
                </a:lnTo>
                <a:lnTo>
                  <a:pt x="209106" y="349067"/>
                </a:lnTo>
                <a:lnTo>
                  <a:pt x="167604" y="336337"/>
                </a:lnTo>
                <a:lnTo>
                  <a:pt x="130148" y="322840"/>
                </a:lnTo>
                <a:lnTo>
                  <a:pt x="68265" y="293762"/>
                </a:lnTo>
                <a:lnTo>
                  <a:pt x="25246" y="262270"/>
                </a:lnTo>
                <a:lnTo>
                  <a:pt x="2879" y="228797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92495" y="5363591"/>
            <a:ext cx="1012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Expeíience</a:t>
            </a:r>
            <a:endParaRPr sz="1800">
              <a:latin typeface="Roboto Bk"/>
              <a:cs typeface="Roboto Bk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10706" y="4133220"/>
          <a:ext cx="2905125" cy="773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989"/>
                <a:gridCol w="1191895"/>
              </a:tblGrid>
              <a:tr h="291141">
                <a:tc rowSpan="3"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Faculľy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764"/>
                        </a:lnSpc>
                      </a:pP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Coo</a:t>
                      </a:r>
                      <a:r>
                        <a:rPr dirty="0" sz="18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dina</a:t>
                      </a:r>
                      <a:r>
                        <a:rPr dirty="0" sz="18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18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oí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B w="38100">
                      <a:solidFill>
                        <a:srgbClr val="1C9A78"/>
                      </a:solidFill>
                      <a:prstDash val="solid"/>
                    </a:lnB>
                  </a:tcPr>
                </a:tc>
              </a:tr>
              <a:tr h="15240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606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1C9A78"/>
                      </a:solidFill>
                      <a:prstDash val="solid"/>
                    </a:lnT>
                    <a:lnB w="38100">
                      <a:solidFill>
                        <a:srgbClr val="1C9A78"/>
                      </a:solidFill>
                      <a:prstDash val="solid"/>
                    </a:lnB>
                  </a:tcPr>
                </a:tc>
              </a:tr>
              <a:tr h="3010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606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94615">
                        <a:lnSpc>
                          <a:spcPts val="1950"/>
                        </a:lnSpc>
                        <a:spcBef>
                          <a:spcPts val="320"/>
                        </a:spcBef>
                      </a:pPr>
                      <a:r>
                        <a:rPr dirty="0" sz="18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Head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C00000"/>
                      </a:solidFill>
                      <a:prstDash val="solid"/>
                    </a:lnL>
                    <a:lnT w="38100">
                      <a:solidFill>
                        <a:srgbClr val="1C9A7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874079" y="4892090"/>
            <a:ext cx="924560" cy="419100"/>
          </a:xfrm>
          <a:custGeom>
            <a:avLst/>
            <a:gdLst/>
            <a:ahLst/>
            <a:cxnLst/>
            <a:rect l="l" t="t" r="r" b="b"/>
            <a:pathLst>
              <a:path w="924560" h="419100">
                <a:moveTo>
                  <a:pt x="0" y="0"/>
                </a:moveTo>
                <a:lnTo>
                  <a:pt x="924299" y="419099"/>
                </a:lnTo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465137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Recuísi</a:t>
            </a: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v</a:t>
            </a: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Relationshi</a:t>
            </a:r>
            <a:r>
              <a:rPr dirty="0" sz="3400" spc="-350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Set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78560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1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400" spc="2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same</a:t>
            </a:r>
            <a:r>
              <a:rPr dirty="0" sz="2400" spc="229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1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paíticipates</a:t>
            </a:r>
            <a:r>
              <a:rPr dirty="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1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1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íelationship</a:t>
            </a:r>
            <a:r>
              <a:rPr dirty="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moíe</a:t>
            </a:r>
            <a:r>
              <a:rPr dirty="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1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once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ľhen</a:t>
            </a:r>
            <a:r>
              <a:rPr dirty="0" sz="2400" spc="2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2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2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called</a:t>
            </a:r>
            <a:r>
              <a:rPr dirty="0" sz="2400" spc="2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íecuísive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seľ.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8922" y="2637907"/>
            <a:ext cx="1698625" cy="744855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26060" rIns="0" bIns="0" rtlCol="0" vert="horz">
            <a:spAutoFit/>
          </a:bodyPr>
          <a:lstStyle/>
          <a:p>
            <a:pPr marL="525145">
              <a:lnSpc>
                <a:spcPct val="100000"/>
              </a:lnSpc>
              <a:spcBef>
                <a:spcPts val="1780"/>
              </a:spcBef>
            </a:pP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Faculľy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8899" y="2633551"/>
            <a:ext cx="1698625" cy="744855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26060" rIns="0" bIns="0" rtlCol="0" vert="horz">
            <a:spAutoFit/>
          </a:bodyPr>
          <a:lstStyle/>
          <a:p>
            <a:pPr marL="318770">
              <a:lnSpc>
                <a:spcPct val="100000"/>
              </a:lnSpc>
              <a:spcBef>
                <a:spcPts val="1780"/>
              </a:spcBef>
            </a:pP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Depaíľmenľ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2848" y="2559526"/>
            <a:ext cx="1724660" cy="892810"/>
          </a:xfrm>
          <a:custGeom>
            <a:avLst/>
            <a:gdLst/>
            <a:ahLst/>
            <a:cxnLst/>
            <a:rect l="l" t="t" r="r" b="b"/>
            <a:pathLst>
              <a:path w="1724659" h="892810">
                <a:moveTo>
                  <a:pt x="0" y="446314"/>
                </a:moveTo>
                <a:lnTo>
                  <a:pt x="862149" y="0"/>
                </a:lnTo>
                <a:lnTo>
                  <a:pt x="1724298" y="446314"/>
                </a:lnTo>
                <a:lnTo>
                  <a:pt x="862149" y="892629"/>
                </a:lnTo>
                <a:lnTo>
                  <a:pt x="0" y="446314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31124" y="2846838"/>
            <a:ext cx="586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6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oíks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8812" y="1742325"/>
            <a:ext cx="6054725" cy="2484120"/>
            <a:chOff x="1928812" y="1742325"/>
            <a:chExt cx="6054725" cy="2484120"/>
          </a:xfrm>
        </p:grpSpPr>
        <p:sp>
          <p:nvSpPr>
            <p:cNvPr id="9" name="object 9"/>
            <p:cNvSpPr/>
            <p:nvPr/>
          </p:nvSpPr>
          <p:spPr>
            <a:xfrm>
              <a:off x="4481096" y="3005841"/>
              <a:ext cx="3488054" cy="0"/>
            </a:xfrm>
            <a:custGeom>
              <a:avLst/>
              <a:gdLst/>
              <a:ahLst/>
              <a:cxnLst/>
              <a:rect l="l" t="t" r="r" b="b"/>
              <a:pathLst>
                <a:path w="3488054" h="0">
                  <a:moveTo>
                    <a:pt x="2606050" y="0"/>
                  </a:moveTo>
                  <a:lnTo>
                    <a:pt x="3487750" y="0"/>
                  </a:lnTo>
                </a:path>
                <a:path w="3488054" h="0">
                  <a:moveTo>
                    <a:pt x="0" y="0"/>
                  </a:moveTo>
                  <a:lnTo>
                    <a:pt x="881752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43100" y="1756612"/>
              <a:ext cx="3081655" cy="2455545"/>
            </a:xfrm>
            <a:custGeom>
              <a:avLst/>
              <a:gdLst/>
              <a:ahLst/>
              <a:cxnLst/>
              <a:rect l="l" t="t" r="r" b="b"/>
              <a:pathLst>
                <a:path w="3081654" h="2455545">
                  <a:moveTo>
                    <a:pt x="731519" y="445320"/>
                  </a:moveTo>
                  <a:lnTo>
                    <a:pt x="1694819" y="881220"/>
                  </a:lnTo>
                </a:path>
                <a:path w="3081654" h="2455545">
                  <a:moveTo>
                    <a:pt x="0" y="233865"/>
                  </a:moveTo>
                  <a:lnTo>
                    <a:pt x="3348" y="213501"/>
                  </a:lnTo>
                  <a:lnTo>
                    <a:pt x="13190" y="193684"/>
                  </a:lnTo>
                  <a:lnTo>
                    <a:pt x="51126" y="156048"/>
                  </a:lnTo>
                  <a:lnTo>
                    <a:pt x="111356" y="121666"/>
                  </a:lnTo>
                  <a:lnTo>
                    <a:pt x="149064" y="105917"/>
                  </a:lnTo>
                  <a:lnTo>
                    <a:pt x="191426" y="91247"/>
                  </a:lnTo>
                  <a:lnTo>
                    <a:pt x="238136" y="77745"/>
                  </a:lnTo>
                  <a:lnTo>
                    <a:pt x="288885" y="65500"/>
                  </a:lnTo>
                  <a:lnTo>
                    <a:pt x="343369" y="54599"/>
                  </a:lnTo>
                  <a:lnTo>
                    <a:pt x="401281" y="45133"/>
                  </a:lnTo>
                  <a:lnTo>
                    <a:pt x="462313" y="37189"/>
                  </a:lnTo>
                  <a:lnTo>
                    <a:pt x="526159" y="30857"/>
                  </a:lnTo>
                  <a:lnTo>
                    <a:pt x="592514" y="26223"/>
                  </a:lnTo>
                  <a:lnTo>
                    <a:pt x="661069" y="23378"/>
                  </a:lnTo>
                  <a:lnTo>
                    <a:pt x="731519" y="22410"/>
                  </a:lnTo>
                  <a:lnTo>
                    <a:pt x="801970" y="23378"/>
                  </a:lnTo>
                  <a:lnTo>
                    <a:pt x="870525" y="26223"/>
                  </a:lnTo>
                  <a:lnTo>
                    <a:pt x="936880" y="30857"/>
                  </a:lnTo>
                  <a:lnTo>
                    <a:pt x="1000726" y="37189"/>
                  </a:lnTo>
                  <a:lnTo>
                    <a:pt x="1061758" y="45133"/>
                  </a:lnTo>
                  <a:lnTo>
                    <a:pt x="1119670" y="54599"/>
                  </a:lnTo>
                  <a:lnTo>
                    <a:pt x="1174154" y="65500"/>
                  </a:lnTo>
                  <a:lnTo>
                    <a:pt x="1224903" y="77745"/>
                  </a:lnTo>
                  <a:lnTo>
                    <a:pt x="1271613" y="91247"/>
                  </a:lnTo>
                  <a:lnTo>
                    <a:pt x="1313975" y="105917"/>
                  </a:lnTo>
                  <a:lnTo>
                    <a:pt x="1351683" y="121666"/>
                  </a:lnTo>
                  <a:lnTo>
                    <a:pt x="1411913" y="156048"/>
                  </a:lnTo>
                  <a:lnTo>
                    <a:pt x="1449849" y="193684"/>
                  </a:lnTo>
                  <a:lnTo>
                    <a:pt x="1463039" y="233865"/>
                  </a:lnTo>
                  <a:lnTo>
                    <a:pt x="1449849" y="274047"/>
                  </a:lnTo>
                  <a:lnTo>
                    <a:pt x="1411913" y="311683"/>
                  </a:lnTo>
                  <a:lnTo>
                    <a:pt x="1351683" y="346065"/>
                  </a:lnTo>
                  <a:lnTo>
                    <a:pt x="1313975" y="361814"/>
                  </a:lnTo>
                  <a:lnTo>
                    <a:pt x="1271613" y="376484"/>
                  </a:lnTo>
                  <a:lnTo>
                    <a:pt x="1224903" y="389986"/>
                  </a:lnTo>
                  <a:lnTo>
                    <a:pt x="1174154" y="402231"/>
                  </a:lnTo>
                  <a:lnTo>
                    <a:pt x="1119670" y="413132"/>
                  </a:lnTo>
                  <a:lnTo>
                    <a:pt x="1061758" y="422598"/>
                  </a:lnTo>
                  <a:lnTo>
                    <a:pt x="1000726" y="430542"/>
                  </a:lnTo>
                  <a:lnTo>
                    <a:pt x="936880" y="436874"/>
                  </a:lnTo>
                  <a:lnTo>
                    <a:pt x="870525" y="441508"/>
                  </a:lnTo>
                  <a:lnTo>
                    <a:pt x="801970" y="444353"/>
                  </a:lnTo>
                  <a:lnTo>
                    <a:pt x="731519" y="445320"/>
                  </a:lnTo>
                  <a:lnTo>
                    <a:pt x="661069" y="444353"/>
                  </a:lnTo>
                  <a:lnTo>
                    <a:pt x="592514" y="441508"/>
                  </a:lnTo>
                  <a:lnTo>
                    <a:pt x="526159" y="436874"/>
                  </a:lnTo>
                  <a:lnTo>
                    <a:pt x="462313" y="430542"/>
                  </a:lnTo>
                  <a:lnTo>
                    <a:pt x="401281" y="422598"/>
                  </a:lnTo>
                  <a:lnTo>
                    <a:pt x="343369" y="413132"/>
                  </a:lnTo>
                  <a:lnTo>
                    <a:pt x="288885" y="402231"/>
                  </a:lnTo>
                  <a:lnTo>
                    <a:pt x="238136" y="389986"/>
                  </a:lnTo>
                  <a:lnTo>
                    <a:pt x="191426" y="376484"/>
                  </a:lnTo>
                  <a:lnTo>
                    <a:pt x="149064" y="361814"/>
                  </a:lnTo>
                  <a:lnTo>
                    <a:pt x="111356" y="346065"/>
                  </a:lnTo>
                  <a:lnTo>
                    <a:pt x="51126" y="311683"/>
                  </a:lnTo>
                  <a:lnTo>
                    <a:pt x="13190" y="274047"/>
                  </a:lnTo>
                  <a:lnTo>
                    <a:pt x="3348" y="254230"/>
                  </a:lnTo>
                  <a:lnTo>
                    <a:pt x="0" y="233865"/>
                  </a:lnTo>
                  <a:close/>
                </a:path>
                <a:path w="3081654" h="2455545">
                  <a:moveTo>
                    <a:pt x="2349642" y="422909"/>
                  </a:moveTo>
                  <a:lnTo>
                    <a:pt x="1695042" y="881309"/>
                  </a:lnTo>
                </a:path>
                <a:path w="3081654" h="2455545">
                  <a:moveTo>
                    <a:pt x="1618122" y="211454"/>
                  </a:moveTo>
                  <a:lnTo>
                    <a:pt x="1621471" y="191090"/>
                  </a:lnTo>
                  <a:lnTo>
                    <a:pt x="1631313" y="171273"/>
                  </a:lnTo>
                  <a:lnTo>
                    <a:pt x="1669249" y="133637"/>
                  </a:lnTo>
                  <a:lnTo>
                    <a:pt x="1729479" y="99255"/>
                  </a:lnTo>
                  <a:lnTo>
                    <a:pt x="1767187" y="83506"/>
                  </a:lnTo>
                  <a:lnTo>
                    <a:pt x="1809549" y="68836"/>
                  </a:lnTo>
                  <a:lnTo>
                    <a:pt x="1856259" y="55334"/>
                  </a:lnTo>
                  <a:lnTo>
                    <a:pt x="1907008" y="43088"/>
                  </a:lnTo>
                  <a:lnTo>
                    <a:pt x="1961492" y="32188"/>
                  </a:lnTo>
                  <a:lnTo>
                    <a:pt x="2019403" y="22722"/>
                  </a:lnTo>
                  <a:lnTo>
                    <a:pt x="2080436" y="14778"/>
                  </a:lnTo>
                  <a:lnTo>
                    <a:pt x="2144282" y="8445"/>
                  </a:lnTo>
                  <a:lnTo>
                    <a:pt x="2210637" y="3812"/>
                  </a:lnTo>
                  <a:lnTo>
                    <a:pt x="2279192" y="967"/>
                  </a:lnTo>
                  <a:lnTo>
                    <a:pt x="2349642" y="0"/>
                  </a:lnTo>
                  <a:lnTo>
                    <a:pt x="2420093" y="967"/>
                  </a:lnTo>
                  <a:lnTo>
                    <a:pt x="2488648" y="3812"/>
                  </a:lnTo>
                  <a:lnTo>
                    <a:pt x="2555003" y="8445"/>
                  </a:lnTo>
                  <a:lnTo>
                    <a:pt x="2618849" y="14778"/>
                  </a:lnTo>
                  <a:lnTo>
                    <a:pt x="2679881" y="22722"/>
                  </a:lnTo>
                  <a:lnTo>
                    <a:pt x="2737793" y="32188"/>
                  </a:lnTo>
                  <a:lnTo>
                    <a:pt x="2792277" y="43088"/>
                  </a:lnTo>
                  <a:lnTo>
                    <a:pt x="2843026" y="55334"/>
                  </a:lnTo>
                  <a:lnTo>
                    <a:pt x="2889736" y="68836"/>
                  </a:lnTo>
                  <a:lnTo>
                    <a:pt x="2932098" y="83506"/>
                  </a:lnTo>
                  <a:lnTo>
                    <a:pt x="2969806" y="99255"/>
                  </a:lnTo>
                  <a:lnTo>
                    <a:pt x="3030036" y="133637"/>
                  </a:lnTo>
                  <a:lnTo>
                    <a:pt x="3067972" y="171273"/>
                  </a:lnTo>
                  <a:lnTo>
                    <a:pt x="3081162" y="211454"/>
                  </a:lnTo>
                  <a:lnTo>
                    <a:pt x="3067972" y="251636"/>
                  </a:lnTo>
                  <a:lnTo>
                    <a:pt x="3030036" y="289272"/>
                  </a:lnTo>
                  <a:lnTo>
                    <a:pt x="2969806" y="323654"/>
                  </a:lnTo>
                  <a:lnTo>
                    <a:pt x="2932098" y="339403"/>
                  </a:lnTo>
                  <a:lnTo>
                    <a:pt x="2889736" y="354073"/>
                  </a:lnTo>
                  <a:lnTo>
                    <a:pt x="2843026" y="367575"/>
                  </a:lnTo>
                  <a:lnTo>
                    <a:pt x="2792277" y="379820"/>
                  </a:lnTo>
                  <a:lnTo>
                    <a:pt x="2737793" y="390721"/>
                  </a:lnTo>
                  <a:lnTo>
                    <a:pt x="2679881" y="400187"/>
                  </a:lnTo>
                  <a:lnTo>
                    <a:pt x="2618849" y="408131"/>
                  </a:lnTo>
                  <a:lnTo>
                    <a:pt x="2555003" y="414464"/>
                  </a:lnTo>
                  <a:lnTo>
                    <a:pt x="2488648" y="419097"/>
                  </a:lnTo>
                  <a:lnTo>
                    <a:pt x="2420093" y="421942"/>
                  </a:lnTo>
                  <a:lnTo>
                    <a:pt x="2349642" y="422909"/>
                  </a:lnTo>
                  <a:lnTo>
                    <a:pt x="2279192" y="421942"/>
                  </a:lnTo>
                  <a:lnTo>
                    <a:pt x="2210637" y="419097"/>
                  </a:lnTo>
                  <a:lnTo>
                    <a:pt x="2144282" y="414464"/>
                  </a:lnTo>
                  <a:lnTo>
                    <a:pt x="2080436" y="408131"/>
                  </a:lnTo>
                  <a:lnTo>
                    <a:pt x="2019403" y="400187"/>
                  </a:lnTo>
                  <a:lnTo>
                    <a:pt x="1961492" y="390721"/>
                  </a:lnTo>
                  <a:lnTo>
                    <a:pt x="1907008" y="379820"/>
                  </a:lnTo>
                  <a:lnTo>
                    <a:pt x="1856259" y="367575"/>
                  </a:lnTo>
                  <a:lnTo>
                    <a:pt x="1809549" y="354073"/>
                  </a:lnTo>
                  <a:lnTo>
                    <a:pt x="1767187" y="339403"/>
                  </a:lnTo>
                  <a:lnTo>
                    <a:pt x="1729479" y="323654"/>
                  </a:lnTo>
                  <a:lnTo>
                    <a:pt x="1669249" y="289272"/>
                  </a:lnTo>
                  <a:lnTo>
                    <a:pt x="1631313" y="251636"/>
                  </a:lnTo>
                  <a:lnTo>
                    <a:pt x="1621471" y="231819"/>
                  </a:lnTo>
                  <a:lnTo>
                    <a:pt x="1618122" y="211454"/>
                  </a:lnTo>
                  <a:close/>
                </a:path>
                <a:path w="3081654" h="2455545">
                  <a:moveTo>
                    <a:pt x="1694908" y="1621520"/>
                  </a:moveTo>
                  <a:lnTo>
                    <a:pt x="864108" y="2026394"/>
                  </a:lnTo>
                </a:path>
                <a:path w="3081654" h="2455545">
                  <a:moveTo>
                    <a:pt x="114302" y="2243559"/>
                  </a:moveTo>
                  <a:lnTo>
                    <a:pt x="117651" y="2223195"/>
                  </a:lnTo>
                  <a:lnTo>
                    <a:pt x="127493" y="2203378"/>
                  </a:lnTo>
                  <a:lnTo>
                    <a:pt x="165429" y="2165742"/>
                  </a:lnTo>
                  <a:lnTo>
                    <a:pt x="225659" y="2131360"/>
                  </a:lnTo>
                  <a:lnTo>
                    <a:pt x="263367" y="2115611"/>
                  </a:lnTo>
                  <a:lnTo>
                    <a:pt x="305729" y="2100941"/>
                  </a:lnTo>
                  <a:lnTo>
                    <a:pt x="352439" y="2087439"/>
                  </a:lnTo>
                  <a:lnTo>
                    <a:pt x="403188" y="2075193"/>
                  </a:lnTo>
                  <a:lnTo>
                    <a:pt x="457672" y="2064293"/>
                  </a:lnTo>
                  <a:lnTo>
                    <a:pt x="515584" y="2054827"/>
                  </a:lnTo>
                  <a:lnTo>
                    <a:pt x="576616" y="2046883"/>
                  </a:lnTo>
                  <a:lnTo>
                    <a:pt x="640462" y="2040550"/>
                  </a:lnTo>
                  <a:lnTo>
                    <a:pt x="706817" y="2035917"/>
                  </a:lnTo>
                  <a:lnTo>
                    <a:pt x="775372" y="2033072"/>
                  </a:lnTo>
                  <a:lnTo>
                    <a:pt x="845822" y="2032104"/>
                  </a:lnTo>
                  <a:lnTo>
                    <a:pt x="916273" y="2033072"/>
                  </a:lnTo>
                  <a:lnTo>
                    <a:pt x="984828" y="2035917"/>
                  </a:lnTo>
                  <a:lnTo>
                    <a:pt x="1051183" y="2040550"/>
                  </a:lnTo>
                  <a:lnTo>
                    <a:pt x="1115029" y="2046883"/>
                  </a:lnTo>
                  <a:lnTo>
                    <a:pt x="1176061" y="2054827"/>
                  </a:lnTo>
                  <a:lnTo>
                    <a:pt x="1233973" y="2064293"/>
                  </a:lnTo>
                  <a:lnTo>
                    <a:pt x="1288457" y="2075193"/>
                  </a:lnTo>
                  <a:lnTo>
                    <a:pt x="1339206" y="2087439"/>
                  </a:lnTo>
                  <a:lnTo>
                    <a:pt x="1385916" y="2100941"/>
                  </a:lnTo>
                  <a:lnTo>
                    <a:pt x="1428278" y="2115611"/>
                  </a:lnTo>
                  <a:lnTo>
                    <a:pt x="1465986" y="2131360"/>
                  </a:lnTo>
                  <a:lnTo>
                    <a:pt x="1526216" y="2165742"/>
                  </a:lnTo>
                  <a:lnTo>
                    <a:pt x="1564152" y="2203378"/>
                  </a:lnTo>
                  <a:lnTo>
                    <a:pt x="1577342" y="2243559"/>
                  </a:lnTo>
                  <a:lnTo>
                    <a:pt x="1564152" y="2283741"/>
                  </a:lnTo>
                  <a:lnTo>
                    <a:pt x="1526216" y="2321377"/>
                  </a:lnTo>
                  <a:lnTo>
                    <a:pt x="1465986" y="2355759"/>
                  </a:lnTo>
                  <a:lnTo>
                    <a:pt x="1428278" y="2371508"/>
                  </a:lnTo>
                  <a:lnTo>
                    <a:pt x="1385916" y="2386178"/>
                  </a:lnTo>
                  <a:lnTo>
                    <a:pt x="1339206" y="2399680"/>
                  </a:lnTo>
                  <a:lnTo>
                    <a:pt x="1288457" y="2411925"/>
                  </a:lnTo>
                  <a:lnTo>
                    <a:pt x="1233973" y="2422826"/>
                  </a:lnTo>
                  <a:lnTo>
                    <a:pt x="1176061" y="2432292"/>
                  </a:lnTo>
                  <a:lnTo>
                    <a:pt x="1115029" y="2440236"/>
                  </a:lnTo>
                  <a:lnTo>
                    <a:pt x="1051183" y="2446568"/>
                  </a:lnTo>
                  <a:lnTo>
                    <a:pt x="984828" y="2451202"/>
                  </a:lnTo>
                  <a:lnTo>
                    <a:pt x="916273" y="2454047"/>
                  </a:lnTo>
                  <a:lnTo>
                    <a:pt x="845822" y="2455014"/>
                  </a:lnTo>
                  <a:lnTo>
                    <a:pt x="775372" y="2454047"/>
                  </a:lnTo>
                  <a:lnTo>
                    <a:pt x="706817" y="2451202"/>
                  </a:lnTo>
                  <a:lnTo>
                    <a:pt x="640462" y="2446568"/>
                  </a:lnTo>
                  <a:lnTo>
                    <a:pt x="576616" y="2440236"/>
                  </a:lnTo>
                  <a:lnTo>
                    <a:pt x="515584" y="2432292"/>
                  </a:lnTo>
                  <a:lnTo>
                    <a:pt x="457672" y="2422826"/>
                  </a:lnTo>
                  <a:lnTo>
                    <a:pt x="403188" y="2411925"/>
                  </a:lnTo>
                  <a:lnTo>
                    <a:pt x="352439" y="2399680"/>
                  </a:lnTo>
                  <a:lnTo>
                    <a:pt x="305729" y="2386178"/>
                  </a:lnTo>
                  <a:lnTo>
                    <a:pt x="263367" y="2371508"/>
                  </a:lnTo>
                  <a:lnTo>
                    <a:pt x="225659" y="2355759"/>
                  </a:lnTo>
                  <a:lnTo>
                    <a:pt x="165429" y="2321377"/>
                  </a:lnTo>
                  <a:lnTo>
                    <a:pt x="127493" y="2283741"/>
                  </a:lnTo>
                  <a:lnTo>
                    <a:pt x="117651" y="2263924"/>
                  </a:lnTo>
                  <a:lnTo>
                    <a:pt x="114302" y="2243559"/>
                  </a:lnTo>
                  <a:close/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570282" y="3841169"/>
            <a:ext cx="43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osľ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84865" y="1775011"/>
            <a:ext cx="1694814" cy="859155"/>
          </a:xfrm>
          <a:custGeom>
            <a:avLst/>
            <a:gdLst/>
            <a:ahLst/>
            <a:cxnLst/>
            <a:rect l="l" t="t" r="r" b="b"/>
            <a:pathLst>
              <a:path w="1694815" h="859155">
                <a:moveTo>
                  <a:pt x="731519" y="422909"/>
                </a:moveTo>
                <a:lnTo>
                  <a:pt x="1694819" y="858809"/>
                </a:lnTo>
              </a:path>
              <a:path w="1694815" h="859155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3" y="14778"/>
                </a:lnTo>
                <a:lnTo>
                  <a:pt x="526159" y="8445"/>
                </a:lnTo>
                <a:lnTo>
                  <a:pt x="592514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70" y="967"/>
                </a:lnTo>
                <a:lnTo>
                  <a:pt x="870525" y="3812"/>
                </a:lnTo>
                <a:lnTo>
                  <a:pt x="936880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70" y="32188"/>
                </a:lnTo>
                <a:lnTo>
                  <a:pt x="1174154" y="43089"/>
                </a:lnTo>
                <a:lnTo>
                  <a:pt x="1224903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3" y="367575"/>
                </a:lnTo>
                <a:lnTo>
                  <a:pt x="1174154" y="379821"/>
                </a:lnTo>
                <a:lnTo>
                  <a:pt x="1119670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80" y="414464"/>
                </a:lnTo>
                <a:lnTo>
                  <a:pt x="870525" y="419097"/>
                </a:lnTo>
                <a:lnTo>
                  <a:pt x="801970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4" y="419097"/>
                </a:lnTo>
                <a:lnTo>
                  <a:pt x="526159" y="414464"/>
                </a:lnTo>
                <a:lnTo>
                  <a:pt x="462313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1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07479" y="1831475"/>
            <a:ext cx="5823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5730" algn="l"/>
              </a:tabLst>
            </a:pPr>
            <a:r>
              <a:rPr dirty="0" u="heavy" sz="1800" spc="-17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F</a:t>
            </a:r>
            <a:r>
              <a:rPr dirty="0" u="heavy" sz="1800" spc="-10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acID</a:t>
            </a:r>
            <a:r>
              <a:rPr dirty="0" sz="18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u="heavy" baseline="1543" sz="2700" spc="-15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DepľID</a:t>
            </a:r>
            <a:endParaRPr baseline="1543" sz="2700">
              <a:latin typeface="Roboto Bk"/>
              <a:cs typeface="Roboto B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02988" y="1752600"/>
            <a:ext cx="1463040" cy="881380"/>
          </a:xfrm>
          <a:custGeom>
            <a:avLst/>
            <a:gdLst/>
            <a:ahLst/>
            <a:cxnLst/>
            <a:rect l="l" t="t" r="r" b="b"/>
            <a:pathLst>
              <a:path w="1463040" h="881380">
                <a:moveTo>
                  <a:pt x="731519" y="422909"/>
                </a:moveTo>
                <a:lnTo>
                  <a:pt x="76919" y="881309"/>
                </a:lnTo>
              </a:path>
              <a:path w="1463040" h="881380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5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2" y="14778"/>
                </a:lnTo>
                <a:lnTo>
                  <a:pt x="526159" y="8446"/>
                </a:lnTo>
                <a:lnTo>
                  <a:pt x="592513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69" y="967"/>
                </a:lnTo>
                <a:lnTo>
                  <a:pt x="870525" y="3812"/>
                </a:lnTo>
                <a:lnTo>
                  <a:pt x="936879" y="8446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69" y="32188"/>
                </a:lnTo>
                <a:lnTo>
                  <a:pt x="1174153" y="43089"/>
                </a:lnTo>
                <a:lnTo>
                  <a:pt x="1224903" y="55334"/>
                </a:lnTo>
                <a:lnTo>
                  <a:pt x="1271612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2" y="354073"/>
                </a:lnTo>
                <a:lnTo>
                  <a:pt x="1224903" y="367575"/>
                </a:lnTo>
                <a:lnTo>
                  <a:pt x="1174153" y="379820"/>
                </a:lnTo>
                <a:lnTo>
                  <a:pt x="1119669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79" y="414463"/>
                </a:lnTo>
                <a:lnTo>
                  <a:pt x="870525" y="419097"/>
                </a:lnTo>
                <a:lnTo>
                  <a:pt x="801969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3" y="419097"/>
                </a:lnTo>
                <a:lnTo>
                  <a:pt x="526159" y="414463"/>
                </a:lnTo>
                <a:lnTo>
                  <a:pt x="462312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5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59858" y="1809063"/>
            <a:ext cx="5916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3830" algn="l"/>
              </a:tabLst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FNam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baseline="1543" sz="2700" spc="-217" b="1">
                <a:solidFill>
                  <a:srgbClr val="212121"/>
                </a:solidFill>
                <a:latin typeface="Roboto Bk"/>
                <a:cs typeface="Roboto Bk"/>
              </a:rPr>
              <a:t>DName</a:t>
            </a:r>
            <a:endParaRPr baseline="1543" sz="2700">
              <a:latin typeface="Roboto Bk"/>
              <a:cs typeface="Roboto B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82365" y="4496932"/>
            <a:ext cx="2538730" cy="1105535"/>
            <a:chOff x="5782365" y="4496932"/>
            <a:chExt cx="2538730" cy="1105535"/>
          </a:xfrm>
        </p:grpSpPr>
        <p:sp>
          <p:nvSpPr>
            <p:cNvPr id="17" name="object 17"/>
            <p:cNvSpPr/>
            <p:nvPr/>
          </p:nvSpPr>
          <p:spPr>
            <a:xfrm>
              <a:off x="5796653" y="4511219"/>
              <a:ext cx="1724660" cy="892810"/>
            </a:xfrm>
            <a:custGeom>
              <a:avLst/>
              <a:gdLst/>
              <a:ahLst/>
              <a:cxnLst/>
              <a:rect l="l" t="t" r="r" b="b"/>
              <a:pathLst>
                <a:path w="1724659" h="892810">
                  <a:moveTo>
                    <a:pt x="0" y="446314"/>
                  </a:moveTo>
                  <a:lnTo>
                    <a:pt x="862149" y="0"/>
                  </a:lnTo>
                  <a:lnTo>
                    <a:pt x="1724297" y="446314"/>
                  </a:lnTo>
                  <a:lnTo>
                    <a:pt x="862149" y="892629"/>
                  </a:lnTo>
                  <a:lnTo>
                    <a:pt x="0" y="446314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520950" y="4957534"/>
              <a:ext cx="785495" cy="0"/>
            </a:xfrm>
            <a:custGeom>
              <a:avLst/>
              <a:gdLst/>
              <a:ahLst/>
              <a:cxnLst/>
              <a:rect l="l" t="t" r="r" b="b"/>
              <a:pathLst>
                <a:path w="785495" h="0">
                  <a:moveTo>
                    <a:pt x="0" y="0"/>
                  </a:moveTo>
                  <a:lnTo>
                    <a:pt x="785263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16029" y="4701127"/>
              <a:ext cx="1713230" cy="887094"/>
            </a:xfrm>
            <a:custGeom>
              <a:avLst/>
              <a:gdLst/>
              <a:ahLst/>
              <a:cxnLst/>
              <a:rect l="l" t="t" r="r" b="b"/>
              <a:pathLst>
                <a:path w="1713229" h="887095">
                  <a:moveTo>
                    <a:pt x="0" y="542828"/>
                  </a:moveTo>
                  <a:lnTo>
                    <a:pt x="804881" y="0"/>
                  </a:lnTo>
                  <a:lnTo>
                    <a:pt x="1712777" y="343837"/>
                  </a:lnTo>
                  <a:lnTo>
                    <a:pt x="907895" y="886665"/>
                  </a:lnTo>
                  <a:lnTo>
                    <a:pt x="0" y="542828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 rot="21240000">
            <a:off x="6423012" y="5034326"/>
            <a:ext cx="49927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of.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97239" y="3771900"/>
            <a:ext cx="3363595" cy="1585595"/>
            <a:chOff x="4997239" y="3771900"/>
            <a:chExt cx="3363595" cy="1585595"/>
          </a:xfrm>
        </p:grpSpPr>
        <p:sp>
          <p:nvSpPr>
            <p:cNvPr id="22" name="object 22"/>
            <p:cNvSpPr/>
            <p:nvPr/>
          </p:nvSpPr>
          <p:spPr>
            <a:xfrm>
              <a:off x="7528806" y="4949964"/>
              <a:ext cx="817880" cy="95250"/>
            </a:xfrm>
            <a:custGeom>
              <a:avLst/>
              <a:gdLst/>
              <a:ahLst/>
              <a:cxnLst/>
              <a:rect l="l" t="t" r="r" b="b"/>
              <a:pathLst>
                <a:path w="817879" h="95250">
                  <a:moveTo>
                    <a:pt x="0" y="95000"/>
                  </a:moveTo>
                  <a:lnTo>
                    <a:pt x="817699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34099" y="3778249"/>
              <a:ext cx="1463040" cy="1124585"/>
            </a:xfrm>
            <a:custGeom>
              <a:avLst/>
              <a:gdLst/>
              <a:ahLst/>
              <a:cxnLst/>
              <a:rect l="l" t="t" r="r" b="b"/>
              <a:pathLst>
                <a:path w="1463040" h="1124585">
                  <a:moveTo>
                    <a:pt x="1310639" y="914399"/>
                  </a:moveTo>
                  <a:lnTo>
                    <a:pt x="152399" y="914399"/>
                  </a:lnTo>
                  <a:lnTo>
                    <a:pt x="104229" y="906630"/>
                  </a:lnTo>
                  <a:lnTo>
                    <a:pt x="62394" y="884995"/>
                  </a:lnTo>
                  <a:lnTo>
                    <a:pt x="29404" y="852005"/>
                  </a:lnTo>
                  <a:lnTo>
                    <a:pt x="7769" y="810170"/>
                  </a:lnTo>
                  <a:lnTo>
                    <a:pt x="0" y="761999"/>
                  </a:lnTo>
                  <a:lnTo>
                    <a:pt x="0" y="152399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1310639" y="0"/>
                  </a:lnTo>
                  <a:lnTo>
                    <a:pt x="1368961" y="11600"/>
                  </a:lnTo>
                  <a:lnTo>
                    <a:pt x="1418402" y="44636"/>
                  </a:lnTo>
                  <a:lnTo>
                    <a:pt x="1451439" y="94078"/>
                  </a:lnTo>
                  <a:lnTo>
                    <a:pt x="1463039" y="152399"/>
                  </a:lnTo>
                  <a:lnTo>
                    <a:pt x="1463039" y="761999"/>
                  </a:lnTo>
                  <a:lnTo>
                    <a:pt x="1455270" y="810170"/>
                  </a:lnTo>
                  <a:lnTo>
                    <a:pt x="1433635" y="852005"/>
                  </a:lnTo>
                  <a:lnTo>
                    <a:pt x="1400645" y="884995"/>
                  </a:lnTo>
                  <a:lnTo>
                    <a:pt x="1358809" y="906630"/>
                  </a:lnTo>
                  <a:lnTo>
                    <a:pt x="1310639" y="914399"/>
                  </a:lnTo>
                  <a:close/>
                </a:path>
                <a:path w="1463040" h="1124585">
                  <a:moveTo>
                    <a:pt x="442174" y="1124382"/>
                  </a:moveTo>
                  <a:lnTo>
                    <a:pt x="243839" y="914399"/>
                  </a:lnTo>
                  <a:lnTo>
                    <a:pt x="609599" y="914399"/>
                  </a:lnTo>
                  <a:lnTo>
                    <a:pt x="442174" y="112438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34099" y="3778250"/>
              <a:ext cx="1463040" cy="1124585"/>
            </a:xfrm>
            <a:custGeom>
              <a:avLst/>
              <a:gdLst/>
              <a:ahLst/>
              <a:cxnLst/>
              <a:rect l="l" t="t" r="r" b="b"/>
              <a:pathLst>
                <a:path w="1463040" h="1124585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43839" y="0"/>
                  </a:lnTo>
                  <a:lnTo>
                    <a:pt x="609599" y="0"/>
                  </a:lnTo>
                  <a:lnTo>
                    <a:pt x="1310639" y="0"/>
                  </a:lnTo>
                  <a:lnTo>
                    <a:pt x="1340510" y="2955"/>
                  </a:lnTo>
                  <a:lnTo>
                    <a:pt x="1395191" y="25604"/>
                  </a:lnTo>
                  <a:lnTo>
                    <a:pt x="1437434" y="67848"/>
                  </a:lnTo>
                  <a:lnTo>
                    <a:pt x="1460084" y="122529"/>
                  </a:lnTo>
                  <a:lnTo>
                    <a:pt x="1463039" y="152399"/>
                  </a:lnTo>
                  <a:lnTo>
                    <a:pt x="1463039" y="533399"/>
                  </a:lnTo>
                  <a:lnTo>
                    <a:pt x="1463039" y="761999"/>
                  </a:lnTo>
                  <a:lnTo>
                    <a:pt x="1455270" y="810170"/>
                  </a:lnTo>
                  <a:lnTo>
                    <a:pt x="1433635" y="852005"/>
                  </a:lnTo>
                  <a:lnTo>
                    <a:pt x="1400645" y="884995"/>
                  </a:lnTo>
                  <a:lnTo>
                    <a:pt x="1358809" y="906630"/>
                  </a:lnTo>
                  <a:lnTo>
                    <a:pt x="1310639" y="914399"/>
                  </a:lnTo>
                  <a:lnTo>
                    <a:pt x="609599" y="914399"/>
                  </a:lnTo>
                  <a:lnTo>
                    <a:pt x="442174" y="1124382"/>
                  </a:lnTo>
                  <a:lnTo>
                    <a:pt x="243839" y="914399"/>
                  </a:lnTo>
                  <a:lnTo>
                    <a:pt x="152399" y="914399"/>
                  </a:lnTo>
                  <a:lnTo>
                    <a:pt x="104229" y="906630"/>
                  </a:lnTo>
                  <a:lnTo>
                    <a:pt x="62394" y="884995"/>
                  </a:lnTo>
                  <a:lnTo>
                    <a:pt x="29404" y="852005"/>
                  </a:lnTo>
                  <a:lnTo>
                    <a:pt x="7769" y="810170"/>
                  </a:lnTo>
                  <a:lnTo>
                    <a:pt x="0" y="761999"/>
                  </a:lnTo>
                  <a:lnTo>
                    <a:pt x="0" y="533399"/>
                  </a:lnTo>
                  <a:lnTo>
                    <a:pt x="0" y="152399"/>
                  </a:lnTo>
                  <a:close/>
                </a:path>
              </a:pathLst>
            </a:custGeom>
            <a:ln w="12699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011527" y="5248165"/>
              <a:ext cx="817880" cy="95250"/>
            </a:xfrm>
            <a:custGeom>
              <a:avLst/>
              <a:gdLst/>
              <a:ahLst/>
              <a:cxnLst/>
              <a:rect l="l" t="t" r="r" b="b"/>
              <a:pathLst>
                <a:path w="817879" h="95250">
                  <a:moveTo>
                    <a:pt x="0" y="94971"/>
                  </a:moveTo>
                  <a:lnTo>
                    <a:pt x="817461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294981" y="3802126"/>
            <a:ext cx="1139190" cy="129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Recuísive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Relaľionship 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endParaRPr sz="1800">
              <a:latin typeface="Roboto Bk"/>
              <a:cs typeface="Roboto Bk"/>
            </a:endParaRPr>
          </a:p>
          <a:p>
            <a:pPr marL="142875">
              <a:lnSpc>
                <a:spcPct val="100000"/>
              </a:lnSpc>
              <a:spcBef>
                <a:spcPts val="1365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Píof.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13626" y="4899659"/>
            <a:ext cx="1718310" cy="870585"/>
          </a:xfrm>
          <a:custGeom>
            <a:avLst/>
            <a:gdLst/>
            <a:ahLst/>
            <a:cxnLst/>
            <a:rect l="l" t="t" r="r" b="b"/>
            <a:pathLst>
              <a:path w="1718309" h="870585">
                <a:moveTo>
                  <a:pt x="0" y="632020"/>
                </a:moveTo>
                <a:lnTo>
                  <a:pt x="759409" y="0"/>
                </a:lnTo>
                <a:lnTo>
                  <a:pt x="1718312" y="238030"/>
                </a:lnTo>
                <a:lnTo>
                  <a:pt x="958902" y="870052"/>
                </a:lnTo>
                <a:lnTo>
                  <a:pt x="0" y="632020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 rot="20880000">
            <a:off x="6354228" y="5090840"/>
            <a:ext cx="577404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of./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 rot="20880000">
            <a:off x="6467972" y="5358142"/>
            <a:ext cx="47293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HOD</a:t>
            </a:r>
            <a:endParaRPr sz="1800">
              <a:latin typeface="Roboto Bk"/>
              <a:cs typeface="Roboto Bk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837467" y="4316738"/>
          <a:ext cx="2987675" cy="165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030"/>
                <a:gridCol w="1167130"/>
                <a:gridCol w="813435"/>
              </a:tblGrid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204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6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Post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53975">
                      <a:solidFill>
                        <a:srgbClr val="1C9A78"/>
                      </a:solidFill>
                      <a:prstDash val="solid"/>
                    </a:lnB>
                  </a:tcPr>
                </a:tc>
              </a:tr>
              <a:tr h="224889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Ajay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9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Píofessoí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B w="53975">
                      <a:solidFill>
                        <a:srgbClr val="1C9A78"/>
                      </a:solidFill>
                      <a:prstDash val="solid"/>
                    </a:lnB>
                  </a:tcPr>
                </a:tc>
              </a:tr>
              <a:tr h="1865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53975">
                      <a:solidFill>
                        <a:srgbClr val="1C9A78"/>
                      </a:solidFill>
                      <a:prstDash val="solid"/>
                    </a:lnT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Haíesh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9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Píofessoí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53975">
                      <a:solidFill>
                        <a:srgbClr val="1C9A78"/>
                      </a:solidFill>
                      <a:prstDash val="solid"/>
                    </a:lnT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Ramesh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17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HOD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7F7F7F"/>
                      </a:solidFill>
                      <a:prstDash val="solid"/>
                    </a:lnL>
                    <a:lnT w="53975">
                      <a:solidFill>
                        <a:srgbClr val="1C9A7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5006012" y="5523932"/>
            <a:ext cx="820419" cy="188595"/>
          </a:xfrm>
          <a:custGeom>
            <a:avLst/>
            <a:gdLst/>
            <a:ahLst/>
            <a:cxnLst/>
            <a:rect l="l" t="t" r="r" b="b"/>
            <a:pathLst>
              <a:path w="820420" h="188595">
                <a:moveTo>
                  <a:pt x="0" y="188039"/>
                </a:moveTo>
                <a:lnTo>
                  <a:pt x="820103" y="0"/>
                </a:lnTo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7517651" y="4732976"/>
            <a:ext cx="2120900" cy="419100"/>
            <a:chOff x="7517651" y="4732976"/>
            <a:chExt cx="2120900" cy="419100"/>
          </a:xfrm>
        </p:grpSpPr>
        <p:sp>
          <p:nvSpPr>
            <p:cNvPr id="33" name="object 33"/>
            <p:cNvSpPr/>
            <p:nvPr/>
          </p:nvSpPr>
          <p:spPr>
            <a:xfrm>
              <a:off x="7531938" y="4949663"/>
              <a:ext cx="820419" cy="188595"/>
            </a:xfrm>
            <a:custGeom>
              <a:avLst/>
              <a:gdLst/>
              <a:ahLst/>
              <a:cxnLst/>
              <a:rect l="l" t="t" r="r" b="b"/>
              <a:pathLst>
                <a:path w="820420" h="188595">
                  <a:moveTo>
                    <a:pt x="0" y="188026"/>
                  </a:moveTo>
                  <a:lnTo>
                    <a:pt x="820042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306213" y="4732976"/>
              <a:ext cx="1332230" cy="411480"/>
            </a:xfrm>
            <a:custGeom>
              <a:avLst/>
              <a:gdLst/>
              <a:ahLst/>
              <a:cxnLst/>
              <a:rect l="l" t="t" r="r" b="b"/>
              <a:pathLst>
                <a:path w="1332229" h="411479">
                  <a:moveTo>
                    <a:pt x="1332224" y="411474"/>
                  </a:moveTo>
                  <a:lnTo>
                    <a:pt x="0" y="411474"/>
                  </a:lnTo>
                  <a:lnTo>
                    <a:pt x="0" y="0"/>
                  </a:lnTo>
                  <a:lnTo>
                    <a:pt x="1332224" y="0"/>
                  </a:lnTo>
                  <a:lnTo>
                    <a:pt x="1332224" y="411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306213" y="4321501"/>
            <a:ext cx="1332230" cy="411480"/>
          </a:xfrm>
          <a:prstGeom prst="rect">
            <a:avLst/>
          </a:prstGeom>
          <a:solidFill>
            <a:srgbClr val="E7E7E7"/>
          </a:solidFill>
          <a:ln w="9524">
            <a:solidFill>
              <a:srgbClr val="7F7F7F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465"/>
              </a:spcBef>
            </a:pPr>
            <a:r>
              <a:rPr dirty="0" sz="1800" spc="-215" b="1">
                <a:solidFill>
                  <a:srgbClr val="212121"/>
                </a:solidFill>
                <a:latin typeface="Arial"/>
                <a:cs typeface="Arial"/>
              </a:rPr>
              <a:t>DName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10</a:t>
            </a:fld>
          </a:p>
        </p:txBody>
      </p:sp>
      <p:sp>
        <p:nvSpPr>
          <p:cNvPr id="36" name="object 36"/>
          <p:cNvSpPr txBox="1"/>
          <p:nvPr/>
        </p:nvSpPr>
        <p:spPr>
          <a:xfrm>
            <a:off x="8306213" y="4732976"/>
            <a:ext cx="1332230" cy="411480"/>
          </a:xfrm>
          <a:prstGeom prst="rect">
            <a:avLst/>
          </a:prstGeom>
          <a:ln w="9524">
            <a:solidFill>
              <a:srgbClr val="7F7F7F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400"/>
              </a:spcBef>
            </a:pPr>
            <a:r>
              <a:rPr dirty="0" sz="1900" spc="-100" b="1">
                <a:solidFill>
                  <a:srgbClr val="212121"/>
                </a:solidFill>
                <a:latin typeface="Roboto Bk"/>
                <a:cs typeface="Roboto Bk"/>
              </a:rPr>
              <a:t>Compuľeí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06213" y="5144451"/>
            <a:ext cx="1332230" cy="411480"/>
          </a:xfrm>
          <a:prstGeom prst="rect">
            <a:avLst/>
          </a:prstGeom>
          <a:solidFill>
            <a:srgbClr val="FFFFFF"/>
          </a:solidFill>
          <a:ln w="9524">
            <a:solidFill>
              <a:srgbClr val="7F7F7F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400"/>
              </a:spcBef>
            </a:pPr>
            <a:r>
              <a:rPr dirty="0" sz="1900" spc="-120" b="1">
                <a:solidFill>
                  <a:srgbClr val="212121"/>
                </a:solidFill>
                <a:latin typeface="Roboto Bk"/>
                <a:cs typeface="Roboto Bk"/>
              </a:rPr>
              <a:t>Civil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6213" y="5555926"/>
            <a:ext cx="1332230" cy="411480"/>
          </a:xfrm>
          <a:prstGeom prst="rect">
            <a:avLst/>
          </a:prstGeom>
          <a:solidFill>
            <a:srgbClr val="FFFFFF"/>
          </a:solidFill>
          <a:ln w="9524">
            <a:solidFill>
              <a:srgbClr val="7F7F7F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400"/>
              </a:spcBef>
            </a:pPr>
            <a:r>
              <a:rPr dirty="0" sz="1900" spc="-125" b="1">
                <a:solidFill>
                  <a:srgbClr val="212121"/>
                </a:solidFill>
                <a:latin typeface="Roboto Bk"/>
                <a:cs typeface="Roboto Bk"/>
              </a:rPr>
              <a:t>Mechanical</a:t>
            </a:r>
            <a:endParaRPr sz="19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547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80678" y="6621326"/>
            <a:ext cx="2905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01CĽ0407(DBMS)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3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1tı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58"/>
              <a:ext cx="12191999" cy="65974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" y="0"/>
              <a:ext cx="12190959" cy="65809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7817484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Mappin</a:t>
            </a: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Ca</a:t>
            </a:r>
            <a:r>
              <a:rPr dirty="0" sz="3400" spc="-15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dinalit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(Ca</a:t>
            </a:r>
            <a:r>
              <a:rPr dirty="0" sz="3400" spc="-13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dinalit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Const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aints)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95" y="847391"/>
            <a:ext cx="11770995" cy="2985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 indent="-295910">
              <a:lnSpc>
                <a:spcPts val="2735"/>
              </a:lnSpc>
              <a:spcBef>
                <a:spcPts val="10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2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íepíesenľs</a:t>
            </a:r>
            <a:r>
              <a:rPr dirty="0" sz="2400" spc="2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3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numbeí</a:t>
            </a:r>
            <a:r>
              <a:rPr dirty="0" sz="2400" spc="2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2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entities</a:t>
            </a:r>
            <a:r>
              <a:rPr dirty="0" sz="2400" spc="2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2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anotheí</a:t>
            </a:r>
            <a:r>
              <a:rPr dirty="0" sz="2400" spc="2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2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400" spc="3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which</a:t>
            </a:r>
            <a:r>
              <a:rPr dirty="0" sz="2400" spc="2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400" spc="3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connected</a:t>
            </a:r>
            <a:r>
              <a:rPr dirty="0" sz="2400" spc="2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to</a:t>
            </a:r>
            <a:r>
              <a:rPr dirty="0" sz="2400" spc="2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2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endParaRPr sz="2400">
              <a:latin typeface="Arial"/>
              <a:cs typeface="Arial"/>
            </a:endParaRPr>
          </a:p>
          <a:p>
            <a:pPr marL="307975">
              <a:lnSpc>
                <a:spcPts val="2735"/>
              </a:lnSpc>
            </a:pP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usin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elaľionshi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seľ.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mosľ</a:t>
            </a:r>
            <a:r>
              <a:rPr dirty="0" sz="24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useful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descíibing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binaíy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íelationship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sets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Foí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binaíy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mapping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caídinaliľy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musľ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following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ľypes: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Many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Man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Man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Many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6033" y="109181"/>
              <a:ext cx="3000374" cy="7429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060" y="164915"/>
            <a:ext cx="13157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5" b="0">
                <a:solidFill>
                  <a:srgbClr val="00A4B6"/>
                </a:solidFill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750" y="1035089"/>
            <a:ext cx="6713855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30">
                <a:solidFill>
                  <a:srgbClr val="666666"/>
                </a:solidFill>
                <a:latin typeface="Trebuchet MS"/>
                <a:cs typeface="Trebuchet MS"/>
              </a:rPr>
              <a:t>Basic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666666"/>
                </a:solidFill>
                <a:latin typeface="Trebuchet MS"/>
                <a:cs typeface="Trebuchet MS"/>
              </a:rPr>
              <a:t>concept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666666"/>
                </a:solidFill>
                <a:latin typeface="Trebuchet MS"/>
                <a:cs typeface="Trebuchet MS"/>
              </a:rPr>
              <a:t>E-R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666666"/>
                </a:solidFill>
                <a:latin typeface="Trebuchet MS"/>
                <a:cs typeface="Trebuchet MS"/>
              </a:rPr>
              <a:t>diagram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165">
                <a:solidFill>
                  <a:srgbClr val="666666"/>
                </a:solidFill>
                <a:latin typeface="Trebuchet MS"/>
                <a:cs typeface="Trebuchet MS"/>
              </a:rPr>
              <a:t>T</a:t>
            </a:r>
            <a:r>
              <a:rPr dirty="0" sz="2400" spc="50">
                <a:solidFill>
                  <a:srgbClr val="666666"/>
                </a:solidFill>
                <a:latin typeface="Trebuchet MS"/>
                <a:cs typeface="Trebuchet MS"/>
              </a:rPr>
              <a:t>ypes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3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2400" spc="-90">
                <a:solidFill>
                  <a:srgbClr val="666666"/>
                </a:solidFill>
                <a:latin typeface="Trebuchet MS"/>
                <a:cs typeface="Trebuchet MS"/>
              </a:rPr>
              <a:t>ttributes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50">
                <a:solidFill>
                  <a:srgbClr val="666666"/>
                </a:solidFill>
                <a:latin typeface="Trebuchet MS"/>
                <a:cs typeface="Trebuchet MS"/>
              </a:rPr>
              <a:t>Mapping</a:t>
            </a:r>
            <a:r>
              <a:rPr dirty="0" sz="2400" spc="-1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666666"/>
                </a:solidFill>
                <a:latin typeface="Trebuchet MS"/>
                <a:cs typeface="Trebuchet MS"/>
              </a:rPr>
              <a:t>Cardinality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25">
                <a:solidFill>
                  <a:srgbClr val="666666"/>
                </a:solidFill>
                <a:latin typeface="Trebuchet MS"/>
                <a:cs typeface="Trebuchet MS"/>
              </a:rPr>
              <a:t>W</a:t>
            </a:r>
            <a:r>
              <a:rPr dirty="0" sz="2400" spc="20">
                <a:solidFill>
                  <a:srgbClr val="666666"/>
                </a:solidFill>
                <a:latin typeface="Trebuchet MS"/>
                <a:cs typeface="Trebuchet MS"/>
              </a:rPr>
              <a:t>eak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666666"/>
                </a:solidFill>
                <a:latin typeface="Trebuchet MS"/>
                <a:cs typeface="Trebuchet MS"/>
              </a:rPr>
              <a:t>Entity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666666"/>
                </a:solidFill>
                <a:latin typeface="Trebuchet MS"/>
                <a:cs typeface="Trebuchet MS"/>
              </a:rPr>
              <a:t>Sets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5">
                <a:solidFill>
                  <a:srgbClr val="666666"/>
                </a:solidFill>
                <a:latin typeface="Trebuchet MS"/>
                <a:cs typeface="Trebuchet MS"/>
              </a:rPr>
              <a:t>Extended</a:t>
            </a:r>
            <a:r>
              <a:rPr dirty="0" sz="2400" spc="-1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666666"/>
                </a:solidFill>
                <a:latin typeface="Trebuchet MS"/>
                <a:cs typeface="Trebuchet MS"/>
              </a:rPr>
              <a:t>E-R</a:t>
            </a:r>
            <a:r>
              <a:rPr dirty="0" sz="2400" spc="-1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666666"/>
                </a:solidFill>
                <a:latin typeface="Trebuchet MS"/>
                <a:cs typeface="Trebuchet MS"/>
              </a:rPr>
              <a:t>features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45">
                <a:solidFill>
                  <a:srgbClr val="666666"/>
                </a:solidFill>
                <a:latin typeface="Trebuchet MS"/>
                <a:cs typeface="Trebuchet MS"/>
              </a:rPr>
              <a:t>Generalization</a:t>
            </a:r>
            <a:r>
              <a:rPr dirty="0" sz="2400" spc="-114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24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666666"/>
                </a:solidFill>
                <a:latin typeface="Trebuchet MS"/>
                <a:cs typeface="Trebuchet MS"/>
              </a:rPr>
              <a:t>Specialization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20">
                <a:solidFill>
                  <a:srgbClr val="666666"/>
                </a:solidFill>
                <a:latin typeface="Trebuchet MS"/>
                <a:cs typeface="Trebuchet MS"/>
              </a:rPr>
              <a:t>Constraints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666666"/>
                </a:solidFill>
                <a:latin typeface="Trebuchet MS"/>
                <a:cs typeface="Trebuchet MS"/>
              </a:rPr>
              <a:t>on</a:t>
            </a:r>
            <a:r>
              <a:rPr dirty="0" sz="24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666666"/>
                </a:solidFill>
                <a:latin typeface="Trebuchet MS"/>
                <a:cs typeface="Trebuchet MS"/>
              </a:rPr>
              <a:t>Specialization</a:t>
            </a:r>
            <a:r>
              <a:rPr dirty="0" sz="24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24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666666"/>
                </a:solidFill>
                <a:latin typeface="Trebuchet MS"/>
                <a:cs typeface="Trebuchet MS"/>
              </a:rPr>
              <a:t>Generalization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25">
                <a:solidFill>
                  <a:srgbClr val="666666"/>
                </a:solidFill>
                <a:latin typeface="Trebuchet MS"/>
                <a:cs typeface="Trebuchet MS"/>
              </a:rPr>
              <a:t>Aggregation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  <a:tab pos="5374640" algn="l"/>
              </a:tabLst>
            </a:pPr>
            <a:r>
              <a:rPr dirty="0" sz="2400" spc="-10">
                <a:solidFill>
                  <a:srgbClr val="666666"/>
                </a:solidFill>
                <a:latin typeface="Trebuchet MS"/>
                <a:cs typeface="Trebuchet MS"/>
              </a:rPr>
              <a:t>E-R</a:t>
            </a:r>
            <a:r>
              <a:rPr dirty="0" sz="24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666666"/>
                </a:solidFill>
                <a:latin typeface="Trebuchet MS"/>
                <a:cs typeface="Trebuchet MS"/>
              </a:rPr>
              <a:t>diagram</a:t>
            </a:r>
            <a:r>
              <a:rPr dirty="0" sz="24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24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666666"/>
                </a:solidFill>
                <a:latin typeface="Trebuchet MS"/>
                <a:cs typeface="Trebuchet MS"/>
              </a:rPr>
              <a:t>Hospital</a:t>
            </a:r>
            <a:r>
              <a:rPr dirty="0" sz="24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666666"/>
                </a:solidFill>
                <a:latin typeface="Trebuchet MS"/>
                <a:cs typeface="Trebuchet MS"/>
              </a:rPr>
              <a:t>Management	</a:t>
            </a:r>
            <a:r>
              <a:rPr dirty="0" sz="2400" spc="15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15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2400" spc="-25">
                <a:solidFill>
                  <a:srgbClr val="666666"/>
                </a:solidFill>
                <a:latin typeface="Trebuchet MS"/>
                <a:cs typeface="Trebuchet MS"/>
              </a:rPr>
              <a:t>eduction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666666"/>
                </a:solidFill>
                <a:latin typeface="Trebuchet MS"/>
                <a:cs typeface="Trebuchet MS"/>
              </a:rPr>
              <a:t>E-R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666666"/>
                </a:solidFill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  <a:p>
            <a:pPr marL="252729" indent="-240665">
              <a:lnSpc>
                <a:spcPct val="100000"/>
              </a:lnSpc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dirty="0" sz="2400" spc="-75">
                <a:solidFill>
                  <a:srgbClr val="666666"/>
                </a:solidFill>
                <a:latin typeface="Trebuchet MS"/>
                <a:cs typeface="Trebuchet MS"/>
              </a:rPr>
              <a:t>Integrity</a:t>
            </a:r>
            <a:r>
              <a:rPr dirty="0" sz="24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666666"/>
                </a:solidFill>
                <a:latin typeface="Trebuchet MS"/>
                <a:cs typeface="Trebuchet MS"/>
              </a:rPr>
              <a:t>Constraints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54356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One-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o-On</a:t>
            </a:r>
            <a:r>
              <a:rPr dirty="0" sz="3400" spc="-30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4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elationshi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85">
                <a:solidFill>
                  <a:srgbClr val="363636"/>
                </a:solidFill>
                <a:latin typeface="Arial"/>
                <a:cs typeface="Arial"/>
              </a:rPr>
              <a:t>(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1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0">
                <a:solidFill>
                  <a:srgbClr val="363636"/>
                </a:solidFill>
                <a:latin typeface="Arial"/>
                <a:cs typeface="Arial"/>
              </a:rPr>
              <a:t>–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1)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80338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25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2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associated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only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2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2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2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associated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only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4826047"/>
            <a:ext cx="1177480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75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Example:</a:t>
            </a:r>
            <a:r>
              <a:rPr dirty="0" sz="2400" spc="2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229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customeí</a:t>
            </a:r>
            <a:r>
              <a:rPr dirty="0" sz="2400" spc="1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connected</a:t>
            </a:r>
            <a:r>
              <a:rPr dirty="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only</a:t>
            </a:r>
            <a:r>
              <a:rPr dirty="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loan</a:t>
            </a:r>
            <a:r>
              <a:rPr dirty="0" sz="2400" spc="2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using</a:t>
            </a:r>
            <a:r>
              <a:rPr dirty="0" sz="2400" spc="2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2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2400" spc="2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boííoweí</a:t>
            </a:r>
            <a:r>
              <a:rPr dirty="0" sz="2400" spc="2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2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endParaRPr sz="2400">
              <a:latin typeface="Roboto Bk"/>
              <a:cs typeface="Roboto Bk"/>
            </a:endParaRPr>
          </a:p>
          <a:p>
            <a:pPr marL="307975">
              <a:lnSpc>
                <a:spcPts val="2735"/>
              </a:lnSpc>
            </a:pP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loan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connected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only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customeí</a:t>
            </a:r>
            <a:r>
              <a:rPr dirty="0" sz="2400" spc="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using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boííoweí.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1900" y="2012950"/>
            <a:ext cx="1231900" cy="1993900"/>
            <a:chOff x="1231900" y="2012950"/>
            <a:chExt cx="1231900" cy="1993900"/>
          </a:xfrm>
        </p:grpSpPr>
        <p:sp>
          <p:nvSpPr>
            <p:cNvPr id="6" name="object 6"/>
            <p:cNvSpPr/>
            <p:nvPr/>
          </p:nvSpPr>
          <p:spPr>
            <a:xfrm>
              <a:off x="1238249" y="2019299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609599" y="1981199"/>
                  </a:move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4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1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lnTo>
                    <a:pt x="1034" y="932394"/>
                  </a:lnTo>
                  <a:lnTo>
                    <a:pt x="4101" y="875075"/>
                  </a:lnTo>
                  <a:lnTo>
                    <a:pt x="9141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4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0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5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2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5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8250" y="2019300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0" y="990599"/>
                  </a:moveTo>
                  <a:lnTo>
                    <a:pt x="1034" y="932394"/>
                  </a:lnTo>
                  <a:lnTo>
                    <a:pt x="4101" y="875075"/>
                  </a:lnTo>
                  <a:lnTo>
                    <a:pt x="9141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4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0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5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8" y="1162465"/>
                  </a:lnTo>
                  <a:lnTo>
                    <a:pt x="1203100" y="1217735"/>
                  </a:lnTo>
                  <a:lnTo>
                    <a:pt x="1194282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5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4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1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43050" y="2324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43050" y="2324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245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3050" y="3086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09599" y="0"/>
                </a:lnTo>
                <a:lnTo>
                  <a:pt x="60959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43050" y="3086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245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60700" y="2012950"/>
            <a:ext cx="1231900" cy="1993900"/>
            <a:chOff x="3060700" y="2012950"/>
            <a:chExt cx="1231900" cy="1993900"/>
          </a:xfrm>
        </p:grpSpPr>
        <p:sp>
          <p:nvSpPr>
            <p:cNvPr id="13" name="object 13"/>
            <p:cNvSpPr/>
            <p:nvPr/>
          </p:nvSpPr>
          <p:spPr>
            <a:xfrm>
              <a:off x="3067049" y="2019299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609599" y="1981199"/>
                  </a:move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5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2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lnTo>
                    <a:pt x="1034" y="932394"/>
                  </a:lnTo>
                  <a:lnTo>
                    <a:pt x="4101" y="875075"/>
                  </a:lnTo>
                  <a:lnTo>
                    <a:pt x="9142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5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1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6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1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4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67050" y="2019300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0" y="990599"/>
                  </a:moveTo>
                  <a:lnTo>
                    <a:pt x="1034" y="932394"/>
                  </a:lnTo>
                  <a:lnTo>
                    <a:pt x="4101" y="875075"/>
                  </a:lnTo>
                  <a:lnTo>
                    <a:pt x="9142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5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1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6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1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4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5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2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71850" y="2324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371850" y="2324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2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B1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1850" y="3086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09599" y="0"/>
                </a:lnTo>
                <a:lnTo>
                  <a:pt x="60959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71850" y="3086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2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B2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52650" y="26289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61942" y="4015740"/>
            <a:ext cx="1720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4648" y="4027406"/>
            <a:ext cx="1644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645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2650" y="33909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346319" y="2171700"/>
            <a:ext cx="6858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88131" y="2095500"/>
            <a:ext cx="1977389" cy="609600"/>
          </a:xfrm>
          <a:custGeom>
            <a:avLst/>
            <a:gdLst/>
            <a:ahLst/>
            <a:cxnLst/>
            <a:rect l="l" t="t" r="r" b="b"/>
            <a:pathLst>
              <a:path w="1977390" h="609600">
                <a:moveTo>
                  <a:pt x="0" y="304799"/>
                </a:moveTo>
                <a:lnTo>
                  <a:pt x="988594" y="0"/>
                </a:lnTo>
                <a:lnTo>
                  <a:pt x="1977188" y="304799"/>
                </a:lnTo>
                <a:lnTo>
                  <a:pt x="988594" y="609599"/>
                </a:lnTo>
                <a:lnTo>
                  <a:pt x="0" y="3047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650091" y="2241296"/>
            <a:ext cx="653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boí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ow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569" y="2774950"/>
            <a:ext cx="445134" cy="408940"/>
            <a:chOff x="7139569" y="2774950"/>
            <a:chExt cx="445134" cy="408940"/>
          </a:xfrm>
        </p:grpSpPr>
        <p:sp>
          <p:nvSpPr>
            <p:cNvPr id="28" name="object 28"/>
            <p:cNvSpPr/>
            <p:nvPr/>
          </p:nvSpPr>
          <p:spPr>
            <a:xfrm>
              <a:off x="71459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459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145919" y="27813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39569" y="3308350"/>
            <a:ext cx="445134" cy="408940"/>
            <a:chOff x="7139569" y="3308350"/>
            <a:chExt cx="445134" cy="408940"/>
          </a:xfrm>
        </p:grpSpPr>
        <p:sp>
          <p:nvSpPr>
            <p:cNvPr id="32" name="object 32"/>
            <p:cNvSpPr/>
            <p:nvPr/>
          </p:nvSpPr>
          <p:spPr>
            <a:xfrm>
              <a:off x="71459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459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145919" y="33147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39969" y="2774950"/>
            <a:ext cx="445134" cy="408940"/>
            <a:chOff x="10339969" y="2774950"/>
            <a:chExt cx="445134" cy="408940"/>
          </a:xfrm>
        </p:grpSpPr>
        <p:sp>
          <p:nvSpPr>
            <p:cNvPr id="36" name="object 36"/>
            <p:cNvSpPr/>
            <p:nvPr/>
          </p:nvSpPr>
          <p:spPr>
            <a:xfrm>
              <a:off x="103463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3463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346319" y="27813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39969" y="3308350"/>
            <a:ext cx="445134" cy="408940"/>
            <a:chOff x="10339969" y="3308350"/>
            <a:chExt cx="445134" cy="408940"/>
          </a:xfrm>
        </p:grpSpPr>
        <p:sp>
          <p:nvSpPr>
            <p:cNvPr id="40" name="object 40"/>
            <p:cNvSpPr/>
            <p:nvPr/>
          </p:nvSpPr>
          <p:spPr>
            <a:xfrm>
              <a:off x="103463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3463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0346319" y="33147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139569" y="3841750"/>
            <a:ext cx="445134" cy="408940"/>
            <a:chOff x="7139569" y="3841750"/>
            <a:chExt cx="445134" cy="408940"/>
          </a:xfrm>
        </p:grpSpPr>
        <p:sp>
          <p:nvSpPr>
            <p:cNvPr id="44" name="object 44"/>
            <p:cNvSpPr/>
            <p:nvPr/>
          </p:nvSpPr>
          <p:spPr>
            <a:xfrm>
              <a:off x="71459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1459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145919" y="38481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C3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339969" y="3841750"/>
            <a:ext cx="445134" cy="408940"/>
            <a:chOff x="10339969" y="3841750"/>
            <a:chExt cx="445134" cy="408940"/>
          </a:xfrm>
        </p:grpSpPr>
        <p:sp>
          <p:nvSpPr>
            <p:cNvPr id="48" name="object 48"/>
            <p:cNvSpPr/>
            <p:nvPr/>
          </p:nvSpPr>
          <p:spPr>
            <a:xfrm>
              <a:off x="103463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3463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346319" y="38481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L3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577919" y="2338814"/>
            <a:ext cx="2768600" cy="1722120"/>
            <a:chOff x="7577919" y="2338814"/>
            <a:chExt cx="2768600" cy="1722120"/>
          </a:xfrm>
        </p:grpSpPr>
        <p:sp>
          <p:nvSpPr>
            <p:cNvPr id="52" name="object 52"/>
            <p:cNvSpPr/>
            <p:nvPr/>
          </p:nvSpPr>
          <p:spPr>
            <a:xfrm>
              <a:off x="7577919" y="2979299"/>
              <a:ext cx="2768600" cy="1066800"/>
            </a:xfrm>
            <a:custGeom>
              <a:avLst/>
              <a:gdLst/>
              <a:ahLst/>
              <a:cxnLst/>
              <a:rect l="l" t="t" r="r" b="b"/>
              <a:pathLst>
                <a:path w="2768600" h="1066800">
                  <a:moveTo>
                    <a:pt x="0" y="0"/>
                  </a:moveTo>
                  <a:lnTo>
                    <a:pt x="2768399" y="0"/>
                  </a:lnTo>
                </a:path>
                <a:path w="2768600" h="1066800">
                  <a:moveTo>
                    <a:pt x="0" y="533399"/>
                  </a:moveTo>
                  <a:lnTo>
                    <a:pt x="2768399" y="533399"/>
                  </a:lnTo>
                </a:path>
                <a:path w="2768600" h="1066800">
                  <a:moveTo>
                    <a:pt x="0" y="1066799"/>
                  </a:moveTo>
                  <a:lnTo>
                    <a:pt x="2768399" y="1066799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0606" y="2338814"/>
              <a:ext cx="356560" cy="12297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5319" y="2338814"/>
              <a:ext cx="353513" cy="122971"/>
            </a:xfrm>
            <a:prstGeom prst="rect">
              <a:avLst/>
            </a:prstGeom>
          </p:spPr>
        </p:pic>
      </p:grp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57372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One-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o-Man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4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elationshi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85">
                <a:solidFill>
                  <a:srgbClr val="363636"/>
                </a:solidFill>
                <a:latin typeface="Arial"/>
                <a:cs typeface="Arial"/>
              </a:rPr>
              <a:t>(</a:t>
            </a:r>
            <a:r>
              <a:rPr dirty="0" sz="3400" spc="-130">
                <a:solidFill>
                  <a:srgbClr val="363636"/>
                </a:solidFill>
                <a:latin typeface="Arial"/>
                <a:cs typeface="Arial"/>
              </a:rPr>
              <a:t>1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0">
                <a:solidFill>
                  <a:srgbClr val="363636"/>
                </a:solidFill>
                <a:latin typeface="Arial"/>
                <a:cs typeface="Arial"/>
              </a:rPr>
              <a:t>–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N)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79639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1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1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2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associated</a:t>
            </a:r>
            <a:r>
              <a:rPr dirty="0" sz="2400" spc="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moíe</a:t>
            </a:r>
            <a:r>
              <a:rPr dirty="0" sz="2400" spc="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entities</a:t>
            </a:r>
            <a:r>
              <a:rPr dirty="0" sz="2400" spc="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associated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only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5282231"/>
            <a:ext cx="1176655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  <a:tabLst>
                <a:tab pos="1536700" algn="l"/>
                <a:tab pos="1847214" algn="l"/>
                <a:tab pos="2501265" algn="l"/>
                <a:tab pos="2849245" algn="l"/>
                <a:tab pos="4246245" algn="l"/>
                <a:tab pos="4892675" algn="l"/>
                <a:tab pos="5539740" algn="l"/>
                <a:tab pos="6120765" algn="l"/>
                <a:tab pos="7411084" algn="l"/>
                <a:tab pos="8197850" algn="l"/>
                <a:tab pos="9401810" algn="l"/>
                <a:tab pos="9980930" algn="l"/>
                <a:tab pos="10265410" algn="l"/>
                <a:tab pos="11539220" algn="l"/>
              </a:tabLst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Example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loa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connecte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wit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onl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on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cus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ome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usin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boí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owe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cus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ome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is 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connecte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wit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mo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tha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on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loan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usin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90" b="1">
                <a:solidFill>
                  <a:srgbClr val="B84742"/>
                </a:solidFill>
                <a:latin typeface="Arial"/>
                <a:cs typeface="Arial"/>
              </a:rPr>
              <a:t>boí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owe</a:t>
            </a:r>
            <a:r>
              <a:rPr dirty="0" sz="2400" spc="4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1900" y="2012950"/>
            <a:ext cx="1231900" cy="1993900"/>
            <a:chOff x="1231900" y="2012950"/>
            <a:chExt cx="1231900" cy="1993900"/>
          </a:xfrm>
        </p:grpSpPr>
        <p:sp>
          <p:nvSpPr>
            <p:cNvPr id="6" name="object 6"/>
            <p:cNvSpPr/>
            <p:nvPr/>
          </p:nvSpPr>
          <p:spPr>
            <a:xfrm>
              <a:off x="1238249" y="2019299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609599" y="1981199"/>
                  </a:move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4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1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lnTo>
                    <a:pt x="1034" y="932394"/>
                  </a:lnTo>
                  <a:lnTo>
                    <a:pt x="4101" y="875075"/>
                  </a:lnTo>
                  <a:lnTo>
                    <a:pt x="9141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4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0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5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2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5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8250" y="2019300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0" y="990599"/>
                  </a:moveTo>
                  <a:lnTo>
                    <a:pt x="1034" y="932394"/>
                  </a:lnTo>
                  <a:lnTo>
                    <a:pt x="4101" y="875075"/>
                  </a:lnTo>
                  <a:lnTo>
                    <a:pt x="9141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4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0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5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8" y="1162465"/>
                  </a:lnTo>
                  <a:lnTo>
                    <a:pt x="1203100" y="1217735"/>
                  </a:lnTo>
                  <a:lnTo>
                    <a:pt x="1194282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5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4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1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43050" y="2324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43050" y="2324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245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3050" y="3086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09599" y="0"/>
                </a:lnTo>
                <a:lnTo>
                  <a:pt x="60959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43050" y="3086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245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60700" y="2012950"/>
            <a:ext cx="1231900" cy="1993900"/>
            <a:chOff x="3060700" y="2012950"/>
            <a:chExt cx="1231900" cy="1993900"/>
          </a:xfrm>
        </p:grpSpPr>
        <p:sp>
          <p:nvSpPr>
            <p:cNvPr id="13" name="object 13"/>
            <p:cNvSpPr/>
            <p:nvPr/>
          </p:nvSpPr>
          <p:spPr>
            <a:xfrm>
              <a:off x="3067049" y="2019299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609599" y="1981199"/>
                  </a:move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5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2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lnTo>
                    <a:pt x="1034" y="932394"/>
                  </a:lnTo>
                  <a:lnTo>
                    <a:pt x="4101" y="875075"/>
                  </a:lnTo>
                  <a:lnTo>
                    <a:pt x="9142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5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1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6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1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4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67050" y="2019300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0" y="990599"/>
                  </a:moveTo>
                  <a:lnTo>
                    <a:pt x="1034" y="932394"/>
                  </a:lnTo>
                  <a:lnTo>
                    <a:pt x="4101" y="875075"/>
                  </a:lnTo>
                  <a:lnTo>
                    <a:pt x="9142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5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1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6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1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4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5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2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71850" y="2324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371850" y="2324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2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B1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1850" y="3086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09599" y="0"/>
                </a:lnTo>
                <a:lnTo>
                  <a:pt x="60959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71850" y="3086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2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B2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52650" y="26289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61942" y="4015740"/>
            <a:ext cx="1720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4648" y="4027406"/>
            <a:ext cx="1644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645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2650" y="26289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0"/>
                </a:moveTo>
                <a:lnTo>
                  <a:pt x="1219199" y="761999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346319" y="2171700"/>
            <a:ext cx="6858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88131" y="2095500"/>
            <a:ext cx="1977389" cy="609600"/>
          </a:xfrm>
          <a:custGeom>
            <a:avLst/>
            <a:gdLst/>
            <a:ahLst/>
            <a:cxnLst/>
            <a:rect l="l" t="t" r="r" b="b"/>
            <a:pathLst>
              <a:path w="1977390" h="609600">
                <a:moveTo>
                  <a:pt x="0" y="304799"/>
                </a:moveTo>
                <a:lnTo>
                  <a:pt x="988594" y="0"/>
                </a:lnTo>
                <a:lnTo>
                  <a:pt x="1977188" y="304799"/>
                </a:lnTo>
                <a:lnTo>
                  <a:pt x="988594" y="609599"/>
                </a:lnTo>
                <a:lnTo>
                  <a:pt x="0" y="3047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650091" y="2241296"/>
            <a:ext cx="653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boí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ow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569" y="2774950"/>
            <a:ext cx="445134" cy="408940"/>
            <a:chOff x="7139569" y="2774950"/>
            <a:chExt cx="445134" cy="408940"/>
          </a:xfrm>
        </p:grpSpPr>
        <p:sp>
          <p:nvSpPr>
            <p:cNvPr id="28" name="object 28"/>
            <p:cNvSpPr/>
            <p:nvPr/>
          </p:nvSpPr>
          <p:spPr>
            <a:xfrm>
              <a:off x="71459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459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145919" y="27813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39569" y="3308350"/>
            <a:ext cx="445134" cy="408940"/>
            <a:chOff x="7139569" y="3308350"/>
            <a:chExt cx="445134" cy="408940"/>
          </a:xfrm>
        </p:grpSpPr>
        <p:sp>
          <p:nvSpPr>
            <p:cNvPr id="32" name="object 32"/>
            <p:cNvSpPr/>
            <p:nvPr/>
          </p:nvSpPr>
          <p:spPr>
            <a:xfrm>
              <a:off x="71459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459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145919" y="33147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39969" y="2774950"/>
            <a:ext cx="445134" cy="408940"/>
            <a:chOff x="10339969" y="2774950"/>
            <a:chExt cx="445134" cy="408940"/>
          </a:xfrm>
        </p:grpSpPr>
        <p:sp>
          <p:nvSpPr>
            <p:cNvPr id="36" name="object 36"/>
            <p:cNvSpPr/>
            <p:nvPr/>
          </p:nvSpPr>
          <p:spPr>
            <a:xfrm>
              <a:off x="103463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3463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346319" y="27813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39969" y="3308350"/>
            <a:ext cx="445134" cy="408940"/>
            <a:chOff x="10339969" y="3308350"/>
            <a:chExt cx="445134" cy="408940"/>
          </a:xfrm>
        </p:grpSpPr>
        <p:sp>
          <p:nvSpPr>
            <p:cNvPr id="40" name="object 40"/>
            <p:cNvSpPr/>
            <p:nvPr/>
          </p:nvSpPr>
          <p:spPr>
            <a:xfrm>
              <a:off x="103463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3463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0346319" y="33147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139569" y="3841750"/>
            <a:ext cx="445134" cy="408940"/>
            <a:chOff x="7139569" y="3841750"/>
            <a:chExt cx="445134" cy="408940"/>
          </a:xfrm>
        </p:grpSpPr>
        <p:sp>
          <p:nvSpPr>
            <p:cNvPr id="44" name="object 44"/>
            <p:cNvSpPr/>
            <p:nvPr/>
          </p:nvSpPr>
          <p:spPr>
            <a:xfrm>
              <a:off x="71459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1459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145919" y="38481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C3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339969" y="3841750"/>
            <a:ext cx="445134" cy="408940"/>
            <a:chOff x="10339969" y="3841750"/>
            <a:chExt cx="445134" cy="408940"/>
          </a:xfrm>
        </p:grpSpPr>
        <p:sp>
          <p:nvSpPr>
            <p:cNvPr id="48" name="object 48"/>
            <p:cNvSpPr/>
            <p:nvPr/>
          </p:nvSpPr>
          <p:spPr>
            <a:xfrm>
              <a:off x="103463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3463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346319" y="38481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L3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563632" y="2338814"/>
            <a:ext cx="3223260" cy="2445385"/>
            <a:chOff x="7563632" y="2338814"/>
            <a:chExt cx="3223260" cy="2445385"/>
          </a:xfrm>
        </p:grpSpPr>
        <p:sp>
          <p:nvSpPr>
            <p:cNvPr id="52" name="object 52"/>
            <p:cNvSpPr/>
            <p:nvPr/>
          </p:nvSpPr>
          <p:spPr>
            <a:xfrm>
              <a:off x="7577919" y="2979299"/>
              <a:ext cx="2768600" cy="1066800"/>
            </a:xfrm>
            <a:custGeom>
              <a:avLst/>
              <a:gdLst/>
              <a:ahLst/>
              <a:cxnLst/>
              <a:rect l="l" t="t" r="r" b="b"/>
              <a:pathLst>
                <a:path w="2768600" h="1066800">
                  <a:moveTo>
                    <a:pt x="0" y="0"/>
                  </a:moveTo>
                  <a:lnTo>
                    <a:pt x="2768399" y="0"/>
                  </a:lnTo>
                </a:path>
                <a:path w="2768600" h="1066800">
                  <a:moveTo>
                    <a:pt x="0" y="0"/>
                  </a:moveTo>
                  <a:lnTo>
                    <a:pt x="2768399" y="533399"/>
                  </a:lnTo>
                </a:path>
                <a:path w="2768600" h="1066800">
                  <a:moveTo>
                    <a:pt x="0" y="533399"/>
                  </a:moveTo>
                  <a:lnTo>
                    <a:pt x="2768399" y="1066799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0606" y="2338814"/>
              <a:ext cx="356560" cy="12297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348489" y="43815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348489" y="43815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0348490" y="43815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L4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563632" y="2386012"/>
            <a:ext cx="2799080" cy="2207895"/>
            <a:chOff x="7563632" y="2386012"/>
            <a:chExt cx="2799080" cy="2207895"/>
          </a:xfrm>
        </p:grpSpPr>
        <p:sp>
          <p:nvSpPr>
            <p:cNvPr id="58" name="object 58"/>
            <p:cNvSpPr/>
            <p:nvPr/>
          </p:nvSpPr>
          <p:spPr>
            <a:xfrm>
              <a:off x="7577919" y="3512700"/>
              <a:ext cx="2770505" cy="1066800"/>
            </a:xfrm>
            <a:custGeom>
              <a:avLst/>
              <a:gdLst/>
              <a:ahLst/>
              <a:cxnLst/>
              <a:rect l="l" t="t" r="r" b="b"/>
              <a:pathLst>
                <a:path w="2770504" h="1066800">
                  <a:moveTo>
                    <a:pt x="0" y="0"/>
                  </a:moveTo>
                  <a:lnTo>
                    <a:pt x="2770499" y="1066799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944943" y="2400300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 h="0">
                  <a:moveTo>
                    <a:pt x="0" y="0"/>
                  </a:moveTo>
                  <a:lnTo>
                    <a:pt x="385011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57378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Many-</a:t>
            </a:r>
            <a:r>
              <a:rPr dirty="0" sz="3400" spc="-19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o-On</a:t>
            </a:r>
            <a:r>
              <a:rPr dirty="0" sz="3400" spc="-30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4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elationshi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35">
                <a:solidFill>
                  <a:srgbClr val="363636"/>
                </a:solidFill>
                <a:latin typeface="Arial"/>
                <a:cs typeface="Arial"/>
              </a:rPr>
              <a:t>(</a:t>
            </a: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0">
                <a:solidFill>
                  <a:srgbClr val="363636"/>
                </a:solidFill>
                <a:latin typeface="Arial"/>
                <a:cs typeface="Arial"/>
              </a:rPr>
              <a:t>–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1)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80401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1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associated</a:t>
            </a:r>
            <a:r>
              <a:rPr dirty="0" sz="2400" spc="-7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only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-7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associated</a:t>
            </a:r>
            <a:r>
              <a:rPr dirty="0" sz="2400" spc="-7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moíe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entities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5282231"/>
            <a:ext cx="1178941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1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Example:</a:t>
            </a:r>
            <a:r>
              <a:rPr dirty="0" sz="2400" spc="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loan</a:t>
            </a:r>
            <a:r>
              <a:rPr dirty="0" sz="2400" spc="-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-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connected</a:t>
            </a:r>
            <a:r>
              <a:rPr dirty="0" sz="2400" spc="-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-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moíe</a:t>
            </a:r>
            <a:r>
              <a:rPr dirty="0" sz="2400" spc="-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-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-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customeí</a:t>
            </a:r>
            <a:r>
              <a:rPr dirty="0" sz="2400" spc="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using</a:t>
            </a:r>
            <a:r>
              <a:rPr dirty="0" sz="2400" spc="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boííoweí</a:t>
            </a:r>
            <a:r>
              <a:rPr dirty="0" sz="2400" spc="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customeí</a:t>
            </a:r>
            <a:r>
              <a:rPr dirty="0" sz="2400" spc="-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connecte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wit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onl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on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loa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usin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boí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owe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1900" y="2012950"/>
            <a:ext cx="1231900" cy="1993900"/>
            <a:chOff x="1231900" y="2012950"/>
            <a:chExt cx="1231900" cy="1993900"/>
          </a:xfrm>
        </p:grpSpPr>
        <p:sp>
          <p:nvSpPr>
            <p:cNvPr id="6" name="object 6"/>
            <p:cNvSpPr/>
            <p:nvPr/>
          </p:nvSpPr>
          <p:spPr>
            <a:xfrm>
              <a:off x="1238249" y="2019299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609599" y="1981199"/>
                  </a:move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4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1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lnTo>
                    <a:pt x="1034" y="932394"/>
                  </a:lnTo>
                  <a:lnTo>
                    <a:pt x="4101" y="875075"/>
                  </a:lnTo>
                  <a:lnTo>
                    <a:pt x="9141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4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0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5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2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5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8250" y="2019300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0" y="990599"/>
                  </a:moveTo>
                  <a:lnTo>
                    <a:pt x="1034" y="932394"/>
                  </a:lnTo>
                  <a:lnTo>
                    <a:pt x="4101" y="875075"/>
                  </a:lnTo>
                  <a:lnTo>
                    <a:pt x="9141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4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0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5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8" y="1162465"/>
                  </a:lnTo>
                  <a:lnTo>
                    <a:pt x="1203100" y="1217735"/>
                  </a:lnTo>
                  <a:lnTo>
                    <a:pt x="1194282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5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4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1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43050" y="2324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43050" y="2324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245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3050" y="3086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09599" y="0"/>
                </a:lnTo>
                <a:lnTo>
                  <a:pt x="60959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43050" y="3086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245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60700" y="2012950"/>
            <a:ext cx="1231900" cy="1993900"/>
            <a:chOff x="3060700" y="2012950"/>
            <a:chExt cx="1231900" cy="1993900"/>
          </a:xfrm>
        </p:grpSpPr>
        <p:sp>
          <p:nvSpPr>
            <p:cNvPr id="13" name="object 13"/>
            <p:cNvSpPr/>
            <p:nvPr/>
          </p:nvSpPr>
          <p:spPr>
            <a:xfrm>
              <a:off x="3067049" y="2019299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609599" y="1981199"/>
                  </a:move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5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2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lnTo>
                    <a:pt x="1034" y="932394"/>
                  </a:lnTo>
                  <a:lnTo>
                    <a:pt x="4101" y="875075"/>
                  </a:lnTo>
                  <a:lnTo>
                    <a:pt x="9142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5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1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6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1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4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67050" y="2019300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0" y="990599"/>
                  </a:moveTo>
                  <a:lnTo>
                    <a:pt x="1034" y="932394"/>
                  </a:lnTo>
                  <a:lnTo>
                    <a:pt x="4101" y="875075"/>
                  </a:lnTo>
                  <a:lnTo>
                    <a:pt x="9142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5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1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6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1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4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5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2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71850" y="2324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371850" y="2324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2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B1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1850" y="3086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09599" y="0"/>
                </a:lnTo>
                <a:lnTo>
                  <a:pt x="60959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71850" y="3086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2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B2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52650" y="26289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61942" y="4015740"/>
            <a:ext cx="1720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4648" y="4027406"/>
            <a:ext cx="1644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645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2650" y="26289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346319" y="2171700"/>
            <a:ext cx="6858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88131" y="2095500"/>
            <a:ext cx="1977389" cy="609600"/>
          </a:xfrm>
          <a:custGeom>
            <a:avLst/>
            <a:gdLst/>
            <a:ahLst/>
            <a:cxnLst/>
            <a:rect l="l" t="t" r="r" b="b"/>
            <a:pathLst>
              <a:path w="1977390" h="609600">
                <a:moveTo>
                  <a:pt x="0" y="304799"/>
                </a:moveTo>
                <a:lnTo>
                  <a:pt x="988594" y="0"/>
                </a:lnTo>
                <a:lnTo>
                  <a:pt x="1977188" y="304799"/>
                </a:lnTo>
                <a:lnTo>
                  <a:pt x="988594" y="609599"/>
                </a:lnTo>
                <a:lnTo>
                  <a:pt x="0" y="3047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650091" y="2241296"/>
            <a:ext cx="653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boí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ow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569" y="2774950"/>
            <a:ext cx="445134" cy="408940"/>
            <a:chOff x="7139569" y="2774950"/>
            <a:chExt cx="445134" cy="408940"/>
          </a:xfrm>
        </p:grpSpPr>
        <p:sp>
          <p:nvSpPr>
            <p:cNvPr id="28" name="object 28"/>
            <p:cNvSpPr/>
            <p:nvPr/>
          </p:nvSpPr>
          <p:spPr>
            <a:xfrm>
              <a:off x="71459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459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145919" y="27813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39569" y="3308350"/>
            <a:ext cx="445134" cy="408940"/>
            <a:chOff x="7139569" y="3308350"/>
            <a:chExt cx="445134" cy="408940"/>
          </a:xfrm>
        </p:grpSpPr>
        <p:sp>
          <p:nvSpPr>
            <p:cNvPr id="32" name="object 32"/>
            <p:cNvSpPr/>
            <p:nvPr/>
          </p:nvSpPr>
          <p:spPr>
            <a:xfrm>
              <a:off x="71459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459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145919" y="33147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39969" y="2774950"/>
            <a:ext cx="445134" cy="408940"/>
            <a:chOff x="10339969" y="2774950"/>
            <a:chExt cx="445134" cy="408940"/>
          </a:xfrm>
        </p:grpSpPr>
        <p:sp>
          <p:nvSpPr>
            <p:cNvPr id="36" name="object 36"/>
            <p:cNvSpPr/>
            <p:nvPr/>
          </p:nvSpPr>
          <p:spPr>
            <a:xfrm>
              <a:off x="103463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3463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346319" y="27813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39969" y="3308350"/>
            <a:ext cx="445134" cy="408940"/>
            <a:chOff x="10339969" y="3308350"/>
            <a:chExt cx="445134" cy="408940"/>
          </a:xfrm>
        </p:grpSpPr>
        <p:sp>
          <p:nvSpPr>
            <p:cNvPr id="40" name="object 40"/>
            <p:cNvSpPr/>
            <p:nvPr/>
          </p:nvSpPr>
          <p:spPr>
            <a:xfrm>
              <a:off x="103463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3463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0346319" y="33147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139569" y="3841750"/>
            <a:ext cx="445134" cy="408940"/>
            <a:chOff x="7139569" y="3841750"/>
            <a:chExt cx="445134" cy="408940"/>
          </a:xfrm>
        </p:grpSpPr>
        <p:sp>
          <p:nvSpPr>
            <p:cNvPr id="44" name="object 44"/>
            <p:cNvSpPr/>
            <p:nvPr/>
          </p:nvSpPr>
          <p:spPr>
            <a:xfrm>
              <a:off x="71459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1459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145919" y="38481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C3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339969" y="3841750"/>
            <a:ext cx="445134" cy="408940"/>
            <a:chOff x="10339969" y="3841750"/>
            <a:chExt cx="445134" cy="408940"/>
          </a:xfrm>
        </p:grpSpPr>
        <p:sp>
          <p:nvSpPr>
            <p:cNvPr id="48" name="object 48"/>
            <p:cNvSpPr/>
            <p:nvPr/>
          </p:nvSpPr>
          <p:spPr>
            <a:xfrm>
              <a:off x="103463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3463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346319" y="38481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L3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139569" y="2338814"/>
            <a:ext cx="3221355" cy="2450465"/>
            <a:chOff x="7139569" y="2338814"/>
            <a:chExt cx="3221355" cy="2450465"/>
          </a:xfrm>
        </p:grpSpPr>
        <p:sp>
          <p:nvSpPr>
            <p:cNvPr id="52" name="object 52"/>
            <p:cNvSpPr/>
            <p:nvPr/>
          </p:nvSpPr>
          <p:spPr>
            <a:xfrm>
              <a:off x="7577919" y="2979299"/>
              <a:ext cx="2768600" cy="1066800"/>
            </a:xfrm>
            <a:custGeom>
              <a:avLst/>
              <a:gdLst/>
              <a:ahLst/>
              <a:cxnLst/>
              <a:rect l="l" t="t" r="r" b="b"/>
              <a:pathLst>
                <a:path w="2768600" h="1066800">
                  <a:moveTo>
                    <a:pt x="0" y="0"/>
                  </a:moveTo>
                  <a:lnTo>
                    <a:pt x="2768399" y="0"/>
                  </a:lnTo>
                </a:path>
                <a:path w="2768600" h="1066800">
                  <a:moveTo>
                    <a:pt x="0" y="533399"/>
                  </a:moveTo>
                  <a:lnTo>
                    <a:pt x="2768399" y="0"/>
                  </a:lnTo>
                </a:path>
                <a:path w="2768600" h="1066800">
                  <a:moveTo>
                    <a:pt x="0" y="1066799"/>
                  </a:moveTo>
                  <a:lnTo>
                    <a:pt x="2768399" y="533399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5319" y="2338814"/>
              <a:ext cx="353513" cy="12297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145919" y="4386628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145919" y="4386628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145919" y="4386629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C4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563632" y="2386012"/>
            <a:ext cx="2797175" cy="2212975"/>
            <a:chOff x="7563632" y="2386012"/>
            <a:chExt cx="2797175" cy="2212975"/>
          </a:xfrm>
        </p:grpSpPr>
        <p:sp>
          <p:nvSpPr>
            <p:cNvPr id="58" name="object 58"/>
            <p:cNvSpPr/>
            <p:nvPr/>
          </p:nvSpPr>
          <p:spPr>
            <a:xfrm>
              <a:off x="7577919" y="3512728"/>
              <a:ext cx="2768600" cy="1072515"/>
            </a:xfrm>
            <a:custGeom>
              <a:avLst/>
              <a:gdLst/>
              <a:ahLst/>
              <a:cxnLst/>
              <a:rect l="l" t="t" r="r" b="b"/>
              <a:pathLst>
                <a:path w="2768600" h="1072514">
                  <a:moveTo>
                    <a:pt x="0" y="1071899"/>
                  </a:moveTo>
                  <a:lnTo>
                    <a:pt x="2768399" y="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607228" y="2400300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 h="0">
                  <a:moveTo>
                    <a:pt x="0" y="0"/>
                  </a:moveTo>
                  <a:lnTo>
                    <a:pt x="385010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11101337" y="6632340"/>
            <a:ext cx="1797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603948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Many-</a:t>
            </a:r>
            <a:r>
              <a:rPr dirty="0" sz="3400" spc="-19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o-Man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14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elationshi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35">
                <a:solidFill>
                  <a:srgbClr val="363636"/>
                </a:solidFill>
                <a:latin typeface="Arial"/>
                <a:cs typeface="Arial"/>
              </a:rPr>
              <a:t>(</a:t>
            </a: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0">
                <a:solidFill>
                  <a:srgbClr val="363636"/>
                </a:solidFill>
                <a:latin typeface="Arial"/>
                <a:cs typeface="Arial"/>
              </a:rPr>
              <a:t>–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N)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79639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1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1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2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associated</a:t>
            </a:r>
            <a:r>
              <a:rPr dirty="0" sz="2400" spc="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moíe</a:t>
            </a:r>
            <a:r>
              <a:rPr dirty="0" sz="2400" spc="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entities</a:t>
            </a:r>
            <a:r>
              <a:rPr dirty="0" sz="2400" spc="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3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1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90" b="1">
                <a:solidFill>
                  <a:srgbClr val="B84742"/>
                </a:solidFill>
                <a:latin typeface="Arial"/>
                <a:cs typeface="Arial"/>
              </a:rPr>
              <a:t>B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associated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moíe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entities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5282231"/>
            <a:ext cx="1177353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  <a:tabLst>
                <a:tab pos="8087995" algn="l"/>
                <a:tab pos="10902315" algn="l"/>
              </a:tabLst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35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Example:</a:t>
            </a:r>
            <a:r>
              <a:rPr dirty="0" sz="2400" spc="3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3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customeí</a:t>
            </a:r>
            <a:r>
              <a:rPr dirty="0" sz="2400" spc="3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</a:t>
            </a:r>
            <a:r>
              <a:rPr dirty="0" sz="2400" spc="3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connected</a:t>
            </a:r>
            <a:r>
              <a:rPr dirty="0" sz="2400" spc="3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3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moíe</a:t>
            </a:r>
            <a:r>
              <a:rPr dirty="0" sz="2400" spc="3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3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3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loan	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using</a:t>
            </a:r>
            <a:r>
              <a:rPr dirty="0" sz="2400" spc="3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boííoweí</a:t>
            </a:r>
            <a:r>
              <a:rPr dirty="0" sz="2400" spc="3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3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	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loan</a:t>
            </a:r>
            <a:r>
              <a:rPr dirty="0" sz="2400" spc="2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is </a:t>
            </a:r>
            <a:r>
              <a:rPr dirty="0" sz="2400" spc="-6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connected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with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moíe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customeí</a:t>
            </a:r>
            <a:r>
              <a:rPr dirty="0" sz="2400" spc="-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using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boííoweí.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1900" y="2012950"/>
            <a:ext cx="1231900" cy="1993900"/>
            <a:chOff x="1231900" y="2012950"/>
            <a:chExt cx="1231900" cy="1993900"/>
          </a:xfrm>
        </p:grpSpPr>
        <p:sp>
          <p:nvSpPr>
            <p:cNvPr id="6" name="object 6"/>
            <p:cNvSpPr/>
            <p:nvPr/>
          </p:nvSpPr>
          <p:spPr>
            <a:xfrm>
              <a:off x="1238249" y="2019299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609599" y="1981199"/>
                  </a:move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4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1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lnTo>
                    <a:pt x="1034" y="932394"/>
                  </a:lnTo>
                  <a:lnTo>
                    <a:pt x="4101" y="875075"/>
                  </a:lnTo>
                  <a:lnTo>
                    <a:pt x="9141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4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0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5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2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5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8250" y="2019300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0" y="990599"/>
                  </a:moveTo>
                  <a:lnTo>
                    <a:pt x="1034" y="932394"/>
                  </a:lnTo>
                  <a:lnTo>
                    <a:pt x="4101" y="875075"/>
                  </a:lnTo>
                  <a:lnTo>
                    <a:pt x="9141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4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0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5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8" y="1162465"/>
                  </a:lnTo>
                  <a:lnTo>
                    <a:pt x="1203100" y="1217735"/>
                  </a:lnTo>
                  <a:lnTo>
                    <a:pt x="1194282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5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4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1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43050" y="2324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43050" y="2324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245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3050" y="3086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09599" y="0"/>
                </a:lnTo>
                <a:lnTo>
                  <a:pt x="60959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43050" y="3086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245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60700" y="2012950"/>
            <a:ext cx="1231900" cy="1993900"/>
            <a:chOff x="3060700" y="2012950"/>
            <a:chExt cx="1231900" cy="1993900"/>
          </a:xfrm>
        </p:grpSpPr>
        <p:sp>
          <p:nvSpPr>
            <p:cNvPr id="13" name="object 13"/>
            <p:cNvSpPr/>
            <p:nvPr/>
          </p:nvSpPr>
          <p:spPr>
            <a:xfrm>
              <a:off x="3067049" y="2019299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609599" y="1981199"/>
                  </a:move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5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2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lnTo>
                    <a:pt x="1034" y="932394"/>
                  </a:lnTo>
                  <a:lnTo>
                    <a:pt x="4101" y="875075"/>
                  </a:lnTo>
                  <a:lnTo>
                    <a:pt x="9142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5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1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6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1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4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67050" y="2019300"/>
              <a:ext cx="1219200" cy="1981200"/>
            </a:xfrm>
            <a:custGeom>
              <a:avLst/>
              <a:gdLst/>
              <a:ahLst/>
              <a:cxnLst/>
              <a:rect l="l" t="t" r="r" b="b"/>
              <a:pathLst>
                <a:path w="1219200" h="1981200">
                  <a:moveTo>
                    <a:pt x="0" y="990599"/>
                  </a:moveTo>
                  <a:lnTo>
                    <a:pt x="1034" y="932394"/>
                  </a:lnTo>
                  <a:lnTo>
                    <a:pt x="4101" y="875075"/>
                  </a:lnTo>
                  <a:lnTo>
                    <a:pt x="9142" y="818734"/>
                  </a:lnTo>
                  <a:lnTo>
                    <a:pt x="16099" y="763464"/>
                  </a:lnTo>
                  <a:lnTo>
                    <a:pt x="24917" y="709359"/>
                  </a:lnTo>
                  <a:lnTo>
                    <a:pt x="35538" y="656511"/>
                  </a:lnTo>
                  <a:lnTo>
                    <a:pt x="47905" y="605013"/>
                  </a:lnTo>
                  <a:lnTo>
                    <a:pt x="61960" y="554959"/>
                  </a:lnTo>
                  <a:lnTo>
                    <a:pt x="77646" y="506440"/>
                  </a:lnTo>
                  <a:lnTo>
                    <a:pt x="94907" y="459551"/>
                  </a:lnTo>
                  <a:lnTo>
                    <a:pt x="113685" y="414383"/>
                  </a:lnTo>
                  <a:lnTo>
                    <a:pt x="133922" y="371030"/>
                  </a:lnTo>
                  <a:lnTo>
                    <a:pt x="155562" y="329584"/>
                  </a:lnTo>
                  <a:lnTo>
                    <a:pt x="178547" y="290139"/>
                  </a:lnTo>
                  <a:lnTo>
                    <a:pt x="202821" y="252788"/>
                  </a:lnTo>
                  <a:lnTo>
                    <a:pt x="228326" y="217623"/>
                  </a:lnTo>
                  <a:lnTo>
                    <a:pt x="255005" y="184737"/>
                  </a:lnTo>
                  <a:lnTo>
                    <a:pt x="282800" y="154224"/>
                  </a:lnTo>
                  <a:lnTo>
                    <a:pt x="311655" y="126176"/>
                  </a:lnTo>
                  <a:lnTo>
                    <a:pt x="341513" y="100685"/>
                  </a:lnTo>
                  <a:lnTo>
                    <a:pt x="372316" y="77846"/>
                  </a:lnTo>
                  <a:lnTo>
                    <a:pt x="436528" y="40491"/>
                  </a:lnTo>
                  <a:lnTo>
                    <a:pt x="503836" y="14855"/>
                  </a:lnTo>
                  <a:lnTo>
                    <a:pt x="573781" y="1681"/>
                  </a:lnTo>
                  <a:lnTo>
                    <a:pt x="609599" y="0"/>
                  </a:lnTo>
                  <a:lnTo>
                    <a:pt x="653503" y="2570"/>
                  </a:lnTo>
                  <a:lnTo>
                    <a:pt x="696925" y="10212"/>
                  </a:lnTo>
                  <a:lnTo>
                    <a:pt x="739710" y="22822"/>
                  </a:lnTo>
                  <a:lnTo>
                    <a:pt x="781706" y="40297"/>
                  </a:lnTo>
                  <a:lnTo>
                    <a:pt x="822759" y="62533"/>
                  </a:lnTo>
                  <a:lnTo>
                    <a:pt x="862714" y="89427"/>
                  </a:lnTo>
                  <a:lnTo>
                    <a:pt x="901419" y="120875"/>
                  </a:lnTo>
                  <a:lnTo>
                    <a:pt x="938718" y="156774"/>
                  </a:lnTo>
                  <a:lnTo>
                    <a:pt x="974460" y="197020"/>
                  </a:lnTo>
                  <a:lnTo>
                    <a:pt x="1008489" y="241510"/>
                  </a:lnTo>
                  <a:lnTo>
                    <a:pt x="1040652" y="290139"/>
                  </a:lnTo>
                  <a:lnTo>
                    <a:pt x="1062844" y="328160"/>
                  </a:lnTo>
                  <a:lnTo>
                    <a:pt x="1083675" y="367848"/>
                  </a:lnTo>
                  <a:lnTo>
                    <a:pt x="1103121" y="409103"/>
                  </a:lnTo>
                  <a:lnTo>
                    <a:pt x="1121154" y="451828"/>
                  </a:lnTo>
                  <a:lnTo>
                    <a:pt x="1137752" y="495923"/>
                  </a:lnTo>
                  <a:lnTo>
                    <a:pt x="1152888" y="541291"/>
                  </a:lnTo>
                  <a:lnTo>
                    <a:pt x="1166537" y="587833"/>
                  </a:lnTo>
                  <a:lnTo>
                    <a:pt x="1178675" y="635450"/>
                  </a:lnTo>
                  <a:lnTo>
                    <a:pt x="1189276" y="684044"/>
                  </a:lnTo>
                  <a:lnTo>
                    <a:pt x="1198314" y="733516"/>
                  </a:lnTo>
                  <a:lnTo>
                    <a:pt x="1205766" y="783767"/>
                  </a:lnTo>
                  <a:lnTo>
                    <a:pt x="1211605" y="834700"/>
                  </a:lnTo>
                  <a:lnTo>
                    <a:pt x="1215808" y="886215"/>
                  </a:lnTo>
                  <a:lnTo>
                    <a:pt x="1218347" y="938215"/>
                  </a:lnTo>
                  <a:lnTo>
                    <a:pt x="1219199" y="990599"/>
                  </a:lnTo>
                  <a:lnTo>
                    <a:pt x="1218165" y="1048805"/>
                  </a:lnTo>
                  <a:lnTo>
                    <a:pt x="1215098" y="1106124"/>
                  </a:lnTo>
                  <a:lnTo>
                    <a:pt x="1210057" y="1162465"/>
                  </a:lnTo>
                  <a:lnTo>
                    <a:pt x="1203100" y="1217735"/>
                  </a:lnTo>
                  <a:lnTo>
                    <a:pt x="1194281" y="1271840"/>
                  </a:lnTo>
                  <a:lnTo>
                    <a:pt x="1183661" y="1324688"/>
                  </a:lnTo>
                  <a:lnTo>
                    <a:pt x="1171294" y="1376186"/>
                  </a:lnTo>
                  <a:lnTo>
                    <a:pt x="1157239" y="1426240"/>
                  </a:lnTo>
                  <a:lnTo>
                    <a:pt x="1141553" y="1474759"/>
                  </a:lnTo>
                  <a:lnTo>
                    <a:pt x="1124292" y="1521648"/>
                  </a:lnTo>
                  <a:lnTo>
                    <a:pt x="1105514" y="1566816"/>
                  </a:lnTo>
                  <a:lnTo>
                    <a:pt x="1085277" y="1610169"/>
                  </a:lnTo>
                  <a:lnTo>
                    <a:pt x="1063637" y="1651615"/>
                  </a:lnTo>
                  <a:lnTo>
                    <a:pt x="1040652" y="1691059"/>
                  </a:lnTo>
                  <a:lnTo>
                    <a:pt x="1016378" y="1728411"/>
                  </a:lnTo>
                  <a:lnTo>
                    <a:pt x="990873" y="1763576"/>
                  </a:lnTo>
                  <a:lnTo>
                    <a:pt x="964194" y="1796461"/>
                  </a:lnTo>
                  <a:lnTo>
                    <a:pt x="936399" y="1826975"/>
                  </a:lnTo>
                  <a:lnTo>
                    <a:pt x="907544" y="1855023"/>
                  </a:lnTo>
                  <a:lnTo>
                    <a:pt x="877686" y="1880514"/>
                  </a:lnTo>
                  <a:lnTo>
                    <a:pt x="846883" y="1903353"/>
                  </a:lnTo>
                  <a:lnTo>
                    <a:pt x="782671" y="1940708"/>
                  </a:lnTo>
                  <a:lnTo>
                    <a:pt x="715363" y="1966344"/>
                  </a:lnTo>
                  <a:lnTo>
                    <a:pt x="645418" y="1979518"/>
                  </a:lnTo>
                  <a:lnTo>
                    <a:pt x="609599" y="1981199"/>
                  </a:lnTo>
                  <a:lnTo>
                    <a:pt x="538507" y="1974535"/>
                  </a:lnTo>
                  <a:lnTo>
                    <a:pt x="469824" y="1955037"/>
                  </a:lnTo>
                  <a:lnTo>
                    <a:pt x="404007" y="1923449"/>
                  </a:lnTo>
                  <a:lnTo>
                    <a:pt x="341513" y="1880514"/>
                  </a:lnTo>
                  <a:lnTo>
                    <a:pt x="311655" y="1855023"/>
                  </a:lnTo>
                  <a:lnTo>
                    <a:pt x="282800" y="1826975"/>
                  </a:lnTo>
                  <a:lnTo>
                    <a:pt x="255005" y="1796461"/>
                  </a:lnTo>
                  <a:lnTo>
                    <a:pt x="228326" y="1763576"/>
                  </a:lnTo>
                  <a:lnTo>
                    <a:pt x="202821" y="1728411"/>
                  </a:lnTo>
                  <a:lnTo>
                    <a:pt x="178547" y="1691059"/>
                  </a:lnTo>
                  <a:lnTo>
                    <a:pt x="155562" y="1651615"/>
                  </a:lnTo>
                  <a:lnTo>
                    <a:pt x="133922" y="1610169"/>
                  </a:lnTo>
                  <a:lnTo>
                    <a:pt x="113685" y="1566816"/>
                  </a:lnTo>
                  <a:lnTo>
                    <a:pt x="94907" y="1521648"/>
                  </a:lnTo>
                  <a:lnTo>
                    <a:pt x="77646" y="1474759"/>
                  </a:lnTo>
                  <a:lnTo>
                    <a:pt x="61960" y="1426240"/>
                  </a:lnTo>
                  <a:lnTo>
                    <a:pt x="47905" y="1376186"/>
                  </a:lnTo>
                  <a:lnTo>
                    <a:pt x="35538" y="1324688"/>
                  </a:lnTo>
                  <a:lnTo>
                    <a:pt x="24917" y="1271840"/>
                  </a:lnTo>
                  <a:lnTo>
                    <a:pt x="16099" y="1217735"/>
                  </a:lnTo>
                  <a:lnTo>
                    <a:pt x="9142" y="1162465"/>
                  </a:lnTo>
                  <a:lnTo>
                    <a:pt x="4101" y="1106124"/>
                  </a:lnTo>
                  <a:lnTo>
                    <a:pt x="1034" y="1048805"/>
                  </a:lnTo>
                  <a:lnTo>
                    <a:pt x="0" y="990599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71850" y="2324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609599" y="0"/>
                  </a:lnTo>
                  <a:lnTo>
                    <a:pt x="6095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371850" y="2324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2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B1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1850" y="3086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09599" y="0"/>
                </a:lnTo>
                <a:lnTo>
                  <a:pt x="609599" y="60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71850" y="3086100"/>
            <a:ext cx="609600" cy="609600"/>
          </a:xfrm>
          <a:prstGeom prst="rect">
            <a:avLst/>
          </a:prstGeom>
          <a:ln w="12699">
            <a:solidFill>
              <a:srgbClr val="90909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2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B2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52650" y="26289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61942" y="4015740"/>
            <a:ext cx="1720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4648" y="4027406"/>
            <a:ext cx="1644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645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52650" y="26289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761999"/>
                </a:moveTo>
                <a:lnTo>
                  <a:pt x="1219199" y="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346319" y="2171700"/>
            <a:ext cx="6858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88131" y="2095500"/>
            <a:ext cx="1977389" cy="609600"/>
          </a:xfrm>
          <a:custGeom>
            <a:avLst/>
            <a:gdLst/>
            <a:ahLst/>
            <a:cxnLst/>
            <a:rect l="l" t="t" r="r" b="b"/>
            <a:pathLst>
              <a:path w="1977390" h="609600">
                <a:moveTo>
                  <a:pt x="0" y="304799"/>
                </a:moveTo>
                <a:lnTo>
                  <a:pt x="988594" y="0"/>
                </a:lnTo>
                <a:lnTo>
                  <a:pt x="1977188" y="304799"/>
                </a:lnTo>
                <a:lnTo>
                  <a:pt x="988594" y="609599"/>
                </a:lnTo>
                <a:lnTo>
                  <a:pt x="0" y="3047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650091" y="2241296"/>
            <a:ext cx="653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boí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ow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569" y="2774950"/>
            <a:ext cx="445134" cy="408940"/>
            <a:chOff x="7139569" y="2774950"/>
            <a:chExt cx="445134" cy="408940"/>
          </a:xfrm>
        </p:grpSpPr>
        <p:sp>
          <p:nvSpPr>
            <p:cNvPr id="28" name="object 28"/>
            <p:cNvSpPr/>
            <p:nvPr/>
          </p:nvSpPr>
          <p:spPr>
            <a:xfrm>
              <a:off x="71459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459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145919" y="27813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39569" y="3308350"/>
            <a:ext cx="445134" cy="408940"/>
            <a:chOff x="7139569" y="3308350"/>
            <a:chExt cx="445134" cy="408940"/>
          </a:xfrm>
        </p:grpSpPr>
        <p:sp>
          <p:nvSpPr>
            <p:cNvPr id="32" name="object 32"/>
            <p:cNvSpPr/>
            <p:nvPr/>
          </p:nvSpPr>
          <p:spPr>
            <a:xfrm>
              <a:off x="71459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459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145919" y="33147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39969" y="2774950"/>
            <a:ext cx="445134" cy="408940"/>
            <a:chOff x="10339969" y="2774950"/>
            <a:chExt cx="445134" cy="408940"/>
          </a:xfrm>
        </p:grpSpPr>
        <p:sp>
          <p:nvSpPr>
            <p:cNvPr id="36" name="object 36"/>
            <p:cNvSpPr/>
            <p:nvPr/>
          </p:nvSpPr>
          <p:spPr>
            <a:xfrm>
              <a:off x="103463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346319" y="27813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346319" y="27813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39969" y="3308350"/>
            <a:ext cx="445134" cy="408940"/>
            <a:chOff x="10339969" y="3308350"/>
            <a:chExt cx="445134" cy="408940"/>
          </a:xfrm>
        </p:grpSpPr>
        <p:sp>
          <p:nvSpPr>
            <p:cNvPr id="40" name="object 40"/>
            <p:cNvSpPr/>
            <p:nvPr/>
          </p:nvSpPr>
          <p:spPr>
            <a:xfrm>
              <a:off x="103463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346319" y="33147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0346319" y="33147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139569" y="3841750"/>
            <a:ext cx="445134" cy="408940"/>
            <a:chOff x="7139569" y="3841750"/>
            <a:chExt cx="445134" cy="408940"/>
          </a:xfrm>
        </p:grpSpPr>
        <p:sp>
          <p:nvSpPr>
            <p:cNvPr id="44" name="object 44"/>
            <p:cNvSpPr/>
            <p:nvPr/>
          </p:nvSpPr>
          <p:spPr>
            <a:xfrm>
              <a:off x="71459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1459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145919" y="38481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C3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339969" y="3841750"/>
            <a:ext cx="445134" cy="408940"/>
            <a:chOff x="10339969" y="3841750"/>
            <a:chExt cx="445134" cy="408940"/>
          </a:xfrm>
        </p:grpSpPr>
        <p:sp>
          <p:nvSpPr>
            <p:cNvPr id="48" name="object 48"/>
            <p:cNvSpPr/>
            <p:nvPr/>
          </p:nvSpPr>
          <p:spPr>
            <a:xfrm>
              <a:off x="103463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346319" y="3848100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0346319" y="3848100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L3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139569" y="2965012"/>
            <a:ext cx="3221355" cy="1824355"/>
            <a:chOff x="7139569" y="2965012"/>
            <a:chExt cx="3221355" cy="1824355"/>
          </a:xfrm>
        </p:grpSpPr>
        <p:sp>
          <p:nvSpPr>
            <p:cNvPr id="52" name="object 52"/>
            <p:cNvSpPr/>
            <p:nvPr/>
          </p:nvSpPr>
          <p:spPr>
            <a:xfrm>
              <a:off x="7577919" y="2979299"/>
              <a:ext cx="2768600" cy="1066800"/>
            </a:xfrm>
            <a:custGeom>
              <a:avLst/>
              <a:gdLst/>
              <a:ahLst/>
              <a:cxnLst/>
              <a:rect l="l" t="t" r="r" b="b"/>
              <a:pathLst>
                <a:path w="2768600" h="1066800">
                  <a:moveTo>
                    <a:pt x="0" y="0"/>
                  </a:moveTo>
                  <a:lnTo>
                    <a:pt x="2768399" y="0"/>
                  </a:lnTo>
                </a:path>
                <a:path w="2768600" h="1066800">
                  <a:moveTo>
                    <a:pt x="0" y="533399"/>
                  </a:moveTo>
                  <a:lnTo>
                    <a:pt x="2768399" y="0"/>
                  </a:lnTo>
                </a:path>
                <a:path w="2768600" h="1066800">
                  <a:moveTo>
                    <a:pt x="0" y="1066799"/>
                  </a:moveTo>
                  <a:lnTo>
                    <a:pt x="2768399" y="533399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145919" y="4386628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145919" y="4386628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7145919" y="4386629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C4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138362" y="2385760"/>
            <a:ext cx="8646795" cy="2398395"/>
            <a:chOff x="2138362" y="2385760"/>
            <a:chExt cx="8646795" cy="2398395"/>
          </a:xfrm>
        </p:grpSpPr>
        <p:sp>
          <p:nvSpPr>
            <p:cNvPr id="57" name="object 57"/>
            <p:cNvSpPr/>
            <p:nvPr/>
          </p:nvSpPr>
          <p:spPr>
            <a:xfrm>
              <a:off x="7577920" y="4046128"/>
              <a:ext cx="2768600" cy="539115"/>
            </a:xfrm>
            <a:custGeom>
              <a:avLst/>
              <a:gdLst/>
              <a:ahLst/>
              <a:cxnLst/>
              <a:rect l="l" t="t" r="r" b="b"/>
              <a:pathLst>
                <a:path w="2768600" h="539114">
                  <a:moveTo>
                    <a:pt x="0" y="538499"/>
                  </a:moveTo>
                  <a:lnTo>
                    <a:pt x="2768399" y="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607229" y="2400300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 h="0">
                  <a:moveTo>
                    <a:pt x="0" y="0"/>
                  </a:moveTo>
                  <a:lnTo>
                    <a:pt x="385010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152650" y="2628900"/>
              <a:ext cx="1219200" cy="762000"/>
            </a:xfrm>
            <a:custGeom>
              <a:avLst/>
              <a:gdLst/>
              <a:ahLst/>
              <a:cxnLst/>
              <a:rect l="l" t="t" r="r" b="b"/>
              <a:pathLst>
                <a:path w="1219200" h="762000">
                  <a:moveTo>
                    <a:pt x="0" y="761999"/>
                  </a:moveTo>
                  <a:lnTo>
                    <a:pt x="1219199" y="761999"/>
                  </a:lnTo>
                </a:path>
                <a:path w="1219200" h="762000">
                  <a:moveTo>
                    <a:pt x="0" y="0"/>
                  </a:moveTo>
                  <a:lnTo>
                    <a:pt x="1219199" y="761999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965319" y="2400048"/>
              <a:ext cx="385445" cy="0"/>
            </a:xfrm>
            <a:custGeom>
              <a:avLst/>
              <a:gdLst/>
              <a:ahLst/>
              <a:cxnLst/>
              <a:rect l="l" t="t" r="r" b="b"/>
              <a:pathLst>
                <a:path w="385445" h="0">
                  <a:moveTo>
                    <a:pt x="0" y="0"/>
                  </a:moveTo>
                  <a:lnTo>
                    <a:pt x="385011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577920" y="2979300"/>
              <a:ext cx="2768600" cy="533400"/>
            </a:xfrm>
            <a:custGeom>
              <a:avLst/>
              <a:gdLst/>
              <a:ahLst/>
              <a:cxnLst/>
              <a:rect l="l" t="t" r="r" b="b"/>
              <a:pathLst>
                <a:path w="2768600" h="533400">
                  <a:moveTo>
                    <a:pt x="0" y="0"/>
                  </a:moveTo>
                  <a:lnTo>
                    <a:pt x="2768399" y="533399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346319" y="4381498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346319" y="4381498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10346319" y="4381498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L4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577919" y="3512699"/>
            <a:ext cx="2768600" cy="1075690"/>
          </a:xfrm>
          <a:custGeom>
            <a:avLst/>
            <a:gdLst/>
            <a:ahLst/>
            <a:cxnLst/>
            <a:rect l="l" t="t" r="r" b="b"/>
            <a:pathLst>
              <a:path w="2768600" h="1075689">
                <a:moveTo>
                  <a:pt x="0" y="0"/>
                </a:moveTo>
                <a:lnTo>
                  <a:pt x="2768399" y="533399"/>
                </a:lnTo>
              </a:path>
              <a:path w="2768600" h="1075689">
                <a:moveTo>
                  <a:pt x="0" y="533398"/>
                </a:moveTo>
                <a:lnTo>
                  <a:pt x="2768399" y="1066798"/>
                </a:lnTo>
              </a:path>
              <a:path w="2768600" h="1075689">
                <a:moveTo>
                  <a:pt x="0" y="1075470"/>
                </a:moveTo>
                <a:lnTo>
                  <a:pt x="2768399" y="1075470"/>
                </a:lnTo>
              </a:path>
            </a:pathLst>
          </a:custGeom>
          <a:ln w="28574">
            <a:solidFill>
              <a:srgbClr val="909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86702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Mapping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Caídinality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200" spc="-204">
                <a:solidFill>
                  <a:srgbClr val="363636"/>
                </a:solidFill>
                <a:latin typeface="Arial"/>
                <a:cs typeface="Arial"/>
              </a:rPr>
              <a:t>(Caídinality</a:t>
            </a:r>
            <a:r>
              <a:rPr dirty="0" sz="3200" spc="-15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200" spc="-229">
                <a:solidFill>
                  <a:srgbClr val="363636"/>
                </a:solidFill>
                <a:latin typeface="Arial"/>
                <a:cs typeface="Arial"/>
              </a:rPr>
              <a:t>Constíaints)</a:t>
            </a:r>
            <a:r>
              <a:rPr dirty="0" sz="3200" spc="-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000" spc="-160">
                <a:solidFill>
                  <a:srgbClr val="8F8F8F"/>
                </a:solidFill>
                <a:latin typeface="Arial"/>
                <a:cs typeface="Arial"/>
              </a:rPr>
              <a:t>[Exeícise]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781790" cy="418337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15240" indent="-29591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Díaw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specify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which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ľype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mapping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caídinaliľy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will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ľheíe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following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examples:</a:t>
            </a:r>
            <a:endParaRPr sz="2400">
              <a:latin typeface="Roboto Bk"/>
              <a:cs typeface="Roboto Bk"/>
            </a:endParaRPr>
          </a:p>
          <a:p>
            <a:pPr lvl="1" marL="852805" marR="17145" indent="-377825">
              <a:lnSpc>
                <a:spcPts val="2160"/>
              </a:lnSpc>
              <a:spcBef>
                <a:spcPts val="50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has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only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each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held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only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cusľomeí.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[single </a:t>
            </a:r>
            <a:r>
              <a:rPr dirty="0" sz="2000" spc="-4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accounľ]</a:t>
            </a:r>
            <a:endParaRPr sz="2000">
              <a:latin typeface="Roboto Bk"/>
              <a:cs typeface="Roboto Bk"/>
            </a:endParaRPr>
          </a:p>
          <a:p>
            <a:pPr lvl="1" marL="852805" marR="14604" indent="-377825">
              <a:lnSpc>
                <a:spcPts val="2160"/>
              </a:lnSpc>
              <a:spcBef>
                <a:spcPts val="50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has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only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buľ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can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held</a:t>
            </a:r>
            <a:r>
              <a:rPr dirty="0" sz="2000" spc="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cusľomeí.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[joinľ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accounľ]</a:t>
            </a:r>
            <a:endParaRPr sz="2000">
              <a:latin typeface="Roboto Bk"/>
              <a:cs typeface="Roboto Bk"/>
            </a:endParaRPr>
          </a:p>
          <a:p>
            <a:pPr lvl="1" marL="852805" marR="23495" indent="-377825">
              <a:lnSpc>
                <a:spcPts val="2160"/>
              </a:lnSpc>
              <a:spcBef>
                <a:spcPts val="50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r>
              <a:rPr dirty="0" sz="20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may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buľ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held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only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cusľomeí.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[mulľiple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accounľs]</a:t>
            </a:r>
            <a:endParaRPr sz="2000">
              <a:latin typeface="Roboto Bk"/>
              <a:cs typeface="Roboto Bk"/>
            </a:endParaRPr>
          </a:p>
          <a:p>
            <a:pPr lvl="1" marL="852805" marR="5080" indent="-377825">
              <a:lnSpc>
                <a:spcPts val="2160"/>
              </a:lnSpc>
              <a:spcBef>
                <a:spcPts val="50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may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r>
              <a:rPr dirty="0" sz="2000" spc="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held</a:t>
            </a:r>
            <a:r>
              <a:rPr dirty="0" sz="20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000" spc="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cusľomeí.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[join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well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mulľiple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accounľs]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2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can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woík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píojecľ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píojecľ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can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done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can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issue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book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buľ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book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issued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only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sľudenľ.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subjecľ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ľaughľ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faculľy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faculľy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can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ľeach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subjecľ.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14820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5">
                <a:solidFill>
                  <a:srgbClr val="363636"/>
                </a:solidFill>
                <a:latin typeface="Arial"/>
                <a:cs typeface="Arial"/>
              </a:rPr>
              <a:t>Exeícise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3695" y="756967"/>
            <a:ext cx="6875145" cy="274637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aw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60" b="1">
                <a:solidFill>
                  <a:srgbClr val="212121"/>
                </a:solidFill>
                <a:latin typeface="Roboto Bk"/>
                <a:cs typeface="Roboto Bk"/>
              </a:rPr>
              <a:t>E-</a:t>
            </a:r>
            <a:r>
              <a:rPr dirty="0" sz="2400" spc="-33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diag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1C6FA9"/>
                </a:solidFill>
                <a:latin typeface="Roboto Bk"/>
                <a:cs typeface="Roboto Bk"/>
              </a:rPr>
              <a:t>Bankin</a:t>
            </a:r>
            <a:r>
              <a:rPr dirty="0" sz="2400" spc="-190" b="1">
                <a:solidFill>
                  <a:srgbClr val="1C6FA9"/>
                </a:solidFill>
                <a:latin typeface="Roboto Bk"/>
                <a:cs typeface="Roboto Bk"/>
              </a:rPr>
              <a:t>g</a:t>
            </a:r>
            <a:r>
              <a:rPr dirty="0" sz="2400" spc="-5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1C6FA9"/>
                </a:solidFill>
                <a:latin typeface="Roboto Bk"/>
                <a:cs typeface="Roboto Bk"/>
              </a:rPr>
              <a:t>Managemen</a:t>
            </a:r>
            <a:r>
              <a:rPr dirty="0" sz="2400" spc="-75" b="1">
                <a:solidFill>
                  <a:srgbClr val="1C6FA9"/>
                </a:solidFill>
                <a:latin typeface="Roboto Bk"/>
                <a:cs typeface="Roboto Bk"/>
              </a:rPr>
              <a:t>ľ</a:t>
            </a:r>
            <a:r>
              <a:rPr dirty="0" sz="24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1C6FA9"/>
                </a:solidFill>
                <a:latin typeface="Roboto Bk"/>
                <a:cs typeface="Roboto Bk"/>
              </a:rPr>
              <a:t>Sysľe</a:t>
            </a:r>
            <a:r>
              <a:rPr dirty="0" sz="2400" spc="-195" b="1">
                <a:solidFill>
                  <a:srgbClr val="1C6FA9"/>
                </a:solidFill>
                <a:latin typeface="Roboto Bk"/>
                <a:cs typeface="Roboto Bk"/>
              </a:rPr>
              <a:t>m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Díaw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1C6FA9"/>
                </a:solidFill>
                <a:latin typeface="Roboto Bk"/>
                <a:cs typeface="Roboto Bk"/>
              </a:rPr>
              <a:t>Hospiľal</a:t>
            </a:r>
            <a:r>
              <a:rPr dirty="0" sz="24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1C6FA9"/>
                </a:solidFill>
                <a:latin typeface="Roboto Bk"/>
                <a:cs typeface="Roboto Bk"/>
              </a:rPr>
              <a:t>Managemenľ</a:t>
            </a:r>
            <a:r>
              <a:rPr dirty="0" sz="24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1C6FA9"/>
                </a:solidFill>
                <a:latin typeface="Roboto Bk"/>
                <a:cs typeface="Roboto Bk"/>
              </a:rPr>
              <a:t>Sysľem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Díaw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1C6FA9"/>
                </a:solidFill>
                <a:latin typeface="Roboto Bk"/>
                <a:cs typeface="Roboto Bk"/>
              </a:rPr>
              <a:t>College</a:t>
            </a:r>
            <a:r>
              <a:rPr dirty="0" sz="2400" spc="-5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1C6FA9"/>
                </a:solidFill>
                <a:latin typeface="Roboto Bk"/>
                <a:cs typeface="Roboto Bk"/>
              </a:rPr>
              <a:t>Managemenľ</a:t>
            </a:r>
            <a:r>
              <a:rPr dirty="0" sz="2400" spc="-5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1C6FA9"/>
                </a:solidFill>
                <a:latin typeface="Roboto Bk"/>
                <a:cs typeface="Roboto Bk"/>
              </a:rPr>
              <a:t>Sysľem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onl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3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4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enľiľies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Keep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píopeí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ľwo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enľiľies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Us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ľype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Us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Mappin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Ca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dinaliľy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1" y="0"/>
            <a:ext cx="12192635" cy="6858634"/>
            <a:chOff x="-101" y="0"/>
            <a:chExt cx="12192635" cy="6858634"/>
          </a:xfrm>
        </p:grpSpPr>
        <p:sp>
          <p:nvSpPr>
            <p:cNvPr id="3" name="object 3"/>
            <p:cNvSpPr/>
            <p:nvPr/>
          </p:nvSpPr>
          <p:spPr>
            <a:xfrm>
              <a:off x="-101" y="6603898"/>
              <a:ext cx="12192635" cy="254635"/>
            </a:xfrm>
            <a:custGeom>
              <a:avLst/>
              <a:gdLst/>
              <a:ahLst/>
              <a:cxnLst/>
              <a:rect l="l" t="t" r="r" b="b"/>
              <a:pathLst>
                <a:path w="12192635" h="254634">
                  <a:moveTo>
                    <a:pt x="101" y="101"/>
                  </a:moveTo>
                  <a:lnTo>
                    <a:pt x="12192099" y="101"/>
                  </a:lnTo>
                  <a:lnTo>
                    <a:pt x="12192099" y="254101"/>
                  </a:lnTo>
                  <a:lnTo>
                    <a:pt x="101" y="254101"/>
                  </a:lnTo>
                  <a:lnTo>
                    <a:pt x="101" y="101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547" y="6678476"/>
              <a:ext cx="73025" cy="1079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58"/>
              <a:ext cx="12191999" cy="65974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" y="0"/>
              <a:ext cx="12190959" cy="65809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83309" y="2478321"/>
              <a:ext cx="5400040" cy="2093595"/>
            </a:xfrm>
            <a:custGeom>
              <a:avLst/>
              <a:gdLst/>
              <a:ahLst/>
              <a:cxnLst/>
              <a:rect l="l" t="t" r="r" b="b"/>
              <a:pathLst>
                <a:path w="5400040" h="2093595">
                  <a:moveTo>
                    <a:pt x="5159999" y="1439999"/>
                  </a:moveTo>
                  <a:lnTo>
                    <a:pt x="239999" y="1439999"/>
                  </a:lnTo>
                  <a:lnTo>
                    <a:pt x="191631" y="1435124"/>
                  </a:lnTo>
                  <a:lnTo>
                    <a:pt x="146581" y="1421139"/>
                  </a:lnTo>
                  <a:lnTo>
                    <a:pt x="105813" y="1399011"/>
                  </a:lnTo>
                  <a:lnTo>
                    <a:pt x="70294" y="1369705"/>
                  </a:lnTo>
                  <a:lnTo>
                    <a:pt x="40988" y="1334186"/>
                  </a:lnTo>
                  <a:lnTo>
                    <a:pt x="18860" y="1293418"/>
                  </a:lnTo>
                  <a:lnTo>
                    <a:pt x="4875" y="1248368"/>
                  </a:lnTo>
                  <a:lnTo>
                    <a:pt x="0" y="1199999"/>
                  </a:lnTo>
                  <a:lnTo>
                    <a:pt x="0" y="239999"/>
                  </a:lnTo>
                  <a:lnTo>
                    <a:pt x="4875" y="191631"/>
                  </a:lnTo>
                  <a:lnTo>
                    <a:pt x="18860" y="146581"/>
                  </a:lnTo>
                  <a:lnTo>
                    <a:pt x="40988" y="105813"/>
                  </a:lnTo>
                  <a:lnTo>
                    <a:pt x="70294" y="70294"/>
                  </a:lnTo>
                  <a:lnTo>
                    <a:pt x="105813" y="40988"/>
                  </a:lnTo>
                  <a:lnTo>
                    <a:pt x="146581" y="18860"/>
                  </a:lnTo>
                  <a:lnTo>
                    <a:pt x="191631" y="4875"/>
                  </a:lnTo>
                  <a:lnTo>
                    <a:pt x="239999" y="0"/>
                  </a:lnTo>
                  <a:lnTo>
                    <a:pt x="5159999" y="0"/>
                  </a:lnTo>
                  <a:lnTo>
                    <a:pt x="5207040" y="4654"/>
                  </a:lnTo>
                  <a:lnTo>
                    <a:pt x="5251843" y="18268"/>
                  </a:lnTo>
                  <a:lnTo>
                    <a:pt x="5293151" y="40322"/>
                  </a:lnTo>
                  <a:lnTo>
                    <a:pt x="5329705" y="70294"/>
                  </a:lnTo>
                  <a:lnTo>
                    <a:pt x="5359676" y="106848"/>
                  </a:lnTo>
                  <a:lnTo>
                    <a:pt x="5381730" y="148156"/>
                  </a:lnTo>
                  <a:lnTo>
                    <a:pt x="5395345" y="192959"/>
                  </a:lnTo>
                  <a:lnTo>
                    <a:pt x="5399999" y="239999"/>
                  </a:lnTo>
                  <a:lnTo>
                    <a:pt x="5399999" y="1199999"/>
                  </a:lnTo>
                  <a:lnTo>
                    <a:pt x="5395123" y="1248368"/>
                  </a:lnTo>
                  <a:lnTo>
                    <a:pt x="5381139" y="1293418"/>
                  </a:lnTo>
                  <a:lnTo>
                    <a:pt x="5359011" y="1334186"/>
                  </a:lnTo>
                  <a:lnTo>
                    <a:pt x="5329705" y="1369705"/>
                  </a:lnTo>
                  <a:lnTo>
                    <a:pt x="5294185" y="1399011"/>
                  </a:lnTo>
                  <a:lnTo>
                    <a:pt x="5253418" y="1421139"/>
                  </a:lnTo>
                  <a:lnTo>
                    <a:pt x="5208368" y="1435124"/>
                  </a:lnTo>
                  <a:lnTo>
                    <a:pt x="5159999" y="1439999"/>
                  </a:lnTo>
                  <a:close/>
                </a:path>
                <a:path w="5400040" h="2093595">
                  <a:moveTo>
                    <a:pt x="865025" y="2092996"/>
                  </a:moveTo>
                  <a:lnTo>
                    <a:pt x="899999" y="1439999"/>
                  </a:lnTo>
                  <a:lnTo>
                    <a:pt x="2249999" y="1439999"/>
                  </a:lnTo>
                  <a:lnTo>
                    <a:pt x="865025" y="2092996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83309" y="2478321"/>
              <a:ext cx="5400040" cy="2093595"/>
            </a:xfrm>
            <a:custGeom>
              <a:avLst/>
              <a:gdLst/>
              <a:ahLst/>
              <a:cxnLst/>
              <a:rect l="l" t="t" r="r" b="b"/>
              <a:pathLst>
                <a:path w="5400040" h="2093595">
                  <a:moveTo>
                    <a:pt x="0" y="239999"/>
                  </a:moveTo>
                  <a:lnTo>
                    <a:pt x="4875" y="191631"/>
                  </a:lnTo>
                  <a:lnTo>
                    <a:pt x="18860" y="146581"/>
                  </a:lnTo>
                  <a:lnTo>
                    <a:pt x="40988" y="105813"/>
                  </a:lnTo>
                  <a:lnTo>
                    <a:pt x="70294" y="70294"/>
                  </a:lnTo>
                  <a:lnTo>
                    <a:pt x="105813" y="40988"/>
                  </a:lnTo>
                  <a:lnTo>
                    <a:pt x="146581" y="18860"/>
                  </a:lnTo>
                  <a:lnTo>
                    <a:pt x="191631" y="4875"/>
                  </a:lnTo>
                  <a:lnTo>
                    <a:pt x="239999" y="0"/>
                  </a:lnTo>
                  <a:lnTo>
                    <a:pt x="899999" y="0"/>
                  </a:lnTo>
                  <a:lnTo>
                    <a:pt x="2249999" y="0"/>
                  </a:lnTo>
                  <a:lnTo>
                    <a:pt x="5159999" y="0"/>
                  </a:lnTo>
                  <a:lnTo>
                    <a:pt x="5207040" y="4654"/>
                  </a:lnTo>
                  <a:lnTo>
                    <a:pt x="5251843" y="18268"/>
                  </a:lnTo>
                  <a:lnTo>
                    <a:pt x="5293151" y="40322"/>
                  </a:lnTo>
                  <a:lnTo>
                    <a:pt x="5329705" y="70294"/>
                  </a:lnTo>
                  <a:lnTo>
                    <a:pt x="5359676" y="106848"/>
                  </a:lnTo>
                  <a:lnTo>
                    <a:pt x="5381730" y="148156"/>
                  </a:lnTo>
                  <a:lnTo>
                    <a:pt x="5395345" y="192959"/>
                  </a:lnTo>
                  <a:lnTo>
                    <a:pt x="5399999" y="239999"/>
                  </a:lnTo>
                  <a:lnTo>
                    <a:pt x="5399999" y="839999"/>
                  </a:lnTo>
                  <a:lnTo>
                    <a:pt x="5399999" y="1199999"/>
                  </a:lnTo>
                  <a:lnTo>
                    <a:pt x="5395123" y="1248368"/>
                  </a:lnTo>
                  <a:lnTo>
                    <a:pt x="5381139" y="1293418"/>
                  </a:lnTo>
                  <a:lnTo>
                    <a:pt x="5359011" y="1334186"/>
                  </a:lnTo>
                  <a:lnTo>
                    <a:pt x="5329705" y="1369705"/>
                  </a:lnTo>
                  <a:lnTo>
                    <a:pt x="5294185" y="1399011"/>
                  </a:lnTo>
                  <a:lnTo>
                    <a:pt x="5253418" y="1421139"/>
                  </a:lnTo>
                  <a:lnTo>
                    <a:pt x="5208368" y="1435124"/>
                  </a:lnTo>
                  <a:lnTo>
                    <a:pt x="5159999" y="1439999"/>
                  </a:lnTo>
                  <a:lnTo>
                    <a:pt x="2249999" y="1439999"/>
                  </a:lnTo>
                  <a:lnTo>
                    <a:pt x="865025" y="2092996"/>
                  </a:lnTo>
                  <a:lnTo>
                    <a:pt x="899999" y="1439999"/>
                  </a:lnTo>
                  <a:lnTo>
                    <a:pt x="239999" y="1439999"/>
                  </a:lnTo>
                  <a:lnTo>
                    <a:pt x="191631" y="1435124"/>
                  </a:lnTo>
                  <a:lnTo>
                    <a:pt x="146581" y="1421139"/>
                  </a:lnTo>
                  <a:lnTo>
                    <a:pt x="105813" y="1399011"/>
                  </a:lnTo>
                  <a:lnTo>
                    <a:pt x="70294" y="1369705"/>
                  </a:lnTo>
                  <a:lnTo>
                    <a:pt x="40988" y="1334186"/>
                  </a:lnTo>
                  <a:lnTo>
                    <a:pt x="18860" y="1293418"/>
                  </a:lnTo>
                  <a:lnTo>
                    <a:pt x="4875" y="1248368"/>
                  </a:lnTo>
                  <a:lnTo>
                    <a:pt x="0" y="1199999"/>
                  </a:lnTo>
                  <a:lnTo>
                    <a:pt x="0" y="839999"/>
                  </a:lnTo>
                  <a:lnTo>
                    <a:pt x="0" y="239999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726627" y="2627838"/>
            <a:ext cx="1693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1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1800" spc="-135" b="1">
                <a:solidFill>
                  <a:srgbClr val="B84742"/>
                </a:solidFill>
                <a:latin typeface="Arial"/>
                <a:cs typeface="Arial"/>
              </a:rPr>
              <a:t>ota</a:t>
            </a:r>
            <a:r>
              <a:rPr dirty="0" sz="1800" spc="-75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18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114" b="1">
                <a:solidFill>
                  <a:srgbClr val="B84742"/>
                </a:solidFill>
                <a:latin typeface="Arial"/>
                <a:cs typeface="Arial"/>
              </a:rPr>
              <a:t>pa</a:t>
            </a:r>
            <a:r>
              <a:rPr dirty="0" sz="1800" spc="-1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1800" spc="-125" b="1">
                <a:solidFill>
                  <a:srgbClr val="B84742"/>
                </a:solidFill>
                <a:latin typeface="Arial"/>
                <a:cs typeface="Arial"/>
              </a:rPr>
              <a:t>ticipation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0895" y="2902158"/>
            <a:ext cx="47993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enľiľ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enľiľ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pa</a:t>
            </a:r>
            <a:r>
              <a:rPr dirty="0" sz="18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ľicipaľe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aľ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leasľ 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seľ.</a:t>
            </a:r>
            <a:endParaRPr sz="1800">
              <a:latin typeface="Roboto Bk"/>
              <a:cs typeface="Roboto Bk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indicaľe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B84742"/>
                </a:solidFill>
                <a:latin typeface="Roboto Bk"/>
                <a:cs typeface="Roboto Bk"/>
              </a:rPr>
              <a:t>doubl</a:t>
            </a:r>
            <a:r>
              <a:rPr dirty="0" sz="1800" spc="-114" b="1">
                <a:solidFill>
                  <a:srgbClr val="B84742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B84742"/>
                </a:solidFill>
                <a:latin typeface="Roboto Bk"/>
                <a:cs typeface="Roboto Bk"/>
              </a:rPr>
              <a:t> </a:t>
            </a:r>
            <a:r>
              <a:rPr dirty="0" sz="1800" spc="-105" b="1">
                <a:solidFill>
                  <a:srgbClr val="B84742"/>
                </a:solidFill>
                <a:latin typeface="Roboto Bk"/>
                <a:cs typeface="Roboto Bk"/>
              </a:rPr>
              <a:t>line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2043" y="2457959"/>
            <a:ext cx="5409565" cy="2167890"/>
            <a:chOff x="622043" y="2457959"/>
            <a:chExt cx="5409565" cy="2167890"/>
          </a:xfrm>
        </p:grpSpPr>
        <p:sp>
          <p:nvSpPr>
            <p:cNvPr id="13" name="object 13"/>
            <p:cNvSpPr/>
            <p:nvPr/>
          </p:nvSpPr>
          <p:spPr>
            <a:xfrm>
              <a:off x="626805" y="2462721"/>
              <a:ext cx="5400040" cy="2158365"/>
            </a:xfrm>
            <a:custGeom>
              <a:avLst/>
              <a:gdLst/>
              <a:ahLst/>
              <a:cxnLst/>
              <a:rect l="l" t="t" r="r" b="b"/>
              <a:pathLst>
                <a:path w="5400040" h="2158365">
                  <a:moveTo>
                    <a:pt x="5159999" y="1439999"/>
                  </a:moveTo>
                  <a:lnTo>
                    <a:pt x="239999" y="1439999"/>
                  </a:lnTo>
                  <a:lnTo>
                    <a:pt x="191631" y="1435124"/>
                  </a:lnTo>
                  <a:lnTo>
                    <a:pt x="146581" y="1421139"/>
                  </a:lnTo>
                  <a:lnTo>
                    <a:pt x="105813" y="1399011"/>
                  </a:lnTo>
                  <a:lnTo>
                    <a:pt x="70294" y="1369705"/>
                  </a:lnTo>
                  <a:lnTo>
                    <a:pt x="40988" y="1334186"/>
                  </a:lnTo>
                  <a:lnTo>
                    <a:pt x="18860" y="1293418"/>
                  </a:lnTo>
                  <a:lnTo>
                    <a:pt x="4875" y="1248368"/>
                  </a:lnTo>
                  <a:lnTo>
                    <a:pt x="0" y="1199999"/>
                  </a:lnTo>
                  <a:lnTo>
                    <a:pt x="0" y="239999"/>
                  </a:lnTo>
                  <a:lnTo>
                    <a:pt x="4875" y="191631"/>
                  </a:lnTo>
                  <a:lnTo>
                    <a:pt x="18860" y="146581"/>
                  </a:lnTo>
                  <a:lnTo>
                    <a:pt x="40988" y="105813"/>
                  </a:lnTo>
                  <a:lnTo>
                    <a:pt x="70294" y="70294"/>
                  </a:lnTo>
                  <a:lnTo>
                    <a:pt x="105813" y="40988"/>
                  </a:lnTo>
                  <a:lnTo>
                    <a:pt x="146581" y="18860"/>
                  </a:lnTo>
                  <a:lnTo>
                    <a:pt x="191631" y="4875"/>
                  </a:lnTo>
                  <a:lnTo>
                    <a:pt x="239999" y="0"/>
                  </a:lnTo>
                  <a:lnTo>
                    <a:pt x="5159999" y="0"/>
                  </a:lnTo>
                  <a:lnTo>
                    <a:pt x="5207040" y="4654"/>
                  </a:lnTo>
                  <a:lnTo>
                    <a:pt x="5251843" y="18268"/>
                  </a:lnTo>
                  <a:lnTo>
                    <a:pt x="5293152" y="40322"/>
                  </a:lnTo>
                  <a:lnTo>
                    <a:pt x="5329705" y="70294"/>
                  </a:lnTo>
                  <a:lnTo>
                    <a:pt x="5359677" y="106848"/>
                  </a:lnTo>
                  <a:lnTo>
                    <a:pt x="5381730" y="148156"/>
                  </a:lnTo>
                  <a:lnTo>
                    <a:pt x="5395345" y="192959"/>
                  </a:lnTo>
                  <a:lnTo>
                    <a:pt x="5399999" y="239999"/>
                  </a:lnTo>
                  <a:lnTo>
                    <a:pt x="5399999" y="1199999"/>
                  </a:lnTo>
                  <a:lnTo>
                    <a:pt x="5395123" y="1248368"/>
                  </a:lnTo>
                  <a:lnTo>
                    <a:pt x="5381139" y="1293418"/>
                  </a:lnTo>
                  <a:lnTo>
                    <a:pt x="5359011" y="1334186"/>
                  </a:lnTo>
                  <a:lnTo>
                    <a:pt x="5329705" y="1369705"/>
                  </a:lnTo>
                  <a:lnTo>
                    <a:pt x="5294186" y="1399011"/>
                  </a:lnTo>
                  <a:lnTo>
                    <a:pt x="5253418" y="1421139"/>
                  </a:lnTo>
                  <a:lnTo>
                    <a:pt x="5208368" y="1435124"/>
                  </a:lnTo>
                  <a:lnTo>
                    <a:pt x="5159999" y="1439999"/>
                  </a:lnTo>
                  <a:close/>
                </a:path>
                <a:path w="5400040" h="2158365">
                  <a:moveTo>
                    <a:pt x="4560407" y="2157940"/>
                  </a:moveTo>
                  <a:lnTo>
                    <a:pt x="3149999" y="1439999"/>
                  </a:lnTo>
                  <a:lnTo>
                    <a:pt x="4499999" y="1439999"/>
                  </a:lnTo>
                  <a:lnTo>
                    <a:pt x="4560407" y="215794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6805" y="2462721"/>
              <a:ext cx="5400040" cy="2158365"/>
            </a:xfrm>
            <a:custGeom>
              <a:avLst/>
              <a:gdLst/>
              <a:ahLst/>
              <a:cxnLst/>
              <a:rect l="l" t="t" r="r" b="b"/>
              <a:pathLst>
                <a:path w="5400040" h="2158365">
                  <a:moveTo>
                    <a:pt x="0" y="239999"/>
                  </a:moveTo>
                  <a:lnTo>
                    <a:pt x="4875" y="191631"/>
                  </a:lnTo>
                  <a:lnTo>
                    <a:pt x="18860" y="146581"/>
                  </a:lnTo>
                  <a:lnTo>
                    <a:pt x="40988" y="105813"/>
                  </a:lnTo>
                  <a:lnTo>
                    <a:pt x="70294" y="70294"/>
                  </a:lnTo>
                  <a:lnTo>
                    <a:pt x="105813" y="40988"/>
                  </a:lnTo>
                  <a:lnTo>
                    <a:pt x="146581" y="18860"/>
                  </a:lnTo>
                  <a:lnTo>
                    <a:pt x="191631" y="4875"/>
                  </a:lnTo>
                  <a:lnTo>
                    <a:pt x="239999" y="0"/>
                  </a:lnTo>
                  <a:lnTo>
                    <a:pt x="3149999" y="0"/>
                  </a:lnTo>
                  <a:lnTo>
                    <a:pt x="4499999" y="0"/>
                  </a:lnTo>
                  <a:lnTo>
                    <a:pt x="5159999" y="0"/>
                  </a:lnTo>
                  <a:lnTo>
                    <a:pt x="5207040" y="4654"/>
                  </a:lnTo>
                  <a:lnTo>
                    <a:pt x="5251843" y="18268"/>
                  </a:lnTo>
                  <a:lnTo>
                    <a:pt x="5293152" y="40322"/>
                  </a:lnTo>
                  <a:lnTo>
                    <a:pt x="5329705" y="70294"/>
                  </a:lnTo>
                  <a:lnTo>
                    <a:pt x="5359677" y="106848"/>
                  </a:lnTo>
                  <a:lnTo>
                    <a:pt x="5381730" y="148156"/>
                  </a:lnTo>
                  <a:lnTo>
                    <a:pt x="5395345" y="192959"/>
                  </a:lnTo>
                  <a:lnTo>
                    <a:pt x="5399999" y="239999"/>
                  </a:lnTo>
                  <a:lnTo>
                    <a:pt x="5399999" y="839999"/>
                  </a:lnTo>
                  <a:lnTo>
                    <a:pt x="5399999" y="1199999"/>
                  </a:lnTo>
                  <a:lnTo>
                    <a:pt x="5395123" y="1248368"/>
                  </a:lnTo>
                  <a:lnTo>
                    <a:pt x="5381139" y="1293418"/>
                  </a:lnTo>
                  <a:lnTo>
                    <a:pt x="5359011" y="1334186"/>
                  </a:lnTo>
                  <a:lnTo>
                    <a:pt x="5329705" y="1369705"/>
                  </a:lnTo>
                  <a:lnTo>
                    <a:pt x="5294186" y="1399011"/>
                  </a:lnTo>
                  <a:lnTo>
                    <a:pt x="5253418" y="1421139"/>
                  </a:lnTo>
                  <a:lnTo>
                    <a:pt x="5208368" y="1435124"/>
                  </a:lnTo>
                  <a:lnTo>
                    <a:pt x="5159999" y="1439999"/>
                  </a:lnTo>
                  <a:lnTo>
                    <a:pt x="4499999" y="1439999"/>
                  </a:lnTo>
                  <a:lnTo>
                    <a:pt x="4560407" y="2157940"/>
                  </a:lnTo>
                  <a:lnTo>
                    <a:pt x="3149999" y="1439999"/>
                  </a:lnTo>
                  <a:lnTo>
                    <a:pt x="239999" y="1439999"/>
                  </a:lnTo>
                  <a:lnTo>
                    <a:pt x="191631" y="1435124"/>
                  </a:lnTo>
                  <a:lnTo>
                    <a:pt x="146581" y="1421139"/>
                  </a:lnTo>
                  <a:lnTo>
                    <a:pt x="105813" y="1399011"/>
                  </a:lnTo>
                  <a:lnTo>
                    <a:pt x="70294" y="1369705"/>
                  </a:lnTo>
                  <a:lnTo>
                    <a:pt x="40988" y="1334186"/>
                  </a:lnTo>
                  <a:lnTo>
                    <a:pt x="18860" y="1293418"/>
                  </a:lnTo>
                  <a:lnTo>
                    <a:pt x="4875" y="1248368"/>
                  </a:lnTo>
                  <a:lnTo>
                    <a:pt x="0" y="1199999"/>
                  </a:lnTo>
                  <a:lnTo>
                    <a:pt x="0" y="839999"/>
                  </a:lnTo>
                  <a:lnTo>
                    <a:pt x="0" y="239999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70124" y="2612238"/>
            <a:ext cx="18535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B84742"/>
                </a:solidFill>
                <a:latin typeface="Arial"/>
                <a:cs typeface="Arial"/>
              </a:rPr>
              <a:t>P</a:t>
            </a:r>
            <a:r>
              <a:rPr dirty="0" sz="1800" spc="-4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1800" spc="2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1800" spc="-85" b="1">
                <a:solidFill>
                  <a:srgbClr val="B84742"/>
                </a:solidFill>
                <a:latin typeface="Arial"/>
                <a:cs typeface="Arial"/>
              </a:rPr>
              <a:t>tia</a:t>
            </a:r>
            <a:r>
              <a:rPr dirty="0" sz="1800" spc="-60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18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1800" spc="-114" b="1">
                <a:solidFill>
                  <a:srgbClr val="B84742"/>
                </a:solidFill>
                <a:latin typeface="Arial"/>
                <a:cs typeface="Arial"/>
              </a:rPr>
              <a:t>pa</a:t>
            </a:r>
            <a:r>
              <a:rPr dirty="0" sz="1800" spc="-1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1800" spc="-125" b="1">
                <a:solidFill>
                  <a:srgbClr val="B84742"/>
                </a:solidFill>
                <a:latin typeface="Arial"/>
                <a:cs typeface="Arial"/>
              </a:rPr>
              <a:t>ticipation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392" y="2886558"/>
            <a:ext cx="49371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some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enľiľies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may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noľ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paíľicipaľe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in </a:t>
            </a:r>
            <a:r>
              <a:rPr dirty="0" sz="1800" spc="-43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any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seľ.</a:t>
            </a:r>
            <a:endParaRPr sz="1800">
              <a:latin typeface="Roboto Bk"/>
              <a:cs typeface="Roboto Bk"/>
            </a:endParaRPr>
          </a:p>
          <a:p>
            <a:pPr marL="264160" indent="-252095">
              <a:lnSpc>
                <a:spcPct val="100000"/>
              </a:lnSpc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indicaľe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B84742"/>
                </a:solidFill>
                <a:latin typeface="Roboto Bk"/>
                <a:cs typeface="Roboto Bk"/>
              </a:rPr>
              <a:t>singl</a:t>
            </a:r>
            <a:r>
              <a:rPr dirty="0" sz="1800" spc="-120" b="1">
                <a:solidFill>
                  <a:srgbClr val="B84742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B84742"/>
                </a:solidFill>
                <a:latin typeface="Roboto Bk"/>
                <a:cs typeface="Roboto Bk"/>
              </a:rPr>
              <a:t> </a:t>
            </a:r>
            <a:r>
              <a:rPr dirty="0" sz="1800" spc="-105" b="1">
                <a:solidFill>
                  <a:srgbClr val="B84742"/>
                </a:solidFill>
                <a:latin typeface="Roboto Bk"/>
                <a:cs typeface="Roboto Bk"/>
              </a:rPr>
              <a:t>line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43434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8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4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20">
                <a:solidFill>
                  <a:srgbClr val="363636"/>
                </a:solidFill>
                <a:latin typeface="Arial"/>
                <a:cs typeface="Arial"/>
              </a:rPr>
              <a:t>ticipatio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Const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50">
                <a:solidFill>
                  <a:srgbClr val="363636"/>
                </a:solidFill>
                <a:latin typeface="Arial"/>
                <a:cs typeface="Arial"/>
              </a:rPr>
              <a:t>aints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695" y="756967"/>
            <a:ext cx="8114030" cy="161480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speciﬁes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paíticipation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íelaľionship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seľ.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Theíe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ľwo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ľypes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paíľicipaľion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consľíainľs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oľa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pa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ľicipaľion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ľia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pa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ľicipaľion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37927" y="4411357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399" y="0"/>
                </a:lnTo>
                <a:lnTo>
                  <a:pt x="129539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645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76527" y="4411357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0"/>
                </a:moveTo>
                <a:lnTo>
                  <a:pt x="685799" y="0"/>
                </a:lnTo>
                <a:lnTo>
                  <a:pt x="68579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676527" y="4411357"/>
            <a:ext cx="6858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18338" y="4335157"/>
            <a:ext cx="1977389" cy="609600"/>
          </a:xfrm>
          <a:custGeom>
            <a:avLst/>
            <a:gdLst/>
            <a:ahLst/>
            <a:cxnLst/>
            <a:rect l="l" t="t" r="r" b="b"/>
            <a:pathLst>
              <a:path w="1977390" h="609600">
                <a:moveTo>
                  <a:pt x="0" y="304799"/>
                </a:moveTo>
                <a:lnTo>
                  <a:pt x="988594" y="0"/>
                </a:lnTo>
                <a:lnTo>
                  <a:pt x="1977189" y="304799"/>
                </a:lnTo>
                <a:lnTo>
                  <a:pt x="988594" y="609599"/>
                </a:lnTo>
                <a:lnTo>
                  <a:pt x="0" y="3047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980298" y="4480952"/>
            <a:ext cx="653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boí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ow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469777" y="4574521"/>
            <a:ext cx="3216910" cy="834390"/>
            <a:chOff x="4469777" y="4574521"/>
            <a:chExt cx="3216910" cy="834390"/>
          </a:xfrm>
        </p:grpSpPr>
        <p:sp>
          <p:nvSpPr>
            <p:cNvPr id="27" name="object 27"/>
            <p:cNvSpPr/>
            <p:nvPr/>
          </p:nvSpPr>
          <p:spPr>
            <a:xfrm>
              <a:off x="4933327" y="4588809"/>
              <a:ext cx="2739390" cy="51435"/>
            </a:xfrm>
            <a:custGeom>
              <a:avLst/>
              <a:gdLst/>
              <a:ahLst/>
              <a:cxnLst/>
              <a:rect l="l" t="t" r="r" b="b"/>
              <a:pathLst>
                <a:path w="2739390" h="51435">
                  <a:moveTo>
                    <a:pt x="0" y="51147"/>
                  </a:moveTo>
                  <a:lnTo>
                    <a:pt x="384899" y="51147"/>
                  </a:lnTo>
                </a:path>
                <a:path w="2739390" h="51435">
                  <a:moveTo>
                    <a:pt x="2234851" y="0"/>
                  </a:moveTo>
                  <a:lnTo>
                    <a:pt x="2738851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76127" y="5005957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76127" y="5005957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476127" y="5005956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69777" y="5533006"/>
            <a:ext cx="445134" cy="408940"/>
            <a:chOff x="4469777" y="5533006"/>
            <a:chExt cx="445134" cy="408940"/>
          </a:xfrm>
        </p:grpSpPr>
        <p:sp>
          <p:nvSpPr>
            <p:cNvPr id="32" name="object 32"/>
            <p:cNvSpPr/>
            <p:nvPr/>
          </p:nvSpPr>
          <p:spPr>
            <a:xfrm>
              <a:off x="4476127" y="5539356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476127" y="5539356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476127" y="5539356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670177" y="4999606"/>
            <a:ext cx="445134" cy="408940"/>
            <a:chOff x="7670177" y="4999606"/>
            <a:chExt cx="445134" cy="408940"/>
          </a:xfrm>
        </p:grpSpPr>
        <p:sp>
          <p:nvSpPr>
            <p:cNvPr id="36" name="object 36"/>
            <p:cNvSpPr/>
            <p:nvPr/>
          </p:nvSpPr>
          <p:spPr>
            <a:xfrm>
              <a:off x="7676527" y="5005956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76527" y="5005956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676527" y="5005956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L1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670177" y="5533006"/>
            <a:ext cx="445134" cy="408940"/>
            <a:chOff x="7670177" y="5533006"/>
            <a:chExt cx="445134" cy="408940"/>
          </a:xfrm>
        </p:grpSpPr>
        <p:sp>
          <p:nvSpPr>
            <p:cNvPr id="40" name="object 40"/>
            <p:cNvSpPr/>
            <p:nvPr/>
          </p:nvSpPr>
          <p:spPr>
            <a:xfrm>
              <a:off x="7676527" y="5539356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676527" y="5539356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4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676527" y="5539356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0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L2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469777" y="6066406"/>
            <a:ext cx="445134" cy="408940"/>
            <a:chOff x="4469777" y="6066406"/>
            <a:chExt cx="445134" cy="408940"/>
          </a:xfrm>
        </p:grpSpPr>
        <p:sp>
          <p:nvSpPr>
            <p:cNvPr id="44" name="object 44"/>
            <p:cNvSpPr/>
            <p:nvPr/>
          </p:nvSpPr>
          <p:spPr>
            <a:xfrm>
              <a:off x="4476127" y="6072756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431999" y="395999"/>
                  </a:moveTo>
                  <a:lnTo>
                    <a:pt x="0" y="395999"/>
                  </a:lnTo>
                  <a:lnTo>
                    <a:pt x="0" y="0"/>
                  </a:lnTo>
                  <a:lnTo>
                    <a:pt x="431999" y="0"/>
                  </a:lnTo>
                  <a:lnTo>
                    <a:pt x="431999" y="39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76127" y="6072756"/>
              <a:ext cx="432434" cy="396240"/>
            </a:xfrm>
            <a:custGeom>
              <a:avLst/>
              <a:gdLst/>
              <a:ahLst/>
              <a:cxnLst/>
              <a:rect l="l" t="t" r="r" b="b"/>
              <a:pathLst>
                <a:path w="432435" h="396239">
                  <a:moveTo>
                    <a:pt x="0" y="0"/>
                  </a:moveTo>
                  <a:lnTo>
                    <a:pt x="431999" y="0"/>
                  </a:lnTo>
                  <a:lnTo>
                    <a:pt x="431999" y="395999"/>
                  </a:lnTo>
                  <a:lnTo>
                    <a:pt x="0" y="3959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4476127" y="6072756"/>
            <a:ext cx="432434" cy="39624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05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C3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08127" y="4676817"/>
            <a:ext cx="2768600" cy="1075055"/>
            <a:chOff x="4908127" y="4676817"/>
            <a:chExt cx="2768600" cy="1075055"/>
          </a:xfrm>
        </p:grpSpPr>
        <p:sp>
          <p:nvSpPr>
            <p:cNvPr id="48" name="object 48"/>
            <p:cNvSpPr/>
            <p:nvPr/>
          </p:nvSpPr>
          <p:spPr>
            <a:xfrm>
              <a:off x="4908127" y="5203957"/>
              <a:ext cx="2768600" cy="533400"/>
            </a:xfrm>
            <a:custGeom>
              <a:avLst/>
              <a:gdLst/>
              <a:ahLst/>
              <a:cxnLst/>
              <a:rect l="l" t="t" r="r" b="b"/>
              <a:pathLst>
                <a:path w="2768600" h="533400">
                  <a:moveTo>
                    <a:pt x="0" y="0"/>
                  </a:moveTo>
                  <a:lnTo>
                    <a:pt x="2768400" y="0"/>
                  </a:lnTo>
                </a:path>
                <a:path w="2768600" h="533400">
                  <a:moveTo>
                    <a:pt x="0" y="533399"/>
                  </a:moveTo>
                  <a:lnTo>
                    <a:pt x="2768400" y="533399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168179" y="4691105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 h="0">
                  <a:moveTo>
                    <a:pt x="0" y="0"/>
                  </a:moveTo>
                  <a:lnTo>
                    <a:pt x="503999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2209561" y="5363683"/>
            <a:ext cx="17875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Eac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cus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ome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has  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maximu</a:t>
            </a:r>
            <a:r>
              <a:rPr dirty="0" sz="1800" spc="-200" b="1">
                <a:solidFill>
                  <a:srgbClr val="212121"/>
                </a:solidFill>
                <a:latin typeface="Roboto Bk"/>
                <a:cs typeface="Roboto Bk"/>
              </a:rPr>
              <a:t>m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23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6858634"/>
            <a:chOff x="-6350" y="0"/>
            <a:chExt cx="12204700" cy="6858634"/>
          </a:xfrm>
        </p:grpSpPr>
        <p:sp>
          <p:nvSpPr>
            <p:cNvPr id="3" name="object 3"/>
            <p:cNvSpPr/>
            <p:nvPr/>
          </p:nvSpPr>
          <p:spPr>
            <a:xfrm>
              <a:off x="-101" y="6603898"/>
              <a:ext cx="12192635" cy="254635"/>
            </a:xfrm>
            <a:custGeom>
              <a:avLst/>
              <a:gdLst/>
              <a:ahLst/>
              <a:cxnLst/>
              <a:rect l="l" t="t" r="r" b="b"/>
              <a:pathLst>
                <a:path w="12192635" h="254634">
                  <a:moveTo>
                    <a:pt x="101" y="101"/>
                  </a:moveTo>
                  <a:lnTo>
                    <a:pt x="12192099" y="101"/>
                  </a:lnTo>
                  <a:lnTo>
                    <a:pt x="12192099" y="254101"/>
                  </a:lnTo>
                  <a:lnTo>
                    <a:pt x="101" y="254101"/>
                  </a:lnTo>
                  <a:lnTo>
                    <a:pt x="101" y="101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547" y="6678476"/>
              <a:ext cx="73025" cy="1079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180" y="6597650"/>
              <a:ext cx="12061190" cy="12700"/>
            </a:xfrm>
            <a:custGeom>
              <a:avLst/>
              <a:gdLst/>
              <a:ahLst/>
              <a:cxnLst/>
              <a:rect l="l" t="t" r="r" b="b"/>
              <a:pathLst>
                <a:path w="12061190" h="12700">
                  <a:moveTo>
                    <a:pt x="0" y="0"/>
                  </a:moveTo>
                  <a:lnTo>
                    <a:pt x="12060819" y="0"/>
                  </a:lnTo>
                  <a:lnTo>
                    <a:pt x="12060819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1120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12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0821" y="0"/>
              <a:ext cx="2879999" cy="719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" y="4749"/>
              <a:ext cx="12190959" cy="6598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880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850" y="59803"/>
            <a:ext cx="27139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720">
                <a:solidFill>
                  <a:srgbClr val="363636"/>
                </a:solidFill>
                <a:latin typeface="Arial"/>
                <a:cs typeface="Arial"/>
              </a:rPr>
              <a:t>W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ea</a:t>
            </a: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Entit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Set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29571" y="2952750"/>
            <a:ext cx="1398905" cy="648335"/>
          </a:xfrm>
          <a:custGeom>
            <a:avLst/>
            <a:gdLst/>
            <a:ahLst/>
            <a:cxnLst/>
            <a:rect l="l" t="t" r="r" b="b"/>
            <a:pathLst>
              <a:path w="1398904" h="648335">
                <a:moveTo>
                  <a:pt x="0" y="0"/>
                </a:moveTo>
                <a:lnTo>
                  <a:pt x="1398477" y="0"/>
                </a:lnTo>
                <a:lnTo>
                  <a:pt x="1398477" y="647999"/>
                </a:lnTo>
                <a:lnTo>
                  <a:pt x="0" y="6479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84068" y="3046557"/>
            <a:ext cx="12954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2667" y="3046557"/>
            <a:ext cx="12192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645"/>
              </a:spcBef>
            </a:pP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paymenľ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85962" y="2023758"/>
            <a:ext cx="5156200" cy="1570990"/>
            <a:chOff x="1985962" y="2023758"/>
            <a:chExt cx="5156200" cy="1570990"/>
          </a:xfrm>
        </p:grpSpPr>
        <p:sp>
          <p:nvSpPr>
            <p:cNvPr id="16" name="object 16"/>
            <p:cNvSpPr/>
            <p:nvPr/>
          </p:nvSpPr>
          <p:spPr>
            <a:xfrm>
              <a:off x="4479468" y="2970356"/>
              <a:ext cx="2647950" cy="609600"/>
            </a:xfrm>
            <a:custGeom>
              <a:avLst/>
              <a:gdLst/>
              <a:ahLst/>
              <a:cxnLst/>
              <a:rect l="l" t="t" r="r" b="b"/>
              <a:pathLst>
                <a:path w="2647950" h="609600">
                  <a:moveTo>
                    <a:pt x="385010" y="304799"/>
                  </a:moveTo>
                  <a:lnTo>
                    <a:pt x="1373605" y="0"/>
                  </a:lnTo>
                  <a:lnTo>
                    <a:pt x="2362199" y="304799"/>
                  </a:lnTo>
                  <a:lnTo>
                    <a:pt x="1373605" y="609599"/>
                  </a:lnTo>
                  <a:lnTo>
                    <a:pt x="385010" y="304799"/>
                  </a:lnTo>
                  <a:close/>
                </a:path>
                <a:path w="2647950" h="609600">
                  <a:moveTo>
                    <a:pt x="0" y="304799"/>
                  </a:moveTo>
                  <a:lnTo>
                    <a:pt x="384899" y="304799"/>
                  </a:lnTo>
                </a:path>
                <a:path w="2647950" h="609600">
                  <a:moveTo>
                    <a:pt x="2215803" y="253651"/>
                  </a:moveTo>
                  <a:lnTo>
                    <a:pt x="2647803" y="253651"/>
                  </a:lnTo>
                </a:path>
                <a:path w="2647950" h="609600">
                  <a:moveTo>
                    <a:pt x="2215803" y="355947"/>
                  </a:moveTo>
                  <a:lnTo>
                    <a:pt x="2647803" y="355947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0250" y="2038045"/>
              <a:ext cx="1831975" cy="1009015"/>
            </a:xfrm>
            <a:custGeom>
              <a:avLst/>
              <a:gdLst/>
              <a:ahLst/>
              <a:cxnLst/>
              <a:rect l="l" t="t" r="r" b="b"/>
              <a:pathLst>
                <a:path w="1831975" h="1009014">
                  <a:moveTo>
                    <a:pt x="716238" y="585464"/>
                  </a:moveTo>
                  <a:lnTo>
                    <a:pt x="1831638" y="1008464"/>
                  </a:lnTo>
                </a:path>
                <a:path w="1831975" h="1009014">
                  <a:moveTo>
                    <a:pt x="0" y="292732"/>
                  </a:moveTo>
                  <a:lnTo>
                    <a:pt x="2927" y="266087"/>
                  </a:lnTo>
                  <a:lnTo>
                    <a:pt x="11539" y="240113"/>
                  </a:lnTo>
                  <a:lnTo>
                    <a:pt x="44809" y="190588"/>
                  </a:lnTo>
                  <a:lnTo>
                    <a:pt x="97787" y="144984"/>
                  </a:lnTo>
                  <a:lnTo>
                    <a:pt x="131034" y="123911"/>
                  </a:lnTo>
                  <a:lnTo>
                    <a:pt x="168450" y="104128"/>
                  </a:lnTo>
                  <a:lnTo>
                    <a:pt x="209781" y="85739"/>
                  </a:lnTo>
                  <a:lnTo>
                    <a:pt x="254775" y="68846"/>
                  </a:lnTo>
                  <a:lnTo>
                    <a:pt x="303178" y="53554"/>
                  </a:lnTo>
                  <a:lnTo>
                    <a:pt x="354739" y="39966"/>
                  </a:lnTo>
                  <a:lnTo>
                    <a:pt x="409203" y="28185"/>
                  </a:lnTo>
                  <a:lnTo>
                    <a:pt x="466319" y="18314"/>
                  </a:lnTo>
                  <a:lnTo>
                    <a:pt x="525833" y="10456"/>
                  </a:lnTo>
                  <a:lnTo>
                    <a:pt x="587493" y="4716"/>
                  </a:lnTo>
                  <a:lnTo>
                    <a:pt x="651046" y="1196"/>
                  </a:lnTo>
                  <a:lnTo>
                    <a:pt x="716238" y="0"/>
                  </a:lnTo>
                  <a:lnTo>
                    <a:pt x="781430" y="1196"/>
                  </a:lnTo>
                  <a:lnTo>
                    <a:pt x="844983" y="4716"/>
                  </a:lnTo>
                  <a:lnTo>
                    <a:pt x="906643" y="10456"/>
                  </a:lnTo>
                  <a:lnTo>
                    <a:pt x="966157" y="18314"/>
                  </a:lnTo>
                  <a:lnTo>
                    <a:pt x="1023273" y="28185"/>
                  </a:lnTo>
                  <a:lnTo>
                    <a:pt x="1077737" y="39966"/>
                  </a:lnTo>
                  <a:lnTo>
                    <a:pt x="1129298" y="53554"/>
                  </a:lnTo>
                  <a:lnTo>
                    <a:pt x="1177701" y="68846"/>
                  </a:lnTo>
                  <a:lnTo>
                    <a:pt x="1222695" y="85739"/>
                  </a:lnTo>
                  <a:lnTo>
                    <a:pt x="1264026" y="104128"/>
                  </a:lnTo>
                  <a:lnTo>
                    <a:pt x="1301442" y="123911"/>
                  </a:lnTo>
                  <a:lnTo>
                    <a:pt x="1334689" y="144984"/>
                  </a:lnTo>
                  <a:lnTo>
                    <a:pt x="1387667" y="190588"/>
                  </a:lnTo>
                  <a:lnTo>
                    <a:pt x="1420937" y="240113"/>
                  </a:lnTo>
                  <a:lnTo>
                    <a:pt x="1432476" y="292732"/>
                  </a:lnTo>
                  <a:lnTo>
                    <a:pt x="1420937" y="345351"/>
                  </a:lnTo>
                  <a:lnTo>
                    <a:pt x="1387667" y="394876"/>
                  </a:lnTo>
                  <a:lnTo>
                    <a:pt x="1334689" y="440480"/>
                  </a:lnTo>
                  <a:lnTo>
                    <a:pt x="1301442" y="461553"/>
                  </a:lnTo>
                  <a:lnTo>
                    <a:pt x="1264026" y="481336"/>
                  </a:lnTo>
                  <a:lnTo>
                    <a:pt x="1222695" y="499725"/>
                  </a:lnTo>
                  <a:lnTo>
                    <a:pt x="1177701" y="516618"/>
                  </a:lnTo>
                  <a:lnTo>
                    <a:pt x="1129298" y="531910"/>
                  </a:lnTo>
                  <a:lnTo>
                    <a:pt x="1077737" y="545498"/>
                  </a:lnTo>
                  <a:lnTo>
                    <a:pt x="1023273" y="557279"/>
                  </a:lnTo>
                  <a:lnTo>
                    <a:pt x="966157" y="567150"/>
                  </a:lnTo>
                  <a:lnTo>
                    <a:pt x="906643" y="575008"/>
                  </a:lnTo>
                  <a:lnTo>
                    <a:pt x="844983" y="580748"/>
                  </a:lnTo>
                  <a:lnTo>
                    <a:pt x="781430" y="584268"/>
                  </a:lnTo>
                  <a:lnTo>
                    <a:pt x="716238" y="585464"/>
                  </a:lnTo>
                  <a:lnTo>
                    <a:pt x="651046" y="584268"/>
                  </a:lnTo>
                  <a:lnTo>
                    <a:pt x="587493" y="580748"/>
                  </a:lnTo>
                  <a:lnTo>
                    <a:pt x="525833" y="575008"/>
                  </a:lnTo>
                  <a:lnTo>
                    <a:pt x="466319" y="567150"/>
                  </a:lnTo>
                  <a:lnTo>
                    <a:pt x="409203" y="557279"/>
                  </a:lnTo>
                  <a:lnTo>
                    <a:pt x="354739" y="545498"/>
                  </a:lnTo>
                  <a:lnTo>
                    <a:pt x="303178" y="531910"/>
                  </a:lnTo>
                  <a:lnTo>
                    <a:pt x="254775" y="516618"/>
                  </a:lnTo>
                  <a:lnTo>
                    <a:pt x="209781" y="499725"/>
                  </a:lnTo>
                  <a:lnTo>
                    <a:pt x="168450" y="481336"/>
                  </a:lnTo>
                  <a:lnTo>
                    <a:pt x="131034" y="461553"/>
                  </a:lnTo>
                  <a:lnTo>
                    <a:pt x="97787" y="440480"/>
                  </a:lnTo>
                  <a:lnTo>
                    <a:pt x="44809" y="394876"/>
                  </a:lnTo>
                  <a:lnTo>
                    <a:pt x="11539" y="345351"/>
                  </a:lnTo>
                  <a:lnTo>
                    <a:pt x="2927" y="319377"/>
                  </a:lnTo>
                  <a:lnTo>
                    <a:pt x="0" y="292732"/>
                  </a:lnTo>
                  <a:close/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368980" y="2171774"/>
            <a:ext cx="694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loan-no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71588" y="2024538"/>
            <a:ext cx="1432560" cy="1022350"/>
          </a:xfrm>
          <a:custGeom>
            <a:avLst/>
            <a:gdLst/>
            <a:ahLst/>
            <a:cxnLst/>
            <a:rect l="l" t="t" r="r" b="b"/>
            <a:pathLst>
              <a:path w="1432560" h="1022350">
                <a:moveTo>
                  <a:pt x="716238" y="585464"/>
                </a:moveTo>
                <a:lnTo>
                  <a:pt x="60138" y="1021964"/>
                </a:lnTo>
              </a:path>
              <a:path w="1432560" h="1022350">
                <a:moveTo>
                  <a:pt x="0" y="292732"/>
                </a:moveTo>
                <a:lnTo>
                  <a:pt x="2927" y="266087"/>
                </a:lnTo>
                <a:lnTo>
                  <a:pt x="11539" y="240113"/>
                </a:lnTo>
                <a:lnTo>
                  <a:pt x="44809" y="190588"/>
                </a:lnTo>
                <a:lnTo>
                  <a:pt x="97787" y="144984"/>
                </a:lnTo>
                <a:lnTo>
                  <a:pt x="131034" y="123911"/>
                </a:lnTo>
                <a:lnTo>
                  <a:pt x="168450" y="104128"/>
                </a:lnTo>
                <a:lnTo>
                  <a:pt x="209781" y="85739"/>
                </a:lnTo>
                <a:lnTo>
                  <a:pt x="254775" y="68846"/>
                </a:lnTo>
                <a:lnTo>
                  <a:pt x="303178" y="53554"/>
                </a:lnTo>
                <a:lnTo>
                  <a:pt x="354739" y="39966"/>
                </a:lnTo>
                <a:lnTo>
                  <a:pt x="409203" y="28185"/>
                </a:lnTo>
                <a:lnTo>
                  <a:pt x="466319" y="18314"/>
                </a:lnTo>
                <a:lnTo>
                  <a:pt x="525833" y="10456"/>
                </a:lnTo>
                <a:lnTo>
                  <a:pt x="587493" y="4716"/>
                </a:lnTo>
                <a:lnTo>
                  <a:pt x="651046" y="1196"/>
                </a:lnTo>
                <a:lnTo>
                  <a:pt x="716238" y="0"/>
                </a:lnTo>
                <a:lnTo>
                  <a:pt x="781430" y="1196"/>
                </a:lnTo>
                <a:lnTo>
                  <a:pt x="844983" y="4716"/>
                </a:lnTo>
                <a:lnTo>
                  <a:pt x="906643" y="10456"/>
                </a:lnTo>
                <a:lnTo>
                  <a:pt x="966157" y="18314"/>
                </a:lnTo>
                <a:lnTo>
                  <a:pt x="1023273" y="28185"/>
                </a:lnTo>
                <a:lnTo>
                  <a:pt x="1077737" y="39966"/>
                </a:lnTo>
                <a:lnTo>
                  <a:pt x="1129298" y="53554"/>
                </a:lnTo>
                <a:lnTo>
                  <a:pt x="1177701" y="68846"/>
                </a:lnTo>
                <a:lnTo>
                  <a:pt x="1222695" y="85739"/>
                </a:lnTo>
                <a:lnTo>
                  <a:pt x="1264026" y="104128"/>
                </a:lnTo>
                <a:lnTo>
                  <a:pt x="1301442" y="123911"/>
                </a:lnTo>
                <a:lnTo>
                  <a:pt x="1334689" y="144984"/>
                </a:lnTo>
                <a:lnTo>
                  <a:pt x="1387667" y="190588"/>
                </a:lnTo>
                <a:lnTo>
                  <a:pt x="1420937" y="240113"/>
                </a:lnTo>
                <a:lnTo>
                  <a:pt x="1432476" y="292732"/>
                </a:lnTo>
                <a:lnTo>
                  <a:pt x="1420937" y="345351"/>
                </a:lnTo>
                <a:lnTo>
                  <a:pt x="1387667" y="394876"/>
                </a:lnTo>
                <a:lnTo>
                  <a:pt x="1334689" y="440480"/>
                </a:lnTo>
                <a:lnTo>
                  <a:pt x="1301442" y="461553"/>
                </a:lnTo>
                <a:lnTo>
                  <a:pt x="1264026" y="481336"/>
                </a:lnTo>
                <a:lnTo>
                  <a:pt x="1222695" y="499725"/>
                </a:lnTo>
                <a:lnTo>
                  <a:pt x="1177701" y="516618"/>
                </a:lnTo>
                <a:lnTo>
                  <a:pt x="1129298" y="531910"/>
                </a:lnTo>
                <a:lnTo>
                  <a:pt x="1077737" y="545498"/>
                </a:lnTo>
                <a:lnTo>
                  <a:pt x="1023273" y="557279"/>
                </a:lnTo>
                <a:lnTo>
                  <a:pt x="966157" y="567150"/>
                </a:lnTo>
                <a:lnTo>
                  <a:pt x="906643" y="575008"/>
                </a:lnTo>
                <a:lnTo>
                  <a:pt x="844983" y="580748"/>
                </a:lnTo>
                <a:lnTo>
                  <a:pt x="781430" y="584268"/>
                </a:lnTo>
                <a:lnTo>
                  <a:pt x="716238" y="585464"/>
                </a:lnTo>
                <a:lnTo>
                  <a:pt x="651046" y="584268"/>
                </a:lnTo>
                <a:lnTo>
                  <a:pt x="587493" y="580748"/>
                </a:lnTo>
                <a:lnTo>
                  <a:pt x="525833" y="575008"/>
                </a:lnTo>
                <a:lnTo>
                  <a:pt x="466319" y="567150"/>
                </a:lnTo>
                <a:lnTo>
                  <a:pt x="409203" y="557279"/>
                </a:lnTo>
                <a:lnTo>
                  <a:pt x="354739" y="545498"/>
                </a:lnTo>
                <a:lnTo>
                  <a:pt x="303178" y="531910"/>
                </a:lnTo>
                <a:lnTo>
                  <a:pt x="254775" y="516618"/>
                </a:lnTo>
                <a:lnTo>
                  <a:pt x="209781" y="499725"/>
                </a:lnTo>
                <a:lnTo>
                  <a:pt x="168450" y="481336"/>
                </a:lnTo>
                <a:lnTo>
                  <a:pt x="131034" y="461553"/>
                </a:lnTo>
                <a:lnTo>
                  <a:pt x="97787" y="440480"/>
                </a:lnTo>
                <a:lnTo>
                  <a:pt x="44809" y="394876"/>
                </a:lnTo>
                <a:lnTo>
                  <a:pt x="11539" y="345351"/>
                </a:lnTo>
                <a:lnTo>
                  <a:pt x="2927" y="319377"/>
                </a:lnTo>
                <a:lnTo>
                  <a:pt x="0" y="292732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132505" y="2158266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amounľ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90049" y="2037266"/>
            <a:ext cx="2353310" cy="929640"/>
            <a:chOff x="5490049" y="2037266"/>
            <a:chExt cx="2353310" cy="929640"/>
          </a:xfrm>
        </p:grpSpPr>
        <p:sp>
          <p:nvSpPr>
            <p:cNvPr id="22" name="object 22"/>
            <p:cNvSpPr/>
            <p:nvPr/>
          </p:nvSpPr>
          <p:spPr>
            <a:xfrm>
              <a:off x="6445552" y="2637019"/>
              <a:ext cx="1383665" cy="315595"/>
            </a:xfrm>
            <a:custGeom>
              <a:avLst/>
              <a:gdLst/>
              <a:ahLst/>
              <a:cxnLst/>
              <a:rect l="l" t="t" r="r" b="b"/>
              <a:pathLst>
                <a:path w="1383665" h="315594">
                  <a:moveTo>
                    <a:pt x="0" y="0"/>
                  </a:moveTo>
                  <a:lnTo>
                    <a:pt x="1383299" y="315599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04336" y="2051554"/>
              <a:ext cx="1882775" cy="585470"/>
            </a:xfrm>
            <a:custGeom>
              <a:avLst/>
              <a:gdLst/>
              <a:ahLst/>
              <a:cxnLst/>
              <a:rect l="l" t="t" r="r" b="b"/>
              <a:pathLst>
                <a:path w="1882775" h="585469">
                  <a:moveTo>
                    <a:pt x="941215" y="585464"/>
                  </a:moveTo>
                  <a:lnTo>
                    <a:pt x="870971" y="584662"/>
                  </a:lnTo>
                  <a:lnTo>
                    <a:pt x="802129" y="582291"/>
                  </a:lnTo>
                  <a:lnTo>
                    <a:pt x="734871" y="578408"/>
                  </a:lnTo>
                  <a:lnTo>
                    <a:pt x="669380" y="573070"/>
                  </a:lnTo>
                  <a:lnTo>
                    <a:pt x="605836" y="566335"/>
                  </a:lnTo>
                  <a:lnTo>
                    <a:pt x="544422" y="558257"/>
                  </a:lnTo>
                  <a:lnTo>
                    <a:pt x="485321" y="548895"/>
                  </a:lnTo>
                  <a:lnTo>
                    <a:pt x="428713" y="538303"/>
                  </a:lnTo>
                  <a:lnTo>
                    <a:pt x="374782" y="526540"/>
                  </a:lnTo>
                  <a:lnTo>
                    <a:pt x="323708" y="513662"/>
                  </a:lnTo>
                  <a:lnTo>
                    <a:pt x="275675" y="499725"/>
                  </a:lnTo>
                  <a:lnTo>
                    <a:pt x="230864" y="484786"/>
                  </a:lnTo>
                  <a:lnTo>
                    <a:pt x="189456" y="468901"/>
                  </a:lnTo>
                  <a:lnTo>
                    <a:pt x="151635" y="452128"/>
                  </a:lnTo>
                  <a:lnTo>
                    <a:pt x="117582" y="434522"/>
                  </a:lnTo>
                  <a:lnTo>
                    <a:pt x="61507" y="397040"/>
                  </a:lnTo>
                  <a:lnTo>
                    <a:pt x="22688" y="356908"/>
                  </a:lnTo>
                  <a:lnTo>
                    <a:pt x="2581" y="314579"/>
                  </a:lnTo>
                  <a:lnTo>
                    <a:pt x="0" y="292732"/>
                  </a:lnTo>
                  <a:lnTo>
                    <a:pt x="2581" y="270885"/>
                  </a:lnTo>
                  <a:lnTo>
                    <a:pt x="22688" y="228556"/>
                  </a:lnTo>
                  <a:lnTo>
                    <a:pt x="61507" y="188424"/>
                  </a:lnTo>
                  <a:lnTo>
                    <a:pt x="117582" y="150942"/>
                  </a:lnTo>
                  <a:lnTo>
                    <a:pt x="151635" y="133336"/>
                  </a:lnTo>
                  <a:lnTo>
                    <a:pt x="189456" y="116563"/>
                  </a:lnTo>
                  <a:lnTo>
                    <a:pt x="230864" y="100678"/>
                  </a:lnTo>
                  <a:lnTo>
                    <a:pt x="275675" y="85739"/>
                  </a:lnTo>
                  <a:lnTo>
                    <a:pt x="323708" y="71802"/>
                  </a:lnTo>
                  <a:lnTo>
                    <a:pt x="374782" y="58924"/>
                  </a:lnTo>
                  <a:lnTo>
                    <a:pt x="428713" y="47161"/>
                  </a:lnTo>
                  <a:lnTo>
                    <a:pt x="485321" y="36569"/>
                  </a:lnTo>
                  <a:lnTo>
                    <a:pt x="544422" y="27207"/>
                  </a:lnTo>
                  <a:lnTo>
                    <a:pt x="605836" y="19129"/>
                  </a:lnTo>
                  <a:lnTo>
                    <a:pt x="669380" y="12394"/>
                  </a:lnTo>
                  <a:lnTo>
                    <a:pt x="734871" y="7056"/>
                  </a:lnTo>
                  <a:lnTo>
                    <a:pt x="802129" y="3173"/>
                  </a:lnTo>
                  <a:lnTo>
                    <a:pt x="870971" y="802"/>
                  </a:lnTo>
                  <a:lnTo>
                    <a:pt x="941215" y="0"/>
                  </a:lnTo>
                  <a:lnTo>
                    <a:pt x="1011459" y="802"/>
                  </a:lnTo>
                  <a:lnTo>
                    <a:pt x="1080301" y="3173"/>
                  </a:lnTo>
                  <a:lnTo>
                    <a:pt x="1147559" y="7056"/>
                  </a:lnTo>
                  <a:lnTo>
                    <a:pt x="1213050" y="12394"/>
                  </a:lnTo>
                  <a:lnTo>
                    <a:pt x="1276594" y="19129"/>
                  </a:lnTo>
                  <a:lnTo>
                    <a:pt x="1338007" y="27207"/>
                  </a:lnTo>
                  <a:lnTo>
                    <a:pt x="1397109" y="36569"/>
                  </a:lnTo>
                  <a:lnTo>
                    <a:pt x="1453716" y="47161"/>
                  </a:lnTo>
                  <a:lnTo>
                    <a:pt x="1507648" y="58924"/>
                  </a:lnTo>
                  <a:lnTo>
                    <a:pt x="1558721" y="71802"/>
                  </a:lnTo>
                  <a:lnTo>
                    <a:pt x="1606755" y="85739"/>
                  </a:lnTo>
                  <a:lnTo>
                    <a:pt x="1651566" y="100678"/>
                  </a:lnTo>
                  <a:lnTo>
                    <a:pt x="1692973" y="116563"/>
                  </a:lnTo>
                  <a:lnTo>
                    <a:pt x="1730795" y="133336"/>
                  </a:lnTo>
                  <a:lnTo>
                    <a:pt x="1764848" y="150942"/>
                  </a:lnTo>
                  <a:lnTo>
                    <a:pt x="1820923" y="188424"/>
                  </a:lnTo>
                  <a:lnTo>
                    <a:pt x="1859742" y="228556"/>
                  </a:lnTo>
                  <a:lnTo>
                    <a:pt x="1879849" y="270885"/>
                  </a:lnTo>
                  <a:lnTo>
                    <a:pt x="1882430" y="292732"/>
                  </a:lnTo>
                  <a:lnTo>
                    <a:pt x="1879849" y="314579"/>
                  </a:lnTo>
                  <a:lnTo>
                    <a:pt x="1859742" y="356908"/>
                  </a:lnTo>
                  <a:lnTo>
                    <a:pt x="1820923" y="397040"/>
                  </a:lnTo>
                  <a:lnTo>
                    <a:pt x="1764848" y="434522"/>
                  </a:lnTo>
                  <a:lnTo>
                    <a:pt x="1730795" y="452128"/>
                  </a:lnTo>
                  <a:lnTo>
                    <a:pt x="1692973" y="468901"/>
                  </a:lnTo>
                  <a:lnTo>
                    <a:pt x="1651566" y="484786"/>
                  </a:lnTo>
                  <a:lnTo>
                    <a:pt x="1606755" y="499725"/>
                  </a:lnTo>
                  <a:lnTo>
                    <a:pt x="1558721" y="513662"/>
                  </a:lnTo>
                  <a:lnTo>
                    <a:pt x="1507648" y="526540"/>
                  </a:lnTo>
                  <a:lnTo>
                    <a:pt x="1453716" y="538303"/>
                  </a:lnTo>
                  <a:lnTo>
                    <a:pt x="1397109" y="548895"/>
                  </a:lnTo>
                  <a:lnTo>
                    <a:pt x="1338007" y="558257"/>
                  </a:lnTo>
                  <a:lnTo>
                    <a:pt x="1276594" y="566335"/>
                  </a:lnTo>
                  <a:lnTo>
                    <a:pt x="1213050" y="573070"/>
                  </a:lnTo>
                  <a:lnTo>
                    <a:pt x="1147559" y="578408"/>
                  </a:lnTo>
                  <a:lnTo>
                    <a:pt x="1080301" y="582291"/>
                  </a:lnTo>
                  <a:lnTo>
                    <a:pt x="1011459" y="584662"/>
                  </a:lnTo>
                  <a:lnTo>
                    <a:pt x="941215" y="585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04336" y="2051554"/>
              <a:ext cx="1882775" cy="585470"/>
            </a:xfrm>
            <a:custGeom>
              <a:avLst/>
              <a:gdLst/>
              <a:ahLst/>
              <a:cxnLst/>
              <a:rect l="l" t="t" r="r" b="b"/>
              <a:pathLst>
                <a:path w="1882775" h="585469">
                  <a:moveTo>
                    <a:pt x="0" y="292732"/>
                  </a:moveTo>
                  <a:lnTo>
                    <a:pt x="2581" y="270885"/>
                  </a:lnTo>
                  <a:lnTo>
                    <a:pt x="10205" y="249474"/>
                  </a:lnTo>
                  <a:lnTo>
                    <a:pt x="39850" y="208187"/>
                  </a:lnTo>
                  <a:lnTo>
                    <a:pt x="87478" y="169323"/>
                  </a:lnTo>
                  <a:lnTo>
                    <a:pt x="151635" y="133336"/>
                  </a:lnTo>
                  <a:lnTo>
                    <a:pt x="189456" y="116563"/>
                  </a:lnTo>
                  <a:lnTo>
                    <a:pt x="230864" y="100678"/>
                  </a:lnTo>
                  <a:lnTo>
                    <a:pt x="275675" y="85739"/>
                  </a:lnTo>
                  <a:lnTo>
                    <a:pt x="323708" y="71802"/>
                  </a:lnTo>
                  <a:lnTo>
                    <a:pt x="374782" y="58924"/>
                  </a:lnTo>
                  <a:lnTo>
                    <a:pt x="428713" y="47161"/>
                  </a:lnTo>
                  <a:lnTo>
                    <a:pt x="485321" y="36569"/>
                  </a:lnTo>
                  <a:lnTo>
                    <a:pt x="544422" y="27207"/>
                  </a:lnTo>
                  <a:lnTo>
                    <a:pt x="605836" y="19129"/>
                  </a:lnTo>
                  <a:lnTo>
                    <a:pt x="669380" y="12394"/>
                  </a:lnTo>
                  <a:lnTo>
                    <a:pt x="734871" y="7056"/>
                  </a:lnTo>
                  <a:lnTo>
                    <a:pt x="802129" y="3173"/>
                  </a:lnTo>
                  <a:lnTo>
                    <a:pt x="870971" y="802"/>
                  </a:lnTo>
                  <a:lnTo>
                    <a:pt x="941215" y="0"/>
                  </a:lnTo>
                  <a:lnTo>
                    <a:pt x="1011459" y="802"/>
                  </a:lnTo>
                  <a:lnTo>
                    <a:pt x="1080301" y="3173"/>
                  </a:lnTo>
                  <a:lnTo>
                    <a:pt x="1147559" y="7056"/>
                  </a:lnTo>
                  <a:lnTo>
                    <a:pt x="1213050" y="12394"/>
                  </a:lnTo>
                  <a:lnTo>
                    <a:pt x="1276594" y="19129"/>
                  </a:lnTo>
                  <a:lnTo>
                    <a:pt x="1338007" y="27207"/>
                  </a:lnTo>
                  <a:lnTo>
                    <a:pt x="1397109" y="36569"/>
                  </a:lnTo>
                  <a:lnTo>
                    <a:pt x="1453716" y="47161"/>
                  </a:lnTo>
                  <a:lnTo>
                    <a:pt x="1507648" y="58924"/>
                  </a:lnTo>
                  <a:lnTo>
                    <a:pt x="1558721" y="71802"/>
                  </a:lnTo>
                  <a:lnTo>
                    <a:pt x="1606755" y="85739"/>
                  </a:lnTo>
                  <a:lnTo>
                    <a:pt x="1651566" y="100678"/>
                  </a:lnTo>
                  <a:lnTo>
                    <a:pt x="1692973" y="116563"/>
                  </a:lnTo>
                  <a:lnTo>
                    <a:pt x="1730795" y="133336"/>
                  </a:lnTo>
                  <a:lnTo>
                    <a:pt x="1764848" y="150942"/>
                  </a:lnTo>
                  <a:lnTo>
                    <a:pt x="1820923" y="188424"/>
                  </a:lnTo>
                  <a:lnTo>
                    <a:pt x="1859742" y="228556"/>
                  </a:lnTo>
                  <a:lnTo>
                    <a:pt x="1879849" y="270885"/>
                  </a:lnTo>
                  <a:lnTo>
                    <a:pt x="1882430" y="292732"/>
                  </a:lnTo>
                  <a:lnTo>
                    <a:pt x="1872225" y="335990"/>
                  </a:lnTo>
                  <a:lnTo>
                    <a:pt x="1842580" y="377277"/>
                  </a:lnTo>
                  <a:lnTo>
                    <a:pt x="1794951" y="416141"/>
                  </a:lnTo>
                  <a:lnTo>
                    <a:pt x="1730795" y="452128"/>
                  </a:lnTo>
                  <a:lnTo>
                    <a:pt x="1692973" y="468901"/>
                  </a:lnTo>
                  <a:lnTo>
                    <a:pt x="1651566" y="484786"/>
                  </a:lnTo>
                  <a:lnTo>
                    <a:pt x="1606755" y="499725"/>
                  </a:lnTo>
                  <a:lnTo>
                    <a:pt x="1558721" y="513662"/>
                  </a:lnTo>
                  <a:lnTo>
                    <a:pt x="1507648" y="526540"/>
                  </a:lnTo>
                  <a:lnTo>
                    <a:pt x="1453716" y="538303"/>
                  </a:lnTo>
                  <a:lnTo>
                    <a:pt x="1397109" y="548895"/>
                  </a:lnTo>
                  <a:lnTo>
                    <a:pt x="1338007" y="558257"/>
                  </a:lnTo>
                  <a:lnTo>
                    <a:pt x="1276594" y="566335"/>
                  </a:lnTo>
                  <a:lnTo>
                    <a:pt x="1213050" y="573070"/>
                  </a:lnTo>
                  <a:lnTo>
                    <a:pt x="1147559" y="578408"/>
                  </a:lnTo>
                  <a:lnTo>
                    <a:pt x="1080301" y="582291"/>
                  </a:lnTo>
                  <a:lnTo>
                    <a:pt x="1011459" y="584662"/>
                  </a:lnTo>
                  <a:lnTo>
                    <a:pt x="941215" y="585464"/>
                  </a:lnTo>
                  <a:lnTo>
                    <a:pt x="870971" y="584662"/>
                  </a:lnTo>
                  <a:lnTo>
                    <a:pt x="802129" y="582291"/>
                  </a:lnTo>
                  <a:lnTo>
                    <a:pt x="734871" y="578408"/>
                  </a:lnTo>
                  <a:lnTo>
                    <a:pt x="669380" y="573070"/>
                  </a:lnTo>
                  <a:lnTo>
                    <a:pt x="605836" y="566335"/>
                  </a:lnTo>
                  <a:lnTo>
                    <a:pt x="544422" y="558257"/>
                  </a:lnTo>
                  <a:lnTo>
                    <a:pt x="485321" y="548895"/>
                  </a:lnTo>
                  <a:lnTo>
                    <a:pt x="428713" y="538303"/>
                  </a:lnTo>
                  <a:lnTo>
                    <a:pt x="374782" y="526540"/>
                  </a:lnTo>
                  <a:lnTo>
                    <a:pt x="323708" y="513662"/>
                  </a:lnTo>
                  <a:lnTo>
                    <a:pt x="275675" y="499725"/>
                  </a:lnTo>
                  <a:lnTo>
                    <a:pt x="230864" y="484786"/>
                  </a:lnTo>
                  <a:lnTo>
                    <a:pt x="189456" y="468901"/>
                  </a:lnTo>
                  <a:lnTo>
                    <a:pt x="151635" y="452128"/>
                  </a:lnTo>
                  <a:lnTo>
                    <a:pt x="117582" y="434522"/>
                  </a:lnTo>
                  <a:lnTo>
                    <a:pt x="61507" y="397040"/>
                  </a:lnTo>
                  <a:lnTo>
                    <a:pt x="22688" y="356908"/>
                  </a:lnTo>
                  <a:lnTo>
                    <a:pt x="2581" y="314579"/>
                  </a:lnTo>
                  <a:lnTo>
                    <a:pt x="0" y="292732"/>
                  </a:lnTo>
                  <a:close/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905052" y="2185282"/>
            <a:ext cx="1080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4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paymenľ-no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54776" y="1452581"/>
            <a:ext cx="2155190" cy="1500505"/>
          </a:xfrm>
          <a:custGeom>
            <a:avLst/>
            <a:gdLst/>
            <a:ahLst/>
            <a:cxnLst/>
            <a:rect l="l" t="t" r="r" b="b"/>
            <a:pathLst>
              <a:path w="2155190" h="1500505">
                <a:moveTo>
                  <a:pt x="1077491" y="585464"/>
                </a:moveTo>
                <a:lnTo>
                  <a:pt x="1073891" y="1500164"/>
                </a:lnTo>
              </a:path>
              <a:path w="2155190" h="1500505">
                <a:moveTo>
                  <a:pt x="0" y="292732"/>
                </a:moveTo>
                <a:lnTo>
                  <a:pt x="2291" y="273485"/>
                </a:lnTo>
                <a:lnTo>
                  <a:pt x="9072" y="254570"/>
                </a:lnTo>
                <a:lnTo>
                  <a:pt x="35534" y="217892"/>
                </a:lnTo>
                <a:lnTo>
                  <a:pt x="78249" y="183007"/>
                </a:lnTo>
                <a:lnTo>
                  <a:pt x="136080" y="150222"/>
                </a:lnTo>
                <a:lnTo>
                  <a:pt x="207893" y="119848"/>
                </a:lnTo>
                <a:lnTo>
                  <a:pt x="248687" y="105661"/>
                </a:lnTo>
                <a:lnTo>
                  <a:pt x="292551" y="92192"/>
                </a:lnTo>
                <a:lnTo>
                  <a:pt x="339342" y="79480"/>
                </a:lnTo>
                <a:lnTo>
                  <a:pt x="388919" y="67563"/>
                </a:lnTo>
                <a:lnTo>
                  <a:pt x="441139" y="56480"/>
                </a:lnTo>
                <a:lnTo>
                  <a:pt x="495860" y="46269"/>
                </a:lnTo>
                <a:lnTo>
                  <a:pt x="552941" y="36970"/>
                </a:lnTo>
                <a:lnTo>
                  <a:pt x="612239" y="28620"/>
                </a:lnTo>
                <a:lnTo>
                  <a:pt x="673613" y="21258"/>
                </a:lnTo>
                <a:lnTo>
                  <a:pt x="736920" y="14923"/>
                </a:lnTo>
                <a:lnTo>
                  <a:pt x="802019" y="9654"/>
                </a:lnTo>
                <a:lnTo>
                  <a:pt x="868768" y="5488"/>
                </a:lnTo>
                <a:lnTo>
                  <a:pt x="937024" y="2464"/>
                </a:lnTo>
                <a:lnTo>
                  <a:pt x="1006646" y="622"/>
                </a:lnTo>
                <a:lnTo>
                  <a:pt x="1077491" y="0"/>
                </a:lnTo>
                <a:lnTo>
                  <a:pt x="1148337" y="622"/>
                </a:lnTo>
                <a:lnTo>
                  <a:pt x="1217958" y="2464"/>
                </a:lnTo>
                <a:lnTo>
                  <a:pt x="1286215" y="5488"/>
                </a:lnTo>
                <a:lnTo>
                  <a:pt x="1352963" y="9654"/>
                </a:lnTo>
                <a:lnTo>
                  <a:pt x="1418062" y="14923"/>
                </a:lnTo>
                <a:lnTo>
                  <a:pt x="1481370" y="21258"/>
                </a:lnTo>
                <a:lnTo>
                  <a:pt x="1542743" y="28620"/>
                </a:lnTo>
                <a:lnTo>
                  <a:pt x="1602042" y="36970"/>
                </a:lnTo>
                <a:lnTo>
                  <a:pt x="1659123" y="46269"/>
                </a:lnTo>
                <a:lnTo>
                  <a:pt x="1713844" y="56480"/>
                </a:lnTo>
                <a:lnTo>
                  <a:pt x="1766064" y="67563"/>
                </a:lnTo>
                <a:lnTo>
                  <a:pt x="1815641" y="79480"/>
                </a:lnTo>
                <a:lnTo>
                  <a:pt x="1862432" y="92192"/>
                </a:lnTo>
                <a:lnTo>
                  <a:pt x="1906295" y="105661"/>
                </a:lnTo>
                <a:lnTo>
                  <a:pt x="1947090" y="119848"/>
                </a:lnTo>
                <a:lnTo>
                  <a:pt x="1984673" y="134715"/>
                </a:lnTo>
                <a:lnTo>
                  <a:pt x="2049637" y="166333"/>
                </a:lnTo>
                <a:lnTo>
                  <a:pt x="2100052" y="200206"/>
                </a:lnTo>
                <a:lnTo>
                  <a:pt x="2134782" y="236026"/>
                </a:lnTo>
                <a:lnTo>
                  <a:pt x="2152691" y="273485"/>
                </a:lnTo>
                <a:lnTo>
                  <a:pt x="2154983" y="292732"/>
                </a:lnTo>
                <a:lnTo>
                  <a:pt x="2145910" y="330894"/>
                </a:lnTo>
                <a:lnTo>
                  <a:pt x="2119449" y="367572"/>
                </a:lnTo>
                <a:lnTo>
                  <a:pt x="2076734" y="402457"/>
                </a:lnTo>
                <a:lnTo>
                  <a:pt x="2018903" y="435242"/>
                </a:lnTo>
                <a:lnTo>
                  <a:pt x="1947090" y="465616"/>
                </a:lnTo>
                <a:lnTo>
                  <a:pt x="1906295" y="479803"/>
                </a:lnTo>
                <a:lnTo>
                  <a:pt x="1862432" y="493272"/>
                </a:lnTo>
                <a:lnTo>
                  <a:pt x="1815641" y="505984"/>
                </a:lnTo>
                <a:lnTo>
                  <a:pt x="1766064" y="517901"/>
                </a:lnTo>
                <a:lnTo>
                  <a:pt x="1713844" y="528984"/>
                </a:lnTo>
                <a:lnTo>
                  <a:pt x="1659123" y="539195"/>
                </a:lnTo>
                <a:lnTo>
                  <a:pt x="1602042" y="548494"/>
                </a:lnTo>
                <a:lnTo>
                  <a:pt x="1542743" y="556844"/>
                </a:lnTo>
                <a:lnTo>
                  <a:pt x="1481370" y="564206"/>
                </a:lnTo>
                <a:lnTo>
                  <a:pt x="1418062" y="570541"/>
                </a:lnTo>
                <a:lnTo>
                  <a:pt x="1352963" y="575810"/>
                </a:lnTo>
                <a:lnTo>
                  <a:pt x="1286215" y="579976"/>
                </a:lnTo>
                <a:lnTo>
                  <a:pt x="1217958" y="583000"/>
                </a:lnTo>
                <a:lnTo>
                  <a:pt x="1148337" y="584842"/>
                </a:lnTo>
                <a:lnTo>
                  <a:pt x="1077491" y="585464"/>
                </a:lnTo>
                <a:lnTo>
                  <a:pt x="1006646" y="584842"/>
                </a:lnTo>
                <a:lnTo>
                  <a:pt x="937024" y="583000"/>
                </a:lnTo>
                <a:lnTo>
                  <a:pt x="868768" y="579976"/>
                </a:lnTo>
                <a:lnTo>
                  <a:pt x="802019" y="575810"/>
                </a:lnTo>
                <a:lnTo>
                  <a:pt x="736920" y="570541"/>
                </a:lnTo>
                <a:lnTo>
                  <a:pt x="673613" y="564206"/>
                </a:lnTo>
                <a:lnTo>
                  <a:pt x="612239" y="556844"/>
                </a:lnTo>
                <a:lnTo>
                  <a:pt x="552941" y="548494"/>
                </a:lnTo>
                <a:lnTo>
                  <a:pt x="495860" y="539195"/>
                </a:lnTo>
                <a:lnTo>
                  <a:pt x="441139" y="528984"/>
                </a:lnTo>
                <a:lnTo>
                  <a:pt x="388919" y="517901"/>
                </a:lnTo>
                <a:lnTo>
                  <a:pt x="339342" y="505984"/>
                </a:lnTo>
                <a:lnTo>
                  <a:pt x="292551" y="493272"/>
                </a:lnTo>
                <a:lnTo>
                  <a:pt x="248687" y="479803"/>
                </a:lnTo>
                <a:lnTo>
                  <a:pt x="207893" y="465616"/>
                </a:lnTo>
                <a:lnTo>
                  <a:pt x="170310" y="450749"/>
                </a:lnTo>
                <a:lnTo>
                  <a:pt x="105346" y="419131"/>
                </a:lnTo>
                <a:lnTo>
                  <a:pt x="54931" y="385258"/>
                </a:lnTo>
                <a:lnTo>
                  <a:pt x="20201" y="349438"/>
                </a:lnTo>
                <a:lnTo>
                  <a:pt x="2291" y="311979"/>
                </a:lnTo>
                <a:lnTo>
                  <a:pt x="0" y="292732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3695" y="847391"/>
            <a:ext cx="8902700" cy="1038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7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that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does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not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have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called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weak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seľ.</a:t>
            </a:r>
            <a:endParaRPr sz="24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Roboto Bk"/>
              <a:cs typeface="Roboto Bk"/>
            </a:endParaRPr>
          </a:p>
          <a:p>
            <a:pPr algn="r" marR="616585">
              <a:lnSpc>
                <a:spcPct val="100000"/>
              </a:lnSpc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Paymenľ-daľe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01983" y="2622730"/>
            <a:ext cx="4441190" cy="883285"/>
            <a:chOff x="5101983" y="2622730"/>
            <a:chExt cx="4441190" cy="883285"/>
          </a:xfrm>
        </p:grpSpPr>
        <p:sp>
          <p:nvSpPr>
            <p:cNvPr id="29" name="object 29"/>
            <p:cNvSpPr/>
            <p:nvPr/>
          </p:nvSpPr>
          <p:spPr>
            <a:xfrm>
              <a:off x="7828709" y="2637017"/>
              <a:ext cx="1700530" cy="315595"/>
            </a:xfrm>
            <a:custGeom>
              <a:avLst/>
              <a:gdLst/>
              <a:ahLst/>
              <a:cxnLst/>
              <a:rect l="l" t="t" r="r" b="b"/>
              <a:pathLst>
                <a:path w="1700529" h="315594">
                  <a:moveTo>
                    <a:pt x="1700099" y="0"/>
                  </a:moveTo>
                  <a:lnTo>
                    <a:pt x="0" y="315599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116271" y="3059156"/>
              <a:ext cx="1473835" cy="432434"/>
            </a:xfrm>
            <a:custGeom>
              <a:avLst/>
              <a:gdLst/>
              <a:ahLst/>
              <a:cxnLst/>
              <a:rect l="l" t="t" r="r" b="b"/>
              <a:pathLst>
                <a:path w="1473834" h="432435">
                  <a:moveTo>
                    <a:pt x="0" y="215999"/>
                  </a:moveTo>
                  <a:lnTo>
                    <a:pt x="736802" y="0"/>
                  </a:lnTo>
                  <a:lnTo>
                    <a:pt x="1473604" y="215999"/>
                  </a:lnTo>
                  <a:lnTo>
                    <a:pt x="736802" y="431999"/>
                  </a:lnTo>
                  <a:lnTo>
                    <a:pt x="0" y="215999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676402" y="3116153"/>
            <a:ext cx="353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L_P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48650" y="2051553"/>
            <a:ext cx="2560320" cy="585470"/>
          </a:xfrm>
          <a:custGeom>
            <a:avLst/>
            <a:gdLst/>
            <a:ahLst/>
            <a:cxnLst/>
            <a:rect l="l" t="t" r="r" b="b"/>
            <a:pathLst>
              <a:path w="2560320" h="585469">
                <a:moveTo>
                  <a:pt x="0" y="292732"/>
                </a:moveTo>
                <a:lnTo>
                  <a:pt x="2026" y="276121"/>
                </a:lnTo>
                <a:lnTo>
                  <a:pt x="8033" y="259752"/>
                </a:lnTo>
                <a:lnTo>
                  <a:pt x="31559" y="227844"/>
                </a:lnTo>
                <a:lnTo>
                  <a:pt x="69712" y="197205"/>
                </a:lnTo>
                <a:lnTo>
                  <a:pt x="121627" y="168032"/>
                </a:lnTo>
                <a:lnTo>
                  <a:pt x="186440" y="140524"/>
                </a:lnTo>
                <a:lnTo>
                  <a:pt x="223413" y="127455"/>
                </a:lnTo>
                <a:lnTo>
                  <a:pt x="263287" y="114877"/>
                </a:lnTo>
                <a:lnTo>
                  <a:pt x="305952" y="102814"/>
                </a:lnTo>
                <a:lnTo>
                  <a:pt x="351302" y="91291"/>
                </a:lnTo>
                <a:lnTo>
                  <a:pt x="399228" y="80331"/>
                </a:lnTo>
                <a:lnTo>
                  <a:pt x="449622" y="69961"/>
                </a:lnTo>
                <a:lnTo>
                  <a:pt x="502375" y="60205"/>
                </a:lnTo>
                <a:lnTo>
                  <a:pt x="557381" y="51087"/>
                </a:lnTo>
                <a:lnTo>
                  <a:pt x="614531" y="42633"/>
                </a:lnTo>
                <a:lnTo>
                  <a:pt x="673716" y="34866"/>
                </a:lnTo>
                <a:lnTo>
                  <a:pt x="734829" y="27812"/>
                </a:lnTo>
                <a:lnTo>
                  <a:pt x="797761" y="21495"/>
                </a:lnTo>
                <a:lnTo>
                  <a:pt x="862405" y="15941"/>
                </a:lnTo>
                <a:lnTo>
                  <a:pt x="928653" y="11173"/>
                </a:lnTo>
                <a:lnTo>
                  <a:pt x="996396" y="7216"/>
                </a:lnTo>
                <a:lnTo>
                  <a:pt x="1065526" y="4096"/>
                </a:lnTo>
                <a:lnTo>
                  <a:pt x="1135935" y="1837"/>
                </a:lnTo>
                <a:lnTo>
                  <a:pt x="1207516" y="463"/>
                </a:lnTo>
                <a:lnTo>
                  <a:pt x="1280159" y="0"/>
                </a:lnTo>
                <a:lnTo>
                  <a:pt x="1352803" y="463"/>
                </a:lnTo>
                <a:lnTo>
                  <a:pt x="1424384" y="1837"/>
                </a:lnTo>
                <a:lnTo>
                  <a:pt x="1494793" y="4096"/>
                </a:lnTo>
                <a:lnTo>
                  <a:pt x="1563923" y="7216"/>
                </a:lnTo>
                <a:lnTo>
                  <a:pt x="1631666" y="11173"/>
                </a:lnTo>
                <a:lnTo>
                  <a:pt x="1697914" y="15941"/>
                </a:lnTo>
                <a:lnTo>
                  <a:pt x="1762558" y="21495"/>
                </a:lnTo>
                <a:lnTo>
                  <a:pt x="1825490" y="27812"/>
                </a:lnTo>
                <a:lnTo>
                  <a:pt x="1886603" y="34866"/>
                </a:lnTo>
                <a:lnTo>
                  <a:pt x="1945788" y="42633"/>
                </a:lnTo>
                <a:lnTo>
                  <a:pt x="2002938" y="51087"/>
                </a:lnTo>
                <a:lnTo>
                  <a:pt x="2057943" y="60205"/>
                </a:lnTo>
                <a:lnTo>
                  <a:pt x="2110697" y="69961"/>
                </a:lnTo>
                <a:lnTo>
                  <a:pt x="2161091" y="80331"/>
                </a:lnTo>
                <a:lnTo>
                  <a:pt x="2209017" y="91291"/>
                </a:lnTo>
                <a:lnTo>
                  <a:pt x="2254367" y="102814"/>
                </a:lnTo>
                <a:lnTo>
                  <a:pt x="2297032" y="114877"/>
                </a:lnTo>
                <a:lnTo>
                  <a:pt x="2336906" y="127455"/>
                </a:lnTo>
                <a:lnTo>
                  <a:pt x="2373879" y="140524"/>
                </a:lnTo>
                <a:lnTo>
                  <a:pt x="2438692" y="168032"/>
                </a:lnTo>
                <a:lnTo>
                  <a:pt x="2490607" y="197205"/>
                </a:lnTo>
                <a:lnTo>
                  <a:pt x="2528760" y="227844"/>
                </a:lnTo>
                <a:lnTo>
                  <a:pt x="2552285" y="259752"/>
                </a:lnTo>
                <a:lnTo>
                  <a:pt x="2560319" y="292732"/>
                </a:lnTo>
                <a:lnTo>
                  <a:pt x="2542405" y="341812"/>
                </a:lnTo>
                <a:lnTo>
                  <a:pt x="2511458" y="373111"/>
                </a:lnTo>
                <a:lnTo>
                  <a:pt x="2466316" y="403041"/>
                </a:lnTo>
                <a:lnTo>
                  <a:pt x="2407844" y="431407"/>
                </a:lnTo>
                <a:lnTo>
                  <a:pt x="2336906" y="458009"/>
                </a:lnTo>
                <a:lnTo>
                  <a:pt x="2297032" y="470587"/>
                </a:lnTo>
                <a:lnTo>
                  <a:pt x="2254367" y="482650"/>
                </a:lnTo>
                <a:lnTo>
                  <a:pt x="2209017" y="494173"/>
                </a:lnTo>
                <a:lnTo>
                  <a:pt x="2161091" y="505133"/>
                </a:lnTo>
                <a:lnTo>
                  <a:pt x="2110697" y="515503"/>
                </a:lnTo>
                <a:lnTo>
                  <a:pt x="2057943" y="525259"/>
                </a:lnTo>
                <a:lnTo>
                  <a:pt x="2002938" y="534377"/>
                </a:lnTo>
                <a:lnTo>
                  <a:pt x="1945788" y="542831"/>
                </a:lnTo>
                <a:lnTo>
                  <a:pt x="1886603" y="550598"/>
                </a:lnTo>
                <a:lnTo>
                  <a:pt x="1825490" y="557652"/>
                </a:lnTo>
                <a:lnTo>
                  <a:pt x="1762558" y="563969"/>
                </a:lnTo>
                <a:lnTo>
                  <a:pt x="1697914" y="569523"/>
                </a:lnTo>
                <a:lnTo>
                  <a:pt x="1631666" y="574291"/>
                </a:lnTo>
                <a:lnTo>
                  <a:pt x="1563923" y="578248"/>
                </a:lnTo>
                <a:lnTo>
                  <a:pt x="1494793" y="581368"/>
                </a:lnTo>
                <a:lnTo>
                  <a:pt x="1424384" y="583627"/>
                </a:lnTo>
                <a:lnTo>
                  <a:pt x="1352803" y="585001"/>
                </a:lnTo>
                <a:lnTo>
                  <a:pt x="1280159" y="585464"/>
                </a:lnTo>
                <a:lnTo>
                  <a:pt x="1207516" y="585001"/>
                </a:lnTo>
                <a:lnTo>
                  <a:pt x="1135935" y="583627"/>
                </a:lnTo>
                <a:lnTo>
                  <a:pt x="1065526" y="581368"/>
                </a:lnTo>
                <a:lnTo>
                  <a:pt x="996396" y="578248"/>
                </a:lnTo>
                <a:lnTo>
                  <a:pt x="928653" y="574291"/>
                </a:lnTo>
                <a:lnTo>
                  <a:pt x="862405" y="569523"/>
                </a:lnTo>
                <a:lnTo>
                  <a:pt x="797761" y="563969"/>
                </a:lnTo>
                <a:lnTo>
                  <a:pt x="734829" y="557652"/>
                </a:lnTo>
                <a:lnTo>
                  <a:pt x="673716" y="550598"/>
                </a:lnTo>
                <a:lnTo>
                  <a:pt x="614531" y="542831"/>
                </a:lnTo>
                <a:lnTo>
                  <a:pt x="557381" y="534377"/>
                </a:lnTo>
                <a:lnTo>
                  <a:pt x="502375" y="525259"/>
                </a:lnTo>
                <a:lnTo>
                  <a:pt x="449622" y="515503"/>
                </a:lnTo>
                <a:lnTo>
                  <a:pt x="399228" y="505133"/>
                </a:lnTo>
                <a:lnTo>
                  <a:pt x="351302" y="494173"/>
                </a:lnTo>
                <a:lnTo>
                  <a:pt x="305952" y="482650"/>
                </a:lnTo>
                <a:lnTo>
                  <a:pt x="263287" y="470587"/>
                </a:lnTo>
                <a:lnTo>
                  <a:pt x="223413" y="458009"/>
                </a:lnTo>
                <a:lnTo>
                  <a:pt x="186440" y="444940"/>
                </a:lnTo>
                <a:lnTo>
                  <a:pt x="121627" y="417432"/>
                </a:lnTo>
                <a:lnTo>
                  <a:pt x="69712" y="388259"/>
                </a:lnTo>
                <a:lnTo>
                  <a:pt x="31559" y="357620"/>
                </a:lnTo>
                <a:lnTo>
                  <a:pt x="8033" y="325712"/>
                </a:lnTo>
                <a:lnTo>
                  <a:pt x="2026" y="309343"/>
                </a:lnTo>
                <a:lnTo>
                  <a:pt x="0" y="292732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752064" y="2185281"/>
            <a:ext cx="1552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Paymenľ-amounľ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179305" y="3499634"/>
            <a:ext cx="1497965" cy="1042669"/>
            <a:chOff x="3179305" y="3499634"/>
            <a:chExt cx="1497965" cy="1042669"/>
          </a:xfrm>
        </p:grpSpPr>
        <p:sp>
          <p:nvSpPr>
            <p:cNvPr id="35" name="object 35"/>
            <p:cNvSpPr/>
            <p:nvPr/>
          </p:nvSpPr>
          <p:spPr>
            <a:xfrm>
              <a:off x="3184068" y="3504396"/>
              <a:ext cx="1488440" cy="1033144"/>
            </a:xfrm>
            <a:custGeom>
              <a:avLst/>
              <a:gdLst/>
              <a:ahLst/>
              <a:cxnLst/>
              <a:rect l="l" t="t" r="r" b="b"/>
              <a:pathLst>
                <a:path w="1488439" h="1033145">
                  <a:moveTo>
                    <a:pt x="619960" y="312638"/>
                  </a:moveTo>
                  <a:lnTo>
                    <a:pt x="247984" y="312638"/>
                  </a:lnTo>
                  <a:lnTo>
                    <a:pt x="560969" y="0"/>
                  </a:lnTo>
                  <a:lnTo>
                    <a:pt x="619960" y="312638"/>
                  </a:lnTo>
                  <a:close/>
                </a:path>
                <a:path w="1488439" h="1033145">
                  <a:moveTo>
                    <a:pt x="1367904" y="1032638"/>
                  </a:moveTo>
                  <a:lnTo>
                    <a:pt x="119999" y="1032638"/>
                  </a:lnTo>
                  <a:lnTo>
                    <a:pt x="73290" y="1023208"/>
                  </a:lnTo>
                  <a:lnTo>
                    <a:pt x="35147" y="997491"/>
                  </a:lnTo>
                  <a:lnTo>
                    <a:pt x="9430" y="959347"/>
                  </a:lnTo>
                  <a:lnTo>
                    <a:pt x="0" y="912638"/>
                  </a:lnTo>
                  <a:lnTo>
                    <a:pt x="0" y="432638"/>
                  </a:lnTo>
                  <a:lnTo>
                    <a:pt x="9430" y="385929"/>
                  </a:lnTo>
                  <a:lnTo>
                    <a:pt x="35147" y="347785"/>
                  </a:lnTo>
                  <a:lnTo>
                    <a:pt x="73290" y="322068"/>
                  </a:lnTo>
                  <a:lnTo>
                    <a:pt x="119999" y="312638"/>
                  </a:lnTo>
                  <a:lnTo>
                    <a:pt x="1367904" y="312638"/>
                  </a:lnTo>
                  <a:lnTo>
                    <a:pt x="1413826" y="321772"/>
                  </a:lnTo>
                  <a:lnTo>
                    <a:pt x="1452757" y="347785"/>
                  </a:lnTo>
                  <a:lnTo>
                    <a:pt x="1478770" y="386716"/>
                  </a:lnTo>
                  <a:lnTo>
                    <a:pt x="1487904" y="432638"/>
                  </a:lnTo>
                  <a:lnTo>
                    <a:pt x="1487904" y="912638"/>
                  </a:lnTo>
                  <a:lnTo>
                    <a:pt x="1478474" y="959347"/>
                  </a:lnTo>
                  <a:lnTo>
                    <a:pt x="1452757" y="997491"/>
                  </a:lnTo>
                  <a:lnTo>
                    <a:pt x="1414614" y="1023208"/>
                  </a:lnTo>
                  <a:lnTo>
                    <a:pt x="1367904" y="103263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184068" y="3504396"/>
              <a:ext cx="1488440" cy="1033144"/>
            </a:xfrm>
            <a:custGeom>
              <a:avLst/>
              <a:gdLst/>
              <a:ahLst/>
              <a:cxnLst/>
              <a:rect l="l" t="t" r="r" b="b"/>
              <a:pathLst>
                <a:path w="1488439" h="1033145">
                  <a:moveTo>
                    <a:pt x="0" y="432638"/>
                  </a:moveTo>
                  <a:lnTo>
                    <a:pt x="9430" y="385929"/>
                  </a:lnTo>
                  <a:lnTo>
                    <a:pt x="35147" y="347785"/>
                  </a:lnTo>
                  <a:lnTo>
                    <a:pt x="73290" y="322068"/>
                  </a:lnTo>
                  <a:lnTo>
                    <a:pt x="119999" y="312638"/>
                  </a:lnTo>
                  <a:lnTo>
                    <a:pt x="247984" y="312638"/>
                  </a:lnTo>
                  <a:lnTo>
                    <a:pt x="560969" y="0"/>
                  </a:lnTo>
                  <a:lnTo>
                    <a:pt x="619960" y="312638"/>
                  </a:lnTo>
                  <a:lnTo>
                    <a:pt x="1367904" y="312638"/>
                  </a:lnTo>
                  <a:lnTo>
                    <a:pt x="1391425" y="314965"/>
                  </a:lnTo>
                  <a:lnTo>
                    <a:pt x="1434481" y="332799"/>
                  </a:lnTo>
                  <a:lnTo>
                    <a:pt x="1467743" y="366062"/>
                  </a:lnTo>
                  <a:lnTo>
                    <a:pt x="1485577" y="409118"/>
                  </a:lnTo>
                  <a:lnTo>
                    <a:pt x="1487904" y="432638"/>
                  </a:lnTo>
                  <a:lnTo>
                    <a:pt x="1487904" y="612638"/>
                  </a:lnTo>
                  <a:lnTo>
                    <a:pt x="1487904" y="912638"/>
                  </a:lnTo>
                  <a:lnTo>
                    <a:pt x="1478474" y="959347"/>
                  </a:lnTo>
                  <a:lnTo>
                    <a:pt x="1452757" y="997491"/>
                  </a:lnTo>
                  <a:lnTo>
                    <a:pt x="1414614" y="1023208"/>
                  </a:lnTo>
                  <a:lnTo>
                    <a:pt x="1367904" y="1032638"/>
                  </a:lnTo>
                  <a:lnTo>
                    <a:pt x="619960" y="1032638"/>
                  </a:lnTo>
                  <a:lnTo>
                    <a:pt x="247984" y="1032638"/>
                  </a:lnTo>
                  <a:lnTo>
                    <a:pt x="119999" y="1032638"/>
                  </a:lnTo>
                  <a:lnTo>
                    <a:pt x="73290" y="1023208"/>
                  </a:lnTo>
                  <a:lnTo>
                    <a:pt x="35147" y="997491"/>
                  </a:lnTo>
                  <a:lnTo>
                    <a:pt x="9430" y="959347"/>
                  </a:lnTo>
                  <a:lnTo>
                    <a:pt x="0" y="912638"/>
                  </a:lnTo>
                  <a:lnTo>
                    <a:pt x="0" y="612638"/>
                  </a:lnTo>
                  <a:lnTo>
                    <a:pt x="0" y="432638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339523" y="3880870"/>
            <a:ext cx="11753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325" marR="5080" indent="-429259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Sľ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Enľiľy 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35381" y="3542272"/>
            <a:ext cx="1497965" cy="1000125"/>
            <a:chOff x="7035381" y="3542272"/>
            <a:chExt cx="1497965" cy="1000125"/>
          </a:xfrm>
        </p:grpSpPr>
        <p:sp>
          <p:nvSpPr>
            <p:cNvPr id="39" name="object 39"/>
            <p:cNvSpPr/>
            <p:nvPr/>
          </p:nvSpPr>
          <p:spPr>
            <a:xfrm>
              <a:off x="7040143" y="3547035"/>
              <a:ext cx="1488440" cy="990600"/>
            </a:xfrm>
            <a:custGeom>
              <a:avLst/>
              <a:gdLst/>
              <a:ahLst/>
              <a:cxnLst/>
              <a:rect l="l" t="t" r="r" b="b"/>
              <a:pathLst>
                <a:path w="1488440" h="990600">
                  <a:moveTo>
                    <a:pt x="1239921" y="269999"/>
                  </a:moveTo>
                  <a:lnTo>
                    <a:pt x="867944" y="269999"/>
                  </a:lnTo>
                  <a:lnTo>
                    <a:pt x="751466" y="0"/>
                  </a:lnTo>
                  <a:lnTo>
                    <a:pt x="1239921" y="269999"/>
                  </a:lnTo>
                  <a:close/>
                </a:path>
                <a:path w="1488440" h="990600">
                  <a:moveTo>
                    <a:pt x="1367905" y="989999"/>
                  </a:moveTo>
                  <a:lnTo>
                    <a:pt x="119999" y="989999"/>
                  </a:lnTo>
                  <a:lnTo>
                    <a:pt x="73290" y="980569"/>
                  </a:lnTo>
                  <a:lnTo>
                    <a:pt x="35147" y="954852"/>
                  </a:lnTo>
                  <a:lnTo>
                    <a:pt x="9430" y="916709"/>
                  </a:lnTo>
                  <a:lnTo>
                    <a:pt x="0" y="869999"/>
                  </a:lnTo>
                  <a:lnTo>
                    <a:pt x="0" y="389999"/>
                  </a:lnTo>
                  <a:lnTo>
                    <a:pt x="9430" y="343290"/>
                  </a:lnTo>
                  <a:lnTo>
                    <a:pt x="35147" y="305146"/>
                  </a:lnTo>
                  <a:lnTo>
                    <a:pt x="73290" y="279430"/>
                  </a:lnTo>
                  <a:lnTo>
                    <a:pt x="119999" y="269999"/>
                  </a:lnTo>
                  <a:lnTo>
                    <a:pt x="1367905" y="269999"/>
                  </a:lnTo>
                  <a:lnTo>
                    <a:pt x="1413827" y="279134"/>
                  </a:lnTo>
                  <a:lnTo>
                    <a:pt x="1452757" y="305147"/>
                  </a:lnTo>
                  <a:lnTo>
                    <a:pt x="1478770" y="344078"/>
                  </a:lnTo>
                  <a:lnTo>
                    <a:pt x="1487905" y="389999"/>
                  </a:lnTo>
                  <a:lnTo>
                    <a:pt x="1487905" y="869999"/>
                  </a:lnTo>
                  <a:lnTo>
                    <a:pt x="1478475" y="916709"/>
                  </a:lnTo>
                  <a:lnTo>
                    <a:pt x="1452758" y="954852"/>
                  </a:lnTo>
                  <a:lnTo>
                    <a:pt x="1414614" y="980569"/>
                  </a:lnTo>
                  <a:lnTo>
                    <a:pt x="1367905" y="9899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040143" y="3547035"/>
              <a:ext cx="1488440" cy="990600"/>
            </a:xfrm>
            <a:custGeom>
              <a:avLst/>
              <a:gdLst/>
              <a:ahLst/>
              <a:cxnLst/>
              <a:rect l="l" t="t" r="r" b="b"/>
              <a:pathLst>
                <a:path w="1488440" h="990600">
                  <a:moveTo>
                    <a:pt x="0" y="389999"/>
                  </a:moveTo>
                  <a:lnTo>
                    <a:pt x="9430" y="343290"/>
                  </a:lnTo>
                  <a:lnTo>
                    <a:pt x="35147" y="305147"/>
                  </a:lnTo>
                  <a:lnTo>
                    <a:pt x="73290" y="279430"/>
                  </a:lnTo>
                  <a:lnTo>
                    <a:pt x="119999" y="269999"/>
                  </a:lnTo>
                  <a:lnTo>
                    <a:pt x="867944" y="269999"/>
                  </a:lnTo>
                  <a:lnTo>
                    <a:pt x="751466" y="0"/>
                  </a:lnTo>
                  <a:lnTo>
                    <a:pt x="1239921" y="269999"/>
                  </a:lnTo>
                  <a:lnTo>
                    <a:pt x="1367905" y="269999"/>
                  </a:lnTo>
                  <a:lnTo>
                    <a:pt x="1391425" y="272327"/>
                  </a:lnTo>
                  <a:lnTo>
                    <a:pt x="1434481" y="290161"/>
                  </a:lnTo>
                  <a:lnTo>
                    <a:pt x="1467743" y="323423"/>
                  </a:lnTo>
                  <a:lnTo>
                    <a:pt x="1485578" y="366479"/>
                  </a:lnTo>
                  <a:lnTo>
                    <a:pt x="1487905" y="389999"/>
                  </a:lnTo>
                  <a:lnTo>
                    <a:pt x="1487905" y="569999"/>
                  </a:lnTo>
                  <a:lnTo>
                    <a:pt x="1487905" y="869999"/>
                  </a:lnTo>
                  <a:lnTo>
                    <a:pt x="1478475" y="916709"/>
                  </a:lnTo>
                  <a:lnTo>
                    <a:pt x="1452758" y="954852"/>
                  </a:lnTo>
                  <a:lnTo>
                    <a:pt x="1414614" y="980569"/>
                  </a:lnTo>
                  <a:lnTo>
                    <a:pt x="1367905" y="989999"/>
                  </a:lnTo>
                  <a:lnTo>
                    <a:pt x="1239921" y="989999"/>
                  </a:lnTo>
                  <a:lnTo>
                    <a:pt x="867944" y="989999"/>
                  </a:lnTo>
                  <a:lnTo>
                    <a:pt x="119999" y="989999"/>
                  </a:lnTo>
                  <a:lnTo>
                    <a:pt x="73290" y="980569"/>
                  </a:lnTo>
                  <a:lnTo>
                    <a:pt x="35147" y="954852"/>
                  </a:lnTo>
                  <a:lnTo>
                    <a:pt x="9430" y="916709"/>
                  </a:lnTo>
                  <a:lnTo>
                    <a:pt x="0" y="869999"/>
                  </a:lnTo>
                  <a:lnTo>
                    <a:pt x="0" y="569999"/>
                  </a:lnTo>
                  <a:lnTo>
                    <a:pt x="0" y="389999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246331" y="3880870"/>
            <a:ext cx="10744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100"/>
              </a:spcBef>
            </a:pPr>
            <a:r>
              <a:rPr dirty="0" sz="1800" spc="-26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ea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Enľiľy 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04357" y="3542272"/>
            <a:ext cx="1497965" cy="1000125"/>
            <a:chOff x="5104357" y="3542272"/>
            <a:chExt cx="1497965" cy="1000125"/>
          </a:xfrm>
        </p:grpSpPr>
        <p:sp>
          <p:nvSpPr>
            <p:cNvPr id="43" name="object 43"/>
            <p:cNvSpPr/>
            <p:nvPr/>
          </p:nvSpPr>
          <p:spPr>
            <a:xfrm>
              <a:off x="5109119" y="3547035"/>
              <a:ext cx="1488440" cy="990600"/>
            </a:xfrm>
            <a:custGeom>
              <a:avLst/>
              <a:gdLst/>
              <a:ahLst/>
              <a:cxnLst/>
              <a:rect l="l" t="t" r="r" b="b"/>
              <a:pathLst>
                <a:path w="1488440" h="990600">
                  <a:moveTo>
                    <a:pt x="1239920" y="269999"/>
                  </a:moveTo>
                  <a:lnTo>
                    <a:pt x="867944" y="269999"/>
                  </a:lnTo>
                  <a:lnTo>
                    <a:pt x="751466" y="0"/>
                  </a:lnTo>
                  <a:lnTo>
                    <a:pt x="1239920" y="269999"/>
                  </a:lnTo>
                  <a:close/>
                </a:path>
                <a:path w="1488440" h="990600">
                  <a:moveTo>
                    <a:pt x="1367904" y="989999"/>
                  </a:moveTo>
                  <a:lnTo>
                    <a:pt x="119999" y="989999"/>
                  </a:lnTo>
                  <a:lnTo>
                    <a:pt x="73290" y="980569"/>
                  </a:lnTo>
                  <a:lnTo>
                    <a:pt x="35147" y="954852"/>
                  </a:lnTo>
                  <a:lnTo>
                    <a:pt x="9430" y="916709"/>
                  </a:lnTo>
                  <a:lnTo>
                    <a:pt x="0" y="869999"/>
                  </a:lnTo>
                  <a:lnTo>
                    <a:pt x="0" y="389999"/>
                  </a:lnTo>
                  <a:lnTo>
                    <a:pt x="9430" y="343290"/>
                  </a:lnTo>
                  <a:lnTo>
                    <a:pt x="35147" y="305146"/>
                  </a:lnTo>
                  <a:lnTo>
                    <a:pt x="73290" y="279430"/>
                  </a:lnTo>
                  <a:lnTo>
                    <a:pt x="119999" y="269999"/>
                  </a:lnTo>
                  <a:lnTo>
                    <a:pt x="1367904" y="269999"/>
                  </a:lnTo>
                  <a:lnTo>
                    <a:pt x="1413827" y="279134"/>
                  </a:lnTo>
                  <a:lnTo>
                    <a:pt x="1452758" y="305147"/>
                  </a:lnTo>
                  <a:lnTo>
                    <a:pt x="1478770" y="344078"/>
                  </a:lnTo>
                  <a:lnTo>
                    <a:pt x="1487904" y="389999"/>
                  </a:lnTo>
                  <a:lnTo>
                    <a:pt x="1487904" y="869999"/>
                  </a:lnTo>
                  <a:lnTo>
                    <a:pt x="1478474" y="916709"/>
                  </a:lnTo>
                  <a:lnTo>
                    <a:pt x="1452757" y="954852"/>
                  </a:lnTo>
                  <a:lnTo>
                    <a:pt x="1414614" y="980569"/>
                  </a:lnTo>
                  <a:lnTo>
                    <a:pt x="1367904" y="9899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09119" y="3547035"/>
              <a:ext cx="1488440" cy="990600"/>
            </a:xfrm>
            <a:custGeom>
              <a:avLst/>
              <a:gdLst/>
              <a:ahLst/>
              <a:cxnLst/>
              <a:rect l="l" t="t" r="r" b="b"/>
              <a:pathLst>
                <a:path w="1488440" h="990600">
                  <a:moveTo>
                    <a:pt x="0" y="389999"/>
                  </a:moveTo>
                  <a:lnTo>
                    <a:pt x="9430" y="343290"/>
                  </a:lnTo>
                  <a:lnTo>
                    <a:pt x="35147" y="305147"/>
                  </a:lnTo>
                  <a:lnTo>
                    <a:pt x="73290" y="279430"/>
                  </a:lnTo>
                  <a:lnTo>
                    <a:pt x="119999" y="269999"/>
                  </a:lnTo>
                  <a:lnTo>
                    <a:pt x="867944" y="269999"/>
                  </a:lnTo>
                  <a:lnTo>
                    <a:pt x="751466" y="0"/>
                  </a:lnTo>
                  <a:lnTo>
                    <a:pt x="1239920" y="269999"/>
                  </a:lnTo>
                  <a:lnTo>
                    <a:pt x="1367904" y="269999"/>
                  </a:lnTo>
                  <a:lnTo>
                    <a:pt x="1391425" y="272327"/>
                  </a:lnTo>
                  <a:lnTo>
                    <a:pt x="1434481" y="290161"/>
                  </a:lnTo>
                  <a:lnTo>
                    <a:pt x="1467743" y="323423"/>
                  </a:lnTo>
                  <a:lnTo>
                    <a:pt x="1485577" y="366479"/>
                  </a:lnTo>
                  <a:lnTo>
                    <a:pt x="1487904" y="389999"/>
                  </a:lnTo>
                  <a:lnTo>
                    <a:pt x="1487904" y="569999"/>
                  </a:lnTo>
                  <a:lnTo>
                    <a:pt x="1487904" y="869999"/>
                  </a:lnTo>
                  <a:lnTo>
                    <a:pt x="1478474" y="916709"/>
                  </a:lnTo>
                  <a:lnTo>
                    <a:pt x="1452757" y="954852"/>
                  </a:lnTo>
                  <a:lnTo>
                    <a:pt x="1414614" y="980569"/>
                  </a:lnTo>
                  <a:lnTo>
                    <a:pt x="1367904" y="989999"/>
                  </a:lnTo>
                  <a:lnTo>
                    <a:pt x="1239920" y="989999"/>
                  </a:lnTo>
                  <a:lnTo>
                    <a:pt x="867944" y="989999"/>
                  </a:lnTo>
                  <a:lnTo>
                    <a:pt x="119999" y="989999"/>
                  </a:lnTo>
                  <a:lnTo>
                    <a:pt x="73290" y="980569"/>
                  </a:lnTo>
                  <a:lnTo>
                    <a:pt x="35147" y="954852"/>
                  </a:lnTo>
                  <a:lnTo>
                    <a:pt x="9430" y="916709"/>
                  </a:lnTo>
                  <a:lnTo>
                    <a:pt x="0" y="869999"/>
                  </a:lnTo>
                  <a:lnTo>
                    <a:pt x="0" y="569999"/>
                  </a:lnTo>
                  <a:lnTo>
                    <a:pt x="0" y="389999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282434" y="3880870"/>
            <a:ext cx="11391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2384">
              <a:lnSpc>
                <a:spcPct val="100000"/>
              </a:lnSpc>
              <a:spcBef>
                <a:spcPts val="100"/>
              </a:spcBef>
            </a:pPr>
            <a:r>
              <a:rPr dirty="0" sz="1800" spc="-26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ea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Enľiľy 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Relaľionship</a:t>
            </a:r>
            <a:endParaRPr sz="1800">
              <a:latin typeface="Roboto Bk"/>
              <a:cs typeface="Roboto Bk"/>
            </a:endParaRPr>
          </a:p>
        </p:txBody>
      </p:sp>
      <p:pic>
        <p:nvPicPr>
          <p:cNvPr id="46" name="object 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3552" y="5022857"/>
            <a:ext cx="7884000" cy="1328022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687096" y="5296217"/>
            <a:ext cx="75152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dirty="0" sz="2400" spc="-215" b="1">
                <a:solidFill>
                  <a:srgbClr val="FFFFFF"/>
                </a:solidFill>
                <a:latin typeface="Roboto Bk"/>
                <a:cs typeface="Roboto Bk"/>
              </a:rPr>
              <a:t>Weak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FFFFFF"/>
                </a:solidFill>
                <a:latin typeface="Roboto Bk"/>
                <a:cs typeface="Roboto Bk"/>
              </a:rPr>
              <a:t>enľiľy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FFFFFF"/>
                </a:solidFill>
                <a:latin typeface="Roboto Bk"/>
                <a:cs typeface="Roboto Bk"/>
              </a:rPr>
              <a:t>seľ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is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FFFFFF"/>
                </a:solidFill>
                <a:latin typeface="Roboto Bk"/>
                <a:cs typeface="Roboto Bk"/>
              </a:rPr>
              <a:t>indicaľed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FFFFFF"/>
                </a:solidFill>
                <a:latin typeface="Roboto Bk"/>
                <a:cs typeface="Roboto Bk"/>
              </a:rPr>
              <a:t>by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Roboto Bk"/>
                <a:cs typeface="Roboto Bk"/>
              </a:rPr>
              <a:t>double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FFFFFF"/>
                </a:solidFill>
                <a:latin typeface="Roboto Bk"/>
                <a:cs typeface="Roboto Bk"/>
              </a:rPr>
              <a:t>íecľangle.</a:t>
            </a:r>
            <a:endParaRPr sz="2400">
              <a:latin typeface="Roboto Bk"/>
              <a:cs typeface="Roboto Bk"/>
            </a:endParaRPr>
          </a:p>
          <a:p>
            <a:pPr marL="309880" indent="-297815">
              <a:lnSpc>
                <a:spcPct val="100000"/>
              </a:lnSpc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dirty="0" sz="2400" spc="-215" b="1">
                <a:solidFill>
                  <a:srgbClr val="FFFFFF"/>
                </a:solidFill>
                <a:latin typeface="Roboto Bk"/>
                <a:cs typeface="Roboto Bk"/>
              </a:rPr>
              <a:t>Weak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FFFFFF"/>
                </a:solidFill>
                <a:latin typeface="Roboto Bk"/>
                <a:cs typeface="Roboto Bk"/>
              </a:rPr>
              <a:t>enľiľy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FFFFFF"/>
                </a:solidFill>
                <a:latin typeface="Roboto Bk"/>
                <a:cs typeface="Roboto Bk"/>
              </a:rPr>
              <a:t>íelaľionship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FFFFFF"/>
                </a:solidFill>
                <a:latin typeface="Roboto Bk"/>
                <a:cs typeface="Roboto Bk"/>
              </a:rPr>
              <a:t>seľ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is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FFFFFF"/>
                </a:solidFill>
                <a:latin typeface="Roboto Bk"/>
                <a:cs typeface="Roboto Bk"/>
              </a:rPr>
              <a:t>indicaľed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FFFFFF"/>
                </a:solidFill>
                <a:latin typeface="Roboto Bk"/>
                <a:cs typeface="Roboto Bk"/>
              </a:rPr>
              <a:t>by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Roboto Bk"/>
                <a:cs typeface="Roboto Bk"/>
              </a:rPr>
              <a:t>double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FFFFFF"/>
                </a:solidFill>
                <a:latin typeface="Roboto Bk"/>
                <a:cs typeface="Roboto Bk"/>
              </a:rPr>
              <a:t>diamond.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23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27139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720">
                <a:solidFill>
                  <a:srgbClr val="363636"/>
                </a:solidFill>
                <a:latin typeface="Arial"/>
                <a:cs typeface="Arial"/>
              </a:rPr>
              <a:t>W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ea</a:t>
            </a: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Entit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Set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3695" y="756967"/>
            <a:ext cx="11803380" cy="420624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just"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existence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weafi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depends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existence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stíong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algn="just" marL="307975" marR="5080" indent="-29591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The 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discíiminatoí 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(paítial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fiey)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a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weak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attíibutes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that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distinguishes 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all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entities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weak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seľ.</a:t>
            </a:r>
            <a:endParaRPr sz="2400">
              <a:latin typeface="Roboto Bk"/>
              <a:cs typeface="Roboto Bk"/>
            </a:endParaRPr>
          </a:p>
          <a:p>
            <a:pPr algn="just" marL="307975" marR="35560" indent="-29591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The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a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weak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cíeaľed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400" spc="1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combining</a:t>
            </a:r>
            <a:r>
              <a:rPr dirty="0" sz="2400" spc="1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stíong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 which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weak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exisľence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dependenľ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weafi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set’s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discíiminatoí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67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40" b="1">
                <a:solidFill>
                  <a:srgbClr val="212121"/>
                </a:solidFill>
                <a:latin typeface="Roboto Bk"/>
                <a:cs typeface="Roboto Bk"/>
              </a:rPr>
              <a:t>We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undeíline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discíiminaľoí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weak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dashed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line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Paymenľ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has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paymenľ-no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which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discíiminaľoí.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has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loan-no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key.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So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foí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paymenľ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(loan-no,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payment-no).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547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80678" y="6621326"/>
            <a:ext cx="2905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01CĽ0407(DBMS)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3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2tı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58"/>
              <a:ext cx="12191999" cy="65974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" y="0"/>
              <a:ext cx="12190959" cy="65809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421830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05">
                <a:solidFill>
                  <a:srgbClr val="363636"/>
                </a:solidFill>
                <a:latin typeface="Arial"/>
                <a:cs typeface="Arial"/>
              </a:rPr>
              <a:t>Supe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clas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v/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35">
                <a:solidFill>
                  <a:srgbClr val="363636"/>
                </a:solidFill>
                <a:latin typeface="Arial"/>
                <a:cs typeface="Arial"/>
              </a:rPr>
              <a:t>Subclass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6415" y="854927"/>
          <a:ext cx="11944350" cy="3389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4555"/>
                <a:gridCol w="5964555"/>
              </a:tblGrid>
              <a:tr h="6367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Supe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22736">
                <a:tc>
                  <a:txBody>
                    <a:bodyPr/>
                    <a:lstStyle/>
                    <a:p>
                      <a:pPr marL="85725" marR="5245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supeíclass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</a:t>
                      </a:r>
                      <a:r>
                        <a:rPr dirty="0" sz="24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fíom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which</a:t>
                      </a:r>
                      <a:r>
                        <a:rPr dirty="0" sz="2400" spc="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7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anotheí </a:t>
                      </a:r>
                      <a:r>
                        <a:rPr dirty="0" sz="2400" spc="-65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entitie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deíi</a:t>
                      </a:r>
                      <a:r>
                        <a:rPr dirty="0" sz="2400" spc="-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4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4000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7340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subclass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</a:t>
                      </a:r>
                      <a:r>
                        <a:rPr dirty="0" sz="24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ľhaľ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is</a:t>
                      </a:r>
                      <a:r>
                        <a:rPr dirty="0" sz="2400" spc="1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7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deíived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4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fíom </a:t>
                      </a:r>
                      <a:r>
                        <a:rPr dirty="0" sz="2400" spc="-65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anothe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</a:t>
                      </a:r>
                      <a:r>
                        <a:rPr dirty="0" sz="2400" spc="1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4000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20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E.g,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marL="85725" marR="1484630">
                        <a:lnSpc>
                          <a:spcPct val="100000"/>
                        </a:lnSpc>
                      </a:pP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accounľ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ha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ľw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subseľs 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ving_accoun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and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cuí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enľ_accounľ 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</a:t>
                      </a:r>
                      <a:r>
                        <a:rPr dirty="0" sz="24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accoun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supe</a:t>
                      </a:r>
                      <a:r>
                        <a:rPr dirty="0" sz="2400" spc="-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clas</a:t>
                      </a:r>
                      <a:r>
                        <a:rPr dirty="0" sz="2400" spc="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603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E.g,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marL="85725" marR="528320">
                        <a:lnSpc>
                          <a:spcPct val="100000"/>
                        </a:lnSpc>
                      </a:pPr>
                      <a:r>
                        <a:rPr dirty="0" sz="2400" spc="-1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saving_accounľ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and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cuííenľ_accounľ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enľiľies </a:t>
                      </a:r>
                      <a:r>
                        <a:rPr dirty="0" sz="2400" spc="-5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8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aíe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deíived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fíom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accounľ.</a:t>
                      </a:r>
                      <a:endParaRPr sz="2400">
                        <a:latin typeface="Roboto Bk"/>
                        <a:cs typeface="Roboto Bk"/>
                      </a:endParaRPr>
                    </a:p>
                    <a:p>
                      <a:pPr marL="85725" marR="600710">
                        <a:lnSpc>
                          <a:spcPct val="100000"/>
                        </a:lnSpc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ving_accoun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cuí</a:t>
                      </a:r>
                      <a:r>
                        <a:rPr dirty="0" sz="2400" spc="-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ent_accoun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2400" spc="-21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subclass</a:t>
                      </a:r>
                      <a:r>
                        <a:rPr dirty="0" sz="2400" spc="-21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3302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312695" y="4366390"/>
            <a:ext cx="1828800" cy="540385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marL="541020">
              <a:lnSpc>
                <a:spcPct val="100000"/>
              </a:lnSpc>
              <a:spcBef>
                <a:spcPts val="969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9696" y="5179595"/>
            <a:ext cx="1828800" cy="540385"/>
          </a:xfrm>
          <a:custGeom>
            <a:avLst/>
            <a:gdLst/>
            <a:ahLst/>
            <a:cxnLst/>
            <a:rect l="l" t="t" r="r" b="b"/>
            <a:pathLst>
              <a:path w="1828800" h="540385">
                <a:moveTo>
                  <a:pt x="0" y="0"/>
                </a:moveTo>
                <a:lnTo>
                  <a:pt x="1828799" y="0"/>
                </a:lnTo>
                <a:lnTo>
                  <a:pt x="1828799" y="539999"/>
                </a:lnTo>
                <a:lnTo>
                  <a:pt x="0" y="5399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51774" y="5290591"/>
            <a:ext cx="1463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Saving_Accounľ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5695" y="5179595"/>
            <a:ext cx="1828800" cy="540385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969"/>
              </a:spcBef>
            </a:pP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Cuííenľ_Accounľ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69808" y="4340271"/>
            <a:ext cx="6650355" cy="2070100"/>
            <a:chOff x="3069808" y="4340271"/>
            <a:chExt cx="6650355" cy="2070100"/>
          </a:xfrm>
        </p:grpSpPr>
        <p:sp>
          <p:nvSpPr>
            <p:cNvPr id="19" name="object 19"/>
            <p:cNvSpPr/>
            <p:nvPr/>
          </p:nvSpPr>
          <p:spPr>
            <a:xfrm>
              <a:off x="3084096" y="4906391"/>
              <a:ext cx="2286000" cy="273685"/>
            </a:xfrm>
            <a:custGeom>
              <a:avLst/>
              <a:gdLst/>
              <a:ahLst/>
              <a:cxnLst/>
              <a:rect l="l" t="t" r="r" b="b"/>
              <a:pathLst>
                <a:path w="2286000" h="273685">
                  <a:moveTo>
                    <a:pt x="1142999" y="0"/>
                  </a:moveTo>
                  <a:lnTo>
                    <a:pt x="0" y="273299"/>
                  </a:lnTo>
                </a:path>
                <a:path w="2286000" h="273685">
                  <a:moveTo>
                    <a:pt x="1142999" y="0"/>
                  </a:moveTo>
                  <a:lnTo>
                    <a:pt x="2285999" y="273299"/>
                  </a:lnTo>
                </a:path>
              </a:pathLst>
            </a:custGeom>
            <a:ln w="28574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41896" y="4346621"/>
              <a:ext cx="1371600" cy="2057400"/>
            </a:xfrm>
            <a:custGeom>
              <a:avLst/>
              <a:gdLst/>
              <a:ahLst/>
              <a:cxnLst/>
              <a:rect l="l" t="t" r="r" b="b"/>
              <a:pathLst>
                <a:path w="1371600" h="2057400">
                  <a:moveTo>
                    <a:pt x="685799" y="2057399"/>
                  </a:moveTo>
                  <a:lnTo>
                    <a:pt x="611074" y="2051363"/>
                  </a:lnTo>
                  <a:lnTo>
                    <a:pt x="538679" y="2033673"/>
                  </a:lnTo>
                  <a:lnTo>
                    <a:pt x="469034" y="2004956"/>
                  </a:lnTo>
                  <a:lnTo>
                    <a:pt x="435372" y="1986658"/>
                  </a:lnTo>
                  <a:lnTo>
                    <a:pt x="402555" y="1965839"/>
                  </a:lnTo>
                  <a:lnTo>
                    <a:pt x="370635" y="1942578"/>
                  </a:lnTo>
                  <a:lnTo>
                    <a:pt x="339663" y="1916952"/>
                  </a:lnTo>
                  <a:lnTo>
                    <a:pt x="309692" y="1889040"/>
                  </a:lnTo>
                  <a:lnTo>
                    <a:pt x="280775" y="1858920"/>
                  </a:lnTo>
                  <a:lnTo>
                    <a:pt x="252963" y="1826671"/>
                  </a:lnTo>
                  <a:lnTo>
                    <a:pt x="226309" y="1792372"/>
                  </a:lnTo>
                  <a:lnTo>
                    <a:pt x="200866" y="1756100"/>
                  </a:lnTo>
                  <a:lnTo>
                    <a:pt x="176685" y="1717935"/>
                  </a:lnTo>
                  <a:lnTo>
                    <a:pt x="153818" y="1677954"/>
                  </a:lnTo>
                  <a:lnTo>
                    <a:pt x="132319" y="1636236"/>
                  </a:lnTo>
                  <a:lnTo>
                    <a:pt x="112239" y="1592860"/>
                  </a:lnTo>
                  <a:lnTo>
                    <a:pt x="93631" y="1547904"/>
                  </a:lnTo>
                  <a:lnTo>
                    <a:pt x="76547" y="1501446"/>
                  </a:lnTo>
                  <a:lnTo>
                    <a:pt x="61039" y="1453565"/>
                  </a:lnTo>
                  <a:lnTo>
                    <a:pt x="47160" y="1404340"/>
                  </a:lnTo>
                  <a:lnTo>
                    <a:pt x="34962" y="1353848"/>
                  </a:lnTo>
                  <a:lnTo>
                    <a:pt x="24497" y="1302169"/>
                  </a:lnTo>
                  <a:lnTo>
                    <a:pt x="15817" y="1249380"/>
                  </a:lnTo>
                  <a:lnTo>
                    <a:pt x="8975" y="1195560"/>
                  </a:lnTo>
                  <a:lnTo>
                    <a:pt x="4024" y="1140788"/>
                  </a:lnTo>
                  <a:lnTo>
                    <a:pt x="1014" y="1085141"/>
                  </a:lnTo>
                  <a:lnTo>
                    <a:pt x="0" y="1028699"/>
                  </a:lnTo>
                  <a:lnTo>
                    <a:pt x="1014" y="972258"/>
                  </a:lnTo>
                  <a:lnTo>
                    <a:pt x="4024" y="916611"/>
                  </a:lnTo>
                  <a:lnTo>
                    <a:pt x="8975" y="861839"/>
                  </a:lnTo>
                  <a:lnTo>
                    <a:pt x="15817" y="808019"/>
                  </a:lnTo>
                  <a:lnTo>
                    <a:pt x="24497" y="755230"/>
                  </a:lnTo>
                  <a:lnTo>
                    <a:pt x="34962" y="703551"/>
                  </a:lnTo>
                  <a:lnTo>
                    <a:pt x="47160" y="653059"/>
                  </a:lnTo>
                  <a:lnTo>
                    <a:pt x="61039" y="603833"/>
                  </a:lnTo>
                  <a:lnTo>
                    <a:pt x="76547" y="555953"/>
                  </a:lnTo>
                  <a:lnTo>
                    <a:pt x="93631" y="509495"/>
                  </a:lnTo>
                  <a:lnTo>
                    <a:pt x="112239" y="464539"/>
                  </a:lnTo>
                  <a:lnTo>
                    <a:pt x="132319" y="421163"/>
                  </a:lnTo>
                  <a:lnTo>
                    <a:pt x="153818" y="379445"/>
                  </a:lnTo>
                  <a:lnTo>
                    <a:pt x="176685" y="339464"/>
                  </a:lnTo>
                  <a:lnTo>
                    <a:pt x="200866" y="301299"/>
                  </a:lnTo>
                  <a:lnTo>
                    <a:pt x="226309" y="265027"/>
                  </a:lnTo>
                  <a:lnTo>
                    <a:pt x="252963" y="230728"/>
                  </a:lnTo>
                  <a:lnTo>
                    <a:pt x="280775" y="198479"/>
                  </a:lnTo>
                  <a:lnTo>
                    <a:pt x="309692" y="168359"/>
                  </a:lnTo>
                  <a:lnTo>
                    <a:pt x="339663" y="140447"/>
                  </a:lnTo>
                  <a:lnTo>
                    <a:pt x="370635" y="114821"/>
                  </a:lnTo>
                  <a:lnTo>
                    <a:pt x="402555" y="91559"/>
                  </a:lnTo>
                  <a:lnTo>
                    <a:pt x="435372" y="70741"/>
                  </a:lnTo>
                  <a:lnTo>
                    <a:pt x="469034" y="52443"/>
                  </a:lnTo>
                  <a:lnTo>
                    <a:pt x="538679" y="23726"/>
                  </a:lnTo>
                  <a:lnTo>
                    <a:pt x="611074" y="6036"/>
                  </a:lnTo>
                  <a:lnTo>
                    <a:pt x="685799" y="0"/>
                  </a:lnTo>
                  <a:lnTo>
                    <a:pt x="731093" y="2244"/>
                  </a:lnTo>
                  <a:lnTo>
                    <a:pt x="775944" y="8921"/>
                  </a:lnTo>
                  <a:lnTo>
                    <a:pt x="820217" y="19948"/>
                  </a:lnTo>
                  <a:lnTo>
                    <a:pt x="863780" y="35243"/>
                  </a:lnTo>
                  <a:lnTo>
                    <a:pt x="906500" y="54723"/>
                  </a:lnTo>
                  <a:lnTo>
                    <a:pt x="948244" y="78305"/>
                  </a:lnTo>
                  <a:lnTo>
                    <a:pt x="988877" y="105905"/>
                  </a:lnTo>
                  <a:lnTo>
                    <a:pt x="1028268" y="137442"/>
                  </a:lnTo>
                  <a:lnTo>
                    <a:pt x="1066282" y="172833"/>
                  </a:lnTo>
                  <a:lnTo>
                    <a:pt x="1102786" y="211995"/>
                  </a:lnTo>
                  <a:lnTo>
                    <a:pt x="1137648" y="254844"/>
                  </a:lnTo>
                  <a:lnTo>
                    <a:pt x="1170733" y="301299"/>
                  </a:lnTo>
                  <a:lnTo>
                    <a:pt x="1195700" y="340782"/>
                  </a:lnTo>
                  <a:lnTo>
                    <a:pt x="1219135" y="381996"/>
                  </a:lnTo>
                  <a:lnTo>
                    <a:pt x="1241011" y="424838"/>
                  </a:lnTo>
                  <a:lnTo>
                    <a:pt x="1261299" y="469206"/>
                  </a:lnTo>
                  <a:lnTo>
                    <a:pt x="1279971" y="514997"/>
                  </a:lnTo>
                  <a:lnTo>
                    <a:pt x="1296999" y="562110"/>
                  </a:lnTo>
                  <a:lnTo>
                    <a:pt x="1312354" y="610442"/>
                  </a:lnTo>
                  <a:lnTo>
                    <a:pt x="1326009" y="659891"/>
                  </a:lnTo>
                  <a:lnTo>
                    <a:pt x="1337935" y="710353"/>
                  </a:lnTo>
                  <a:lnTo>
                    <a:pt x="1348104" y="761728"/>
                  </a:lnTo>
                  <a:lnTo>
                    <a:pt x="1356487" y="813912"/>
                  </a:lnTo>
                  <a:lnTo>
                    <a:pt x="1363056" y="866804"/>
                  </a:lnTo>
                  <a:lnTo>
                    <a:pt x="1367784" y="920301"/>
                  </a:lnTo>
                  <a:lnTo>
                    <a:pt x="1370641" y="974300"/>
                  </a:lnTo>
                  <a:lnTo>
                    <a:pt x="1371599" y="1028699"/>
                  </a:lnTo>
                  <a:lnTo>
                    <a:pt x="1370585" y="1085141"/>
                  </a:lnTo>
                  <a:lnTo>
                    <a:pt x="1367575" y="1140788"/>
                  </a:lnTo>
                  <a:lnTo>
                    <a:pt x="1362624" y="1195560"/>
                  </a:lnTo>
                  <a:lnTo>
                    <a:pt x="1355782" y="1249380"/>
                  </a:lnTo>
                  <a:lnTo>
                    <a:pt x="1347102" y="1302169"/>
                  </a:lnTo>
                  <a:lnTo>
                    <a:pt x="1336637" y="1353848"/>
                  </a:lnTo>
                  <a:lnTo>
                    <a:pt x="1324439" y="1404340"/>
                  </a:lnTo>
                  <a:lnTo>
                    <a:pt x="1310560" y="1453565"/>
                  </a:lnTo>
                  <a:lnTo>
                    <a:pt x="1295052" y="1501446"/>
                  </a:lnTo>
                  <a:lnTo>
                    <a:pt x="1277968" y="1547904"/>
                  </a:lnTo>
                  <a:lnTo>
                    <a:pt x="1259360" y="1592860"/>
                  </a:lnTo>
                  <a:lnTo>
                    <a:pt x="1239280" y="1636236"/>
                  </a:lnTo>
                  <a:lnTo>
                    <a:pt x="1217781" y="1677954"/>
                  </a:lnTo>
                  <a:lnTo>
                    <a:pt x="1194914" y="1717935"/>
                  </a:lnTo>
                  <a:lnTo>
                    <a:pt x="1170733" y="1756100"/>
                  </a:lnTo>
                  <a:lnTo>
                    <a:pt x="1145290" y="1792372"/>
                  </a:lnTo>
                  <a:lnTo>
                    <a:pt x="1118636" y="1826671"/>
                  </a:lnTo>
                  <a:lnTo>
                    <a:pt x="1090824" y="1858920"/>
                  </a:lnTo>
                  <a:lnTo>
                    <a:pt x="1061907" y="1889040"/>
                  </a:lnTo>
                  <a:lnTo>
                    <a:pt x="1031936" y="1916952"/>
                  </a:lnTo>
                  <a:lnTo>
                    <a:pt x="1000964" y="1942578"/>
                  </a:lnTo>
                  <a:lnTo>
                    <a:pt x="969044" y="1965839"/>
                  </a:lnTo>
                  <a:lnTo>
                    <a:pt x="936227" y="1986658"/>
                  </a:lnTo>
                  <a:lnTo>
                    <a:pt x="902565" y="2004956"/>
                  </a:lnTo>
                  <a:lnTo>
                    <a:pt x="832920" y="2033673"/>
                  </a:lnTo>
                  <a:lnTo>
                    <a:pt x="760525" y="2051363"/>
                  </a:lnTo>
                  <a:lnTo>
                    <a:pt x="685799" y="205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341896" y="4346621"/>
              <a:ext cx="1371600" cy="2057400"/>
            </a:xfrm>
            <a:custGeom>
              <a:avLst/>
              <a:gdLst/>
              <a:ahLst/>
              <a:cxnLst/>
              <a:rect l="l" t="t" r="r" b="b"/>
              <a:pathLst>
                <a:path w="1371600" h="2057400">
                  <a:moveTo>
                    <a:pt x="0" y="1028699"/>
                  </a:moveTo>
                  <a:lnTo>
                    <a:pt x="1014" y="972258"/>
                  </a:lnTo>
                  <a:lnTo>
                    <a:pt x="4024" y="916611"/>
                  </a:lnTo>
                  <a:lnTo>
                    <a:pt x="8975" y="861839"/>
                  </a:lnTo>
                  <a:lnTo>
                    <a:pt x="15817" y="808019"/>
                  </a:lnTo>
                  <a:lnTo>
                    <a:pt x="24497" y="755230"/>
                  </a:lnTo>
                  <a:lnTo>
                    <a:pt x="34962" y="703551"/>
                  </a:lnTo>
                  <a:lnTo>
                    <a:pt x="47160" y="653059"/>
                  </a:lnTo>
                  <a:lnTo>
                    <a:pt x="61039" y="603833"/>
                  </a:lnTo>
                  <a:lnTo>
                    <a:pt x="76547" y="555953"/>
                  </a:lnTo>
                  <a:lnTo>
                    <a:pt x="93631" y="509495"/>
                  </a:lnTo>
                  <a:lnTo>
                    <a:pt x="112239" y="464539"/>
                  </a:lnTo>
                  <a:lnTo>
                    <a:pt x="132319" y="421163"/>
                  </a:lnTo>
                  <a:lnTo>
                    <a:pt x="153818" y="379445"/>
                  </a:lnTo>
                  <a:lnTo>
                    <a:pt x="176685" y="339464"/>
                  </a:lnTo>
                  <a:lnTo>
                    <a:pt x="200866" y="301299"/>
                  </a:lnTo>
                  <a:lnTo>
                    <a:pt x="226309" y="265027"/>
                  </a:lnTo>
                  <a:lnTo>
                    <a:pt x="252963" y="230728"/>
                  </a:lnTo>
                  <a:lnTo>
                    <a:pt x="280775" y="198479"/>
                  </a:lnTo>
                  <a:lnTo>
                    <a:pt x="309692" y="168359"/>
                  </a:lnTo>
                  <a:lnTo>
                    <a:pt x="339663" y="140447"/>
                  </a:lnTo>
                  <a:lnTo>
                    <a:pt x="370635" y="114821"/>
                  </a:lnTo>
                  <a:lnTo>
                    <a:pt x="402555" y="91559"/>
                  </a:lnTo>
                  <a:lnTo>
                    <a:pt x="435372" y="70741"/>
                  </a:lnTo>
                  <a:lnTo>
                    <a:pt x="469034" y="52443"/>
                  </a:lnTo>
                  <a:lnTo>
                    <a:pt x="538679" y="23726"/>
                  </a:lnTo>
                  <a:lnTo>
                    <a:pt x="611074" y="6036"/>
                  </a:lnTo>
                  <a:lnTo>
                    <a:pt x="685799" y="0"/>
                  </a:lnTo>
                  <a:lnTo>
                    <a:pt x="731093" y="2244"/>
                  </a:lnTo>
                  <a:lnTo>
                    <a:pt x="775944" y="8921"/>
                  </a:lnTo>
                  <a:lnTo>
                    <a:pt x="820217" y="19948"/>
                  </a:lnTo>
                  <a:lnTo>
                    <a:pt x="863780" y="35243"/>
                  </a:lnTo>
                  <a:lnTo>
                    <a:pt x="906500" y="54723"/>
                  </a:lnTo>
                  <a:lnTo>
                    <a:pt x="948244" y="78305"/>
                  </a:lnTo>
                  <a:lnTo>
                    <a:pt x="988877" y="105905"/>
                  </a:lnTo>
                  <a:lnTo>
                    <a:pt x="1028268" y="137442"/>
                  </a:lnTo>
                  <a:lnTo>
                    <a:pt x="1066282" y="172833"/>
                  </a:lnTo>
                  <a:lnTo>
                    <a:pt x="1102786" y="211995"/>
                  </a:lnTo>
                  <a:lnTo>
                    <a:pt x="1137648" y="254844"/>
                  </a:lnTo>
                  <a:lnTo>
                    <a:pt x="1170733" y="301299"/>
                  </a:lnTo>
                  <a:lnTo>
                    <a:pt x="1195700" y="340782"/>
                  </a:lnTo>
                  <a:lnTo>
                    <a:pt x="1219135" y="381996"/>
                  </a:lnTo>
                  <a:lnTo>
                    <a:pt x="1241011" y="424838"/>
                  </a:lnTo>
                  <a:lnTo>
                    <a:pt x="1261299" y="469206"/>
                  </a:lnTo>
                  <a:lnTo>
                    <a:pt x="1279971" y="514997"/>
                  </a:lnTo>
                  <a:lnTo>
                    <a:pt x="1296999" y="562110"/>
                  </a:lnTo>
                  <a:lnTo>
                    <a:pt x="1312354" y="610442"/>
                  </a:lnTo>
                  <a:lnTo>
                    <a:pt x="1326009" y="659891"/>
                  </a:lnTo>
                  <a:lnTo>
                    <a:pt x="1337935" y="710353"/>
                  </a:lnTo>
                  <a:lnTo>
                    <a:pt x="1348104" y="761728"/>
                  </a:lnTo>
                  <a:lnTo>
                    <a:pt x="1356487" y="813912"/>
                  </a:lnTo>
                  <a:lnTo>
                    <a:pt x="1363056" y="866804"/>
                  </a:lnTo>
                  <a:lnTo>
                    <a:pt x="1367784" y="920301"/>
                  </a:lnTo>
                  <a:lnTo>
                    <a:pt x="1370641" y="974300"/>
                  </a:lnTo>
                  <a:lnTo>
                    <a:pt x="1371599" y="1028699"/>
                  </a:lnTo>
                  <a:lnTo>
                    <a:pt x="1370585" y="1085141"/>
                  </a:lnTo>
                  <a:lnTo>
                    <a:pt x="1367575" y="1140788"/>
                  </a:lnTo>
                  <a:lnTo>
                    <a:pt x="1362624" y="1195560"/>
                  </a:lnTo>
                  <a:lnTo>
                    <a:pt x="1355782" y="1249380"/>
                  </a:lnTo>
                  <a:lnTo>
                    <a:pt x="1347102" y="1302169"/>
                  </a:lnTo>
                  <a:lnTo>
                    <a:pt x="1336637" y="1353848"/>
                  </a:lnTo>
                  <a:lnTo>
                    <a:pt x="1324439" y="1404340"/>
                  </a:lnTo>
                  <a:lnTo>
                    <a:pt x="1310560" y="1453566"/>
                  </a:lnTo>
                  <a:lnTo>
                    <a:pt x="1295052" y="1501446"/>
                  </a:lnTo>
                  <a:lnTo>
                    <a:pt x="1277968" y="1547904"/>
                  </a:lnTo>
                  <a:lnTo>
                    <a:pt x="1259360" y="1592860"/>
                  </a:lnTo>
                  <a:lnTo>
                    <a:pt x="1239280" y="1636236"/>
                  </a:lnTo>
                  <a:lnTo>
                    <a:pt x="1217781" y="1677954"/>
                  </a:lnTo>
                  <a:lnTo>
                    <a:pt x="1194914" y="1717935"/>
                  </a:lnTo>
                  <a:lnTo>
                    <a:pt x="1170733" y="1756100"/>
                  </a:lnTo>
                  <a:lnTo>
                    <a:pt x="1145290" y="1792372"/>
                  </a:lnTo>
                  <a:lnTo>
                    <a:pt x="1118636" y="1826671"/>
                  </a:lnTo>
                  <a:lnTo>
                    <a:pt x="1090824" y="1858920"/>
                  </a:lnTo>
                  <a:lnTo>
                    <a:pt x="1061907" y="1889040"/>
                  </a:lnTo>
                  <a:lnTo>
                    <a:pt x="1031936" y="1916952"/>
                  </a:lnTo>
                  <a:lnTo>
                    <a:pt x="1000964" y="1942578"/>
                  </a:lnTo>
                  <a:lnTo>
                    <a:pt x="969044" y="1965839"/>
                  </a:lnTo>
                  <a:lnTo>
                    <a:pt x="936227" y="1986658"/>
                  </a:lnTo>
                  <a:lnTo>
                    <a:pt x="902565" y="2004956"/>
                  </a:lnTo>
                  <a:lnTo>
                    <a:pt x="832920" y="2033673"/>
                  </a:lnTo>
                  <a:lnTo>
                    <a:pt x="760525" y="2051363"/>
                  </a:lnTo>
                  <a:lnTo>
                    <a:pt x="685799" y="2057399"/>
                  </a:lnTo>
                  <a:lnTo>
                    <a:pt x="611074" y="2051363"/>
                  </a:lnTo>
                  <a:lnTo>
                    <a:pt x="538679" y="2033673"/>
                  </a:lnTo>
                  <a:lnTo>
                    <a:pt x="469034" y="2004956"/>
                  </a:lnTo>
                  <a:lnTo>
                    <a:pt x="435372" y="1986658"/>
                  </a:lnTo>
                  <a:lnTo>
                    <a:pt x="402555" y="1965839"/>
                  </a:lnTo>
                  <a:lnTo>
                    <a:pt x="370635" y="1942578"/>
                  </a:lnTo>
                  <a:lnTo>
                    <a:pt x="339663" y="1916952"/>
                  </a:lnTo>
                  <a:lnTo>
                    <a:pt x="309692" y="1889040"/>
                  </a:lnTo>
                  <a:lnTo>
                    <a:pt x="280775" y="1858920"/>
                  </a:lnTo>
                  <a:lnTo>
                    <a:pt x="252963" y="1826671"/>
                  </a:lnTo>
                  <a:lnTo>
                    <a:pt x="226309" y="1792372"/>
                  </a:lnTo>
                  <a:lnTo>
                    <a:pt x="200866" y="1756100"/>
                  </a:lnTo>
                  <a:lnTo>
                    <a:pt x="176685" y="1717935"/>
                  </a:lnTo>
                  <a:lnTo>
                    <a:pt x="153818" y="1677954"/>
                  </a:lnTo>
                  <a:lnTo>
                    <a:pt x="132319" y="1636236"/>
                  </a:lnTo>
                  <a:lnTo>
                    <a:pt x="112239" y="1592860"/>
                  </a:lnTo>
                  <a:lnTo>
                    <a:pt x="93631" y="1547904"/>
                  </a:lnTo>
                  <a:lnTo>
                    <a:pt x="76547" y="1501446"/>
                  </a:lnTo>
                  <a:lnTo>
                    <a:pt x="61039" y="1453566"/>
                  </a:lnTo>
                  <a:lnTo>
                    <a:pt x="47160" y="1404340"/>
                  </a:lnTo>
                  <a:lnTo>
                    <a:pt x="34962" y="1353848"/>
                  </a:lnTo>
                  <a:lnTo>
                    <a:pt x="24497" y="1302169"/>
                  </a:lnTo>
                  <a:lnTo>
                    <a:pt x="15817" y="1249380"/>
                  </a:lnTo>
                  <a:lnTo>
                    <a:pt x="8975" y="1195560"/>
                  </a:lnTo>
                  <a:lnTo>
                    <a:pt x="4024" y="1140788"/>
                  </a:lnTo>
                  <a:lnTo>
                    <a:pt x="1014" y="1085141"/>
                  </a:lnTo>
                  <a:lnTo>
                    <a:pt x="0" y="1028699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722896" y="4460921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304799" y="761999"/>
                  </a:moveTo>
                  <a:lnTo>
                    <a:pt x="263440" y="758521"/>
                  </a:lnTo>
                  <a:lnTo>
                    <a:pt x="223772" y="748390"/>
                  </a:lnTo>
                  <a:lnTo>
                    <a:pt x="186158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1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8" y="29940"/>
                  </a:lnTo>
                  <a:lnTo>
                    <a:pt x="223772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5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6" y="111592"/>
                  </a:lnTo>
                  <a:lnTo>
                    <a:pt x="546786" y="149340"/>
                  </a:lnTo>
                  <a:lnTo>
                    <a:pt x="568876" y="190740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0" y="613817"/>
                  </a:lnTo>
                  <a:lnTo>
                    <a:pt x="520325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1" y="732059"/>
                  </a:lnTo>
                  <a:lnTo>
                    <a:pt x="385827" y="748390"/>
                  </a:lnTo>
                  <a:lnTo>
                    <a:pt x="346159" y="758521"/>
                  </a:lnTo>
                  <a:lnTo>
                    <a:pt x="3047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722896" y="4460921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380999"/>
                  </a:move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1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8" y="29940"/>
                  </a:lnTo>
                  <a:lnTo>
                    <a:pt x="223772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5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5" y="111592"/>
                  </a:lnTo>
                  <a:lnTo>
                    <a:pt x="546786" y="149340"/>
                  </a:lnTo>
                  <a:lnTo>
                    <a:pt x="568876" y="190740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0" y="613817"/>
                  </a:lnTo>
                  <a:lnTo>
                    <a:pt x="520325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1" y="732059"/>
                  </a:lnTo>
                  <a:lnTo>
                    <a:pt x="385827" y="748390"/>
                  </a:lnTo>
                  <a:lnTo>
                    <a:pt x="346159" y="758521"/>
                  </a:lnTo>
                  <a:lnTo>
                    <a:pt x="304799" y="761999"/>
                  </a:lnTo>
                  <a:lnTo>
                    <a:pt x="263440" y="758521"/>
                  </a:lnTo>
                  <a:lnTo>
                    <a:pt x="223772" y="748390"/>
                  </a:lnTo>
                  <a:lnTo>
                    <a:pt x="186158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722896" y="5489621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304799" y="761999"/>
                  </a:moveTo>
                  <a:lnTo>
                    <a:pt x="263440" y="758521"/>
                  </a:lnTo>
                  <a:lnTo>
                    <a:pt x="223772" y="748390"/>
                  </a:lnTo>
                  <a:lnTo>
                    <a:pt x="186158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1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8" y="29940"/>
                  </a:lnTo>
                  <a:lnTo>
                    <a:pt x="223772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5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6" y="111592"/>
                  </a:lnTo>
                  <a:lnTo>
                    <a:pt x="546786" y="149340"/>
                  </a:lnTo>
                  <a:lnTo>
                    <a:pt x="568876" y="190740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0" y="613817"/>
                  </a:lnTo>
                  <a:lnTo>
                    <a:pt x="520325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1" y="732059"/>
                  </a:lnTo>
                  <a:lnTo>
                    <a:pt x="385827" y="748390"/>
                  </a:lnTo>
                  <a:lnTo>
                    <a:pt x="346159" y="758521"/>
                  </a:lnTo>
                  <a:lnTo>
                    <a:pt x="3047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722896" y="5489621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380999"/>
                  </a:moveTo>
                  <a:lnTo>
                    <a:pt x="2782" y="329300"/>
                  </a:lnTo>
                  <a:lnTo>
                    <a:pt x="10887" y="279715"/>
                  </a:lnTo>
                  <a:lnTo>
                    <a:pt x="23952" y="232697"/>
                  </a:lnTo>
                  <a:lnTo>
                    <a:pt x="41614" y="188701"/>
                  </a:lnTo>
                  <a:lnTo>
                    <a:pt x="63508" y="148182"/>
                  </a:lnTo>
                  <a:lnTo>
                    <a:pt x="89273" y="111592"/>
                  </a:lnTo>
                  <a:lnTo>
                    <a:pt x="118545" y="79386"/>
                  </a:lnTo>
                  <a:lnTo>
                    <a:pt x="150961" y="52017"/>
                  </a:lnTo>
                  <a:lnTo>
                    <a:pt x="186158" y="29940"/>
                  </a:lnTo>
                  <a:lnTo>
                    <a:pt x="223772" y="13609"/>
                  </a:lnTo>
                  <a:lnTo>
                    <a:pt x="263440" y="3478"/>
                  </a:lnTo>
                  <a:lnTo>
                    <a:pt x="304799" y="0"/>
                  </a:lnTo>
                  <a:lnTo>
                    <a:pt x="352769" y="4746"/>
                  </a:lnTo>
                  <a:lnTo>
                    <a:pt x="399125" y="18702"/>
                  </a:lnTo>
                  <a:lnTo>
                    <a:pt x="443048" y="41444"/>
                  </a:lnTo>
                  <a:lnTo>
                    <a:pt x="483721" y="72549"/>
                  </a:lnTo>
                  <a:lnTo>
                    <a:pt x="520325" y="111592"/>
                  </a:lnTo>
                  <a:lnTo>
                    <a:pt x="546786" y="149340"/>
                  </a:lnTo>
                  <a:lnTo>
                    <a:pt x="568876" y="190740"/>
                  </a:lnTo>
                  <a:lnTo>
                    <a:pt x="586398" y="235197"/>
                  </a:lnTo>
                  <a:lnTo>
                    <a:pt x="599157" y="282121"/>
                  </a:lnTo>
                  <a:lnTo>
                    <a:pt x="606956" y="330919"/>
                  </a:lnTo>
                  <a:lnTo>
                    <a:pt x="609599" y="380999"/>
                  </a:lnTo>
                  <a:lnTo>
                    <a:pt x="606817" y="432699"/>
                  </a:lnTo>
                  <a:lnTo>
                    <a:pt x="598712" y="482284"/>
                  </a:lnTo>
                  <a:lnTo>
                    <a:pt x="585647" y="529302"/>
                  </a:lnTo>
                  <a:lnTo>
                    <a:pt x="567985" y="573297"/>
                  </a:lnTo>
                  <a:lnTo>
                    <a:pt x="546090" y="613817"/>
                  </a:lnTo>
                  <a:lnTo>
                    <a:pt x="520325" y="650407"/>
                  </a:lnTo>
                  <a:lnTo>
                    <a:pt x="491054" y="682613"/>
                  </a:lnTo>
                  <a:lnTo>
                    <a:pt x="458638" y="709982"/>
                  </a:lnTo>
                  <a:lnTo>
                    <a:pt x="423441" y="732059"/>
                  </a:lnTo>
                  <a:lnTo>
                    <a:pt x="385827" y="748390"/>
                  </a:lnTo>
                  <a:lnTo>
                    <a:pt x="346159" y="758521"/>
                  </a:lnTo>
                  <a:lnTo>
                    <a:pt x="304799" y="761999"/>
                  </a:lnTo>
                  <a:lnTo>
                    <a:pt x="263440" y="758521"/>
                  </a:lnTo>
                  <a:lnTo>
                    <a:pt x="223772" y="748390"/>
                  </a:lnTo>
                  <a:lnTo>
                    <a:pt x="186158" y="732059"/>
                  </a:lnTo>
                  <a:lnTo>
                    <a:pt x="150961" y="709982"/>
                  </a:lnTo>
                  <a:lnTo>
                    <a:pt x="118545" y="682613"/>
                  </a:lnTo>
                  <a:lnTo>
                    <a:pt x="89273" y="650407"/>
                  </a:lnTo>
                  <a:lnTo>
                    <a:pt x="63508" y="613817"/>
                  </a:lnTo>
                  <a:lnTo>
                    <a:pt x="41614" y="573297"/>
                  </a:lnTo>
                  <a:lnTo>
                    <a:pt x="23952" y="529302"/>
                  </a:lnTo>
                  <a:lnTo>
                    <a:pt x="10887" y="482284"/>
                  </a:lnTo>
                  <a:lnTo>
                    <a:pt x="2782" y="432699"/>
                  </a:lnTo>
                  <a:lnTo>
                    <a:pt x="0" y="380999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794209" y="4528940"/>
              <a:ext cx="579755" cy="92710"/>
            </a:xfrm>
            <a:custGeom>
              <a:avLst/>
              <a:gdLst/>
              <a:ahLst/>
              <a:cxnLst/>
              <a:rect l="l" t="t" r="r" b="b"/>
              <a:pathLst>
                <a:path w="579754" h="92710">
                  <a:moveTo>
                    <a:pt x="0" y="0"/>
                  </a:moveTo>
                  <a:lnTo>
                    <a:pt x="579180" y="92157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1684" y="4560198"/>
              <a:ext cx="164057" cy="12179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12524" y="4528940"/>
              <a:ext cx="1186815" cy="93980"/>
            </a:xfrm>
            <a:custGeom>
              <a:avLst/>
              <a:gdLst/>
              <a:ahLst/>
              <a:cxnLst/>
              <a:rect l="l" t="t" r="r" b="b"/>
              <a:pathLst>
                <a:path w="1186814" h="93979">
                  <a:moveTo>
                    <a:pt x="1186284" y="0"/>
                  </a:moveTo>
                  <a:lnTo>
                    <a:pt x="0" y="93874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8965" y="4561476"/>
              <a:ext cx="161570" cy="12267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253515" y="5746038"/>
              <a:ext cx="3260090" cy="506730"/>
            </a:xfrm>
            <a:custGeom>
              <a:avLst/>
              <a:gdLst/>
              <a:ahLst/>
              <a:cxnLst/>
              <a:rect l="l" t="t" r="r" b="b"/>
              <a:pathLst>
                <a:path w="3260090" h="506729">
                  <a:moveTo>
                    <a:pt x="3259580" y="50619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1087" y="5685111"/>
              <a:ext cx="163957" cy="12185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5153" y="5792754"/>
              <a:ext cx="974090" cy="459740"/>
            </a:xfrm>
            <a:custGeom>
              <a:avLst/>
              <a:gdLst/>
              <a:ahLst/>
              <a:cxnLst/>
              <a:rect l="l" t="t" r="r" b="b"/>
              <a:pathLst>
                <a:path w="974089" h="459739">
                  <a:moveTo>
                    <a:pt x="973542" y="45934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3588" y="5723132"/>
              <a:ext cx="165992" cy="12659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808496" y="4985787"/>
              <a:ext cx="821690" cy="1266825"/>
            </a:xfrm>
            <a:custGeom>
              <a:avLst/>
              <a:gdLst/>
              <a:ahLst/>
              <a:cxnLst/>
              <a:rect l="l" t="t" r="r" b="b"/>
              <a:pathLst>
                <a:path w="821690" h="1266825">
                  <a:moveTo>
                    <a:pt x="0" y="1266441"/>
                  </a:moveTo>
                  <a:lnTo>
                    <a:pt x="821126" y="0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5732" y="4862692"/>
              <a:ext cx="138724" cy="16305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808496" y="5936659"/>
              <a:ext cx="756285" cy="315595"/>
            </a:xfrm>
            <a:custGeom>
              <a:avLst/>
              <a:gdLst/>
              <a:ahLst/>
              <a:cxnLst/>
              <a:rect l="l" t="t" r="r" b="b"/>
              <a:pathLst>
                <a:path w="756284" h="315595">
                  <a:moveTo>
                    <a:pt x="0" y="315569"/>
                  </a:moveTo>
                  <a:lnTo>
                    <a:pt x="756174" y="0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2206" y="5872429"/>
              <a:ext cx="166425" cy="12207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598251" y="4360529"/>
            <a:ext cx="1094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Supe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Class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00942" y="6083818"/>
            <a:ext cx="918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Su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Class</a:t>
            </a:r>
            <a:endParaRPr sz="1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264414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Basi</a:t>
            </a:r>
            <a:r>
              <a:rPr dirty="0" sz="3400" spc="-335">
                <a:solidFill>
                  <a:srgbClr val="363636"/>
                </a:solidFill>
                <a:latin typeface="Arial"/>
                <a:cs typeface="Arial"/>
              </a:rPr>
              <a:t>c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5">
                <a:solidFill>
                  <a:srgbClr val="363636"/>
                </a:solidFill>
                <a:latin typeface="Arial"/>
                <a:cs typeface="Arial"/>
              </a:rPr>
              <a:t>concepts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06792"/>
            <a:ext cx="11805920" cy="25146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Wha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Daľabas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Design?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ts val="228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Daľabase</a:t>
            </a:r>
            <a:r>
              <a:rPr dirty="0" sz="20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Design</a:t>
            </a:r>
            <a:r>
              <a:rPr dirty="0" sz="20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collecľion</a:t>
            </a:r>
            <a:r>
              <a:rPr dirty="0" sz="20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píocesses</a:t>
            </a:r>
            <a:r>
              <a:rPr dirty="0" sz="20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0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faciliľaľe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designing</a:t>
            </a: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development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000" spc="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implementation</a:t>
            </a:r>
            <a:r>
              <a:rPr dirty="0" sz="2000" spc="-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endParaRPr sz="2000">
              <a:latin typeface="Roboto Bk"/>
              <a:cs typeface="Roboto Bk"/>
            </a:endParaRPr>
          </a:p>
          <a:p>
            <a:pPr marL="852805">
              <a:lnSpc>
                <a:spcPts val="2280"/>
              </a:lnSpc>
            </a:pPr>
            <a:r>
              <a:rPr dirty="0" sz="2000" spc="-185" b="1">
                <a:solidFill>
                  <a:srgbClr val="B84742"/>
                </a:solidFill>
                <a:latin typeface="Arial"/>
                <a:cs typeface="Arial"/>
              </a:rPr>
              <a:t>maintenance</a:t>
            </a:r>
            <a:r>
              <a:rPr dirty="0" sz="2000" spc="-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enľeípíise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daľabase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managemenľ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sysľems.</a:t>
            </a:r>
            <a:endParaRPr sz="20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Wha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60" b="1">
                <a:solidFill>
                  <a:srgbClr val="212121"/>
                </a:solidFill>
                <a:latin typeface="Roboto Bk"/>
                <a:cs typeface="Roboto Bk"/>
              </a:rPr>
              <a:t>E-</a:t>
            </a:r>
            <a:r>
              <a:rPr dirty="0" sz="2400" spc="-33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diag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am?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220" b="1">
                <a:solidFill>
                  <a:srgbClr val="212121"/>
                </a:solidFill>
                <a:latin typeface="Roboto Bk"/>
                <a:cs typeface="Roboto Bk"/>
              </a:rPr>
              <a:t>E-</a:t>
            </a:r>
            <a:r>
              <a:rPr dirty="0" sz="2000" spc="-275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diag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am: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(Enľiľy-Relaľionshi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diag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am)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000" spc="-6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aphica</a:t>
            </a:r>
            <a:r>
              <a:rPr dirty="0" sz="2000" spc="-90" b="1">
                <a:solidFill>
                  <a:srgbClr val="B84742"/>
                </a:solidFill>
                <a:latin typeface="Arial"/>
                <a:cs typeface="Arial"/>
              </a:rPr>
              <a:t>l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(pic</a:t>
            </a:r>
            <a:r>
              <a:rPr dirty="0" sz="2000" spc="-12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-80" b="1">
                <a:solidFill>
                  <a:srgbClr val="B84742"/>
                </a:solidFill>
                <a:latin typeface="Arial"/>
                <a:cs typeface="Arial"/>
              </a:rPr>
              <a:t>oíial</a:t>
            </a:r>
            <a:r>
              <a:rPr dirty="0" sz="2000" spc="-60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8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20" b="1">
                <a:solidFill>
                  <a:srgbClr val="B84742"/>
                </a:solidFill>
                <a:latin typeface="Arial"/>
                <a:cs typeface="Arial"/>
              </a:rPr>
              <a:t>ep</a:t>
            </a:r>
            <a:r>
              <a:rPr dirty="0" sz="2000" spc="-7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000" spc="-160" b="1">
                <a:solidFill>
                  <a:srgbClr val="B84742"/>
                </a:solidFill>
                <a:latin typeface="Arial"/>
                <a:cs typeface="Arial"/>
              </a:rPr>
              <a:t>esentatio</a:t>
            </a:r>
            <a:r>
              <a:rPr dirty="0" sz="2000" spc="-19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0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daľabase.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uses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diffeíenľ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ľypes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symbols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íepíesenľ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diffeíenľ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objecľs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daľabase.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570293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Geneíalifiation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80">
                <a:solidFill>
                  <a:srgbClr val="363636"/>
                </a:solidFill>
                <a:latin typeface="Arial"/>
                <a:cs typeface="Arial"/>
              </a:rPr>
              <a:t>v/s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Specialifiation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4239" y="2452041"/>
            <a:ext cx="4321175" cy="3773170"/>
            <a:chOff x="814239" y="2452041"/>
            <a:chExt cx="4321175" cy="3773170"/>
          </a:xfrm>
        </p:grpSpPr>
        <p:sp>
          <p:nvSpPr>
            <p:cNvPr id="4" name="object 4"/>
            <p:cNvSpPr/>
            <p:nvPr/>
          </p:nvSpPr>
          <p:spPr>
            <a:xfrm>
              <a:off x="1084967" y="4748952"/>
              <a:ext cx="1463040" cy="457200"/>
            </a:xfrm>
            <a:custGeom>
              <a:avLst/>
              <a:gdLst/>
              <a:ahLst/>
              <a:cxnLst/>
              <a:rect l="l" t="t" r="r" b="b"/>
              <a:pathLst>
                <a:path w="1463039" h="457200">
                  <a:moveTo>
                    <a:pt x="0" y="0"/>
                  </a:moveTo>
                  <a:lnTo>
                    <a:pt x="1463039" y="0"/>
                  </a:lnTo>
                  <a:lnTo>
                    <a:pt x="146303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8527" y="3615437"/>
              <a:ext cx="4292600" cy="1134110"/>
            </a:xfrm>
            <a:custGeom>
              <a:avLst/>
              <a:gdLst/>
              <a:ahLst/>
              <a:cxnLst/>
              <a:rect l="l" t="t" r="r" b="b"/>
              <a:pathLst>
                <a:path w="4292600" h="1134110">
                  <a:moveTo>
                    <a:pt x="0" y="205739"/>
                  </a:moveTo>
                  <a:lnTo>
                    <a:pt x="4081" y="179932"/>
                  </a:lnTo>
                  <a:lnTo>
                    <a:pt x="15999" y="155081"/>
                  </a:lnTo>
                  <a:lnTo>
                    <a:pt x="61380" y="109020"/>
                  </a:lnTo>
                  <a:lnTo>
                    <a:pt x="93860" y="88196"/>
                  </a:lnTo>
                  <a:lnTo>
                    <a:pt x="132214" y="69099"/>
                  </a:lnTo>
                  <a:lnTo>
                    <a:pt x="175948" y="51924"/>
                  </a:lnTo>
                  <a:lnTo>
                    <a:pt x="224573" y="36861"/>
                  </a:lnTo>
                  <a:lnTo>
                    <a:pt x="277598" y="24105"/>
                  </a:lnTo>
                  <a:lnTo>
                    <a:pt x="334532" y="13848"/>
                  </a:lnTo>
                  <a:lnTo>
                    <a:pt x="394883" y="6283"/>
                  </a:lnTo>
                  <a:lnTo>
                    <a:pt x="458161" y="1603"/>
                  </a:lnTo>
                  <a:lnTo>
                    <a:pt x="523874" y="0"/>
                  </a:lnTo>
                  <a:lnTo>
                    <a:pt x="589588" y="1603"/>
                  </a:lnTo>
                  <a:lnTo>
                    <a:pt x="652866" y="6283"/>
                  </a:lnTo>
                  <a:lnTo>
                    <a:pt x="713217" y="13848"/>
                  </a:lnTo>
                  <a:lnTo>
                    <a:pt x="770151" y="24105"/>
                  </a:lnTo>
                  <a:lnTo>
                    <a:pt x="823175" y="36861"/>
                  </a:lnTo>
                  <a:lnTo>
                    <a:pt x="871801" y="51924"/>
                  </a:lnTo>
                  <a:lnTo>
                    <a:pt x="915535" y="69099"/>
                  </a:lnTo>
                  <a:lnTo>
                    <a:pt x="953889" y="88196"/>
                  </a:lnTo>
                  <a:lnTo>
                    <a:pt x="986369" y="109020"/>
                  </a:lnTo>
                  <a:lnTo>
                    <a:pt x="1031750" y="155081"/>
                  </a:lnTo>
                  <a:lnTo>
                    <a:pt x="1047749" y="205739"/>
                  </a:lnTo>
                  <a:lnTo>
                    <a:pt x="1031750" y="256398"/>
                  </a:lnTo>
                  <a:lnTo>
                    <a:pt x="986369" y="302459"/>
                  </a:lnTo>
                  <a:lnTo>
                    <a:pt x="953889" y="323283"/>
                  </a:lnTo>
                  <a:lnTo>
                    <a:pt x="915535" y="342380"/>
                  </a:lnTo>
                  <a:lnTo>
                    <a:pt x="871801" y="359555"/>
                  </a:lnTo>
                  <a:lnTo>
                    <a:pt x="823175" y="374618"/>
                  </a:lnTo>
                  <a:lnTo>
                    <a:pt x="770151" y="387374"/>
                  </a:lnTo>
                  <a:lnTo>
                    <a:pt x="713217" y="397631"/>
                  </a:lnTo>
                  <a:lnTo>
                    <a:pt x="652866" y="405196"/>
                  </a:lnTo>
                  <a:lnTo>
                    <a:pt x="589588" y="409876"/>
                  </a:lnTo>
                  <a:lnTo>
                    <a:pt x="523874" y="411479"/>
                  </a:lnTo>
                  <a:lnTo>
                    <a:pt x="458161" y="409876"/>
                  </a:lnTo>
                  <a:lnTo>
                    <a:pt x="394883" y="405196"/>
                  </a:lnTo>
                  <a:lnTo>
                    <a:pt x="334532" y="397631"/>
                  </a:lnTo>
                  <a:lnTo>
                    <a:pt x="277598" y="387374"/>
                  </a:lnTo>
                  <a:lnTo>
                    <a:pt x="224573" y="374618"/>
                  </a:lnTo>
                  <a:lnTo>
                    <a:pt x="175948" y="359555"/>
                  </a:lnTo>
                  <a:lnTo>
                    <a:pt x="132214" y="342380"/>
                  </a:lnTo>
                  <a:lnTo>
                    <a:pt x="93860" y="323283"/>
                  </a:lnTo>
                  <a:lnTo>
                    <a:pt x="61380" y="302459"/>
                  </a:lnTo>
                  <a:lnTo>
                    <a:pt x="15999" y="256398"/>
                  </a:lnTo>
                  <a:lnTo>
                    <a:pt x="4081" y="231547"/>
                  </a:lnTo>
                  <a:lnTo>
                    <a:pt x="0" y="205739"/>
                  </a:lnTo>
                  <a:close/>
                </a:path>
                <a:path w="4292600" h="1134110">
                  <a:moveTo>
                    <a:pt x="829943" y="642419"/>
                  </a:moveTo>
                  <a:lnTo>
                    <a:pt x="833448" y="621384"/>
                  </a:lnTo>
                  <a:lnTo>
                    <a:pt x="843735" y="600955"/>
                  </a:lnTo>
                  <a:lnTo>
                    <a:pt x="883288" y="562336"/>
                  </a:lnTo>
                  <a:lnTo>
                    <a:pt x="945874" y="527388"/>
                  </a:lnTo>
                  <a:lnTo>
                    <a:pt x="984951" y="511550"/>
                  </a:lnTo>
                  <a:lnTo>
                    <a:pt x="1028763" y="496939"/>
                  </a:lnTo>
                  <a:lnTo>
                    <a:pt x="1076968" y="483660"/>
                  </a:lnTo>
                  <a:lnTo>
                    <a:pt x="1129225" y="471817"/>
                  </a:lnTo>
                  <a:lnTo>
                    <a:pt x="1185194" y="461511"/>
                  </a:lnTo>
                  <a:lnTo>
                    <a:pt x="1244532" y="452848"/>
                  </a:lnTo>
                  <a:lnTo>
                    <a:pt x="1306898" y="445929"/>
                  </a:lnTo>
                  <a:lnTo>
                    <a:pt x="1371952" y="440859"/>
                  </a:lnTo>
                  <a:lnTo>
                    <a:pt x="1439351" y="437742"/>
                  </a:lnTo>
                  <a:lnTo>
                    <a:pt x="1508756" y="436679"/>
                  </a:lnTo>
                  <a:lnTo>
                    <a:pt x="1578161" y="437742"/>
                  </a:lnTo>
                  <a:lnTo>
                    <a:pt x="1645560" y="440859"/>
                  </a:lnTo>
                  <a:lnTo>
                    <a:pt x="1710614" y="445929"/>
                  </a:lnTo>
                  <a:lnTo>
                    <a:pt x="1772980" y="452848"/>
                  </a:lnTo>
                  <a:lnTo>
                    <a:pt x="1832318" y="461511"/>
                  </a:lnTo>
                  <a:lnTo>
                    <a:pt x="1888286" y="471817"/>
                  </a:lnTo>
                  <a:lnTo>
                    <a:pt x="1940544" y="483660"/>
                  </a:lnTo>
                  <a:lnTo>
                    <a:pt x="1988749" y="496939"/>
                  </a:lnTo>
                  <a:lnTo>
                    <a:pt x="2032561" y="511550"/>
                  </a:lnTo>
                  <a:lnTo>
                    <a:pt x="2071638" y="527388"/>
                  </a:lnTo>
                  <a:lnTo>
                    <a:pt x="2134224" y="562336"/>
                  </a:lnTo>
                  <a:lnTo>
                    <a:pt x="2173777" y="600955"/>
                  </a:lnTo>
                  <a:lnTo>
                    <a:pt x="2187568" y="642419"/>
                  </a:lnTo>
                  <a:lnTo>
                    <a:pt x="2173777" y="683883"/>
                  </a:lnTo>
                  <a:lnTo>
                    <a:pt x="2134224" y="722503"/>
                  </a:lnTo>
                  <a:lnTo>
                    <a:pt x="2071638" y="757451"/>
                  </a:lnTo>
                  <a:lnTo>
                    <a:pt x="2032561" y="773289"/>
                  </a:lnTo>
                  <a:lnTo>
                    <a:pt x="1988749" y="787900"/>
                  </a:lnTo>
                  <a:lnTo>
                    <a:pt x="1940544" y="801178"/>
                  </a:lnTo>
                  <a:lnTo>
                    <a:pt x="1888286" y="813022"/>
                  </a:lnTo>
                  <a:lnTo>
                    <a:pt x="1832318" y="823328"/>
                  </a:lnTo>
                  <a:lnTo>
                    <a:pt x="1772980" y="831991"/>
                  </a:lnTo>
                  <a:lnTo>
                    <a:pt x="1710614" y="838910"/>
                  </a:lnTo>
                  <a:lnTo>
                    <a:pt x="1645560" y="843980"/>
                  </a:lnTo>
                  <a:lnTo>
                    <a:pt x="1578161" y="847097"/>
                  </a:lnTo>
                  <a:lnTo>
                    <a:pt x="1508756" y="848159"/>
                  </a:lnTo>
                  <a:lnTo>
                    <a:pt x="1439351" y="847097"/>
                  </a:lnTo>
                  <a:lnTo>
                    <a:pt x="1371952" y="843980"/>
                  </a:lnTo>
                  <a:lnTo>
                    <a:pt x="1306898" y="838910"/>
                  </a:lnTo>
                  <a:lnTo>
                    <a:pt x="1244532" y="831991"/>
                  </a:lnTo>
                  <a:lnTo>
                    <a:pt x="1185194" y="823328"/>
                  </a:lnTo>
                  <a:lnTo>
                    <a:pt x="1129225" y="813022"/>
                  </a:lnTo>
                  <a:lnTo>
                    <a:pt x="1076968" y="801178"/>
                  </a:lnTo>
                  <a:lnTo>
                    <a:pt x="1028763" y="787900"/>
                  </a:lnTo>
                  <a:lnTo>
                    <a:pt x="984951" y="773289"/>
                  </a:lnTo>
                  <a:lnTo>
                    <a:pt x="945874" y="757451"/>
                  </a:lnTo>
                  <a:lnTo>
                    <a:pt x="883288" y="722503"/>
                  </a:lnTo>
                  <a:lnTo>
                    <a:pt x="843735" y="683883"/>
                  </a:lnTo>
                  <a:lnTo>
                    <a:pt x="833448" y="663455"/>
                  </a:lnTo>
                  <a:lnTo>
                    <a:pt x="829943" y="642419"/>
                  </a:lnTo>
                  <a:close/>
                </a:path>
                <a:path w="4292600" h="1134110">
                  <a:moveTo>
                    <a:pt x="1987231" y="208321"/>
                  </a:moveTo>
                  <a:lnTo>
                    <a:pt x="1991406" y="182514"/>
                  </a:lnTo>
                  <a:lnTo>
                    <a:pt x="2003595" y="157663"/>
                  </a:lnTo>
                  <a:lnTo>
                    <a:pt x="2050007" y="111602"/>
                  </a:lnTo>
                  <a:lnTo>
                    <a:pt x="2083226" y="90778"/>
                  </a:lnTo>
                  <a:lnTo>
                    <a:pt x="2122451" y="71681"/>
                  </a:lnTo>
                  <a:lnTo>
                    <a:pt x="2167179" y="54506"/>
                  </a:lnTo>
                  <a:lnTo>
                    <a:pt x="2216909" y="39443"/>
                  </a:lnTo>
                  <a:lnTo>
                    <a:pt x="2271139" y="26687"/>
                  </a:lnTo>
                  <a:lnTo>
                    <a:pt x="2329367" y="16430"/>
                  </a:lnTo>
                  <a:lnTo>
                    <a:pt x="2391090" y="8865"/>
                  </a:lnTo>
                  <a:lnTo>
                    <a:pt x="2455806" y="4185"/>
                  </a:lnTo>
                  <a:lnTo>
                    <a:pt x="2523013" y="2581"/>
                  </a:lnTo>
                  <a:lnTo>
                    <a:pt x="2590220" y="4185"/>
                  </a:lnTo>
                  <a:lnTo>
                    <a:pt x="2654936" y="8865"/>
                  </a:lnTo>
                  <a:lnTo>
                    <a:pt x="2716659" y="16430"/>
                  </a:lnTo>
                  <a:lnTo>
                    <a:pt x="2774887" y="26687"/>
                  </a:lnTo>
                  <a:lnTo>
                    <a:pt x="2829117" y="39443"/>
                  </a:lnTo>
                  <a:lnTo>
                    <a:pt x="2878847" y="54506"/>
                  </a:lnTo>
                  <a:lnTo>
                    <a:pt x="2923575" y="71681"/>
                  </a:lnTo>
                  <a:lnTo>
                    <a:pt x="2962800" y="90778"/>
                  </a:lnTo>
                  <a:lnTo>
                    <a:pt x="2996019" y="111602"/>
                  </a:lnTo>
                  <a:lnTo>
                    <a:pt x="3042431" y="157663"/>
                  </a:lnTo>
                  <a:lnTo>
                    <a:pt x="3058794" y="208321"/>
                  </a:lnTo>
                  <a:lnTo>
                    <a:pt x="3042431" y="258980"/>
                  </a:lnTo>
                  <a:lnTo>
                    <a:pt x="2996019" y="305041"/>
                  </a:lnTo>
                  <a:lnTo>
                    <a:pt x="2962800" y="325865"/>
                  </a:lnTo>
                  <a:lnTo>
                    <a:pt x="2923575" y="344962"/>
                  </a:lnTo>
                  <a:lnTo>
                    <a:pt x="2878847" y="362137"/>
                  </a:lnTo>
                  <a:lnTo>
                    <a:pt x="2829117" y="377200"/>
                  </a:lnTo>
                  <a:lnTo>
                    <a:pt x="2774887" y="389956"/>
                  </a:lnTo>
                  <a:lnTo>
                    <a:pt x="2716659" y="400213"/>
                  </a:lnTo>
                  <a:lnTo>
                    <a:pt x="2654936" y="407778"/>
                  </a:lnTo>
                  <a:lnTo>
                    <a:pt x="2590220" y="412458"/>
                  </a:lnTo>
                  <a:lnTo>
                    <a:pt x="2523013" y="414061"/>
                  </a:lnTo>
                  <a:lnTo>
                    <a:pt x="2455806" y="412458"/>
                  </a:lnTo>
                  <a:lnTo>
                    <a:pt x="2391090" y="407778"/>
                  </a:lnTo>
                  <a:lnTo>
                    <a:pt x="2329367" y="400213"/>
                  </a:lnTo>
                  <a:lnTo>
                    <a:pt x="2271139" y="389956"/>
                  </a:lnTo>
                  <a:lnTo>
                    <a:pt x="2216909" y="377200"/>
                  </a:lnTo>
                  <a:lnTo>
                    <a:pt x="2167179" y="362137"/>
                  </a:lnTo>
                  <a:lnTo>
                    <a:pt x="2122451" y="344962"/>
                  </a:lnTo>
                  <a:lnTo>
                    <a:pt x="2083226" y="325865"/>
                  </a:lnTo>
                  <a:lnTo>
                    <a:pt x="2050007" y="305041"/>
                  </a:lnTo>
                  <a:lnTo>
                    <a:pt x="2003595" y="258980"/>
                  </a:lnTo>
                  <a:lnTo>
                    <a:pt x="1991406" y="234129"/>
                  </a:lnTo>
                  <a:lnTo>
                    <a:pt x="1987231" y="208321"/>
                  </a:lnTo>
                  <a:close/>
                </a:path>
                <a:path w="4292600" h="1134110">
                  <a:moveTo>
                    <a:pt x="2887343" y="646791"/>
                  </a:moveTo>
                  <a:lnTo>
                    <a:pt x="2890970" y="625756"/>
                  </a:lnTo>
                  <a:lnTo>
                    <a:pt x="2901615" y="605328"/>
                  </a:lnTo>
                  <a:lnTo>
                    <a:pt x="2942547" y="566708"/>
                  </a:lnTo>
                  <a:lnTo>
                    <a:pt x="3007314" y="531760"/>
                  </a:lnTo>
                  <a:lnTo>
                    <a:pt x="3047753" y="515922"/>
                  </a:lnTo>
                  <a:lnTo>
                    <a:pt x="3093092" y="501311"/>
                  </a:lnTo>
                  <a:lnTo>
                    <a:pt x="3142977" y="488033"/>
                  </a:lnTo>
                  <a:lnTo>
                    <a:pt x="3197055" y="476189"/>
                  </a:lnTo>
                  <a:lnTo>
                    <a:pt x="3254974" y="465883"/>
                  </a:lnTo>
                  <a:lnTo>
                    <a:pt x="3316380" y="457220"/>
                  </a:lnTo>
                  <a:lnTo>
                    <a:pt x="3380919" y="450301"/>
                  </a:lnTo>
                  <a:lnTo>
                    <a:pt x="3448240" y="445231"/>
                  </a:lnTo>
                  <a:lnTo>
                    <a:pt x="3517989" y="442114"/>
                  </a:lnTo>
                  <a:lnTo>
                    <a:pt x="3589812" y="441051"/>
                  </a:lnTo>
                  <a:lnTo>
                    <a:pt x="3661635" y="442114"/>
                  </a:lnTo>
                  <a:lnTo>
                    <a:pt x="3731384" y="445231"/>
                  </a:lnTo>
                  <a:lnTo>
                    <a:pt x="3798705" y="450301"/>
                  </a:lnTo>
                  <a:lnTo>
                    <a:pt x="3863244" y="457220"/>
                  </a:lnTo>
                  <a:lnTo>
                    <a:pt x="3924650" y="465883"/>
                  </a:lnTo>
                  <a:lnTo>
                    <a:pt x="3982569" y="476189"/>
                  </a:lnTo>
                  <a:lnTo>
                    <a:pt x="4036647" y="488033"/>
                  </a:lnTo>
                  <a:lnTo>
                    <a:pt x="4086532" y="501311"/>
                  </a:lnTo>
                  <a:lnTo>
                    <a:pt x="4131871" y="515922"/>
                  </a:lnTo>
                  <a:lnTo>
                    <a:pt x="4172310" y="531760"/>
                  </a:lnTo>
                  <a:lnTo>
                    <a:pt x="4207496" y="548724"/>
                  </a:lnTo>
                  <a:lnTo>
                    <a:pt x="4260699" y="585611"/>
                  </a:lnTo>
                  <a:lnTo>
                    <a:pt x="4288653" y="625756"/>
                  </a:lnTo>
                  <a:lnTo>
                    <a:pt x="4292280" y="646791"/>
                  </a:lnTo>
                  <a:lnTo>
                    <a:pt x="4278009" y="688255"/>
                  </a:lnTo>
                  <a:lnTo>
                    <a:pt x="4237077" y="726875"/>
                  </a:lnTo>
                  <a:lnTo>
                    <a:pt x="4172310" y="761823"/>
                  </a:lnTo>
                  <a:lnTo>
                    <a:pt x="4131871" y="777661"/>
                  </a:lnTo>
                  <a:lnTo>
                    <a:pt x="4086532" y="792272"/>
                  </a:lnTo>
                  <a:lnTo>
                    <a:pt x="4036647" y="805550"/>
                  </a:lnTo>
                  <a:lnTo>
                    <a:pt x="3982569" y="817394"/>
                  </a:lnTo>
                  <a:lnTo>
                    <a:pt x="3924650" y="827700"/>
                  </a:lnTo>
                  <a:lnTo>
                    <a:pt x="3863244" y="836363"/>
                  </a:lnTo>
                  <a:lnTo>
                    <a:pt x="3798705" y="843282"/>
                  </a:lnTo>
                  <a:lnTo>
                    <a:pt x="3731384" y="848352"/>
                  </a:lnTo>
                  <a:lnTo>
                    <a:pt x="3661635" y="851469"/>
                  </a:lnTo>
                  <a:lnTo>
                    <a:pt x="3589812" y="852531"/>
                  </a:lnTo>
                  <a:lnTo>
                    <a:pt x="3517989" y="851469"/>
                  </a:lnTo>
                  <a:lnTo>
                    <a:pt x="3448240" y="848352"/>
                  </a:lnTo>
                  <a:lnTo>
                    <a:pt x="3380919" y="843282"/>
                  </a:lnTo>
                  <a:lnTo>
                    <a:pt x="3316380" y="836363"/>
                  </a:lnTo>
                  <a:lnTo>
                    <a:pt x="3254974" y="827700"/>
                  </a:lnTo>
                  <a:lnTo>
                    <a:pt x="3197055" y="817394"/>
                  </a:lnTo>
                  <a:lnTo>
                    <a:pt x="3142977" y="805550"/>
                  </a:lnTo>
                  <a:lnTo>
                    <a:pt x="3093092" y="792272"/>
                  </a:lnTo>
                  <a:lnTo>
                    <a:pt x="3047753" y="777661"/>
                  </a:lnTo>
                  <a:lnTo>
                    <a:pt x="3007314" y="761823"/>
                  </a:lnTo>
                  <a:lnTo>
                    <a:pt x="2972128" y="744859"/>
                  </a:lnTo>
                  <a:lnTo>
                    <a:pt x="2918925" y="707972"/>
                  </a:lnTo>
                  <a:lnTo>
                    <a:pt x="2890970" y="667827"/>
                  </a:lnTo>
                  <a:lnTo>
                    <a:pt x="2887343" y="646791"/>
                  </a:lnTo>
                  <a:close/>
                </a:path>
                <a:path w="4292600" h="1134110">
                  <a:moveTo>
                    <a:pt x="987959" y="1133514"/>
                  </a:moveTo>
                  <a:lnTo>
                    <a:pt x="523859" y="411414"/>
                  </a:lnTo>
                </a:path>
                <a:path w="4292600" h="1134110">
                  <a:moveTo>
                    <a:pt x="987959" y="1133514"/>
                  </a:moveTo>
                  <a:lnTo>
                    <a:pt x="1508759" y="848214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70967" y="4748952"/>
              <a:ext cx="1463040" cy="457200"/>
            </a:xfrm>
            <a:custGeom>
              <a:avLst/>
              <a:gdLst/>
              <a:ahLst/>
              <a:cxnLst/>
              <a:rect l="l" t="t" r="r" b="b"/>
              <a:pathLst>
                <a:path w="1463039" h="457200">
                  <a:moveTo>
                    <a:pt x="0" y="0"/>
                  </a:moveTo>
                  <a:lnTo>
                    <a:pt x="1463039" y="0"/>
                  </a:lnTo>
                  <a:lnTo>
                    <a:pt x="146303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3671" y="4029552"/>
              <a:ext cx="3275965" cy="1993264"/>
            </a:xfrm>
            <a:custGeom>
              <a:avLst/>
              <a:gdLst/>
              <a:ahLst/>
              <a:cxnLst/>
              <a:rect l="l" t="t" r="r" b="b"/>
              <a:pathLst>
                <a:path w="3275965" h="1993264">
                  <a:moveTo>
                    <a:pt x="2748815" y="719399"/>
                  </a:moveTo>
                  <a:lnTo>
                    <a:pt x="1997915" y="0"/>
                  </a:lnTo>
                </a:path>
                <a:path w="3275965" h="1993264">
                  <a:moveTo>
                    <a:pt x="2748815" y="719399"/>
                  </a:moveTo>
                  <a:lnTo>
                    <a:pt x="3064715" y="438299"/>
                  </a:lnTo>
                </a:path>
                <a:path w="3275965" h="1993264">
                  <a:moveTo>
                    <a:pt x="0" y="1787473"/>
                  </a:moveTo>
                  <a:lnTo>
                    <a:pt x="4141" y="1759556"/>
                  </a:lnTo>
                  <a:lnTo>
                    <a:pt x="16206" y="1732780"/>
                  </a:lnTo>
                  <a:lnTo>
                    <a:pt x="61944" y="1683633"/>
                  </a:lnTo>
                  <a:lnTo>
                    <a:pt x="94535" y="1661752"/>
                  </a:lnTo>
                  <a:lnTo>
                    <a:pt x="132887" y="1641993"/>
                  </a:lnTo>
                  <a:lnTo>
                    <a:pt x="176459" y="1624602"/>
                  </a:lnTo>
                  <a:lnTo>
                    <a:pt x="224712" y="1609823"/>
                  </a:lnTo>
                  <a:lnTo>
                    <a:pt x="277103" y="1597902"/>
                  </a:lnTo>
                  <a:lnTo>
                    <a:pt x="333093" y="1589083"/>
                  </a:lnTo>
                  <a:lnTo>
                    <a:pt x="392141" y="1583612"/>
                  </a:lnTo>
                  <a:lnTo>
                    <a:pt x="453706" y="1581733"/>
                  </a:lnTo>
                  <a:lnTo>
                    <a:pt x="515271" y="1583612"/>
                  </a:lnTo>
                  <a:lnTo>
                    <a:pt x="574319" y="1589083"/>
                  </a:lnTo>
                  <a:lnTo>
                    <a:pt x="630309" y="1597902"/>
                  </a:lnTo>
                  <a:lnTo>
                    <a:pt x="682700" y="1609823"/>
                  </a:lnTo>
                  <a:lnTo>
                    <a:pt x="730953" y="1624602"/>
                  </a:lnTo>
                  <a:lnTo>
                    <a:pt x="774525" y="1641993"/>
                  </a:lnTo>
                  <a:lnTo>
                    <a:pt x="812877" y="1661752"/>
                  </a:lnTo>
                  <a:lnTo>
                    <a:pt x="845468" y="1683633"/>
                  </a:lnTo>
                  <a:lnTo>
                    <a:pt x="891206" y="1732780"/>
                  </a:lnTo>
                  <a:lnTo>
                    <a:pt x="907412" y="1787473"/>
                  </a:lnTo>
                  <a:lnTo>
                    <a:pt x="891206" y="1842167"/>
                  </a:lnTo>
                  <a:lnTo>
                    <a:pt x="845468" y="1891314"/>
                  </a:lnTo>
                  <a:lnTo>
                    <a:pt x="812877" y="1913195"/>
                  </a:lnTo>
                  <a:lnTo>
                    <a:pt x="774525" y="1932954"/>
                  </a:lnTo>
                  <a:lnTo>
                    <a:pt x="730953" y="1950345"/>
                  </a:lnTo>
                  <a:lnTo>
                    <a:pt x="682700" y="1965124"/>
                  </a:lnTo>
                  <a:lnTo>
                    <a:pt x="630309" y="1977046"/>
                  </a:lnTo>
                  <a:lnTo>
                    <a:pt x="574319" y="1985864"/>
                  </a:lnTo>
                  <a:lnTo>
                    <a:pt x="515271" y="1991336"/>
                  </a:lnTo>
                  <a:lnTo>
                    <a:pt x="453706" y="1993214"/>
                  </a:lnTo>
                  <a:lnTo>
                    <a:pt x="392141" y="1991336"/>
                  </a:lnTo>
                  <a:lnTo>
                    <a:pt x="333093" y="1985864"/>
                  </a:lnTo>
                  <a:lnTo>
                    <a:pt x="277103" y="1977046"/>
                  </a:lnTo>
                  <a:lnTo>
                    <a:pt x="224712" y="1965124"/>
                  </a:lnTo>
                  <a:lnTo>
                    <a:pt x="176459" y="1950345"/>
                  </a:lnTo>
                  <a:lnTo>
                    <a:pt x="132887" y="1932954"/>
                  </a:lnTo>
                  <a:lnTo>
                    <a:pt x="94535" y="1913195"/>
                  </a:lnTo>
                  <a:lnTo>
                    <a:pt x="61944" y="1891314"/>
                  </a:lnTo>
                  <a:lnTo>
                    <a:pt x="16206" y="1842167"/>
                  </a:lnTo>
                  <a:lnTo>
                    <a:pt x="4141" y="1815391"/>
                  </a:lnTo>
                  <a:lnTo>
                    <a:pt x="0" y="1787473"/>
                  </a:lnTo>
                  <a:close/>
                </a:path>
                <a:path w="3275965" h="1993264">
                  <a:moveTo>
                    <a:pt x="462815" y="1176599"/>
                  </a:moveTo>
                  <a:lnTo>
                    <a:pt x="453815" y="1581599"/>
                  </a:lnTo>
                </a:path>
                <a:path w="3275965" h="1993264">
                  <a:moveTo>
                    <a:pt x="2210911" y="1787474"/>
                  </a:moveTo>
                  <a:lnTo>
                    <a:pt x="2215059" y="1761667"/>
                  </a:lnTo>
                  <a:lnTo>
                    <a:pt x="2227168" y="1736816"/>
                  </a:lnTo>
                  <a:lnTo>
                    <a:pt x="2273277" y="1690755"/>
                  </a:lnTo>
                  <a:lnTo>
                    <a:pt x="2306279" y="1669931"/>
                  </a:lnTo>
                  <a:lnTo>
                    <a:pt x="2345248" y="1650834"/>
                  </a:lnTo>
                  <a:lnTo>
                    <a:pt x="2389685" y="1633659"/>
                  </a:lnTo>
                  <a:lnTo>
                    <a:pt x="2439091" y="1618596"/>
                  </a:lnTo>
                  <a:lnTo>
                    <a:pt x="2492968" y="1605840"/>
                  </a:lnTo>
                  <a:lnTo>
                    <a:pt x="2550815" y="1595583"/>
                  </a:lnTo>
                  <a:lnTo>
                    <a:pt x="2612136" y="1588018"/>
                  </a:lnTo>
                  <a:lnTo>
                    <a:pt x="2676430" y="1583337"/>
                  </a:lnTo>
                  <a:lnTo>
                    <a:pt x="2743199" y="1581734"/>
                  </a:lnTo>
                  <a:lnTo>
                    <a:pt x="2809968" y="1583337"/>
                  </a:lnTo>
                  <a:lnTo>
                    <a:pt x="2874262" y="1588018"/>
                  </a:lnTo>
                  <a:lnTo>
                    <a:pt x="2935582" y="1595583"/>
                  </a:lnTo>
                  <a:lnTo>
                    <a:pt x="2993430" y="1605840"/>
                  </a:lnTo>
                  <a:lnTo>
                    <a:pt x="3047306" y="1618596"/>
                  </a:lnTo>
                  <a:lnTo>
                    <a:pt x="3096712" y="1633659"/>
                  </a:lnTo>
                  <a:lnTo>
                    <a:pt x="3141149" y="1650834"/>
                  </a:lnTo>
                  <a:lnTo>
                    <a:pt x="3180118" y="1669931"/>
                  </a:lnTo>
                  <a:lnTo>
                    <a:pt x="3213121" y="1690755"/>
                  </a:lnTo>
                  <a:lnTo>
                    <a:pt x="3259230" y="1736816"/>
                  </a:lnTo>
                  <a:lnTo>
                    <a:pt x="3275486" y="1787474"/>
                  </a:lnTo>
                  <a:lnTo>
                    <a:pt x="3259230" y="1838133"/>
                  </a:lnTo>
                  <a:lnTo>
                    <a:pt x="3213121" y="1884194"/>
                  </a:lnTo>
                  <a:lnTo>
                    <a:pt x="3180118" y="1905018"/>
                  </a:lnTo>
                  <a:lnTo>
                    <a:pt x="3141149" y="1924115"/>
                  </a:lnTo>
                  <a:lnTo>
                    <a:pt x="3096712" y="1941290"/>
                  </a:lnTo>
                  <a:lnTo>
                    <a:pt x="3047306" y="1956353"/>
                  </a:lnTo>
                  <a:lnTo>
                    <a:pt x="2993430" y="1969109"/>
                  </a:lnTo>
                  <a:lnTo>
                    <a:pt x="2935582" y="1979366"/>
                  </a:lnTo>
                  <a:lnTo>
                    <a:pt x="2874262" y="1986931"/>
                  </a:lnTo>
                  <a:lnTo>
                    <a:pt x="2809968" y="1991611"/>
                  </a:lnTo>
                  <a:lnTo>
                    <a:pt x="2743199" y="1993214"/>
                  </a:lnTo>
                  <a:lnTo>
                    <a:pt x="2676430" y="1991611"/>
                  </a:lnTo>
                  <a:lnTo>
                    <a:pt x="2612136" y="1986931"/>
                  </a:lnTo>
                  <a:lnTo>
                    <a:pt x="2550815" y="1979366"/>
                  </a:lnTo>
                  <a:lnTo>
                    <a:pt x="2492968" y="1969109"/>
                  </a:lnTo>
                  <a:lnTo>
                    <a:pt x="2439091" y="1956353"/>
                  </a:lnTo>
                  <a:lnTo>
                    <a:pt x="2389685" y="1941290"/>
                  </a:lnTo>
                  <a:lnTo>
                    <a:pt x="2345248" y="1924115"/>
                  </a:lnTo>
                  <a:lnTo>
                    <a:pt x="2306279" y="1905018"/>
                  </a:lnTo>
                  <a:lnTo>
                    <a:pt x="2273277" y="1884194"/>
                  </a:lnTo>
                  <a:lnTo>
                    <a:pt x="2227168" y="1838133"/>
                  </a:lnTo>
                  <a:lnTo>
                    <a:pt x="2215059" y="1813282"/>
                  </a:lnTo>
                  <a:lnTo>
                    <a:pt x="2210911" y="1787474"/>
                  </a:lnTo>
                  <a:close/>
                </a:path>
                <a:path w="3275965" h="1993264">
                  <a:moveTo>
                    <a:pt x="2748815" y="1176599"/>
                  </a:moveTo>
                  <a:lnTo>
                    <a:pt x="2743115" y="1581599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18442" y="3228328"/>
              <a:ext cx="1463040" cy="457200"/>
            </a:xfrm>
            <a:custGeom>
              <a:avLst/>
              <a:gdLst/>
              <a:ahLst/>
              <a:cxnLst/>
              <a:rect l="l" t="t" r="r" b="b"/>
              <a:pathLst>
                <a:path w="1463039" h="457200">
                  <a:moveTo>
                    <a:pt x="0" y="0"/>
                  </a:moveTo>
                  <a:lnTo>
                    <a:pt x="1463039" y="0"/>
                  </a:lnTo>
                  <a:lnTo>
                    <a:pt x="146303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16486" y="2466328"/>
              <a:ext cx="2661920" cy="2282825"/>
            </a:xfrm>
            <a:custGeom>
              <a:avLst/>
              <a:gdLst/>
              <a:ahLst/>
              <a:cxnLst/>
              <a:rect l="l" t="t" r="r" b="b"/>
              <a:pathLst>
                <a:path w="2661920" h="2282825">
                  <a:moveTo>
                    <a:pt x="2285999" y="2282623"/>
                  </a:moveTo>
                  <a:lnTo>
                    <a:pt x="1133399" y="1219123"/>
                  </a:lnTo>
                </a:path>
                <a:path w="2661920" h="2282825">
                  <a:moveTo>
                    <a:pt x="0" y="2282623"/>
                  </a:moveTo>
                  <a:lnTo>
                    <a:pt x="1133399" y="1219123"/>
                  </a:lnTo>
                </a:path>
                <a:path w="2661920" h="2282825">
                  <a:moveTo>
                    <a:pt x="83502" y="241292"/>
                  </a:moveTo>
                  <a:lnTo>
                    <a:pt x="87677" y="215485"/>
                  </a:lnTo>
                  <a:lnTo>
                    <a:pt x="99866" y="190634"/>
                  </a:lnTo>
                  <a:lnTo>
                    <a:pt x="146278" y="144573"/>
                  </a:lnTo>
                  <a:lnTo>
                    <a:pt x="179497" y="123749"/>
                  </a:lnTo>
                  <a:lnTo>
                    <a:pt x="218722" y="104652"/>
                  </a:lnTo>
                  <a:lnTo>
                    <a:pt x="263450" y="87477"/>
                  </a:lnTo>
                  <a:lnTo>
                    <a:pt x="313180" y="72414"/>
                  </a:lnTo>
                  <a:lnTo>
                    <a:pt x="367410" y="59658"/>
                  </a:lnTo>
                  <a:lnTo>
                    <a:pt x="425638" y="49401"/>
                  </a:lnTo>
                  <a:lnTo>
                    <a:pt x="487361" y="41836"/>
                  </a:lnTo>
                  <a:lnTo>
                    <a:pt x="552077" y="37156"/>
                  </a:lnTo>
                  <a:lnTo>
                    <a:pt x="619284" y="35552"/>
                  </a:lnTo>
                  <a:lnTo>
                    <a:pt x="686491" y="37156"/>
                  </a:lnTo>
                  <a:lnTo>
                    <a:pt x="751207" y="41836"/>
                  </a:lnTo>
                  <a:lnTo>
                    <a:pt x="812930" y="49401"/>
                  </a:lnTo>
                  <a:lnTo>
                    <a:pt x="871158" y="59658"/>
                  </a:lnTo>
                  <a:lnTo>
                    <a:pt x="925387" y="72414"/>
                  </a:lnTo>
                  <a:lnTo>
                    <a:pt x="975118" y="87477"/>
                  </a:lnTo>
                  <a:lnTo>
                    <a:pt x="1019846" y="104652"/>
                  </a:lnTo>
                  <a:lnTo>
                    <a:pt x="1059071" y="123749"/>
                  </a:lnTo>
                  <a:lnTo>
                    <a:pt x="1092290" y="144573"/>
                  </a:lnTo>
                  <a:lnTo>
                    <a:pt x="1138702" y="190634"/>
                  </a:lnTo>
                  <a:lnTo>
                    <a:pt x="1155065" y="241292"/>
                  </a:lnTo>
                  <a:lnTo>
                    <a:pt x="1138702" y="291951"/>
                  </a:lnTo>
                  <a:lnTo>
                    <a:pt x="1092290" y="338012"/>
                  </a:lnTo>
                  <a:lnTo>
                    <a:pt x="1059071" y="358836"/>
                  </a:lnTo>
                  <a:lnTo>
                    <a:pt x="1019846" y="377933"/>
                  </a:lnTo>
                  <a:lnTo>
                    <a:pt x="975118" y="395108"/>
                  </a:lnTo>
                  <a:lnTo>
                    <a:pt x="925387" y="410171"/>
                  </a:lnTo>
                  <a:lnTo>
                    <a:pt x="871158" y="422927"/>
                  </a:lnTo>
                  <a:lnTo>
                    <a:pt x="812930" y="433184"/>
                  </a:lnTo>
                  <a:lnTo>
                    <a:pt x="751207" y="440749"/>
                  </a:lnTo>
                  <a:lnTo>
                    <a:pt x="686491" y="445429"/>
                  </a:lnTo>
                  <a:lnTo>
                    <a:pt x="619284" y="447032"/>
                  </a:lnTo>
                  <a:lnTo>
                    <a:pt x="552077" y="445429"/>
                  </a:lnTo>
                  <a:lnTo>
                    <a:pt x="487361" y="440749"/>
                  </a:lnTo>
                  <a:lnTo>
                    <a:pt x="425638" y="433184"/>
                  </a:lnTo>
                  <a:lnTo>
                    <a:pt x="367410" y="422927"/>
                  </a:lnTo>
                  <a:lnTo>
                    <a:pt x="313180" y="410171"/>
                  </a:lnTo>
                  <a:lnTo>
                    <a:pt x="263450" y="395108"/>
                  </a:lnTo>
                  <a:lnTo>
                    <a:pt x="218722" y="377933"/>
                  </a:lnTo>
                  <a:lnTo>
                    <a:pt x="179497" y="358836"/>
                  </a:lnTo>
                  <a:lnTo>
                    <a:pt x="146278" y="338012"/>
                  </a:lnTo>
                  <a:lnTo>
                    <a:pt x="99866" y="291951"/>
                  </a:lnTo>
                  <a:lnTo>
                    <a:pt x="87677" y="267100"/>
                  </a:lnTo>
                  <a:lnTo>
                    <a:pt x="83502" y="241292"/>
                  </a:lnTo>
                  <a:close/>
                </a:path>
                <a:path w="2661920" h="2282825">
                  <a:moveTo>
                    <a:pt x="1133474" y="761999"/>
                  </a:moveTo>
                  <a:lnTo>
                    <a:pt x="619274" y="446999"/>
                  </a:lnTo>
                </a:path>
                <a:path w="2661920" h="2282825">
                  <a:moveTo>
                    <a:pt x="1256446" y="205739"/>
                  </a:moveTo>
                  <a:lnTo>
                    <a:pt x="1260073" y="184704"/>
                  </a:lnTo>
                  <a:lnTo>
                    <a:pt x="1270718" y="164276"/>
                  </a:lnTo>
                  <a:lnTo>
                    <a:pt x="1311650" y="125656"/>
                  </a:lnTo>
                  <a:lnTo>
                    <a:pt x="1376417" y="90708"/>
                  </a:lnTo>
                  <a:lnTo>
                    <a:pt x="1416856" y="74870"/>
                  </a:lnTo>
                  <a:lnTo>
                    <a:pt x="1462195" y="60259"/>
                  </a:lnTo>
                  <a:lnTo>
                    <a:pt x="1512080" y="46981"/>
                  </a:lnTo>
                  <a:lnTo>
                    <a:pt x="1566158" y="35137"/>
                  </a:lnTo>
                  <a:lnTo>
                    <a:pt x="1624077" y="24831"/>
                  </a:lnTo>
                  <a:lnTo>
                    <a:pt x="1685483" y="16168"/>
                  </a:lnTo>
                  <a:lnTo>
                    <a:pt x="1750022" y="9249"/>
                  </a:lnTo>
                  <a:lnTo>
                    <a:pt x="1817343" y="4179"/>
                  </a:lnTo>
                  <a:lnTo>
                    <a:pt x="1887092" y="1062"/>
                  </a:lnTo>
                  <a:lnTo>
                    <a:pt x="1958915" y="0"/>
                  </a:lnTo>
                  <a:lnTo>
                    <a:pt x="2030738" y="1062"/>
                  </a:lnTo>
                  <a:lnTo>
                    <a:pt x="2100487" y="4179"/>
                  </a:lnTo>
                  <a:lnTo>
                    <a:pt x="2167808" y="9249"/>
                  </a:lnTo>
                  <a:lnTo>
                    <a:pt x="2232347" y="16168"/>
                  </a:lnTo>
                  <a:lnTo>
                    <a:pt x="2293753" y="24831"/>
                  </a:lnTo>
                  <a:lnTo>
                    <a:pt x="2351672" y="35137"/>
                  </a:lnTo>
                  <a:lnTo>
                    <a:pt x="2405750" y="46981"/>
                  </a:lnTo>
                  <a:lnTo>
                    <a:pt x="2455635" y="60259"/>
                  </a:lnTo>
                  <a:lnTo>
                    <a:pt x="2500974" y="74870"/>
                  </a:lnTo>
                  <a:lnTo>
                    <a:pt x="2541413" y="90708"/>
                  </a:lnTo>
                  <a:lnTo>
                    <a:pt x="2576599" y="107672"/>
                  </a:lnTo>
                  <a:lnTo>
                    <a:pt x="2629802" y="144559"/>
                  </a:lnTo>
                  <a:lnTo>
                    <a:pt x="2657757" y="184704"/>
                  </a:lnTo>
                  <a:lnTo>
                    <a:pt x="2661383" y="205739"/>
                  </a:lnTo>
                  <a:lnTo>
                    <a:pt x="2647112" y="247203"/>
                  </a:lnTo>
                  <a:lnTo>
                    <a:pt x="2606180" y="285823"/>
                  </a:lnTo>
                  <a:lnTo>
                    <a:pt x="2541413" y="320771"/>
                  </a:lnTo>
                  <a:lnTo>
                    <a:pt x="2500974" y="336609"/>
                  </a:lnTo>
                  <a:lnTo>
                    <a:pt x="2455635" y="351220"/>
                  </a:lnTo>
                  <a:lnTo>
                    <a:pt x="2405750" y="364498"/>
                  </a:lnTo>
                  <a:lnTo>
                    <a:pt x="2351672" y="376342"/>
                  </a:lnTo>
                  <a:lnTo>
                    <a:pt x="2293753" y="386648"/>
                  </a:lnTo>
                  <a:lnTo>
                    <a:pt x="2232347" y="395311"/>
                  </a:lnTo>
                  <a:lnTo>
                    <a:pt x="2167808" y="402230"/>
                  </a:lnTo>
                  <a:lnTo>
                    <a:pt x="2100487" y="407300"/>
                  </a:lnTo>
                  <a:lnTo>
                    <a:pt x="2030738" y="410417"/>
                  </a:lnTo>
                  <a:lnTo>
                    <a:pt x="1958915" y="411479"/>
                  </a:lnTo>
                  <a:lnTo>
                    <a:pt x="1887092" y="410417"/>
                  </a:lnTo>
                  <a:lnTo>
                    <a:pt x="1817343" y="407300"/>
                  </a:lnTo>
                  <a:lnTo>
                    <a:pt x="1750022" y="402230"/>
                  </a:lnTo>
                  <a:lnTo>
                    <a:pt x="1685483" y="395311"/>
                  </a:lnTo>
                  <a:lnTo>
                    <a:pt x="1624077" y="386648"/>
                  </a:lnTo>
                  <a:lnTo>
                    <a:pt x="1566158" y="376342"/>
                  </a:lnTo>
                  <a:lnTo>
                    <a:pt x="1512080" y="364498"/>
                  </a:lnTo>
                  <a:lnTo>
                    <a:pt x="1462195" y="351220"/>
                  </a:lnTo>
                  <a:lnTo>
                    <a:pt x="1416856" y="336609"/>
                  </a:lnTo>
                  <a:lnTo>
                    <a:pt x="1376417" y="320771"/>
                  </a:lnTo>
                  <a:lnTo>
                    <a:pt x="1341231" y="303807"/>
                  </a:lnTo>
                  <a:lnTo>
                    <a:pt x="1288028" y="266920"/>
                  </a:lnTo>
                  <a:lnTo>
                    <a:pt x="1260073" y="226775"/>
                  </a:lnTo>
                  <a:lnTo>
                    <a:pt x="1256446" y="205739"/>
                  </a:lnTo>
                  <a:close/>
                </a:path>
                <a:path w="2661920" h="2282825">
                  <a:moveTo>
                    <a:pt x="1958915" y="411479"/>
                  </a:moveTo>
                  <a:lnTo>
                    <a:pt x="1133615" y="761879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36361" y="3994097"/>
              <a:ext cx="812800" cy="544830"/>
            </a:xfrm>
            <a:custGeom>
              <a:avLst/>
              <a:gdLst/>
              <a:ahLst/>
              <a:cxnLst/>
              <a:rect l="l" t="t" r="r" b="b"/>
              <a:pathLst>
                <a:path w="812800" h="544829">
                  <a:moveTo>
                    <a:pt x="0" y="0"/>
                  </a:moveTo>
                  <a:lnTo>
                    <a:pt x="812797" y="0"/>
                  </a:lnTo>
                  <a:lnTo>
                    <a:pt x="406398" y="54467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42761" y="3685528"/>
              <a:ext cx="7620" cy="309245"/>
            </a:xfrm>
            <a:custGeom>
              <a:avLst/>
              <a:gdLst/>
              <a:ahLst/>
              <a:cxnLst/>
              <a:rect l="l" t="t" r="r" b="b"/>
              <a:pathLst>
                <a:path w="7619" h="309245">
                  <a:moveTo>
                    <a:pt x="3599" y="-14287"/>
                  </a:moveTo>
                  <a:lnTo>
                    <a:pt x="3599" y="322987"/>
                  </a:lnTo>
                </a:path>
              </a:pathLst>
            </a:custGeom>
            <a:ln w="357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16486" y="4266552"/>
              <a:ext cx="2286000" cy="482600"/>
            </a:xfrm>
            <a:custGeom>
              <a:avLst/>
              <a:gdLst/>
              <a:ahLst/>
              <a:cxnLst/>
              <a:rect l="l" t="t" r="r" b="b"/>
              <a:pathLst>
                <a:path w="2286000" h="482600">
                  <a:moveTo>
                    <a:pt x="0" y="482399"/>
                  </a:moveTo>
                  <a:lnTo>
                    <a:pt x="923099" y="0"/>
                  </a:lnTo>
                </a:path>
                <a:path w="2286000" h="482600">
                  <a:moveTo>
                    <a:pt x="2285999" y="482399"/>
                  </a:moveTo>
                  <a:lnTo>
                    <a:pt x="1329599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15729" y="4024098"/>
              <a:ext cx="673735" cy="2194560"/>
            </a:xfrm>
            <a:custGeom>
              <a:avLst/>
              <a:gdLst/>
              <a:ahLst/>
              <a:cxnLst/>
              <a:rect l="l" t="t" r="r" b="b"/>
              <a:pathLst>
                <a:path w="673735" h="2194560">
                  <a:moveTo>
                    <a:pt x="505159" y="2194560"/>
                  </a:moveTo>
                  <a:lnTo>
                    <a:pt x="168386" y="2194560"/>
                  </a:lnTo>
                  <a:lnTo>
                    <a:pt x="168386" y="336773"/>
                  </a:lnTo>
                  <a:lnTo>
                    <a:pt x="0" y="336773"/>
                  </a:lnTo>
                  <a:lnTo>
                    <a:pt x="336772" y="0"/>
                  </a:lnTo>
                  <a:lnTo>
                    <a:pt x="673546" y="336773"/>
                  </a:lnTo>
                  <a:lnTo>
                    <a:pt x="505159" y="336773"/>
                  </a:lnTo>
                  <a:lnTo>
                    <a:pt x="505159" y="219456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15729" y="4024098"/>
              <a:ext cx="673735" cy="2194560"/>
            </a:xfrm>
            <a:custGeom>
              <a:avLst/>
              <a:gdLst/>
              <a:ahLst/>
              <a:cxnLst/>
              <a:rect l="l" t="t" r="r" b="b"/>
              <a:pathLst>
                <a:path w="673735" h="2194560">
                  <a:moveTo>
                    <a:pt x="0" y="336773"/>
                  </a:moveTo>
                  <a:lnTo>
                    <a:pt x="336772" y="0"/>
                  </a:lnTo>
                  <a:lnTo>
                    <a:pt x="673546" y="336773"/>
                  </a:lnTo>
                  <a:lnTo>
                    <a:pt x="505159" y="336773"/>
                  </a:lnTo>
                  <a:lnTo>
                    <a:pt x="505159" y="2194560"/>
                  </a:lnTo>
                  <a:lnTo>
                    <a:pt x="168386" y="2194560"/>
                  </a:lnTo>
                  <a:lnTo>
                    <a:pt x="168386" y="336773"/>
                  </a:lnTo>
                  <a:lnTo>
                    <a:pt x="0" y="336773"/>
                  </a:lnTo>
                  <a:close/>
                </a:path>
              </a:pathLst>
            </a:custGeom>
            <a:ln w="12699">
              <a:solidFill>
                <a:srgbClr val="68686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810013" y="4279239"/>
            <a:ext cx="293370" cy="185673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5" b="1">
                <a:solidFill>
                  <a:srgbClr val="FFFFFF"/>
                </a:solidFill>
                <a:latin typeface="Roboto Bk"/>
                <a:cs typeface="Roboto Bk"/>
              </a:rPr>
              <a:t>Boľ</a:t>
            </a:r>
            <a:r>
              <a:rPr dirty="0" sz="1800" spc="-20" b="1">
                <a:solidFill>
                  <a:srgbClr val="FFFFFF"/>
                </a:solidFill>
                <a:latin typeface="Roboto Bk"/>
                <a:cs typeface="Roboto Bk"/>
              </a:rPr>
              <a:t>ľ</a:t>
            </a:r>
            <a:r>
              <a:rPr dirty="0" sz="1800" spc="-5" b="1">
                <a:solidFill>
                  <a:srgbClr val="FFFFFF"/>
                </a:solidFill>
                <a:latin typeface="Roboto Bk"/>
                <a:cs typeface="Roboto Bk"/>
              </a:rPr>
              <a:t>om-u</a:t>
            </a:r>
            <a:r>
              <a:rPr dirty="0" sz="1800" b="1">
                <a:solidFill>
                  <a:srgbClr val="FFFFFF"/>
                </a:solidFill>
                <a:latin typeface="Roboto Bk"/>
                <a:cs typeface="Roboto Bk"/>
              </a:rPr>
              <a:t>p</a:t>
            </a:r>
            <a:r>
              <a:rPr dirty="0" sz="1800" spc="-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1800" b="1">
                <a:solidFill>
                  <a:srgbClr val="FFFFFF"/>
                </a:solidFill>
                <a:latin typeface="Roboto Bk"/>
                <a:cs typeface="Roboto Bk"/>
              </a:rPr>
              <a:t>app</a:t>
            </a:r>
            <a:r>
              <a:rPr dirty="0" sz="1800" spc="-20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1800" spc="-5" b="1">
                <a:solidFill>
                  <a:srgbClr val="FFFFFF"/>
                </a:solidFill>
                <a:latin typeface="Roboto Bk"/>
                <a:cs typeface="Roboto Bk"/>
              </a:rPr>
              <a:t>oach</a:t>
            </a:r>
            <a:endParaRPr sz="1800">
              <a:latin typeface="Roboto Bk"/>
              <a:cs typeface="Roboto Bk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6415" y="854927"/>
          <a:ext cx="11944350" cy="5584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4555"/>
                <a:gridCol w="5964555"/>
              </a:tblGrid>
              <a:tr h="6367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Geneíalifiation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18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Specialifiation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22736">
                <a:tc>
                  <a:txBody>
                    <a:bodyPr/>
                    <a:lstStyle/>
                    <a:p>
                      <a:pPr marL="85725" marR="605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Iľ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ext</a:t>
                      </a:r>
                      <a:r>
                        <a:rPr dirty="0" sz="2400" spc="-3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act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th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commo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3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eatu</a:t>
                      </a:r>
                      <a:r>
                        <a:rPr dirty="0" sz="2400" spc="-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6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multiple 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entitie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1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foí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</a:t>
                      </a:r>
                      <a:r>
                        <a:rPr dirty="0" sz="2400" spc="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4000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Iľ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split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4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foí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multipl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entities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400" spc="-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ľhaľ</a:t>
                      </a:r>
                      <a:r>
                        <a:rPr dirty="0" sz="2400" spc="-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inheíit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7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3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featuíe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4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8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6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splitting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4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entity</a:t>
                      </a:r>
                      <a:r>
                        <a:rPr dirty="0" sz="2400" spc="-1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4000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99">
                <a:tc>
                  <a:txBody>
                    <a:bodyPr/>
                    <a:lstStyle/>
                    <a:p>
                      <a:pPr algn="ctr" marL="88265">
                        <a:lnSpc>
                          <a:spcPct val="100000"/>
                        </a:lnSpc>
                        <a:spcBef>
                          <a:spcPts val="1625"/>
                        </a:spcBef>
                        <a:tabLst>
                          <a:tab pos="1322070" algn="l"/>
                        </a:tabLst>
                      </a:pPr>
                      <a:r>
                        <a:rPr dirty="0" baseline="-9259" sz="2700" spc="-209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	</a:t>
                      </a: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Addíess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R="320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Peíson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 algn="ctr" marR="1515745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1998980" algn="l"/>
                        </a:tabLst>
                      </a:pPr>
                      <a:r>
                        <a:rPr dirty="0" sz="1800" spc="-1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	Name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 algn="ctr" marL="527050">
                        <a:lnSpc>
                          <a:spcPct val="100000"/>
                        </a:lnSpc>
                        <a:spcBef>
                          <a:spcPts val="1295"/>
                        </a:spcBef>
                        <a:tabLst>
                          <a:tab pos="1400810" algn="l"/>
                          <a:tab pos="2607945" algn="l"/>
                        </a:tabLst>
                      </a:pPr>
                      <a:r>
                        <a:rPr dirty="0" baseline="1543" sz="2700" spc="-142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Addíess	</a:t>
                      </a:r>
                      <a:r>
                        <a:rPr dirty="0" baseline="57870" sz="1800" spc="-13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ISA	</a:t>
                      </a: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Addíess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algn="ctr" marR="324485">
                        <a:lnSpc>
                          <a:spcPct val="100000"/>
                        </a:lnSpc>
                        <a:tabLst>
                          <a:tab pos="2310130" algn="l"/>
                        </a:tabLst>
                      </a:pP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Sľudenľ	</a:t>
                      </a: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Faculľy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R="188595">
                        <a:lnSpc>
                          <a:spcPct val="100000"/>
                        </a:lnSpc>
                        <a:tabLst>
                          <a:tab pos="2162175" algn="l"/>
                        </a:tabLst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SPI	</a:t>
                      </a: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Salaíy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0637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52425">
                        <a:lnSpc>
                          <a:spcPct val="100000"/>
                        </a:lnSpc>
                        <a:spcBef>
                          <a:spcPts val="1610"/>
                        </a:spcBef>
                        <a:tabLst>
                          <a:tab pos="1586230" algn="l"/>
                        </a:tabLst>
                      </a:pPr>
                      <a:r>
                        <a:rPr dirty="0" baseline="-9259" sz="2700" spc="-209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Name	</a:t>
                      </a: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Addíess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L="172720">
                        <a:lnSpc>
                          <a:spcPts val="1864"/>
                        </a:lnSpc>
                        <a:spcBef>
                          <a:spcPts val="5"/>
                        </a:spcBef>
                        <a:tabLst>
                          <a:tab pos="3252470" algn="l"/>
                        </a:tabLst>
                      </a:pPr>
                      <a:r>
                        <a:rPr dirty="0" sz="1800" spc="-1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SPI	</a:t>
                      </a: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Salaíy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 algn="ctr" marR="55880">
                        <a:lnSpc>
                          <a:spcPts val="1864"/>
                        </a:lnSpc>
                      </a:pPr>
                      <a:r>
                        <a:rPr dirty="0" sz="18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Peíson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 marR="50165">
                        <a:lnSpc>
                          <a:spcPct val="100000"/>
                        </a:lnSpc>
                      </a:pPr>
                      <a:r>
                        <a:rPr dirty="0" sz="1200" spc="-9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ISA</a:t>
                      </a:r>
                      <a:endParaRPr sz="12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65100">
                        <a:lnSpc>
                          <a:spcPct val="100000"/>
                        </a:lnSpc>
                        <a:tabLst>
                          <a:tab pos="2310130" algn="l"/>
                        </a:tabLst>
                      </a:pPr>
                      <a:r>
                        <a:rPr dirty="0" sz="1800" spc="-9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Sľudenľ	</a:t>
                      </a: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Faculľy</a:t>
                      </a:r>
                      <a:endParaRPr sz="1800">
                        <a:latin typeface="Roboto Bk"/>
                        <a:cs typeface="Roboto B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R="139065">
                        <a:lnSpc>
                          <a:spcPct val="100000"/>
                        </a:lnSpc>
                        <a:tabLst>
                          <a:tab pos="2191385" algn="l"/>
                        </a:tabLst>
                      </a:pPr>
                      <a:r>
                        <a:rPr dirty="0" baseline="3086" sz="2700" spc="-217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SPI	</a:t>
                      </a:r>
                      <a:r>
                        <a:rPr dirty="0" sz="1800" spc="-10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Salaíy</a:t>
                      </a:r>
                      <a:endParaRPr sz="1800">
                        <a:latin typeface="Roboto Bk"/>
                        <a:cs typeface="Roboto Bk"/>
                      </a:endParaRPr>
                    </a:p>
                  </a:txBody>
                  <a:tcPr marL="0" marR="0" marB="0" marT="20447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7029953" y="2449826"/>
            <a:ext cx="4222115" cy="3584575"/>
            <a:chOff x="7029953" y="2449826"/>
            <a:chExt cx="4222115" cy="3584575"/>
          </a:xfrm>
        </p:grpSpPr>
        <p:sp>
          <p:nvSpPr>
            <p:cNvPr id="18" name="object 18"/>
            <p:cNvSpPr/>
            <p:nvPr/>
          </p:nvSpPr>
          <p:spPr>
            <a:xfrm>
              <a:off x="7129715" y="4746105"/>
              <a:ext cx="1463040" cy="457200"/>
            </a:xfrm>
            <a:custGeom>
              <a:avLst/>
              <a:gdLst/>
              <a:ahLst/>
              <a:cxnLst/>
              <a:rect l="l" t="t" r="r" b="b"/>
              <a:pathLst>
                <a:path w="1463040" h="457200">
                  <a:moveTo>
                    <a:pt x="0" y="0"/>
                  </a:moveTo>
                  <a:lnTo>
                    <a:pt x="1463040" y="0"/>
                  </a:lnTo>
                  <a:lnTo>
                    <a:pt x="1463040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28427" y="5203937"/>
              <a:ext cx="907415" cy="803910"/>
            </a:xfrm>
            <a:custGeom>
              <a:avLst/>
              <a:gdLst/>
              <a:ahLst/>
              <a:cxnLst/>
              <a:rect l="l" t="t" r="r" b="b"/>
              <a:pathLst>
                <a:path w="907415" h="803910">
                  <a:moveTo>
                    <a:pt x="0" y="598173"/>
                  </a:moveTo>
                  <a:lnTo>
                    <a:pt x="4141" y="570256"/>
                  </a:lnTo>
                  <a:lnTo>
                    <a:pt x="16206" y="543480"/>
                  </a:lnTo>
                  <a:lnTo>
                    <a:pt x="61944" y="494332"/>
                  </a:lnTo>
                  <a:lnTo>
                    <a:pt x="94535" y="472452"/>
                  </a:lnTo>
                  <a:lnTo>
                    <a:pt x="132887" y="452693"/>
                  </a:lnTo>
                  <a:lnTo>
                    <a:pt x="176459" y="435302"/>
                  </a:lnTo>
                  <a:lnTo>
                    <a:pt x="224711" y="420523"/>
                  </a:lnTo>
                  <a:lnTo>
                    <a:pt x="277103" y="408602"/>
                  </a:lnTo>
                  <a:lnTo>
                    <a:pt x="333092" y="399783"/>
                  </a:lnTo>
                  <a:lnTo>
                    <a:pt x="392140" y="394312"/>
                  </a:lnTo>
                  <a:lnTo>
                    <a:pt x="453705" y="392433"/>
                  </a:lnTo>
                  <a:lnTo>
                    <a:pt x="515271" y="394312"/>
                  </a:lnTo>
                  <a:lnTo>
                    <a:pt x="574319" y="399783"/>
                  </a:lnTo>
                  <a:lnTo>
                    <a:pt x="630308" y="408602"/>
                  </a:lnTo>
                  <a:lnTo>
                    <a:pt x="682700" y="420523"/>
                  </a:lnTo>
                  <a:lnTo>
                    <a:pt x="730952" y="435302"/>
                  </a:lnTo>
                  <a:lnTo>
                    <a:pt x="774524" y="452693"/>
                  </a:lnTo>
                  <a:lnTo>
                    <a:pt x="812876" y="472452"/>
                  </a:lnTo>
                  <a:lnTo>
                    <a:pt x="845468" y="494332"/>
                  </a:lnTo>
                  <a:lnTo>
                    <a:pt x="891205" y="543480"/>
                  </a:lnTo>
                  <a:lnTo>
                    <a:pt x="907412" y="598173"/>
                  </a:lnTo>
                  <a:lnTo>
                    <a:pt x="891205" y="652867"/>
                  </a:lnTo>
                  <a:lnTo>
                    <a:pt x="845468" y="702014"/>
                  </a:lnTo>
                  <a:lnTo>
                    <a:pt x="812876" y="723895"/>
                  </a:lnTo>
                  <a:lnTo>
                    <a:pt x="774524" y="743654"/>
                  </a:lnTo>
                  <a:lnTo>
                    <a:pt x="730952" y="761045"/>
                  </a:lnTo>
                  <a:lnTo>
                    <a:pt x="682700" y="775824"/>
                  </a:lnTo>
                  <a:lnTo>
                    <a:pt x="630308" y="787745"/>
                  </a:lnTo>
                  <a:lnTo>
                    <a:pt x="574319" y="796564"/>
                  </a:lnTo>
                  <a:lnTo>
                    <a:pt x="515271" y="802035"/>
                  </a:lnTo>
                  <a:lnTo>
                    <a:pt x="453705" y="803913"/>
                  </a:lnTo>
                  <a:lnTo>
                    <a:pt x="392140" y="802035"/>
                  </a:lnTo>
                  <a:lnTo>
                    <a:pt x="333092" y="796564"/>
                  </a:lnTo>
                  <a:lnTo>
                    <a:pt x="277103" y="787745"/>
                  </a:lnTo>
                  <a:lnTo>
                    <a:pt x="224711" y="775824"/>
                  </a:lnTo>
                  <a:lnTo>
                    <a:pt x="176459" y="761045"/>
                  </a:lnTo>
                  <a:lnTo>
                    <a:pt x="132887" y="743654"/>
                  </a:lnTo>
                  <a:lnTo>
                    <a:pt x="94535" y="723895"/>
                  </a:lnTo>
                  <a:lnTo>
                    <a:pt x="61944" y="702014"/>
                  </a:lnTo>
                  <a:lnTo>
                    <a:pt x="16206" y="652867"/>
                  </a:lnTo>
                  <a:lnTo>
                    <a:pt x="4141" y="626091"/>
                  </a:lnTo>
                  <a:lnTo>
                    <a:pt x="0" y="598173"/>
                  </a:lnTo>
                  <a:close/>
                </a:path>
                <a:path w="907415" h="803910">
                  <a:moveTo>
                    <a:pt x="457199" y="0"/>
                  </a:moveTo>
                  <a:lnTo>
                    <a:pt x="453706" y="402335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415715" y="4746105"/>
              <a:ext cx="1463040" cy="457200"/>
            </a:xfrm>
            <a:custGeom>
              <a:avLst/>
              <a:gdLst/>
              <a:ahLst/>
              <a:cxnLst/>
              <a:rect l="l" t="t" r="r" b="b"/>
              <a:pathLst>
                <a:path w="1463040" h="457200">
                  <a:moveTo>
                    <a:pt x="0" y="0"/>
                  </a:moveTo>
                  <a:lnTo>
                    <a:pt x="1463040" y="0"/>
                  </a:lnTo>
                  <a:lnTo>
                    <a:pt x="1463040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568938" y="5216003"/>
              <a:ext cx="1064895" cy="803910"/>
            </a:xfrm>
            <a:custGeom>
              <a:avLst/>
              <a:gdLst/>
              <a:ahLst/>
              <a:cxnLst/>
              <a:rect l="l" t="t" r="r" b="b"/>
              <a:pathLst>
                <a:path w="1064895" h="803910">
                  <a:moveTo>
                    <a:pt x="0" y="598175"/>
                  </a:moveTo>
                  <a:lnTo>
                    <a:pt x="4147" y="572368"/>
                  </a:lnTo>
                  <a:lnTo>
                    <a:pt x="16256" y="547517"/>
                  </a:lnTo>
                  <a:lnTo>
                    <a:pt x="62365" y="501456"/>
                  </a:lnTo>
                  <a:lnTo>
                    <a:pt x="95368" y="480632"/>
                  </a:lnTo>
                  <a:lnTo>
                    <a:pt x="134337" y="461535"/>
                  </a:lnTo>
                  <a:lnTo>
                    <a:pt x="178774" y="444360"/>
                  </a:lnTo>
                  <a:lnTo>
                    <a:pt x="228180" y="429297"/>
                  </a:lnTo>
                  <a:lnTo>
                    <a:pt x="282056" y="416541"/>
                  </a:lnTo>
                  <a:lnTo>
                    <a:pt x="339904" y="406284"/>
                  </a:lnTo>
                  <a:lnTo>
                    <a:pt x="401224" y="398719"/>
                  </a:lnTo>
                  <a:lnTo>
                    <a:pt x="465518" y="394039"/>
                  </a:lnTo>
                  <a:lnTo>
                    <a:pt x="532287" y="392435"/>
                  </a:lnTo>
                  <a:lnTo>
                    <a:pt x="599056" y="394039"/>
                  </a:lnTo>
                  <a:lnTo>
                    <a:pt x="663350" y="398719"/>
                  </a:lnTo>
                  <a:lnTo>
                    <a:pt x="724670" y="406284"/>
                  </a:lnTo>
                  <a:lnTo>
                    <a:pt x="782518" y="416541"/>
                  </a:lnTo>
                  <a:lnTo>
                    <a:pt x="836394" y="429297"/>
                  </a:lnTo>
                  <a:lnTo>
                    <a:pt x="885800" y="444360"/>
                  </a:lnTo>
                  <a:lnTo>
                    <a:pt x="930237" y="461535"/>
                  </a:lnTo>
                  <a:lnTo>
                    <a:pt x="969206" y="480632"/>
                  </a:lnTo>
                  <a:lnTo>
                    <a:pt x="1002209" y="501456"/>
                  </a:lnTo>
                  <a:lnTo>
                    <a:pt x="1048318" y="547517"/>
                  </a:lnTo>
                  <a:lnTo>
                    <a:pt x="1064574" y="598175"/>
                  </a:lnTo>
                  <a:lnTo>
                    <a:pt x="1048318" y="648834"/>
                  </a:lnTo>
                  <a:lnTo>
                    <a:pt x="1002209" y="694895"/>
                  </a:lnTo>
                  <a:lnTo>
                    <a:pt x="969206" y="715719"/>
                  </a:lnTo>
                  <a:lnTo>
                    <a:pt x="930237" y="734816"/>
                  </a:lnTo>
                  <a:lnTo>
                    <a:pt x="885800" y="751991"/>
                  </a:lnTo>
                  <a:lnTo>
                    <a:pt x="836394" y="767054"/>
                  </a:lnTo>
                  <a:lnTo>
                    <a:pt x="782518" y="779810"/>
                  </a:lnTo>
                  <a:lnTo>
                    <a:pt x="724670" y="790067"/>
                  </a:lnTo>
                  <a:lnTo>
                    <a:pt x="663350" y="797632"/>
                  </a:lnTo>
                  <a:lnTo>
                    <a:pt x="599056" y="802312"/>
                  </a:lnTo>
                  <a:lnTo>
                    <a:pt x="532287" y="803915"/>
                  </a:lnTo>
                  <a:lnTo>
                    <a:pt x="465518" y="802312"/>
                  </a:lnTo>
                  <a:lnTo>
                    <a:pt x="401224" y="797632"/>
                  </a:lnTo>
                  <a:lnTo>
                    <a:pt x="339904" y="790067"/>
                  </a:lnTo>
                  <a:lnTo>
                    <a:pt x="282056" y="779810"/>
                  </a:lnTo>
                  <a:lnTo>
                    <a:pt x="228180" y="767054"/>
                  </a:lnTo>
                  <a:lnTo>
                    <a:pt x="178774" y="751991"/>
                  </a:lnTo>
                  <a:lnTo>
                    <a:pt x="134337" y="734816"/>
                  </a:lnTo>
                  <a:lnTo>
                    <a:pt x="95368" y="715719"/>
                  </a:lnTo>
                  <a:lnTo>
                    <a:pt x="62365" y="694895"/>
                  </a:lnTo>
                  <a:lnTo>
                    <a:pt x="16256" y="648834"/>
                  </a:lnTo>
                  <a:lnTo>
                    <a:pt x="4147" y="623983"/>
                  </a:lnTo>
                  <a:lnTo>
                    <a:pt x="0" y="598175"/>
                  </a:lnTo>
                  <a:close/>
                </a:path>
                <a:path w="1064895" h="803910">
                  <a:moveTo>
                    <a:pt x="532287" y="0"/>
                  </a:moveTo>
                  <a:lnTo>
                    <a:pt x="532287" y="402335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315327" y="3226113"/>
              <a:ext cx="1463040" cy="457200"/>
            </a:xfrm>
            <a:custGeom>
              <a:avLst/>
              <a:gdLst/>
              <a:ahLst/>
              <a:cxnLst/>
              <a:rect l="l" t="t" r="r" b="b"/>
              <a:pathLst>
                <a:path w="1463040" h="457200">
                  <a:moveTo>
                    <a:pt x="0" y="0"/>
                  </a:moveTo>
                  <a:lnTo>
                    <a:pt x="1463039" y="0"/>
                  </a:lnTo>
                  <a:lnTo>
                    <a:pt x="146303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44240" y="2464113"/>
              <a:ext cx="4193540" cy="2282190"/>
            </a:xfrm>
            <a:custGeom>
              <a:avLst/>
              <a:gdLst/>
              <a:ahLst/>
              <a:cxnLst/>
              <a:rect l="l" t="t" r="r" b="b"/>
              <a:pathLst>
                <a:path w="4193540" h="2282190">
                  <a:moveTo>
                    <a:pt x="952634" y="241292"/>
                  </a:moveTo>
                  <a:lnTo>
                    <a:pt x="956808" y="215485"/>
                  </a:lnTo>
                  <a:lnTo>
                    <a:pt x="968997" y="190634"/>
                  </a:lnTo>
                  <a:lnTo>
                    <a:pt x="1015409" y="144573"/>
                  </a:lnTo>
                  <a:lnTo>
                    <a:pt x="1048628" y="123749"/>
                  </a:lnTo>
                  <a:lnTo>
                    <a:pt x="1087853" y="104652"/>
                  </a:lnTo>
                  <a:lnTo>
                    <a:pt x="1132582" y="87477"/>
                  </a:lnTo>
                  <a:lnTo>
                    <a:pt x="1182312" y="72414"/>
                  </a:lnTo>
                  <a:lnTo>
                    <a:pt x="1236542" y="59658"/>
                  </a:lnTo>
                  <a:lnTo>
                    <a:pt x="1294769" y="49401"/>
                  </a:lnTo>
                  <a:lnTo>
                    <a:pt x="1356492" y="41836"/>
                  </a:lnTo>
                  <a:lnTo>
                    <a:pt x="1421208" y="37156"/>
                  </a:lnTo>
                  <a:lnTo>
                    <a:pt x="1488415" y="35552"/>
                  </a:lnTo>
                  <a:lnTo>
                    <a:pt x="1555623" y="37156"/>
                  </a:lnTo>
                  <a:lnTo>
                    <a:pt x="1620339" y="41836"/>
                  </a:lnTo>
                  <a:lnTo>
                    <a:pt x="1682061" y="49401"/>
                  </a:lnTo>
                  <a:lnTo>
                    <a:pt x="1740289" y="59658"/>
                  </a:lnTo>
                  <a:lnTo>
                    <a:pt x="1794519" y="72414"/>
                  </a:lnTo>
                  <a:lnTo>
                    <a:pt x="1844249" y="87477"/>
                  </a:lnTo>
                  <a:lnTo>
                    <a:pt x="1888978" y="104652"/>
                  </a:lnTo>
                  <a:lnTo>
                    <a:pt x="1928203" y="123749"/>
                  </a:lnTo>
                  <a:lnTo>
                    <a:pt x="1961422" y="144573"/>
                  </a:lnTo>
                  <a:lnTo>
                    <a:pt x="2007834" y="190634"/>
                  </a:lnTo>
                  <a:lnTo>
                    <a:pt x="2024197" y="241292"/>
                  </a:lnTo>
                  <a:lnTo>
                    <a:pt x="2007834" y="291951"/>
                  </a:lnTo>
                  <a:lnTo>
                    <a:pt x="1961422" y="338012"/>
                  </a:lnTo>
                  <a:lnTo>
                    <a:pt x="1928203" y="358836"/>
                  </a:lnTo>
                  <a:lnTo>
                    <a:pt x="1888978" y="377933"/>
                  </a:lnTo>
                  <a:lnTo>
                    <a:pt x="1844249" y="395108"/>
                  </a:lnTo>
                  <a:lnTo>
                    <a:pt x="1794519" y="410171"/>
                  </a:lnTo>
                  <a:lnTo>
                    <a:pt x="1740289" y="422927"/>
                  </a:lnTo>
                  <a:lnTo>
                    <a:pt x="1682061" y="433184"/>
                  </a:lnTo>
                  <a:lnTo>
                    <a:pt x="1620339" y="440749"/>
                  </a:lnTo>
                  <a:lnTo>
                    <a:pt x="1555623" y="445429"/>
                  </a:lnTo>
                  <a:lnTo>
                    <a:pt x="1488415" y="447032"/>
                  </a:lnTo>
                  <a:lnTo>
                    <a:pt x="1421208" y="445429"/>
                  </a:lnTo>
                  <a:lnTo>
                    <a:pt x="1356492" y="440749"/>
                  </a:lnTo>
                  <a:lnTo>
                    <a:pt x="1294769" y="433184"/>
                  </a:lnTo>
                  <a:lnTo>
                    <a:pt x="1236542" y="422927"/>
                  </a:lnTo>
                  <a:lnTo>
                    <a:pt x="1182312" y="410171"/>
                  </a:lnTo>
                  <a:lnTo>
                    <a:pt x="1132582" y="395108"/>
                  </a:lnTo>
                  <a:lnTo>
                    <a:pt x="1087853" y="377933"/>
                  </a:lnTo>
                  <a:lnTo>
                    <a:pt x="1048628" y="358836"/>
                  </a:lnTo>
                  <a:lnTo>
                    <a:pt x="1015409" y="338012"/>
                  </a:lnTo>
                  <a:lnTo>
                    <a:pt x="968997" y="291951"/>
                  </a:lnTo>
                  <a:lnTo>
                    <a:pt x="956808" y="267100"/>
                  </a:lnTo>
                  <a:lnTo>
                    <a:pt x="952634" y="241292"/>
                  </a:lnTo>
                  <a:close/>
                </a:path>
                <a:path w="4193540" h="2282190">
                  <a:moveTo>
                    <a:pt x="2002606" y="761999"/>
                  </a:moveTo>
                  <a:lnTo>
                    <a:pt x="1488406" y="446999"/>
                  </a:lnTo>
                </a:path>
                <a:path w="4193540" h="2282190">
                  <a:moveTo>
                    <a:pt x="2125578" y="205739"/>
                  </a:moveTo>
                  <a:lnTo>
                    <a:pt x="2129205" y="184704"/>
                  </a:lnTo>
                  <a:lnTo>
                    <a:pt x="2139849" y="164276"/>
                  </a:lnTo>
                  <a:lnTo>
                    <a:pt x="2180781" y="125656"/>
                  </a:lnTo>
                  <a:lnTo>
                    <a:pt x="2245548" y="90708"/>
                  </a:lnTo>
                  <a:lnTo>
                    <a:pt x="2285988" y="74870"/>
                  </a:lnTo>
                  <a:lnTo>
                    <a:pt x="2331326" y="60259"/>
                  </a:lnTo>
                  <a:lnTo>
                    <a:pt x="2381211" y="46981"/>
                  </a:lnTo>
                  <a:lnTo>
                    <a:pt x="2435290" y="35137"/>
                  </a:lnTo>
                  <a:lnTo>
                    <a:pt x="2493208" y="24831"/>
                  </a:lnTo>
                  <a:lnTo>
                    <a:pt x="2554614" y="16168"/>
                  </a:lnTo>
                  <a:lnTo>
                    <a:pt x="2619154" y="9249"/>
                  </a:lnTo>
                  <a:lnTo>
                    <a:pt x="2686475" y="4179"/>
                  </a:lnTo>
                  <a:lnTo>
                    <a:pt x="2756223" y="1062"/>
                  </a:lnTo>
                  <a:lnTo>
                    <a:pt x="2828046" y="0"/>
                  </a:lnTo>
                  <a:lnTo>
                    <a:pt x="2899870" y="1062"/>
                  </a:lnTo>
                  <a:lnTo>
                    <a:pt x="2969618" y="4179"/>
                  </a:lnTo>
                  <a:lnTo>
                    <a:pt x="3036939" y="9249"/>
                  </a:lnTo>
                  <a:lnTo>
                    <a:pt x="3101479" y="16168"/>
                  </a:lnTo>
                  <a:lnTo>
                    <a:pt x="3162885" y="24831"/>
                  </a:lnTo>
                  <a:lnTo>
                    <a:pt x="3220803" y="35137"/>
                  </a:lnTo>
                  <a:lnTo>
                    <a:pt x="3274882" y="46981"/>
                  </a:lnTo>
                  <a:lnTo>
                    <a:pt x="3324767" y="60259"/>
                  </a:lnTo>
                  <a:lnTo>
                    <a:pt x="3370105" y="74870"/>
                  </a:lnTo>
                  <a:lnTo>
                    <a:pt x="3410545" y="90708"/>
                  </a:lnTo>
                  <a:lnTo>
                    <a:pt x="3445731" y="107672"/>
                  </a:lnTo>
                  <a:lnTo>
                    <a:pt x="3498934" y="144559"/>
                  </a:lnTo>
                  <a:lnTo>
                    <a:pt x="3526888" y="184704"/>
                  </a:lnTo>
                  <a:lnTo>
                    <a:pt x="3530515" y="205739"/>
                  </a:lnTo>
                  <a:lnTo>
                    <a:pt x="3516244" y="247203"/>
                  </a:lnTo>
                  <a:lnTo>
                    <a:pt x="3475312" y="285823"/>
                  </a:lnTo>
                  <a:lnTo>
                    <a:pt x="3410545" y="320771"/>
                  </a:lnTo>
                  <a:lnTo>
                    <a:pt x="3370105" y="336609"/>
                  </a:lnTo>
                  <a:lnTo>
                    <a:pt x="3324767" y="351220"/>
                  </a:lnTo>
                  <a:lnTo>
                    <a:pt x="3274882" y="364498"/>
                  </a:lnTo>
                  <a:lnTo>
                    <a:pt x="3220803" y="376342"/>
                  </a:lnTo>
                  <a:lnTo>
                    <a:pt x="3162885" y="386648"/>
                  </a:lnTo>
                  <a:lnTo>
                    <a:pt x="3101479" y="395311"/>
                  </a:lnTo>
                  <a:lnTo>
                    <a:pt x="3036939" y="402230"/>
                  </a:lnTo>
                  <a:lnTo>
                    <a:pt x="2969618" y="407300"/>
                  </a:lnTo>
                  <a:lnTo>
                    <a:pt x="2899870" y="410417"/>
                  </a:lnTo>
                  <a:lnTo>
                    <a:pt x="2828046" y="411479"/>
                  </a:lnTo>
                  <a:lnTo>
                    <a:pt x="2756223" y="410417"/>
                  </a:lnTo>
                  <a:lnTo>
                    <a:pt x="2686475" y="407300"/>
                  </a:lnTo>
                  <a:lnTo>
                    <a:pt x="2619154" y="402230"/>
                  </a:lnTo>
                  <a:lnTo>
                    <a:pt x="2554614" y="395311"/>
                  </a:lnTo>
                  <a:lnTo>
                    <a:pt x="2493208" y="386648"/>
                  </a:lnTo>
                  <a:lnTo>
                    <a:pt x="2435290" y="376342"/>
                  </a:lnTo>
                  <a:lnTo>
                    <a:pt x="2381211" y="364498"/>
                  </a:lnTo>
                  <a:lnTo>
                    <a:pt x="2331326" y="351220"/>
                  </a:lnTo>
                  <a:lnTo>
                    <a:pt x="2285988" y="336609"/>
                  </a:lnTo>
                  <a:lnTo>
                    <a:pt x="2245548" y="320771"/>
                  </a:lnTo>
                  <a:lnTo>
                    <a:pt x="2210362" y="303807"/>
                  </a:lnTo>
                  <a:lnTo>
                    <a:pt x="2157159" y="266920"/>
                  </a:lnTo>
                  <a:lnTo>
                    <a:pt x="2129205" y="226775"/>
                  </a:lnTo>
                  <a:lnTo>
                    <a:pt x="2125578" y="205739"/>
                  </a:lnTo>
                  <a:close/>
                </a:path>
                <a:path w="4193540" h="2282190">
                  <a:moveTo>
                    <a:pt x="2828046" y="411479"/>
                  </a:moveTo>
                  <a:lnTo>
                    <a:pt x="2002746" y="761879"/>
                  </a:lnTo>
                </a:path>
                <a:path w="4193540" h="2282190">
                  <a:moveTo>
                    <a:pt x="0" y="791204"/>
                  </a:moveTo>
                  <a:lnTo>
                    <a:pt x="4141" y="763287"/>
                  </a:lnTo>
                  <a:lnTo>
                    <a:pt x="16206" y="736511"/>
                  </a:lnTo>
                  <a:lnTo>
                    <a:pt x="61944" y="687364"/>
                  </a:lnTo>
                  <a:lnTo>
                    <a:pt x="94535" y="665483"/>
                  </a:lnTo>
                  <a:lnTo>
                    <a:pt x="132887" y="645724"/>
                  </a:lnTo>
                  <a:lnTo>
                    <a:pt x="176460" y="628333"/>
                  </a:lnTo>
                  <a:lnTo>
                    <a:pt x="224712" y="613554"/>
                  </a:lnTo>
                  <a:lnTo>
                    <a:pt x="277103" y="601633"/>
                  </a:lnTo>
                  <a:lnTo>
                    <a:pt x="333093" y="592814"/>
                  </a:lnTo>
                  <a:lnTo>
                    <a:pt x="392141" y="587343"/>
                  </a:lnTo>
                  <a:lnTo>
                    <a:pt x="453706" y="585464"/>
                  </a:lnTo>
                  <a:lnTo>
                    <a:pt x="515272" y="587343"/>
                  </a:lnTo>
                  <a:lnTo>
                    <a:pt x="574320" y="592814"/>
                  </a:lnTo>
                  <a:lnTo>
                    <a:pt x="630309" y="601633"/>
                  </a:lnTo>
                  <a:lnTo>
                    <a:pt x="682701" y="613554"/>
                  </a:lnTo>
                  <a:lnTo>
                    <a:pt x="730953" y="628333"/>
                  </a:lnTo>
                  <a:lnTo>
                    <a:pt x="774525" y="645724"/>
                  </a:lnTo>
                  <a:lnTo>
                    <a:pt x="812877" y="665483"/>
                  </a:lnTo>
                  <a:lnTo>
                    <a:pt x="845469" y="687364"/>
                  </a:lnTo>
                  <a:lnTo>
                    <a:pt x="891206" y="736511"/>
                  </a:lnTo>
                  <a:lnTo>
                    <a:pt x="907413" y="791204"/>
                  </a:lnTo>
                  <a:lnTo>
                    <a:pt x="891206" y="845898"/>
                  </a:lnTo>
                  <a:lnTo>
                    <a:pt x="845469" y="895045"/>
                  </a:lnTo>
                  <a:lnTo>
                    <a:pt x="812877" y="916926"/>
                  </a:lnTo>
                  <a:lnTo>
                    <a:pt x="774525" y="936685"/>
                  </a:lnTo>
                  <a:lnTo>
                    <a:pt x="730953" y="954076"/>
                  </a:lnTo>
                  <a:lnTo>
                    <a:pt x="682701" y="968855"/>
                  </a:lnTo>
                  <a:lnTo>
                    <a:pt x="630309" y="980776"/>
                  </a:lnTo>
                  <a:lnTo>
                    <a:pt x="574320" y="989595"/>
                  </a:lnTo>
                  <a:lnTo>
                    <a:pt x="515272" y="995066"/>
                  </a:lnTo>
                  <a:lnTo>
                    <a:pt x="453706" y="996944"/>
                  </a:lnTo>
                  <a:lnTo>
                    <a:pt x="392141" y="995066"/>
                  </a:lnTo>
                  <a:lnTo>
                    <a:pt x="333093" y="989595"/>
                  </a:lnTo>
                  <a:lnTo>
                    <a:pt x="277103" y="980776"/>
                  </a:lnTo>
                  <a:lnTo>
                    <a:pt x="224712" y="968855"/>
                  </a:lnTo>
                  <a:lnTo>
                    <a:pt x="176460" y="954076"/>
                  </a:lnTo>
                  <a:lnTo>
                    <a:pt x="132887" y="936685"/>
                  </a:lnTo>
                  <a:lnTo>
                    <a:pt x="94535" y="916926"/>
                  </a:lnTo>
                  <a:lnTo>
                    <a:pt x="61944" y="895045"/>
                  </a:lnTo>
                  <a:lnTo>
                    <a:pt x="16206" y="845898"/>
                  </a:lnTo>
                  <a:lnTo>
                    <a:pt x="4141" y="819122"/>
                  </a:lnTo>
                  <a:lnTo>
                    <a:pt x="0" y="791204"/>
                  </a:lnTo>
                  <a:close/>
                </a:path>
                <a:path w="4193540" h="2282190">
                  <a:moveTo>
                    <a:pt x="3128665" y="791204"/>
                  </a:moveTo>
                  <a:lnTo>
                    <a:pt x="3132813" y="765397"/>
                  </a:lnTo>
                  <a:lnTo>
                    <a:pt x="3144922" y="740546"/>
                  </a:lnTo>
                  <a:lnTo>
                    <a:pt x="3191031" y="694485"/>
                  </a:lnTo>
                  <a:lnTo>
                    <a:pt x="3224033" y="673661"/>
                  </a:lnTo>
                  <a:lnTo>
                    <a:pt x="3263002" y="654564"/>
                  </a:lnTo>
                  <a:lnTo>
                    <a:pt x="3307439" y="637389"/>
                  </a:lnTo>
                  <a:lnTo>
                    <a:pt x="3356845" y="622326"/>
                  </a:lnTo>
                  <a:lnTo>
                    <a:pt x="3410722" y="609570"/>
                  </a:lnTo>
                  <a:lnTo>
                    <a:pt x="3468569" y="599313"/>
                  </a:lnTo>
                  <a:lnTo>
                    <a:pt x="3529890" y="591748"/>
                  </a:lnTo>
                  <a:lnTo>
                    <a:pt x="3594184" y="587068"/>
                  </a:lnTo>
                  <a:lnTo>
                    <a:pt x="3660953" y="585464"/>
                  </a:lnTo>
                  <a:lnTo>
                    <a:pt x="3727722" y="587068"/>
                  </a:lnTo>
                  <a:lnTo>
                    <a:pt x="3792016" y="591748"/>
                  </a:lnTo>
                  <a:lnTo>
                    <a:pt x="3853336" y="599313"/>
                  </a:lnTo>
                  <a:lnTo>
                    <a:pt x="3911184" y="609570"/>
                  </a:lnTo>
                  <a:lnTo>
                    <a:pt x="3965060" y="622326"/>
                  </a:lnTo>
                  <a:lnTo>
                    <a:pt x="4014466" y="637389"/>
                  </a:lnTo>
                  <a:lnTo>
                    <a:pt x="4058903" y="654564"/>
                  </a:lnTo>
                  <a:lnTo>
                    <a:pt x="4097872" y="673661"/>
                  </a:lnTo>
                  <a:lnTo>
                    <a:pt x="4130874" y="694485"/>
                  </a:lnTo>
                  <a:lnTo>
                    <a:pt x="4176984" y="740546"/>
                  </a:lnTo>
                  <a:lnTo>
                    <a:pt x="4193240" y="791204"/>
                  </a:lnTo>
                  <a:lnTo>
                    <a:pt x="4176984" y="841863"/>
                  </a:lnTo>
                  <a:lnTo>
                    <a:pt x="4130874" y="887924"/>
                  </a:lnTo>
                  <a:lnTo>
                    <a:pt x="4097872" y="908748"/>
                  </a:lnTo>
                  <a:lnTo>
                    <a:pt x="4058903" y="927845"/>
                  </a:lnTo>
                  <a:lnTo>
                    <a:pt x="4014466" y="945020"/>
                  </a:lnTo>
                  <a:lnTo>
                    <a:pt x="3965060" y="960083"/>
                  </a:lnTo>
                  <a:lnTo>
                    <a:pt x="3911184" y="972839"/>
                  </a:lnTo>
                  <a:lnTo>
                    <a:pt x="3853336" y="983096"/>
                  </a:lnTo>
                  <a:lnTo>
                    <a:pt x="3792016" y="990661"/>
                  </a:lnTo>
                  <a:lnTo>
                    <a:pt x="3727722" y="995341"/>
                  </a:lnTo>
                  <a:lnTo>
                    <a:pt x="3660953" y="996944"/>
                  </a:lnTo>
                  <a:lnTo>
                    <a:pt x="3594184" y="995341"/>
                  </a:lnTo>
                  <a:lnTo>
                    <a:pt x="3529890" y="990661"/>
                  </a:lnTo>
                  <a:lnTo>
                    <a:pt x="3468569" y="983096"/>
                  </a:lnTo>
                  <a:lnTo>
                    <a:pt x="3410722" y="972839"/>
                  </a:lnTo>
                  <a:lnTo>
                    <a:pt x="3356845" y="960083"/>
                  </a:lnTo>
                  <a:lnTo>
                    <a:pt x="3307439" y="945020"/>
                  </a:lnTo>
                  <a:lnTo>
                    <a:pt x="3263002" y="927845"/>
                  </a:lnTo>
                  <a:lnTo>
                    <a:pt x="3224033" y="908748"/>
                  </a:lnTo>
                  <a:lnTo>
                    <a:pt x="3191031" y="887924"/>
                  </a:lnTo>
                  <a:lnTo>
                    <a:pt x="3144922" y="841863"/>
                  </a:lnTo>
                  <a:lnTo>
                    <a:pt x="3132813" y="817012"/>
                  </a:lnTo>
                  <a:lnTo>
                    <a:pt x="3128665" y="791204"/>
                  </a:lnTo>
                  <a:close/>
                </a:path>
                <a:path w="4193540" h="2282190">
                  <a:moveTo>
                    <a:pt x="3284568" y="936685"/>
                  </a:moveTo>
                  <a:lnTo>
                    <a:pt x="2734068" y="990685"/>
                  </a:lnTo>
                </a:path>
                <a:path w="4193540" h="2282190">
                  <a:moveTo>
                    <a:pt x="1271086" y="990599"/>
                  </a:moveTo>
                  <a:lnTo>
                    <a:pt x="774586" y="936599"/>
                  </a:lnTo>
                </a:path>
                <a:path w="4193540" h="2282190">
                  <a:moveTo>
                    <a:pt x="3102995" y="2281991"/>
                  </a:moveTo>
                  <a:lnTo>
                    <a:pt x="2002595" y="1219091"/>
                  </a:lnTo>
                </a:path>
                <a:path w="4193540" h="2282190">
                  <a:moveTo>
                    <a:pt x="816995" y="2281991"/>
                  </a:moveTo>
                  <a:lnTo>
                    <a:pt x="2002595" y="1219091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643022" y="3991251"/>
              <a:ext cx="812800" cy="544830"/>
            </a:xfrm>
            <a:custGeom>
              <a:avLst/>
              <a:gdLst/>
              <a:ahLst/>
              <a:cxnLst/>
              <a:rect l="l" t="t" r="r" b="b"/>
              <a:pathLst>
                <a:path w="812800" h="544829">
                  <a:moveTo>
                    <a:pt x="0" y="0"/>
                  </a:moveTo>
                  <a:lnTo>
                    <a:pt x="812797" y="0"/>
                  </a:lnTo>
                  <a:lnTo>
                    <a:pt x="406398" y="54467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7846948" y="3669026"/>
            <a:ext cx="2314575" cy="2556510"/>
            <a:chOff x="7846948" y="3669026"/>
            <a:chExt cx="2314575" cy="2556510"/>
          </a:xfrm>
        </p:grpSpPr>
        <p:sp>
          <p:nvSpPr>
            <p:cNvPr id="26" name="object 26"/>
            <p:cNvSpPr/>
            <p:nvPr/>
          </p:nvSpPr>
          <p:spPr>
            <a:xfrm>
              <a:off x="7861235" y="3683313"/>
              <a:ext cx="2286000" cy="1062990"/>
            </a:xfrm>
            <a:custGeom>
              <a:avLst/>
              <a:gdLst/>
              <a:ahLst/>
              <a:cxnLst/>
              <a:rect l="l" t="t" r="r" b="b"/>
              <a:pathLst>
                <a:path w="2286000" h="1062989">
                  <a:moveTo>
                    <a:pt x="1185610" y="0"/>
                  </a:moveTo>
                  <a:lnTo>
                    <a:pt x="1188310" y="307799"/>
                  </a:lnTo>
                </a:path>
                <a:path w="2286000" h="1062989">
                  <a:moveTo>
                    <a:pt x="0" y="1062791"/>
                  </a:moveTo>
                  <a:lnTo>
                    <a:pt x="984899" y="580391"/>
                  </a:lnTo>
                </a:path>
                <a:path w="2286000" h="1062989">
                  <a:moveTo>
                    <a:pt x="2285999" y="1062791"/>
                  </a:moveTo>
                  <a:lnTo>
                    <a:pt x="1391399" y="580391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08109" y="4021251"/>
              <a:ext cx="673735" cy="2197735"/>
            </a:xfrm>
            <a:custGeom>
              <a:avLst/>
              <a:gdLst/>
              <a:ahLst/>
              <a:cxnLst/>
              <a:rect l="l" t="t" r="r" b="b"/>
              <a:pathLst>
                <a:path w="673734" h="2197735">
                  <a:moveTo>
                    <a:pt x="336772" y="2197406"/>
                  </a:moveTo>
                  <a:lnTo>
                    <a:pt x="0" y="1860633"/>
                  </a:lnTo>
                  <a:lnTo>
                    <a:pt x="168385" y="1860633"/>
                  </a:lnTo>
                  <a:lnTo>
                    <a:pt x="168385" y="0"/>
                  </a:lnTo>
                  <a:lnTo>
                    <a:pt x="505159" y="0"/>
                  </a:lnTo>
                  <a:lnTo>
                    <a:pt x="505159" y="1860633"/>
                  </a:lnTo>
                  <a:lnTo>
                    <a:pt x="673545" y="1860633"/>
                  </a:lnTo>
                  <a:lnTo>
                    <a:pt x="336772" y="2197406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708109" y="4021251"/>
              <a:ext cx="673735" cy="2197735"/>
            </a:xfrm>
            <a:custGeom>
              <a:avLst/>
              <a:gdLst/>
              <a:ahLst/>
              <a:cxnLst/>
              <a:rect l="l" t="t" r="r" b="b"/>
              <a:pathLst>
                <a:path w="673734" h="2197735">
                  <a:moveTo>
                    <a:pt x="0" y="1860633"/>
                  </a:moveTo>
                  <a:lnTo>
                    <a:pt x="336772" y="2197406"/>
                  </a:lnTo>
                  <a:lnTo>
                    <a:pt x="673545" y="1860633"/>
                  </a:lnTo>
                  <a:lnTo>
                    <a:pt x="505159" y="1860633"/>
                  </a:lnTo>
                  <a:lnTo>
                    <a:pt x="505159" y="0"/>
                  </a:lnTo>
                  <a:lnTo>
                    <a:pt x="168385" y="0"/>
                  </a:lnTo>
                  <a:lnTo>
                    <a:pt x="168385" y="1860633"/>
                  </a:lnTo>
                  <a:lnTo>
                    <a:pt x="0" y="1860633"/>
                  </a:lnTo>
                  <a:close/>
                </a:path>
              </a:pathLst>
            </a:custGeom>
            <a:ln w="12699">
              <a:solidFill>
                <a:srgbClr val="68686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8902389" y="4139629"/>
            <a:ext cx="293370" cy="179641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90" b="1">
                <a:solidFill>
                  <a:srgbClr val="FFFFFF"/>
                </a:solidFill>
                <a:latin typeface="Roboto Bk"/>
                <a:cs typeface="Roboto Bk"/>
              </a:rPr>
              <a:t>T</a:t>
            </a:r>
            <a:r>
              <a:rPr dirty="0" sz="1800" spc="-5" b="1">
                <a:solidFill>
                  <a:srgbClr val="FFFFFF"/>
                </a:solidFill>
                <a:latin typeface="Roboto Bk"/>
                <a:cs typeface="Roboto Bk"/>
              </a:rPr>
              <a:t>op-dow</a:t>
            </a:r>
            <a:r>
              <a:rPr dirty="0" sz="1800" b="1">
                <a:solidFill>
                  <a:srgbClr val="FFFFFF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1800" b="1">
                <a:solidFill>
                  <a:srgbClr val="FFFFFF"/>
                </a:solidFill>
                <a:latin typeface="Roboto Bk"/>
                <a:cs typeface="Roboto Bk"/>
              </a:rPr>
              <a:t>app</a:t>
            </a:r>
            <a:r>
              <a:rPr dirty="0" sz="1800" spc="-20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1800" spc="-5" b="1">
                <a:solidFill>
                  <a:srgbClr val="FFFFFF"/>
                </a:solidFill>
                <a:latin typeface="Roboto Bk"/>
                <a:cs typeface="Roboto Bk"/>
              </a:rPr>
              <a:t>oach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570293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Geneíalifiation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80">
                <a:solidFill>
                  <a:srgbClr val="363636"/>
                </a:solidFill>
                <a:latin typeface="Arial"/>
                <a:cs typeface="Arial"/>
              </a:rPr>
              <a:t>v/s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Specialifiation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415" y="854927"/>
          <a:ext cx="11944350" cy="437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4555"/>
                <a:gridCol w="5964555"/>
              </a:tblGrid>
              <a:tr h="63198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18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Geneíalifiation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400" spc="-18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Specialifiation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26218">
                <a:tc>
                  <a:txBody>
                    <a:bodyPr/>
                    <a:lstStyle/>
                    <a:p>
                      <a:pPr marL="85725" marR="3124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Th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oces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1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spc="-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eatio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2400" spc="-4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ou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spc="-4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aíious 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entitie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1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calle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gene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alizaľion.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2290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Th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oces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1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400" spc="-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eatio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sub-g</a:t>
                      </a:r>
                      <a:r>
                        <a:rPr dirty="0" sz="2400" spc="-4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oup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within 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2400" spc="-11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calle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specializaľion.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3556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4256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Iľ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Bot</a:t>
                      </a:r>
                      <a:r>
                        <a:rPr dirty="0" sz="2400" spc="-3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om-u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2400" spc="-114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app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oach.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730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Iľ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24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op-dow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11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app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oach.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762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77265">
                <a:tc>
                  <a:txBody>
                    <a:bodyPr/>
                    <a:lstStyle/>
                    <a:p>
                      <a:pPr algn="just" marL="85725" marR="2025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Th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oces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ľakin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g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ľh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unio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tw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mo</a:t>
                      </a:r>
                      <a:r>
                        <a:rPr dirty="0" sz="2400" spc="-2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lowe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400" spc="-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2400" spc="-7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oduc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highe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el 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seľ.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730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800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Th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oces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ľakin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g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400" spc="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su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highe</a:t>
                      </a:r>
                      <a:r>
                        <a:rPr dirty="0" sz="240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í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2400" spc="-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2400" spc="-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el  </a:t>
                      </a:r>
                      <a:r>
                        <a:rPr dirty="0" sz="2400" spc="-16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entity</a:t>
                      </a:r>
                      <a:r>
                        <a:rPr dirty="0" sz="2400" spc="-12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70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2400" spc="-105" b="1">
                          <a:solidFill>
                            <a:srgbClr val="B847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6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ľo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foím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1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loweí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level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8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seľ.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730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88724">
                <a:tc>
                  <a:txBody>
                    <a:bodyPr/>
                    <a:lstStyle/>
                    <a:p>
                      <a:pPr marL="85725" marR="7181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Iľ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sľa</a:t>
                      </a:r>
                      <a:r>
                        <a:rPr dirty="0" sz="2400" spc="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ľh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numbe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and  </a:t>
                      </a:r>
                      <a:r>
                        <a:rPr dirty="0" sz="2400" spc="-8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cíeaľes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7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high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level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seľ</a:t>
                      </a:r>
                      <a:r>
                        <a:rPr dirty="0" sz="24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6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using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17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some </a:t>
                      </a:r>
                      <a:r>
                        <a:rPr dirty="0" sz="2400" spc="-17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commo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n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eaľu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es.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26034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6388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Iľ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sľa</a:t>
                      </a:r>
                      <a:r>
                        <a:rPr dirty="0" sz="2400" spc="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singl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and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c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eaľes 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dif</a:t>
                      </a:r>
                      <a:r>
                        <a:rPr dirty="0" sz="2400" spc="-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lo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w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2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v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l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enľiľ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y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seľ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usin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g</a:t>
                      </a:r>
                      <a:r>
                        <a:rPr dirty="0" sz="2400" spc="-5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some  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dif</a:t>
                      </a:r>
                      <a:r>
                        <a:rPr dirty="0" sz="2400" spc="-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en</a:t>
                      </a:r>
                      <a:r>
                        <a:rPr dirty="0" sz="24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2400" spc="-5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2400" spc="-3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f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eaľu</a:t>
                      </a:r>
                      <a:r>
                        <a:rPr dirty="0" sz="2400" spc="-2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í</a:t>
                      </a:r>
                      <a:r>
                        <a:rPr dirty="0" sz="24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es.</a:t>
                      </a:r>
                      <a:endParaRPr sz="2400">
                        <a:latin typeface="Roboto Bk"/>
                        <a:cs typeface="Roboto Bk"/>
                      </a:endParaRPr>
                    </a:p>
                  </a:txBody>
                  <a:tcPr marL="0" marR="0" marB="0" marT="336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696975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Geneíalifiation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90">
                <a:solidFill>
                  <a:srgbClr val="363636"/>
                </a:solidFill>
                <a:latin typeface="Arial"/>
                <a:cs typeface="Arial"/>
              </a:rPr>
              <a:t>&amp;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Specialifiation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5">
                <a:solidFill>
                  <a:srgbClr val="363636"/>
                </a:solidFill>
                <a:latin typeface="Arial"/>
                <a:cs typeface="Arial"/>
              </a:rPr>
              <a:t>example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4601" y="3348792"/>
            <a:ext cx="146304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645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Employee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0600" y="3348792"/>
            <a:ext cx="146304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645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0211" y="1828800"/>
            <a:ext cx="146304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645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Peíson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1759" y="1102352"/>
            <a:ext cx="1071880" cy="411480"/>
          </a:xfrm>
          <a:custGeom>
            <a:avLst/>
            <a:gdLst/>
            <a:ahLst/>
            <a:cxnLst/>
            <a:rect l="l" t="t" r="r" b="b"/>
            <a:pathLst>
              <a:path w="1071879" h="411480">
                <a:moveTo>
                  <a:pt x="0" y="205739"/>
                </a:moveTo>
                <a:lnTo>
                  <a:pt x="4174" y="179932"/>
                </a:lnTo>
                <a:lnTo>
                  <a:pt x="16363" y="155081"/>
                </a:lnTo>
                <a:lnTo>
                  <a:pt x="62775" y="109020"/>
                </a:lnTo>
                <a:lnTo>
                  <a:pt x="95994" y="88196"/>
                </a:lnTo>
                <a:lnTo>
                  <a:pt x="135219" y="69099"/>
                </a:lnTo>
                <a:lnTo>
                  <a:pt x="179947" y="51924"/>
                </a:lnTo>
                <a:lnTo>
                  <a:pt x="229677" y="36861"/>
                </a:lnTo>
                <a:lnTo>
                  <a:pt x="283907" y="24105"/>
                </a:lnTo>
                <a:lnTo>
                  <a:pt x="342135" y="13848"/>
                </a:lnTo>
                <a:lnTo>
                  <a:pt x="403858" y="6283"/>
                </a:lnTo>
                <a:lnTo>
                  <a:pt x="468574" y="1603"/>
                </a:lnTo>
                <a:lnTo>
                  <a:pt x="535781" y="0"/>
                </a:lnTo>
                <a:lnTo>
                  <a:pt x="602988" y="1603"/>
                </a:lnTo>
                <a:lnTo>
                  <a:pt x="667704" y="6283"/>
                </a:lnTo>
                <a:lnTo>
                  <a:pt x="729427" y="13848"/>
                </a:lnTo>
                <a:lnTo>
                  <a:pt x="787654" y="24105"/>
                </a:lnTo>
                <a:lnTo>
                  <a:pt x="841884" y="36861"/>
                </a:lnTo>
                <a:lnTo>
                  <a:pt x="891615" y="51924"/>
                </a:lnTo>
                <a:lnTo>
                  <a:pt x="936343" y="69099"/>
                </a:lnTo>
                <a:lnTo>
                  <a:pt x="975568" y="88196"/>
                </a:lnTo>
                <a:lnTo>
                  <a:pt x="1008787" y="109020"/>
                </a:lnTo>
                <a:lnTo>
                  <a:pt x="1055199" y="155081"/>
                </a:lnTo>
                <a:lnTo>
                  <a:pt x="1071562" y="205739"/>
                </a:lnTo>
                <a:lnTo>
                  <a:pt x="1055199" y="256398"/>
                </a:lnTo>
                <a:lnTo>
                  <a:pt x="1008787" y="302459"/>
                </a:lnTo>
                <a:lnTo>
                  <a:pt x="975568" y="323283"/>
                </a:lnTo>
                <a:lnTo>
                  <a:pt x="936343" y="342380"/>
                </a:lnTo>
                <a:lnTo>
                  <a:pt x="891615" y="359555"/>
                </a:lnTo>
                <a:lnTo>
                  <a:pt x="841884" y="374618"/>
                </a:lnTo>
                <a:lnTo>
                  <a:pt x="787654" y="387374"/>
                </a:lnTo>
                <a:lnTo>
                  <a:pt x="729427" y="397631"/>
                </a:lnTo>
                <a:lnTo>
                  <a:pt x="667704" y="405196"/>
                </a:lnTo>
                <a:lnTo>
                  <a:pt x="602988" y="409876"/>
                </a:lnTo>
                <a:lnTo>
                  <a:pt x="535781" y="411479"/>
                </a:lnTo>
                <a:lnTo>
                  <a:pt x="468574" y="409876"/>
                </a:lnTo>
                <a:lnTo>
                  <a:pt x="403858" y="405196"/>
                </a:lnTo>
                <a:lnTo>
                  <a:pt x="342135" y="397631"/>
                </a:lnTo>
                <a:lnTo>
                  <a:pt x="283907" y="387374"/>
                </a:lnTo>
                <a:lnTo>
                  <a:pt x="229677" y="374618"/>
                </a:lnTo>
                <a:lnTo>
                  <a:pt x="179947" y="359555"/>
                </a:lnTo>
                <a:lnTo>
                  <a:pt x="135219" y="342380"/>
                </a:lnTo>
                <a:lnTo>
                  <a:pt x="95994" y="323283"/>
                </a:lnTo>
                <a:lnTo>
                  <a:pt x="62775" y="302459"/>
                </a:lnTo>
                <a:lnTo>
                  <a:pt x="16363" y="256398"/>
                </a:lnTo>
                <a:lnTo>
                  <a:pt x="4174" y="231547"/>
                </a:lnTo>
                <a:lnTo>
                  <a:pt x="0" y="205739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09629" y="1149089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24704" y="1066800"/>
            <a:ext cx="1405255" cy="411480"/>
          </a:xfrm>
          <a:custGeom>
            <a:avLst/>
            <a:gdLst/>
            <a:ahLst/>
            <a:cxnLst/>
            <a:rect l="l" t="t" r="r" b="b"/>
            <a:pathLst>
              <a:path w="1405254" h="411480">
                <a:moveTo>
                  <a:pt x="0" y="205739"/>
                </a:moveTo>
                <a:lnTo>
                  <a:pt x="3626" y="184704"/>
                </a:lnTo>
                <a:lnTo>
                  <a:pt x="14271" y="164276"/>
                </a:lnTo>
                <a:lnTo>
                  <a:pt x="55203" y="125656"/>
                </a:lnTo>
                <a:lnTo>
                  <a:pt x="119970" y="90708"/>
                </a:lnTo>
                <a:lnTo>
                  <a:pt x="160409" y="74870"/>
                </a:lnTo>
                <a:lnTo>
                  <a:pt x="205748" y="60259"/>
                </a:lnTo>
                <a:lnTo>
                  <a:pt x="255633" y="46981"/>
                </a:lnTo>
                <a:lnTo>
                  <a:pt x="309711" y="35137"/>
                </a:lnTo>
                <a:lnTo>
                  <a:pt x="367630" y="24831"/>
                </a:lnTo>
                <a:lnTo>
                  <a:pt x="429036" y="16168"/>
                </a:lnTo>
                <a:lnTo>
                  <a:pt x="493575" y="9249"/>
                </a:lnTo>
                <a:lnTo>
                  <a:pt x="560896" y="4179"/>
                </a:lnTo>
                <a:lnTo>
                  <a:pt x="630645" y="1062"/>
                </a:lnTo>
                <a:lnTo>
                  <a:pt x="702468" y="0"/>
                </a:lnTo>
                <a:lnTo>
                  <a:pt x="774291" y="1062"/>
                </a:lnTo>
                <a:lnTo>
                  <a:pt x="844040" y="4179"/>
                </a:lnTo>
                <a:lnTo>
                  <a:pt x="911361" y="9249"/>
                </a:lnTo>
                <a:lnTo>
                  <a:pt x="975900" y="16168"/>
                </a:lnTo>
                <a:lnTo>
                  <a:pt x="1037306" y="24831"/>
                </a:lnTo>
                <a:lnTo>
                  <a:pt x="1095225" y="35137"/>
                </a:lnTo>
                <a:lnTo>
                  <a:pt x="1149303" y="46981"/>
                </a:lnTo>
                <a:lnTo>
                  <a:pt x="1199188" y="60259"/>
                </a:lnTo>
                <a:lnTo>
                  <a:pt x="1244526" y="74870"/>
                </a:lnTo>
                <a:lnTo>
                  <a:pt x="1284966" y="90708"/>
                </a:lnTo>
                <a:lnTo>
                  <a:pt x="1320152" y="107672"/>
                </a:lnTo>
                <a:lnTo>
                  <a:pt x="1373354" y="144559"/>
                </a:lnTo>
                <a:lnTo>
                  <a:pt x="1401309" y="184704"/>
                </a:lnTo>
                <a:lnTo>
                  <a:pt x="1404936" y="205739"/>
                </a:lnTo>
                <a:lnTo>
                  <a:pt x="1390664" y="247203"/>
                </a:lnTo>
                <a:lnTo>
                  <a:pt x="1349733" y="285823"/>
                </a:lnTo>
                <a:lnTo>
                  <a:pt x="1284966" y="320771"/>
                </a:lnTo>
                <a:lnTo>
                  <a:pt x="1244526" y="336609"/>
                </a:lnTo>
                <a:lnTo>
                  <a:pt x="1199188" y="351220"/>
                </a:lnTo>
                <a:lnTo>
                  <a:pt x="1149303" y="364498"/>
                </a:lnTo>
                <a:lnTo>
                  <a:pt x="1095225" y="376342"/>
                </a:lnTo>
                <a:lnTo>
                  <a:pt x="1037306" y="386648"/>
                </a:lnTo>
                <a:lnTo>
                  <a:pt x="975900" y="395311"/>
                </a:lnTo>
                <a:lnTo>
                  <a:pt x="911361" y="402230"/>
                </a:lnTo>
                <a:lnTo>
                  <a:pt x="844040" y="407300"/>
                </a:lnTo>
                <a:lnTo>
                  <a:pt x="774291" y="410417"/>
                </a:lnTo>
                <a:lnTo>
                  <a:pt x="702468" y="411479"/>
                </a:lnTo>
                <a:lnTo>
                  <a:pt x="630645" y="410417"/>
                </a:lnTo>
                <a:lnTo>
                  <a:pt x="560896" y="407300"/>
                </a:lnTo>
                <a:lnTo>
                  <a:pt x="493575" y="402230"/>
                </a:lnTo>
                <a:lnTo>
                  <a:pt x="429036" y="395311"/>
                </a:lnTo>
                <a:lnTo>
                  <a:pt x="367630" y="386648"/>
                </a:lnTo>
                <a:lnTo>
                  <a:pt x="309711" y="376342"/>
                </a:lnTo>
                <a:lnTo>
                  <a:pt x="255633" y="364498"/>
                </a:lnTo>
                <a:lnTo>
                  <a:pt x="205748" y="351220"/>
                </a:lnTo>
                <a:lnTo>
                  <a:pt x="160409" y="336609"/>
                </a:lnTo>
                <a:lnTo>
                  <a:pt x="119970" y="320771"/>
                </a:lnTo>
                <a:lnTo>
                  <a:pt x="84784" y="303807"/>
                </a:lnTo>
                <a:lnTo>
                  <a:pt x="31581" y="266920"/>
                </a:lnTo>
                <a:lnTo>
                  <a:pt x="3626" y="226775"/>
                </a:lnTo>
                <a:lnTo>
                  <a:pt x="0" y="205739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43555" y="1113535"/>
            <a:ext cx="766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Add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ess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9126" y="1478280"/>
            <a:ext cx="2828290" cy="585470"/>
          </a:xfrm>
          <a:custGeom>
            <a:avLst/>
            <a:gdLst/>
            <a:ahLst/>
            <a:cxnLst/>
            <a:rect l="l" t="t" r="r" b="b"/>
            <a:pathLst>
              <a:path w="2828290" h="585469">
                <a:moveTo>
                  <a:pt x="2002605" y="350519"/>
                </a:moveTo>
                <a:lnTo>
                  <a:pt x="1488405" y="35519"/>
                </a:lnTo>
              </a:path>
              <a:path w="2828290" h="585469">
                <a:moveTo>
                  <a:pt x="2828046" y="0"/>
                </a:moveTo>
                <a:lnTo>
                  <a:pt x="2002746" y="350399"/>
                </a:lnTo>
              </a:path>
              <a:path w="2828290" h="585469">
                <a:moveTo>
                  <a:pt x="0" y="379724"/>
                </a:moveTo>
                <a:lnTo>
                  <a:pt x="4141" y="351807"/>
                </a:lnTo>
                <a:lnTo>
                  <a:pt x="16206" y="325031"/>
                </a:lnTo>
                <a:lnTo>
                  <a:pt x="61944" y="275884"/>
                </a:lnTo>
                <a:lnTo>
                  <a:pt x="94535" y="254003"/>
                </a:lnTo>
                <a:lnTo>
                  <a:pt x="132887" y="234244"/>
                </a:lnTo>
                <a:lnTo>
                  <a:pt x="176459" y="216853"/>
                </a:lnTo>
                <a:lnTo>
                  <a:pt x="224712" y="202074"/>
                </a:lnTo>
                <a:lnTo>
                  <a:pt x="277103" y="190153"/>
                </a:lnTo>
                <a:lnTo>
                  <a:pt x="333093" y="181334"/>
                </a:lnTo>
                <a:lnTo>
                  <a:pt x="392141" y="175863"/>
                </a:lnTo>
                <a:lnTo>
                  <a:pt x="453706" y="173984"/>
                </a:lnTo>
                <a:lnTo>
                  <a:pt x="515271" y="175863"/>
                </a:lnTo>
                <a:lnTo>
                  <a:pt x="574319" y="181334"/>
                </a:lnTo>
                <a:lnTo>
                  <a:pt x="630309" y="190153"/>
                </a:lnTo>
                <a:lnTo>
                  <a:pt x="682700" y="202074"/>
                </a:lnTo>
                <a:lnTo>
                  <a:pt x="730952" y="216853"/>
                </a:lnTo>
                <a:lnTo>
                  <a:pt x="774525" y="234244"/>
                </a:lnTo>
                <a:lnTo>
                  <a:pt x="812877" y="254003"/>
                </a:lnTo>
                <a:lnTo>
                  <a:pt x="845468" y="275884"/>
                </a:lnTo>
                <a:lnTo>
                  <a:pt x="891205" y="325031"/>
                </a:lnTo>
                <a:lnTo>
                  <a:pt x="907412" y="379724"/>
                </a:lnTo>
                <a:lnTo>
                  <a:pt x="891205" y="434418"/>
                </a:lnTo>
                <a:lnTo>
                  <a:pt x="845468" y="483565"/>
                </a:lnTo>
                <a:lnTo>
                  <a:pt x="812877" y="505446"/>
                </a:lnTo>
                <a:lnTo>
                  <a:pt x="774525" y="525205"/>
                </a:lnTo>
                <a:lnTo>
                  <a:pt x="730952" y="542596"/>
                </a:lnTo>
                <a:lnTo>
                  <a:pt x="682700" y="557375"/>
                </a:lnTo>
                <a:lnTo>
                  <a:pt x="630309" y="569296"/>
                </a:lnTo>
                <a:lnTo>
                  <a:pt x="574319" y="578115"/>
                </a:lnTo>
                <a:lnTo>
                  <a:pt x="515271" y="583586"/>
                </a:lnTo>
                <a:lnTo>
                  <a:pt x="453706" y="585464"/>
                </a:lnTo>
                <a:lnTo>
                  <a:pt x="392141" y="583586"/>
                </a:lnTo>
                <a:lnTo>
                  <a:pt x="333093" y="578115"/>
                </a:lnTo>
                <a:lnTo>
                  <a:pt x="277103" y="569296"/>
                </a:lnTo>
                <a:lnTo>
                  <a:pt x="224712" y="557375"/>
                </a:lnTo>
                <a:lnTo>
                  <a:pt x="176459" y="542596"/>
                </a:lnTo>
                <a:lnTo>
                  <a:pt x="132887" y="525205"/>
                </a:lnTo>
                <a:lnTo>
                  <a:pt x="94535" y="505446"/>
                </a:lnTo>
                <a:lnTo>
                  <a:pt x="61944" y="483565"/>
                </a:lnTo>
                <a:lnTo>
                  <a:pt x="16206" y="434418"/>
                </a:lnTo>
                <a:lnTo>
                  <a:pt x="4141" y="407642"/>
                </a:lnTo>
                <a:lnTo>
                  <a:pt x="0" y="37972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82970" y="1699000"/>
            <a:ext cx="339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3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27790" y="1652265"/>
            <a:ext cx="1064895" cy="411480"/>
          </a:xfrm>
          <a:custGeom>
            <a:avLst/>
            <a:gdLst/>
            <a:ahLst/>
            <a:cxnLst/>
            <a:rect l="l" t="t" r="r" b="b"/>
            <a:pathLst>
              <a:path w="1064895" h="411480">
                <a:moveTo>
                  <a:pt x="0" y="205739"/>
                </a:moveTo>
                <a:lnTo>
                  <a:pt x="4147" y="179932"/>
                </a:lnTo>
                <a:lnTo>
                  <a:pt x="16256" y="155081"/>
                </a:lnTo>
                <a:lnTo>
                  <a:pt x="62365" y="109020"/>
                </a:lnTo>
                <a:lnTo>
                  <a:pt x="95368" y="88196"/>
                </a:lnTo>
                <a:lnTo>
                  <a:pt x="134337" y="69099"/>
                </a:lnTo>
                <a:lnTo>
                  <a:pt x="178774" y="51924"/>
                </a:lnTo>
                <a:lnTo>
                  <a:pt x="228180" y="36861"/>
                </a:lnTo>
                <a:lnTo>
                  <a:pt x="282056" y="24105"/>
                </a:lnTo>
                <a:lnTo>
                  <a:pt x="339904" y="13848"/>
                </a:lnTo>
                <a:lnTo>
                  <a:pt x="401224" y="6283"/>
                </a:lnTo>
                <a:lnTo>
                  <a:pt x="465518" y="1603"/>
                </a:lnTo>
                <a:lnTo>
                  <a:pt x="532287" y="0"/>
                </a:lnTo>
                <a:lnTo>
                  <a:pt x="599056" y="1603"/>
                </a:lnTo>
                <a:lnTo>
                  <a:pt x="663350" y="6283"/>
                </a:lnTo>
                <a:lnTo>
                  <a:pt x="724671" y="13848"/>
                </a:lnTo>
                <a:lnTo>
                  <a:pt x="782518" y="24105"/>
                </a:lnTo>
                <a:lnTo>
                  <a:pt x="836395" y="36861"/>
                </a:lnTo>
                <a:lnTo>
                  <a:pt x="885801" y="51924"/>
                </a:lnTo>
                <a:lnTo>
                  <a:pt x="930238" y="69099"/>
                </a:lnTo>
                <a:lnTo>
                  <a:pt x="969207" y="88196"/>
                </a:lnTo>
                <a:lnTo>
                  <a:pt x="1002209" y="109020"/>
                </a:lnTo>
                <a:lnTo>
                  <a:pt x="1048318" y="155081"/>
                </a:lnTo>
                <a:lnTo>
                  <a:pt x="1064574" y="205739"/>
                </a:lnTo>
                <a:lnTo>
                  <a:pt x="1048318" y="256398"/>
                </a:lnTo>
                <a:lnTo>
                  <a:pt x="1002209" y="302459"/>
                </a:lnTo>
                <a:lnTo>
                  <a:pt x="969207" y="323283"/>
                </a:lnTo>
                <a:lnTo>
                  <a:pt x="930238" y="342380"/>
                </a:lnTo>
                <a:lnTo>
                  <a:pt x="885801" y="359555"/>
                </a:lnTo>
                <a:lnTo>
                  <a:pt x="836395" y="374618"/>
                </a:lnTo>
                <a:lnTo>
                  <a:pt x="782518" y="387374"/>
                </a:lnTo>
                <a:lnTo>
                  <a:pt x="724671" y="397631"/>
                </a:lnTo>
                <a:lnTo>
                  <a:pt x="663350" y="405196"/>
                </a:lnTo>
                <a:lnTo>
                  <a:pt x="599056" y="409876"/>
                </a:lnTo>
                <a:lnTo>
                  <a:pt x="532287" y="411479"/>
                </a:lnTo>
                <a:lnTo>
                  <a:pt x="465518" y="409876"/>
                </a:lnTo>
                <a:lnTo>
                  <a:pt x="401224" y="405196"/>
                </a:lnTo>
                <a:lnTo>
                  <a:pt x="339904" y="397631"/>
                </a:lnTo>
                <a:lnTo>
                  <a:pt x="282056" y="387374"/>
                </a:lnTo>
                <a:lnTo>
                  <a:pt x="228180" y="374618"/>
                </a:lnTo>
                <a:lnTo>
                  <a:pt x="178774" y="359555"/>
                </a:lnTo>
                <a:lnTo>
                  <a:pt x="134337" y="342380"/>
                </a:lnTo>
                <a:lnTo>
                  <a:pt x="95368" y="323283"/>
                </a:lnTo>
                <a:lnTo>
                  <a:pt x="62365" y="302459"/>
                </a:lnTo>
                <a:lnTo>
                  <a:pt x="16256" y="256398"/>
                </a:lnTo>
                <a:lnTo>
                  <a:pt x="4147" y="231547"/>
                </a:lnTo>
                <a:lnTo>
                  <a:pt x="0" y="205739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074924" y="1699000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Ciľy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51324" y="2003400"/>
            <a:ext cx="4732655" cy="1781810"/>
          </a:xfrm>
          <a:custGeom>
            <a:avLst/>
            <a:gdLst/>
            <a:ahLst/>
            <a:cxnLst/>
            <a:rect l="l" t="t" r="r" b="b"/>
            <a:pathLst>
              <a:path w="4732655" h="1781810">
                <a:moveTo>
                  <a:pt x="4732369" y="85"/>
                </a:moveTo>
                <a:lnTo>
                  <a:pt x="4181869" y="54085"/>
                </a:lnTo>
              </a:path>
              <a:path w="4732655" h="1781810">
                <a:moveTo>
                  <a:pt x="2718886" y="53999"/>
                </a:moveTo>
                <a:lnTo>
                  <a:pt x="2222386" y="0"/>
                </a:lnTo>
              </a:path>
              <a:path w="4732655" h="1781810">
                <a:moveTo>
                  <a:pt x="0" y="1575515"/>
                </a:moveTo>
                <a:lnTo>
                  <a:pt x="4207" y="1549708"/>
                </a:lnTo>
                <a:lnTo>
                  <a:pt x="16492" y="1524857"/>
                </a:lnTo>
                <a:lnTo>
                  <a:pt x="63269" y="1478796"/>
                </a:lnTo>
                <a:lnTo>
                  <a:pt x="96750" y="1457972"/>
                </a:lnTo>
                <a:lnTo>
                  <a:pt x="136283" y="1438876"/>
                </a:lnTo>
                <a:lnTo>
                  <a:pt x="181364" y="1421700"/>
                </a:lnTo>
                <a:lnTo>
                  <a:pt x="231486" y="1406637"/>
                </a:lnTo>
                <a:lnTo>
                  <a:pt x="286143" y="1393881"/>
                </a:lnTo>
                <a:lnTo>
                  <a:pt x="344829" y="1383624"/>
                </a:lnTo>
                <a:lnTo>
                  <a:pt x="407037" y="1376059"/>
                </a:lnTo>
                <a:lnTo>
                  <a:pt x="472263" y="1371379"/>
                </a:lnTo>
                <a:lnTo>
                  <a:pt x="539999" y="1369776"/>
                </a:lnTo>
                <a:lnTo>
                  <a:pt x="607736" y="1371379"/>
                </a:lnTo>
                <a:lnTo>
                  <a:pt x="672962" y="1376059"/>
                </a:lnTo>
                <a:lnTo>
                  <a:pt x="735170" y="1383624"/>
                </a:lnTo>
                <a:lnTo>
                  <a:pt x="793856" y="1393881"/>
                </a:lnTo>
                <a:lnTo>
                  <a:pt x="848513" y="1406637"/>
                </a:lnTo>
                <a:lnTo>
                  <a:pt x="898635" y="1421700"/>
                </a:lnTo>
                <a:lnTo>
                  <a:pt x="943716" y="1438876"/>
                </a:lnTo>
                <a:lnTo>
                  <a:pt x="983249" y="1457972"/>
                </a:lnTo>
                <a:lnTo>
                  <a:pt x="1016730" y="1478796"/>
                </a:lnTo>
                <a:lnTo>
                  <a:pt x="1063507" y="1524857"/>
                </a:lnTo>
                <a:lnTo>
                  <a:pt x="1079999" y="1575515"/>
                </a:lnTo>
                <a:lnTo>
                  <a:pt x="1063507" y="1626174"/>
                </a:lnTo>
                <a:lnTo>
                  <a:pt x="1016730" y="1672235"/>
                </a:lnTo>
                <a:lnTo>
                  <a:pt x="983249" y="1693059"/>
                </a:lnTo>
                <a:lnTo>
                  <a:pt x="943716" y="1712155"/>
                </a:lnTo>
                <a:lnTo>
                  <a:pt x="898635" y="1729331"/>
                </a:lnTo>
                <a:lnTo>
                  <a:pt x="848513" y="1744394"/>
                </a:lnTo>
                <a:lnTo>
                  <a:pt x="793856" y="1757150"/>
                </a:lnTo>
                <a:lnTo>
                  <a:pt x="735170" y="1767407"/>
                </a:lnTo>
                <a:lnTo>
                  <a:pt x="672962" y="1774972"/>
                </a:lnTo>
                <a:lnTo>
                  <a:pt x="607736" y="1779652"/>
                </a:lnTo>
                <a:lnTo>
                  <a:pt x="539999" y="1781255"/>
                </a:lnTo>
                <a:lnTo>
                  <a:pt x="472263" y="1779652"/>
                </a:lnTo>
                <a:lnTo>
                  <a:pt x="407037" y="1774972"/>
                </a:lnTo>
                <a:lnTo>
                  <a:pt x="344829" y="1767407"/>
                </a:lnTo>
                <a:lnTo>
                  <a:pt x="286143" y="1757150"/>
                </a:lnTo>
                <a:lnTo>
                  <a:pt x="231486" y="1744394"/>
                </a:lnTo>
                <a:lnTo>
                  <a:pt x="181364" y="1729331"/>
                </a:lnTo>
                <a:lnTo>
                  <a:pt x="136283" y="1712155"/>
                </a:lnTo>
                <a:lnTo>
                  <a:pt x="96750" y="1693059"/>
                </a:lnTo>
                <a:lnTo>
                  <a:pt x="63269" y="1672235"/>
                </a:lnTo>
                <a:lnTo>
                  <a:pt x="16492" y="1626174"/>
                </a:lnTo>
                <a:lnTo>
                  <a:pt x="4207" y="1601323"/>
                </a:lnTo>
                <a:lnTo>
                  <a:pt x="0" y="1575515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00186" y="3419911"/>
            <a:ext cx="581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Salaíy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8724" y="3371651"/>
            <a:ext cx="1296035" cy="411480"/>
          </a:xfrm>
          <a:custGeom>
            <a:avLst/>
            <a:gdLst/>
            <a:ahLst/>
            <a:cxnLst/>
            <a:rect l="l" t="t" r="r" b="b"/>
            <a:pathLst>
              <a:path w="1296034" h="411479">
                <a:moveTo>
                  <a:pt x="0" y="205740"/>
                </a:moveTo>
                <a:lnTo>
                  <a:pt x="3802" y="183322"/>
                </a:lnTo>
                <a:lnTo>
                  <a:pt x="14945" y="161604"/>
                </a:lnTo>
                <a:lnTo>
                  <a:pt x="57675" y="120766"/>
                </a:lnTo>
                <a:lnTo>
                  <a:pt x="125026" y="84232"/>
                </a:lnTo>
                <a:lnTo>
                  <a:pt x="166946" y="67893"/>
                </a:lnTo>
                <a:lnTo>
                  <a:pt x="213836" y="53005"/>
                </a:lnTo>
                <a:lnTo>
                  <a:pt x="265299" y="39695"/>
                </a:lnTo>
                <a:lnTo>
                  <a:pt x="320941" y="28089"/>
                </a:lnTo>
                <a:lnTo>
                  <a:pt x="380367" y="18312"/>
                </a:lnTo>
                <a:lnTo>
                  <a:pt x="443181" y="10488"/>
                </a:lnTo>
                <a:lnTo>
                  <a:pt x="508988" y="4745"/>
                </a:lnTo>
                <a:lnTo>
                  <a:pt x="577393" y="1207"/>
                </a:lnTo>
                <a:lnTo>
                  <a:pt x="647999" y="0"/>
                </a:lnTo>
                <a:lnTo>
                  <a:pt x="718606" y="1207"/>
                </a:lnTo>
                <a:lnTo>
                  <a:pt x="787011" y="4745"/>
                </a:lnTo>
                <a:lnTo>
                  <a:pt x="852818" y="10488"/>
                </a:lnTo>
                <a:lnTo>
                  <a:pt x="915632" y="18312"/>
                </a:lnTo>
                <a:lnTo>
                  <a:pt x="975057" y="28089"/>
                </a:lnTo>
                <a:lnTo>
                  <a:pt x="1030700" y="39695"/>
                </a:lnTo>
                <a:lnTo>
                  <a:pt x="1082163" y="53005"/>
                </a:lnTo>
                <a:lnTo>
                  <a:pt x="1129053" y="67893"/>
                </a:lnTo>
                <a:lnTo>
                  <a:pt x="1170973" y="84232"/>
                </a:lnTo>
                <a:lnTo>
                  <a:pt x="1207528" y="101899"/>
                </a:lnTo>
                <a:lnTo>
                  <a:pt x="1262964" y="140710"/>
                </a:lnTo>
                <a:lnTo>
                  <a:pt x="1292197" y="183322"/>
                </a:lnTo>
                <a:lnTo>
                  <a:pt x="1295999" y="205740"/>
                </a:lnTo>
                <a:lnTo>
                  <a:pt x="1281054" y="249876"/>
                </a:lnTo>
                <a:lnTo>
                  <a:pt x="1238324" y="290713"/>
                </a:lnTo>
                <a:lnTo>
                  <a:pt x="1170973" y="327247"/>
                </a:lnTo>
                <a:lnTo>
                  <a:pt x="1129053" y="343587"/>
                </a:lnTo>
                <a:lnTo>
                  <a:pt x="1082163" y="358474"/>
                </a:lnTo>
                <a:lnTo>
                  <a:pt x="1030700" y="371784"/>
                </a:lnTo>
                <a:lnTo>
                  <a:pt x="975057" y="383390"/>
                </a:lnTo>
                <a:lnTo>
                  <a:pt x="915632" y="393168"/>
                </a:lnTo>
                <a:lnTo>
                  <a:pt x="852818" y="400991"/>
                </a:lnTo>
                <a:lnTo>
                  <a:pt x="787011" y="406734"/>
                </a:lnTo>
                <a:lnTo>
                  <a:pt x="718606" y="410272"/>
                </a:lnTo>
                <a:lnTo>
                  <a:pt x="647999" y="411479"/>
                </a:lnTo>
                <a:lnTo>
                  <a:pt x="577393" y="410272"/>
                </a:lnTo>
                <a:lnTo>
                  <a:pt x="508988" y="406734"/>
                </a:lnTo>
                <a:lnTo>
                  <a:pt x="443181" y="400991"/>
                </a:lnTo>
                <a:lnTo>
                  <a:pt x="380367" y="393168"/>
                </a:lnTo>
                <a:lnTo>
                  <a:pt x="320941" y="383390"/>
                </a:lnTo>
                <a:lnTo>
                  <a:pt x="265299" y="371784"/>
                </a:lnTo>
                <a:lnTo>
                  <a:pt x="213836" y="358474"/>
                </a:lnTo>
                <a:lnTo>
                  <a:pt x="166946" y="343587"/>
                </a:lnTo>
                <a:lnTo>
                  <a:pt x="125026" y="327247"/>
                </a:lnTo>
                <a:lnTo>
                  <a:pt x="88470" y="309581"/>
                </a:lnTo>
                <a:lnTo>
                  <a:pt x="33035" y="270769"/>
                </a:lnTo>
                <a:lnTo>
                  <a:pt x="3802" y="228157"/>
                </a:lnTo>
                <a:lnTo>
                  <a:pt x="0" y="205740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294159" y="3418387"/>
            <a:ext cx="744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Balance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17037" y="2579649"/>
            <a:ext cx="4816475" cy="1014094"/>
            <a:chOff x="4217037" y="2579649"/>
            <a:chExt cx="4816475" cy="1014094"/>
          </a:xfrm>
        </p:grpSpPr>
        <p:sp>
          <p:nvSpPr>
            <p:cNvPr id="19" name="object 19"/>
            <p:cNvSpPr/>
            <p:nvPr/>
          </p:nvSpPr>
          <p:spPr>
            <a:xfrm>
              <a:off x="4231325" y="3577392"/>
              <a:ext cx="4787900" cy="1905"/>
            </a:xfrm>
            <a:custGeom>
              <a:avLst/>
              <a:gdLst/>
              <a:ahLst/>
              <a:cxnLst/>
              <a:rect l="l" t="t" r="r" b="b"/>
              <a:pathLst>
                <a:path w="4787900" h="1904">
                  <a:moveTo>
                    <a:pt x="0" y="1523"/>
                  </a:moveTo>
                  <a:lnTo>
                    <a:pt x="453299" y="23"/>
                  </a:lnTo>
                </a:path>
                <a:path w="4787900" h="1904">
                  <a:moveTo>
                    <a:pt x="4202399" y="1499"/>
                  </a:moveTo>
                  <a:lnTo>
                    <a:pt x="4787399" y="0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97906" y="2593937"/>
              <a:ext cx="812800" cy="544830"/>
            </a:xfrm>
            <a:custGeom>
              <a:avLst/>
              <a:gdLst/>
              <a:ahLst/>
              <a:cxnLst/>
              <a:rect l="l" t="t" r="r" b="b"/>
              <a:pathLst>
                <a:path w="812800" h="544830">
                  <a:moveTo>
                    <a:pt x="0" y="0"/>
                  </a:moveTo>
                  <a:lnTo>
                    <a:pt x="812797" y="0"/>
                  </a:lnTo>
                  <a:lnTo>
                    <a:pt x="406399" y="54467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489100" y="2619868"/>
            <a:ext cx="2305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200">
              <a:latin typeface="Roboto Bk"/>
              <a:cs typeface="Roboto B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16120" y="2286000"/>
            <a:ext cx="2286000" cy="1062990"/>
          </a:xfrm>
          <a:custGeom>
            <a:avLst/>
            <a:gdLst/>
            <a:ahLst/>
            <a:cxnLst/>
            <a:rect l="l" t="t" r="r" b="b"/>
            <a:pathLst>
              <a:path w="2286000" h="1062989">
                <a:moveTo>
                  <a:pt x="1185610" y="0"/>
                </a:moveTo>
                <a:lnTo>
                  <a:pt x="1188310" y="307799"/>
                </a:lnTo>
              </a:path>
              <a:path w="2286000" h="1062989">
                <a:moveTo>
                  <a:pt x="0" y="1062792"/>
                </a:moveTo>
                <a:lnTo>
                  <a:pt x="984899" y="580391"/>
                </a:lnTo>
              </a:path>
              <a:path w="2286000" h="1062989">
                <a:moveTo>
                  <a:pt x="2285999" y="1062792"/>
                </a:moveTo>
                <a:lnTo>
                  <a:pt x="1391399" y="580391"/>
                </a:lnTo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93708" y="4868990"/>
            <a:ext cx="146304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64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ul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Time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9708" y="4868990"/>
            <a:ext cx="146304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6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3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Time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27526" y="5715000"/>
            <a:ext cx="1980564" cy="411480"/>
          </a:xfrm>
          <a:custGeom>
            <a:avLst/>
            <a:gdLst/>
            <a:ahLst/>
            <a:cxnLst/>
            <a:rect l="l" t="t" r="r" b="b"/>
            <a:pathLst>
              <a:path w="1980564" h="411479">
                <a:moveTo>
                  <a:pt x="0" y="205739"/>
                </a:moveTo>
                <a:lnTo>
                  <a:pt x="2715" y="190385"/>
                </a:lnTo>
                <a:lnTo>
                  <a:pt x="10734" y="175337"/>
                </a:lnTo>
                <a:lnTo>
                  <a:pt x="41915" y="146319"/>
                </a:lnTo>
                <a:lnTo>
                  <a:pt x="92013" y="119005"/>
                </a:lnTo>
                <a:lnTo>
                  <a:pt x="159495" y="93712"/>
                </a:lnTo>
                <a:lnTo>
                  <a:pt x="199276" y="81923"/>
                </a:lnTo>
                <a:lnTo>
                  <a:pt x="242830" y="70759"/>
                </a:lnTo>
                <a:lnTo>
                  <a:pt x="289964" y="60259"/>
                </a:lnTo>
                <a:lnTo>
                  <a:pt x="340487" y="50464"/>
                </a:lnTo>
                <a:lnTo>
                  <a:pt x="394207" y="41413"/>
                </a:lnTo>
                <a:lnTo>
                  <a:pt x="450934" y="33146"/>
                </a:lnTo>
                <a:lnTo>
                  <a:pt x="510476" y="25702"/>
                </a:lnTo>
                <a:lnTo>
                  <a:pt x="572641" y="19122"/>
                </a:lnTo>
                <a:lnTo>
                  <a:pt x="637237" y="13444"/>
                </a:lnTo>
                <a:lnTo>
                  <a:pt x="704075" y="8710"/>
                </a:lnTo>
                <a:lnTo>
                  <a:pt x="772961" y="4959"/>
                </a:lnTo>
                <a:lnTo>
                  <a:pt x="843705" y="2230"/>
                </a:lnTo>
                <a:lnTo>
                  <a:pt x="916115" y="564"/>
                </a:lnTo>
                <a:lnTo>
                  <a:pt x="990000" y="0"/>
                </a:lnTo>
                <a:lnTo>
                  <a:pt x="1063885" y="564"/>
                </a:lnTo>
                <a:lnTo>
                  <a:pt x="1136295" y="2230"/>
                </a:lnTo>
                <a:lnTo>
                  <a:pt x="1207039" y="4959"/>
                </a:lnTo>
                <a:lnTo>
                  <a:pt x="1275925" y="8710"/>
                </a:lnTo>
                <a:lnTo>
                  <a:pt x="1342762" y="13444"/>
                </a:lnTo>
                <a:lnTo>
                  <a:pt x="1407359" y="19122"/>
                </a:lnTo>
                <a:lnTo>
                  <a:pt x="1469524" y="25702"/>
                </a:lnTo>
                <a:lnTo>
                  <a:pt x="1529065" y="33146"/>
                </a:lnTo>
                <a:lnTo>
                  <a:pt x="1585792" y="41413"/>
                </a:lnTo>
                <a:lnTo>
                  <a:pt x="1639512" y="50464"/>
                </a:lnTo>
                <a:lnTo>
                  <a:pt x="1690035" y="60259"/>
                </a:lnTo>
                <a:lnTo>
                  <a:pt x="1737169" y="70759"/>
                </a:lnTo>
                <a:lnTo>
                  <a:pt x="1780723" y="81923"/>
                </a:lnTo>
                <a:lnTo>
                  <a:pt x="1820505" y="93712"/>
                </a:lnTo>
                <a:lnTo>
                  <a:pt x="1887987" y="119005"/>
                </a:lnTo>
                <a:lnTo>
                  <a:pt x="1938084" y="146319"/>
                </a:lnTo>
                <a:lnTo>
                  <a:pt x="1969266" y="175337"/>
                </a:lnTo>
                <a:lnTo>
                  <a:pt x="1980000" y="205739"/>
                </a:lnTo>
                <a:lnTo>
                  <a:pt x="1956135" y="250844"/>
                </a:lnTo>
                <a:lnTo>
                  <a:pt x="1915304" y="279050"/>
                </a:lnTo>
                <a:lnTo>
                  <a:pt x="1856323" y="305393"/>
                </a:lnTo>
                <a:lnTo>
                  <a:pt x="1780723" y="329556"/>
                </a:lnTo>
                <a:lnTo>
                  <a:pt x="1737169" y="340720"/>
                </a:lnTo>
                <a:lnTo>
                  <a:pt x="1690035" y="351220"/>
                </a:lnTo>
                <a:lnTo>
                  <a:pt x="1639512" y="361015"/>
                </a:lnTo>
                <a:lnTo>
                  <a:pt x="1585792" y="370066"/>
                </a:lnTo>
                <a:lnTo>
                  <a:pt x="1529065" y="378334"/>
                </a:lnTo>
                <a:lnTo>
                  <a:pt x="1469524" y="385777"/>
                </a:lnTo>
                <a:lnTo>
                  <a:pt x="1407359" y="392358"/>
                </a:lnTo>
                <a:lnTo>
                  <a:pt x="1342762" y="398035"/>
                </a:lnTo>
                <a:lnTo>
                  <a:pt x="1275925" y="402769"/>
                </a:lnTo>
                <a:lnTo>
                  <a:pt x="1207039" y="406520"/>
                </a:lnTo>
                <a:lnTo>
                  <a:pt x="1136295" y="409249"/>
                </a:lnTo>
                <a:lnTo>
                  <a:pt x="1063885" y="410915"/>
                </a:lnTo>
                <a:lnTo>
                  <a:pt x="990000" y="411479"/>
                </a:lnTo>
                <a:lnTo>
                  <a:pt x="916115" y="410915"/>
                </a:lnTo>
                <a:lnTo>
                  <a:pt x="843705" y="409249"/>
                </a:lnTo>
                <a:lnTo>
                  <a:pt x="772961" y="406520"/>
                </a:lnTo>
                <a:lnTo>
                  <a:pt x="704075" y="402769"/>
                </a:lnTo>
                <a:lnTo>
                  <a:pt x="637237" y="398035"/>
                </a:lnTo>
                <a:lnTo>
                  <a:pt x="572641" y="392358"/>
                </a:lnTo>
                <a:lnTo>
                  <a:pt x="510476" y="385777"/>
                </a:lnTo>
                <a:lnTo>
                  <a:pt x="450934" y="378334"/>
                </a:lnTo>
                <a:lnTo>
                  <a:pt x="394207" y="370066"/>
                </a:lnTo>
                <a:lnTo>
                  <a:pt x="340487" y="361015"/>
                </a:lnTo>
                <a:lnTo>
                  <a:pt x="289964" y="351220"/>
                </a:lnTo>
                <a:lnTo>
                  <a:pt x="242830" y="340720"/>
                </a:lnTo>
                <a:lnTo>
                  <a:pt x="199276" y="329556"/>
                </a:lnTo>
                <a:lnTo>
                  <a:pt x="159495" y="317767"/>
                </a:lnTo>
                <a:lnTo>
                  <a:pt x="92013" y="292474"/>
                </a:lnTo>
                <a:lnTo>
                  <a:pt x="41915" y="265160"/>
                </a:lnTo>
                <a:lnTo>
                  <a:pt x="10734" y="236142"/>
                </a:lnTo>
                <a:lnTo>
                  <a:pt x="2715" y="221094"/>
                </a:lnTo>
                <a:lnTo>
                  <a:pt x="0" y="205739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621494" y="5761736"/>
            <a:ext cx="1190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26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oí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04851" y="5715000"/>
            <a:ext cx="2016125" cy="411480"/>
          </a:xfrm>
          <a:custGeom>
            <a:avLst/>
            <a:gdLst/>
            <a:ahLst/>
            <a:cxnLst/>
            <a:rect l="l" t="t" r="r" b="b"/>
            <a:pathLst>
              <a:path w="2016125" h="411479">
                <a:moveTo>
                  <a:pt x="0" y="205739"/>
                </a:moveTo>
                <a:lnTo>
                  <a:pt x="2764" y="190385"/>
                </a:lnTo>
                <a:lnTo>
                  <a:pt x="10929" y="175337"/>
                </a:lnTo>
                <a:lnTo>
                  <a:pt x="42677" y="146319"/>
                </a:lnTo>
                <a:lnTo>
                  <a:pt x="93686" y="119005"/>
                </a:lnTo>
                <a:lnTo>
                  <a:pt x="162394" y="93712"/>
                </a:lnTo>
                <a:lnTo>
                  <a:pt x="202899" y="81923"/>
                </a:lnTo>
                <a:lnTo>
                  <a:pt x="247245" y="70759"/>
                </a:lnTo>
                <a:lnTo>
                  <a:pt x="295236" y="60259"/>
                </a:lnTo>
                <a:lnTo>
                  <a:pt x="346677" y="50464"/>
                </a:lnTo>
                <a:lnTo>
                  <a:pt x="401375" y="41413"/>
                </a:lnTo>
                <a:lnTo>
                  <a:pt x="459133" y="33146"/>
                </a:lnTo>
                <a:lnTo>
                  <a:pt x="519757" y="25702"/>
                </a:lnTo>
                <a:lnTo>
                  <a:pt x="583052" y="19122"/>
                </a:lnTo>
                <a:lnTo>
                  <a:pt x="648823" y="13444"/>
                </a:lnTo>
                <a:lnTo>
                  <a:pt x="716876" y="8710"/>
                </a:lnTo>
                <a:lnTo>
                  <a:pt x="787014" y="4959"/>
                </a:lnTo>
                <a:lnTo>
                  <a:pt x="859045" y="2230"/>
                </a:lnTo>
                <a:lnTo>
                  <a:pt x="932771" y="564"/>
                </a:lnTo>
                <a:lnTo>
                  <a:pt x="1007999" y="0"/>
                </a:lnTo>
                <a:lnTo>
                  <a:pt x="1083228" y="564"/>
                </a:lnTo>
                <a:lnTo>
                  <a:pt x="1156954" y="2230"/>
                </a:lnTo>
                <a:lnTo>
                  <a:pt x="1228984" y="4959"/>
                </a:lnTo>
                <a:lnTo>
                  <a:pt x="1299123" y="8710"/>
                </a:lnTo>
                <a:lnTo>
                  <a:pt x="1367176" y="13444"/>
                </a:lnTo>
                <a:lnTo>
                  <a:pt x="1432947" y="19122"/>
                </a:lnTo>
                <a:lnTo>
                  <a:pt x="1496242" y="25702"/>
                </a:lnTo>
                <a:lnTo>
                  <a:pt x="1556866" y="33146"/>
                </a:lnTo>
                <a:lnTo>
                  <a:pt x="1614624" y="41413"/>
                </a:lnTo>
                <a:lnTo>
                  <a:pt x="1669322" y="50464"/>
                </a:lnTo>
                <a:lnTo>
                  <a:pt x="1720763" y="60259"/>
                </a:lnTo>
                <a:lnTo>
                  <a:pt x="1768754" y="70759"/>
                </a:lnTo>
                <a:lnTo>
                  <a:pt x="1813100" y="81923"/>
                </a:lnTo>
                <a:lnTo>
                  <a:pt x="1853605" y="93712"/>
                </a:lnTo>
                <a:lnTo>
                  <a:pt x="1890074" y="106086"/>
                </a:lnTo>
                <a:lnTo>
                  <a:pt x="1950128" y="132429"/>
                </a:lnTo>
                <a:lnTo>
                  <a:pt x="1991701" y="160635"/>
                </a:lnTo>
                <a:lnTo>
                  <a:pt x="2016000" y="205739"/>
                </a:lnTo>
                <a:lnTo>
                  <a:pt x="1991701" y="250844"/>
                </a:lnTo>
                <a:lnTo>
                  <a:pt x="1950128" y="279050"/>
                </a:lnTo>
                <a:lnTo>
                  <a:pt x="1890074" y="305393"/>
                </a:lnTo>
                <a:lnTo>
                  <a:pt x="1853605" y="317767"/>
                </a:lnTo>
                <a:lnTo>
                  <a:pt x="1813100" y="329556"/>
                </a:lnTo>
                <a:lnTo>
                  <a:pt x="1768754" y="340720"/>
                </a:lnTo>
                <a:lnTo>
                  <a:pt x="1720763" y="351220"/>
                </a:lnTo>
                <a:lnTo>
                  <a:pt x="1669322" y="361015"/>
                </a:lnTo>
                <a:lnTo>
                  <a:pt x="1614624" y="370066"/>
                </a:lnTo>
                <a:lnTo>
                  <a:pt x="1556866" y="378334"/>
                </a:lnTo>
                <a:lnTo>
                  <a:pt x="1496242" y="385777"/>
                </a:lnTo>
                <a:lnTo>
                  <a:pt x="1432947" y="392358"/>
                </a:lnTo>
                <a:lnTo>
                  <a:pt x="1367176" y="398035"/>
                </a:lnTo>
                <a:lnTo>
                  <a:pt x="1299123" y="402769"/>
                </a:lnTo>
                <a:lnTo>
                  <a:pt x="1228984" y="406520"/>
                </a:lnTo>
                <a:lnTo>
                  <a:pt x="1156954" y="409249"/>
                </a:lnTo>
                <a:lnTo>
                  <a:pt x="1083228" y="410915"/>
                </a:lnTo>
                <a:lnTo>
                  <a:pt x="1007999" y="411479"/>
                </a:lnTo>
                <a:lnTo>
                  <a:pt x="932771" y="410915"/>
                </a:lnTo>
                <a:lnTo>
                  <a:pt x="859045" y="409249"/>
                </a:lnTo>
                <a:lnTo>
                  <a:pt x="787014" y="406520"/>
                </a:lnTo>
                <a:lnTo>
                  <a:pt x="716876" y="402769"/>
                </a:lnTo>
                <a:lnTo>
                  <a:pt x="648823" y="398035"/>
                </a:lnTo>
                <a:lnTo>
                  <a:pt x="583052" y="392358"/>
                </a:lnTo>
                <a:lnTo>
                  <a:pt x="519757" y="385777"/>
                </a:lnTo>
                <a:lnTo>
                  <a:pt x="459133" y="378334"/>
                </a:lnTo>
                <a:lnTo>
                  <a:pt x="401375" y="370066"/>
                </a:lnTo>
                <a:lnTo>
                  <a:pt x="346677" y="361015"/>
                </a:lnTo>
                <a:lnTo>
                  <a:pt x="295236" y="351220"/>
                </a:lnTo>
                <a:lnTo>
                  <a:pt x="247245" y="340720"/>
                </a:lnTo>
                <a:lnTo>
                  <a:pt x="202899" y="329556"/>
                </a:lnTo>
                <a:lnTo>
                  <a:pt x="162394" y="317767"/>
                </a:lnTo>
                <a:lnTo>
                  <a:pt x="125925" y="305393"/>
                </a:lnTo>
                <a:lnTo>
                  <a:pt x="65871" y="279050"/>
                </a:lnTo>
                <a:lnTo>
                  <a:pt x="24298" y="250844"/>
                </a:lnTo>
                <a:lnTo>
                  <a:pt x="2764" y="221094"/>
                </a:lnTo>
                <a:lnTo>
                  <a:pt x="0" y="205739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917378" y="5761736"/>
            <a:ext cx="1189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Hou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26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oí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ed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03238" y="4099847"/>
            <a:ext cx="2324100" cy="1630045"/>
            <a:chOff x="4203238" y="4099847"/>
            <a:chExt cx="2324100" cy="1630045"/>
          </a:xfrm>
        </p:grpSpPr>
        <p:sp>
          <p:nvSpPr>
            <p:cNvPr id="30" name="object 30"/>
            <p:cNvSpPr/>
            <p:nvPr/>
          </p:nvSpPr>
          <p:spPr>
            <a:xfrm>
              <a:off x="4217526" y="5326189"/>
              <a:ext cx="2295525" cy="389255"/>
            </a:xfrm>
            <a:custGeom>
              <a:avLst/>
              <a:gdLst/>
              <a:ahLst/>
              <a:cxnLst/>
              <a:rect l="l" t="t" r="r" b="b"/>
              <a:pathLst>
                <a:path w="2295525" h="389254">
                  <a:moveTo>
                    <a:pt x="0" y="388809"/>
                  </a:moveTo>
                  <a:lnTo>
                    <a:pt x="7799" y="9"/>
                  </a:lnTo>
                </a:path>
                <a:path w="2295525" h="389254">
                  <a:moveTo>
                    <a:pt x="2293702" y="0"/>
                  </a:moveTo>
                  <a:lnTo>
                    <a:pt x="2295202" y="388799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007015" y="4114134"/>
              <a:ext cx="812800" cy="544830"/>
            </a:xfrm>
            <a:custGeom>
              <a:avLst/>
              <a:gdLst/>
              <a:ahLst/>
              <a:cxnLst/>
              <a:rect l="l" t="t" r="r" b="b"/>
              <a:pathLst>
                <a:path w="812800" h="544829">
                  <a:moveTo>
                    <a:pt x="0" y="0"/>
                  </a:moveTo>
                  <a:lnTo>
                    <a:pt x="812797" y="0"/>
                  </a:lnTo>
                  <a:lnTo>
                    <a:pt x="406398" y="54467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298208" y="4140066"/>
            <a:ext cx="2305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200">
              <a:latin typeface="Roboto Bk"/>
              <a:cs typeface="Roboto B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25228" y="3806335"/>
            <a:ext cx="2286000" cy="1062990"/>
          </a:xfrm>
          <a:custGeom>
            <a:avLst/>
            <a:gdLst/>
            <a:ahLst/>
            <a:cxnLst/>
            <a:rect l="l" t="t" r="r" b="b"/>
            <a:pathLst>
              <a:path w="2286000" h="1062989">
                <a:moveTo>
                  <a:pt x="1185484" y="0"/>
                </a:moveTo>
                <a:lnTo>
                  <a:pt x="1188184" y="307799"/>
                </a:lnTo>
              </a:path>
              <a:path w="2286000" h="1062989">
                <a:moveTo>
                  <a:pt x="0" y="1062654"/>
                </a:moveTo>
                <a:lnTo>
                  <a:pt x="984899" y="580254"/>
                </a:lnTo>
              </a:path>
              <a:path w="2286000" h="1062989">
                <a:moveTo>
                  <a:pt x="2285999" y="1062654"/>
                </a:moveTo>
                <a:lnTo>
                  <a:pt x="1391399" y="580254"/>
                </a:lnTo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148209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5">
                <a:solidFill>
                  <a:srgbClr val="363636"/>
                </a:solidFill>
                <a:latin typeface="Arial"/>
                <a:cs typeface="Arial"/>
              </a:rPr>
              <a:t>Exeícise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3695" y="806792"/>
            <a:ext cx="9916160" cy="178435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Give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examples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Geneíalizaľion/Specializaľion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following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diagíam: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Hospiľa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Managemen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Sysľem.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Colleg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Managemen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Sysľem.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Ban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Managemen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Sysľem.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Insu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ance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Compan</a:t>
            </a:r>
            <a:r>
              <a:rPr dirty="0" sz="2000" spc="-31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84124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Constíaints</a:t>
            </a:r>
            <a:r>
              <a:rPr dirty="0" sz="3400" spc="-15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on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Specialifiation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and</a:t>
            </a:r>
            <a:r>
              <a:rPr dirty="0" sz="3400" spc="-15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Geneíalifiation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1898" y="1309254"/>
            <a:ext cx="1828799" cy="838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1898" y="1309254"/>
            <a:ext cx="1828800" cy="838200"/>
          </a:xfrm>
          <a:prstGeom prst="rect">
            <a:avLst/>
          </a:prstGeom>
        </p:spPr>
        <p:txBody>
          <a:bodyPr wrap="square" lIns="0" tIns="22415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1765"/>
              </a:spcBef>
            </a:pPr>
            <a:r>
              <a:rPr dirty="0" sz="2400" spc="-105" b="1">
                <a:solidFill>
                  <a:srgbClr val="FFFFFF"/>
                </a:solidFill>
                <a:latin typeface="Roboto Bk"/>
                <a:cs typeface="Roboto Bk"/>
              </a:rPr>
              <a:t>Consľíainľs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0" y="2133167"/>
            <a:ext cx="5424805" cy="1924685"/>
            <a:chOff x="1524000" y="2133167"/>
            <a:chExt cx="5424805" cy="1924685"/>
          </a:xfrm>
        </p:grpSpPr>
        <p:sp>
          <p:nvSpPr>
            <p:cNvPr id="6" name="object 6"/>
            <p:cNvSpPr/>
            <p:nvPr/>
          </p:nvSpPr>
          <p:spPr>
            <a:xfrm>
              <a:off x="2438400" y="2147454"/>
              <a:ext cx="4495800" cy="1072515"/>
            </a:xfrm>
            <a:custGeom>
              <a:avLst/>
              <a:gdLst/>
              <a:ahLst/>
              <a:cxnLst/>
              <a:rect l="l" t="t" r="r" b="b"/>
              <a:pathLst>
                <a:path w="4495800" h="1072514">
                  <a:moveTo>
                    <a:pt x="2247898" y="0"/>
                  </a:moveTo>
                  <a:lnTo>
                    <a:pt x="2247898" y="519599"/>
                  </a:lnTo>
                </a:path>
                <a:path w="4495800" h="1072514">
                  <a:moveTo>
                    <a:pt x="0" y="519544"/>
                  </a:moveTo>
                  <a:lnTo>
                    <a:pt x="4495799" y="519544"/>
                  </a:lnTo>
                </a:path>
                <a:path w="4495800" h="1072514">
                  <a:moveTo>
                    <a:pt x="0" y="519676"/>
                  </a:moveTo>
                  <a:lnTo>
                    <a:pt x="0" y="1071976"/>
                  </a:lnTo>
                </a:path>
                <a:path w="4495800" h="1072514">
                  <a:moveTo>
                    <a:pt x="4495799" y="519644"/>
                  </a:moveTo>
                  <a:lnTo>
                    <a:pt x="4495799" y="1065644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3219431"/>
              <a:ext cx="1828799" cy="838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3216265"/>
            <a:ext cx="1828800" cy="838200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457834">
              <a:lnSpc>
                <a:spcPct val="100000"/>
              </a:lnSpc>
              <a:spcBef>
                <a:spcPts val="1785"/>
              </a:spcBef>
            </a:pP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Disjoinľ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3213100"/>
            <a:ext cx="1828799" cy="838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19800" y="3216265"/>
            <a:ext cx="1828800" cy="838200"/>
          </a:xfrm>
          <a:prstGeom prst="rect">
            <a:avLst/>
          </a:prstGeom>
        </p:spPr>
        <p:txBody>
          <a:bodyPr wrap="square" lIns="0" tIns="22098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740"/>
              </a:spcBef>
            </a:pPr>
            <a:r>
              <a:rPr dirty="0" sz="2400" spc="-100" b="1">
                <a:solidFill>
                  <a:srgbClr val="FFFFFF"/>
                </a:solidFill>
                <a:latin typeface="Roboto Bk"/>
                <a:cs typeface="Roboto Bk"/>
              </a:rPr>
              <a:t>Paíľicipaľion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7350" y="4043344"/>
            <a:ext cx="3284854" cy="1805305"/>
            <a:chOff x="387350" y="4043344"/>
            <a:chExt cx="3284854" cy="1805305"/>
          </a:xfrm>
        </p:grpSpPr>
        <p:sp>
          <p:nvSpPr>
            <p:cNvPr id="12" name="object 12"/>
            <p:cNvSpPr/>
            <p:nvPr/>
          </p:nvSpPr>
          <p:spPr>
            <a:xfrm>
              <a:off x="1301263" y="4057632"/>
              <a:ext cx="2356485" cy="491490"/>
            </a:xfrm>
            <a:custGeom>
              <a:avLst/>
              <a:gdLst/>
              <a:ahLst/>
              <a:cxnLst/>
              <a:rect l="l" t="t" r="r" b="b"/>
              <a:pathLst>
                <a:path w="2356485" h="491489">
                  <a:moveTo>
                    <a:pt x="1151791" y="0"/>
                  </a:moveTo>
                  <a:lnTo>
                    <a:pt x="1151790" y="491156"/>
                  </a:lnTo>
                </a:path>
                <a:path w="2356485" h="491489">
                  <a:moveTo>
                    <a:pt x="0" y="476255"/>
                  </a:moveTo>
                  <a:lnTo>
                    <a:pt x="2356335" y="476255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01506" y="4519600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w="0" h="490854">
                  <a:moveTo>
                    <a:pt x="0" y="0"/>
                  </a:moveTo>
                  <a:lnTo>
                    <a:pt x="0" y="490543"/>
                  </a:lnTo>
                </a:path>
              </a:pathLst>
            </a:custGeom>
            <a:ln w="29060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57600" y="4533888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w="0" h="503554">
                  <a:moveTo>
                    <a:pt x="0" y="0"/>
                  </a:moveTo>
                  <a:lnTo>
                    <a:pt x="0" y="503115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350" y="5010144"/>
              <a:ext cx="1828799" cy="8381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7350" y="5029870"/>
            <a:ext cx="1828800" cy="832485"/>
          </a:xfrm>
          <a:prstGeom prst="rect">
            <a:avLst/>
          </a:prstGeom>
        </p:spPr>
        <p:txBody>
          <a:bodyPr wrap="square" lIns="0" tIns="203835" rIns="0" bIns="0" rtlCol="0" vert="horz">
            <a:spAutoFit/>
          </a:bodyPr>
          <a:lstStyle/>
          <a:p>
            <a:pPr marL="457834">
              <a:lnSpc>
                <a:spcPct val="100000"/>
              </a:lnSpc>
              <a:spcBef>
                <a:spcPts val="1605"/>
              </a:spcBef>
            </a:pP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Disjoinľ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1134" y="5037004"/>
            <a:ext cx="1972898" cy="8381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661134" y="5029870"/>
            <a:ext cx="1972945" cy="83946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73990" marR="168910" indent="85090">
              <a:lnSpc>
                <a:spcPct val="100000"/>
              </a:lnSpc>
              <a:spcBef>
                <a:spcPts val="380"/>
              </a:spcBef>
            </a:pPr>
            <a:r>
              <a:rPr dirty="0" sz="2400" spc="-160" b="1">
                <a:solidFill>
                  <a:srgbClr val="FFFFFF"/>
                </a:solidFill>
                <a:latin typeface="Roboto Bk"/>
                <a:cs typeface="Roboto Bk"/>
              </a:rPr>
              <a:t>Non-disjoinľ </a:t>
            </a:r>
            <a:r>
              <a:rPr dirty="0" sz="2400" spc="-1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Roboto Bk"/>
                <a:cs typeface="Roboto Bk"/>
              </a:rPr>
              <a:t>(O</a:t>
            </a:r>
            <a:r>
              <a:rPr dirty="0" sz="2400" spc="-195" b="1">
                <a:solidFill>
                  <a:srgbClr val="FFFFFF"/>
                </a:solidFill>
                <a:latin typeface="Roboto Bk"/>
                <a:cs typeface="Roboto Bk"/>
              </a:rPr>
              <a:t>v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eílapping)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939" y="5037509"/>
            <a:ext cx="1828799" cy="8381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870939" y="5029870"/>
            <a:ext cx="1828800" cy="83820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75895" marR="170815" indent="436245">
              <a:lnSpc>
                <a:spcPct val="100000"/>
              </a:lnSpc>
              <a:spcBef>
                <a:spcPts val="384"/>
              </a:spcBef>
            </a:pPr>
            <a:r>
              <a:rPr dirty="0" sz="2400" spc="-114" b="1">
                <a:solidFill>
                  <a:srgbClr val="FFFFFF"/>
                </a:solidFill>
                <a:latin typeface="Roboto Bk"/>
                <a:cs typeface="Roboto Bk"/>
              </a:rPr>
              <a:t>Toľal </a:t>
            </a:r>
            <a:r>
              <a:rPr dirty="0" sz="2400" spc="-11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(Manda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ľ</a:t>
            </a:r>
            <a:r>
              <a:rPr dirty="0" sz="2400" spc="-70" b="1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dirty="0" sz="2400" spc="-20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2400" spc="-165" b="1">
                <a:solidFill>
                  <a:srgbClr val="FFFFFF"/>
                </a:solidFill>
                <a:latin typeface="Roboto Bk"/>
                <a:cs typeface="Roboto Bk"/>
              </a:rPr>
              <a:t>y)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5029200"/>
            <a:ext cx="1828799" cy="8381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086600" y="5029870"/>
            <a:ext cx="1828800" cy="8382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12420" marR="307975" indent="206375">
              <a:lnSpc>
                <a:spcPct val="100000"/>
              </a:lnSpc>
              <a:spcBef>
                <a:spcPts val="315"/>
              </a:spcBef>
            </a:pPr>
            <a:r>
              <a:rPr dirty="0" sz="2400" spc="-80" b="1">
                <a:solidFill>
                  <a:srgbClr val="FFFFFF"/>
                </a:solidFill>
                <a:latin typeface="Roboto Bk"/>
                <a:cs typeface="Roboto Bk"/>
              </a:rPr>
              <a:t>Paíľial </a:t>
            </a:r>
            <a:r>
              <a:rPr dirty="0" sz="2400" spc="-7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(Opľional)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85339" y="4051300"/>
            <a:ext cx="2216150" cy="986790"/>
          </a:xfrm>
          <a:custGeom>
            <a:avLst/>
            <a:gdLst/>
            <a:ahLst/>
            <a:cxnLst/>
            <a:rect l="l" t="t" r="r" b="b"/>
            <a:pathLst>
              <a:path w="2216150" h="986789">
                <a:moveTo>
                  <a:pt x="1148860" y="0"/>
                </a:moveTo>
                <a:lnTo>
                  <a:pt x="1148859" y="491156"/>
                </a:lnTo>
              </a:path>
              <a:path w="2216150" h="986789">
                <a:moveTo>
                  <a:pt x="0" y="485592"/>
                </a:moveTo>
                <a:lnTo>
                  <a:pt x="2209804" y="491156"/>
                </a:lnTo>
              </a:path>
              <a:path w="2216150" h="986789">
                <a:moveTo>
                  <a:pt x="0" y="491209"/>
                </a:moveTo>
                <a:lnTo>
                  <a:pt x="0" y="986209"/>
                </a:lnTo>
              </a:path>
              <a:path w="2216150" h="986789">
                <a:moveTo>
                  <a:pt x="2209659" y="484399"/>
                </a:moveTo>
                <a:lnTo>
                  <a:pt x="2215659" y="977899"/>
                </a:lnTo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32353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Disjoin</a:t>
            </a:r>
            <a:r>
              <a:rPr dirty="0" sz="3400" spc="-19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Const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aint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773535" cy="185356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608965" algn="l"/>
                <a:tab pos="1912620" algn="l"/>
                <a:tab pos="3496310" algn="l"/>
                <a:tab pos="4655185" algn="l"/>
                <a:tab pos="5921375" algn="l"/>
                <a:tab pos="6306820" algn="l"/>
                <a:tab pos="6829425" algn="l"/>
                <a:tab pos="8281670" algn="l"/>
                <a:tab pos="8860790" algn="l"/>
                <a:tab pos="10085705" algn="l"/>
                <a:tab pos="10665460" algn="l"/>
              </a:tabLst>
            </a:pP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descíibe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elationshi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p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betwee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membeí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th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supe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clas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an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subclas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B84742"/>
                </a:solidFill>
                <a:latin typeface="Arial"/>
                <a:cs typeface="Arial"/>
              </a:rPr>
              <a:t>	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indicaľes 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wheľheí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membeí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supeíclass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can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membeí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one,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oí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subclass.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67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ype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disjoin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consľ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ainľs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Disjoin</a:t>
            </a:r>
            <a:r>
              <a:rPr dirty="0" sz="2000" spc="-6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Consľ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ainľ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Non-disjoin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(O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eílapping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Consľ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ainľ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32353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Disjoin</a:t>
            </a:r>
            <a:r>
              <a:rPr dirty="0" sz="3400" spc="-19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Const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aint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79322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1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speciﬁes</a:t>
            </a:r>
            <a:r>
              <a:rPr dirty="0" sz="2400" spc="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400" spc="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supeí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class</a:t>
            </a:r>
            <a:r>
              <a:rPr dirty="0" sz="2400" spc="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can</a:t>
            </a:r>
            <a:r>
              <a:rPr dirty="0" sz="2400" spc="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belong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to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only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loweí-level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400" spc="2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(sub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class).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1632759"/>
            <a:ext cx="7538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13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Speciﬁed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5" b="1">
                <a:solidFill>
                  <a:srgbClr val="212121"/>
                </a:solidFill>
                <a:latin typeface="Roboto Bk"/>
                <a:cs typeface="Roboto Bk"/>
              </a:rPr>
              <a:t>‘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400" spc="-225" b="1">
                <a:solidFill>
                  <a:srgbClr val="212121"/>
                </a:solidFill>
                <a:latin typeface="Roboto Bk"/>
                <a:cs typeface="Roboto Bk"/>
              </a:rPr>
              <a:t>’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oí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wíiľing</a:t>
            </a:r>
            <a:r>
              <a:rPr dirty="0" sz="24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disjoint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neaí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ľíiangle.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928" y="2110029"/>
            <a:ext cx="1828799" cy="838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9928" y="2110029"/>
            <a:ext cx="1828800" cy="8382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19380" marR="117475" indent="254635">
              <a:lnSpc>
                <a:spcPct val="100000"/>
              </a:lnSpc>
              <a:spcBef>
                <a:spcPts val="325"/>
              </a:spcBef>
            </a:pPr>
            <a:r>
              <a:rPr dirty="0" sz="2400" spc="-90" b="1">
                <a:solidFill>
                  <a:srgbClr val="FFFFFF"/>
                </a:solidFill>
                <a:latin typeface="Roboto Bk"/>
                <a:cs typeface="Roboto Bk"/>
              </a:rPr>
              <a:t>Cíickeľeí </a:t>
            </a:r>
            <a:r>
              <a:rPr dirty="0" sz="2400" spc="-8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(Supe</a:t>
            </a:r>
            <a:r>
              <a:rPr dirty="0" sz="2400" spc="-80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027" y="2933942"/>
            <a:ext cx="5433060" cy="1303655"/>
            <a:chOff x="502027" y="2933942"/>
            <a:chExt cx="5433060" cy="1303655"/>
          </a:xfrm>
        </p:grpSpPr>
        <p:sp>
          <p:nvSpPr>
            <p:cNvPr id="8" name="object 8"/>
            <p:cNvSpPr/>
            <p:nvPr/>
          </p:nvSpPr>
          <p:spPr>
            <a:xfrm>
              <a:off x="1403568" y="2948229"/>
              <a:ext cx="4517390" cy="228600"/>
            </a:xfrm>
            <a:custGeom>
              <a:avLst/>
              <a:gdLst/>
              <a:ahLst/>
              <a:cxnLst/>
              <a:rect l="l" t="t" r="r" b="b"/>
              <a:pathLst>
                <a:path w="4517390" h="228600">
                  <a:moveTo>
                    <a:pt x="2260758" y="0"/>
                  </a:moveTo>
                  <a:lnTo>
                    <a:pt x="2260758" y="228599"/>
                  </a:lnTo>
                </a:path>
                <a:path w="4517390" h="228600">
                  <a:moveTo>
                    <a:pt x="0" y="228599"/>
                  </a:moveTo>
                  <a:lnTo>
                    <a:pt x="4517135" y="22859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6427" y="3184449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w="0" h="214629">
                  <a:moveTo>
                    <a:pt x="0" y="0"/>
                  </a:moveTo>
                  <a:lnTo>
                    <a:pt x="0" y="21462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27" y="3399079"/>
              <a:ext cx="1828799" cy="8381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02027" y="3405075"/>
            <a:ext cx="1828800" cy="8382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37490" marR="233679" indent="144145">
              <a:lnSpc>
                <a:spcPct val="100000"/>
              </a:lnSpc>
              <a:spcBef>
                <a:spcPts val="275"/>
              </a:spcBef>
            </a:pP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Baľsman </a:t>
            </a:r>
            <a:r>
              <a:rPr dirty="0" sz="2400" spc="-1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Roboto Bk"/>
                <a:cs typeface="Roboto Bk"/>
              </a:rPr>
              <a:t>(Su</a:t>
            </a:r>
            <a:r>
              <a:rPr dirty="0" sz="2400" spc="-190" b="1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827" y="3411072"/>
            <a:ext cx="1828799" cy="838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827" y="3405075"/>
            <a:ext cx="1828800" cy="8382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37490" marR="233679" indent="264795">
              <a:lnSpc>
                <a:spcPct val="100000"/>
              </a:lnSpc>
              <a:spcBef>
                <a:spcPts val="370"/>
              </a:spcBef>
            </a:pP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Bowleí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Roboto Bk"/>
                <a:cs typeface="Roboto Bk"/>
              </a:rPr>
              <a:t>(Su</a:t>
            </a:r>
            <a:r>
              <a:rPr dirty="0" sz="2400" spc="-190" b="1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0628" y="3163925"/>
            <a:ext cx="5867400" cy="2744470"/>
            <a:chOff x="730628" y="3163925"/>
            <a:chExt cx="5867400" cy="2744470"/>
          </a:xfrm>
        </p:grpSpPr>
        <p:sp>
          <p:nvSpPr>
            <p:cNvPr id="15" name="object 15"/>
            <p:cNvSpPr/>
            <p:nvPr/>
          </p:nvSpPr>
          <p:spPr>
            <a:xfrm>
              <a:off x="5912228" y="3178212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628" y="4536439"/>
              <a:ext cx="1371599" cy="13715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6428" y="4536439"/>
              <a:ext cx="1371599" cy="13715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0627" y="6004632"/>
            <a:ext cx="7539355" cy="45720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45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playeís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associaľed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only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sub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class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eiľheí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(Baľsman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oí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Bowleí).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Employee</a:t>
            </a:r>
            <a:endParaRPr sz="18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</a:pP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(Supe</a:t>
            </a:r>
            <a:r>
              <a:rPr dirty="0" sz="1800" spc="-55" i="1">
                <a:solidFill>
                  <a:srgbClr val="A5A5A5"/>
                </a:solidFill>
                <a:latin typeface="Roboto"/>
                <a:cs typeface="Roboto"/>
              </a:rPr>
              <a:t>í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90567" y="2578092"/>
            <a:ext cx="1219200" cy="2308225"/>
          </a:xfrm>
          <a:custGeom>
            <a:avLst/>
            <a:gdLst/>
            <a:ahLst/>
            <a:cxnLst/>
            <a:rect l="l" t="t" r="r" b="b"/>
            <a:pathLst>
              <a:path w="1219200" h="2308225">
                <a:moveTo>
                  <a:pt x="1219049" y="0"/>
                </a:moveTo>
                <a:lnTo>
                  <a:pt x="1219049" y="1005839"/>
                </a:lnTo>
              </a:path>
              <a:path w="1219200" h="2308225">
                <a:moveTo>
                  <a:pt x="895199" y="1435429"/>
                </a:moveTo>
                <a:lnTo>
                  <a:pt x="0" y="2308129"/>
                </a:lnTo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656968" y="4886152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marL="524510">
              <a:lnSpc>
                <a:spcPct val="100000"/>
              </a:lnSpc>
              <a:spcBef>
                <a:spcPts val="1065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Full-ľime</a:t>
            </a:r>
            <a:endParaRPr sz="1800">
              <a:latin typeface="Roboto Bk"/>
              <a:cs typeface="Roboto Bk"/>
            </a:endParaRPr>
          </a:p>
          <a:p>
            <a:pPr marL="421005">
              <a:lnSpc>
                <a:spcPct val="100000"/>
              </a:lnSpc>
            </a:pPr>
            <a:r>
              <a:rPr dirty="0" sz="1800" spc="-145" i="1">
                <a:solidFill>
                  <a:srgbClr val="A5A5A5"/>
                </a:solidFill>
                <a:latin typeface="Roboto"/>
                <a:cs typeface="Roboto"/>
              </a:rPr>
              <a:t>(Su</a:t>
            </a:r>
            <a:r>
              <a:rPr dirty="0" sz="1800" spc="-160" i="1">
                <a:solidFill>
                  <a:srgbClr val="A5A5A5"/>
                </a:solidFill>
                <a:latin typeface="Roboto"/>
                <a:cs typeface="Roboto"/>
              </a:rPr>
              <a:t>b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28718" y="4886152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marL="497205">
              <a:lnSpc>
                <a:spcPct val="100000"/>
              </a:lnSpc>
              <a:spcBef>
                <a:spcPts val="1065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Paíľ-ľime</a:t>
            </a:r>
            <a:endParaRPr sz="1800">
              <a:latin typeface="Roboto Bk"/>
              <a:cs typeface="Roboto Bk"/>
            </a:endParaRPr>
          </a:p>
          <a:p>
            <a:pPr marL="421005">
              <a:lnSpc>
                <a:spcPct val="100000"/>
              </a:lnSpc>
            </a:pPr>
            <a:r>
              <a:rPr dirty="0" sz="1800" spc="-145" i="1">
                <a:solidFill>
                  <a:srgbClr val="A5A5A5"/>
                </a:solidFill>
                <a:latin typeface="Roboto"/>
                <a:cs typeface="Roboto"/>
              </a:rPr>
              <a:t>(Su</a:t>
            </a:r>
            <a:r>
              <a:rPr dirty="0" sz="1800" spc="-160" i="1">
                <a:solidFill>
                  <a:srgbClr val="A5A5A5"/>
                </a:solidFill>
                <a:latin typeface="Roboto"/>
                <a:cs typeface="Roboto"/>
              </a:rPr>
              <a:t>b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61918" y="3607444"/>
            <a:ext cx="1981835" cy="1278890"/>
          </a:xfrm>
          <a:custGeom>
            <a:avLst/>
            <a:gdLst/>
            <a:ahLst/>
            <a:cxnLst/>
            <a:rect l="l" t="t" r="r" b="b"/>
            <a:pathLst>
              <a:path w="1981834" h="1278889">
                <a:moveTo>
                  <a:pt x="971549" y="406077"/>
                </a:moveTo>
                <a:lnTo>
                  <a:pt x="1981349" y="1278777"/>
                </a:lnTo>
              </a:path>
              <a:path w="1981834" h="1278889">
                <a:moveTo>
                  <a:pt x="0" y="0"/>
                </a:moveTo>
                <a:lnTo>
                  <a:pt x="1295399" y="0"/>
                </a:lnTo>
                <a:lnTo>
                  <a:pt x="647699" y="81215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643160" y="3651479"/>
            <a:ext cx="333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73257" y="2770775"/>
            <a:ext cx="263525" cy="6324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85" b="1">
                <a:solidFill>
                  <a:srgbClr val="212121"/>
                </a:solidFill>
                <a:latin typeface="Roboto Bk"/>
                <a:cs typeface="Roboto Bk"/>
              </a:rPr>
              <a:t>Disjoinľ</a:t>
            </a:r>
            <a:endParaRPr sz="1600">
              <a:latin typeface="Roboto Bk"/>
              <a:cs typeface="Roboto B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4591" y="2090979"/>
            <a:ext cx="6662420" cy="3836670"/>
            <a:chOff x="604591" y="2090979"/>
            <a:chExt cx="6662420" cy="3836670"/>
          </a:xfrm>
        </p:grpSpPr>
        <p:sp>
          <p:nvSpPr>
            <p:cNvPr id="27" name="object 27"/>
            <p:cNvSpPr/>
            <p:nvPr/>
          </p:nvSpPr>
          <p:spPr>
            <a:xfrm>
              <a:off x="7233932" y="2110029"/>
              <a:ext cx="13970" cy="3798570"/>
            </a:xfrm>
            <a:custGeom>
              <a:avLst/>
              <a:gdLst/>
              <a:ahLst/>
              <a:cxnLst/>
              <a:rect l="l" t="t" r="r" b="b"/>
              <a:pathLst>
                <a:path w="13970" h="3798570">
                  <a:moveTo>
                    <a:pt x="13446" y="0"/>
                  </a:moveTo>
                  <a:lnTo>
                    <a:pt x="0" y="3798008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591" y="2110030"/>
              <a:ext cx="914399" cy="9143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875" y="2110030"/>
              <a:ext cx="914399" cy="914399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65100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Non-disjoin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(O</a:t>
            </a: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v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eílapping</a:t>
            </a:r>
            <a:r>
              <a:rPr dirty="0" sz="3400" spc="-155">
                <a:solidFill>
                  <a:srgbClr val="363636"/>
                </a:solidFill>
                <a:latin typeface="Arial"/>
                <a:cs typeface="Arial"/>
              </a:rPr>
              <a:t>)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Const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aint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79385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1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speciﬁes</a:t>
            </a:r>
            <a:r>
              <a:rPr dirty="0" sz="24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400" spc="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supeí</a:t>
            </a:r>
            <a:r>
              <a:rPr dirty="0" sz="2400" spc="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class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can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belong</a:t>
            </a:r>
            <a:r>
              <a:rPr dirty="0" sz="2400" spc="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to</a:t>
            </a:r>
            <a:r>
              <a:rPr dirty="0" sz="2400" spc="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moíe</a:t>
            </a:r>
            <a:r>
              <a:rPr dirty="0" sz="2400" spc="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than</a:t>
            </a:r>
            <a:r>
              <a:rPr dirty="0" sz="2400" spc="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</a:t>
            </a:r>
            <a:r>
              <a:rPr dirty="0" sz="2400" spc="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loweí-level</a:t>
            </a:r>
            <a:r>
              <a:rPr dirty="0" sz="2400" spc="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2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(sub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class).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1632759"/>
            <a:ext cx="8060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13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Speciﬁed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5" b="1">
                <a:solidFill>
                  <a:srgbClr val="212121"/>
                </a:solidFill>
                <a:latin typeface="Roboto Bk"/>
                <a:cs typeface="Roboto Bk"/>
              </a:rPr>
              <a:t>‘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225" b="1">
                <a:solidFill>
                  <a:srgbClr val="212121"/>
                </a:solidFill>
                <a:latin typeface="Roboto Bk"/>
                <a:cs typeface="Roboto Bk"/>
              </a:rPr>
              <a:t>’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oí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wíiľing</a:t>
            </a:r>
            <a:r>
              <a:rPr dirty="0" sz="24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oveílapping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neaí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ľíiangle.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928" y="2110029"/>
            <a:ext cx="1828799" cy="838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9928" y="2110029"/>
            <a:ext cx="1828800" cy="8382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19380" marR="117475" indent="254635">
              <a:lnSpc>
                <a:spcPct val="100000"/>
              </a:lnSpc>
              <a:spcBef>
                <a:spcPts val="325"/>
              </a:spcBef>
            </a:pPr>
            <a:r>
              <a:rPr dirty="0" sz="2400" spc="-90" b="1">
                <a:solidFill>
                  <a:srgbClr val="FFFFFF"/>
                </a:solidFill>
                <a:latin typeface="Roboto Bk"/>
                <a:cs typeface="Roboto Bk"/>
              </a:rPr>
              <a:t>Cíickeľeí </a:t>
            </a:r>
            <a:r>
              <a:rPr dirty="0" sz="2400" spc="-8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(Supe</a:t>
            </a:r>
            <a:r>
              <a:rPr dirty="0" sz="2400" spc="-80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027" y="2933942"/>
            <a:ext cx="5433060" cy="1303655"/>
            <a:chOff x="502027" y="2933942"/>
            <a:chExt cx="5433060" cy="1303655"/>
          </a:xfrm>
        </p:grpSpPr>
        <p:sp>
          <p:nvSpPr>
            <p:cNvPr id="8" name="object 8"/>
            <p:cNvSpPr/>
            <p:nvPr/>
          </p:nvSpPr>
          <p:spPr>
            <a:xfrm>
              <a:off x="1403568" y="2948229"/>
              <a:ext cx="4517390" cy="228600"/>
            </a:xfrm>
            <a:custGeom>
              <a:avLst/>
              <a:gdLst/>
              <a:ahLst/>
              <a:cxnLst/>
              <a:rect l="l" t="t" r="r" b="b"/>
              <a:pathLst>
                <a:path w="4517390" h="228600">
                  <a:moveTo>
                    <a:pt x="2260758" y="0"/>
                  </a:moveTo>
                  <a:lnTo>
                    <a:pt x="2260758" y="228599"/>
                  </a:lnTo>
                </a:path>
                <a:path w="4517390" h="228600">
                  <a:moveTo>
                    <a:pt x="0" y="228599"/>
                  </a:moveTo>
                  <a:lnTo>
                    <a:pt x="4517135" y="22859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6427" y="3184449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w="0" h="214629">
                  <a:moveTo>
                    <a:pt x="0" y="0"/>
                  </a:moveTo>
                  <a:lnTo>
                    <a:pt x="0" y="21462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27" y="3399079"/>
              <a:ext cx="1828799" cy="8381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02027" y="3405075"/>
            <a:ext cx="1828800" cy="8382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37490" marR="233679" indent="144145">
              <a:lnSpc>
                <a:spcPct val="100000"/>
              </a:lnSpc>
              <a:spcBef>
                <a:spcPts val="275"/>
              </a:spcBef>
            </a:pP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Baľsman </a:t>
            </a:r>
            <a:r>
              <a:rPr dirty="0" sz="2400" spc="-1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Roboto Bk"/>
                <a:cs typeface="Roboto Bk"/>
              </a:rPr>
              <a:t>(Su</a:t>
            </a:r>
            <a:r>
              <a:rPr dirty="0" sz="2400" spc="-190" b="1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827" y="3411072"/>
            <a:ext cx="1828799" cy="838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827" y="3405075"/>
            <a:ext cx="1828800" cy="8382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37490" marR="233679" indent="264795">
              <a:lnSpc>
                <a:spcPct val="100000"/>
              </a:lnSpc>
              <a:spcBef>
                <a:spcPts val="370"/>
              </a:spcBef>
            </a:pP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Bowleí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Roboto Bk"/>
                <a:cs typeface="Roboto Bk"/>
              </a:rPr>
              <a:t>(Su</a:t>
            </a:r>
            <a:r>
              <a:rPr dirty="0" sz="2400" spc="-190" b="1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0628" y="3163925"/>
            <a:ext cx="5867400" cy="2744470"/>
            <a:chOff x="730628" y="3163925"/>
            <a:chExt cx="5867400" cy="2744470"/>
          </a:xfrm>
        </p:grpSpPr>
        <p:sp>
          <p:nvSpPr>
            <p:cNvPr id="15" name="object 15"/>
            <p:cNvSpPr/>
            <p:nvPr/>
          </p:nvSpPr>
          <p:spPr>
            <a:xfrm>
              <a:off x="5912228" y="3178212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628" y="4536439"/>
              <a:ext cx="1371599" cy="13715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6428" y="4536439"/>
              <a:ext cx="1371599" cy="13715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0627" y="6004632"/>
            <a:ext cx="6492240" cy="45720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45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playeí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(Yuvíaj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singh)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associaľed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moíe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ľhan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sub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class.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26717" y="1743634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Employee</a:t>
            </a:r>
            <a:endParaRPr sz="18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</a:pP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(Supe</a:t>
            </a:r>
            <a:r>
              <a:rPr dirty="0" sz="1800" spc="-55" i="1">
                <a:solidFill>
                  <a:srgbClr val="A5A5A5"/>
                </a:solidFill>
                <a:latin typeface="Roboto"/>
                <a:cs typeface="Roboto"/>
              </a:rPr>
              <a:t>í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24307" y="2578092"/>
            <a:ext cx="1219200" cy="2308225"/>
          </a:xfrm>
          <a:custGeom>
            <a:avLst/>
            <a:gdLst/>
            <a:ahLst/>
            <a:cxnLst/>
            <a:rect l="l" t="t" r="r" b="b"/>
            <a:pathLst>
              <a:path w="1219200" h="2308225">
                <a:moveTo>
                  <a:pt x="1219049" y="0"/>
                </a:moveTo>
                <a:lnTo>
                  <a:pt x="1219049" y="1005839"/>
                </a:lnTo>
              </a:path>
              <a:path w="1219200" h="2308225">
                <a:moveTo>
                  <a:pt x="895199" y="1435429"/>
                </a:moveTo>
                <a:lnTo>
                  <a:pt x="0" y="2308129"/>
                </a:lnTo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90707" y="4886152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Faculľy</a:t>
            </a:r>
            <a:endParaRPr sz="18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</a:pPr>
            <a:r>
              <a:rPr dirty="0" sz="1800" spc="-145" i="1">
                <a:solidFill>
                  <a:srgbClr val="A5A5A5"/>
                </a:solidFill>
                <a:latin typeface="Roboto"/>
                <a:cs typeface="Roboto"/>
              </a:rPr>
              <a:t>(Su</a:t>
            </a:r>
            <a:r>
              <a:rPr dirty="0" sz="1800" spc="-160" i="1">
                <a:solidFill>
                  <a:srgbClr val="A5A5A5"/>
                </a:solidFill>
                <a:latin typeface="Roboto"/>
                <a:cs typeface="Roboto"/>
              </a:rPr>
              <a:t>b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62457" y="4886152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Head</a:t>
            </a:r>
            <a:endParaRPr sz="18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</a:pPr>
            <a:r>
              <a:rPr dirty="0" sz="1800" spc="-145" i="1">
                <a:solidFill>
                  <a:srgbClr val="A5A5A5"/>
                </a:solidFill>
                <a:latin typeface="Roboto"/>
                <a:cs typeface="Roboto"/>
              </a:rPr>
              <a:t>(Su</a:t>
            </a:r>
            <a:r>
              <a:rPr dirty="0" sz="1800" spc="-160" i="1">
                <a:solidFill>
                  <a:srgbClr val="A5A5A5"/>
                </a:solidFill>
                <a:latin typeface="Roboto"/>
                <a:cs typeface="Roboto"/>
              </a:rPr>
              <a:t>b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95657" y="3607444"/>
            <a:ext cx="1981835" cy="1278890"/>
          </a:xfrm>
          <a:custGeom>
            <a:avLst/>
            <a:gdLst/>
            <a:ahLst/>
            <a:cxnLst/>
            <a:rect l="l" t="t" r="r" b="b"/>
            <a:pathLst>
              <a:path w="1981834" h="1278889">
                <a:moveTo>
                  <a:pt x="971549" y="406077"/>
                </a:moveTo>
                <a:lnTo>
                  <a:pt x="1981349" y="1278777"/>
                </a:lnTo>
              </a:path>
              <a:path w="1981834" h="1278889">
                <a:moveTo>
                  <a:pt x="0" y="0"/>
                </a:moveTo>
                <a:lnTo>
                  <a:pt x="1295399" y="0"/>
                </a:lnTo>
                <a:lnTo>
                  <a:pt x="647699" y="81215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476899" y="3651479"/>
            <a:ext cx="333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60667" y="2756419"/>
            <a:ext cx="182245" cy="66103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50" spc="-75" b="1">
                <a:solidFill>
                  <a:srgbClr val="212121"/>
                </a:solidFill>
                <a:latin typeface="Roboto Bk"/>
                <a:cs typeface="Roboto Bk"/>
              </a:rPr>
              <a:t>Non-disjoinľ</a:t>
            </a:r>
            <a:endParaRPr sz="1050">
              <a:latin typeface="Roboto Bk"/>
              <a:cs typeface="Roboto B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4591" y="2090979"/>
            <a:ext cx="6662420" cy="3836670"/>
            <a:chOff x="604591" y="2090979"/>
            <a:chExt cx="6662420" cy="3836670"/>
          </a:xfrm>
        </p:grpSpPr>
        <p:sp>
          <p:nvSpPr>
            <p:cNvPr id="27" name="object 27"/>
            <p:cNvSpPr/>
            <p:nvPr/>
          </p:nvSpPr>
          <p:spPr>
            <a:xfrm>
              <a:off x="7233932" y="2110029"/>
              <a:ext cx="13970" cy="3798570"/>
            </a:xfrm>
            <a:custGeom>
              <a:avLst/>
              <a:gdLst/>
              <a:ahLst/>
              <a:cxnLst/>
              <a:rect l="l" t="t" r="r" b="b"/>
              <a:pathLst>
                <a:path w="13970" h="3798570">
                  <a:moveTo>
                    <a:pt x="13446" y="0"/>
                  </a:moveTo>
                  <a:lnTo>
                    <a:pt x="0" y="3798008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8528" y="4536438"/>
              <a:ext cx="1371599" cy="13715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481777" y="3899537"/>
              <a:ext cx="1183005" cy="636905"/>
            </a:xfrm>
            <a:custGeom>
              <a:avLst/>
              <a:gdLst/>
              <a:ahLst/>
              <a:cxnLst/>
              <a:rect l="l" t="t" r="r" b="b"/>
              <a:pathLst>
                <a:path w="1183004" h="636904">
                  <a:moveTo>
                    <a:pt x="1182550" y="636901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3319" y="3823760"/>
              <a:ext cx="165125" cy="13161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664327" y="3910478"/>
              <a:ext cx="1182370" cy="626110"/>
            </a:xfrm>
            <a:custGeom>
              <a:avLst/>
              <a:gdLst/>
              <a:ahLst/>
              <a:cxnLst/>
              <a:rect l="l" t="t" r="r" b="b"/>
              <a:pathLst>
                <a:path w="1182370" h="626110">
                  <a:moveTo>
                    <a:pt x="0" y="625959"/>
                  </a:moveTo>
                  <a:lnTo>
                    <a:pt x="1181985" y="0"/>
                  </a:lnTo>
                </a:path>
              </a:pathLst>
            </a:custGeom>
            <a:ln w="2857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9936" y="3835501"/>
              <a:ext cx="165261" cy="1309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2380" y="2110030"/>
              <a:ext cx="914399" cy="9143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591" y="2110030"/>
              <a:ext cx="914399" cy="9143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875" y="2110030"/>
              <a:ext cx="914399" cy="914399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37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84124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Constíaints</a:t>
            </a:r>
            <a:r>
              <a:rPr dirty="0" sz="3400" spc="-15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00">
                <a:solidFill>
                  <a:srgbClr val="363636"/>
                </a:solidFill>
                <a:latin typeface="Arial"/>
                <a:cs typeface="Arial"/>
              </a:rPr>
              <a:t>on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60">
                <a:solidFill>
                  <a:srgbClr val="363636"/>
                </a:solidFill>
                <a:latin typeface="Arial"/>
                <a:cs typeface="Arial"/>
              </a:rPr>
              <a:t>Specialifiation</a:t>
            </a:r>
            <a:r>
              <a:rPr dirty="0" sz="3400" spc="-16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and</a:t>
            </a:r>
            <a:r>
              <a:rPr dirty="0" sz="3400" spc="-15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Geneíalifiation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1898" y="1309254"/>
            <a:ext cx="1828799" cy="838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1898" y="1309254"/>
            <a:ext cx="1828800" cy="838200"/>
          </a:xfrm>
          <a:prstGeom prst="rect">
            <a:avLst/>
          </a:prstGeom>
        </p:spPr>
        <p:txBody>
          <a:bodyPr wrap="square" lIns="0" tIns="22415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1765"/>
              </a:spcBef>
            </a:pPr>
            <a:r>
              <a:rPr dirty="0" sz="2400" spc="-105" b="1">
                <a:solidFill>
                  <a:srgbClr val="FFFFFF"/>
                </a:solidFill>
                <a:latin typeface="Roboto Bk"/>
                <a:cs typeface="Roboto Bk"/>
              </a:rPr>
              <a:t>Consľíainľs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0" y="2133167"/>
            <a:ext cx="5424805" cy="1924685"/>
            <a:chOff x="1524000" y="2133167"/>
            <a:chExt cx="5424805" cy="1924685"/>
          </a:xfrm>
        </p:grpSpPr>
        <p:sp>
          <p:nvSpPr>
            <p:cNvPr id="6" name="object 6"/>
            <p:cNvSpPr/>
            <p:nvPr/>
          </p:nvSpPr>
          <p:spPr>
            <a:xfrm>
              <a:off x="2438400" y="2147454"/>
              <a:ext cx="4495800" cy="1072515"/>
            </a:xfrm>
            <a:custGeom>
              <a:avLst/>
              <a:gdLst/>
              <a:ahLst/>
              <a:cxnLst/>
              <a:rect l="l" t="t" r="r" b="b"/>
              <a:pathLst>
                <a:path w="4495800" h="1072514">
                  <a:moveTo>
                    <a:pt x="2247898" y="0"/>
                  </a:moveTo>
                  <a:lnTo>
                    <a:pt x="2247898" y="519599"/>
                  </a:lnTo>
                </a:path>
                <a:path w="4495800" h="1072514">
                  <a:moveTo>
                    <a:pt x="0" y="519544"/>
                  </a:moveTo>
                  <a:lnTo>
                    <a:pt x="4495799" y="519544"/>
                  </a:lnTo>
                </a:path>
                <a:path w="4495800" h="1072514">
                  <a:moveTo>
                    <a:pt x="0" y="519676"/>
                  </a:moveTo>
                  <a:lnTo>
                    <a:pt x="0" y="1071976"/>
                  </a:lnTo>
                </a:path>
                <a:path w="4495800" h="1072514">
                  <a:moveTo>
                    <a:pt x="4495799" y="519644"/>
                  </a:moveTo>
                  <a:lnTo>
                    <a:pt x="4495799" y="1065644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3219431"/>
              <a:ext cx="1828799" cy="838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3216265"/>
            <a:ext cx="1828800" cy="838200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457834">
              <a:lnSpc>
                <a:spcPct val="100000"/>
              </a:lnSpc>
              <a:spcBef>
                <a:spcPts val="1785"/>
              </a:spcBef>
            </a:pP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Disjoinľ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3213100"/>
            <a:ext cx="1828799" cy="838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19800" y="3216265"/>
            <a:ext cx="1828800" cy="838200"/>
          </a:xfrm>
          <a:prstGeom prst="rect">
            <a:avLst/>
          </a:prstGeom>
        </p:spPr>
        <p:txBody>
          <a:bodyPr wrap="square" lIns="0" tIns="22098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740"/>
              </a:spcBef>
            </a:pPr>
            <a:r>
              <a:rPr dirty="0" sz="2400" spc="-100" b="1">
                <a:solidFill>
                  <a:srgbClr val="FFFFFF"/>
                </a:solidFill>
                <a:latin typeface="Roboto Bk"/>
                <a:cs typeface="Roboto Bk"/>
              </a:rPr>
              <a:t>Paíľicipaľion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7350" y="4043344"/>
            <a:ext cx="3284854" cy="1805305"/>
            <a:chOff x="387350" y="4043344"/>
            <a:chExt cx="3284854" cy="1805305"/>
          </a:xfrm>
        </p:grpSpPr>
        <p:sp>
          <p:nvSpPr>
            <p:cNvPr id="12" name="object 12"/>
            <p:cNvSpPr/>
            <p:nvPr/>
          </p:nvSpPr>
          <p:spPr>
            <a:xfrm>
              <a:off x="1301263" y="4057632"/>
              <a:ext cx="2356485" cy="491490"/>
            </a:xfrm>
            <a:custGeom>
              <a:avLst/>
              <a:gdLst/>
              <a:ahLst/>
              <a:cxnLst/>
              <a:rect l="l" t="t" r="r" b="b"/>
              <a:pathLst>
                <a:path w="2356485" h="491489">
                  <a:moveTo>
                    <a:pt x="1151791" y="0"/>
                  </a:moveTo>
                  <a:lnTo>
                    <a:pt x="1151790" y="491156"/>
                  </a:lnTo>
                </a:path>
                <a:path w="2356485" h="491489">
                  <a:moveTo>
                    <a:pt x="0" y="476255"/>
                  </a:moveTo>
                  <a:lnTo>
                    <a:pt x="2356335" y="476255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01506" y="4519600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w="0" h="490854">
                  <a:moveTo>
                    <a:pt x="0" y="0"/>
                  </a:moveTo>
                  <a:lnTo>
                    <a:pt x="0" y="490543"/>
                  </a:lnTo>
                </a:path>
              </a:pathLst>
            </a:custGeom>
            <a:ln w="29060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57600" y="4533888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w="0" h="503554">
                  <a:moveTo>
                    <a:pt x="0" y="0"/>
                  </a:moveTo>
                  <a:lnTo>
                    <a:pt x="0" y="503115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350" y="5010144"/>
              <a:ext cx="1828799" cy="8381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7350" y="5029870"/>
            <a:ext cx="1828800" cy="832485"/>
          </a:xfrm>
          <a:prstGeom prst="rect">
            <a:avLst/>
          </a:prstGeom>
        </p:spPr>
        <p:txBody>
          <a:bodyPr wrap="square" lIns="0" tIns="203835" rIns="0" bIns="0" rtlCol="0" vert="horz">
            <a:spAutoFit/>
          </a:bodyPr>
          <a:lstStyle/>
          <a:p>
            <a:pPr marL="457834">
              <a:lnSpc>
                <a:spcPct val="100000"/>
              </a:lnSpc>
              <a:spcBef>
                <a:spcPts val="1605"/>
              </a:spcBef>
            </a:pP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Disjoinľ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1134" y="5037004"/>
            <a:ext cx="1972898" cy="8381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661134" y="5029870"/>
            <a:ext cx="1972945" cy="83946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73990" marR="168910" indent="85090">
              <a:lnSpc>
                <a:spcPct val="100000"/>
              </a:lnSpc>
              <a:spcBef>
                <a:spcPts val="380"/>
              </a:spcBef>
            </a:pPr>
            <a:r>
              <a:rPr dirty="0" sz="2400" spc="-160" b="1">
                <a:solidFill>
                  <a:srgbClr val="FFFFFF"/>
                </a:solidFill>
                <a:latin typeface="Roboto Bk"/>
                <a:cs typeface="Roboto Bk"/>
              </a:rPr>
              <a:t>Non-disjoinľ </a:t>
            </a:r>
            <a:r>
              <a:rPr dirty="0" sz="2400" spc="-1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FFFFFF"/>
                </a:solidFill>
                <a:latin typeface="Roboto Bk"/>
                <a:cs typeface="Roboto Bk"/>
              </a:rPr>
              <a:t>(O</a:t>
            </a:r>
            <a:r>
              <a:rPr dirty="0" sz="2400" spc="-195" b="1">
                <a:solidFill>
                  <a:srgbClr val="FFFFFF"/>
                </a:solidFill>
                <a:latin typeface="Roboto Bk"/>
                <a:cs typeface="Roboto Bk"/>
              </a:rPr>
              <a:t>v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eílapping)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939" y="5037509"/>
            <a:ext cx="1828799" cy="8381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870939" y="5029870"/>
            <a:ext cx="1828800" cy="83820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175895" marR="170815" indent="436245">
              <a:lnSpc>
                <a:spcPct val="100000"/>
              </a:lnSpc>
              <a:spcBef>
                <a:spcPts val="384"/>
              </a:spcBef>
            </a:pPr>
            <a:r>
              <a:rPr dirty="0" sz="2400" spc="-114" b="1">
                <a:solidFill>
                  <a:srgbClr val="FFFFFF"/>
                </a:solidFill>
                <a:latin typeface="Roboto Bk"/>
                <a:cs typeface="Roboto Bk"/>
              </a:rPr>
              <a:t>Toľal </a:t>
            </a:r>
            <a:r>
              <a:rPr dirty="0" sz="2400" spc="-11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(Manda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ľ</a:t>
            </a:r>
            <a:r>
              <a:rPr dirty="0" sz="2400" spc="-70" b="1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dirty="0" sz="2400" spc="-20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2400" spc="-165" b="1">
                <a:solidFill>
                  <a:srgbClr val="FFFFFF"/>
                </a:solidFill>
                <a:latin typeface="Roboto Bk"/>
                <a:cs typeface="Roboto Bk"/>
              </a:rPr>
              <a:t>y)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5029200"/>
            <a:ext cx="1828799" cy="8381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086600" y="5029870"/>
            <a:ext cx="1828800" cy="8382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12420" marR="307975" indent="206375">
              <a:lnSpc>
                <a:spcPct val="100000"/>
              </a:lnSpc>
              <a:spcBef>
                <a:spcPts val="315"/>
              </a:spcBef>
            </a:pPr>
            <a:r>
              <a:rPr dirty="0" sz="2400" spc="-80" b="1">
                <a:solidFill>
                  <a:srgbClr val="FFFFFF"/>
                </a:solidFill>
                <a:latin typeface="Roboto Bk"/>
                <a:cs typeface="Roboto Bk"/>
              </a:rPr>
              <a:t>Paíľial </a:t>
            </a:r>
            <a:r>
              <a:rPr dirty="0" sz="2400" spc="-7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(Opľional)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85339" y="4051300"/>
            <a:ext cx="2216150" cy="986790"/>
          </a:xfrm>
          <a:custGeom>
            <a:avLst/>
            <a:gdLst/>
            <a:ahLst/>
            <a:cxnLst/>
            <a:rect l="l" t="t" r="r" b="b"/>
            <a:pathLst>
              <a:path w="2216150" h="986789">
                <a:moveTo>
                  <a:pt x="1148860" y="0"/>
                </a:moveTo>
                <a:lnTo>
                  <a:pt x="1148859" y="491156"/>
                </a:lnTo>
              </a:path>
              <a:path w="2216150" h="986789">
                <a:moveTo>
                  <a:pt x="0" y="485592"/>
                </a:moveTo>
                <a:lnTo>
                  <a:pt x="2209804" y="491156"/>
                </a:lnTo>
              </a:path>
              <a:path w="2216150" h="986789">
                <a:moveTo>
                  <a:pt x="0" y="491209"/>
                </a:moveTo>
                <a:lnTo>
                  <a:pt x="0" y="986209"/>
                </a:lnTo>
              </a:path>
              <a:path w="2216150" h="986789">
                <a:moveTo>
                  <a:pt x="2209659" y="484399"/>
                </a:moveTo>
                <a:lnTo>
                  <a:pt x="2215659" y="977899"/>
                </a:lnTo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37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547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80678" y="6621326"/>
            <a:ext cx="2905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01CĽ0407(DBMS)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3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3tı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612890"/>
            <a:chOff x="0" y="0"/>
            <a:chExt cx="12192000" cy="6612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58"/>
              <a:ext cx="12191999" cy="65974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" y="0"/>
              <a:ext cx="12190959" cy="65809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1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69837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Paíticipation</a:t>
            </a:r>
            <a:r>
              <a:rPr dirty="0" sz="3400" spc="-15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(Completeness)</a:t>
            </a:r>
            <a:r>
              <a:rPr dirty="0" sz="3400" spc="-15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Constíaint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695" y="847391"/>
            <a:ext cx="11797030" cy="185356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deľeímines</a:t>
            </a:r>
            <a:r>
              <a:rPr dirty="0" sz="2400" spc="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whetheí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eveíy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membeí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supeí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class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must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paíticipate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as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membeí</a:t>
            </a:r>
            <a:r>
              <a:rPr dirty="0" sz="2400" spc="-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-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subclass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B84742"/>
                </a:solidFill>
                <a:latin typeface="Arial"/>
                <a:cs typeface="Arial"/>
              </a:rPr>
              <a:t>oí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not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67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ype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pa</a:t>
            </a:r>
            <a:r>
              <a:rPr dirty="0" sz="2400" spc="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ľicipaľio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(Compleľeness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Consľ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ainľ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oľa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(Manda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pa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ľicipaľion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ľia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(Opľional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pa</a:t>
            </a:r>
            <a:r>
              <a:rPr dirty="0" sz="20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ľicipaľion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1014094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Entity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756967"/>
            <a:ext cx="9475470" cy="173291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enľiľ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peíso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plac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objec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íepíesenľed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íectangle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which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conľains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enľiľy.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Enľiľie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colleg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daľabas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e:</a:t>
            </a:r>
            <a:endParaRPr sz="2400">
              <a:latin typeface="Roboto Bk"/>
              <a:cs typeface="Roboto Bk"/>
            </a:endParaRPr>
          </a:p>
          <a:p>
            <a:pPr marL="474980">
              <a:lnSpc>
                <a:spcPct val="100000"/>
              </a:lnSpc>
              <a:spcBef>
                <a:spcPts val="265"/>
              </a:spcBef>
              <a:tabLst>
                <a:tab pos="852169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	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039" y="2464151"/>
            <a:ext cx="2191385" cy="205232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89890" indent="-377825">
              <a:lnSpc>
                <a:spcPct val="100000"/>
              </a:lnSpc>
              <a:spcBef>
                <a:spcPts val="3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Píofessoí/Faculľy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Couíse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Depaíľmenľ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Resulľ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Class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Subjecľ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0800" y="968187"/>
            <a:ext cx="1502410" cy="77089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38760" rIns="0" bIns="0" rtlCol="0" vert="horz">
            <a:spAutoFit/>
          </a:bodyPr>
          <a:lstStyle/>
          <a:p>
            <a:pPr marL="205740">
              <a:lnSpc>
                <a:spcPct val="100000"/>
              </a:lnSpc>
              <a:spcBef>
                <a:spcPts val="1880"/>
              </a:spcBef>
            </a:pP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Enľiľ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6306" y="1859136"/>
            <a:ext cx="690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Symbol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0987" y="3139715"/>
            <a:ext cx="1502410" cy="77089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38760" rIns="0" bIns="0" rtlCol="0" vert="horz">
            <a:spAutoFit/>
          </a:bodyPr>
          <a:lstStyle/>
          <a:p>
            <a:pPr marL="403225">
              <a:lnSpc>
                <a:spcPct val="100000"/>
              </a:lnSpc>
              <a:spcBef>
                <a:spcPts val="188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8675" y="3139714"/>
            <a:ext cx="1502410" cy="77089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38760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1880"/>
              </a:spcBef>
            </a:pP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Faculľy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364" y="3139714"/>
            <a:ext cx="1502410" cy="77089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38760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188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Couíse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3160" y="5287373"/>
            <a:ext cx="6269355" cy="41275"/>
            <a:chOff x="663160" y="5287373"/>
            <a:chExt cx="6269355" cy="41275"/>
          </a:xfrm>
        </p:grpSpPr>
        <p:sp>
          <p:nvSpPr>
            <p:cNvPr id="11" name="object 11"/>
            <p:cNvSpPr/>
            <p:nvPr/>
          </p:nvSpPr>
          <p:spPr>
            <a:xfrm>
              <a:off x="674590" y="5294358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4590" y="5299990"/>
              <a:ext cx="6246495" cy="6985"/>
            </a:xfrm>
            <a:custGeom>
              <a:avLst/>
              <a:gdLst/>
              <a:ahLst/>
              <a:cxnLst/>
              <a:rect l="l" t="t" r="r" b="b"/>
              <a:pathLst>
                <a:path w="6246495" h="6985">
                  <a:moveTo>
                    <a:pt x="0" y="0"/>
                  </a:moveTo>
                  <a:lnTo>
                    <a:pt x="6246494" y="0"/>
                  </a:lnTo>
                </a:path>
                <a:path w="6246495" h="6985">
                  <a:moveTo>
                    <a:pt x="0" y="6819"/>
                  </a:moveTo>
                  <a:lnTo>
                    <a:pt x="624649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4590" y="5317001"/>
              <a:ext cx="6246495" cy="0"/>
            </a:xfrm>
            <a:custGeom>
              <a:avLst/>
              <a:gdLst/>
              <a:ahLst/>
              <a:cxnLst/>
              <a:rect l="l" t="t" r="r" b="b"/>
              <a:pathLst>
                <a:path w="6246495" h="0">
                  <a:moveTo>
                    <a:pt x="0" y="0"/>
                  </a:moveTo>
                  <a:lnTo>
                    <a:pt x="62464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88878" y="4904952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9327" y="4904952"/>
            <a:ext cx="531876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down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diffeíenľ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enľiľies</a:t>
            </a:r>
            <a:r>
              <a:rPr dirty="0" sz="2000" spc="-3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1C6FA9"/>
                </a:solidFill>
                <a:latin typeface="Roboto Bk"/>
                <a:cs typeface="Roboto Bk"/>
              </a:rPr>
              <a:t>bank</a:t>
            </a:r>
            <a:r>
              <a:rPr dirty="0" sz="2000" spc="-40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daľabase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4590" y="5932994"/>
            <a:ext cx="6612255" cy="41275"/>
            <a:chOff x="674590" y="5932994"/>
            <a:chExt cx="6612255" cy="41275"/>
          </a:xfrm>
        </p:grpSpPr>
        <p:sp>
          <p:nvSpPr>
            <p:cNvPr id="17" name="object 17"/>
            <p:cNvSpPr/>
            <p:nvPr/>
          </p:nvSpPr>
          <p:spPr>
            <a:xfrm>
              <a:off x="674590" y="5939814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4590" y="5945446"/>
              <a:ext cx="6612255" cy="6985"/>
            </a:xfrm>
            <a:custGeom>
              <a:avLst/>
              <a:gdLst/>
              <a:ahLst/>
              <a:cxnLst/>
              <a:rect l="l" t="t" r="r" b="b"/>
              <a:pathLst>
                <a:path w="6612255" h="6985">
                  <a:moveTo>
                    <a:pt x="0" y="0"/>
                  </a:moveTo>
                  <a:lnTo>
                    <a:pt x="6612254" y="0"/>
                  </a:lnTo>
                </a:path>
                <a:path w="6612255" h="6985">
                  <a:moveTo>
                    <a:pt x="0" y="6819"/>
                  </a:moveTo>
                  <a:lnTo>
                    <a:pt x="661225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590" y="5962457"/>
              <a:ext cx="6612255" cy="0"/>
            </a:xfrm>
            <a:custGeom>
              <a:avLst/>
              <a:gdLst/>
              <a:ahLst/>
              <a:cxnLst/>
              <a:rect l="l" t="t" r="r" b="b"/>
              <a:pathLst>
                <a:path w="6612255" h="0">
                  <a:moveTo>
                    <a:pt x="0" y="0"/>
                  </a:moveTo>
                  <a:lnTo>
                    <a:pt x="661225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88878" y="5550408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9327" y="5550408"/>
            <a:ext cx="563943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28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íiľ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dow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dif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en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enľiľie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s</a:t>
            </a:r>
            <a:r>
              <a:rPr dirty="0" sz="2000" spc="-3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hospiľa</a:t>
            </a:r>
            <a:r>
              <a:rPr dirty="0" sz="2000" spc="-60" b="1">
                <a:solidFill>
                  <a:srgbClr val="1C6FA9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daľabas</a:t>
            </a:r>
            <a:r>
              <a:rPr dirty="0" sz="2000" spc="-75" b="1">
                <a:solidFill>
                  <a:srgbClr val="1C6FA9"/>
                </a:solidFill>
                <a:latin typeface="Roboto Bk"/>
                <a:cs typeface="Roboto Bk"/>
              </a:rPr>
              <a:t>e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542226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Total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(Mandatoíy)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Paíticipation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76782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10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Toľal</a:t>
            </a:r>
            <a:r>
              <a:rPr dirty="0" sz="2400" spc="2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paíľicipaľion</a:t>
            </a:r>
            <a:r>
              <a:rPr dirty="0" sz="2400" spc="2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speciﬁes</a:t>
            </a:r>
            <a:r>
              <a:rPr dirty="0" sz="2400" spc="2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400" spc="3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eveíy</a:t>
            </a:r>
            <a:r>
              <a:rPr dirty="0" sz="2400" spc="1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1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1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1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supeíclass</a:t>
            </a:r>
            <a:r>
              <a:rPr dirty="0" sz="2400" spc="2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must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be</a:t>
            </a:r>
            <a:r>
              <a:rPr dirty="0" sz="2400" spc="1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1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membeí</a:t>
            </a:r>
            <a:r>
              <a:rPr dirty="0" sz="2400" spc="1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1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some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subclass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specializaľion.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1632759"/>
            <a:ext cx="528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Speciﬁe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doubl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lin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60" b="1">
                <a:solidFill>
                  <a:srgbClr val="212121"/>
                </a:solidFill>
                <a:latin typeface="Roboto Bk"/>
                <a:cs typeface="Roboto Bk"/>
              </a:rPr>
              <a:t>E-</a:t>
            </a:r>
            <a:r>
              <a:rPr dirty="0" sz="2400" spc="-33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diag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am.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928" y="2110029"/>
            <a:ext cx="1828799" cy="838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9928" y="2110029"/>
            <a:ext cx="1828800" cy="8382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19380" marR="117475" indent="254635">
              <a:lnSpc>
                <a:spcPct val="100000"/>
              </a:lnSpc>
              <a:spcBef>
                <a:spcPts val="325"/>
              </a:spcBef>
            </a:pPr>
            <a:r>
              <a:rPr dirty="0" sz="2400" spc="-90" b="1">
                <a:solidFill>
                  <a:srgbClr val="FFFFFF"/>
                </a:solidFill>
                <a:latin typeface="Roboto Bk"/>
                <a:cs typeface="Roboto Bk"/>
              </a:rPr>
              <a:t>Cíickeľeí </a:t>
            </a:r>
            <a:r>
              <a:rPr dirty="0" sz="2400" spc="-8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(Supe</a:t>
            </a:r>
            <a:r>
              <a:rPr dirty="0" sz="2400" spc="-80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027" y="2933942"/>
            <a:ext cx="5433060" cy="1303655"/>
            <a:chOff x="502027" y="2933942"/>
            <a:chExt cx="5433060" cy="1303655"/>
          </a:xfrm>
        </p:grpSpPr>
        <p:sp>
          <p:nvSpPr>
            <p:cNvPr id="8" name="object 8"/>
            <p:cNvSpPr/>
            <p:nvPr/>
          </p:nvSpPr>
          <p:spPr>
            <a:xfrm>
              <a:off x="1403568" y="2948229"/>
              <a:ext cx="4517390" cy="228600"/>
            </a:xfrm>
            <a:custGeom>
              <a:avLst/>
              <a:gdLst/>
              <a:ahLst/>
              <a:cxnLst/>
              <a:rect l="l" t="t" r="r" b="b"/>
              <a:pathLst>
                <a:path w="4517390" h="228600">
                  <a:moveTo>
                    <a:pt x="2260758" y="0"/>
                  </a:moveTo>
                  <a:lnTo>
                    <a:pt x="2260758" y="228599"/>
                  </a:lnTo>
                </a:path>
                <a:path w="4517390" h="228600">
                  <a:moveTo>
                    <a:pt x="0" y="228599"/>
                  </a:moveTo>
                  <a:lnTo>
                    <a:pt x="4517135" y="22859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6427" y="3184449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w="0" h="214629">
                  <a:moveTo>
                    <a:pt x="0" y="0"/>
                  </a:moveTo>
                  <a:lnTo>
                    <a:pt x="0" y="21462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27" y="3399079"/>
              <a:ext cx="1828799" cy="8381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02027" y="3405075"/>
            <a:ext cx="1828800" cy="8382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37490" marR="233679" indent="144145">
              <a:lnSpc>
                <a:spcPct val="100000"/>
              </a:lnSpc>
              <a:spcBef>
                <a:spcPts val="275"/>
              </a:spcBef>
            </a:pP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Baľsman </a:t>
            </a:r>
            <a:r>
              <a:rPr dirty="0" sz="2400" spc="-1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Roboto Bk"/>
                <a:cs typeface="Roboto Bk"/>
              </a:rPr>
              <a:t>(Su</a:t>
            </a:r>
            <a:r>
              <a:rPr dirty="0" sz="2400" spc="-190" b="1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827" y="3411072"/>
            <a:ext cx="1828799" cy="838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827" y="3405075"/>
            <a:ext cx="1828800" cy="8382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37490" marR="233679" indent="264795">
              <a:lnSpc>
                <a:spcPct val="100000"/>
              </a:lnSpc>
              <a:spcBef>
                <a:spcPts val="370"/>
              </a:spcBef>
            </a:pP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Bowleí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Roboto Bk"/>
                <a:cs typeface="Roboto Bk"/>
              </a:rPr>
              <a:t>(Su</a:t>
            </a:r>
            <a:r>
              <a:rPr dirty="0" sz="2400" spc="-190" b="1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0628" y="3163925"/>
            <a:ext cx="5867400" cy="2744470"/>
            <a:chOff x="730628" y="3163925"/>
            <a:chExt cx="5867400" cy="2744470"/>
          </a:xfrm>
        </p:grpSpPr>
        <p:sp>
          <p:nvSpPr>
            <p:cNvPr id="15" name="object 15"/>
            <p:cNvSpPr/>
            <p:nvPr/>
          </p:nvSpPr>
          <p:spPr>
            <a:xfrm>
              <a:off x="5912228" y="3178212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628" y="4536439"/>
              <a:ext cx="1371599" cy="13715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6428" y="4536439"/>
              <a:ext cx="1371599" cy="13715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0627" y="6004632"/>
            <a:ext cx="8046720" cy="457200"/>
          </a:xfrm>
          <a:prstGeom prst="rect">
            <a:avLst/>
          </a:prstGeom>
          <a:solidFill>
            <a:srgbClr val="F0D9D8"/>
          </a:solidFill>
          <a:ln w="952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45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playeís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associaľed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minimum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sub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class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eiľheí</a:t>
            </a:r>
            <a:r>
              <a:rPr dirty="0" sz="18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(Baľsman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oí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Bowleí).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2863" y="1743634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Employee</a:t>
            </a:r>
            <a:endParaRPr sz="18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</a:pP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(Supe</a:t>
            </a:r>
            <a:r>
              <a:rPr dirty="0" sz="1800" spc="-55" i="1">
                <a:solidFill>
                  <a:srgbClr val="A5A5A5"/>
                </a:solidFill>
                <a:latin typeface="Roboto"/>
                <a:cs typeface="Roboto"/>
              </a:rPr>
              <a:t>í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10454" y="2581267"/>
            <a:ext cx="1219200" cy="2305050"/>
          </a:xfrm>
          <a:custGeom>
            <a:avLst/>
            <a:gdLst/>
            <a:ahLst/>
            <a:cxnLst/>
            <a:rect l="l" t="t" r="r" b="b"/>
            <a:pathLst>
              <a:path w="1219200" h="2305050">
                <a:moveTo>
                  <a:pt x="1219049" y="0"/>
                </a:moveTo>
                <a:lnTo>
                  <a:pt x="1219049" y="1024127"/>
                </a:lnTo>
              </a:path>
              <a:path w="1219200" h="2305050">
                <a:moveTo>
                  <a:pt x="895199" y="1432254"/>
                </a:moveTo>
                <a:lnTo>
                  <a:pt x="0" y="2304954"/>
                </a:lnTo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476853" y="4886152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marL="474980">
              <a:lnSpc>
                <a:spcPct val="100000"/>
              </a:lnSpc>
              <a:spcBef>
                <a:spcPts val="1065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Píofessoí</a:t>
            </a:r>
            <a:endParaRPr sz="1800">
              <a:latin typeface="Roboto Bk"/>
              <a:cs typeface="Roboto Bk"/>
            </a:endParaRPr>
          </a:p>
          <a:p>
            <a:pPr marL="421005">
              <a:lnSpc>
                <a:spcPct val="100000"/>
              </a:lnSpc>
            </a:pPr>
            <a:r>
              <a:rPr dirty="0" sz="1800" spc="-145" i="1">
                <a:solidFill>
                  <a:srgbClr val="A5A5A5"/>
                </a:solidFill>
                <a:latin typeface="Roboto"/>
                <a:cs typeface="Roboto"/>
              </a:rPr>
              <a:t>(Su</a:t>
            </a:r>
            <a:r>
              <a:rPr dirty="0" sz="1800" spc="-160" i="1">
                <a:solidFill>
                  <a:srgbClr val="A5A5A5"/>
                </a:solidFill>
                <a:latin typeface="Roboto"/>
                <a:cs typeface="Roboto"/>
              </a:rPr>
              <a:t>b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48603" y="4886152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Head</a:t>
            </a:r>
            <a:endParaRPr sz="18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</a:pPr>
            <a:r>
              <a:rPr dirty="0" sz="1800" spc="-145" i="1">
                <a:solidFill>
                  <a:srgbClr val="A5A5A5"/>
                </a:solidFill>
                <a:latin typeface="Roboto"/>
                <a:cs typeface="Roboto"/>
              </a:rPr>
              <a:t>(Su</a:t>
            </a:r>
            <a:r>
              <a:rPr dirty="0" sz="1800" spc="-160" i="1">
                <a:solidFill>
                  <a:srgbClr val="A5A5A5"/>
                </a:solidFill>
                <a:latin typeface="Roboto"/>
                <a:cs typeface="Roboto"/>
              </a:rPr>
              <a:t>b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81803" y="3607444"/>
            <a:ext cx="1981835" cy="1278890"/>
          </a:xfrm>
          <a:custGeom>
            <a:avLst/>
            <a:gdLst/>
            <a:ahLst/>
            <a:cxnLst/>
            <a:rect l="l" t="t" r="r" b="b"/>
            <a:pathLst>
              <a:path w="1981834" h="1278889">
                <a:moveTo>
                  <a:pt x="971549" y="406077"/>
                </a:moveTo>
                <a:lnTo>
                  <a:pt x="1981349" y="1278777"/>
                </a:lnTo>
              </a:path>
              <a:path w="1981834" h="1278889">
                <a:moveTo>
                  <a:pt x="0" y="0"/>
                </a:moveTo>
                <a:lnTo>
                  <a:pt x="1295399" y="0"/>
                </a:lnTo>
                <a:lnTo>
                  <a:pt x="647699" y="81215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463046" y="3651479"/>
            <a:ext cx="333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4591" y="2090979"/>
            <a:ext cx="9151620" cy="3836670"/>
            <a:chOff x="604591" y="2090979"/>
            <a:chExt cx="9151620" cy="3836670"/>
          </a:xfrm>
        </p:grpSpPr>
        <p:sp>
          <p:nvSpPr>
            <p:cNvPr id="26" name="object 26"/>
            <p:cNvSpPr/>
            <p:nvPr/>
          </p:nvSpPr>
          <p:spPr>
            <a:xfrm>
              <a:off x="7233932" y="2110029"/>
              <a:ext cx="13970" cy="3798570"/>
            </a:xfrm>
            <a:custGeom>
              <a:avLst/>
              <a:gdLst/>
              <a:ahLst/>
              <a:cxnLst/>
              <a:rect l="l" t="t" r="r" b="b"/>
              <a:pathLst>
                <a:path w="13970" h="3798570">
                  <a:moveTo>
                    <a:pt x="13446" y="0"/>
                  </a:moveTo>
                  <a:lnTo>
                    <a:pt x="0" y="3798008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741563" y="2582574"/>
              <a:ext cx="0" cy="1024255"/>
            </a:xfrm>
            <a:custGeom>
              <a:avLst/>
              <a:gdLst/>
              <a:ahLst/>
              <a:cxnLst/>
              <a:rect l="l" t="t" r="r" b="b"/>
              <a:pathLst>
                <a:path w="0" h="1024254">
                  <a:moveTo>
                    <a:pt x="0" y="0"/>
                  </a:moveTo>
                  <a:lnTo>
                    <a:pt x="0" y="1024127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591" y="2110030"/>
              <a:ext cx="914399" cy="9143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875" y="2110030"/>
              <a:ext cx="914399" cy="914399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53390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8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4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155">
                <a:solidFill>
                  <a:srgbClr val="363636"/>
                </a:solidFill>
                <a:latin typeface="Arial"/>
                <a:cs typeface="Arial"/>
              </a:rPr>
              <a:t>tia</a:t>
            </a:r>
            <a:r>
              <a:rPr dirty="0" sz="3400" spc="-11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4">
                <a:solidFill>
                  <a:srgbClr val="363636"/>
                </a:solidFill>
                <a:latin typeface="Arial"/>
                <a:cs typeface="Arial"/>
              </a:rPr>
              <a:t>(Optional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)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0">
                <a:solidFill>
                  <a:srgbClr val="363636"/>
                </a:solidFill>
                <a:latin typeface="Arial"/>
                <a:cs typeface="Arial"/>
              </a:rPr>
              <a:t>P</a:t>
            </a:r>
            <a:r>
              <a:rPr dirty="0" sz="3400" spc="-8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4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29">
                <a:solidFill>
                  <a:srgbClr val="363636"/>
                </a:solidFill>
                <a:latin typeface="Arial"/>
                <a:cs typeface="Arial"/>
              </a:rPr>
              <a:t>ticipation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1180084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975" marR="5080" indent="-295910">
              <a:lnSpc>
                <a:spcPts val="2590"/>
              </a:lnSpc>
              <a:spcBef>
                <a:spcPts val="425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-625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Paíľial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paíľicipaľion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speciﬁes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eveíy entity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in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supeí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class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does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not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belong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to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any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 </a:t>
            </a:r>
            <a:r>
              <a:rPr dirty="0" sz="2400" spc="-65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subclass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specializaľion.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95" y="1632759"/>
            <a:ext cx="5194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229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Speciﬁe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singl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lin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60" b="1">
                <a:solidFill>
                  <a:srgbClr val="212121"/>
                </a:solidFill>
                <a:latin typeface="Roboto Bk"/>
                <a:cs typeface="Roboto Bk"/>
              </a:rPr>
              <a:t>E-</a:t>
            </a:r>
            <a:r>
              <a:rPr dirty="0" sz="2400" spc="-33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diag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am.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928" y="2110029"/>
            <a:ext cx="1828799" cy="838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9928" y="2110029"/>
            <a:ext cx="1828800" cy="8382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19380" marR="117475" indent="254635">
              <a:lnSpc>
                <a:spcPct val="100000"/>
              </a:lnSpc>
              <a:spcBef>
                <a:spcPts val="325"/>
              </a:spcBef>
            </a:pPr>
            <a:r>
              <a:rPr dirty="0" sz="2400" spc="-90" b="1">
                <a:solidFill>
                  <a:srgbClr val="FFFFFF"/>
                </a:solidFill>
                <a:latin typeface="Roboto Bk"/>
                <a:cs typeface="Roboto Bk"/>
              </a:rPr>
              <a:t>Cíickeľeí </a:t>
            </a:r>
            <a:r>
              <a:rPr dirty="0" sz="2400" spc="-8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(Supe</a:t>
            </a:r>
            <a:r>
              <a:rPr dirty="0" sz="2400" spc="-80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027" y="2933942"/>
            <a:ext cx="5433060" cy="1303655"/>
            <a:chOff x="502027" y="2933942"/>
            <a:chExt cx="5433060" cy="1303655"/>
          </a:xfrm>
        </p:grpSpPr>
        <p:sp>
          <p:nvSpPr>
            <p:cNvPr id="8" name="object 8"/>
            <p:cNvSpPr/>
            <p:nvPr/>
          </p:nvSpPr>
          <p:spPr>
            <a:xfrm>
              <a:off x="1403568" y="2948229"/>
              <a:ext cx="4517390" cy="228600"/>
            </a:xfrm>
            <a:custGeom>
              <a:avLst/>
              <a:gdLst/>
              <a:ahLst/>
              <a:cxnLst/>
              <a:rect l="l" t="t" r="r" b="b"/>
              <a:pathLst>
                <a:path w="4517390" h="228600">
                  <a:moveTo>
                    <a:pt x="2260758" y="0"/>
                  </a:moveTo>
                  <a:lnTo>
                    <a:pt x="2260758" y="228599"/>
                  </a:lnTo>
                </a:path>
                <a:path w="4517390" h="228600">
                  <a:moveTo>
                    <a:pt x="0" y="228599"/>
                  </a:moveTo>
                  <a:lnTo>
                    <a:pt x="4517135" y="22859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6427" y="3184449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w="0" h="214629">
                  <a:moveTo>
                    <a:pt x="0" y="0"/>
                  </a:moveTo>
                  <a:lnTo>
                    <a:pt x="0" y="21462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27" y="3399079"/>
              <a:ext cx="1828799" cy="8381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02027" y="3405075"/>
            <a:ext cx="1828800" cy="8382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37490" marR="233679" indent="144145">
              <a:lnSpc>
                <a:spcPct val="100000"/>
              </a:lnSpc>
              <a:spcBef>
                <a:spcPts val="275"/>
              </a:spcBef>
            </a:pP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Baľsman </a:t>
            </a:r>
            <a:r>
              <a:rPr dirty="0" sz="2400" spc="-1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Roboto Bk"/>
                <a:cs typeface="Roboto Bk"/>
              </a:rPr>
              <a:t>(Su</a:t>
            </a:r>
            <a:r>
              <a:rPr dirty="0" sz="2400" spc="-190" b="1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827" y="3411072"/>
            <a:ext cx="1828799" cy="838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827" y="3405075"/>
            <a:ext cx="1828800" cy="8382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37490" marR="233679" indent="264795">
              <a:lnSpc>
                <a:spcPct val="100000"/>
              </a:lnSpc>
              <a:spcBef>
                <a:spcPts val="370"/>
              </a:spcBef>
            </a:pP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Bowleí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FFFFFF"/>
                </a:solidFill>
                <a:latin typeface="Roboto Bk"/>
                <a:cs typeface="Roboto Bk"/>
              </a:rPr>
              <a:t>(Su</a:t>
            </a:r>
            <a:r>
              <a:rPr dirty="0" sz="2400" spc="-190" b="1">
                <a:solidFill>
                  <a:srgbClr val="FFFFFF"/>
                </a:solidFill>
                <a:latin typeface="Roboto Bk"/>
                <a:cs typeface="Roboto Bk"/>
              </a:rPr>
              <a:t>b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class)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0628" y="3163925"/>
            <a:ext cx="5867400" cy="2744470"/>
            <a:chOff x="730628" y="3163925"/>
            <a:chExt cx="5867400" cy="2744470"/>
          </a:xfrm>
        </p:grpSpPr>
        <p:sp>
          <p:nvSpPr>
            <p:cNvPr id="15" name="object 15"/>
            <p:cNvSpPr/>
            <p:nvPr/>
          </p:nvSpPr>
          <p:spPr>
            <a:xfrm>
              <a:off x="5912228" y="3178212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628" y="4536439"/>
              <a:ext cx="1371599" cy="13715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6428" y="4536439"/>
              <a:ext cx="1371599" cy="13715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699007" y="1743634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Employee</a:t>
            </a:r>
            <a:endParaRPr sz="18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</a:pP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(Supe</a:t>
            </a:r>
            <a:r>
              <a:rPr dirty="0" sz="1800" spc="-55" i="1">
                <a:solidFill>
                  <a:srgbClr val="A5A5A5"/>
                </a:solidFill>
                <a:latin typeface="Roboto"/>
                <a:cs typeface="Roboto"/>
              </a:rPr>
              <a:t>í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96597" y="2581267"/>
            <a:ext cx="1219200" cy="2305050"/>
          </a:xfrm>
          <a:custGeom>
            <a:avLst/>
            <a:gdLst/>
            <a:ahLst/>
            <a:cxnLst/>
            <a:rect l="l" t="t" r="r" b="b"/>
            <a:pathLst>
              <a:path w="1219200" h="2305050">
                <a:moveTo>
                  <a:pt x="1219049" y="0"/>
                </a:moveTo>
                <a:lnTo>
                  <a:pt x="1219049" y="1024127"/>
                </a:lnTo>
              </a:path>
              <a:path w="1219200" h="2305050">
                <a:moveTo>
                  <a:pt x="895199" y="1432254"/>
                </a:moveTo>
                <a:lnTo>
                  <a:pt x="0" y="2304954"/>
                </a:lnTo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462997" y="4886152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marL="474980">
              <a:lnSpc>
                <a:spcPct val="100000"/>
              </a:lnSpc>
              <a:spcBef>
                <a:spcPts val="1065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Píofessoí</a:t>
            </a:r>
            <a:endParaRPr sz="1800">
              <a:latin typeface="Roboto Bk"/>
              <a:cs typeface="Roboto Bk"/>
            </a:endParaRPr>
          </a:p>
          <a:p>
            <a:pPr marL="421005">
              <a:lnSpc>
                <a:spcPct val="100000"/>
              </a:lnSpc>
            </a:pPr>
            <a:r>
              <a:rPr dirty="0" sz="1800" spc="-145" i="1">
                <a:solidFill>
                  <a:srgbClr val="A5A5A5"/>
                </a:solidFill>
                <a:latin typeface="Roboto"/>
                <a:cs typeface="Roboto"/>
              </a:rPr>
              <a:t>(Su</a:t>
            </a:r>
            <a:r>
              <a:rPr dirty="0" sz="1800" spc="-160" i="1">
                <a:solidFill>
                  <a:srgbClr val="A5A5A5"/>
                </a:solidFill>
                <a:latin typeface="Roboto"/>
                <a:cs typeface="Roboto"/>
              </a:rPr>
              <a:t>b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34747" y="4886152"/>
            <a:ext cx="1828800" cy="838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Head</a:t>
            </a:r>
            <a:endParaRPr sz="18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</a:pPr>
            <a:r>
              <a:rPr dirty="0" sz="1800" spc="-145" i="1">
                <a:solidFill>
                  <a:srgbClr val="A5A5A5"/>
                </a:solidFill>
                <a:latin typeface="Roboto"/>
                <a:cs typeface="Roboto"/>
              </a:rPr>
              <a:t>(Su</a:t>
            </a:r>
            <a:r>
              <a:rPr dirty="0" sz="1800" spc="-160" i="1">
                <a:solidFill>
                  <a:srgbClr val="A5A5A5"/>
                </a:solidFill>
                <a:latin typeface="Roboto"/>
                <a:cs typeface="Roboto"/>
              </a:rPr>
              <a:t>b</a:t>
            </a:r>
            <a:r>
              <a:rPr dirty="0" sz="1800" spc="-45" i="1">
                <a:solidFill>
                  <a:srgbClr val="A5A5A5"/>
                </a:solidFill>
                <a:latin typeface="Roboto"/>
                <a:cs typeface="Roboto"/>
              </a:rPr>
              <a:t> </a:t>
            </a:r>
            <a:r>
              <a:rPr dirty="0" sz="1800" spc="-120" i="1">
                <a:solidFill>
                  <a:srgbClr val="A5A5A5"/>
                </a:solidFill>
                <a:latin typeface="Roboto"/>
                <a:cs typeface="Roboto"/>
              </a:rPr>
              <a:t>class)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67947" y="3607444"/>
            <a:ext cx="1981835" cy="1278890"/>
          </a:xfrm>
          <a:custGeom>
            <a:avLst/>
            <a:gdLst/>
            <a:ahLst/>
            <a:cxnLst/>
            <a:rect l="l" t="t" r="r" b="b"/>
            <a:pathLst>
              <a:path w="1981834" h="1278889">
                <a:moveTo>
                  <a:pt x="971549" y="406077"/>
                </a:moveTo>
                <a:lnTo>
                  <a:pt x="1981349" y="1278777"/>
                </a:lnTo>
              </a:path>
              <a:path w="1981834" h="1278889">
                <a:moveTo>
                  <a:pt x="0" y="0"/>
                </a:moveTo>
                <a:lnTo>
                  <a:pt x="1295399" y="0"/>
                </a:lnTo>
                <a:lnTo>
                  <a:pt x="647699" y="812155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449189" y="3651479"/>
            <a:ext cx="333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27474" y="2090979"/>
            <a:ext cx="4639310" cy="3836670"/>
            <a:chOff x="2627474" y="2090979"/>
            <a:chExt cx="4639310" cy="3836670"/>
          </a:xfrm>
        </p:grpSpPr>
        <p:sp>
          <p:nvSpPr>
            <p:cNvPr id="25" name="object 25"/>
            <p:cNvSpPr/>
            <p:nvPr/>
          </p:nvSpPr>
          <p:spPr>
            <a:xfrm>
              <a:off x="7233932" y="2110029"/>
              <a:ext cx="13970" cy="3798570"/>
            </a:xfrm>
            <a:custGeom>
              <a:avLst/>
              <a:gdLst/>
              <a:ahLst/>
              <a:cxnLst/>
              <a:rect l="l" t="t" r="r" b="b"/>
              <a:pathLst>
                <a:path w="13970" h="3798570">
                  <a:moveTo>
                    <a:pt x="13446" y="0"/>
                  </a:moveTo>
                  <a:lnTo>
                    <a:pt x="0" y="3798008"/>
                  </a:lnTo>
                </a:path>
              </a:pathLst>
            </a:custGeom>
            <a:ln w="38099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32236" y="3468181"/>
              <a:ext cx="2103120" cy="1079500"/>
            </a:xfrm>
            <a:custGeom>
              <a:avLst/>
              <a:gdLst/>
              <a:ahLst/>
              <a:cxnLst/>
              <a:rect l="l" t="t" r="r" b="b"/>
              <a:pathLst>
                <a:path w="2103120" h="1079500">
                  <a:moveTo>
                    <a:pt x="1982456" y="723979"/>
                  </a:moveTo>
                  <a:lnTo>
                    <a:pt x="120663" y="723979"/>
                  </a:lnTo>
                  <a:lnTo>
                    <a:pt x="73695" y="714497"/>
                  </a:lnTo>
                  <a:lnTo>
                    <a:pt x="35341" y="688638"/>
                  </a:lnTo>
                  <a:lnTo>
                    <a:pt x="9482" y="650284"/>
                  </a:lnTo>
                  <a:lnTo>
                    <a:pt x="0" y="603316"/>
                  </a:lnTo>
                  <a:lnTo>
                    <a:pt x="0" y="120663"/>
                  </a:lnTo>
                  <a:lnTo>
                    <a:pt x="9482" y="73695"/>
                  </a:lnTo>
                  <a:lnTo>
                    <a:pt x="35341" y="35341"/>
                  </a:lnTo>
                  <a:lnTo>
                    <a:pt x="73695" y="9482"/>
                  </a:lnTo>
                  <a:lnTo>
                    <a:pt x="120663" y="0"/>
                  </a:lnTo>
                  <a:lnTo>
                    <a:pt x="1982456" y="0"/>
                  </a:lnTo>
                  <a:lnTo>
                    <a:pt x="2028632" y="9184"/>
                  </a:lnTo>
                  <a:lnTo>
                    <a:pt x="2067778" y="35341"/>
                  </a:lnTo>
                  <a:lnTo>
                    <a:pt x="2093935" y="74487"/>
                  </a:lnTo>
                  <a:lnTo>
                    <a:pt x="2103119" y="120663"/>
                  </a:lnTo>
                  <a:lnTo>
                    <a:pt x="2103119" y="603316"/>
                  </a:lnTo>
                  <a:lnTo>
                    <a:pt x="2093637" y="650284"/>
                  </a:lnTo>
                  <a:lnTo>
                    <a:pt x="2067778" y="688638"/>
                  </a:lnTo>
                  <a:lnTo>
                    <a:pt x="2029424" y="714497"/>
                  </a:lnTo>
                  <a:lnTo>
                    <a:pt x="1982456" y="723979"/>
                  </a:lnTo>
                  <a:close/>
                </a:path>
                <a:path w="2103120" h="1079500">
                  <a:moveTo>
                    <a:pt x="765914" y="1079178"/>
                  </a:moveTo>
                  <a:lnTo>
                    <a:pt x="350519" y="723979"/>
                  </a:lnTo>
                  <a:lnTo>
                    <a:pt x="876299" y="723979"/>
                  </a:lnTo>
                  <a:lnTo>
                    <a:pt x="765914" y="1079178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32237" y="3468181"/>
              <a:ext cx="2103120" cy="1079500"/>
            </a:xfrm>
            <a:custGeom>
              <a:avLst/>
              <a:gdLst/>
              <a:ahLst/>
              <a:cxnLst/>
              <a:rect l="l" t="t" r="r" b="b"/>
              <a:pathLst>
                <a:path w="2103120" h="1079500">
                  <a:moveTo>
                    <a:pt x="0" y="120663"/>
                  </a:moveTo>
                  <a:lnTo>
                    <a:pt x="9482" y="73695"/>
                  </a:lnTo>
                  <a:lnTo>
                    <a:pt x="35341" y="35341"/>
                  </a:lnTo>
                  <a:lnTo>
                    <a:pt x="73695" y="9482"/>
                  </a:lnTo>
                  <a:lnTo>
                    <a:pt x="120663" y="0"/>
                  </a:lnTo>
                  <a:lnTo>
                    <a:pt x="350519" y="0"/>
                  </a:lnTo>
                  <a:lnTo>
                    <a:pt x="876299" y="0"/>
                  </a:lnTo>
                  <a:lnTo>
                    <a:pt x="1982456" y="0"/>
                  </a:lnTo>
                  <a:lnTo>
                    <a:pt x="2006106" y="2339"/>
                  </a:lnTo>
                  <a:lnTo>
                    <a:pt x="2049400" y="20272"/>
                  </a:lnTo>
                  <a:lnTo>
                    <a:pt x="2082847" y="53719"/>
                  </a:lnTo>
                  <a:lnTo>
                    <a:pt x="2100780" y="97013"/>
                  </a:lnTo>
                  <a:lnTo>
                    <a:pt x="2103119" y="120663"/>
                  </a:lnTo>
                  <a:lnTo>
                    <a:pt x="2103119" y="422321"/>
                  </a:lnTo>
                  <a:lnTo>
                    <a:pt x="2103119" y="603316"/>
                  </a:lnTo>
                  <a:lnTo>
                    <a:pt x="2093637" y="650284"/>
                  </a:lnTo>
                  <a:lnTo>
                    <a:pt x="2067778" y="688638"/>
                  </a:lnTo>
                  <a:lnTo>
                    <a:pt x="2029424" y="714497"/>
                  </a:lnTo>
                  <a:lnTo>
                    <a:pt x="1982456" y="723979"/>
                  </a:lnTo>
                  <a:lnTo>
                    <a:pt x="876299" y="723979"/>
                  </a:lnTo>
                  <a:lnTo>
                    <a:pt x="765914" y="1079178"/>
                  </a:lnTo>
                  <a:lnTo>
                    <a:pt x="350519" y="723979"/>
                  </a:lnTo>
                  <a:lnTo>
                    <a:pt x="120663" y="723979"/>
                  </a:lnTo>
                  <a:lnTo>
                    <a:pt x="73695" y="714497"/>
                  </a:lnTo>
                  <a:lnTo>
                    <a:pt x="35341" y="688638"/>
                  </a:lnTo>
                  <a:lnTo>
                    <a:pt x="9482" y="650284"/>
                  </a:lnTo>
                  <a:lnTo>
                    <a:pt x="0" y="603316"/>
                  </a:lnTo>
                  <a:lnTo>
                    <a:pt x="0" y="422321"/>
                  </a:lnTo>
                  <a:lnTo>
                    <a:pt x="0" y="120663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40603" y="3534007"/>
            <a:ext cx="18192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No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associaľed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wiľh 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any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su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class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4591" y="2110030"/>
            <a:ext cx="5397500" cy="3798570"/>
            <a:chOff x="604591" y="2110030"/>
            <a:chExt cx="5397500" cy="379857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1589" y="4536439"/>
              <a:ext cx="1828798" cy="13715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591" y="2110030"/>
              <a:ext cx="914399" cy="9143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875" y="2110030"/>
              <a:ext cx="914399" cy="9143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2380" y="2110030"/>
              <a:ext cx="1219198" cy="914399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44310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Limitatio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am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847391"/>
            <a:ext cx="9161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400" spc="105">
                <a:solidFill>
                  <a:srgbClr val="B84742"/>
                </a:solidFill>
                <a:latin typeface="Segoe UI Symbol"/>
                <a:cs typeface="Segoe UI Symbol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model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we</a:t>
            </a:r>
            <a:r>
              <a:rPr dirty="0" sz="24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cannot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expíess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íelationships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between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two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íelationships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9787" y="1713913"/>
            <a:ext cx="2470150" cy="685800"/>
          </a:xfrm>
          <a:custGeom>
            <a:avLst/>
            <a:gdLst/>
            <a:ahLst/>
            <a:cxnLst/>
            <a:rect l="l" t="t" r="r" b="b"/>
            <a:pathLst>
              <a:path w="2470150" h="685800">
                <a:moveTo>
                  <a:pt x="0" y="342899"/>
                </a:moveTo>
                <a:lnTo>
                  <a:pt x="1235074" y="0"/>
                </a:lnTo>
                <a:lnTo>
                  <a:pt x="2470150" y="342899"/>
                </a:lnTo>
                <a:lnTo>
                  <a:pt x="1235074" y="685799"/>
                </a:lnTo>
                <a:lnTo>
                  <a:pt x="0" y="3428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23417" y="1881554"/>
            <a:ext cx="842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Relaľion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3827" y="1713913"/>
            <a:ext cx="2470150" cy="685800"/>
          </a:xfrm>
          <a:custGeom>
            <a:avLst/>
            <a:gdLst/>
            <a:ahLst/>
            <a:cxnLst/>
            <a:rect l="l" t="t" r="r" b="b"/>
            <a:pathLst>
              <a:path w="2470150" h="685800">
                <a:moveTo>
                  <a:pt x="0" y="342899"/>
                </a:moveTo>
                <a:lnTo>
                  <a:pt x="1235074" y="0"/>
                </a:lnTo>
                <a:lnTo>
                  <a:pt x="2470149" y="342899"/>
                </a:lnTo>
                <a:lnTo>
                  <a:pt x="1235074" y="685799"/>
                </a:lnTo>
                <a:lnTo>
                  <a:pt x="0" y="3428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25652" y="1881554"/>
            <a:ext cx="842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Relaľion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3277" y="1713913"/>
            <a:ext cx="2470150" cy="685800"/>
          </a:xfrm>
          <a:custGeom>
            <a:avLst/>
            <a:gdLst/>
            <a:ahLst/>
            <a:cxnLst/>
            <a:rect l="l" t="t" r="r" b="b"/>
            <a:pathLst>
              <a:path w="2470150" h="685800">
                <a:moveTo>
                  <a:pt x="0" y="342899"/>
                </a:moveTo>
                <a:lnTo>
                  <a:pt x="1235074" y="0"/>
                </a:lnTo>
                <a:lnTo>
                  <a:pt x="2470149" y="342899"/>
                </a:lnTo>
                <a:lnTo>
                  <a:pt x="1235074" y="685799"/>
                </a:lnTo>
                <a:lnTo>
                  <a:pt x="0" y="3428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385102" y="1881554"/>
            <a:ext cx="842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Relaľion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59689" y="1712127"/>
            <a:ext cx="3318510" cy="2078989"/>
            <a:chOff x="4359689" y="1712127"/>
            <a:chExt cx="3318510" cy="2078989"/>
          </a:xfrm>
        </p:grpSpPr>
        <p:sp>
          <p:nvSpPr>
            <p:cNvPr id="11" name="object 11"/>
            <p:cNvSpPr/>
            <p:nvPr/>
          </p:nvSpPr>
          <p:spPr>
            <a:xfrm>
              <a:off x="4373976" y="2056813"/>
              <a:ext cx="3289935" cy="0"/>
            </a:xfrm>
            <a:custGeom>
              <a:avLst/>
              <a:gdLst/>
              <a:ahLst/>
              <a:cxnLst/>
              <a:rect l="l" t="t" r="r" b="b"/>
              <a:pathLst>
                <a:path w="3289934" h="0">
                  <a:moveTo>
                    <a:pt x="0" y="0"/>
                  </a:moveTo>
                  <a:lnTo>
                    <a:pt x="435899" y="0"/>
                  </a:lnTo>
                </a:path>
                <a:path w="3289934" h="0">
                  <a:moveTo>
                    <a:pt x="2905961" y="0"/>
                  </a:moveTo>
                  <a:lnTo>
                    <a:pt x="3289361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441" y="1712127"/>
              <a:ext cx="592842" cy="7274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05591" y="1750227"/>
              <a:ext cx="478790" cy="613410"/>
            </a:xfrm>
            <a:custGeom>
              <a:avLst/>
              <a:gdLst/>
              <a:ahLst/>
              <a:cxnLst/>
              <a:rect l="l" t="t" r="r" b="b"/>
              <a:pathLst>
                <a:path w="478789" h="613410">
                  <a:moveTo>
                    <a:pt x="385954" y="613171"/>
                  </a:moveTo>
                  <a:lnTo>
                    <a:pt x="239271" y="404918"/>
                  </a:lnTo>
                  <a:lnTo>
                    <a:pt x="92588" y="613171"/>
                  </a:lnTo>
                  <a:lnTo>
                    <a:pt x="0" y="547956"/>
                  </a:lnTo>
                  <a:lnTo>
                    <a:pt x="170010" y="306585"/>
                  </a:lnTo>
                  <a:lnTo>
                    <a:pt x="0" y="65214"/>
                  </a:lnTo>
                  <a:lnTo>
                    <a:pt x="92588" y="0"/>
                  </a:lnTo>
                  <a:lnTo>
                    <a:pt x="239271" y="208252"/>
                  </a:lnTo>
                  <a:lnTo>
                    <a:pt x="385954" y="0"/>
                  </a:lnTo>
                  <a:lnTo>
                    <a:pt x="478542" y="65214"/>
                  </a:lnTo>
                  <a:lnTo>
                    <a:pt x="308532" y="306585"/>
                  </a:lnTo>
                  <a:lnTo>
                    <a:pt x="478542" y="547956"/>
                  </a:lnTo>
                  <a:lnTo>
                    <a:pt x="385954" y="613171"/>
                  </a:lnTo>
                  <a:close/>
                </a:path>
              </a:pathLst>
            </a:custGeom>
            <a:solidFill>
              <a:srgbClr val="B847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09787" y="3090807"/>
              <a:ext cx="2470150" cy="685800"/>
            </a:xfrm>
            <a:custGeom>
              <a:avLst/>
              <a:gdLst/>
              <a:ahLst/>
              <a:cxnLst/>
              <a:rect l="l" t="t" r="r" b="b"/>
              <a:pathLst>
                <a:path w="2470150" h="685800">
                  <a:moveTo>
                    <a:pt x="0" y="342899"/>
                  </a:moveTo>
                  <a:lnTo>
                    <a:pt x="1235074" y="0"/>
                  </a:lnTo>
                  <a:lnTo>
                    <a:pt x="2470150" y="342899"/>
                  </a:lnTo>
                  <a:lnTo>
                    <a:pt x="1235074" y="685799"/>
                  </a:lnTo>
                  <a:lnTo>
                    <a:pt x="0" y="342899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623417" y="3258448"/>
            <a:ext cx="842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Relaľion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3827" y="3090808"/>
            <a:ext cx="2470150" cy="6858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962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Enľiľ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1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63277" y="3090808"/>
            <a:ext cx="2470150" cy="6858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1962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Enľiľ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55" b="1">
                <a:solidFill>
                  <a:srgbClr val="212121"/>
                </a:solidFill>
                <a:latin typeface="Roboto Bk"/>
                <a:cs typeface="Roboto Bk"/>
              </a:rPr>
              <a:t>2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73888" y="3159115"/>
            <a:ext cx="3289935" cy="549275"/>
            <a:chOff x="4373888" y="3159115"/>
            <a:chExt cx="3289935" cy="549275"/>
          </a:xfrm>
        </p:grpSpPr>
        <p:sp>
          <p:nvSpPr>
            <p:cNvPr id="19" name="object 19"/>
            <p:cNvSpPr/>
            <p:nvPr/>
          </p:nvSpPr>
          <p:spPr>
            <a:xfrm>
              <a:off x="4373888" y="3433707"/>
              <a:ext cx="3289935" cy="0"/>
            </a:xfrm>
            <a:custGeom>
              <a:avLst/>
              <a:gdLst/>
              <a:ahLst/>
              <a:cxnLst/>
              <a:rect l="l" t="t" r="r" b="b"/>
              <a:pathLst>
                <a:path w="3289934" h="0">
                  <a:moveTo>
                    <a:pt x="0" y="0"/>
                  </a:moveTo>
                  <a:lnTo>
                    <a:pt x="435899" y="0"/>
                  </a:lnTo>
                </a:path>
                <a:path w="3289934" h="0">
                  <a:moveTo>
                    <a:pt x="2906050" y="0"/>
                  </a:moveTo>
                  <a:lnTo>
                    <a:pt x="3289450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13827" y="3197215"/>
              <a:ext cx="845819" cy="473075"/>
            </a:xfrm>
            <a:custGeom>
              <a:avLst/>
              <a:gdLst/>
              <a:ahLst/>
              <a:cxnLst/>
              <a:rect l="l" t="t" r="r" b="b"/>
              <a:pathLst>
                <a:path w="845820" h="473075">
                  <a:moveTo>
                    <a:pt x="0" y="86939"/>
                  </a:moveTo>
                  <a:lnTo>
                    <a:pt x="308726" y="472982"/>
                  </a:lnTo>
                </a:path>
                <a:path w="845820" h="473075">
                  <a:moveTo>
                    <a:pt x="255549" y="469528"/>
                  </a:moveTo>
                  <a:lnTo>
                    <a:pt x="845347" y="0"/>
                  </a:lnTo>
                </a:path>
              </a:pathLst>
            </a:custGeom>
            <a:ln w="761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44310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Limitatio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am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2111" y="2341508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12750">
              <a:lnSpc>
                <a:spcPct val="100000"/>
              </a:lnSpc>
              <a:spcBef>
                <a:spcPts val="645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Employee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439" y="2337151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318770">
              <a:lnSpc>
                <a:spcPct val="100000"/>
              </a:lnSpc>
              <a:spcBef>
                <a:spcPts val="645"/>
              </a:spcBef>
            </a:pP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Depaíľmenľ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26571" y="2335433"/>
            <a:ext cx="1724660" cy="457200"/>
          </a:xfrm>
          <a:custGeom>
            <a:avLst/>
            <a:gdLst/>
            <a:ahLst/>
            <a:cxnLst/>
            <a:rect l="l" t="t" r="r" b="b"/>
            <a:pathLst>
              <a:path w="1724660" h="457200">
                <a:moveTo>
                  <a:pt x="0" y="228599"/>
                </a:moveTo>
                <a:lnTo>
                  <a:pt x="862148" y="0"/>
                </a:lnTo>
                <a:lnTo>
                  <a:pt x="1724298" y="228599"/>
                </a:lnTo>
                <a:lnTo>
                  <a:pt x="862148" y="457199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94846" y="2405029"/>
            <a:ext cx="586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6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oíks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60281" y="1847332"/>
            <a:ext cx="2666365" cy="2095500"/>
          </a:xfrm>
          <a:custGeom>
            <a:avLst/>
            <a:gdLst/>
            <a:ahLst/>
            <a:cxnLst/>
            <a:rect l="l" t="t" r="r" b="b"/>
            <a:pathLst>
              <a:path w="2666365" h="2095500">
                <a:moveTo>
                  <a:pt x="2190587" y="716699"/>
                </a:moveTo>
                <a:lnTo>
                  <a:pt x="2666087" y="718499"/>
                </a:lnTo>
              </a:path>
              <a:path w="2666365" h="2095500">
                <a:moveTo>
                  <a:pt x="0" y="722774"/>
                </a:moveTo>
                <a:lnTo>
                  <a:pt x="466199" y="716774"/>
                </a:lnTo>
              </a:path>
              <a:path w="2666365" h="2095500">
                <a:moveTo>
                  <a:pt x="1329037" y="0"/>
                </a:moveTo>
                <a:lnTo>
                  <a:pt x="1328437" y="488099"/>
                </a:lnTo>
              </a:path>
              <a:path w="2666365" h="2095500">
                <a:moveTo>
                  <a:pt x="410952" y="1866506"/>
                </a:moveTo>
                <a:lnTo>
                  <a:pt x="1325352" y="1637906"/>
                </a:lnTo>
                <a:lnTo>
                  <a:pt x="2239752" y="1866506"/>
                </a:lnTo>
                <a:lnTo>
                  <a:pt x="1325352" y="2095106"/>
                </a:lnTo>
                <a:lnTo>
                  <a:pt x="410952" y="1866506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52973" y="3554835"/>
            <a:ext cx="664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Boííow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6548" y="4375086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5635" y="2792633"/>
            <a:ext cx="3175" cy="1582420"/>
          </a:xfrm>
          <a:custGeom>
            <a:avLst/>
            <a:gdLst/>
            <a:ahLst/>
            <a:cxnLst/>
            <a:rect l="l" t="t" r="r" b="b"/>
            <a:pathLst>
              <a:path w="3175" h="1582420">
                <a:moveTo>
                  <a:pt x="0" y="1149806"/>
                </a:moveTo>
                <a:lnTo>
                  <a:pt x="0" y="1582406"/>
                </a:lnTo>
              </a:path>
              <a:path w="3175" h="1582420">
                <a:moveTo>
                  <a:pt x="3084" y="0"/>
                </a:moveTo>
                <a:lnTo>
                  <a:pt x="84" y="692699"/>
                </a:lnTo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91440" y="2032569"/>
            <a:ext cx="2194560" cy="2088514"/>
          </a:xfrm>
          <a:custGeom>
            <a:avLst/>
            <a:gdLst/>
            <a:ahLst/>
            <a:cxnLst/>
            <a:rect l="l" t="t" r="r" b="b"/>
            <a:pathLst>
              <a:path w="2194560" h="2088514">
                <a:moveTo>
                  <a:pt x="0" y="216954"/>
                </a:moveTo>
                <a:lnTo>
                  <a:pt x="5729" y="167209"/>
                </a:lnTo>
                <a:lnTo>
                  <a:pt x="22051" y="121543"/>
                </a:lnTo>
                <a:lnTo>
                  <a:pt x="47662" y="81260"/>
                </a:lnTo>
                <a:lnTo>
                  <a:pt x="81260" y="47662"/>
                </a:lnTo>
                <a:lnTo>
                  <a:pt x="121543" y="22051"/>
                </a:lnTo>
                <a:lnTo>
                  <a:pt x="167209" y="5729"/>
                </a:lnTo>
                <a:lnTo>
                  <a:pt x="216955" y="0"/>
                </a:lnTo>
                <a:lnTo>
                  <a:pt x="1977604" y="0"/>
                </a:lnTo>
                <a:lnTo>
                  <a:pt x="2020128" y="4207"/>
                </a:lnTo>
                <a:lnTo>
                  <a:pt x="2060630" y="16514"/>
                </a:lnTo>
                <a:lnTo>
                  <a:pt x="2097971" y="36451"/>
                </a:lnTo>
                <a:lnTo>
                  <a:pt x="2131015" y="63544"/>
                </a:lnTo>
                <a:lnTo>
                  <a:pt x="2158109" y="96588"/>
                </a:lnTo>
                <a:lnTo>
                  <a:pt x="2178045" y="133929"/>
                </a:lnTo>
                <a:lnTo>
                  <a:pt x="2190352" y="174431"/>
                </a:lnTo>
                <a:lnTo>
                  <a:pt x="2194559" y="216954"/>
                </a:lnTo>
                <a:lnTo>
                  <a:pt x="2194559" y="1871560"/>
                </a:lnTo>
                <a:lnTo>
                  <a:pt x="2188830" y="1921306"/>
                </a:lnTo>
                <a:lnTo>
                  <a:pt x="2172508" y="1966972"/>
                </a:lnTo>
                <a:lnTo>
                  <a:pt x="2146897" y="2007255"/>
                </a:lnTo>
                <a:lnTo>
                  <a:pt x="2113299" y="2040853"/>
                </a:lnTo>
                <a:lnTo>
                  <a:pt x="2073016" y="2066464"/>
                </a:lnTo>
                <a:lnTo>
                  <a:pt x="2027350" y="2082786"/>
                </a:lnTo>
                <a:lnTo>
                  <a:pt x="1977604" y="2088515"/>
                </a:lnTo>
                <a:lnTo>
                  <a:pt x="216955" y="2088515"/>
                </a:lnTo>
                <a:lnTo>
                  <a:pt x="167209" y="2082786"/>
                </a:lnTo>
                <a:lnTo>
                  <a:pt x="121543" y="2066464"/>
                </a:lnTo>
                <a:lnTo>
                  <a:pt x="81260" y="2040853"/>
                </a:lnTo>
                <a:lnTo>
                  <a:pt x="47662" y="2007255"/>
                </a:lnTo>
                <a:lnTo>
                  <a:pt x="22051" y="1966972"/>
                </a:lnTo>
                <a:lnTo>
                  <a:pt x="5729" y="1921306"/>
                </a:lnTo>
                <a:lnTo>
                  <a:pt x="0" y="1871560"/>
                </a:lnTo>
                <a:lnTo>
                  <a:pt x="0" y="216954"/>
                </a:lnTo>
                <a:close/>
              </a:path>
            </a:pathLst>
          </a:custGeom>
          <a:ln w="126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40622" y="3023442"/>
            <a:ext cx="26568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14" b="1">
                <a:solidFill>
                  <a:srgbClr val="212121"/>
                </a:solidFill>
                <a:latin typeface="Roboto Bk"/>
                <a:cs typeface="Roboto Bk"/>
              </a:rPr>
              <a:t>Ca</a:t>
            </a:r>
            <a:r>
              <a:rPr dirty="0" sz="1600" spc="-10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6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80" b="1">
                <a:solidFill>
                  <a:srgbClr val="212121"/>
                </a:solidFill>
                <a:latin typeface="Roboto Bk"/>
                <a:cs typeface="Roboto Bk"/>
              </a:rPr>
              <a:t>no</a:t>
            </a:r>
            <a:r>
              <a:rPr dirty="0" sz="1600" spc="-4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6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95" b="1">
                <a:solidFill>
                  <a:srgbClr val="212121"/>
                </a:solidFill>
                <a:latin typeface="Roboto Bk"/>
                <a:cs typeface="Roboto Bk"/>
              </a:rPr>
              <a:t>connec</a:t>
            </a:r>
            <a:r>
              <a:rPr dirty="0" sz="16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6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-65" b="1">
                <a:solidFill>
                  <a:srgbClr val="212121"/>
                </a:solidFill>
                <a:latin typeface="Roboto Bk"/>
                <a:cs typeface="Roboto Bk"/>
              </a:rPr>
              <a:t>ľw</a:t>
            </a:r>
            <a:r>
              <a:rPr dirty="0" sz="16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6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600" spc="1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600" spc="-90" b="1">
                <a:solidFill>
                  <a:srgbClr val="212121"/>
                </a:solidFill>
                <a:latin typeface="Roboto Bk"/>
                <a:cs typeface="Roboto Bk"/>
              </a:rPr>
              <a:t>elaľionship</a:t>
            </a:r>
            <a:endParaRPr sz="1600">
              <a:latin typeface="Roboto Bk"/>
              <a:cs typeface="Roboto B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8048" y="2673258"/>
            <a:ext cx="4973320" cy="1283970"/>
            <a:chOff x="4638048" y="2673258"/>
            <a:chExt cx="4973320" cy="1283970"/>
          </a:xfrm>
        </p:grpSpPr>
        <p:sp>
          <p:nvSpPr>
            <p:cNvPr id="14" name="object 14"/>
            <p:cNvSpPr/>
            <p:nvPr/>
          </p:nvSpPr>
          <p:spPr>
            <a:xfrm>
              <a:off x="4738589" y="2784376"/>
              <a:ext cx="225425" cy="253365"/>
            </a:xfrm>
            <a:custGeom>
              <a:avLst/>
              <a:gdLst/>
              <a:ahLst/>
              <a:cxnLst/>
              <a:rect l="l" t="t" r="r" b="b"/>
              <a:pathLst>
                <a:path w="225425" h="253364">
                  <a:moveTo>
                    <a:pt x="225342" y="252975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09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8048" y="2673258"/>
              <a:ext cx="150072" cy="1567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1499" y="3284226"/>
              <a:ext cx="273089" cy="3386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93390" y="3485239"/>
              <a:ext cx="2103120" cy="457200"/>
            </a:xfrm>
            <a:custGeom>
              <a:avLst/>
              <a:gdLst/>
              <a:ahLst/>
              <a:cxnLst/>
              <a:rect l="l" t="t" r="r" b="b"/>
              <a:pathLst>
                <a:path w="2103120" h="457200">
                  <a:moveTo>
                    <a:pt x="0" y="228599"/>
                  </a:moveTo>
                  <a:lnTo>
                    <a:pt x="1051560" y="0"/>
                  </a:lnTo>
                  <a:lnTo>
                    <a:pt x="2103120" y="228599"/>
                  </a:lnTo>
                  <a:lnTo>
                    <a:pt x="1051560" y="457199"/>
                  </a:lnTo>
                  <a:lnTo>
                    <a:pt x="0" y="228599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212289" y="3554835"/>
            <a:ext cx="664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Boííow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5011" y="4374155"/>
            <a:ext cx="18288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Loan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7746" y="2596326"/>
            <a:ext cx="18288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645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3988" y="1213386"/>
            <a:ext cx="7685405" cy="3175635"/>
            <a:chOff x="873988" y="1213386"/>
            <a:chExt cx="7685405" cy="3175635"/>
          </a:xfrm>
        </p:grpSpPr>
        <p:sp>
          <p:nvSpPr>
            <p:cNvPr id="22" name="object 22"/>
            <p:cNvSpPr/>
            <p:nvPr/>
          </p:nvSpPr>
          <p:spPr>
            <a:xfrm>
              <a:off x="8539550" y="3053539"/>
              <a:ext cx="5715" cy="1320800"/>
            </a:xfrm>
            <a:custGeom>
              <a:avLst/>
              <a:gdLst/>
              <a:ahLst/>
              <a:cxnLst/>
              <a:rect l="l" t="t" r="r" b="b"/>
              <a:pathLst>
                <a:path w="5715" h="1320800">
                  <a:moveTo>
                    <a:pt x="5399" y="431699"/>
                  </a:moveTo>
                  <a:lnTo>
                    <a:pt x="2699" y="0"/>
                  </a:lnTo>
                </a:path>
                <a:path w="5715" h="1320800">
                  <a:moveTo>
                    <a:pt x="5399" y="888899"/>
                  </a:moveTo>
                  <a:lnTo>
                    <a:pt x="0" y="1320599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80338" y="1219736"/>
              <a:ext cx="6400800" cy="1837055"/>
            </a:xfrm>
            <a:custGeom>
              <a:avLst/>
              <a:gdLst/>
              <a:ahLst/>
              <a:cxnLst/>
              <a:rect l="l" t="t" r="r" b="b"/>
              <a:pathLst>
                <a:path w="6400800" h="1837055">
                  <a:moveTo>
                    <a:pt x="0" y="0"/>
                  </a:moveTo>
                  <a:lnTo>
                    <a:pt x="6400799" y="0"/>
                  </a:lnTo>
                  <a:lnTo>
                    <a:pt x="6400799" y="1836665"/>
                  </a:lnTo>
                  <a:lnTo>
                    <a:pt x="0" y="183666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BBD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173861" y="1314124"/>
            <a:ext cx="897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Cus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omeí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1839" y="1380105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645"/>
              </a:spcBef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Company</a:t>
            </a:r>
            <a:endParaRPr sz="1800">
              <a:latin typeface="Roboto Bk"/>
              <a:cs typeface="Roboto Bk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111" y="5058704"/>
            <a:ext cx="8229599" cy="109727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191169" y="5216692"/>
            <a:ext cx="79482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8020" marR="5080" indent="-1925955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Píocess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of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FFFFFF"/>
                </a:solidFill>
                <a:latin typeface="Roboto Bk"/>
                <a:cs typeface="Roboto Bk"/>
              </a:rPr>
              <a:t>cíeaľing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FFFFFF"/>
                </a:solidFill>
                <a:latin typeface="Roboto Bk"/>
                <a:cs typeface="Roboto Bk"/>
              </a:rPr>
              <a:t>an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FFFFFF"/>
                </a:solidFill>
                <a:latin typeface="Roboto Bk"/>
                <a:cs typeface="Roboto Bk"/>
              </a:rPr>
              <a:t>enľiľy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FFFFFF"/>
                </a:solidFill>
                <a:latin typeface="Roboto Bk"/>
                <a:cs typeface="Roboto Bk"/>
              </a:rPr>
              <a:t>by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FFFFFF"/>
                </a:solidFill>
                <a:latin typeface="Roboto Bk"/>
                <a:cs typeface="Roboto Bk"/>
              </a:rPr>
              <a:t>combining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vaíious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componenľs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of </a:t>
            </a:r>
            <a:r>
              <a:rPr dirty="0" sz="2400" spc="-58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60" b="1">
                <a:solidFill>
                  <a:srgbClr val="FFFFFF"/>
                </a:solidFill>
                <a:latin typeface="Roboto Bk"/>
                <a:cs typeface="Roboto Bk"/>
              </a:rPr>
              <a:t>E-</a:t>
            </a:r>
            <a:r>
              <a:rPr dirty="0" sz="2400" spc="-330" b="1">
                <a:solidFill>
                  <a:srgbClr val="FFFFFF"/>
                </a:solidFill>
                <a:latin typeface="Roboto Bk"/>
                <a:cs typeface="Roboto Bk"/>
              </a:rPr>
              <a:t>R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FFFFFF"/>
                </a:solidFill>
                <a:latin typeface="Roboto Bk"/>
                <a:cs typeface="Roboto Bk"/>
              </a:rPr>
              <a:t>diag</a:t>
            </a:r>
            <a:r>
              <a:rPr dirty="0" sz="2400" spc="-120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2400" spc="-195" b="1">
                <a:solidFill>
                  <a:srgbClr val="FFFFFF"/>
                </a:solidFill>
                <a:latin typeface="Roboto Bk"/>
                <a:cs typeface="Roboto Bk"/>
              </a:rPr>
              <a:t>am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FFFFFF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FFFFFF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calle</a:t>
            </a:r>
            <a:r>
              <a:rPr dirty="0" sz="2400" spc="-160" b="1">
                <a:solidFill>
                  <a:srgbClr val="FFFFFF"/>
                </a:solidFill>
                <a:latin typeface="Roboto Bk"/>
                <a:cs typeface="Roboto Bk"/>
              </a:rPr>
              <a:t>d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FFFFFF"/>
                </a:solidFill>
                <a:latin typeface="Roboto Bk"/>
                <a:cs typeface="Roboto Bk"/>
              </a:rPr>
              <a:t>agg</a:t>
            </a:r>
            <a:r>
              <a:rPr dirty="0" sz="2400" spc="-85" b="1">
                <a:solidFill>
                  <a:srgbClr val="FFFFFF"/>
                </a:solidFill>
                <a:latin typeface="Roboto Bk"/>
                <a:cs typeface="Roboto Bk"/>
              </a:rPr>
              <a:t>í</a:t>
            </a:r>
            <a:r>
              <a:rPr dirty="0" sz="2400" spc="-120" b="1">
                <a:solidFill>
                  <a:srgbClr val="FFFFFF"/>
                </a:solidFill>
                <a:latin typeface="Roboto Bk"/>
                <a:cs typeface="Roboto Bk"/>
              </a:rPr>
              <a:t>egaľion.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544827" y="1601058"/>
            <a:ext cx="1049655" cy="863600"/>
            <a:chOff x="7544827" y="1601058"/>
            <a:chExt cx="1049655" cy="863600"/>
          </a:xfrm>
        </p:grpSpPr>
        <p:sp>
          <p:nvSpPr>
            <p:cNvPr id="29" name="object 29"/>
            <p:cNvSpPr/>
            <p:nvPr/>
          </p:nvSpPr>
          <p:spPr>
            <a:xfrm>
              <a:off x="7551177" y="1607408"/>
              <a:ext cx="1036955" cy="850900"/>
            </a:xfrm>
            <a:custGeom>
              <a:avLst/>
              <a:gdLst/>
              <a:ahLst/>
              <a:cxnLst/>
              <a:rect l="l" t="t" r="r" b="b"/>
              <a:pathLst>
                <a:path w="1036954" h="850900">
                  <a:moveTo>
                    <a:pt x="930490" y="637740"/>
                  </a:moveTo>
                  <a:lnTo>
                    <a:pt x="717909" y="637740"/>
                  </a:lnTo>
                  <a:lnTo>
                    <a:pt x="717909" y="372015"/>
                  </a:lnTo>
                  <a:lnTo>
                    <a:pt x="709781" y="321621"/>
                  </a:lnTo>
                  <a:lnTo>
                    <a:pt x="687148" y="277855"/>
                  </a:lnTo>
                  <a:lnTo>
                    <a:pt x="652635" y="243342"/>
                  </a:lnTo>
                  <a:lnTo>
                    <a:pt x="608868" y="220708"/>
                  </a:lnTo>
                  <a:lnTo>
                    <a:pt x="558474" y="212580"/>
                  </a:lnTo>
                  <a:lnTo>
                    <a:pt x="0" y="212580"/>
                  </a:lnTo>
                  <a:lnTo>
                    <a:pt x="0" y="0"/>
                  </a:lnTo>
                  <a:lnTo>
                    <a:pt x="558474" y="0"/>
                  </a:lnTo>
                  <a:lnTo>
                    <a:pt x="605139" y="2898"/>
                  </a:lnTo>
                  <a:lnTo>
                    <a:pt x="650074" y="11361"/>
                  </a:lnTo>
                  <a:lnTo>
                    <a:pt x="692931" y="25040"/>
                  </a:lnTo>
                  <a:lnTo>
                    <a:pt x="733361" y="43587"/>
                  </a:lnTo>
                  <a:lnTo>
                    <a:pt x="771015" y="66652"/>
                  </a:lnTo>
                  <a:lnTo>
                    <a:pt x="805545" y="93888"/>
                  </a:lnTo>
                  <a:lnTo>
                    <a:pt x="836602" y="124945"/>
                  </a:lnTo>
                  <a:lnTo>
                    <a:pt x="863837" y="159475"/>
                  </a:lnTo>
                  <a:lnTo>
                    <a:pt x="886903" y="197129"/>
                  </a:lnTo>
                  <a:lnTo>
                    <a:pt x="905449" y="237558"/>
                  </a:lnTo>
                  <a:lnTo>
                    <a:pt x="919128" y="280415"/>
                  </a:lnTo>
                  <a:lnTo>
                    <a:pt x="927591" y="325350"/>
                  </a:lnTo>
                  <a:lnTo>
                    <a:pt x="930490" y="372015"/>
                  </a:lnTo>
                  <a:lnTo>
                    <a:pt x="930490" y="637740"/>
                  </a:lnTo>
                  <a:close/>
                </a:path>
                <a:path w="1036954" h="850900">
                  <a:moveTo>
                    <a:pt x="824200" y="850320"/>
                  </a:moveTo>
                  <a:lnTo>
                    <a:pt x="611619" y="637740"/>
                  </a:lnTo>
                  <a:lnTo>
                    <a:pt x="1036779" y="637740"/>
                  </a:lnTo>
                  <a:lnTo>
                    <a:pt x="824200" y="85032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51177" y="1607408"/>
              <a:ext cx="1036955" cy="850900"/>
            </a:xfrm>
            <a:custGeom>
              <a:avLst/>
              <a:gdLst/>
              <a:ahLst/>
              <a:cxnLst/>
              <a:rect l="l" t="t" r="r" b="b"/>
              <a:pathLst>
                <a:path w="1036954" h="850900">
                  <a:moveTo>
                    <a:pt x="0" y="0"/>
                  </a:moveTo>
                  <a:lnTo>
                    <a:pt x="558474" y="0"/>
                  </a:lnTo>
                  <a:lnTo>
                    <a:pt x="605139" y="2898"/>
                  </a:lnTo>
                  <a:lnTo>
                    <a:pt x="650074" y="11361"/>
                  </a:lnTo>
                  <a:lnTo>
                    <a:pt x="692931" y="25040"/>
                  </a:lnTo>
                  <a:lnTo>
                    <a:pt x="733361" y="43587"/>
                  </a:lnTo>
                  <a:lnTo>
                    <a:pt x="771015" y="66652"/>
                  </a:lnTo>
                  <a:lnTo>
                    <a:pt x="805545" y="93888"/>
                  </a:lnTo>
                  <a:lnTo>
                    <a:pt x="836602" y="124945"/>
                  </a:lnTo>
                  <a:lnTo>
                    <a:pt x="863837" y="159475"/>
                  </a:lnTo>
                  <a:lnTo>
                    <a:pt x="886903" y="197129"/>
                  </a:lnTo>
                  <a:lnTo>
                    <a:pt x="905449" y="237558"/>
                  </a:lnTo>
                  <a:lnTo>
                    <a:pt x="919128" y="280415"/>
                  </a:lnTo>
                  <a:lnTo>
                    <a:pt x="927591" y="325350"/>
                  </a:lnTo>
                  <a:lnTo>
                    <a:pt x="930490" y="372015"/>
                  </a:lnTo>
                  <a:lnTo>
                    <a:pt x="930490" y="637740"/>
                  </a:lnTo>
                  <a:lnTo>
                    <a:pt x="1036779" y="637740"/>
                  </a:lnTo>
                  <a:lnTo>
                    <a:pt x="824200" y="850320"/>
                  </a:lnTo>
                  <a:lnTo>
                    <a:pt x="611619" y="637740"/>
                  </a:lnTo>
                  <a:lnTo>
                    <a:pt x="717909" y="637740"/>
                  </a:lnTo>
                  <a:lnTo>
                    <a:pt x="717909" y="372015"/>
                  </a:lnTo>
                  <a:lnTo>
                    <a:pt x="709781" y="321621"/>
                  </a:lnTo>
                  <a:lnTo>
                    <a:pt x="687148" y="277855"/>
                  </a:lnTo>
                  <a:lnTo>
                    <a:pt x="652635" y="243342"/>
                  </a:lnTo>
                  <a:lnTo>
                    <a:pt x="608868" y="220708"/>
                  </a:lnTo>
                  <a:lnTo>
                    <a:pt x="558474" y="212580"/>
                  </a:lnTo>
                  <a:lnTo>
                    <a:pt x="0" y="21258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68686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78422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490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Hospita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35">
                <a:solidFill>
                  <a:srgbClr val="363636"/>
                </a:solidFill>
                <a:latin typeface="Arial"/>
                <a:cs typeface="Arial"/>
              </a:rPr>
              <a:t>Managemen</a:t>
            </a:r>
            <a:r>
              <a:rPr dirty="0" sz="3400" spc="-17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System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9097" y="2379997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528320">
              <a:lnSpc>
                <a:spcPct val="100000"/>
              </a:lnSpc>
              <a:spcBef>
                <a:spcPts val="645"/>
              </a:spcBef>
            </a:pP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Paľienľ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8224" y="2375642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71170">
              <a:lnSpc>
                <a:spcPct val="100000"/>
              </a:lnSpc>
              <a:spcBef>
                <a:spcPts val="645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Hospiľal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9843" y="2370698"/>
            <a:ext cx="2150745" cy="457200"/>
          </a:xfrm>
          <a:custGeom>
            <a:avLst/>
            <a:gdLst/>
            <a:ahLst/>
            <a:cxnLst/>
            <a:rect l="l" t="t" r="r" b="b"/>
            <a:pathLst>
              <a:path w="2150745" h="457200">
                <a:moveTo>
                  <a:pt x="0" y="228599"/>
                </a:moveTo>
                <a:lnTo>
                  <a:pt x="1075148" y="0"/>
                </a:lnTo>
                <a:lnTo>
                  <a:pt x="2150296" y="228599"/>
                </a:lnTo>
                <a:lnTo>
                  <a:pt x="1075148" y="457199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19461" y="2440294"/>
            <a:ext cx="850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Admiľľed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98987" y="1506828"/>
            <a:ext cx="2985135" cy="1116330"/>
            <a:chOff x="3998987" y="1506828"/>
            <a:chExt cx="2985135" cy="1116330"/>
          </a:xfrm>
        </p:grpSpPr>
        <p:sp>
          <p:nvSpPr>
            <p:cNvPr id="8" name="object 8"/>
            <p:cNvSpPr/>
            <p:nvPr/>
          </p:nvSpPr>
          <p:spPr>
            <a:xfrm>
              <a:off x="6557268" y="2599297"/>
              <a:ext cx="412750" cy="9525"/>
            </a:xfrm>
            <a:custGeom>
              <a:avLst/>
              <a:gdLst/>
              <a:ahLst/>
              <a:cxnLst/>
              <a:rect l="l" t="t" r="r" b="b"/>
              <a:pathLst>
                <a:path w="412750" h="9525">
                  <a:moveTo>
                    <a:pt x="0" y="9299"/>
                  </a:moveTo>
                  <a:lnTo>
                    <a:pt x="412499" y="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13274" y="1521115"/>
              <a:ext cx="1694814" cy="859155"/>
            </a:xfrm>
            <a:custGeom>
              <a:avLst/>
              <a:gdLst/>
              <a:ahLst/>
              <a:cxnLst/>
              <a:rect l="l" t="t" r="r" b="b"/>
              <a:pathLst>
                <a:path w="1694814" h="859155">
                  <a:moveTo>
                    <a:pt x="731519" y="422909"/>
                  </a:moveTo>
                  <a:lnTo>
                    <a:pt x="1694819" y="858809"/>
                  </a:lnTo>
                </a:path>
                <a:path w="1694814" h="859155">
                  <a:moveTo>
                    <a:pt x="0" y="211454"/>
                  </a:moveTo>
                  <a:lnTo>
                    <a:pt x="3348" y="191090"/>
                  </a:lnTo>
                  <a:lnTo>
                    <a:pt x="13190" y="171273"/>
                  </a:lnTo>
                  <a:lnTo>
                    <a:pt x="51126" y="133637"/>
                  </a:lnTo>
                  <a:lnTo>
                    <a:pt x="111356" y="99255"/>
                  </a:lnTo>
                  <a:lnTo>
                    <a:pt x="149064" y="83506"/>
                  </a:lnTo>
                  <a:lnTo>
                    <a:pt x="191426" y="68836"/>
                  </a:lnTo>
                  <a:lnTo>
                    <a:pt x="238136" y="55334"/>
                  </a:lnTo>
                  <a:lnTo>
                    <a:pt x="288885" y="43089"/>
                  </a:lnTo>
                  <a:lnTo>
                    <a:pt x="343369" y="32188"/>
                  </a:lnTo>
                  <a:lnTo>
                    <a:pt x="401280" y="22722"/>
                  </a:lnTo>
                  <a:lnTo>
                    <a:pt x="462313" y="14778"/>
                  </a:lnTo>
                  <a:lnTo>
                    <a:pt x="526159" y="8445"/>
                  </a:lnTo>
                  <a:lnTo>
                    <a:pt x="592514" y="3812"/>
                  </a:lnTo>
                  <a:lnTo>
                    <a:pt x="661069" y="967"/>
                  </a:lnTo>
                  <a:lnTo>
                    <a:pt x="731519" y="0"/>
                  </a:lnTo>
                  <a:lnTo>
                    <a:pt x="801970" y="967"/>
                  </a:lnTo>
                  <a:lnTo>
                    <a:pt x="870525" y="3812"/>
                  </a:lnTo>
                  <a:lnTo>
                    <a:pt x="936880" y="8445"/>
                  </a:lnTo>
                  <a:lnTo>
                    <a:pt x="1000726" y="14778"/>
                  </a:lnTo>
                  <a:lnTo>
                    <a:pt x="1061758" y="22722"/>
                  </a:lnTo>
                  <a:lnTo>
                    <a:pt x="1119670" y="32188"/>
                  </a:lnTo>
                  <a:lnTo>
                    <a:pt x="1174154" y="43089"/>
                  </a:lnTo>
                  <a:lnTo>
                    <a:pt x="1224903" y="55334"/>
                  </a:lnTo>
                  <a:lnTo>
                    <a:pt x="1271613" y="68836"/>
                  </a:lnTo>
                  <a:lnTo>
                    <a:pt x="1313975" y="83506"/>
                  </a:lnTo>
                  <a:lnTo>
                    <a:pt x="1351683" y="99255"/>
                  </a:lnTo>
                  <a:lnTo>
                    <a:pt x="1411913" y="133637"/>
                  </a:lnTo>
                  <a:lnTo>
                    <a:pt x="1449849" y="171273"/>
                  </a:lnTo>
                  <a:lnTo>
                    <a:pt x="1463039" y="211454"/>
                  </a:lnTo>
                  <a:lnTo>
                    <a:pt x="1449849" y="251636"/>
                  </a:lnTo>
                  <a:lnTo>
                    <a:pt x="1411913" y="289272"/>
                  </a:lnTo>
                  <a:lnTo>
                    <a:pt x="1351683" y="323654"/>
                  </a:lnTo>
                  <a:lnTo>
                    <a:pt x="1313975" y="339403"/>
                  </a:lnTo>
                  <a:lnTo>
                    <a:pt x="1271613" y="354073"/>
                  </a:lnTo>
                  <a:lnTo>
                    <a:pt x="1224903" y="367575"/>
                  </a:lnTo>
                  <a:lnTo>
                    <a:pt x="1174154" y="379820"/>
                  </a:lnTo>
                  <a:lnTo>
                    <a:pt x="1119670" y="390721"/>
                  </a:lnTo>
                  <a:lnTo>
                    <a:pt x="1061758" y="400187"/>
                  </a:lnTo>
                  <a:lnTo>
                    <a:pt x="1000726" y="408131"/>
                  </a:lnTo>
                  <a:lnTo>
                    <a:pt x="936880" y="414463"/>
                  </a:lnTo>
                  <a:lnTo>
                    <a:pt x="870525" y="419097"/>
                  </a:lnTo>
                  <a:lnTo>
                    <a:pt x="801970" y="421942"/>
                  </a:lnTo>
                  <a:lnTo>
                    <a:pt x="731519" y="422909"/>
                  </a:lnTo>
                  <a:lnTo>
                    <a:pt x="661069" y="421942"/>
                  </a:lnTo>
                  <a:lnTo>
                    <a:pt x="592514" y="419097"/>
                  </a:lnTo>
                  <a:lnTo>
                    <a:pt x="526159" y="414463"/>
                  </a:lnTo>
                  <a:lnTo>
                    <a:pt x="462313" y="408131"/>
                  </a:lnTo>
                  <a:lnTo>
                    <a:pt x="401280" y="400187"/>
                  </a:lnTo>
                  <a:lnTo>
                    <a:pt x="343369" y="390721"/>
                  </a:lnTo>
                  <a:lnTo>
                    <a:pt x="288885" y="379820"/>
                  </a:lnTo>
                  <a:lnTo>
                    <a:pt x="238136" y="367575"/>
                  </a:lnTo>
                  <a:lnTo>
                    <a:pt x="191426" y="354073"/>
                  </a:lnTo>
                  <a:lnTo>
                    <a:pt x="149064" y="339403"/>
                  </a:lnTo>
                  <a:lnTo>
                    <a:pt x="111356" y="323654"/>
                  </a:lnTo>
                  <a:lnTo>
                    <a:pt x="51126" y="289272"/>
                  </a:lnTo>
                  <a:lnTo>
                    <a:pt x="13190" y="251636"/>
                  </a:lnTo>
                  <a:lnTo>
                    <a:pt x="3348" y="231819"/>
                  </a:lnTo>
                  <a:lnTo>
                    <a:pt x="0" y="211454"/>
                  </a:lnTo>
                  <a:close/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86975" y="1573567"/>
            <a:ext cx="516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6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</a:t>
            </a:r>
            <a:r>
              <a:rPr dirty="0" u="heavy" sz="1800" spc="-7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aľID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31398" y="1498705"/>
            <a:ext cx="1463040" cy="881380"/>
          </a:xfrm>
          <a:custGeom>
            <a:avLst/>
            <a:gdLst/>
            <a:ahLst/>
            <a:cxnLst/>
            <a:rect l="l" t="t" r="r" b="b"/>
            <a:pathLst>
              <a:path w="1463040" h="881380">
                <a:moveTo>
                  <a:pt x="731519" y="422909"/>
                </a:moveTo>
                <a:lnTo>
                  <a:pt x="76919" y="881309"/>
                </a:lnTo>
              </a:path>
              <a:path w="1463040" h="881380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3" y="14778"/>
                </a:lnTo>
                <a:lnTo>
                  <a:pt x="526159" y="8445"/>
                </a:lnTo>
                <a:lnTo>
                  <a:pt x="592514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70" y="967"/>
                </a:lnTo>
                <a:lnTo>
                  <a:pt x="870525" y="3812"/>
                </a:lnTo>
                <a:lnTo>
                  <a:pt x="936880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70" y="32188"/>
                </a:lnTo>
                <a:lnTo>
                  <a:pt x="1174154" y="43089"/>
                </a:lnTo>
                <a:lnTo>
                  <a:pt x="1224903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40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3" y="367575"/>
                </a:lnTo>
                <a:lnTo>
                  <a:pt x="1174154" y="379820"/>
                </a:lnTo>
                <a:lnTo>
                  <a:pt x="1119670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80" y="414464"/>
                </a:lnTo>
                <a:lnTo>
                  <a:pt x="870525" y="419097"/>
                </a:lnTo>
                <a:lnTo>
                  <a:pt x="801970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4" y="419097"/>
                </a:lnTo>
                <a:lnTo>
                  <a:pt x="526159" y="414464"/>
                </a:lnTo>
                <a:lnTo>
                  <a:pt x="462313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85006" y="1551156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76732" y="1517103"/>
            <a:ext cx="1694814" cy="859155"/>
          </a:xfrm>
          <a:custGeom>
            <a:avLst/>
            <a:gdLst/>
            <a:ahLst/>
            <a:cxnLst/>
            <a:rect l="l" t="t" r="r" b="b"/>
            <a:pathLst>
              <a:path w="1694815" h="859155">
                <a:moveTo>
                  <a:pt x="731520" y="422909"/>
                </a:moveTo>
                <a:lnTo>
                  <a:pt x="1694820" y="858809"/>
                </a:lnTo>
              </a:path>
              <a:path w="1694815" h="859155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1" y="22722"/>
                </a:lnTo>
                <a:lnTo>
                  <a:pt x="462313" y="14778"/>
                </a:lnTo>
                <a:lnTo>
                  <a:pt x="526160" y="8445"/>
                </a:lnTo>
                <a:lnTo>
                  <a:pt x="592514" y="3812"/>
                </a:lnTo>
                <a:lnTo>
                  <a:pt x="661070" y="967"/>
                </a:lnTo>
                <a:lnTo>
                  <a:pt x="731520" y="0"/>
                </a:lnTo>
                <a:lnTo>
                  <a:pt x="801970" y="967"/>
                </a:lnTo>
                <a:lnTo>
                  <a:pt x="870526" y="3812"/>
                </a:lnTo>
                <a:lnTo>
                  <a:pt x="936880" y="8445"/>
                </a:lnTo>
                <a:lnTo>
                  <a:pt x="1000727" y="14778"/>
                </a:lnTo>
                <a:lnTo>
                  <a:pt x="1061759" y="22722"/>
                </a:lnTo>
                <a:lnTo>
                  <a:pt x="1119670" y="32188"/>
                </a:lnTo>
                <a:lnTo>
                  <a:pt x="1174154" y="43089"/>
                </a:lnTo>
                <a:lnTo>
                  <a:pt x="1224904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4" y="367575"/>
                </a:lnTo>
                <a:lnTo>
                  <a:pt x="1174154" y="379821"/>
                </a:lnTo>
                <a:lnTo>
                  <a:pt x="1119670" y="390721"/>
                </a:lnTo>
                <a:lnTo>
                  <a:pt x="1061759" y="400187"/>
                </a:lnTo>
                <a:lnTo>
                  <a:pt x="1000727" y="408131"/>
                </a:lnTo>
                <a:lnTo>
                  <a:pt x="936880" y="414464"/>
                </a:lnTo>
                <a:lnTo>
                  <a:pt x="870526" y="419097"/>
                </a:lnTo>
                <a:lnTo>
                  <a:pt x="801970" y="421942"/>
                </a:lnTo>
                <a:lnTo>
                  <a:pt x="731520" y="422909"/>
                </a:lnTo>
                <a:lnTo>
                  <a:pt x="661070" y="421942"/>
                </a:lnTo>
                <a:lnTo>
                  <a:pt x="592514" y="419097"/>
                </a:lnTo>
                <a:lnTo>
                  <a:pt x="526160" y="414464"/>
                </a:lnTo>
                <a:lnTo>
                  <a:pt x="462313" y="408131"/>
                </a:lnTo>
                <a:lnTo>
                  <a:pt x="401281" y="400187"/>
                </a:lnTo>
                <a:lnTo>
                  <a:pt x="343369" y="390721"/>
                </a:lnTo>
                <a:lnTo>
                  <a:pt x="288885" y="379821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21356" y="1569554"/>
            <a:ext cx="574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HosID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94856" y="1494692"/>
            <a:ext cx="1463040" cy="881380"/>
          </a:xfrm>
          <a:custGeom>
            <a:avLst/>
            <a:gdLst/>
            <a:ahLst/>
            <a:cxnLst/>
            <a:rect l="l" t="t" r="r" b="b"/>
            <a:pathLst>
              <a:path w="1463040" h="881380">
                <a:moveTo>
                  <a:pt x="731519" y="422909"/>
                </a:moveTo>
                <a:lnTo>
                  <a:pt x="76919" y="881309"/>
                </a:lnTo>
              </a:path>
              <a:path w="1463040" h="881380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5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2" y="14778"/>
                </a:lnTo>
                <a:lnTo>
                  <a:pt x="526159" y="8445"/>
                </a:lnTo>
                <a:lnTo>
                  <a:pt x="592513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69" y="967"/>
                </a:lnTo>
                <a:lnTo>
                  <a:pt x="870525" y="3812"/>
                </a:lnTo>
                <a:lnTo>
                  <a:pt x="936879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69" y="32188"/>
                </a:lnTo>
                <a:lnTo>
                  <a:pt x="1174153" y="43089"/>
                </a:lnTo>
                <a:lnTo>
                  <a:pt x="1224903" y="55334"/>
                </a:lnTo>
                <a:lnTo>
                  <a:pt x="1271612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2" y="354073"/>
                </a:lnTo>
                <a:lnTo>
                  <a:pt x="1224903" y="367575"/>
                </a:lnTo>
                <a:lnTo>
                  <a:pt x="1174153" y="379821"/>
                </a:lnTo>
                <a:lnTo>
                  <a:pt x="1119669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79" y="414464"/>
                </a:lnTo>
                <a:lnTo>
                  <a:pt x="870525" y="419097"/>
                </a:lnTo>
                <a:lnTo>
                  <a:pt x="801969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3" y="419097"/>
                </a:lnTo>
                <a:lnTo>
                  <a:pt x="526159" y="414464"/>
                </a:lnTo>
                <a:lnTo>
                  <a:pt x="462312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1"/>
                </a:lnTo>
                <a:lnTo>
                  <a:pt x="238135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48464" y="1547143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38802" y="2379997"/>
            <a:ext cx="1724660" cy="457200"/>
          </a:xfrm>
          <a:custGeom>
            <a:avLst/>
            <a:gdLst/>
            <a:ahLst/>
            <a:cxnLst/>
            <a:rect l="l" t="t" r="r" b="b"/>
            <a:pathLst>
              <a:path w="1724660" h="457200">
                <a:moveTo>
                  <a:pt x="0" y="228599"/>
                </a:moveTo>
                <a:lnTo>
                  <a:pt x="862148" y="0"/>
                </a:lnTo>
                <a:lnTo>
                  <a:pt x="1724298" y="228599"/>
                </a:lnTo>
                <a:lnTo>
                  <a:pt x="862148" y="457199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10495" y="2449594"/>
            <a:ext cx="38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Has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112" y="2373922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645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Medica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Reco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679" y="1339560"/>
            <a:ext cx="1463040" cy="1034415"/>
          </a:xfrm>
          <a:custGeom>
            <a:avLst/>
            <a:gdLst/>
            <a:ahLst/>
            <a:cxnLst/>
            <a:rect l="l" t="t" r="r" b="b"/>
            <a:pathLst>
              <a:path w="1463039" h="1034414">
                <a:moveTo>
                  <a:pt x="731519" y="1034361"/>
                </a:moveTo>
                <a:lnTo>
                  <a:pt x="731519" y="457161"/>
                </a:lnTo>
              </a:path>
              <a:path w="1463039" h="1034414">
                <a:moveTo>
                  <a:pt x="0" y="228599"/>
                </a:moveTo>
                <a:lnTo>
                  <a:pt x="3348" y="206584"/>
                </a:lnTo>
                <a:lnTo>
                  <a:pt x="13190" y="185160"/>
                </a:lnTo>
                <a:lnTo>
                  <a:pt x="51126" y="144472"/>
                </a:lnTo>
                <a:lnTo>
                  <a:pt x="111356" y="107303"/>
                </a:lnTo>
                <a:lnTo>
                  <a:pt x="149064" y="90276"/>
                </a:lnTo>
                <a:lnTo>
                  <a:pt x="191426" y="74417"/>
                </a:lnTo>
                <a:lnTo>
                  <a:pt x="238136" y="59820"/>
                </a:lnTo>
                <a:lnTo>
                  <a:pt x="288885" y="46582"/>
                </a:lnTo>
                <a:lnTo>
                  <a:pt x="343369" y="34798"/>
                </a:lnTo>
                <a:lnTo>
                  <a:pt x="401281" y="24565"/>
                </a:lnTo>
                <a:lnTo>
                  <a:pt x="462313" y="15977"/>
                </a:lnTo>
                <a:lnTo>
                  <a:pt x="526159" y="9130"/>
                </a:lnTo>
                <a:lnTo>
                  <a:pt x="592514" y="4121"/>
                </a:lnTo>
                <a:lnTo>
                  <a:pt x="661069" y="1046"/>
                </a:lnTo>
                <a:lnTo>
                  <a:pt x="731519" y="0"/>
                </a:lnTo>
                <a:lnTo>
                  <a:pt x="801970" y="1046"/>
                </a:lnTo>
                <a:lnTo>
                  <a:pt x="870525" y="4121"/>
                </a:lnTo>
                <a:lnTo>
                  <a:pt x="936880" y="9130"/>
                </a:lnTo>
                <a:lnTo>
                  <a:pt x="1000726" y="15977"/>
                </a:lnTo>
                <a:lnTo>
                  <a:pt x="1061758" y="24565"/>
                </a:lnTo>
                <a:lnTo>
                  <a:pt x="1119670" y="34798"/>
                </a:lnTo>
                <a:lnTo>
                  <a:pt x="1174154" y="46582"/>
                </a:lnTo>
                <a:lnTo>
                  <a:pt x="1224903" y="59820"/>
                </a:lnTo>
                <a:lnTo>
                  <a:pt x="1271613" y="74417"/>
                </a:lnTo>
                <a:lnTo>
                  <a:pt x="1313975" y="90276"/>
                </a:lnTo>
                <a:lnTo>
                  <a:pt x="1351683" y="107303"/>
                </a:lnTo>
                <a:lnTo>
                  <a:pt x="1411913" y="144472"/>
                </a:lnTo>
                <a:lnTo>
                  <a:pt x="1449849" y="185160"/>
                </a:lnTo>
                <a:lnTo>
                  <a:pt x="1463039" y="228599"/>
                </a:lnTo>
                <a:lnTo>
                  <a:pt x="1449849" y="272039"/>
                </a:lnTo>
                <a:lnTo>
                  <a:pt x="1411913" y="312727"/>
                </a:lnTo>
                <a:lnTo>
                  <a:pt x="1351683" y="349896"/>
                </a:lnTo>
                <a:lnTo>
                  <a:pt x="1313975" y="366923"/>
                </a:lnTo>
                <a:lnTo>
                  <a:pt x="1271613" y="382782"/>
                </a:lnTo>
                <a:lnTo>
                  <a:pt x="1224903" y="397379"/>
                </a:lnTo>
                <a:lnTo>
                  <a:pt x="1174154" y="410617"/>
                </a:lnTo>
                <a:lnTo>
                  <a:pt x="1119670" y="422401"/>
                </a:lnTo>
                <a:lnTo>
                  <a:pt x="1061758" y="432634"/>
                </a:lnTo>
                <a:lnTo>
                  <a:pt x="1000726" y="441222"/>
                </a:lnTo>
                <a:lnTo>
                  <a:pt x="936880" y="448069"/>
                </a:lnTo>
                <a:lnTo>
                  <a:pt x="870525" y="453077"/>
                </a:lnTo>
                <a:lnTo>
                  <a:pt x="801970" y="456153"/>
                </a:lnTo>
                <a:lnTo>
                  <a:pt x="731519" y="457199"/>
                </a:lnTo>
                <a:lnTo>
                  <a:pt x="661069" y="456153"/>
                </a:lnTo>
                <a:lnTo>
                  <a:pt x="592514" y="453077"/>
                </a:lnTo>
                <a:lnTo>
                  <a:pt x="526159" y="448069"/>
                </a:lnTo>
                <a:lnTo>
                  <a:pt x="462313" y="441222"/>
                </a:lnTo>
                <a:lnTo>
                  <a:pt x="401281" y="432634"/>
                </a:lnTo>
                <a:lnTo>
                  <a:pt x="343369" y="422401"/>
                </a:lnTo>
                <a:lnTo>
                  <a:pt x="288885" y="410617"/>
                </a:lnTo>
                <a:lnTo>
                  <a:pt x="238136" y="397379"/>
                </a:lnTo>
                <a:lnTo>
                  <a:pt x="191426" y="382782"/>
                </a:lnTo>
                <a:lnTo>
                  <a:pt x="149064" y="366923"/>
                </a:lnTo>
                <a:lnTo>
                  <a:pt x="111356" y="349896"/>
                </a:lnTo>
                <a:lnTo>
                  <a:pt x="51126" y="312727"/>
                </a:lnTo>
                <a:lnTo>
                  <a:pt x="13190" y="272039"/>
                </a:lnTo>
                <a:lnTo>
                  <a:pt x="3348" y="250615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36676" y="1409157"/>
            <a:ext cx="506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6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MRID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18847" y="2547497"/>
            <a:ext cx="9391650" cy="1198880"/>
            <a:chOff x="1918847" y="2547497"/>
            <a:chExt cx="9391650" cy="1198880"/>
          </a:xfrm>
        </p:grpSpPr>
        <p:sp>
          <p:nvSpPr>
            <p:cNvPr id="23" name="object 23"/>
            <p:cNvSpPr/>
            <p:nvPr/>
          </p:nvSpPr>
          <p:spPr>
            <a:xfrm>
              <a:off x="4221063" y="2608597"/>
              <a:ext cx="468630" cy="635"/>
            </a:xfrm>
            <a:custGeom>
              <a:avLst/>
              <a:gdLst/>
              <a:ahLst/>
              <a:cxnLst/>
              <a:rect l="l" t="t" r="r" b="b"/>
              <a:pathLst>
                <a:path w="468629" h="635">
                  <a:moveTo>
                    <a:pt x="0" y="0"/>
                  </a:moveTo>
                  <a:lnTo>
                    <a:pt x="468629" y="385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5366" y="2547497"/>
              <a:ext cx="158289" cy="1229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33134" y="2607286"/>
              <a:ext cx="9363075" cy="1124585"/>
            </a:xfrm>
            <a:custGeom>
              <a:avLst/>
              <a:gdLst/>
              <a:ahLst/>
              <a:cxnLst/>
              <a:rect l="l" t="t" r="r" b="b"/>
              <a:pathLst>
                <a:path w="9363075" h="1124585">
                  <a:moveTo>
                    <a:pt x="0" y="0"/>
                  </a:moveTo>
                  <a:lnTo>
                    <a:pt x="640079" y="526"/>
                  </a:lnTo>
                </a:path>
                <a:path w="9363075" h="1124585">
                  <a:moveTo>
                    <a:pt x="7638761" y="895727"/>
                  </a:moveTo>
                  <a:lnTo>
                    <a:pt x="8500910" y="667127"/>
                  </a:lnTo>
                  <a:lnTo>
                    <a:pt x="9363059" y="895727"/>
                  </a:lnTo>
                  <a:lnTo>
                    <a:pt x="8500910" y="1124327"/>
                  </a:lnTo>
                  <a:lnTo>
                    <a:pt x="7638761" y="895727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243589" y="3344010"/>
            <a:ext cx="38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Has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84959" y="4138442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548640">
              <a:lnSpc>
                <a:spcPct val="100000"/>
              </a:lnSpc>
              <a:spcBef>
                <a:spcPts val="645"/>
              </a:spcBef>
            </a:pP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Docľoí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86095" y="4595642"/>
            <a:ext cx="1548130" cy="861694"/>
          </a:xfrm>
          <a:custGeom>
            <a:avLst/>
            <a:gdLst/>
            <a:ahLst/>
            <a:cxnLst/>
            <a:rect l="l" t="t" r="r" b="b"/>
            <a:pathLst>
              <a:path w="1548129" h="861695">
                <a:moveTo>
                  <a:pt x="1547948" y="0"/>
                </a:moveTo>
                <a:lnTo>
                  <a:pt x="731648" y="404399"/>
                </a:lnTo>
              </a:path>
              <a:path w="1548129" h="861695">
                <a:moveTo>
                  <a:pt x="0" y="632849"/>
                </a:moveTo>
                <a:lnTo>
                  <a:pt x="3348" y="610834"/>
                </a:lnTo>
                <a:lnTo>
                  <a:pt x="13190" y="589410"/>
                </a:lnTo>
                <a:lnTo>
                  <a:pt x="51126" y="548722"/>
                </a:lnTo>
                <a:lnTo>
                  <a:pt x="111356" y="511553"/>
                </a:lnTo>
                <a:lnTo>
                  <a:pt x="149064" y="494526"/>
                </a:lnTo>
                <a:lnTo>
                  <a:pt x="191426" y="478667"/>
                </a:lnTo>
                <a:lnTo>
                  <a:pt x="238135" y="464070"/>
                </a:lnTo>
                <a:lnTo>
                  <a:pt x="288885" y="450832"/>
                </a:lnTo>
                <a:lnTo>
                  <a:pt x="343369" y="439048"/>
                </a:lnTo>
                <a:lnTo>
                  <a:pt x="401280" y="428815"/>
                </a:lnTo>
                <a:lnTo>
                  <a:pt x="462312" y="420227"/>
                </a:lnTo>
                <a:lnTo>
                  <a:pt x="526159" y="413380"/>
                </a:lnTo>
                <a:lnTo>
                  <a:pt x="592513" y="408372"/>
                </a:lnTo>
                <a:lnTo>
                  <a:pt x="661069" y="405296"/>
                </a:lnTo>
                <a:lnTo>
                  <a:pt x="731519" y="404249"/>
                </a:lnTo>
                <a:lnTo>
                  <a:pt x="801969" y="405296"/>
                </a:lnTo>
                <a:lnTo>
                  <a:pt x="870525" y="408372"/>
                </a:lnTo>
                <a:lnTo>
                  <a:pt x="936879" y="413380"/>
                </a:lnTo>
                <a:lnTo>
                  <a:pt x="1000726" y="420227"/>
                </a:lnTo>
                <a:lnTo>
                  <a:pt x="1061758" y="428815"/>
                </a:lnTo>
                <a:lnTo>
                  <a:pt x="1119670" y="439048"/>
                </a:lnTo>
                <a:lnTo>
                  <a:pt x="1174154" y="450832"/>
                </a:lnTo>
                <a:lnTo>
                  <a:pt x="1224903" y="464070"/>
                </a:lnTo>
                <a:lnTo>
                  <a:pt x="1271613" y="478667"/>
                </a:lnTo>
                <a:lnTo>
                  <a:pt x="1313975" y="494526"/>
                </a:lnTo>
                <a:lnTo>
                  <a:pt x="1351683" y="511553"/>
                </a:lnTo>
                <a:lnTo>
                  <a:pt x="1411913" y="548722"/>
                </a:lnTo>
                <a:lnTo>
                  <a:pt x="1449849" y="589410"/>
                </a:lnTo>
                <a:lnTo>
                  <a:pt x="1463039" y="632849"/>
                </a:lnTo>
                <a:lnTo>
                  <a:pt x="1449849" y="676289"/>
                </a:lnTo>
                <a:lnTo>
                  <a:pt x="1411913" y="716976"/>
                </a:lnTo>
                <a:lnTo>
                  <a:pt x="1351683" y="754146"/>
                </a:lnTo>
                <a:lnTo>
                  <a:pt x="1313975" y="771173"/>
                </a:lnTo>
                <a:lnTo>
                  <a:pt x="1271613" y="787032"/>
                </a:lnTo>
                <a:lnTo>
                  <a:pt x="1224903" y="801629"/>
                </a:lnTo>
                <a:lnTo>
                  <a:pt x="1174154" y="814867"/>
                </a:lnTo>
                <a:lnTo>
                  <a:pt x="1119670" y="826651"/>
                </a:lnTo>
                <a:lnTo>
                  <a:pt x="1061758" y="836884"/>
                </a:lnTo>
                <a:lnTo>
                  <a:pt x="1000726" y="845472"/>
                </a:lnTo>
                <a:lnTo>
                  <a:pt x="936879" y="852319"/>
                </a:lnTo>
                <a:lnTo>
                  <a:pt x="870525" y="857327"/>
                </a:lnTo>
                <a:lnTo>
                  <a:pt x="801969" y="860403"/>
                </a:lnTo>
                <a:lnTo>
                  <a:pt x="731519" y="861449"/>
                </a:lnTo>
                <a:lnTo>
                  <a:pt x="661069" y="860403"/>
                </a:lnTo>
                <a:lnTo>
                  <a:pt x="592513" y="857327"/>
                </a:lnTo>
                <a:lnTo>
                  <a:pt x="526159" y="852319"/>
                </a:lnTo>
                <a:lnTo>
                  <a:pt x="462312" y="845472"/>
                </a:lnTo>
                <a:lnTo>
                  <a:pt x="401280" y="836884"/>
                </a:lnTo>
                <a:lnTo>
                  <a:pt x="343369" y="826651"/>
                </a:lnTo>
                <a:lnTo>
                  <a:pt x="288885" y="814867"/>
                </a:lnTo>
                <a:lnTo>
                  <a:pt x="238135" y="801629"/>
                </a:lnTo>
                <a:lnTo>
                  <a:pt x="191426" y="787032"/>
                </a:lnTo>
                <a:lnTo>
                  <a:pt x="149064" y="771173"/>
                </a:lnTo>
                <a:lnTo>
                  <a:pt x="111356" y="754146"/>
                </a:lnTo>
                <a:lnTo>
                  <a:pt x="51126" y="716976"/>
                </a:lnTo>
                <a:lnTo>
                  <a:pt x="13190" y="676289"/>
                </a:lnTo>
                <a:lnTo>
                  <a:pt x="3348" y="654865"/>
                </a:lnTo>
                <a:lnTo>
                  <a:pt x="0" y="632849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411030" y="5069487"/>
            <a:ext cx="412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9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DíID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51530" y="2860299"/>
            <a:ext cx="3446145" cy="1275715"/>
            <a:chOff x="7051530" y="2860299"/>
            <a:chExt cx="3446145" cy="1275715"/>
          </a:xfrm>
        </p:grpSpPr>
        <p:sp>
          <p:nvSpPr>
            <p:cNvPr id="31" name="object 31"/>
            <p:cNvSpPr/>
            <p:nvPr/>
          </p:nvSpPr>
          <p:spPr>
            <a:xfrm>
              <a:off x="10433518" y="3717057"/>
              <a:ext cx="635" cy="404495"/>
            </a:xfrm>
            <a:custGeom>
              <a:avLst/>
              <a:gdLst/>
              <a:ahLst/>
              <a:cxnLst/>
              <a:rect l="l" t="t" r="r" b="b"/>
              <a:pathLst>
                <a:path w="634" h="404495">
                  <a:moveTo>
                    <a:pt x="0" y="0"/>
                  </a:moveTo>
                  <a:lnTo>
                    <a:pt x="525" y="404249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434044" y="3004259"/>
              <a:ext cx="2540" cy="270510"/>
            </a:xfrm>
            <a:custGeom>
              <a:avLst/>
              <a:gdLst/>
              <a:ahLst/>
              <a:cxnLst/>
              <a:rect l="l" t="t" r="r" b="b"/>
              <a:pathLst>
                <a:path w="2540" h="270510">
                  <a:moveTo>
                    <a:pt x="1009" y="-14287"/>
                  </a:moveTo>
                  <a:lnTo>
                    <a:pt x="1009" y="284442"/>
                  </a:lnTo>
                </a:path>
              </a:pathLst>
            </a:custGeom>
            <a:ln w="30593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4579" y="2860299"/>
              <a:ext cx="122968" cy="158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65817" y="3166495"/>
              <a:ext cx="2007870" cy="771525"/>
            </a:xfrm>
            <a:custGeom>
              <a:avLst/>
              <a:gdLst/>
              <a:ahLst/>
              <a:cxnLst/>
              <a:rect l="l" t="t" r="r" b="b"/>
              <a:pathLst>
                <a:path w="2007870" h="771525">
                  <a:moveTo>
                    <a:pt x="0" y="0"/>
                  </a:moveTo>
                  <a:lnTo>
                    <a:pt x="1085608" y="172204"/>
                  </a:lnTo>
                  <a:lnTo>
                    <a:pt x="2007244" y="771193"/>
                  </a:lnTo>
                  <a:lnTo>
                    <a:pt x="921636" y="59898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 rot="1260000">
            <a:off x="7762387" y="3441541"/>
            <a:ext cx="61081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eaľs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61529" y="2828807"/>
            <a:ext cx="5943600" cy="2642235"/>
            <a:chOff x="6061529" y="2828807"/>
            <a:chExt cx="5943600" cy="2642235"/>
          </a:xfrm>
        </p:grpSpPr>
        <p:sp>
          <p:nvSpPr>
            <p:cNvPr id="37" name="object 37"/>
            <p:cNvSpPr/>
            <p:nvPr/>
          </p:nvSpPr>
          <p:spPr>
            <a:xfrm>
              <a:off x="6075817" y="2843095"/>
              <a:ext cx="3509010" cy="1293495"/>
            </a:xfrm>
            <a:custGeom>
              <a:avLst/>
              <a:gdLst/>
              <a:ahLst/>
              <a:cxnLst/>
              <a:rect l="l" t="t" r="r" b="b"/>
              <a:pathLst>
                <a:path w="3509009" h="1293495">
                  <a:moveTo>
                    <a:pt x="2997245" y="1094593"/>
                  </a:moveTo>
                  <a:lnTo>
                    <a:pt x="3508745" y="1292893"/>
                  </a:lnTo>
                </a:path>
                <a:path w="3509009" h="1293495">
                  <a:moveTo>
                    <a:pt x="0" y="0"/>
                  </a:moveTo>
                  <a:lnTo>
                    <a:pt x="990000" y="323399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434044" y="4595642"/>
              <a:ext cx="1557020" cy="861060"/>
            </a:xfrm>
            <a:custGeom>
              <a:avLst/>
              <a:gdLst/>
              <a:ahLst/>
              <a:cxnLst/>
              <a:rect l="l" t="t" r="r" b="b"/>
              <a:pathLst>
                <a:path w="1557020" h="861060">
                  <a:moveTo>
                    <a:pt x="0" y="0"/>
                  </a:moveTo>
                  <a:lnTo>
                    <a:pt x="824999" y="403799"/>
                  </a:lnTo>
                </a:path>
                <a:path w="1557020" h="861060">
                  <a:moveTo>
                    <a:pt x="93374" y="632428"/>
                  </a:moveTo>
                  <a:lnTo>
                    <a:pt x="96722" y="610413"/>
                  </a:lnTo>
                  <a:lnTo>
                    <a:pt x="106564" y="588989"/>
                  </a:lnTo>
                  <a:lnTo>
                    <a:pt x="144500" y="548301"/>
                  </a:lnTo>
                  <a:lnTo>
                    <a:pt x="204730" y="511131"/>
                  </a:lnTo>
                  <a:lnTo>
                    <a:pt x="242439" y="494105"/>
                  </a:lnTo>
                  <a:lnTo>
                    <a:pt x="284801" y="478246"/>
                  </a:lnTo>
                  <a:lnTo>
                    <a:pt x="331510" y="463649"/>
                  </a:lnTo>
                  <a:lnTo>
                    <a:pt x="382260" y="450411"/>
                  </a:lnTo>
                  <a:lnTo>
                    <a:pt x="436744" y="438627"/>
                  </a:lnTo>
                  <a:lnTo>
                    <a:pt x="494655" y="428393"/>
                  </a:lnTo>
                  <a:lnTo>
                    <a:pt x="555687" y="419805"/>
                  </a:lnTo>
                  <a:lnTo>
                    <a:pt x="619534" y="412959"/>
                  </a:lnTo>
                  <a:lnTo>
                    <a:pt x="685888" y="407950"/>
                  </a:lnTo>
                  <a:lnTo>
                    <a:pt x="754444" y="404875"/>
                  </a:lnTo>
                  <a:lnTo>
                    <a:pt x="824894" y="403828"/>
                  </a:lnTo>
                  <a:lnTo>
                    <a:pt x="895344" y="404875"/>
                  </a:lnTo>
                  <a:lnTo>
                    <a:pt x="963900" y="407950"/>
                  </a:lnTo>
                  <a:lnTo>
                    <a:pt x="1030254" y="412959"/>
                  </a:lnTo>
                  <a:lnTo>
                    <a:pt x="1094101" y="419805"/>
                  </a:lnTo>
                  <a:lnTo>
                    <a:pt x="1155133" y="428393"/>
                  </a:lnTo>
                  <a:lnTo>
                    <a:pt x="1213044" y="438627"/>
                  </a:lnTo>
                  <a:lnTo>
                    <a:pt x="1267528" y="450411"/>
                  </a:lnTo>
                  <a:lnTo>
                    <a:pt x="1318278" y="463649"/>
                  </a:lnTo>
                  <a:lnTo>
                    <a:pt x="1364987" y="478246"/>
                  </a:lnTo>
                  <a:lnTo>
                    <a:pt x="1407349" y="494105"/>
                  </a:lnTo>
                  <a:lnTo>
                    <a:pt x="1445058" y="511131"/>
                  </a:lnTo>
                  <a:lnTo>
                    <a:pt x="1505288" y="548301"/>
                  </a:lnTo>
                  <a:lnTo>
                    <a:pt x="1543224" y="588989"/>
                  </a:lnTo>
                  <a:lnTo>
                    <a:pt x="1556414" y="632428"/>
                  </a:lnTo>
                  <a:lnTo>
                    <a:pt x="1543224" y="675868"/>
                  </a:lnTo>
                  <a:lnTo>
                    <a:pt x="1505288" y="716555"/>
                  </a:lnTo>
                  <a:lnTo>
                    <a:pt x="1445058" y="753725"/>
                  </a:lnTo>
                  <a:lnTo>
                    <a:pt x="1407349" y="770751"/>
                  </a:lnTo>
                  <a:lnTo>
                    <a:pt x="1364987" y="786611"/>
                  </a:lnTo>
                  <a:lnTo>
                    <a:pt x="1318278" y="801207"/>
                  </a:lnTo>
                  <a:lnTo>
                    <a:pt x="1267528" y="814446"/>
                  </a:lnTo>
                  <a:lnTo>
                    <a:pt x="1213044" y="826229"/>
                  </a:lnTo>
                  <a:lnTo>
                    <a:pt x="1155133" y="836463"/>
                  </a:lnTo>
                  <a:lnTo>
                    <a:pt x="1094101" y="845051"/>
                  </a:lnTo>
                  <a:lnTo>
                    <a:pt x="1030254" y="851897"/>
                  </a:lnTo>
                  <a:lnTo>
                    <a:pt x="963900" y="856906"/>
                  </a:lnTo>
                  <a:lnTo>
                    <a:pt x="895344" y="859982"/>
                  </a:lnTo>
                  <a:lnTo>
                    <a:pt x="824894" y="861028"/>
                  </a:lnTo>
                  <a:lnTo>
                    <a:pt x="754444" y="859982"/>
                  </a:lnTo>
                  <a:lnTo>
                    <a:pt x="685888" y="856906"/>
                  </a:lnTo>
                  <a:lnTo>
                    <a:pt x="619534" y="851897"/>
                  </a:lnTo>
                  <a:lnTo>
                    <a:pt x="555687" y="845051"/>
                  </a:lnTo>
                  <a:lnTo>
                    <a:pt x="494655" y="836463"/>
                  </a:lnTo>
                  <a:lnTo>
                    <a:pt x="436744" y="826229"/>
                  </a:lnTo>
                  <a:lnTo>
                    <a:pt x="382260" y="814446"/>
                  </a:lnTo>
                  <a:lnTo>
                    <a:pt x="331510" y="801207"/>
                  </a:lnTo>
                  <a:lnTo>
                    <a:pt x="284801" y="786611"/>
                  </a:lnTo>
                  <a:lnTo>
                    <a:pt x="242439" y="770751"/>
                  </a:lnTo>
                  <a:lnTo>
                    <a:pt x="204730" y="753725"/>
                  </a:lnTo>
                  <a:lnTo>
                    <a:pt x="144500" y="716555"/>
                  </a:lnTo>
                  <a:lnTo>
                    <a:pt x="106564" y="675868"/>
                  </a:lnTo>
                  <a:lnTo>
                    <a:pt x="96722" y="654444"/>
                  </a:lnTo>
                  <a:lnTo>
                    <a:pt x="93374" y="632428"/>
                  </a:lnTo>
                  <a:close/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0854728" y="5069066"/>
            <a:ext cx="807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1744" y="2831122"/>
            <a:ext cx="2014220" cy="799465"/>
          </a:xfrm>
          <a:custGeom>
            <a:avLst/>
            <a:gdLst/>
            <a:ahLst/>
            <a:cxnLst/>
            <a:rect l="l" t="t" r="r" b="b"/>
            <a:pathLst>
              <a:path w="2014220" h="799464">
                <a:moveTo>
                  <a:pt x="868453" y="0"/>
                </a:moveTo>
                <a:lnTo>
                  <a:pt x="1006753" y="342299"/>
                </a:lnTo>
              </a:path>
              <a:path w="2014220" h="799464">
                <a:moveTo>
                  <a:pt x="0" y="570851"/>
                </a:moveTo>
                <a:lnTo>
                  <a:pt x="2527" y="554526"/>
                </a:lnTo>
                <a:lnTo>
                  <a:pt x="9998" y="538510"/>
                </a:lnTo>
                <a:lnTo>
                  <a:pt x="39084" y="507562"/>
                </a:lnTo>
                <a:lnTo>
                  <a:pt x="85896" y="478318"/>
                </a:lnTo>
                <a:lnTo>
                  <a:pt x="149069" y="451087"/>
                </a:lnTo>
                <a:lnTo>
                  <a:pt x="186366" y="438323"/>
                </a:lnTo>
                <a:lnTo>
                  <a:pt x="227242" y="426178"/>
                </a:lnTo>
                <a:lnTo>
                  <a:pt x="271527" y="414691"/>
                </a:lnTo>
                <a:lnTo>
                  <a:pt x="319051" y="403901"/>
                </a:lnTo>
                <a:lnTo>
                  <a:pt x="369643" y="393846"/>
                </a:lnTo>
                <a:lnTo>
                  <a:pt x="423132" y="384566"/>
                </a:lnTo>
                <a:lnTo>
                  <a:pt x="479350" y="376098"/>
                </a:lnTo>
                <a:lnTo>
                  <a:pt x="538124" y="368481"/>
                </a:lnTo>
                <a:lnTo>
                  <a:pt x="599286" y="361754"/>
                </a:lnTo>
                <a:lnTo>
                  <a:pt x="662663" y="355956"/>
                </a:lnTo>
                <a:lnTo>
                  <a:pt x="728087" y="351126"/>
                </a:lnTo>
                <a:lnTo>
                  <a:pt x="795386" y="347301"/>
                </a:lnTo>
                <a:lnTo>
                  <a:pt x="864391" y="344522"/>
                </a:lnTo>
                <a:lnTo>
                  <a:pt x="934930" y="342825"/>
                </a:lnTo>
                <a:lnTo>
                  <a:pt x="1006834" y="342251"/>
                </a:lnTo>
                <a:lnTo>
                  <a:pt x="1078739" y="342825"/>
                </a:lnTo>
                <a:lnTo>
                  <a:pt x="1149278" y="344522"/>
                </a:lnTo>
                <a:lnTo>
                  <a:pt x="1218283" y="347301"/>
                </a:lnTo>
                <a:lnTo>
                  <a:pt x="1285582" y="351126"/>
                </a:lnTo>
                <a:lnTo>
                  <a:pt x="1351006" y="355956"/>
                </a:lnTo>
                <a:lnTo>
                  <a:pt x="1414383" y="361754"/>
                </a:lnTo>
                <a:lnTo>
                  <a:pt x="1475545" y="368481"/>
                </a:lnTo>
                <a:lnTo>
                  <a:pt x="1534319" y="376098"/>
                </a:lnTo>
                <a:lnTo>
                  <a:pt x="1590537" y="384566"/>
                </a:lnTo>
                <a:lnTo>
                  <a:pt x="1644026" y="393846"/>
                </a:lnTo>
                <a:lnTo>
                  <a:pt x="1694618" y="403901"/>
                </a:lnTo>
                <a:lnTo>
                  <a:pt x="1742142" y="414691"/>
                </a:lnTo>
                <a:lnTo>
                  <a:pt x="1786427" y="426178"/>
                </a:lnTo>
                <a:lnTo>
                  <a:pt x="1827303" y="438323"/>
                </a:lnTo>
                <a:lnTo>
                  <a:pt x="1864600" y="451087"/>
                </a:lnTo>
                <a:lnTo>
                  <a:pt x="1927773" y="478318"/>
                </a:lnTo>
                <a:lnTo>
                  <a:pt x="1974585" y="507562"/>
                </a:lnTo>
                <a:lnTo>
                  <a:pt x="2003671" y="538510"/>
                </a:lnTo>
                <a:lnTo>
                  <a:pt x="2013669" y="570851"/>
                </a:lnTo>
                <a:lnTo>
                  <a:pt x="1991429" y="618860"/>
                </a:lnTo>
                <a:lnTo>
                  <a:pt x="1953309" y="648995"/>
                </a:lnTo>
                <a:lnTo>
                  <a:pt x="1898147" y="677271"/>
                </a:lnTo>
                <a:lnTo>
                  <a:pt x="1827303" y="703380"/>
                </a:lnTo>
                <a:lnTo>
                  <a:pt x="1786427" y="715525"/>
                </a:lnTo>
                <a:lnTo>
                  <a:pt x="1742142" y="727012"/>
                </a:lnTo>
                <a:lnTo>
                  <a:pt x="1694618" y="737802"/>
                </a:lnTo>
                <a:lnTo>
                  <a:pt x="1644026" y="747857"/>
                </a:lnTo>
                <a:lnTo>
                  <a:pt x="1590537" y="757137"/>
                </a:lnTo>
                <a:lnTo>
                  <a:pt x="1534319" y="765606"/>
                </a:lnTo>
                <a:lnTo>
                  <a:pt x="1475545" y="773222"/>
                </a:lnTo>
                <a:lnTo>
                  <a:pt x="1414383" y="779949"/>
                </a:lnTo>
                <a:lnTo>
                  <a:pt x="1351006" y="785747"/>
                </a:lnTo>
                <a:lnTo>
                  <a:pt x="1285582" y="790577"/>
                </a:lnTo>
                <a:lnTo>
                  <a:pt x="1218283" y="794402"/>
                </a:lnTo>
                <a:lnTo>
                  <a:pt x="1149278" y="797181"/>
                </a:lnTo>
                <a:lnTo>
                  <a:pt x="1078739" y="798878"/>
                </a:lnTo>
                <a:lnTo>
                  <a:pt x="1006834" y="799451"/>
                </a:lnTo>
                <a:lnTo>
                  <a:pt x="934930" y="798878"/>
                </a:lnTo>
                <a:lnTo>
                  <a:pt x="864391" y="797181"/>
                </a:lnTo>
                <a:lnTo>
                  <a:pt x="795386" y="794402"/>
                </a:lnTo>
                <a:lnTo>
                  <a:pt x="728087" y="790577"/>
                </a:lnTo>
                <a:lnTo>
                  <a:pt x="662663" y="785747"/>
                </a:lnTo>
                <a:lnTo>
                  <a:pt x="599286" y="779949"/>
                </a:lnTo>
                <a:lnTo>
                  <a:pt x="538124" y="773222"/>
                </a:lnTo>
                <a:lnTo>
                  <a:pt x="479350" y="765606"/>
                </a:lnTo>
                <a:lnTo>
                  <a:pt x="423132" y="757137"/>
                </a:lnTo>
                <a:lnTo>
                  <a:pt x="369643" y="747857"/>
                </a:lnTo>
                <a:lnTo>
                  <a:pt x="319051" y="737802"/>
                </a:lnTo>
                <a:lnTo>
                  <a:pt x="271527" y="727012"/>
                </a:lnTo>
                <a:lnTo>
                  <a:pt x="227242" y="715525"/>
                </a:lnTo>
                <a:lnTo>
                  <a:pt x="186366" y="703380"/>
                </a:lnTo>
                <a:lnTo>
                  <a:pt x="149069" y="690616"/>
                </a:lnTo>
                <a:lnTo>
                  <a:pt x="85896" y="663385"/>
                </a:lnTo>
                <a:lnTo>
                  <a:pt x="39084" y="634141"/>
                </a:lnTo>
                <a:lnTo>
                  <a:pt x="9998" y="603193"/>
                </a:lnTo>
                <a:lnTo>
                  <a:pt x="2527" y="587177"/>
                </a:lnTo>
                <a:lnTo>
                  <a:pt x="0" y="570851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5013" y="3242971"/>
            <a:ext cx="1205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Repo</a:t>
            </a:r>
            <a:r>
              <a:rPr dirty="0" sz="1800" spc="-1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3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956995" y="2540100"/>
            <a:ext cx="4621530" cy="1383665"/>
            <a:chOff x="4956995" y="2540100"/>
            <a:chExt cx="4621530" cy="1383665"/>
          </a:xfrm>
        </p:grpSpPr>
        <p:sp>
          <p:nvSpPr>
            <p:cNvPr id="43" name="object 43"/>
            <p:cNvSpPr/>
            <p:nvPr/>
          </p:nvSpPr>
          <p:spPr>
            <a:xfrm>
              <a:off x="9038449" y="2593299"/>
              <a:ext cx="395605" cy="8890"/>
            </a:xfrm>
            <a:custGeom>
              <a:avLst/>
              <a:gdLst/>
              <a:ahLst/>
              <a:cxnLst/>
              <a:rect l="l" t="t" r="r" b="b"/>
              <a:pathLst>
                <a:path w="395604" h="8889">
                  <a:moveTo>
                    <a:pt x="0" y="0"/>
                  </a:moveTo>
                  <a:lnTo>
                    <a:pt x="395515" y="8276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8689" y="2540100"/>
              <a:ext cx="159209" cy="1229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971282" y="2824466"/>
              <a:ext cx="1365250" cy="1084580"/>
            </a:xfrm>
            <a:custGeom>
              <a:avLst/>
              <a:gdLst/>
              <a:ahLst/>
              <a:cxnLst/>
              <a:rect l="l" t="t" r="r" b="b"/>
              <a:pathLst>
                <a:path w="1365250" h="1084579">
                  <a:moveTo>
                    <a:pt x="732199" y="0"/>
                  </a:moveTo>
                  <a:lnTo>
                    <a:pt x="721399" y="470399"/>
                  </a:lnTo>
                </a:path>
                <a:path w="1365250" h="1084579">
                  <a:moveTo>
                    <a:pt x="467399" y="674460"/>
                  </a:moveTo>
                  <a:lnTo>
                    <a:pt x="0" y="1084560"/>
                  </a:lnTo>
                </a:path>
                <a:path w="1365250" h="1084579">
                  <a:moveTo>
                    <a:pt x="975399" y="674460"/>
                  </a:moveTo>
                  <a:lnTo>
                    <a:pt x="1364799" y="1084560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84682" y="3294866"/>
              <a:ext cx="1016000" cy="408305"/>
            </a:xfrm>
            <a:custGeom>
              <a:avLst/>
              <a:gdLst/>
              <a:ahLst/>
              <a:cxnLst/>
              <a:rect l="l" t="t" r="r" b="b"/>
              <a:pathLst>
                <a:path w="1016000" h="408304">
                  <a:moveTo>
                    <a:pt x="507999" y="408121"/>
                  </a:moveTo>
                  <a:lnTo>
                    <a:pt x="0" y="0"/>
                  </a:lnTo>
                  <a:lnTo>
                    <a:pt x="1015999" y="0"/>
                  </a:lnTo>
                  <a:lnTo>
                    <a:pt x="507999" y="4081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184682" y="3294866"/>
              <a:ext cx="1016000" cy="408305"/>
            </a:xfrm>
            <a:custGeom>
              <a:avLst/>
              <a:gdLst/>
              <a:ahLst/>
              <a:cxnLst/>
              <a:rect l="l" t="t" r="r" b="b"/>
              <a:pathLst>
                <a:path w="1016000" h="408304">
                  <a:moveTo>
                    <a:pt x="0" y="0"/>
                  </a:moveTo>
                  <a:lnTo>
                    <a:pt x="1015999" y="0"/>
                  </a:lnTo>
                  <a:lnTo>
                    <a:pt x="507999" y="408121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5629068" y="3312138"/>
            <a:ext cx="2990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14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600">
              <a:latin typeface="Roboto Bk"/>
              <a:cs typeface="Roboto B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31576" y="3893854"/>
            <a:ext cx="88455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645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Indooí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99678" y="3906401"/>
            <a:ext cx="98488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45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Ouľdooí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185734" y="4358476"/>
            <a:ext cx="1463040" cy="901065"/>
          </a:xfrm>
          <a:custGeom>
            <a:avLst/>
            <a:gdLst/>
            <a:ahLst/>
            <a:cxnLst/>
            <a:rect l="l" t="t" r="r" b="b"/>
            <a:pathLst>
              <a:path w="1463039" h="901064">
                <a:moveTo>
                  <a:pt x="731519" y="477599"/>
                </a:moveTo>
                <a:lnTo>
                  <a:pt x="785519" y="0"/>
                </a:lnTo>
              </a:path>
              <a:path w="1463039" h="901064">
                <a:moveTo>
                  <a:pt x="0" y="689054"/>
                </a:moveTo>
                <a:lnTo>
                  <a:pt x="3348" y="668690"/>
                </a:lnTo>
                <a:lnTo>
                  <a:pt x="13190" y="648873"/>
                </a:lnTo>
                <a:lnTo>
                  <a:pt x="51126" y="611237"/>
                </a:lnTo>
                <a:lnTo>
                  <a:pt x="111356" y="576855"/>
                </a:lnTo>
                <a:lnTo>
                  <a:pt x="149064" y="561106"/>
                </a:lnTo>
                <a:lnTo>
                  <a:pt x="191426" y="546436"/>
                </a:lnTo>
                <a:lnTo>
                  <a:pt x="238136" y="532934"/>
                </a:lnTo>
                <a:lnTo>
                  <a:pt x="288885" y="520688"/>
                </a:lnTo>
                <a:lnTo>
                  <a:pt x="343369" y="509788"/>
                </a:lnTo>
                <a:lnTo>
                  <a:pt x="401280" y="500322"/>
                </a:lnTo>
                <a:lnTo>
                  <a:pt x="462313" y="492378"/>
                </a:lnTo>
                <a:lnTo>
                  <a:pt x="526159" y="486045"/>
                </a:lnTo>
                <a:lnTo>
                  <a:pt x="592514" y="481412"/>
                </a:lnTo>
                <a:lnTo>
                  <a:pt x="661069" y="478567"/>
                </a:lnTo>
                <a:lnTo>
                  <a:pt x="731519" y="477599"/>
                </a:lnTo>
                <a:lnTo>
                  <a:pt x="801970" y="478567"/>
                </a:lnTo>
                <a:lnTo>
                  <a:pt x="870525" y="481412"/>
                </a:lnTo>
                <a:lnTo>
                  <a:pt x="936880" y="486045"/>
                </a:lnTo>
                <a:lnTo>
                  <a:pt x="1000726" y="492378"/>
                </a:lnTo>
                <a:lnTo>
                  <a:pt x="1061758" y="500322"/>
                </a:lnTo>
                <a:lnTo>
                  <a:pt x="1119670" y="509788"/>
                </a:lnTo>
                <a:lnTo>
                  <a:pt x="1174153" y="520688"/>
                </a:lnTo>
                <a:lnTo>
                  <a:pt x="1224903" y="532934"/>
                </a:lnTo>
                <a:lnTo>
                  <a:pt x="1271612" y="546436"/>
                </a:lnTo>
                <a:lnTo>
                  <a:pt x="1313975" y="561106"/>
                </a:lnTo>
                <a:lnTo>
                  <a:pt x="1351683" y="576855"/>
                </a:lnTo>
                <a:lnTo>
                  <a:pt x="1411913" y="611237"/>
                </a:lnTo>
                <a:lnTo>
                  <a:pt x="1449849" y="648873"/>
                </a:lnTo>
                <a:lnTo>
                  <a:pt x="1463039" y="689054"/>
                </a:lnTo>
                <a:lnTo>
                  <a:pt x="1449849" y="729236"/>
                </a:lnTo>
                <a:lnTo>
                  <a:pt x="1411913" y="766872"/>
                </a:lnTo>
                <a:lnTo>
                  <a:pt x="1351683" y="801254"/>
                </a:lnTo>
                <a:lnTo>
                  <a:pt x="1313975" y="817003"/>
                </a:lnTo>
                <a:lnTo>
                  <a:pt x="1271612" y="831673"/>
                </a:lnTo>
                <a:lnTo>
                  <a:pt x="1224903" y="845175"/>
                </a:lnTo>
                <a:lnTo>
                  <a:pt x="1174153" y="857420"/>
                </a:lnTo>
                <a:lnTo>
                  <a:pt x="1119670" y="868321"/>
                </a:lnTo>
                <a:lnTo>
                  <a:pt x="1061758" y="877787"/>
                </a:lnTo>
                <a:lnTo>
                  <a:pt x="1000726" y="885731"/>
                </a:lnTo>
                <a:lnTo>
                  <a:pt x="936880" y="892063"/>
                </a:lnTo>
                <a:lnTo>
                  <a:pt x="870525" y="896697"/>
                </a:lnTo>
                <a:lnTo>
                  <a:pt x="801970" y="899542"/>
                </a:lnTo>
                <a:lnTo>
                  <a:pt x="731519" y="900509"/>
                </a:lnTo>
                <a:lnTo>
                  <a:pt x="661069" y="899542"/>
                </a:lnTo>
                <a:lnTo>
                  <a:pt x="592514" y="896697"/>
                </a:lnTo>
                <a:lnTo>
                  <a:pt x="526159" y="892063"/>
                </a:lnTo>
                <a:lnTo>
                  <a:pt x="462313" y="885731"/>
                </a:lnTo>
                <a:lnTo>
                  <a:pt x="401280" y="877787"/>
                </a:lnTo>
                <a:lnTo>
                  <a:pt x="343369" y="868321"/>
                </a:lnTo>
                <a:lnTo>
                  <a:pt x="288885" y="857420"/>
                </a:lnTo>
                <a:lnTo>
                  <a:pt x="238136" y="845175"/>
                </a:lnTo>
                <a:lnTo>
                  <a:pt x="191426" y="831673"/>
                </a:lnTo>
                <a:lnTo>
                  <a:pt x="149064" y="817003"/>
                </a:lnTo>
                <a:lnTo>
                  <a:pt x="111356" y="801254"/>
                </a:lnTo>
                <a:lnTo>
                  <a:pt x="51126" y="766872"/>
                </a:lnTo>
                <a:lnTo>
                  <a:pt x="13190" y="729236"/>
                </a:lnTo>
                <a:lnTo>
                  <a:pt x="3348" y="709419"/>
                </a:lnTo>
                <a:lnTo>
                  <a:pt x="0" y="6890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653574" y="4888528"/>
            <a:ext cx="527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IPDID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92069" y="4363563"/>
            <a:ext cx="1766570" cy="965835"/>
          </a:xfrm>
          <a:custGeom>
            <a:avLst/>
            <a:gdLst/>
            <a:ahLst/>
            <a:cxnLst/>
            <a:rect l="l" t="t" r="r" b="b"/>
            <a:pathLst>
              <a:path w="1766570" h="965835">
                <a:moveTo>
                  <a:pt x="1034699" y="542399"/>
                </a:moveTo>
                <a:lnTo>
                  <a:pt x="0" y="0"/>
                </a:lnTo>
              </a:path>
              <a:path w="1766570" h="965835">
                <a:moveTo>
                  <a:pt x="303179" y="753855"/>
                </a:moveTo>
                <a:lnTo>
                  <a:pt x="306528" y="733490"/>
                </a:lnTo>
                <a:lnTo>
                  <a:pt x="316370" y="713673"/>
                </a:lnTo>
                <a:lnTo>
                  <a:pt x="354306" y="676037"/>
                </a:lnTo>
                <a:lnTo>
                  <a:pt x="414536" y="641655"/>
                </a:lnTo>
                <a:lnTo>
                  <a:pt x="452244" y="625906"/>
                </a:lnTo>
                <a:lnTo>
                  <a:pt x="494606" y="611236"/>
                </a:lnTo>
                <a:lnTo>
                  <a:pt x="541315" y="597734"/>
                </a:lnTo>
                <a:lnTo>
                  <a:pt x="592065" y="585488"/>
                </a:lnTo>
                <a:lnTo>
                  <a:pt x="646549" y="574588"/>
                </a:lnTo>
                <a:lnTo>
                  <a:pt x="704460" y="565122"/>
                </a:lnTo>
                <a:lnTo>
                  <a:pt x="765492" y="557178"/>
                </a:lnTo>
                <a:lnTo>
                  <a:pt x="829339" y="550845"/>
                </a:lnTo>
                <a:lnTo>
                  <a:pt x="895693" y="546212"/>
                </a:lnTo>
                <a:lnTo>
                  <a:pt x="964249" y="543367"/>
                </a:lnTo>
                <a:lnTo>
                  <a:pt x="1034699" y="542399"/>
                </a:lnTo>
                <a:lnTo>
                  <a:pt x="1105149" y="543367"/>
                </a:lnTo>
                <a:lnTo>
                  <a:pt x="1173705" y="546212"/>
                </a:lnTo>
                <a:lnTo>
                  <a:pt x="1240059" y="550845"/>
                </a:lnTo>
                <a:lnTo>
                  <a:pt x="1303906" y="557178"/>
                </a:lnTo>
                <a:lnTo>
                  <a:pt x="1364938" y="565122"/>
                </a:lnTo>
                <a:lnTo>
                  <a:pt x="1422849" y="574588"/>
                </a:lnTo>
                <a:lnTo>
                  <a:pt x="1477333" y="585488"/>
                </a:lnTo>
                <a:lnTo>
                  <a:pt x="1528083" y="597734"/>
                </a:lnTo>
                <a:lnTo>
                  <a:pt x="1574792" y="611236"/>
                </a:lnTo>
                <a:lnTo>
                  <a:pt x="1617155" y="625906"/>
                </a:lnTo>
                <a:lnTo>
                  <a:pt x="1654863" y="641655"/>
                </a:lnTo>
                <a:lnTo>
                  <a:pt x="1715093" y="676037"/>
                </a:lnTo>
                <a:lnTo>
                  <a:pt x="1753029" y="713673"/>
                </a:lnTo>
                <a:lnTo>
                  <a:pt x="1766219" y="753855"/>
                </a:lnTo>
                <a:lnTo>
                  <a:pt x="1753029" y="794036"/>
                </a:lnTo>
                <a:lnTo>
                  <a:pt x="1715093" y="831672"/>
                </a:lnTo>
                <a:lnTo>
                  <a:pt x="1654863" y="866054"/>
                </a:lnTo>
                <a:lnTo>
                  <a:pt x="1617155" y="881803"/>
                </a:lnTo>
                <a:lnTo>
                  <a:pt x="1574792" y="896473"/>
                </a:lnTo>
                <a:lnTo>
                  <a:pt x="1528083" y="909975"/>
                </a:lnTo>
                <a:lnTo>
                  <a:pt x="1477333" y="922220"/>
                </a:lnTo>
                <a:lnTo>
                  <a:pt x="1422849" y="933120"/>
                </a:lnTo>
                <a:lnTo>
                  <a:pt x="1364938" y="942587"/>
                </a:lnTo>
                <a:lnTo>
                  <a:pt x="1303906" y="950531"/>
                </a:lnTo>
                <a:lnTo>
                  <a:pt x="1240059" y="956863"/>
                </a:lnTo>
                <a:lnTo>
                  <a:pt x="1173705" y="961496"/>
                </a:lnTo>
                <a:lnTo>
                  <a:pt x="1105149" y="964341"/>
                </a:lnTo>
                <a:lnTo>
                  <a:pt x="1034699" y="965309"/>
                </a:lnTo>
                <a:lnTo>
                  <a:pt x="964249" y="964341"/>
                </a:lnTo>
                <a:lnTo>
                  <a:pt x="895693" y="961496"/>
                </a:lnTo>
                <a:lnTo>
                  <a:pt x="829339" y="956863"/>
                </a:lnTo>
                <a:lnTo>
                  <a:pt x="765492" y="950531"/>
                </a:lnTo>
                <a:lnTo>
                  <a:pt x="704460" y="942587"/>
                </a:lnTo>
                <a:lnTo>
                  <a:pt x="646549" y="933120"/>
                </a:lnTo>
                <a:lnTo>
                  <a:pt x="592065" y="922220"/>
                </a:lnTo>
                <a:lnTo>
                  <a:pt x="541315" y="909975"/>
                </a:lnTo>
                <a:lnTo>
                  <a:pt x="494606" y="896473"/>
                </a:lnTo>
                <a:lnTo>
                  <a:pt x="452244" y="881803"/>
                </a:lnTo>
                <a:lnTo>
                  <a:pt x="414536" y="866054"/>
                </a:lnTo>
                <a:lnTo>
                  <a:pt x="354306" y="831672"/>
                </a:lnTo>
                <a:lnTo>
                  <a:pt x="316370" y="794036"/>
                </a:lnTo>
                <a:lnTo>
                  <a:pt x="306528" y="774219"/>
                </a:lnTo>
                <a:lnTo>
                  <a:pt x="303179" y="753855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022961" y="4958415"/>
            <a:ext cx="607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4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OPDID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38402" y="4363694"/>
            <a:ext cx="2259965" cy="636270"/>
          </a:xfrm>
          <a:custGeom>
            <a:avLst/>
            <a:gdLst/>
            <a:ahLst/>
            <a:cxnLst/>
            <a:rect l="l" t="t" r="r" b="b"/>
            <a:pathLst>
              <a:path w="2259965" h="636270">
                <a:moveTo>
                  <a:pt x="1248782" y="274799"/>
                </a:moveTo>
                <a:lnTo>
                  <a:pt x="2259482" y="0"/>
                </a:lnTo>
              </a:path>
              <a:path w="2259965" h="636270">
                <a:moveTo>
                  <a:pt x="0" y="424320"/>
                </a:moveTo>
                <a:lnTo>
                  <a:pt x="3348" y="403956"/>
                </a:lnTo>
                <a:lnTo>
                  <a:pt x="13190" y="384139"/>
                </a:lnTo>
                <a:lnTo>
                  <a:pt x="51126" y="346503"/>
                </a:lnTo>
                <a:lnTo>
                  <a:pt x="111356" y="312121"/>
                </a:lnTo>
                <a:lnTo>
                  <a:pt x="149064" y="296372"/>
                </a:lnTo>
                <a:lnTo>
                  <a:pt x="191426" y="281702"/>
                </a:lnTo>
                <a:lnTo>
                  <a:pt x="238136" y="268200"/>
                </a:lnTo>
                <a:lnTo>
                  <a:pt x="288885" y="255955"/>
                </a:lnTo>
                <a:lnTo>
                  <a:pt x="343369" y="245054"/>
                </a:lnTo>
                <a:lnTo>
                  <a:pt x="401281" y="235588"/>
                </a:lnTo>
                <a:lnTo>
                  <a:pt x="462313" y="227644"/>
                </a:lnTo>
                <a:lnTo>
                  <a:pt x="526159" y="221312"/>
                </a:lnTo>
                <a:lnTo>
                  <a:pt x="592514" y="216678"/>
                </a:lnTo>
                <a:lnTo>
                  <a:pt x="661069" y="213833"/>
                </a:lnTo>
                <a:lnTo>
                  <a:pt x="731519" y="212865"/>
                </a:lnTo>
                <a:lnTo>
                  <a:pt x="801970" y="213833"/>
                </a:lnTo>
                <a:lnTo>
                  <a:pt x="870525" y="216678"/>
                </a:lnTo>
                <a:lnTo>
                  <a:pt x="936880" y="221312"/>
                </a:lnTo>
                <a:lnTo>
                  <a:pt x="1000726" y="227644"/>
                </a:lnTo>
                <a:lnTo>
                  <a:pt x="1061758" y="235588"/>
                </a:lnTo>
                <a:lnTo>
                  <a:pt x="1119670" y="245054"/>
                </a:lnTo>
                <a:lnTo>
                  <a:pt x="1174154" y="255955"/>
                </a:lnTo>
                <a:lnTo>
                  <a:pt x="1224903" y="268200"/>
                </a:lnTo>
                <a:lnTo>
                  <a:pt x="1271613" y="281702"/>
                </a:lnTo>
                <a:lnTo>
                  <a:pt x="1313975" y="296372"/>
                </a:lnTo>
                <a:lnTo>
                  <a:pt x="1351683" y="312121"/>
                </a:lnTo>
                <a:lnTo>
                  <a:pt x="1411913" y="346503"/>
                </a:lnTo>
                <a:lnTo>
                  <a:pt x="1449849" y="384139"/>
                </a:lnTo>
                <a:lnTo>
                  <a:pt x="1463040" y="424320"/>
                </a:lnTo>
                <a:lnTo>
                  <a:pt x="1449849" y="464502"/>
                </a:lnTo>
                <a:lnTo>
                  <a:pt x="1411913" y="502138"/>
                </a:lnTo>
                <a:lnTo>
                  <a:pt x="1351683" y="536520"/>
                </a:lnTo>
                <a:lnTo>
                  <a:pt x="1313975" y="552269"/>
                </a:lnTo>
                <a:lnTo>
                  <a:pt x="1271613" y="566939"/>
                </a:lnTo>
                <a:lnTo>
                  <a:pt x="1224903" y="580441"/>
                </a:lnTo>
                <a:lnTo>
                  <a:pt x="1174154" y="592686"/>
                </a:lnTo>
                <a:lnTo>
                  <a:pt x="1119670" y="603587"/>
                </a:lnTo>
                <a:lnTo>
                  <a:pt x="1061758" y="613053"/>
                </a:lnTo>
                <a:lnTo>
                  <a:pt x="1000726" y="620997"/>
                </a:lnTo>
                <a:lnTo>
                  <a:pt x="936880" y="627329"/>
                </a:lnTo>
                <a:lnTo>
                  <a:pt x="870525" y="631963"/>
                </a:lnTo>
                <a:lnTo>
                  <a:pt x="801970" y="634808"/>
                </a:lnTo>
                <a:lnTo>
                  <a:pt x="731519" y="635775"/>
                </a:lnTo>
                <a:lnTo>
                  <a:pt x="661069" y="634808"/>
                </a:lnTo>
                <a:lnTo>
                  <a:pt x="592514" y="631963"/>
                </a:lnTo>
                <a:lnTo>
                  <a:pt x="526159" y="627329"/>
                </a:lnTo>
                <a:lnTo>
                  <a:pt x="462313" y="620997"/>
                </a:lnTo>
                <a:lnTo>
                  <a:pt x="401281" y="613053"/>
                </a:lnTo>
                <a:lnTo>
                  <a:pt x="343369" y="603587"/>
                </a:lnTo>
                <a:lnTo>
                  <a:pt x="288885" y="592686"/>
                </a:lnTo>
                <a:lnTo>
                  <a:pt x="238136" y="580441"/>
                </a:lnTo>
                <a:lnTo>
                  <a:pt x="191426" y="566939"/>
                </a:lnTo>
                <a:lnTo>
                  <a:pt x="149064" y="552269"/>
                </a:lnTo>
                <a:lnTo>
                  <a:pt x="111356" y="536520"/>
                </a:lnTo>
                <a:lnTo>
                  <a:pt x="51126" y="502138"/>
                </a:lnTo>
                <a:lnTo>
                  <a:pt x="13190" y="464502"/>
                </a:lnTo>
                <a:lnTo>
                  <a:pt x="3348" y="444685"/>
                </a:lnTo>
                <a:lnTo>
                  <a:pt x="0" y="424320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067552" y="4629012"/>
            <a:ext cx="803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RoomNo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34480" y="4363601"/>
            <a:ext cx="1188085" cy="1419860"/>
          </a:xfrm>
          <a:custGeom>
            <a:avLst/>
            <a:gdLst/>
            <a:ahLst/>
            <a:cxnLst/>
            <a:rect l="l" t="t" r="r" b="b"/>
            <a:pathLst>
              <a:path w="1188084" h="1419860">
                <a:moveTo>
                  <a:pt x="657534" y="0"/>
                </a:moveTo>
                <a:lnTo>
                  <a:pt x="593934" y="996899"/>
                </a:lnTo>
              </a:path>
              <a:path w="1188084" h="1419860">
                <a:moveTo>
                  <a:pt x="0" y="1208355"/>
                </a:moveTo>
                <a:lnTo>
                  <a:pt x="3996" y="1183695"/>
                </a:lnTo>
                <a:lnTo>
                  <a:pt x="15687" y="1159871"/>
                </a:lnTo>
                <a:lnTo>
                  <a:pt x="60374" y="1115363"/>
                </a:lnTo>
                <a:lnTo>
                  <a:pt x="130495" y="1076101"/>
                </a:lnTo>
                <a:lnTo>
                  <a:pt x="173978" y="1058834"/>
                </a:lnTo>
                <a:lnTo>
                  <a:pt x="222483" y="1043355"/>
                </a:lnTo>
                <a:lnTo>
                  <a:pt x="275563" y="1029821"/>
                </a:lnTo>
                <a:lnTo>
                  <a:pt x="332773" y="1018393"/>
                </a:lnTo>
                <a:lnTo>
                  <a:pt x="393668" y="1009228"/>
                </a:lnTo>
                <a:lnTo>
                  <a:pt x="457801" y="1002485"/>
                </a:lnTo>
                <a:lnTo>
                  <a:pt x="524727" y="998323"/>
                </a:lnTo>
                <a:lnTo>
                  <a:pt x="593999" y="996900"/>
                </a:lnTo>
                <a:lnTo>
                  <a:pt x="663273" y="998323"/>
                </a:lnTo>
                <a:lnTo>
                  <a:pt x="730198" y="1002485"/>
                </a:lnTo>
                <a:lnTo>
                  <a:pt x="794331" y="1009228"/>
                </a:lnTo>
                <a:lnTo>
                  <a:pt x="855226" y="1018393"/>
                </a:lnTo>
                <a:lnTo>
                  <a:pt x="912436" y="1029821"/>
                </a:lnTo>
                <a:lnTo>
                  <a:pt x="965517" y="1043355"/>
                </a:lnTo>
                <a:lnTo>
                  <a:pt x="1014021" y="1058834"/>
                </a:lnTo>
                <a:lnTo>
                  <a:pt x="1057505" y="1076101"/>
                </a:lnTo>
                <a:lnTo>
                  <a:pt x="1095521" y="1094997"/>
                </a:lnTo>
                <a:lnTo>
                  <a:pt x="1153371" y="1137040"/>
                </a:lnTo>
                <a:lnTo>
                  <a:pt x="1184004" y="1183695"/>
                </a:lnTo>
                <a:lnTo>
                  <a:pt x="1188000" y="1208355"/>
                </a:lnTo>
                <a:lnTo>
                  <a:pt x="1172312" y="1256840"/>
                </a:lnTo>
                <a:lnTo>
                  <a:pt x="1127625" y="1301348"/>
                </a:lnTo>
                <a:lnTo>
                  <a:pt x="1057505" y="1340610"/>
                </a:lnTo>
                <a:lnTo>
                  <a:pt x="1014021" y="1357877"/>
                </a:lnTo>
                <a:lnTo>
                  <a:pt x="965517" y="1373356"/>
                </a:lnTo>
                <a:lnTo>
                  <a:pt x="912436" y="1386890"/>
                </a:lnTo>
                <a:lnTo>
                  <a:pt x="855226" y="1398318"/>
                </a:lnTo>
                <a:lnTo>
                  <a:pt x="794331" y="1407483"/>
                </a:lnTo>
                <a:lnTo>
                  <a:pt x="730198" y="1414226"/>
                </a:lnTo>
                <a:lnTo>
                  <a:pt x="663273" y="1418388"/>
                </a:lnTo>
                <a:lnTo>
                  <a:pt x="593999" y="1419810"/>
                </a:lnTo>
                <a:lnTo>
                  <a:pt x="524727" y="1418388"/>
                </a:lnTo>
                <a:lnTo>
                  <a:pt x="457801" y="1414226"/>
                </a:lnTo>
                <a:lnTo>
                  <a:pt x="393668" y="1407483"/>
                </a:lnTo>
                <a:lnTo>
                  <a:pt x="332773" y="1398318"/>
                </a:lnTo>
                <a:lnTo>
                  <a:pt x="275563" y="1386890"/>
                </a:lnTo>
                <a:lnTo>
                  <a:pt x="222483" y="1373356"/>
                </a:lnTo>
                <a:lnTo>
                  <a:pt x="173978" y="1357877"/>
                </a:lnTo>
                <a:lnTo>
                  <a:pt x="130495" y="1340610"/>
                </a:lnTo>
                <a:lnTo>
                  <a:pt x="92478" y="1321714"/>
                </a:lnTo>
                <a:lnTo>
                  <a:pt x="34629" y="1279670"/>
                </a:lnTo>
                <a:lnTo>
                  <a:pt x="3996" y="1233015"/>
                </a:lnTo>
                <a:lnTo>
                  <a:pt x="0" y="1208355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897326" y="5412953"/>
            <a:ext cx="661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Cha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ge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77012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85">
                <a:solidFill>
                  <a:srgbClr val="363636"/>
                </a:solidFill>
                <a:latin typeface="Arial"/>
                <a:cs typeface="Arial"/>
              </a:rPr>
              <a:t>Reduc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th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490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9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00">
                <a:solidFill>
                  <a:srgbClr val="363636"/>
                </a:solidFill>
                <a:latin typeface="Arial"/>
                <a:cs typeface="Arial"/>
              </a:rPr>
              <a:t>databas</a:t>
            </a:r>
            <a:r>
              <a:rPr dirty="0" sz="3400" spc="-30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schema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6" y="1669335"/>
            <a:ext cx="6983095" cy="362331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entity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4" b="1">
                <a:solidFill>
                  <a:srgbClr val="212121"/>
                </a:solidFill>
                <a:latin typeface="Roboto Bk"/>
                <a:cs typeface="Roboto Bk"/>
              </a:rPr>
              <a:t>ER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tuíned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into</a:t>
            </a:r>
            <a:r>
              <a:rPr dirty="0" sz="2400" spc="-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ts val="2735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Eac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(e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x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cep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mulľi-</a:t>
            </a:r>
            <a:r>
              <a:rPr dirty="0" sz="2400" spc="-22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alued</a:t>
            </a:r>
            <a:r>
              <a:rPr dirty="0" sz="24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aľľíibuľe)</a:t>
            </a:r>
            <a:r>
              <a:rPr dirty="0" sz="2400" spc="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tuín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in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275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  <a:p>
            <a:pPr marL="307975">
              <a:lnSpc>
                <a:spcPts val="2735"/>
              </a:lnSpc>
            </a:pP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colum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(aľľíibuľe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)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Font typeface="Segoe UI Symbol"/>
              <a:buChar char="□"/>
              <a:tabLst>
                <a:tab pos="308610" algn="l"/>
              </a:tabLst>
            </a:pPr>
            <a:r>
              <a:rPr dirty="0" sz="2400" spc="-365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abl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75" b="1">
                <a:solidFill>
                  <a:srgbClr val="B84742"/>
                </a:solidFill>
                <a:latin typeface="Arial"/>
                <a:cs typeface="Arial"/>
              </a:rPr>
              <a:t>nam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ca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sam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entit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75" b="1">
                <a:solidFill>
                  <a:srgbClr val="B84742"/>
                </a:solidFill>
                <a:latin typeface="Arial"/>
                <a:cs typeface="Arial"/>
              </a:rPr>
              <a:t>nam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algn="just" marL="307975" marR="31115" indent="-295910">
              <a:lnSpc>
                <a:spcPts val="2590"/>
              </a:lnSpc>
              <a:spcBef>
                <a:spcPts val="1040"/>
              </a:spcBef>
              <a:buFont typeface="Segoe UI Symbol"/>
              <a:buChar char="□"/>
              <a:tabLst>
                <a:tab pos="308610" algn="l"/>
              </a:tabLst>
            </a:pPr>
            <a:r>
              <a:rPr dirty="0" sz="2400" spc="-305" b="1">
                <a:solidFill>
                  <a:srgbClr val="B84742"/>
                </a:solidFill>
                <a:latin typeface="Arial"/>
                <a:cs typeface="Arial"/>
              </a:rPr>
              <a:t>Key</a:t>
            </a:r>
            <a:r>
              <a:rPr dirty="0" sz="2400" spc="-3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attíibute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25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3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ľabl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whic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usuall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undeílined.</a:t>
            </a:r>
            <a:endParaRPr sz="2400">
              <a:latin typeface="Roboto Bk"/>
              <a:cs typeface="Roboto Bk"/>
            </a:endParaRPr>
          </a:p>
          <a:p>
            <a:pPr algn="just" marL="307975" marR="5080" indent="-29591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highly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íecommended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eveíy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should </a:t>
            </a:r>
            <a:r>
              <a:rPr dirty="0" sz="2400" spc="-15" b="1">
                <a:solidFill>
                  <a:srgbClr val="212121"/>
                </a:solidFill>
                <a:latin typeface="Roboto Bk"/>
                <a:cs typeface="Roboto Bk"/>
              </a:rPr>
              <a:t>sľaíľ </a:t>
            </a:r>
            <a:r>
              <a:rPr dirty="0" sz="24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wiľh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iľs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convenľionally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named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as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TablenameID.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2954" y="2562173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532765">
              <a:lnSpc>
                <a:spcPct val="100000"/>
              </a:lnSpc>
              <a:spcBef>
                <a:spcPts val="645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Peíson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7131" y="1703290"/>
            <a:ext cx="1694814" cy="859155"/>
          </a:xfrm>
          <a:custGeom>
            <a:avLst/>
            <a:gdLst/>
            <a:ahLst/>
            <a:cxnLst/>
            <a:rect l="l" t="t" r="r" b="b"/>
            <a:pathLst>
              <a:path w="1694815" h="859155">
                <a:moveTo>
                  <a:pt x="731519" y="422909"/>
                </a:moveTo>
                <a:lnTo>
                  <a:pt x="1694819" y="858809"/>
                </a:lnTo>
              </a:path>
              <a:path w="1694815" h="859155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5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2" y="14778"/>
                </a:lnTo>
                <a:lnTo>
                  <a:pt x="526159" y="8446"/>
                </a:lnTo>
                <a:lnTo>
                  <a:pt x="592513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69" y="967"/>
                </a:lnTo>
                <a:lnTo>
                  <a:pt x="870525" y="3812"/>
                </a:lnTo>
                <a:lnTo>
                  <a:pt x="936879" y="8446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69" y="32188"/>
                </a:lnTo>
                <a:lnTo>
                  <a:pt x="1174153" y="43089"/>
                </a:lnTo>
                <a:lnTo>
                  <a:pt x="1224903" y="55334"/>
                </a:lnTo>
                <a:lnTo>
                  <a:pt x="1271612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2" y="354073"/>
                </a:lnTo>
                <a:lnTo>
                  <a:pt x="1224903" y="367575"/>
                </a:lnTo>
                <a:lnTo>
                  <a:pt x="1174153" y="379820"/>
                </a:lnTo>
                <a:lnTo>
                  <a:pt x="1119669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79" y="414463"/>
                </a:lnTo>
                <a:lnTo>
                  <a:pt x="870525" y="419097"/>
                </a:lnTo>
                <a:lnTo>
                  <a:pt x="801969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3" y="419097"/>
                </a:lnTo>
                <a:lnTo>
                  <a:pt x="526159" y="414463"/>
                </a:lnTo>
                <a:lnTo>
                  <a:pt x="462312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5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56246" y="1755742"/>
            <a:ext cx="843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1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PeísonID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65254" y="1680879"/>
            <a:ext cx="1463040" cy="881380"/>
          </a:xfrm>
          <a:custGeom>
            <a:avLst/>
            <a:gdLst/>
            <a:ahLst/>
            <a:cxnLst/>
            <a:rect l="l" t="t" r="r" b="b"/>
            <a:pathLst>
              <a:path w="1463040" h="881380">
                <a:moveTo>
                  <a:pt x="731520" y="422909"/>
                </a:moveTo>
                <a:lnTo>
                  <a:pt x="76920" y="881309"/>
                </a:lnTo>
              </a:path>
              <a:path w="1463040" h="881380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5" y="43088"/>
                </a:lnTo>
                <a:lnTo>
                  <a:pt x="343369" y="32188"/>
                </a:lnTo>
                <a:lnTo>
                  <a:pt x="401281" y="22722"/>
                </a:lnTo>
                <a:lnTo>
                  <a:pt x="462313" y="14778"/>
                </a:lnTo>
                <a:lnTo>
                  <a:pt x="526159" y="8445"/>
                </a:lnTo>
                <a:lnTo>
                  <a:pt x="592514" y="3812"/>
                </a:lnTo>
                <a:lnTo>
                  <a:pt x="661069" y="967"/>
                </a:lnTo>
                <a:lnTo>
                  <a:pt x="731520" y="0"/>
                </a:lnTo>
                <a:lnTo>
                  <a:pt x="801970" y="967"/>
                </a:lnTo>
                <a:lnTo>
                  <a:pt x="870525" y="3812"/>
                </a:lnTo>
                <a:lnTo>
                  <a:pt x="936880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70" y="32188"/>
                </a:lnTo>
                <a:lnTo>
                  <a:pt x="1174153" y="43088"/>
                </a:lnTo>
                <a:lnTo>
                  <a:pt x="1224903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3" y="367575"/>
                </a:lnTo>
                <a:lnTo>
                  <a:pt x="1174153" y="379820"/>
                </a:lnTo>
                <a:lnTo>
                  <a:pt x="1119670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80" y="414464"/>
                </a:lnTo>
                <a:lnTo>
                  <a:pt x="870525" y="419097"/>
                </a:lnTo>
                <a:lnTo>
                  <a:pt x="801970" y="421942"/>
                </a:lnTo>
                <a:lnTo>
                  <a:pt x="731520" y="422909"/>
                </a:lnTo>
                <a:lnTo>
                  <a:pt x="661069" y="421942"/>
                </a:lnTo>
                <a:lnTo>
                  <a:pt x="592514" y="419097"/>
                </a:lnTo>
                <a:lnTo>
                  <a:pt x="526159" y="414464"/>
                </a:lnTo>
                <a:lnTo>
                  <a:pt x="462313" y="408131"/>
                </a:lnTo>
                <a:lnTo>
                  <a:pt x="401281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18863" y="1733331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97304" y="3370210"/>
            <a:ext cx="1463040" cy="422909"/>
          </a:xfrm>
          <a:custGeom>
            <a:avLst/>
            <a:gdLst/>
            <a:ahLst/>
            <a:cxnLst/>
            <a:rect l="l" t="t" r="r" b="b"/>
            <a:pathLst>
              <a:path w="1463040" h="422910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6" y="43089"/>
                </a:lnTo>
                <a:lnTo>
                  <a:pt x="343369" y="32188"/>
                </a:lnTo>
                <a:lnTo>
                  <a:pt x="401281" y="22722"/>
                </a:lnTo>
                <a:lnTo>
                  <a:pt x="462313" y="14778"/>
                </a:lnTo>
                <a:lnTo>
                  <a:pt x="526159" y="8446"/>
                </a:lnTo>
                <a:lnTo>
                  <a:pt x="592514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70" y="967"/>
                </a:lnTo>
                <a:lnTo>
                  <a:pt x="870525" y="3812"/>
                </a:lnTo>
                <a:lnTo>
                  <a:pt x="936880" y="8446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70" y="32188"/>
                </a:lnTo>
                <a:lnTo>
                  <a:pt x="1174153" y="43089"/>
                </a:lnTo>
                <a:lnTo>
                  <a:pt x="1224903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3" y="367575"/>
                </a:lnTo>
                <a:lnTo>
                  <a:pt x="1174153" y="379821"/>
                </a:lnTo>
                <a:lnTo>
                  <a:pt x="1119670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80" y="414464"/>
                </a:lnTo>
                <a:lnTo>
                  <a:pt x="870525" y="419097"/>
                </a:lnTo>
                <a:lnTo>
                  <a:pt x="801970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4" y="419097"/>
                </a:lnTo>
                <a:lnTo>
                  <a:pt x="526159" y="414464"/>
                </a:lnTo>
                <a:lnTo>
                  <a:pt x="462313" y="408131"/>
                </a:lnTo>
                <a:lnTo>
                  <a:pt x="401281" y="400187"/>
                </a:lnTo>
                <a:lnTo>
                  <a:pt x="343369" y="390721"/>
                </a:lnTo>
                <a:lnTo>
                  <a:pt x="288886" y="379821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45208" y="3422660"/>
            <a:ext cx="766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Add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ess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69407" y="3370210"/>
            <a:ext cx="1463040" cy="422909"/>
          </a:xfrm>
          <a:custGeom>
            <a:avLst/>
            <a:gdLst/>
            <a:ahLst/>
            <a:cxnLst/>
            <a:rect l="l" t="t" r="r" b="b"/>
            <a:pathLst>
              <a:path w="1463040" h="422910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6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1" y="22722"/>
                </a:lnTo>
                <a:lnTo>
                  <a:pt x="462313" y="14778"/>
                </a:lnTo>
                <a:lnTo>
                  <a:pt x="526160" y="8446"/>
                </a:lnTo>
                <a:lnTo>
                  <a:pt x="592514" y="3812"/>
                </a:lnTo>
                <a:lnTo>
                  <a:pt x="661070" y="967"/>
                </a:lnTo>
                <a:lnTo>
                  <a:pt x="731520" y="0"/>
                </a:lnTo>
                <a:lnTo>
                  <a:pt x="801970" y="967"/>
                </a:lnTo>
                <a:lnTo>
                  <a:pt x="870526" y="3812"/>
                </a:lnTo>
                <a:lnTo>
                  <a:pt x="936880" y="8446"/>
                </a:lnTo>
                <a:lnTo>
                  <a:pt x="1000727" y="14778"/>
                </a:lnTo>
                <a:lnTo>
                  <a:pt x="1061759" y="22722"/>
                </a:lnTo>
                <a:lnTo>
                  <a:pt x="1119670" y="32188"/>
                </a:lnTo>
                <a:lnTo>
                  <a:pt x="1174154" y="43089"/>
                </a:lnTo>
                <a:lnTo>
                  <a:pt x="1224904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4" y="367575"/>
                </a:lnTo>
                <a:lnTo>
                  <a:pt x="1174154" y="379821"/>
                </a:lnTo>
                <a:lnTo>
                  <a:pt x="1119670" y="390721"/>
                </a:lnTo>
                <a:lnTo>
                  <a:pt x="1061759" y="400187"/>
                </a:lnTo>
                <a:lnTo>
                  <a:pt x="1000727" y="408131"/>
                </a:lnTo>
                <a:lnTo>
                  <a:pt x="936880" y="414464"/>
                </a:lnTo>
                <a:lnTo>
                  <a:pt x="870526" y="419097"/>
                </a:lnTo>
                <a:lnTo>
                  <a:pt x="801970" y="421942"/>
                </a:lnTo>
                <a:lnTo>
                  <a:pt x="731520" y="422909"/>
                </a:lnTo>
                <a:lnTo>
                  <a:pt x="661070" y="421942"/>
                </a:lnTo>
                <a:lnTo>
                  <a:pt x="592514" y="419097"/>
                </a:lnTo>
                <a:lnTo>
                  <a:pt x="526160" y="414464"/>
                </a:lnTo>
                <a:lnTo>
                  <a:pt x="462313" y="408131"/>
                </a:lnTo>
                <a:lnTo>
                  <a:pt x="401281" y="400187"/>
                </a:lnTo>
                <a:lnTo>
                  <a:pt x="343369" y="390721"/>
                </a:lnTo>
                <a:lnTo>
                  <a:pt x="288885" y="379821"/>
                </a:lnTo>
                <a:lnTo>
                  <a:pt x="238136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715772" y="3422660"/>
            <a:ext cx="36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Ciľy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76770" y="3992078"/>
            <a:ext cx="1546225" cy="422909"/>
          </a:xfrm>
          <a:custGeom>
            <a:avLst/>
            <a:gdLst/>
            <a:ahLst/>
            <a:cxnLst/>
            <a:rect l="l" t="t" r="r" b="b"/>
            <a:pathLst>
              <a:path w="1546225" h="422910">
                <a:moveTo>
                  <a:pt x="0" y="211454"/>
                </a:moveTo>
                <a:lnTo>
                  <a:pt x="3158" y="192208"/>
                </a:lnTo>
                <a:lnTo>
                  <a:pt x="12453" y="173445"/>
                </a:lnTo>
                <a:lnTo>
                  <a:pt x="48358" y="137671"/>
                </a:lnTo>
                <a:lnTo>
                  <a:pt x="105532" y="104729"/>
                </a:lnTo>
                <a:lnTo>
                  <a:pt x="141412" y="89507"/>
                </a:lnTo>
                <a:lnTo>
                  <a:pt x="181791" y="75217"/>
                </a:lnTo>
                <a:lnTo>
                  <a:pt x="226396" y="61933"/>
                </a:lnTo>
                <a:lnTo>
                  <a:pt x="274953" y="49731"/>
                </a:lnTo>
                <a:lnTo>
                  <a:pt x="327190" y="38685"/>
                </a:lnTo>
                <a:lnTo>
                  <a:pt x="382834" y="28869"/>
                </a:lnTo>
                <a:lnTo>
                  <a:pt x="441613" y="20359"/>
                </a:lnTo>
                <a:lnTo>
                  <a:pt x="503252" y="13229"/>
                </a:lnTo>
                <a:lnTo>
                  <a:pt x="567480" y="7553"/>
                </a:lnTo>
                <a:lnTo>
                  <a:pt x="634024" y="3406"/>
                </a:lnTo>
                <a:lnTo>
                  <a:pt x="702610" y="864"/>
                </a:lnTo>
                <a:lnTo>
                  <a:pt x="772965" y="0"/>
                </a:lnTo>
                <a:lnTo>
                  <a:pt x="843321" y="864"/>
                </a:lnTo>
                <a:lnTo>
                  <a:pt x="911907" y="3406"/>
                </a:lnTo>
                <a:lnTo>
                  <a:pt x="978450" y="7553"/>
                </a:lnTo>
                <a:lnTo>
                  <a:pt x="1042678" y="13229"/>
                </a:lnTo>
                <a:lnTo>
                  <a:pt x="1104317" y="20359"/>
                </a:lnTo>
                <a:lnTo>
                  <a:pt x="1163096" y="28869"/>
                </a:lnTo>
                <a:lnTo>
                  <a:pt x="1218740" y="38685"/>
                </a:lnTo>
                <a:lnTo>
                  <a:pt x="1270977" y="49731"/>
                </a:lnTo>
                <a:lnTo>
                  <a:pt x="1319534" y="61933"/>
                </a:lnTo>
                <a:lnTo>
                  <a:pt x="1364139" y="75217"/>
                </a:lnTo>
                <a:lnTo>
                  <a:pt x="1404518" y="89507"/>
                </a:lnTo>
                <a:lnTo>
                  <a:pt x="1440398" y="104729"/>
                </a:lnTo>
                <a:lnTo>
                  <a:pt x="1497572" y="137671"/>
                </a:lnTo>
                <a:lnTo>
                  <a:pt x="1533477" y="173445"/>
                </a:lnTo>
                <a:lnTo>
                  <a:pt x="1545931" y="211454"/>
                </a:lnTo>
                <a:lnTo>
                  <a:pt x="1533477" y="249464"/>
                </a:lnTo>
                <a:lnTo>
                  <a:pt x="1497572" y="285238"/>
                </a:lnTo>
                <a:lnTo>
                  <a:pt x="1440398" y="318180"/>
                </a:lnTo>
                <a:lnTo>
                  <a:pt x="1404518" y="333402"/>
                </a:lnTo>
                <a:lnTo>
                  <a:pt x="1364139" y="347692"/>
                </a:lnTo>
                <a:lnTo>
                  <a:pt x="1319534" y="360976"/>
                </a:lnTo>
                <a:lnTo>
                  <a:pt x="1270977" y="373178"/>
                </a:lnTo>
                <a:lnTo>
                  <a:pt x="1218740" y="384224"/>
                </a:lnTo>
                <a:lnTo>
                  <a:pt x="1163096" y="394040"/>
                </a:lnTo>
                <a:lnTo>
                  <a:pt x="1104317" y="402550"/>
                </a:lnTo>
                <a:lnTo>
                  <a:pt x="1042678" y="409680"/>
                </a:lnTo>
                <a:lnTo>
                  <a:pt x="978450" y="415356"/>
                </a:lnTo>
                <a:lnTo>
                  <a:pt x="911907" y="419503"/>
                </a:lnTo>
                <a:lnTo>
                  <a:pt x="843321" y="422045"/>
                </a:lnTo>
                <a:lnTo>
                  <a:pt x="772965" y="422909"/>
                </a:lnTo>
                <a:lnTo>
                  <a:pt x="702610" y="422045"/>
                </a:lnTo>
                <a:lnTo>
                  <a:pt x="634024" y="419503"/>
                </a:lnTo>
                <a:lnTo>
                  <a:pt x="567480" y="415356"/>
                </a:lnTo>
                <a:lnTo>
                  <a:pt x="503252" y="409680"/>
                </a:lnTo>
                <a:lnTo>
                  <a:pt x="441613" y="402550"/>
                </a:lnTo>
                <a:lnTo>
                  <a:pt x="382834" y="394040"/>
                </a:lnTo>
                <a:lnTo>
                  <a:pt x="327190" y="384224"/>
                </a:lnTo>
                <a:lnTo>
                  <a:pt x="274953" y="373178"/>
                </a:lnTo>
                <a:lnTo>
                  <a:pt x="226396" y="360976"/>
                </a:lnTo>
                <a:lnTo>
                  <a:pt x="181791" y="347692"/>
                </a:lnTo>
                <a:lnTo>
                  <a:pt x="141412" y="333402"/>
                </a:lnTo>
                <a:lnTo>
                  <a:pt x="105532" y="318180"/>
                </a:lnTo>
                <a:lnTo>
                  <a:pt x="48358" y="285238"/>
                </a:lnTo>
                <a:lnTo>
                  <a:pt x="12453" y="249464"/>
                </a:lnTo>
                <a:lnTo>
                  <a:pt x="3158" y="230701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23982" y="4044529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PhoneNo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95765" y="3005085"/>
            <a:ext cx="3941445" cy="2600325"/>
            <a:chOff x="7695765" y="3005085"/>
            <a:chExt cx="3941445" cy="2600325"/>
          </a:xfrm>
        </p:grpSpPr>
        <p:sp>
          <p:nvSpPr>
            <p:cNvPr id="16" name="object 16"/>
            <p:cNvSpPr/>
            <p:nvPr/>
          </p:nvSpPr>
          <p:spPr>
            <a:xfrm>
              <a:off x="8628825" y="3019373"/>
              <a:ext cx="2272665" cy="1475740"/>
            </a:xfrm>
            <a:custGeom>
              <a:avLst/>
              <a:gdLst/>
              <a:ahLst/>
              <a:cxnLst/>
              <a:rect l="l" t="t" r="r" b="b"/>
              <a:pathLst>
                <a:path w="2272665" h="1475739">
                  <a:moveTo>
                    <a:pt x="343338" y="1173235"/>
                  </a:moveTo>
                  <a:lnTo>
                    <a:pt x="353576" y="1126541"/>
                  </a:lnTo>
                  <a:lnTo>
                    <a:pt x="383270" y="1082102"/>
                  </a:lnTo>
                  <a:lnTo>
                    <a:pt x="430888" y="1040455"/>
                  </a:lnTo>
                  <a:lnTo>
                    <a:pt x="494897" y="1002137"/>
                  </a:lnTo>
                  <a:lnTo>
                    <a:pt x="532570" y="984394"/>
                  </a:lnTo>
                  <a:lnTo>
                    <a:pt x="573766" y="967685"/>
                  </a:lnTo>
                  <a:lnTo>
                    <a:pt x="618294" y="952077"/>
                  </a:lnTo>
                  <a:lnTo>
                    <a:pt x="665963" y="937637"/>
                  </a:lnTo>
                  <a:lnTo>
                    <a:pt x="716580" y="924432"/>
                  </a:lnTo>
                  <a:lnTo>
                    <a:pt x="769955" y="912529"/>
                  </a:lnTo>
                  <a:lnTo>
                    <a:pt x="825896" y="901995"/>
                  </a:lnTo>
                  <a:lnTo>
                    <a:pt x="884211" y="892898"/>
                  </a:lnTo>
                  <a:lnTo>
                    <a:pt x="944710" y="885304"/>
                  </a:lnTo>
                  <a:lnTo>
                    <a:pt x="1007199" y="879281"/>
                  </a:lnTo>
                  <a:lnTo>
                    <a:pt x="1071489" y="874895"/>
                  </a:lnTo>
                  <a:lnTo>
                    <a:pt x="1137387" y="872215"/>
                  </a:lnTo>
                  <a:lnTo>
                    <a:pt x="1204702" y="871306"/>
                  </a:lnTo>
                  <a:lnTo>
                    <a:pt x="1272018" y="872215"/>
                  </a:lnTo>
                  <a:lnTo>
                    <a:pt x="1337916" y="874895"/>
                  </a:lnTo>
                  <a:lnTo>
                    <a:pt x="1402206" y="879281"/>
                  </a:lnTo>
                  <a:lnTo>
                    <a:pt x="1464696" y="885304"/>
                  </a:lnTo>
                  <a:lnTo>
                    <a:pt x="1525194" y="892898"/>
                  </a:lnTo>
                  <a:lnTo>
                    <a:pt x="1583509" y="901995"/>
                  </a:lnTo>
                  <a:lnTo>
                    <a:pt x="1639450" y="912529"/>
                  </a:lnTo>
                  <a:lnTo>
                    <a:pt x="1692825" y="924432"/>
                  </a:lnTo>
                  <a:lnTo>
                    <a:pt x="1743443" y="937637"/>
                  </a:lnTo>
                  <a:lnTo>
                    <a:pt x="1791112" y="952077"/>
                  </a:lnTo>
                  <a:lnTo>
                    <a:pt x="1835640" y="967685"/>
                  </a:lnTo>
                  <a:lnTo>
                    <a:pt x="1876836" y="984394"/>
                  </a:lnTo>
                  <a:lnTo>
                    <a:pt x="1914509" y="1002137"/>
                  </a:lnTo>
                  <a:lnTo>
                    <a:pt x="1948467" y="1020846"/>
                  </a:lnTo>
                  <a:lnTo>
                    <a:pt x="2004472" y="1060896"/>
                  </a:lnTo>
                  <a:lnTo>
                    <a:pt x="2043319" y="1104006"/>
                  </a:lnTo>
                  <a:lnTo>
                    <a:pt x="2063477" y="1149640"/>
                  </a:lnTo>
                  <a:lnTo>
                    <a:pt x="2066068" y="1173235"/>
                  </a:lnTo>
                  <a:lnTo>
                    <a:pt x="2055830" y="1219930"/>
                  </a:lnTo>
                  <a:lnTo>
                    <a:pt x="2026136" y="1264369"/>
                  </a:lnTo>
                  <a:lnTo>
                    <a:pt x="1978518" y="1306016"/>
                  </a:lnTo>
                  <a:lnTo>
                    <a:pt x="1914509" y="1344334"/>
                  </a:lnTo>
                  <a:lnTo>
                    <a:pt x="1876836" y="1362077"/>
                  </a:lnTo>
                  <a:lnTo>
                    <a:pt x="1835640" y="1378786"/>
                  </a:lnTo>
                  <a:lnTo>
                    <a:pt x="1791112" y="1394394"/>
                  </a:lnTo>
                  <a:lnTo>
                    <a:pt x="1743443" y="1408834"/>
                  </a:lnTo>
                  <a:lnTo>
                    <a:pt x="1692825" y="1422039"/>
                  </a:lnTo>
                  <a:lnTo>
                    <a:pt x="1639450" y="1433942"/>
                  </a:lnTo>
                  <a:lnTo>
                    <a:pt x="1583509" y="1444476"/>
                  </a:lnTo>
                  <a:lnTo>
                    <a:pt x="1525194" y="1453573"/>
                  </a:lnTo>
                  <a:lnTo>
                    <a:pt x="1464696" y="1461167"/>
                  </a:lnTo>
                  <a:lnTo>
                    <a:pt x="1402206" y="1467190"/>
                  </a:lnTo>
                  <a:lnTo>
                    <a:pt x="1337916" y="1471576"/>
                  </a:lnTo>
                  <a:lnTo>
                    <a:pt x="1272018" y="1474256"/>
                  </a:lnTo>
                  <a:lnTo>
                    <a:pt x="1204702" y="1475164"/>
                  </a:lnTo>
                  <a:lnTo>
                    <a:pt x="1137387" y="1474256"/>
                  </a:lnTo>
                  <a:lnTo>
                    <a:pt x="1071489" y="1471576"/>
                  </a:lnTo>
                  <a:lnTo>
                    <a:pt x="1007199" y="1467190"/>
                  </a:lnTo>
                  <a:lnTo>
                    <a:pt x="944710" y="1461167"/>
                  </a:lnTo>
                  <a:lnTo>
                    <a:pt x="884211" y="1453573"/>
                  </a:lnTo>
                  <a:lnTo>
                    <a:pt x="825896" y="1444476"/>
                  </a:lnTo>
                  <a:lnTo>
                    <a:pt x="769955" y="1433942"/>
                  </a:lnTo>
                  <a:lnTo>
                    <a:pt x="716580" y="1422039"/>
                  </a:lnTo>
                  <a:lnTo>
                    <a:pt x="665963" y="1408834"/>
                  </a:lnTo>
                  <a:lnTo>
                    <a:pt x="618294" y="1394394"/>
                  </a:lnTo>
                  <a:lnTo>
                    <a:pt x="573766" y="1378786"/>
                  </a:lnTo>
                  <a:lnTo>
                    <a:pt x="532570" y="1362077"/>
                  </a:lnTo>
                  <a:lnTo>
                    <a:pt x="494897" y="1344334"/>
                  </a:lnTo>
                  <a:lnTo>
                    <a:pt x="460939" y="1325625"/>
                  </a:lnTo>
                  <a:lnTo>
                    <a:pt x="404934" y="1285575"/>
                  </a:lnTo>
                  <a:lnTo>
                    <a:pt x="366087" y="1242465"/>
                  </a:lnTo>
                  <a:lnTo>
                    <a:pt x="345929" y="1196831"/>
                  </a:lnTo>
                  <a:lnTo>
                    <a:pt x="343338" y="1173235"/>
                  </a:lnTo>
                  <a:close/>
                </a:path>
                <a:path w="2272665" h="1475739">
                  <a:moveTo>
                    <a:pt x="1210499" y="9436"/>
                  </a:moveTo>
                  <a:lnTo>
                    <a:pt x="0" y="350836"/>
                  </a:lnTo>
                </a:path>
                <a:path w="2272665" h="1475739">
                  <a:moveTo>
                    <a:pt x="1213214" y="0"/>
                  </a:moveTo>
                  <a:lnTo>
                    <a:pt x="1204814" y="871199"/>
                  </a:lnTo>
                </a:path>
                <a:path w="2272665" h="1475739">
                  <a:moveTo>
                    <a:pt x="1219102" y="9436"/>
                  </a:moveTo>
                  <a:lnTo>
                    <a:pt x="2272102" y="350836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00527" y="4959955"/>
              <a:ext cx="3931920" cy="640080"/>
            </a:xfrm>
            <a:custGeom>
              <a:avLst/>
              <a:gdLst/>
              <a:ahLst/>
              <a:cxnLst/>
              <a:rect l="l" t="t" r="r" b="b"/>
              <a:pathLst>
                <a:path w="3931920" h="640079">
                  <a:moveTo>
                    <a:pt x="3891914" y="640079"/>
                  </a:moveTo>
                  <a:lnTo>
                    <a:pt x="40004" y="640079"/>
                  </a:lnTo>
                  <a:lnTo>
                    <a:pt x="24432" y="636936"/>
                  </a:lnTo>
                  <a:lnTo>
                    <a:pt x="11716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4"/>
                  </a:lnTo>
                  <a:lnTo>
                    <a:pt x="3143" y="24433"/>
                  </a:lnTo>
                  <a:lnTo>
                    <a:pt x="11716" y="11717"/>
                  </a:lnTo>
                  <a:lnTo>
                    <a:pt x="24432" y="3143"/>
                  </a:lnTo>
                  <a:lnTo>
                    <a:pt x="40004" y="0"/>
                  </a:lnTo>
                  <a:lnTo>
                    <a:pt x="3891914" y="0"/>
                  </a:lnTo>
                  <a:lnTo>
                    <a:pt x="3928874" y="24695"/>
                  </a:lnTo>
                  <a:lnTo>
                    <a:pt x="3931919" y="40004"/>
                  </a:lnTo>
                  <a:lnTo>
                    <a:pt x="3931919" y="600074"/>
                  </a:lnTo>
                  <a:lnTo>
                    <a:pt x="3928775" y="615646"/>
                  </a:lnTo>
                  <a:lnTo>
                    <a:pt x="3920202" y="628362"/>
                  </a:lnTo>
                  <a:lnTo>
                    <a:pt x="3907486" y="636936"/>
                  </a:lnTo>
                  <a:lnTo>
                    <a:pt x="3891914" y="64007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00527" y="4959955"/>
              <a:ext cx="3931920" cy="640080"/>
            </a:xfrm>
            <a:custGeom>
              <a:avLst/>
              <a:gdLst/>
              <a:ahLst/>
              <a:cxnLst/>
              <a:rect l="l" t="t" r="r" b="b"/>
              <a:pathLst>
                <a:path w="3931920" h="640079">
                  <a:moveTo>
                    <a:pt x="0" y="40004"/>
                  </a:moveTo>
                  <a:lnTo>
                    <a:pt x="3143" y="24433"/>
                  </a:lnTo>
                  <a:lnTo>
                    <a:pt x="11716" y="11717"/>
                  </a:lnTo>
                  <a:lnTo>
                    <a:pt x="24432" y="3143"/>
                  </a:lnTo>
                  <a:lnTo>
                    <a:pt x="40004" y="0"/>
                  </a:lnTo>
                  <a:lnTo>
                    <a:pt x="3891914" y="0"/>
                  </a:lnTo>
                  <a:lnTo>
                    <a:pt x="3928874" y="24695"/>
                  </a:lnTo>
                  <a:lnTo>
                    <a:pt x="3931919" y="40004"/>
                  </a:lnTo>
                  <a:lnTo>
                    <a:pt x="3931919" y="600074"/>
                  </a:lnTo>
                  <a:lnTo>
                    <a:pt x="3928775" y="615646"/>
                  </a:lnTo>
                  <a:lnTo>
                    <a:pt x="3920202" y="628362"/>
                  </a:lnTo>
                  <a:lnTo>
                    <a:pt x="3907486" y="636936"/>
                  </a:lnTo>
                  <a:lnTo>
                    <a:pt x="3891914" y="640079"/>
                  </a:lnTo>
                  <a:lnTo>
                    <a:pt x="40004" y="640079"/>
                  </a:lnTo>
                  <a:lnTo>
                    <a:pt x="24432" y="636936"/>
                  </a:lnTo>
                  <a:lnTo>
                    <a:pt x="11716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4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874881" y="5120990"/>
            <a:ext cx="3578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eíso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7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</a:t>
            </a:r>
            <a:r>
              <a:rPr dirty="0" u="heavy" sz="1800" spc="-9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eísonI</a:t>
            </a:r>
            <a:r>
              <a:rPr dirty="0" u="heavy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Add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ess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Ciľy)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131182" y="968010"/>
            <a:ext cx="7112000" cy="523240"/>
          </a:xfrm>
          <a:prstGeom prst="rect">
            <a:avLst/>
          </a:prstGeom>
          <a:solidFill>
            <a:srgbClr val="FFFFFF"/>
          </a:solidFill>
          <a:ln w="12699">
            <a:solidFill>
              <a:srgbClr val="B84742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150" b="1">
                <a:solidFill>
                  <a:srgbClr val="212121"/>
                </a:solidFill>
                <a:latin typeface="Roboto Bk"/>
                <a:cs typeface="Roboto Bk"/>
              </a:rPr>
              <a:t>Sľep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15" b="1">
                <a:solidFill>
                  <a:srgbClr val="212121"/>
                </a:solidFill>
                <a:latin typeface="Roboto Bk"/>
                <a:cs typeface="Roboto Bk"/>
              </a:rPr>
              <a:t>1: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95" b="1">
                <a:solidFill>
                  <a:srgbClr val="212121"/>
                </a:solidFill>
                <a:latin typeface="Roboto Bk"/>
                <a:cs typeface="Roboto Bk"/>
              </a:rPr>
              <a:t>Reduce</a:t>
            </a:r>
            <a:r>
              <a:rPr dirty="0" sz="28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Entities</a:t>
            </a:r>
            <a:r>
              <a:rPr dirty="0" sz="28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50" b="1">
                <a:solidFill>
                  <a:srgbClr val="B84742"/>
                </a:solidFill>
                <a:latin typeface="Arial"/>
                <a:cs typeface="Arial"/>
              </a:rPr>
              <a:t>Simple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175" b="1">
                <a:solidFill>
                  <a:srgbClr val="B84742"/>
                </a:solidFill>
                <a:latin typeface="Arial"/>
                <a:cs typeface="Arial"/>
              </a:rPr>
              <a:t>Attíibutes</a:t>
            </a:r>
            <a:r>
              <a:rPr dirty="0" sz="2800" spc="-17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endParaRPr sz="2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77012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85">
                <a:solidFill>
                  <a:srgbClr val="363636"/>
                </a:solidFill>
                <a:latin typeface="Arial"/>
                <a:cs typeface="Arial"/>
              </a:rPr>
              <a:t>Reduc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th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490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9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00">
                <a:solidFill>
                  <a:srgbClr val="363636"/>
                </a:solidFill>
                <a:latin typeface="Arial"/>
                <a:cs typeface="Arial"/>
              </a:rPr>
              <a:t>databas</a:t>
            </a:r>
            <a:r>
              <a:rPr dirty="0" sz="3400" spc="-30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schema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6" y="1669335"/>
            <a:ext cx="6986905" cy="316738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just" marL="307975" indent="-295910">
              <a:lnSpc>
                <a:spcPct val="100000"/>
              </a:lnSpc>
              <a:spcBef>
                <a:spcPts val="810"/>
              </a:spcBef>
              <a:buFont typeface="Segoe UI Symbol"/>
              <a:buChar char="□"/>
              <a:tabLst>
                <a:tab pos="308610" algn="l"/>
              </a:tabLst>
            </a:pP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Multi-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alu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ľuíne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ne</a:t>
            </a:r>
            <a:r>
              <a:rPr dirty="0" sz="2400" spc="-330" b="1">
                <a:solidFill>
                  <a:srgbClr val="B84742"/>
                </a:solidFill>
                <a:latin typeface="Arial"/>
                <a:cs typeface="Arial"/>
              </a:rPr>
              <a:t>w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algn="just" marL="307975" marR="104139" indent="-295910">
              <a:lnSpc>
                <a:spcPts val="2590"/>
              </a:lnSpc>
              <a:spcBef>
                <a:spcPts val="1040"/>
              </a:spcBef>
              <a:buFont typeface="Segoe UI Symbol"/>
              <a:buChar char="□"/>
              <a:tabLst>
                <a:tab pos="308610" algn="l"/>
              </a:tabLst>
            </a:pPr>
            <a:r>
              <a:rPr dirty="0" sz="2400" spc="-290" b="1">
                <a:solidFill>
                  <a:srgbClr val="B84742"/>
                </a:solidFill>
                <a:latin typeface="Arial"/>
                <a:cs typeface="Arial"/>
              </a:rPr>
              <a:t>Add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400" spc="2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inľo</a:t>
            </a:r>
            <a:r>
              <a:rPr dirty="0" sz="2400" spc="3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multi-value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400" b="1">
                <a:solidFill>
                  <a:srgbClr val="B84742"/>
                </a:solidFill>
                <a:latin typeface="Arial"/>
                <a:cs typeface="Arial"/>
              </a:rPr>
              <a:t>’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algn="just" marL="307975" marR="37465" indent="-29591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Add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column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paíent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entity’s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table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 a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foíeign</a:t>
            </a:r>
            <a:r>
              <a:rPr dirty="0" sz="24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wiľhin</a:t>
            </a:r>
            <a:r>
              <a:rPr dirty="0" sz="2400" spc="3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409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0" b="1">
                <a:solidFill>
                  <a:srgbClr val="B84742"/>
                </a:solidFill>
                <a:latin typeface="Arial"/>
                <a:cs typeface="Arial"/>
              </a:rPr>
              <a:t>new</a:t>
            </a:r>
            <a:r>
              <a:rPr dirty="0" sz="2400" spc="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(multi-value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attíibut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400" b="1">
                <a:solidFill>
                  <a:srgbClr val="B84742"/>
                </a:solidFill>
                <a:latin typeface="Arial"/>
                <a:cs typeface="Arial"/>
              </a:rPr>
              <a:t>’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algn="just" marL="307975" marR="5080" indent="-29591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5" b="1">
                <a:solidFill>
                  <a:srgbClr val="212121"/>
                </a:solidFill>
                <a:latin typeface="Roboto Bk"/>
                <a:cs typeface="Roboto Bk"/>
              </a:rPr>
              <a:t>ma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1:</a:t>
            </a:r>
            <a:r>
              <a:rPr dirty="0" sz="2400" spc="-24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elationshi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p</a:t>
            </a:r>
            <a:r>
              <a:rPr dirty="0" sz="2400" spc="-8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eíso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ľable 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PhoneN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456" y="968010"/>
            <a:ext cx="6480175" cy="523240"/>
          </a:xfrm>
          <a:prstGeom prst="rect">
            <a:avLst/>
          </a:prstGeom>
          <a:solidFill>
            <a:srgbClr val="FFFFFF"/>
          </a:solidFill>
          <a:ln w="12699">
            <a:solidFill>
              <a:srgbClr val="B84742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Sľe</a:t>
            </a:r>
            <a:r>
              <a:rPr dirty="0" sz="2800" spc="-16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85" b="1">
                <a:solidFill>
                  <a:srgbClr val="212121"/>
                </a:solidFill>
                <a:latin typeface="Roboto Bk"/>
                <a:cs typeface="Roboto Bk"/>
              </a:rPr>
              <a:t>2</a:t>
            </a: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0" b="1">
                <a:solidFill>
                  <a:srgbClr val="212121"/>
                </a:solidFill>
                <a:latin typeface="Roboto Bk"/>
                <a:cs typeface="Roboto Bk"/>
              </a:rPr>
              <a:t>Reduc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8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45" b="1">
                <a:solidFill>
                  <a:srgbClr val="B84742"/>
                </a:solidFill>
                <a:latin typeface="Arial"/>
                <a:cs typeface="Arial"/>
              </a:rPr>
              <a:t>Multi-</a:t>
            </a:r>
            <a:r>
              <a:rPr dirty="0" sz="2800" spc="-195" b="1">
                <a:solidFill>
                  <a:srgbClr val="B84742"/>
                </a:solidFill>
                <a:latin typeface="Arial"/>
                <a:cs typeface="Arial"/>
              </a:rPr>
              <a:t>v</a:t>
            </a:r>
            <a:r>
              <a:rPr dirty="0" sz="2800" spc="-235" b="1">
                <a:solidFill>
                  <a:srgbClr val="B84742"/>
                </a:solidFill>
                <a:latin typeface="Arial"/>
                <a:cs typeface="Arial"/>
              </a:rPr>
              <a:t>alue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d</a:t>
            </a:r>
            <a:r>
              <a:rPr dirty="0" sz="2800" spc="-13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375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800" spc="-145" b="1">
                <a:solidFill>
                  <a:srgbClr val="B84742"/>
                </a:solidFill>
                <a:latin typeface="Arial"/>
                <a:cs typeface="Arial"/>
              </a:rPr>
              <a:t>ttíibute</a:t>
            </a:r>
            <a:r>
              <a:rPr dirty="0" sz="2800" spc="-17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9844" y="1983952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532765">
              <a:lnSpc>
                <a:spcPct val="100000"/>
              </a:lnSpc>
              <a:spcBef>
                <a:spcPts val="645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Peíson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4793" y="1102408"/>
            <a:ext cx="1734185" cy="882015"/>
          </a:xfrm>
          <a:custGeom>
            <a:avLst/>
            <a:gdLst/>
            <a:ahLst/>
            <a:cxnLst/>
            <a:rect l="l" t="t" r="r" b="b"/>
            <a:pathLst>
              <a:path w="1734184" h="882014">
                <a:moveTo>
                  <a:pt x="731520" y="422909"/>
                </a:moveTo>
                <a:lnTo>
                  <a:pt x="1734120" y="881609"/>
                </a:lnTo>
              </a:path>
              <a:path w="1734184" h="882014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7" y="68836"/>
                </a:lnTo>
                <a:lnTo>
                  <a:pt x="238136" y="55334"/>
                </a:lnTo>
                <a:lnTo>
                  <a:pt x="288886" y="43089"/>
                </a:lnTo>
                <a:lnTo>
                  <a:pt x="343370" y="32188"/>
                </a:lnTo>
                <a:lnTo>
                  <a:pt x="401281" y="22722"/>
                </a:lnTo>
                <a:lnTo>
                  <a:pt x="462313" y="14778"/>
                </a:lnTo>
                <a:lnTo>
                  <a:pt x="526160" y="8445"/>
                </a:lnTo>
                <a:lnTo>
                  <a:pt x="592514" y="3812"/>
                </a:lnTo>
                <a:lnTo>
                  <a:pt x="661070" y="967"/>
                </a:lnTo>
                <a:lnTo>
                  <a:pt x="731520" y="0"/>
                </a:lnTo>
                <a:lnTo>
                  <a:pt x="801970" y="967"/>
                </a:lnTo>
                <a:lnTo>
                  <a:pt x="870526" y="3812"/>
                </a:lnTo>
                <a:lnTo>
                  <a:pt x="936880" y="8445"/>
                </a:lnTo>
                <a:lnTo>
                  <a:pt x="1000726" y="14778"/>
                </a:lnTo>
                <a:lnTo>
                  <a:pt x="1061759" y="22722"/>
                </a:lnTo>
                <a:lnTo>
                  <a:pt x="1119670" y="32188"/>
                </a:lnTo>
                <a:lnTo>
                  <a:pt x="1174154" y="43089"/>
                </a:lnTo>
                <a:lnTo>
                  <a:pt x="1224904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4" y="99255"/>
                </a:lnTo>
                <a:lnTo>
                  <a:pt x="1411913" y="133637"/>
                </a:lnTo>
                <a:lnTo>
                  <a:pt x="1449850" y="171273"/>
                </a:lnTo>
                <a:lnTo>
                  <a:pt x="1463040" y="211454"/>
                </a:lnTo>
                <a:lnTo>
                  <a:pt x="1449850" y="251636"/>
                </a:lnTo>
                <a:lnTo>
                  <a:pt x="1411913" y="289272"/>
                </a:lnTo>
                <a:lnTo>
                  <a:pt x="1351684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4" y="367575"/>
                </a:lnTo>
                <a:lnTo>
                  <a:pt x="1174154" y="379820"/>
                </a:lnTo>
                <a:lnTo>
                  <a:pt x="1119670" y="390721"/>
                </a:lnTo>
                <a:lnTo>
                  <a:pt x="1061759" y="400187"/>
                </a:lnTo>
                <a:lnTo>
                  <a:pt x="1000726" y="408131"/>
                </a:lnTo>
                <a:lnTo>
                  <a:pt x="936880" y="414464"/>
                </a:lnTo>
                <a:lnTo>
                  <a:pt x="870526" y="419097"/>
                </a:lnTo>
                <a:lnTo>
                  <a:pt x="801970" y="421942"/>
                </a:lnTo>
                <a:lnTo>
                  <a:pt x="731520" y="422909"/>
                </a:lnTo>
                <a:lnTo>
                  <a:pt x="661070" y="421942"/>
                </a:lnTo>
                <a:lnTo>
                  <a:pt x="592514" y="419097"/>
                </a:lnTo>
                <a:lnTo>
                  <a:pt x="526160" y="414464"/>
                </a:lnTo>
                <a:lnTo>
                  <a:pt x="462313" y="408131"/>
                </a:lnTo>
                <a:lnTo>
                  <a:pt x="401281" y="400187"/>
                </a:lnTo>
                <a:lnTo>
                  <a:pt x="343370" y="390721"/>
                </a:lnTo>
                <a:lnTo>
                  <a:pt x="288886" y="379820"/>
                </a:lnTo>
                <a:lnTo>
                  <a:pt x="238136" y="367575"/>
                </a:lnTo>
                <a:lnTo>
                  <a:pt x="191427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443909" y="1154860"/>
            <a:ext cx="843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1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PeísonID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02147" y="1103250"/>
            <a:ext cx="1546225" cy="422909"/>
          </a:xfrm>
          <a:custGeom>
            <a:avLst/>
            <a:gdLst/>
            <a:ahLst/>
            <a:cxnLst/>
            <a:rect l="l" t="t" r="r" b="b"/>
            <a:pathLst>
              <a:path w="1546225" h="422909">
                <a:moveTo>
                  <a:pt x="0" y="211454"/>
                </a:moveTo>
                <a:lnTo>
                  <a:pt x="3158" y="192208"/>
                </a:lnTo>
                <a:lnTo>
                  <a:pt x="12453" y="173445"/>
                </a:lnTo>
                <a:lnTo>
                  <a:pt x="48358" y="137671"/>
                </a:lnTo>
                <a:lnTo>
                  <a:pt x="105532" y="104729"/>
                </a:lnTo>
                <a:lnTo>
                  <a:pt x="141413" y="89507"/>
                </a:lnTo>
                <a:lnTo>
                  <a:pt x="181791" y="75217"/>
                </a:lnTo>
                <a:lnTo>
                  <a:pt x="226396" y="61933"/>
                </a:lnTo>
                <a:lnTo>
                  <a:pt x="274953" y="49731"/>
                </a:lnTo>
                <a:lnTo>
                  <a:pt x="327191" y="38685"/>
                </a:lnTo>
                <a:lnTo>
                  <a:pt x="382835" y="28869"/>
                </a:lnTo>
                <a:lnTo>
                  <a:pt x="441613" y="20359"/>
                </a:lnTo>
                <a:lnTo>
                  <a:pt x="503253" y="13229"/>
                </a:lnTo>
                <a:lnTo>
                  <a:pt x="567480" y="7553"/>
                </a:lnTo>
                <a:lnTo>
                  <a:pt x="634024" y="3406"/>
                </a:lnTo>
                <a:lnTo>
                  <a:pt x="702610" y="864"/>
                </a:lnTo>
                <a:lnTo>
                  <a:pt x="772965" y="0"/>
                </a:lnTo>
                <a:lnTo>
                  <a:pt x="843321" y="864"/>
                </a:lnTo>
                <a:lnTo>
                  <a:pt x="911907" y="3406"/>
                </a:lnTo>
                <a:lnTo>
                  <a:pt x="978450" y="7553"/>
                </a:lnTo>
                <a:lnTo>
                  <a:pt x="1042678" y="13229"/>
                </a:lnTo>
                <a:lnTo>
                  <a:pt x="1104318" y="20359"/>
                </a:lnTo>
                <a:lnTo>
                  <a:pt x="1163096" y="28869"/>
                </a:lnTo>
                <a:lnTo>
                  <a:pt x="1218740" y="38685"/>
                </a:lnTo>
                <a:lnTo>
                  <a:pt x="1270977" y="49731"/>
                </a:lnTo>
                <a:lnTo>
                  <a:pt x="1319535" y="61933"/>
                </a:lnTo>
                <a:lnTo>
                  <a:pt x="1364139" y="75217"/>
                </a:lnTo>
                <a:lnTo>
                  <a:pt x="1404518" y="89507"/>
                </a:lnTo>
                <a:lnTo>
                  <a:pt x="1440399" y="104729"/>
                </a:lnTo>
                <a:lnTo>
                  <a:pt x="1497572" y="137671"/>
                </a:lnTo>
                <a:lnTo>
                  <a:pt x="1533477" y="173445"/>
                </a:lnTo>
                <a:lnTo>
                  <a:pt x="1545931" y="211454"/>
                </a:lnTo>
                <a:lnTo>
                  <a:pt x="1533477" y="249464"/>
                </a:lnTo>
                <a:lnTo>
                  <a:pt x="1497572" y="285238"/>
                </a:lnTo>
                <a:lnTo>
                  <a:pt x="1440399" y="318180"/>
                </a:lnTo>
                <a:lnTo>
                  <a:pt x="1404518" y="333402"/>
                </a:lnTo>
                <a:lnTo>
                  <a:pt x="1364139" y="347692"/>
                </a:lnTo>
                <a:lnTo>
                  <a:pt x="1319535" y="360976"/>
                </a:lnTo>
                <a:lnTo>
                  <a:pt x="1270977" y="373178"/>
                </a:lnTo>
                <a:lnTo>
                  <a:pt x="1218740" y="384224"/>
                </a:lnTo>
                <a:lnTo>
                  <a:pt x="1163096" y="394040"/>
                </a:lnTo>
                <a:lnTo>
                  <a:pt x="1104318" y="402550"/>
                </a:lnTo>
                <a:lnTo>
                  <a:pt x="1042678" y="409680"/>
                </a:lnTo>
                <a:lnTo>
                  <a:pt x="978450" y="415356"/>
                </a:lnTo>
                <a:lnTo>
                  <a:pt x="911907" y="419503"/>
                </a:lnTo>
                <a:lnTo>
                  <a:pt x="843321" y="422045"/>
                </a:lnTo>
                <a:lnTo>
                  <a:pt x="772965" y="422909"/>
                </a:lnTo>
                <a:lnTo>
                  <a:pt x="702610" y="422045"/>
                </a:lnTo>
                <a:lnTo>
                  <a:pt x="634024" y="419503"/>
                </a:lnTo>
                <a:lnTo>
                  <a:pt x="567480" y="415356"/>
                </a:lnTo>
                <a:lnTo>
                  <a:pt x="503253" y="409680"/>
                </a:lnTo>
                <a:lnTo>
                  <a:pt x="441613" y="402550"/>
                </a:lnTo>
                <a:lnTo>
                  <a:pt x="382835" y="394040"/>
                </a:lnTo>
                <a:lnTo>
                  <a:pt x="327191" y="384224"/>
                </a:lnTo>
                <a:lnTo>
                  <a:pt x="274953" y="373178"/>
                </a:lnTo>
                <a:lnTo>
                  <a:pt x="226396" y="360976"/>
                </a:lnTo>
                <a:lnTo>
                  <a:pt x="181791" y="347692"/>
                </a:lnTo>
                <a:lnTo>
                  <a:pt x="141413" y="333402"/>
                </a:lnTo>
                <a:lnTo>
                  <a:pt x="105532" y="318180"/>
                </a:lnTo>
                <a:lnTo>
                  <a:pt x="48358" y="285238"/>
                </a:lnTo>
                <a:lnTo>
                  <a:pt x="12453" y="249464"/>
                </a:lnTo>
                <a:lnTo>
                  <a:pt x="3158" y="230701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449359" y="1155701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PhoneNo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09176" y="998489"/>
            <a:ext cx="2841625" cy="3859529"/>
            <a:chOff x="8909176" y="998489"/>
            <a:chExt cx="2841625" cy="3859529"/>
          </a:xfrm>
        </p:grpSpPr>
        <p:sp>
          <p:nvSpPr>
            <p:cNvPr id="11" name="object 11"/>
            <p:cNvSpPr/>
            <p:nvPr/>
          </p:nvSpPr>
          <p:spPr>
            <a:xfrm>
              <a:off x="9868913" y="1012777"/>
              <a:ext cx="1868170" cy="971550"/>
            </a:xfrm>
            <a:custGeom>
              <a:avLst/>
              <a:gdLst/>
              <a:ahLst/>
              <a:cxnLst/>
              <a:rect l="l" t="t" r="r" b="b"/>
              <a:pathLst>
                <a:path w="1868170" h="971550">
                  <a:moveTo>
                    <a:pt x="144834" y="301928"/>
                  </a:moveTo>
                  <a:lnTo>
                    <a:pt x="155072" y="255234"/>
                  </a:lnTo>
                  <a:lnTo>
                    <a:pt x="184766" y="210795"/>
                  </a:lnTo>
                  <a:lnTo>
                    <a:pt x="232384" y="169148"/>
                  </a:lnTo>
                  <a:lnTo>
                    <a:pt x="296393" y="130830"/>
                  </a:lnTo>
                  <a:lnTo>
                    <a:pt x="334066" y="113087"/>
                  </a:lnTo>
                  <a:lnTo>
                    <a:pt x="375263" y="96378"/>
                  </a:lnTo>
                  <a:lnTo>
                    <a:pt x="419791" y="80770"/>
                  </a:lnTo>
                  <a:lnTo>
                    <a:pt x="467459" y="66330"/>
                  </a:lnTo>
                  <a:lnTo>
                    <a:pt x="518077" y="53125"/>
                  </a:lnTo>
                  <a:lnTo>
                    <a:pt x="571452" y="41222"/>
                  </a:lnTo>
                  <a:lnTo>
                    <a:pt x="627393" y="30688"/>
                  </a:lnTo>
                  <a:lnTo>
                    <a:pt x="685708" y="21591"/>
                  </a:lnTo>
                  <a:lnTo>
                    <a:pt x="746207" y="13997"/>
                  </a:lnTo>
                  <a:lnTo>
                    <a:pt x="808696" y="7974"/>
                  </a:lnTo>
                  <a:lnTo>
                    <a:pt x="872986" y="3588"/>
                  </a:lnTo>
                  <a:lnTo>
                    <a:pt x="938884" y="908"/>
                  </a:lnTo>
                  <a:lnTo>
                    <a:pt x="1006199" y="0"/>
                  </a:lnTo>
                  <a:lnTo>
                    <a:pt x="1073515" y="908"/>
                  </a:lnTo>
                  <a:lnTo>
                    <a:pt x="1139413" y="3588"/>
                  </a:lnTo>
                  <a:lnTo>
                    <a:pt x="1203703" y="7974"/>
                  </a:lnTo>
                  <a:lnTo>
                    <a:pt x="1266193" y="13997"/>
                  </a:lnTo>
                  <a:lnTo>
                    <a:pt x="1326691" y="21591"/>
                  </a:lnTo>
                  <a:lnTo>
                    <a:pt x="1385006" y="30688"/>
                  </a:lnTo>
                  <a:lnTo>
                    <a:pt x="1440947" y="41222"/>
                  </a:lnTo>
                  <a:lnTo>
                    <a:pt x="1494322" y="53125"/>
                  </a:lnTo>
                  <a:lnTo>
                    <a:pt x="1544940" y="66330"/>
                  </a:lnTo>
                  <a:lnTo>
                    <a:pt x="1592608" y="80770"/>
                  </a:lnTo>
                  <a:lnTo>
                    <a:pt x="1637137" y="96378"/>
                  </a:lnTo>
                  <a:lnTo>
                    <a:pt x="1678333" y="113087"/>
                  </a:lnTo>
                  <a:lnTo>
                    <a:pt x="1716006" y="130830"/>
                  </a:lnTo>
                  <a:lnTo>
                    <a:pt x="1749964" y="149539"/>
                  </a:lnTo>
                  <a:lnTo>
                    <a:pt x="1805969" y="189589"/>
                  </a:lnTo>
                  <a:lnTo>
                    <a:pt x="1844816" y="232699"/>
                  </a:lnTo>
                  <a:lnTo>
                    <a:pt x="1864974" y="278333"/>
                  </a:lnTo>
                  <a:lnTo>
                    <a:pt x="1867565" y="301928"/>
                  </a:lnTo>
                  <a:lnTo>
                    <a:pt x="1857327" y="348623"/>
                  </a:lnTo>
                  <a:lnTo>
                    <a:pt x="1827633" y="393062"/>
                  </a:lnTo>
                  <a:lnTo>
                    <a:pt x="1780015" y="434709"/>
                  </a:lnTo>
                  <a:lnTo>
                    <a:pt x="1716006" y="473027"/>
                  </a:lnTo>
                  <a:lnTo>
                    <a:pt x="1678333" y="490770"/>
                  </a:lnTo>
                  <a:lnTo>
                    <a:pt x="1637137" y="507479"/>
                  </a:lnTo>
                  <a:lnTo>
                    <a:pt x="1592608" y="523087"/>
                  </a:lnTo>
                  <a:lnTo>
                    <a:pt x="1544940" y="537527"/>
                  </a:lnTo>
                  <a:lnTo>
                    <a:pt x="1494322" y="550732"/>
                  </a:lnTo>
                  <a:lnTo>
                    <a:pt x="1440947" y="562635"/>
                  </a:lnTo>
                  <a:lnTo>
                    <a:pt x="1385006" y="573169"/>
                  </a:lnTo>
                  <a:lnTo>
                    <a:pt x="1326691" y="582266"/>
                  </a:lnTo>
                  <a:lnTo>
                    <a:pt x="1266193" y="589860"/>
                  </a:lnTo>
                  <a:lnTo>
                    <a:pt x="1203703" y="595883"/>
                  </a:lnTo>
                  <a:lnTo>
                    <a:pt x="1139413" y="600269"/>
                  </a:lnTo>
                  <a:lnTo>
                    <a:pt x="1073515" y="602949"/>
                  </a:lnTo>
                  <a:lnTo>
                    <a:pt x="1006199" y="603857"/>
                  </a:lnTo>
                  <a:lnTo>
                    <a:pt x="938884" y="602949"/>
                  </a:lnTo>
                  <a:lnTo>
                    <a:pt x="872986" y="600269"/>
                  </a:lnTo>
                  <a:lnTo>
                    <a:pt x="808696" y="595883"/>
                  </a:lnTo>
                  <a:lnTo>
                    <a:pt x="746207" y="589860"/>
                  </a:lnTo>
                  <a:lnTo>
                    <a:pt x="685708" y="582266"/>
                  </a:lnTo>
                  <a:lnTo>
                    <a:pt x="627393" y="573169"/>
                  </a:lnTo>
                  <a:lnTo>
                    <a:pt x="571452" y="562635"/>
                  </a:lnTo>
                  <a:lnTo>
                    <a:pt x="518077" y="550732"/>
                  </a:lnTo>
                  <a:lnTo>
                    <a:pt x="467459" y="537527"/>
                  </a:lnTo>
                  <a:lnTo>
                    <a:pt x="419791" y="523087"/>
                  </a:lnTo>
                  <a:lnTo>
                    <a:pt x="375263" y="507479"/>
                  </a:lnTo>
                  <a:lnTo>
                    <a:pt x="334066" y="490770"/>
                  </a:lnTo>
                  <a:lnTo>
                    <a:pt x="296393" y="473027"/>
                  </a:lnTo>
                  <a:lnTo>
                    <a:pt x="262436" y="454318"/>
                  </a:lnTo>
                  <a:lnTo>
                    <a:pt x="206430" y="414268"/>
                  </a:lnTo>
                  <a:lnTo>
                    <a:pt x="167583" y="371158"/>
                  </a:lnTo>
                  <a:lnTo>
                    <a:pt x="147425" y="325524"/>
                  </a:lnTo>
                  <a:lnTo>
                    <a:pt x="144834" y="301928"/>
                  </a:lnTo>
                  <a:close/>
                </a:path>
                <a:path w="1868170" h="971550">
                  <a:moveTo>
                    <a:pt x="1006199" y="603857"/>
                  </a:moveTo>
                  <a:lnTo>
                    <a:pt x="0" y="971057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23463" y="4386430"/>
              <a:ext cx="2103120" cy="457200"/>
            </a:xfrm>
            <a:custGeom>
              <a:avLst/>
              <a:gdLst/>
              <a:ahLst/>
              <a:cxnLst/>
              <a:rect l="l" t="t" r="r" b="b"/>
              <a:pathLst>
                <a:path w="2103120" h="457200">
                  <a:moveTo>
                    <a:pt x="0" y="228599"/>
                  </a:moveTo>
                  <a:lnTo>
                    <a:pt x="1051560" y="0"/>
                  </a:lnTo>
                  <a:lnTo>
                    <a:pt x="2103120" y="228599"/>
                  </a:lnTo>
                  <a:lnTo>
                    <a:pt x="1051560" y="457199"/>
                  </a:lnTo>
                  <a:lnTo>
                    <a:pt x="0" y="228599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650678" y="4456027"/>
            <a:ext cx="64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5084" y="5275345"/>
            <a:ext cx="1828800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645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PhoneN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(T2)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57819" y="3497517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0"/>
                </a:moveTo>
                <a:lnTo>
                  <a:pt x="1828799" y="0"/>
                </a:lnTo>
                <a:lnTo>
                  <a:pt x="182879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429152" y="3567113"/>
            <a:ext cx="1083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eíso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(T1)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22361" y="2631789"/>
            <a:ext cx="4032885" cy="2658110"/>
            <a:chOff x="7722361" y="2631789"/>
            <a:chExt cx="4032885" cy="2658110"/>
          </a:xfrm>
        </p:grpSpPr>
        <p:sp>
          <p:nvSpPr>
            <p:cNvPr id="18" name="object 18"/>
            <p:cNvSpPr/>
            <p:nvPr/>
          </p:nvSpPr>
          <p:spPr>
            <a:xfrm>
              <a:off x="9969624" y="4843630"/>
              <a:ext cx="5715" cy="431800"/>
            </a:xfrm>
            <a:custGeom>
              <a:avLst/>
              <a:gdLst/>
              <a:ahLst/>
              <a:cxnLst/>
              <a:rect l="l" t="t" r="r" b="b"/>
              <a:pathLst>
                <a:path w="5715" h="431800">
                  <a:moveTo>
                    <a:pt x="5399" y="0"/>
                  </a:moveTo>
                  <a:lnTo>
                    <a:pt x="0" y="431699"/>
                  </a:lnTo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73397" y="4126177"/>
              <a:ext cx="1905" cy="260350"/>
            </a:xfrm>
            <a:custGeom>
              <a:avLst/>
              <a:gdLst/>
              <a:ahLst/>
              <a:cxnLst/>
              <a:rect l="l" t="t" r="r" b="b"/>
              <a:pathLst>
                <a:path w="1904" h="260350">
                  <a:moveTo>
                    <a:pt x="813" y="-14287"/>
                  </a:moveTo>
                  <a:lnTo>
                    <a:pt x="813" y="274540"/>
                  </a:lnTo>
                </a:path>
              </a:pathLst>
            </a:custGeom>
            <a:ln w="30202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1912" y="3982216"/>
              <a:ext cx="122969" cy="1585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727124" y="2636552"/>
              <a:ext cx="4023360" cy="640080"/>
            </a:xfrm>
            <a:custGeom>
              <a:avLst/>
              <a:gdLst/>
              <a:ahLst/>
              <a:cxnLst/>
              <a:rect l="l" t="t" r="r" b="b"/>
              <a:pathLst>
                <a:path w="4023359" h="640079">
                  <a:moveTo>
                    <a:pt x="3983354" y="640079"/>
                  </a:moveTo>
                  <a:lnTo>
                    <a:pt x="40004" y="640079"/>
                  </a:lnTo>
                  <a:lnTo>
                    <a:pt x="24433" y="636936"/>
                  </a:lnTo>
                  <a:lnTo>
                    <a:pt x="11717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4"/>
                  </a:lnTo>
                  <a:lnTo>
                    <a:pt x="3143" y="24433"/>
                  </a:lnTo>
                  <a:lnTo>
                    <a:pt x="11717" y="11717"/>
                  </a:lnTo>
                  <a:lnTo>
                    <a:pt x="24433" y="3143"/>
                  </a:lnTo>
                  <a:lnTo>
                    <a:pt x="40004" y="0"/>
                  </a:lnTo>
                  <a:lnTo>
                    <a:pt x="3983354" y="0"/>
                  </a:lnTo>
                  <a:lnTo>
                    <a:pt x="4020314" y="24695"/>
                  </a:lnTo>
                  <a:lnTo>
                    <a:pt x="4023360" y="40004"/>
                  </a:lnTo>
                  <a:lnTo>
                    <a:pt x="4023360" y="600074"/>
                  </a:lnTo>
                  <a:lnTo>
                    <a:pt x="4020216" y="615646"/>
                  </a:lnTo>
                  <a:lnTo>
                    <a:pt x="4011642" y="628362"/>
                  </a:lnTo>
                  <a:lnTo>
                    <a:pt x="3998926" y="636936"/>
                  </a:lnTo>
                  <a:lnTo>
                    <a:pt x="3983354" y="64007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727124" y="2636552"/>
              <a:ext cx="4023360" cy="640080"/>
            </a:xfrm>
            <a:custGeom>
              <a:avLst/>
              <a:gdLst/>
              <a:ahLst/>
              <a:cxnLst/>
              <a:rect l="l" t="t" r="r" b="b"/>
              <a:pathLst>
                <a:path w="4023359" h="640079">
                  <a:moveTo>
                    <a:pt x="0" y="40004"/>
                  </a:moveTo>
                  <a:lnTo>
                    <a:pt x="3143" y="24433"/>
                  </a:lnTo>
                  <a:lnTo>
                    <a:pt x="11717" y="11717"/>
                  </a:lnTo>
                  <a:lnTo>
                    <a:pt x="24433" y="3143"/>
                  </a:lnTo>
                  <a:lnTo>
                    <a:pt x="40004" y="0"/>
                  </a:lnTo>
                  <a:lnTo>
                    <a:pt x="3983354" y="0"/>
                  </a:lnTo>
                  <a:lnTo>
                    <a:pt x="4020314" y="24695"/>
                  </a:lnTo>
                  <a:lnTo>
                    <a:pt x="4023360" y="40004"/>
                  </a:lnTo>
                  <a:lnTo>
                    <a:pt x="4023360" y="600074"/>
                  </a:lnTo>
                  <a:lnTo>
                    <a:pt x="4020216" y="615646"/>
                  </a:lnTo>
                  <a:lnTo>
                    <a:pt x="4011642" y="628362"/>
                  </a:lnTo>
                  <a:lnTo>
                    <a:pt x="3998926" y="636936"/>
                  </a:lnTo>
                  <a:lnTo>
                    <a:pt x="3983354" y="640079"/>
                  </a:lnTo>
                  <a:lnTo>
                    <a:pt x="40004" y="640079"/>
                  </a:lnTo>
                  <a:lnTo>
                    <a:pt x="24433" y="636936"/>
                  </a:lnTo>
                  <a:lnTo>
                    <a:pt x="11717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4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921302" y="2797588"/>
            <a:ext cx="3632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PhoneNo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(PhoneID,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PeísonID,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PhoneNo)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85249" y="3047212"/>
            <a:ext cx="2459990" cy="1072515"/>
            <a:chOff x="7485249" y="3047212"/>
            <a:chExt cx="2459990" cy="1072515"/>
          </a:xfrm>
        </p:grpSpPr>
        <p:sp>
          <p:nvSpPr>
            <p:cNvPr id="25" name="object 25"/>
            <p:cNvSpPr/>
            <p:nvPr/>
          </p:nvSpPr>
          <p:spPr>
            <a:xfrm>
              <a:off x="8884344" y="3053747"/>
              <a:ext cx="757555" cy="20955"/>
            </a:xfrm>
            <a:custGeom>
              <a:avLst/>
              <a:gdLst/>
              <a:ahLst/>
              <a:cxnLst/>
              <a:rect l="l" t="t" r="r" b="b"/>
              <a:pathLst>
                <a:path w="757554" h="20955">
                  <a:moveTo>
                    <a:pt x="757349" y="20574"/>
                  </a:moveTo>
                  <a:lnTo>
                    <a:pt x="0" y="20574"/>
                  </a:lnTo>
                  <a:lnTo>
                    <a:pt x="0" y="0"/>
                  </a:lnTo>
                  <a:lnTo>
                    <a:pt x="757349" y="0"/>
                  </a:lnTo>
                  <a:lnTo>
                    <a:pt x="757349" y="2057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490011" y="3051974"/>
              <a:ext cx="2450465" cy="1062990"/>
            </a:xfrm>
            <a:custGeom>
              <a:avLst/>
              <a:gdLst/>
              <a:ahLst/>
              <a:cxnLst/>
              <a:rect l="l" t="t" r="r" b="b"/>
              <a:pathLst>
                <a:path w="2450465" h="1062989">
                  <a:moveTo>
                    <a:pt x="1114131" y="524573"/>
                  </a:moveTo>
                  <a:lnTo>
                    <a:pt x="779892" y="524573"/>
                  </a:lnTo>
                  <a:lnTo>
                    <a:pt x="2450243" y="0"/>
                  </a:lnTo>
                  <a:lnTo>
                    <a:pt x="1114131" y="524573"/>
                  </a:lnTo>
                  <a:close/>
                </a:path>
                <a:path w="2450465" h="1062989">
                  <a:moveTo>
                    <a:pt x="1247249" y="1062824"/>
                  </a:moveTo>
                  <a:lnTo>
                    <a:pt x="89708" y="1062824"/>
                  </a:lnTo>
                  <a:lnTo>
                    <a:pt x="54789" y="1055775"/>
                  </a:lnTo>
                  <a:lnTo>
                    <a:pt x="26275" y="1036550"/>
                  </a:lnTo>
                  <a:lnTo>
                    <a:pt x="7049" y="1008035"/>
                  </a:lnTo>
                  <a:lnTo>
                    <a:pt x="0" y="973116"/>
                  </a:lnTo>
                  <a:lnTo>
                    <a:pt x="0" y="614282"/>
                  </a:lnTo>
                  <a:lnTo>
                    <a:pt x="7049" y="579363"/>
                  </a:lnTo>
                  <a:lnTo>
                    <a:pt x="26275" y="550848"/>
                  </a:lnTo>
                  <a:lnTo>
                    <a:pt x="54789" y="531623"/>
                  </a:lnTo>
                  <a:lnTo>
                    <a:pt x="89708" y="524573"/>
                  </a:lnTo>
                  <a:lnTo>
                    <a:pt x="1247249" y="524573"/>
                  </a:lnTo>
                  <a:lnTo>
                    <a:pt x="1297019" y="539645"/>
                  </a:lnTo>
                  <a:lnTo>
                    <a:pt x="1330129" y="579952"/>
                  </a:lnTo>
                  <a:lnTo>
                    <a:pt x="1336958" y="614282"/>
                  </a:lnTo>
                  <a:lnTo>
                    <a:pt x="1336958" y="973116"/>
                  </a:lnTo>
                  <a:lnTo>
                    <a:pt x="1329908" y="1008035"/>
                  </a:lnTo>
                  <a:lnTo>
                    <a:pt x="1310683" y="1036550"/>
                  </a:lnTo>
                  <a:lnTo>
                    <a:pt x="1282168" y="1055775"/>
                  </a:lnTo>
                  <a:lnTo>
                    <a:pt x="1247249" y="10628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90011" y="3051974"/>
              <a:ext cx="2450465" cy="1062990"/>
            </a:xfrm>
            <a:custGeom>
              <a:avLst/>
              <a:gdLst/>
              <a:ahLst/>
              <a:cxnLst/>
              <a:rect l="l" t="t" r="r" b="b"/>
              <a:pathLst>
                <a:path w="2450465" h="1062989">
                  <a:moveTo>
                    <a:pt x="0" y="614282"/>
                  </a:moveTo>
                  <a:lnTo>
                    <a:pt x="7049" y="579363"/>
                  </a:lnTo>
                  <a:lnTo>
                    <a:pt x="26275" y="550848"/>
                  </a:lnTo>
                  <a:lnTo>
                    <a:pt x="54789" y="531623"/>
                  </a:lnTo>
                  <a:lnTo>
                    <a:pt x="89708" y="524573"/>
                  </a:lnTo>
                  <a:lnTo>
                    <a:pt x="779892" y="524573"/>
                  </a:lnTo>
                  <a:lnTo>
                    <a:pt x="2450243" y="0"/>
                  </a:lnTo>
                  <a:lnTo>
                    <a:pt x="1114131" y="524573"/>
                  </a:lnTo>
                  <a:lnTo>
                    <a:pt x="1247249" y="524573"/>
                  </a:lnTo>
                  <a:lnTo>
                    <a:pt x="1264832" y="526313"/>
                  </a:lnTo>
                  <a:lnTo>
                    <a:pt x="1310683" y="550848"/>
                  </a:lnTo>
                  <a:lnTo>
                    <a:pt x="1335218" y="596699"/>
                  </a:lnTo>
                  <a:lnTo>
                    <a:pt x="1336958" y="614282"/>
                  </a:lnTo>
                  <a:lnTo>
                    <a:pt x="1336958" y="748845"/>
                  </a:lnTo>
                  <a:lnTo>
                    <a:pt x="1336958" y="973116"/>
                  </a:lnTo>
                  <a:lnTo>
                    <a:pt x="1329908" y="1008035"/>
                  </a:lnTo>
                  <a:lnTo>
                    <a:pt x="1310683" y="1036550"/>
                  </a:lnTo>
                  <a:lnTo>
                    <a:pt x="1282168" y="1055775"/>
                  </a:lnTo>
                  <a:lnTo>
                    <a:pt x="1247249" y="1062824"/>
                  </a:lnTo>
                  <a:lnTo>
                    <a:pt x="1114131" y="1062824"/>
                  </a:lnTo>
                  <a:lnTo>
                    <a:pt x="779892" y="1062824"/>
                  </a:lnTo>
                  <a:lnTo>
                    <a:pt x="89708" y="1062824"/>
                  </a:lnTo>
                  <a:lnTo>
                    <a:pt x="54789" y="1055775"/>
                  </a:lnTo>
                  <a:lnTo>
                    <a:pt x="26275" y="1036550"/>
                  </a:lnTo>
                  <a:lnTo>
                    <a:pt x="7049" y="1008035"/>
                  </a:lnTo>
                  <a:lnTo>
                    <a:pt x="0" y="973116"/>
                  </a:lnTo>
                  <a:lnTo>
                    <a:pt x="0" y="748845"/>
                  </a:lnTo>
                  <a:lnTo>
                    <a:pt x="0" y="614282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621730" y="3686670"/>
            <a:ext cx="1071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eig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9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6858634"/>
            <a:chOff x="-6350" y="0"/>
            <a:chExt cx="12204700" cy="6858634"/>
          </a:xfrm>
        </p:grpSpPr>
        <p:sp>
          <p:nvSpPr>
            <p:cNvPr id="3" name="object 3"/>
            <p:cNvSpPr/>
            <p:nvPr/>
          </p:nvSpPr>
          <p:spPr>
            <a:xfrm>
              <a:off x="-101" y="6603898"/>
              <a:ext cx="12192635" cy="254635"/>
            </a:xfrm>
            <a:custGeom>
              <a:avLst/>
              <a:gdLst/>
              <a:ahLst/>
              <a:cxnLst/>
              <a:rect l="l" t="t" r="r" b="b"/>
              <a:pathLst>
                <a:path w="12192635" h="254634">
                  <a:moveTo>
                    <a:pt x="101" y="101"/>
                  </a:moveTo>
                  <a:lnTo>
                    <a:pt x="12192099" y="101"/>
                  </a:lnTo>
                  <a:lnTo>
                    <a:pt x="12192099" y="254101"/>
                  </a:lnTo>
                  <a:lnTo>
                    <a:pt x="101" y="254101"/>
                  </a:lnTo>
                  <a:lnTo>
                    <a:pt x="101" y="101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547" y="6678476"/>
              <a:ext cx="73025" cy="1079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99901"/>
              <a:ext cx="12192000" cy="12700"/>
            </a:xfrm>
            <a:custGeom>
              <a:avLst/>
              <a:gdLst/>
              <a:ahLst/>
              <a:cxnLst/>
              <a:rect l="l" t="t" r="r" b="b"/>
              <a:pathLst>
                <a:path w="12192000" h="12700">
                  <a:moveTo>
                    <a:pt x="0" y="0"/>
                  </a:moveTo>
                  <a:lnTo>
                    <a:pt x="12191999" y="0"/>
                  </a:lnTo>
                  <a:lnTo>
                    <a:pt x="12191999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1120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12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0821" y="0"/>
              <a:ext cx="2879999" cy="719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7" cy="66028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-1" y="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850" y="51003"/>
            <a:ext cx="77012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85">
                <a:solidFill>
                  <a:srgbClr val="363636"/>
                </a:solidFill>
                <a:latin typeface="Arial"/>
                <a:cs typeface="Arial"/>
              </a:rPr>
              <a:t>Reduc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th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490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9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00">
                <a:solidFill>
                  <a:srgbClr val="363636"/>
                </a:solidFill>
                <a:latin typeface="Arial"/>
                <a:cs typeface="Arial"/>
              </a:rPr>
              <a:t>databas</a:t>
            </a:r>
            <a:r>
              <a:rPr dirty="0" sz="3400" spc="-30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schema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48" y="1669335"/>
            <a:ext cx="6974205" cy="3294379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Con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bot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entitie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ts val="2735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  <a:tab pos="1140460" algn="l"/>
                <a:tab pos="1686560" algn="l"/>
                <a:tab pos="2788285" algn="l"/>
                <a:tab pos="3376929" algn="l"/>
                <a:tab pos="3789679" algn="l"/>
                <a:tab pos="4376420" algn="l"/>
                <a:tab pos="4987925" algn="l"/>
                <a:tab pos="5765165" algn="l"/>
                <a:tab pos="6146800" algn="l"/>
                <a:tab pos="6550659" algn="l"/>
              </a:tabLst>
            </a:pP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Place	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	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	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	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	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any	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one	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table	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	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	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endParaRPr sz="2400">
              <a:latin typeface="Roboto Bk"/>
              <a:cs typeface="Roboto Bk"/>
            </a:endParaRPr>
          </a:p>
          <a:p>
            <a:pPr marL="307975">
              <a:lnSpc>
                <a:spcPts val="2735"/>
              </a:lnSpc>
            </a:pP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anothe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fo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eig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marR="19050" indent="-29591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Place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PANCARD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PanNo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in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ľabl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eíson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eig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36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1414780">
              <a:lnSpc>
                <a:spcPct val="100000"/>
              </a:lnSpc>
              <a:spcBef>
                <a:spcPts val="680"/>
              </a:spcBef>
            </a:pPr>
            <a:r>
              <a:rPr dirty="0" sz="2400" spc="-245" b="1">
                <a:solidFill>
                  <a:srgbClr val="212121"/>
                </a:solidFill>
                <a:latin typeface="Roboto Bk"/>
                <a:cs typeface="Roboto Bk"/>
              </a:rPr>
              <a:t>OR</a:t>
            </a:r>
            <a:endParaRPr sz="2400">
              <a:latin typeface="Roboto Bk"/>
              <a:cs typeface="Roboto Bk"/>
            </a:endParaRPr>
          </a:p>
          <a:p>
            <a:pPr marL="307975" marR="5080" indent="-29591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Place</a:t>
            </a:r>
            <a:r>
              <a:rPr dirty="0" sz="2400" spc="2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20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</a:t>
            </a:r>
            <a:r>
              <a:rPr dirty="0" sz="2400" spc="2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20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2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Peíson</a:t>
            </a:r>
            <a:r>
              <a:rPr dirty="0" sz="2400" spc="20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400" spc="2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PeísonID</a:t>
            </a:r>
            <a:r>
              <a:rPr dirty="0" sz="2400" spc="20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in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ľabl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7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ANCAR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eig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36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456" y="968010"/>
            <a:ext cx="6480175" cy="523240"/>
          </a:xfrm>
          <a:prstGeom prst="rect">
            <a:avLst/>
          </a:prstGeom>
          <a:solidFill>
            <a:srgbClr val="FFFFFF"/>
          </a:solidFill>
          <a:ln w="12699">
            <a:solidFill>
              <a:srgbClr val="B84742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Sľe</a:t>
            </a:r>
            <a:r>
              <a:rPr dirty="0" sz="2800" spc="-16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85" b="1">
                <a:solidFill>
                  <a:srgbClr val="212121"/>
                </a:solidFill>
                <a:latin typeface="Roboto Bk"/>
                <a:cs typeface="Roboto Bk"/>
              </a:rPr>
              <a:t>3</a:t>
            </a: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0" b="1">
                <a:solidFill>
                  <a:srgbClr val="212121"/>
                </a:solidFill>
                <a:latin typeface="Roboto Bk"/>
                <a:cs typeface="Roboto Bk"/>
              </a:rPr>
              <a:t>Reduc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8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45" b="1">
                <a:solidFill>
                  <a:srgbClr val="B84742"/>
                </a:solidFill>
                <a:latin typeface="Arial"/>
                <a:cs typeface="Arial"/>
              </a:rPr>
              <a:t>1:</a:t>
            </a:r>
            <a:r>
              <a:rPr dirty="0" sz="2800" spc="-175" b="1">
                <a:solidFill>
                  <a:srgbClr val="B84742"/>
                </a:solidFill>
                <a:latin typeface="Arial"/>
                <a:cs typeface="Arial"/>
              </a:rPr>
              <a:t>1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Mappin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Ca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dinalit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45677" y="1744988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00050">
              <a:lnSpc>
                <a:spcPct val="100000"/>
              </a:lnSpc>
              <a:spcBef>
                <a:spcPts val="645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PANCARD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0628" y="863444"/>
            <a:ext cx="1734185" cy="882015"/>
          </a:xfrm>
          <a:custGeom>
            <a:avLst/>
            <a:gdLst/>
            <a:ahLst/>
            <a:cxnLst/>
            <a:rect l="l" t="t" r="r" b="b"/>
            <a:pathLst>
              <a:path w="1734184" h="882014">
                <a:moveTo>
                  <a:pt x="731519" y="422909"/>
                </a:moveTo>
                <a:lnTo>
                  <a:pt x="1734119" y="881609"/>
                </a:lnTo>
              </a:path>
              <a:path w="1734184" h="882014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5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2" y="14778"/>
                </a:lnTo>
                <a:lnTo>
                  <a:pt x="526159" y="8445"/>
                </a:lnTo>
                <a:lnTo>
                  <a:pt x="592513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69" y="967"/>
                </a:lnTo>
                <a:lnTo>
                  <a:pt x="870525" y="3812"/>
                </a:lnTo>
                <a:lnTo>
                  <a:pt x="936879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70" y="32188"/>
                </a:lnTo>
                <a:lnTo>
                  <a:pt x="1174154" y="43089"/>
                </a:lnTo>
                <a:lnTo>
                  <a:pt x="1224903" y="55334"/>
                </a:lnTo>
                <a:lnTo>
                  <a:pt x="1271613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3" y="354073"/>
                </a:lnTo>
                <a:lnTo>
                  <a:pt x="1224903" y="367575"/>
                </a:lnTo>
                <a:lnTo>
                  <a:pt x="1174154" y="379820"/>
                </a:lnTo>
                <a:lnTo>
                  <a:pt x="1119670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79" y="414464"/>
                </a:lnTo>
                <a:lnTo>
                  <a:pt x="870525" y="419097"/>
                </a:lnTo>
                <a:lnTo>
                  <a:pt x="801969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3" y="419097"/>
                </a:lnTo>
                <a:lnTo>
                  <a:pt x="526159" y="414464"/>
                </a:lnTo>
                <a:lnTo>
                  <a:pt x="462312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5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478405" y="915894"/>
            <a:ext cx="628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6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</a:t>
            </a: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anNo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044190" y="875209"/>
            <a:ext cx="1546225" cy="422909"/>
          </a:xfrm>
          <a:custGeom>
            <a:avLst/>
            <a:gdLst/>
            <a:ahLst/>
            <a:cxnLst/>
            <a:rect l="l" t="t" r="r" b="b"/>
            <a:pathLst>
              <a:path w="1546225" h="422909">
                <a:moveTo>
                  <a:pt x="0" y="211454"/>
                </a:moveTo>
                <a:lnTo>
                  <a:pt x="3158" y="192208"/>
                </a:lnTo>
                <a:lnTo>
                  <a:pt x="12453" y="173445"/>
                </a:lnTo>
                <a:lnTo>
                  <a:pt x="48358" y="137671"/>
                </a:lnTo>
                <a:lnTo>
                  <a:pt x="105532" y="104729"/>
                </a:lnTo>
                <a:lnTo>
                  <a:pt x="141412" y="89507"/>
                </a:lnTo>
                <a:lnTo>
                  <a:pt x="181791" y="75217"/>
                </a:lnTo>
                <a:lnTo>
                  <a:pt x="226396" y="61933"/>
                </a:lnTo>
                <a:lnTo>
                  <a:pt x="274953" y="49731"/>
                </a:lnTo>
                <a:lnTo>
                  <a:pt x="327190" y="38685"/>
                </a:lnTo>
                <a:lnTo>
                  <a:pt x="382835" y="28869"/>
                </a:lnTo>
                <a:lnTo>
                  <a:pt x="441613" y="20359"/>
                </a:lnTo>
                <a:lnTo>
                  <a:pt x="503252" y="13229"/>
                </a:lnTo>
                <a:lnTo>
                  <a:pt x="567480" y="7553"/>
                </a:lnTo>
                <a:lnTo>
                  <a:pt x="634023" y="3406"/>
                </a:lnTo>
                <a:lnTo>
                  <a:pt x="702609" y="864"/>
                </a:lnTo>
                <a:lnTo>
                  <a:pt x="772965" y="0"/>
                </a:lnTo>
                <a:lnTo>
                  <a:pt x="843321" y="864"/>
                </a:lnTo>
                <a:lnTo>
                  <a:pt x="911907" y="3406"/>
                </a:lnTo>
                <a:lnTo>
                  <a:pt x="978450" y="7553"/>
                </a:lnTo>
                <a:lnTo>
                  <a:pt x="1042678" y="13229"/>
                </a:lnTo>
                <a:lnTo>
                  <a:pt x="1104317" y="20359"/>
                </a:lnTo>
                <a:lnTo>
                  <a:pt x="1163095" y="28869"/>
                </a:lnTo>
                <a:lnTo>
                  <a:pt x="1218740" y="38685"/>
                </a:lnTo>
                <a:lnTo>
                  <a:pt x="1270977" y="49731"/>
                </a:lnTo>
                <a:lnTo>
                  <a:pt x="1319534" y="61933"/>
                </a:lnTo>
                <a:lnTo>
                  <a:pt x="1364139" y="75217"/>
                </a:lnTo>
                <a:lnTo>
                  <a:pt x="1404518" y="89507"/>
                </a:lnTo>
                <a:lnTo>
                  <a:pt x="1440398" y="104729"/>
                </a:lnTo>
                <a:lnTo>
                  <a:pt x="1497572" y="137671"/>
                </a:lnTo>
                <a:lnTo>
                  <a:pt x="1533477" y="173445"/>
                </a:lnTo>
                <a:lnTo>
                  <a:pt x="1545930" y="211454"/>
                </a:lnTo>
                <a:lnTo>
                  <a:pt x="1533477" y="249464"/>
                </a:lnTo>
                <a:lnTo>
                  <a:pt x="1497572" y="285238"/>
                </a:lnTo>
                <a:lnTo>
                  <a:pt x="1440398" y="318180"/>
                </a:lnTo>
                <a:lnTo>
                  <a:pt x="1404518" y="333402"/>
                </a:lnTo>
                <a:lnTo>
                  <a:pt x="1364139" y="347692"/>
                </a:lnTo>
                <a:lnTo>
                  <a:pt x="1319534" y="360976"/>
                </a:lnTo>
                <a:lnTo>
                  <a:pt x="1270977" y="373178"/>
                </a:lnTo>
                <a:lnTo>
                  <a:pt x="1218740" y="384224"/>
                </a:lnTo>
                <a:lnTo>
                  <a:pt x="1163095" y="394040"/>
                </a:lnTo>
                <a:lnTo>
                  <a:pt x="1104317" y="402550"/>
                </a:lnTo>
                <a:lnTo>
                  <a:pt x="1042678" y="409680"/>
                </a:lnTo>
                <a:lnTo>
                  <a:pt x="978450" y="415356"/>
                </a:lnTo>
                <a:lnTo>
                  <a:pt x="911907" y="419503"/>
                </a:lnTo>
                <a:lnTo>
                  <a:pt x="843321" y="422045"/>
                </a:lnTo>
                <a:lnTo>
                  <a:pt x="772965" y="422909"/>
                </a:lnTo>
                <a:lnTo>
                  <a:pt x="702609" y="422045"/>
                </a:lnTo>
                <a:lnTo>
                  <a:pt x="634023" y="419503"/>
                </a:lnTo>
                <a:lnTo>
                  <a:pt x="567480" y="415356"/>
                </a:lnTo>
                <a:lnTo>
                  <a:pt x="503252" y="409680"/>
                </a:lnTo>
                <a:lnTo>
                  <a:pt x="441613" y="402550"/>
                </a:lnTo>
                <a:lnTo>
                  <a:pt x="382835" y="394040"/>
                </a:lnTo>
                <a:lnTo>
                  <a:pt x="327190" y="384224"/>
                </a:lnTo>
                <a:lnTo>
                  <a:pt x="274953" y="373178"/>
                </a:lnTo>
                <a:lnTo>
                  <a:pt x="226396" y="360976"/>
                </a:lnTo>
                <a:lnTo>
                  <a:pt x="181791" y="347692"/>
                </a:lnTo>
                <a:lnTo>
                  <a:pt x="141412" y="333402"/>
                </a:lnTo>
                <a:lnTo>
                  <a:pt x="105532" y="318180"/>
                </a:lnTo>
                <a:lnTo>
                  <a:pt x="48358" y="285238"/>
                </a:lnTo>
                <a:lnTo>
                  <a:pt x="12453" y="249464"/>
                </a:lnTo>
                <a:lnTo>
                  <a:pt x="3158" y="230701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405019" y="927661"/>
            <a:ext cx="824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PHName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94763" y="1297988"/>
            <a:ext cx="1059180" cy="447040"/>
          </a:xfrm>
          <a:custGeom>
            <a:avLst/>
            <a:gdLst/>
            <a:ahLst/>
            <a:cxnLst/>
            <a:rect l="l" t="t" r="r" b="b"/>
            <a:pathLst>
              <a:path w="1059179" h="447039">
                <a:moveTo>
                  <a:pt x="1058999" y="0"/>
                </a:moveTo>
                <a:lnTo>
                  <a:pt x="0" y="446999"/>
                </a:lnTo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945677" y="3214147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532765">
              <a:lnSpc>
                <a:spcPct val="100000"/>
              </a:lnSpc>
              <a:spcBef>
                <a:spcPts val="645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Peíson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35741" y="2465280"/>
            <a:ext cx="3764279" cy="1994535"/>
            <a:chOff x="7835741" y="2465280"/>
            <a:chExt cx="3764279" cy="1994535"/>
          </a:xfrm>
        </p:grpSpPr>
        <p:sp>
          <p:nvSpPr>
            <p:cNvPr id="22" name="object 22"/>
            <p:cNvSpPr/>
            <p:nvPr/>
          </p:nvSpPr>
          <p:spPr>
            <a:xfrm>
              <a:off x="7850028" y="3680785"/>
              <a:ext cx="3735704" cy="764540"/>
            </a:xfrm>
            <a:custGeom>
              <a:avLst/>
              <a:gdLst/>
              <a:ahLst/>
              <a:cxnLst/>
              <a:rect l="l" t="t" r="r" b="b"/>
              <a:pathLst>
                <a:path w="3735704" h="764539">
                  <a:moveTo>
                    <a:pt x="0" y="552854"/>
                  </a:moveTo>
                  <a:lnTo>
                    <a:pt x="3348" y="532490"/>
                  </a:lnTo>
                  <a:lnTo>
                    <a:pt x="13190" y="512673"/>
                  </a:lnTo>
                  <a:lnTo>
                    <a:pt x="51126" y="475037"/>
                  </a:lnTo>
                  <a:lnTo>
                    <a:pt x="111356" y="440655"/>
                  </a:lnTo>
                  <a:lnTo>
                    <a:pt x="149064" y="424906"/>
                  </a:lnTo>
                  <a:lnTo>
                    <a:pt x="191426" y="410236"/>
                  </a:lnTo>
                  <a:lnTo>
                    <a:pt x="238136" y="396734"/>
                  </a:lnTo>
                  <a:lnTo>
                    <a:pt x="288885" y="384489"/>
                  </a:lnTo>
                  <a:lnTo>
                    <a:pt x="343369" y="373588"/>
                  </a:lnTo>
                  <a:lnTo>
                    <a:pt x="401281" y="364122"/>
                  </a:lnTo>
                  <a:lnTo>
                    <a:pt x="462313" y="356178"/>
                  </a:lnTo>
                  <a:lnTo>
                    <a:pt x="526159" y="349846"/>
                  </a:lnTo>
                  <a:lnTo>
                    <a:pt x="592514" y="345212"/>
                  </a:lnTo>
                  <a:lnTo>
                    <a:pt x="661069" y="342367"/>
                  </a:lnTo>
                  <a:lnTo>
                    <a:pt x="731520" y="341399"/>
                  </a:lnTo>
                  <a:lnTo>
                    <a:pt x="801970" y="342367"/>
                  </a:lnTo>
                  <a:lnTo>
                    <a:pt x="870525" y="345212"/>
                  </a:lnTo>
                  <a:lnTo>
                    <a:pt x="936880" y="349846"/>
                  </a:lnTo>
                  <a:lnTo>
                    <a:pt x="1000726" y="356178"/>
                  </a:lnTo>
                  <a:lnTo>
                    <a:pt x="1061758" y="364122"/>
                  </a:lnTo>
                  <a:lnTo>
                    <a:pt x="1119670" y="373588"/>
                  </a:lnTo>
                  <a:lnTo>
                    <a:pt x="1174153" y="384489"/>
                  </a:lnTo>
                  <a:lnTo>
                    <a:pt x="1224903" y="396734"/>
                  </a:lnTo>
                  <a:lnTo>
                    <a:pt x="1271613" y="410236"/>
                  </a:lnTo>
                  <a:lnTo>
                    <a:pt x="1313975" y="424906"/>
                  </a:lnTo>
                  <a:lnTo>
                    <a:pt x="1351683" y="440655"/>
                  </a:lnTo>
                  <a:lnTo>
                    <a:pt x="1411913" y="475037"/>
                  </a:lnTo>
                  <a:lnTo>
                    <a:pt x="1449849" y="512673"/>
                  </a:lnTo>
                  <a:lnTo>
                    <a:pt x="1463039" y="552854"/>
                  </a:lnTo>
                  <a:lnTo>
                    <a:pt x="1449849" y="593036"/>
                  </a:lnTo>
                  <a:lnTo>
                    <a:pt x="1411913" y="630672"/>
                  </a:lnTo>
                  <a:lnTo>
                    <a:pt x="1351683" y="665054"/>
                  </a:lnTo>
                  <a:lnTo>
                    <a:pt x="1313975" y="680803"/>
                  </a:lnTo>
                  <a:lnTo>
                    <a:pt x="1271613" y="695473"/>
                  </a:lnTo>
                  <a:lnTo>
                    <a:pt x="1224903" y="708975"/>
                  </a:lnTo>
                  <a:lnTo>
                    <a:pt x="1174153" y="721221"/>
                  </a:lnTo>
                  <a:lnTo>
                    <a:pt x="1119670" y="732121"/>
                  </a:lnTo>
                  <a:lnTo>
                    <a:pt x="1061758" y="741587"/>
                  </a:lnTo>
                  <a:lnTo>
                    <a:pt x="1000726" y="749531"/>
                  </a:lnTo>
                  <a:lnTo>
                    <a:pt x="936880" y="755864"/>
                  </a:lnTo>
                  <a:lnTo>
                    <a:pt x="870525" y="760497"/>
                  </a:lnTo>
                  <a:lnTo>
                    <a:pt x="801970" y="763342"/>
                  </a:lnTo>
                  <a:lnTo>
                    <a:pt x="731520" y="764309"/>
                  </a:lnTo>
                  <a:lnTo>
                    <a:pt x="661069" y="763342"/>
                  </a:lnTo>
                  <a:lnTo>
                    <a:pt x="592514" y="760497"/>
                  </a:lnTo>
                  <a:lnTo>
                    <a:pt x="526159" y="755864"/>
                  </a:lnTo>
                  <a:lnTo>
                    <a:pt x="462313" y="749531"/>
                  </a:lnTo>
                  <a:lnTo>
                    <a:pt x="401281" y="741587"/>
                  </a:lnTo>
                  <a:lnTo>
                    <a:pt x="343369" y="732121"/>
                  </a:lnTo>
                  <a:lnTo>
                    <a:pt x="288885" y="721221"/>
                  </a:lnTo>
                  <a:lnTo>
                    <a:pt x="238136" y="708975"/>
                  </a:lnTo>
                  <a:lnTo>
                    <a:pt x="191426" y="695473"/>
                  </a:lnTo>
                  <a:lnTo>
                    <a:pt x="149064" y="680803"/>
                  </a:lnTo>
                  <a:lnTo>
                    <a:pt x="111356" y="665054"/>
                  </a:lnTo>
                  <a:lnTo>
                    <a:pt x="51126" y="630672"/>
                  </a:lnTo>
                  <a:lnTo>
                    <a:pt x="13190" y="593036"/>
                  </a:lnTo>
                  <a:lnTo>
                    <a:pt x="3348" y="573219"/>
                  </a:lnTo>
                  <a:lnTo>
                    <a:pt x="0" y="552854"/>
                  </a:lnTo>
                  <a:close/>
                </a:path>
                <a:path w="3735704" h="764539">
                  <a:moveTo>
                    <a:pt x="2272102" y="552854"/>
                  </a:moveTo>
                  <a:lnTo>
                    <a:pt x="2275450" y="532490"/>
                  </a:lnTo>
                  <a:lnTo>
                    <a:pt x="2285292" y="512673"/>
                  </a:lnTo>
                  <a:lnTo>
                    <a:pt x="2323228" y="475037"/>
                  </a:lnTo>
                  <a:lnTo>
                    <a:pt x="2383458" y="440655"/>
                  </a:lnTo>
                  <a:lnTo>
                    <a:pt x="2421166" y="424906"/>
                  </a:lnTo>
                  <a:lnTo>
                    <a:pt x="2463528" y="410236"/>
                  </a:lnTo>
                  <a:lnTo>
                    <a:pt x="2510238" y="396734"/>
                  </a:lnTo>
                  <a:lnTo>
                    <a:pt x="2560988" y="384489"/>
                  </a:lnTo>
                  <a:lnTo>
                    <a:pt x="2615471" y="373588"/>
                  </a:lnTo>
                  <a:lnTo>
                    <a:pt x="2673383" y="364122"/>
                  </a:lnTo>
                  <a:lnTo>
                    <a:pt x="2734415" y="356178"/>
                  </a:lnTo>
                  <a:lnTo>
                    <a:pt x="2798261" y="349846"/>
                  </a:lnTo>
                  <a:lnTo>
                    <a:pt x="2864616" y="345212"/>
                  </a:lnTo>
                  <a:lnTo>
                    <a:pt x="2933171" y="342367"/>
                  </a:lnTo>
                  <a:lnTo>
                    <a:pt x="3003621" y="341399"/>
                  </a:lnTo>
                  <a:lnTo>
                    <a:pt x="3074072" y="342367"/>
                  </a:lnTo>
                  <a:lnTo>
                    <a:pt x="3142627" y="345212"/>
                  </a:lnTo>
                  <a:lnTo>
                    <a:pt x="3208982" y="349846"/>
                  </a:lnTo>
                  <a:lnTo>
                    <a:pt x="3272828" y="356178"/>
                  </a:lnTo>
                  <a:lnTo>
                    <a:pt x="3333860" y="364122"/>
                  </a:lnTo>
                  <a:lnTo>
                    <a:pt x="3391772" y="373588"/>
                  </a:lnTo>
                  <a:lnTo>
                    <a:pt x="3446256" y="384489"/>
                  </a:lnTo>
                  <a:lnTo>
                    <a:pt x="3497005" y="396734"/>
                  </a:lnTo>
                  <a:lnTo>
                    <a:pt x="3543715" y="410236"/>
                  </a:lnTo>
                  <a:lnTo>
                    <a:pt x="3586077" y="424906"/>
                  </a:lnTo>
                  <a:lnTo>
                    <a:pt x="3623785" y="440655"/>
                  </a:lnTo>
                  <a:lnTo>
                    <a:pt x="3684015" y="475037"/>
                  </a:lnTo>
                  <a:lnTo>
                    <a:pt x="3721951" y="512673"/>
                  </a:lnTo>
                  <a:lnTo>
                    <a:pt x="3735141" y="552854"/>
                  </a:lnTo>
                  <a:lnTo>
                    <a:pt x="3721951" y="593036"/>
                  </a:lnTo>
                  <a:lnTo>
                    <a:pt x="3684015" y="630672"/>
                  </a:lnTo>
                  <a:lnTo>
                    <a:pt x="3623785" y="665054"/>
                  </a:lnTo>
                  <a:lnTo>
                    <a:pt x="3586077" y="680803"/>
                  </a:lnTo>
                  <a:lnTo>
                    <a:pt x="3543715" y="695473"/>
                  </a:lnTo>
                  <a:lnTo>
                    <a:pt x="3497005" y="708975"/>
                  </a:lnTo>
                  <a:lnTo>
                    <a:pt x="3446256" y="721221"/>
                  </a:lnTo>
                  <a:lnTo>
                    <a:pt x="3391772" y="732121"/>
                  </a:lnTo>
                  <a:lnTo>
                    <a:pt x="3333860" y="741587"/>
                  </a:lnTo>
                  <a:lnTo>
                    <a:pt x="3272828" y="749531"/>
                  </a:lnTo>
                  <a:lnTo>
                    <a:pt x="3208982" y="755864"/>
                  </a:lnTo>
                  <a:lnTo>
                    <a:pt x="3142627" y="760497"/>
                  </a:lnTo>
                  <a:lnTo>
                    <a:pt x="3074072" y="763342"/>
                  </a:lnTo>
                  <a:lnTo>
                    <a:pt x="3003621" y="764309"/>
                  </a:lnTo>
                  <a:lnTo>
                    <a:pt x="2933171" y="763342"/>
                  </a:lnTo>
                  <a:lnTo>
                    <a:pt x="2864616" y="760497"/>
                  </a:lnTo>
                  <a:lnTo>
                    <a:pt x="2798261" y="755864"/>
                  </a:lnTo>
                  <a:lnTo>
                    <a:pt x="2734415" y="749531"/>
                  </a:lnTo>
                  <a:lnTo>
                    <a:pt x="2673383" y="741587"/>
                  </a:lnTo>
                  <a:lnTo>
                    <a:pt x="2615471" y="732121"/>
                  </a:lnTo>
                  <a:lnTo>
                    <a:pt x="2560988" y="721221"/>
                  </a:lnTo>
                  <a:lnTo>
                    <a:pt x="2510238" y="708975"/>
                  </a:lnTo>
                  <a:lnTo>
                    <a:pt x="2463528" y="695473"/>
                  </a:lnTo>
                  <a:lnTo>
                    <a:pt x="2421166" y="680803"/>
                  </a:lnTo>
                  <a:lnTo>
                    <a:pt x="2383458" y="665054"/>
                  </a:lnTo>
                  <a:lnTo>
                    <a:pt x="2323228" y="630672"/>
                  </a:lnTo>
                  <a:lnTo>
                    <a:pt x="2285292" y="593036"/>
                  </a:lnTo>
                  <a:lnTo>
                    <a:pt x="2275450" y="573219"/>
                  </a:lnTo>
                  <a:lnTo>
                    <a:pt x="2272102" y="552854"/>
                  </a:lnTo>
                  <a:close/>
                </a:path>
                <a:path w="3735704" h="764539">
                  <a:moveTo>
                    <a:pt x="1942020" y="0"/>
                  </a:moveTo>
                  <a:lnTo>
                    <a:pt x="731520" y="341399"/>
                  </a:lnTo>
                </a:path>
                <a:path w="3735704" h="764539">
                  <a:moveTo>
                    <a:pt x="1950621" y="0"/>
                  </a:moveTo>
                  <a:lnTo>
                    <a:pt x="3003621" y="341399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747355" y="2479568"/>
              <a:ext cx="2103120" cy="457200"/>
            </a:xfrm>
            <a:custGeom>
              <a:avLst/>
              <a:gdLst/>
              <a:ahLst/>
              <a:cxnLst/>
              <a:rect l="l" t="t" r="r" b="b"/>
              <a:pathLst>
                <a:path w="2103120" h="457200">
                  <a:moveTo>
                    <a:pt x="0" y="228599"/>
                  </a:moveTo>
                  <a:lnTo>
                    <a:pt x="1051559" y="0"/>
                  </a:lnTo>
                  <a:lnTo>
                    <a:pt x="2103119" y="228599"/>
                  </a:lnTo>
                  <a:lnTo>
                    <a:pt x="1051559" y="457199"/>
                  </a:lnTo>
                  <a:lnTo>
                    <a:pt x="0" y="228599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474569" y="2549164"/>
            <a:ext cx="64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63540" y="2229665"/>
            <a:ext cx="4032885" cy="3106420"/>
            <a:chOff x="7663540" y="2229665"/>
            <a:chExt cx="4032885" cy="310642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6935" y="2229665"/>
              <a:ext cx="122949" cy="2547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5830" y="2922480"/>
              <a:ext cx="122960" cy="2643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668303" y="4691030"/>
              <a:ext cx="4023360" cy="640080"/>
            </a:xfrm>
            <a:custGeom>
              <a:avLst/>
              <a:gdLst/>
              <a:ahLst/>
              <a:cxnLst/>
              <a:rect l="l" t="t" r="r" b="b"/>
              <a:pathLst>
                <a:path w="4023359" h="640079">
                  <a:moveTo>
                    <a:pt x="3983354" y="640080"/>
                  </a:moveTo>
                  <a:lnTo>
                    <a:pt x="40004" y="640080"/>
                  </a:lnTo>
                  <a:lnTo>
                    <a:pt x="24433" y="636936"/>
                  </a:lnTo>
                  <a:lnTo>
                    <a:pt x="11717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5"/>
                  </a:lnTo>
                  <a:lnTo>
                    <a:pt x="3143" y="24433"/>
                  </a:lnTo>
                  <a:lnTo>
                    <a:pt x="11717" y="11717"/>
                  </a:lnTo>
                  <a:lnTo>
                    <a:pt x="24433" y="3143"/>
                  </a:lnTo>
                  <a:lnTo>
                    <a:pt x="40004" y="0"/>
                  </a:lnTo>
                  <a:lnTo>
                    <a:pt x="3983354" y="0"/>
                  </a:lnTo>
                  <a:lnTo>
                    <a:pt x="4020315" y="24696"/>
                  </a:lnTo>
                  <a:lnTo>
                    <a:pt x="4023360" y="40005"/>
                  </a:lnTo>
                  <a:lnTo>
                    <a:pt x="4023360" y="600074"/>
                  </a:lnTo>
                  <a:lnTo>
                    <a:pt x="4020216" y="615646"/>
                  </a:lnTo>
                  <a:lnTo>
                    <a:pt x="4011642" y="628362"/>
                  </a:lnTo>
                  <a:lnTo>
                    <a:pt x="3998926" y="636936"/>
                  </a:lnTo>
                  <a:lnTo>
                    <a:pt x="3983354" y="64008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68303" y="4691030"/>
              <a:ext cx="4023360" cy="640080"/>
            </a:xfrm>
            <a:custGeom>
              <a:avLst/>
              <a:gdLst/>
              <a:ahLst/>
              <a:cxnLst/>
              <a:rect l="l" t="t" r="r" b="b"/>
              <a:pathLst>
                <a:path w="4023359" h="640079">
                  <a:moveTo>
                    <a:pt x="0" y="40005"/>
                  </a:moveTo>
                  <a:lnTo>
                    <a:pt x="3143" y="24433"/>
                  </a:lnTo>
                  <a:lnTo>
                    <a:pt x="11717" y="11717"/>
                  </a:lnTo>
                  <a:lnTo>
                    <a:pt x="24433" y="3143"/>
                  </a:lnTo>
                  <a:lnTo>
                    <a:pt x="40004" y="0"/>
                  </a:lnTo>
                  <a:lnTo>
                    <a:pt x="3983354" y="0"/>
                  </a:lnTo>
                  <a:lnTo>
                    <a:pt x="4020315" y="24696"/>
                  </a:lnTo>
                  <a:lnTo>
                    <a:pt x="4023360" y="40005"/>
                  </a:lnTo>
                  <a:lnTo>
                    <a:pt x="4023360" y="600074"/>
                  </a:lnTo>
                  <a:lnTo>
                    <a:pt x="4020216" y="615646"/>
                  </a:lnTo>
                  <a:lnTo>
                    <a:pt x="4011642" y="628362"/>
                  </a:lnTo>
                  <a:lnTo>
                    <a:pt x="3998926" y="636936"/>
                  </a:lnTo>
                  <a:lnTo>
                    <a:pt x="3983354" y="640080"/>
                  </a:lnTo>
                  <a:lnTo>
                    <a:pt x="40004" y="640080"/>
                  </a:lnTo>
                  <a:lnTo>
                    <a:pt x="24433" y="636936"/>
                  </a:lnTo>
                  <a:lnTo>
                    <a:pt x="11717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5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912097" y="4074636"/>
            <a:ext cx="3533775" cy="121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00"/>
              </a:spcBef>
              <a:tabLst>
                <a:tab pos="2612390" algn="l"/>
              </a:tabLst>
            </a:pPr>
            <a:r>
              <a:rPr dirty="0" u="heavy" sz="1800" spc="-11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PeísonID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PName</a:t>
            </a:r>
            <a:endParaRPr sz="18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2400">
              <a:latin typeface="Roboto Bk"/>
              <a:cs typeface="Roboto Bk"/>
            </a:endParaRPr>
          </a:p>
          <a:p>
            <a:pPr marL="12700" marR="5080" indent="553720">
              <a:lnSpc>
                <a:spcPct val="100000"/>
              </a:lnSpc>
            </a:pP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eíso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7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</a:t>
            </a:r>
            <a:r>
              <a:rPr dirty="0" u="heavy" sz="1800" spc="-9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eísonI</a:t>
            </a:r>
            <a:r>
              <a:rPr dirty="0" u="heavy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PName)  </a:t>
            </a:r>
            <a:r>
              <a:rPr dirty="0" sz="1800" spc="-28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ANCAR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6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</a:t>
            </a:r>
            <a:r>
              <a:rPr dirty="0" u="heavy" sz="1800" spc="-13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anN</a:t>
            </a: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PHName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eísonID)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666897" y="5491957"/>
            <a:ext cx="4032885" cy="649605"/>
            <a:chOff x="7666897" y="5491957"/>
            <a:chExt cx="4032885" cy="649605"/>
          </a:xfrm>
        </p:grpSpPr>
        <p:sp>
          <p:nvSpPr>
            <p:cNvPr id="32" name="object 32"/>
            <p:cNvSpPr/>
            <p:nvPr/>
          </p:nvSpPr>
          <p:spPr>
            <a:xfrm>
              <a:off x="7671659" y="5496719"/>
              <a:ext cx="4023360" cy="640080"/>
            </a:xfrm>
            <a:custGeom>
              <a:avLst/>
              <a:gdLst/>
              <a:ahLst/>
              <a:cxnLst/>
              <a:rect l="l" t="t" r="r" b="b"/>
              <a:pathLst>
                <a:path w="4023359" h="640079">
                  <a:moveTo>
                    <a:pt x="3983354" y="640079"/>
                  </a:moveTo>
                  <a:lnTo>
                    <a:pt x="40004" y="640079"/>
                  </a:lnTo>
                  <a:lnTo>
                    <a:pt x="24433" y="636936"/>
                  </a:lnTo>
                  <a:lnTo>
                    <a:pt x="11717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4"/>
                  </a:lnTo>
                  <a:lnTo>
                    <a:pt x="3143" y="24433"/>
                  </a:lnTo>
                  <a:lnTo>
                    <a:pt x="11717" y="11717"/>
                  </a:lnTo>
                  <a:lnTo>
                    <a:pt x="24433" y="3143"/>
                  </a:lnTo>
                  <a:lnTo>
                    <a:pt x="40004" y="0"/>
                  </a:lnTo>
                  <a:lnTo>
                    <a:pt x="3983354" y="0"/>
                  </a:lnTo>
                  <a:lnTo>
                    <a:pt x="4020314" y="24695"/>
                  </a:lnTo>
                  <a:lnTo>
                    <a:pt x="4023359" y="40004"/>
                  </a:lnTo>
                  <a:lnTo>
                    <a:pt x="4023359" y="600074"/>
                  </a:lnTo>
                  <a:lnTo>
                    <a:pt x="4020216" y="615646"/>
                  </a:lnTo>
                  <a:lnTo>
                    <a:pt x="4011642" y="628362"/>
                  </a:lnTo>
                  <a:lnTo>
                    <a:pt x="3998926" y="636936"/>
                  </a:lnTo>
                  <a:lnTo>
                    <a:pt x="3983354" y="64007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671659" y="5496719"/>
              <a:ext cx="4023360" cy="640080"/>
            </a:xfrm>
            <a:custGeom>
              <a:avLst/>
              <a:gdLst/>
              <a:ahLst/>
              <a:cxnLst/>
              <a:rect l="l" t="t" r="r" b="b"/>
              <a:pathLst>
                <a:path w="4023359" h="640079">
                  <a:moveTo>
                    <a:pt x="0" y="40004"/>
                  </a:moveTo>
                  <a:lnTo>
                    <a:pt x="3143" y="24433"/>
                  </a:lnTo>
                  <a:lnTo>
                    <a:pt x="11717" y="11717"/>
                  </a:lnTo>
                  <a:lnTo>
                    <a:pt x="24433" y="3143"/>
                  </a:lnTo>
                  <a:lnTo>
                    <a:pt x="40004" y="0"/>
                  </a:lnTo>
                  <a:lnTo>
                    <a:pt x="3983354" y="0"/>
                  </a:lnTo>
                  <a:lnTo>
                    <a:pt x="4020314" y="24695"/>
                  </a:lnTo>
                  <a:lnTo>
                    <a:pt x="4023359" y="40004"/>
                  </a:lnTo>
                  <a:lnTo>
                    <a:pt x="4023359" y="600074"/>
                  </a:lnTo>
                  <a:lnTo>
                    <a:pt x="4020216" y="615646"/>
                  </a:lnTo>
                  <a:lnTo>
                    <a:pt x="4011642" y="628362"/>
                  </a:lnTo>
                  <a:lnTo>
                    <a:pt x="3998926" y="636936"/>
                  </a:lnTo>
                  <a:lnTo>
                    <a:pt x="3983354" y="640079"/>
                  </a:lnTo>
                  <a:lnTo>
                    <a:pt x="40004" y="640079"/>
                  </a:lnTo>
                  <a:lnTo>
                    <a:pt x="24433" y="636936"/>
                  </a:lnTo>
                  <a:lnTo>
                    <a:pt x="11717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4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134901" y="5520595"/>
            <a:ext cx="3096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8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ANCAR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6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</a:t>
            </a:r>
            <a:r>
              <a:rPr dirty="0" u="heavy" sz="1800" spc="-13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anN</a:t>
            </a: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PHName)</a:t>
            </a:r>
            <a:endParaRPr sz="1800">
              <a:latin typeface="Roboto Bk"/>
              <a:cs typeface="Roboto Bk"/>
            </a:endParaRPr>
          </a:p>
          <a:p>
            <a:pPr algn="ctr">
              <a:lnSpc>
                <a:spcPct val="100000"/>
              </a:lnSpc>
            </a:pP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eíso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7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</a:t>
            </a:r>
            <a:r>
              <a:rPr dirty="0" u="heavy" sz="1800" spc="-9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eísonI</a:t>
            </a:r>
            <a:r>
              <a:rPr dirty="0" u="heavy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Pname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anNo)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6858634"/>
            <a:chOff x="-6350" y="0"/>
            <a:chExt cx="12204700" cy="6858634"/>
          </a:xfrm>
        </p:grpSpPr>
        <p:sp>
          <p:nvSpPr>
            <p:cNvPr id="3" name="object 3"/>
            <p:cNvSpPr/>
            <p:nvPr/>
          </p:nvSpPr>
          <p:spPr>
            <a:xfrm>
              <a:off x="-101" y="6603898"/>
              <a:ext cx="12192635" cy="254635"/>
            </a:xfrm>
            <a:custGeom>
              <a:avLst/>
              <a:gdLst/>
              <a:ahLst/>
              <a:cxnLst/>
              <a:rect l="l" t="t" r="r" b="b"/>
              <a:pathLst>
                <a:path w="12192635" h="254634">
                  <a:moveTo>
                    <a:pt x="101" y="101"/>
                  </a:moveTo>
                  <a:lnTo>
                    <a:pt x="12192099" y="101"/>
                  </a:lnTo>
                  <a:lnTo>
                    <a:pt x="12192099" y="254101"/>
                  </a:lnTo>
                  <a:lnTo>
                    <a:pt x="101" y="254101"/>
                  </a:lnTo>
                  <a:lnTo>
                    <a:pt x="101" y="101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547" y="6678476"/>
              <a:ext cx="73025" cy="1079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99901"/>
              <a:ext cx="12192000" cy="12700"/>
            </a:xfrm>
            <a:custGeom>
              <a:avLst/>
              <a:gdLst/>
              <a:ahLst/>
              <a:cxnLst/>
              <a:rect l="l" t="t" r="r" b="b"/>
              <a:pathLst>
                <a:path w="12192000" h="12700">
                  <a:moveTo>
                    <a:pt x="0" y="0"/>
                  </a:moveTo>
                  <a:lnTo>
                    <a:pt x="12191999" y="0"/>
                  </a:lnTo>
                  <a:lnTo>
                    <a:pt x="12191999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1120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12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0821" y="0"/>
              <a:ext cx="2879999" cy="719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7" cy="66028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-1" y="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6850" y="51003"/>
            <a:ext cx="77012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85">
                <a:solidFill>
                  <a:srgbClr val="363636"/>
                </a:solidFill>
                <a:latin typeface="Arial"/>
                <a:cs typeface="Arial"/>
              </a:rPr>
              <a:t>Reduc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th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490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9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00">
                <a:solidFill>
                  <a:srgbClr val="363636"/>
                </a:solidFill>
                <a:latin typeface="Arial"/>
                <a:cs typeface="Arial"/>
              </a:rPr>
              <a:t>databas</a:t>
            </a:r>
            <a:r>
              <a:rPr dirty="0" sz="3400" spc="-30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schema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48" y="1669335"/>
            <a:ext cx="6979920" cy="238188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Con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bot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entitie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aľľíibuľe.</a:t>
            </a:r>
            <a:endParaRPr sz="2400">
              <a:latin typeface="Roboto Bk"/>
              <a:cs typeface="Roboto Bk"/>
            </a:endParaRPr>
          </a:p>
          <a:p>
            <a:pPr algn="just" marL="307975" marR="5080" indent="-29591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Plac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píima</a:t>
            </a:r>
            <a:r>
              <a:rPr dirty="0" sz="2400" spc="-5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h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vin</a:t>
            </a:r>
            <a:r>
              <a:rPr dirty="0" sz="2400" spc="-26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1</a:t>
            </a:r>
            <a:r>
              <a:rPr dirty="0" sz="2400" spc="5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mappin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400" spc="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o 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anoľheí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table 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having </a:t>
            </a:r>
            <a:r>
              <a:rPr dirty="0" sz="2400" spc="-285" b="1">
                <a:solidFill>
                  <a:srgbClr val="B84742"/>
                </a:solidFill>
                <a:latin typeface="Arial"/>
                <a:cs typeface="Arial"/>
              </a:rPr>
              <a:t>many </a:t>
            </a:r>
            <a:r>
              <a:rPr dirty="0" sz="2400" spc="-155" b="1">
                <a:solidFill>
                  <a:srgbClr val="B84742"/>
                </a:solidFill>
                <a:latin typeface="Arial"/>
                <a:cs typeface="Arial"/>
              </a:rPr>
              <a:t>caídinality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as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a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Foíeign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algn="just" marL="307975" marR="10160" indent="-29591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Place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Peíson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PeísonID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in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ľabl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Hous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eig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36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456" y="968010"/>
            <a:ext cx="6480175" cy="523240"/>
          </a:xfrm>
          <a:prstGeom prst="rect">
            <a:avLst/>
          </a:prstGeom>
          <a:solidFill>
            <a:srgbClr val="FFFFFF"/>
          </a:solidFill>
          <a:ln w="12699">
            <a:solidFill>
              <a:srgbClr val="B84742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Sľe</a:t>
            </a:r>
            <a:r>
              <a:rPr dirty="0" sz="2800" spc="-16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85" b="1">
                <a:solidFill>
                  <a:srgbClr val="212121"/>
                </a:solidFill>
                <a:latin typeface="Roboto Bk"/>
                <a:cs typeface="Roboto Bk"/>
              </a:rPr>
              <a:t>4</a:t>
            </a: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0" b="1">
                <a:solidFill>
                  <a:srgbClr val="212121"/>
                </a:solidFill>
                <a:latin typeface="Roboto Bk"/>
                <a:cs typeface="Roboto Bk"/>
              </a:rPr>
              <a:t>Reduc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8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180" b="1">
                <a:solidFill>
                  <a:srgbClr val="B84742"/>
                </a:solidFill>
                <a:latin typeface="Arial"/>
                <a:cs typeface="Arial"/>
              </a:rPr>
              <a:t>1:</a:t>
            </a:r>
            <a:r>
              <a:rPr dirty="0" sz="2800" spc="-28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Mappin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Ca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dinalit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81213" y="1744988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559435">
              <a:lnSpc>
                <a:spcPct val="100000"/>
              </a:lnSpc>
              <a:spcBef>
                <a:spcPts val="645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House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6163" y="863444"/>
            <a:ext cx="1734185" cy="882015"/>
          </a:xfrm>
          <a:custGeom>
            <a:avLst/>
            <a:gdLst/>
            <a:ahLst/>
            <a:cxnLst/>
            <a:rect l="l" t="t" r="r" b="b"/>
            <a:pathLst>
              <a:path w="1734184" h="882014">
                <a:moveTo>
                  <a:pt x="731519" y="422909"/>
                </a:moveTo>
                <a:lnTo>
                  <a:pt x="1734119" y="881609"/>
                </a:lnTo>
              </a:path>
              <a:path w="1734184" h="882014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5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2" y="14778"/>
                </a:lnTo>
                <a:lnTo>
                  <a:pt x="526159" y="8445"/>
                </a:lnTo>
                <a:lnTo>
                  <a:pt x="592513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69" y="967"/>
                </a:lnTo>
                <a:lnTo>
                  <a:pt x="870525" y="3812"/>
                </a:lnTo>
                <a:lnTo>
                  <a:pt x="936879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69" y="32188"/>
                </a:lnTo>
                <a:lnTo>
                  <a:pt x="1174153" y="43089"/>
                </a:lnTo>
                <a:lnTo>
                  <a:pt x="1224903" y="55334"/>
                </a:lnTo>
                <a:lnTo>
                  <a:pt x="1271612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2" y="354073"/>
                </a:lnTo>
                <a:lnTo>
                  <a:pt x="1224903" y="367575"/>
                </a:lnTo>
                <a:lnTo>
                  <a:pt x="1174153" y="379820"/>
                </a:lnTo>
                <a:lnTo>
                  <a:pt x="1119669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79" y="414464"/>
                </a:lnTo>
                <a:lnTo>
                  <a:pt x="870525" y="419097"/>
                </a:lnTo>
                <a:lnTo>
                  <a:pt x="801969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3" y="419097"/>
                </a:lnTo>
                <a:lnTo>
                  <a:pt x="526159" y="414464"/>
                </a:lnTo>
                <a:lnTo>
                  <a:pt x="462312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5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631955" y="915894"/>
            <a:ext cx="791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HouseID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79725" y="875209"/>
            <a:ext cx="1546225" cy="422909"/>
          </a:xfrm>
          <a:custGeom>
            <a:avLst/>
            <a:gdLst/>
            <a:ahLst/>
            <a:cxnLst/>
            <a:rect l="l" t="t" r="r" b="b"/>
            <a:pathLst>
              <a:path w="1546225" h="422909">
                <a:moveTo>
                  <a:pt x="0" y="211454"/>
                </a:moveTo>
                <a:lnTo>
                  <a:pt x="3158" y="192208"/>
                </a:lnTo>
                <a:lnTo>
                  <a:pt x="12453" y="173445"/>
                </a:lnTo>
                <a:lnTo>
                  <a:pt x="48358" y="137671"/>
                </a:lnTo>
                <a:lnTo>
                  <a:pt x="105532" y="104729"/>
                </a:lnTo>
                <a:lnTo>
                  <a:pt x="141412" y="89507"/>
                </a:lnTo>
                <a:lnTo>
                  <a:pt x="181791" y="75217"/>
                </a:lnTo>
                <a:lnTo>
                  <a:pt x="226396" y="61933"/>
                </a:lnTo>
                <a:lnTo>
                  <a:pt x="274953" y="49731"/>
                </a:lnTo>
                <a:lnTo>
                  <a:pt x="327190" y="38685"/>
                </a:lnTo>
                <a:lnTo>
                  <a:pt x="382835" y="28869"/>
                </a:lnTo>
                <a:lnTo>
                  <a:pt x="441613" y="20359"/>
                </a:lnTo>
                <a:lnTo>
                  <a:pt x="503252" y="13229"/>
                </a:lnTo>
                <a:lnTo>
                  <a:pt x="567480" y="7553"/>
                </a:lnTo>
                <a:lnTo>
                  <a:pt x="634024" y="3406"/>
                </a:lnTo>
                <a:lnTo>
                  <a:pt x="702609" y="864"/>
                </a:lnTo>
                <a:lnTo>
                  <a:pt x="772965" y="0"/>
                </a:lnTo>
                <a:lnTo>
                  <a:pt x="843321" y="864"/>
                </a:lnTo>
                <a:lnTo>
                  <a:pt x="911907" y="3406"/>
                </a:lnTo>
                <a:lnTo>
                  <a:pt x="978450" y="7553"/>
                </a:lnTo>
                <a:lnTo>
                  <a:pt x="1042678" y="13229"/>
                </a:lnTo>
                <a:lnTo>
                  <a:pt x="1104317" y="20359"/>
                </a:lnTo>
                <a:lnTo>
                  <a:pt x="1163096" y="28869"/>
                </a:lnTo>
                <a:lnTo>
                  <a:pt x="1218740" y="38685"/>
                </a:lnTo>
                <a:lnTo>
                  <a:pt x="1270977" y="49731"/>
                </a:lnTo>
                <a:lnTo>
                  <a:pt x="1319534" y="61933"/>
                </a:lnTo>
                <a:lnTo>
                  <a:pt x="1364139" y="75217"/>
                </a:lnTo>
                <a:lnTo>
                  <a:pt x="1404518" y="89507"/>
                </a:lnTo>
                <a:lnTo>
                  <a:pt x="1440398" y="104729"/>
                </a:lnTo>
                <a:lnTo>
                  <a:pt x="1497572" y="137671"/>
                </a:lnTo>
                <a:lnTo>
                  <a:pt x="1533477" y="173445"/>
                </a:lnTo>
                <a:lnTo>
                  <a:pt x="1545931" y="211454"/>
                </a:lnTo>
                <a:lnTo>
                  <a:pt x="1533477" y="249464"/>
                </a:lnTo>
                <a:lnTo>
                  <a:pt x="1497572" y="285238"/>
                </a:lnTo>
                <a:lnTo>
                  <a:pt x="1440398" y="318180"/>
                </a:lnTo>
                <a:lnTo>
                  <a:pt x="1404518" y="333402"/>
                </a:lnTo>
                <a:lnTo>
                  <a:pt x="1364139" y="347692"/>
                </a:lnTo>
                <a:lnTo>
                  <a:pt x="1319534" y="360976"/>
                </a:lnTo>
                <a:lnTo>
                  <a:pt x="1270977" y="373178"/>
                </a:lnTo>
                <a:lnTo>
                  <a:pt x="1218740" y="384224"/>
                </a:lnTo>
                <a:lnTo>
                  <a:pt x="1163096" y="394040"/>
                </a:lnTo>
                <a:lnTo>
                  <a:pt x="1104317" y="402550"/>
                </a:lnTo>
                <a:lnTo>
                  <a:pt x="1042678" y="409680"/>
                </a:lnTo>
                <a:lnTo>
                  <a:pt x="978450" y="415356"/>
                </a:lnTo>
                <a:lnTo>
                  <a:pt x="911907" y="419503"/>
                </a:lnTo>
                <a:lnTo>
                  <a:pt x="843321" y="422045"/>
                </a:lnTo>
                <a:lnTo>
                  <a:pt x="772965" y="422909"/>
                </a:lnTo>
                <a:lnTo>
                  <a:pt x="702609" y="422045"/>
                </a:lnTo>
                <a:lnTo>
                  <a:pt x="634024" y="419503"/>
                </a:lnTo>
                <a:lnTo>
                  <a:pt x="567480" y="415356"/>
                </a:lnTo>
                <a:lnTo>
                  <a:pt x="503252" y="409680"/>
                </a:lnTo>
                <a:lnTo>
                  <a:pt x="441613" y="402550"/>
                </a:lnTo>
                <a:lnTo>
                  <a:pt x="382835" y="394040"/>
                </a:lnTo>
                <a:lnTo>
                  <a:pt x="327190" y="384224"/>
                </a:lnTo>
                <a:lnTo>
                  <a:pt x="274953" y="373178"/>
                </a:lnTo>
                <a:lnTo>
                  <a:pt x="226396" y="360976"/>
                </a:lnTo>
                <a:lnTo>
                  <a:pt x="181791" y="347692"/>
                </a:lnTo>
                <a:lnTo>
                  <a:pt x="141412" y="333402"/>
                </a:lnTo>
                <a:lnTo>
                  <a:pt x="105532" y="318180"/>
                </a:lnTo>
                <a:lnTo>
                  <a:pt x="48358" y="285238"/>
                </a:lnTo>
                <a:lnTo>
                  <a:pt x="12453" y="249464"/>
                </a:lnTo>
                <a:lnTo>
                  <a:pt x="3158" y="230701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703900" y="927661"/>
            <a:ext cx="697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HName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30298" y="1297988"/>
            <a:ext cx="1059180" cy="447040"/>
          </a:xfrm>
          <a:custGeom>
            <a:avLst/>
            <a:gdLst/>
            <a:ahLst/>
            <a:cxnLst/>
            <a:rect l="l" t="t" r="r" b="b"/>
            <a:pathLst>
              <a:path w="1059179" h="447039">
                <a:moveTo>
                  <a:pt x="1058999" y="0"/>
                </a:moveTo>
                <a:lnTo>
                  <a:pt x="0" y="446999"/>
                </a:lnTo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181213" y="3214147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532765">
              <a:lnSpc>
                <a:spcPct val="100000"/>
              </a:lnSpc>
              <a:spcBef>
                <a:spcPts val="645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Peíson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71276" y="2465280"/>
            <a:ext cx="3764279" cy="1994535"/>
            <a:chOff x="8071276" y="2465280"/>
            <a:chExt cx="3764279" cy="1994535"/>
          </a:xfrm>
        </p:grpSpPr>
        <p:sp>
          <p:nvSpPr>
            <p:cNvPr id="22" name="object 22"/>
            <p:cNvSpPr/>
            <p:nvPr/>
          </p:nvSpPr>
          <p:spPr>
            <a:xfrm>
              <a:off x="8085563" y="3680785"/>
              <a:ext cx="3735704" cy="764540"/>
            </a:xfrm>
            <a:custGeom>
              <a:avLst/>
              <a:gdLst/>
              <a:ahLst/>
              <a:cxnLst/>
              <a:rect l="l" t="t" r="r" b="b"/>
              <a:pathLst>
                <a:path w="3735704" h="764539">
                  <a:moveTo>
                    <a:pt x="0" y="552854"/>
                  </a:moveTo>
                  <a:lnTo>
                    <a:pt x="3348" y="532490"/>
                  </a:lnTo>
                  <a:lnTo>
                    <a:pt x="13190" y="512673"/>
                  </a:lnTo>
                  <a:lnTo>
                    <a:pt x="51126" y="475037"/>
                  </a:lnTo>
                  <a:lnTo>
                    <a:pt x="111356" y="440655"/>
                  </a:lnTo>
                  <a:lnTo>
                    <a:pt x="149064" y="424906"/>
                  </a:lnTo>
                  <a:lnTo>
                    <a:pt x="191426" y="410236"/>
                  </a:lnTo>
                  <a:lnTo>
                    <a:pt x="238136" y="396734"/>
                  </a:lnTo>
                  <a:lnTo>
                    <a:pt x="288885" y="384489"/>
                  </a:lnTo>
                  <a:lnTo>
                    <a:pt x="343369" y="373588"/>
                  </a:lnTo>
                  <a:lnTo>
                    <a:pt x="401281" y="364122"/>
                  </a:lnTo>
                  <a:lnTo>
                    <a:pt x="462313" y="356178"/>
                  </a:lnTo>
                  <a:lnTo>
                    <a:pt x="526160" y="349846"/>
                  </a:lnTo>
                  <a:lnTo>
                    <a:pt x="592514" y="345212"/>
                  </a:lnTo>
                  <a:lnTo>
                    <a:pt x="661070" y="342367"/>
                  </a:lnTo>
                  <a:lnTo>
                    <a:pt x="731520" y="341399"/>
                  </a:lnTo>
                  <a:lnTo>
                    <a:pt x="801970" y="342367"/>
                  </a:lnTo>
                  <a:lnTo>
                    <a:pt x="870526" y="345212"/>
                  </a:lnTo>
                  <a:lnTo>
                    <a:pt x="936880" y="349846"/>
                  </a:lnTo>
                  <a:lnTo>
                    <a:pt x="1000727" y="356178"/>
                  </a:lnTo>
                  <a:lnTo>
                    <a:pt x="1061759" y="364122"/>
                  </a:lnTo>
                  <a:lnTo>
                    <a:pt x="1119670" y="373588"/>
                  </a:lnTo>
                  <a:lnTo>
                    <a:pt x="1174154" y="384489"/>
                  </a:lnTo>
                  <a:lnTo>
                    <a:pt x="1224904" y="396734"/>
                  </a:lnTo>
                  <a:lnTo>
                    <a:pt x="1271613" y="410236"/>
                  </a:lnTo>
                  <a:lnTo>
                    <a:pt x="1313975" y="424906"/>
                  </a:lnTo>
                  <a:lnTo>
                    <a:pt x="1351683" y="440655"/>
                  </a:lnTo>
                  <a:lnTo>
                    <a:pt x="1411913" y="475037"/>
                  </a:lnTo>
                  <a:lnTo>
                    <a:pt x="1449849" y="512673"/>
                  </a:lnTo>
                  <a:lnTo>
                    <a:pt x="1463039" y="552854"/>
                  </a:lnTo>
                  <a:lnTo>
                    <a:pt x="1449849" y="593036"/>
                  </a:lnTo>
                  <a:lnTo>
                    <a:pt x="1411913" y="630672"/>
                  </a:lnTo>
                  <a:lnTo>
                    <a:pt x="1351683" y="665054"/>
                  </a:lnTo>
                  <a:lnTo>
                    <a:pt x="1313975" y="680803"/>
                  </a:lnTo>
                  <a:lnTo>
                    <a:pt x="1271613" y="695473"/>
                  </a:lnTo>
                  <a:lnTo>
                    <a:pt x="1224904" y="708975"/>
                  </a:lnTo>
                  <a:lnTo>
                    <a:pt x="1174154" y="721221"/>
                  </a:lnTo>
                  <a:lnTo>
                    <a:pt x="1119670" y="732121"/>
                  </a:lnTo>
                  <a:lnTo>
                    <a:pt x="1061759" y="741587"/>
                  </a:lnTo>
                  <a:lnTo>
                    <a:pt x="1000727" y="749531"/>
                  </a:lnTo>
                  <a:lnTo>
                    <a:pt x="936880" y="755864"/>
                  </a:lnTo>
                  <a:lnTo>
                    <a:pt x="870526" y="760497"/>
                  </a:lnTo>
                  <a:lnTo>
                    <a:pt x="801970" y="763342"/>
                  </a:lnTo>
                  <a:lnTo>
                    <a:pt x="731520" y="764309"/>
                  </a:lnTo>
                  <a:lnTo>
                    <a:pt x="661070" y="763342"/>
                  </a:lnTo>
                  <a:lnTo>
                    <a:pt x="592514" y="760497"/>
                  </a:lnTo>
                  <a:lnTo>
                    <a:pt x="526160" y="755864"/>
                  </a:lnTo>
                  <a:lnTo>
                    <a:pt x="462313" y="749531"/>
                  </a:lnTo>
                  <a:lnTo>
                    <a:pt x="401281" y="741587"/>
                  </a:lnTo>
                  <a:lnTo>
                    <a:pt x="343369" y="732121"/>
                  </a:lnTo>
                  <a:lnTo>
                    <a:pt x="288885" y="721221"/>
                  </a:lnTo>
                  <a:lnTo>
                    <a:pt x="238136" y="708975"/>
                  </a:lnTo>
                  <a:lnTo>
                    <a:pt x="191426" y="695473"/>
                  </a:lnTo>
                  <a:lnTo>
                    <a:pt x="149064" y="680803"/>
                  </a:lnTo>
                  <a:lnTo>
                    <a:pt x="111356" y="665054"/>
                  </a:lnTo>
                  <a:lnTo>
                    <a:pt x="51126" y="630672"/>
                  </a:lnTo>
                  <a:lnTo>
                    <a:pt x="13190" y="593036"/>
                  </a:lnTo>
                  <a:lnTo>
                    <a:pt x="3348" y="573219"/>
                  </a:lnTo>
                  <a:lnTo>
                    <a:pt x="0" y="552854"/>
                  </a:lnTo>
                  <a:close/>
                </a:path>
                <a:path w="3735704" h="764539">
                  <a:moveTo>
                    <a:pt x="2272101" y="552854"/>
                  </a:moveTo>
                  <a:lnTo>
                    <a:pt x="2275450" y="532490"/>
                  </a:lnTo>
                  <a:lnTo>
                    <a:pt x="2285291" y="512673"/>
                  </a:lnTo>
                  <a:lnTo>
                    <a:pt x="2323228" y="475037"/>
                  </a:lnTo>
                  <a:lnTo>
                    <a:pt x="2383457" y="440655"/>
                  </a:lnTo>
                  <a:lnTo>
                    <a:pt x="2421166" y="424906"/>
                  </a:lnTo>
                  <a:lnTo>
                    <a:pt x="2463528" y="410236"/>
                  </a:lnTo>
                  <a:lnTo>
                    <a:pt x="2510238" y="396734"/>
                  </a:lnTo>
                  <a:lnTo>
                    <a:pt x="2560987" y="384489"/>
                  </a:lnTo>
                  <a:lnTo>
                    <a:pt x="2615471" y="373588"/>
                  </a:lnTo>
                  <a:lnTo>
                    <a:pt x="2673383" y="364122"/>
                  </a:lnTo>
                  <a:lnTo>
                    <a:pt x="2734415" y="356178"/>
                  </a:lnTo>
                  <a:lnTo>
                    <a:pt x="2798261" y="349846"/>
                  </a:lnTo>
                  <a:lnTo>
                    <a:pt x="2864616" y="345212"/>
                  </a:lnTo>
                  <a:lnTo>
                    <a:pt x="2933171" y="342367"/>
                  </a:lnTo>
                  <a:lnTo>
                    <a:pt x="3003621" y="341399"/>
                  </a:lnTo>
                  <a:lnTo>
                    <a:pt x="3074072" y="342367"/>
                  </a:lnTo>
                  <a:lnTo>
                    <a:pt x="3142627" y="345212"/>
                  </a:lnTo>
                  <a:lnTo>
                    <a:pt x="3208982" y="349846"/>
                  </a:lnTo>
                  <a:lnTo>
                    <a:pt x="3272828" y="356178"/>
                  </a:lnTo>
                  <a:lnTo>
                    <a:pt x="3333860" y="364122"/>
                  </a:lnTo>
                  <a:lnTo>
                    <a:pt x="3391772" y="373588"/>
                  </a:lnTo>
                  <a:lnTo>
                    <a:pt x="3446256" y="384489"/>
                  </a:lnTo>
                  <a:lnTo>
                    <a:pt x="3497005" y="396734"/>
                  </a:lnTo>
                  <a:lnTo>
                    <a:pt x="3543715" y="410236"/>
                  </a:lnTo>
                  <a:lnTo>
                    <a:pt x="3586077" y="424906"/>
                  </a:lnTo>
                  <a:lnTo>
                    <a:pt x="3623785" y="440655"/>
                  </a:lnTo>
                  <a:lnTo>
                    <a:pt x="3684015" y="475037"/>
                  </a:lnTo>
                  <a:lnTo>
                    <a:pt x="3721951" y="512673"/>
                  </a:lnTo>
                  <a:lnTo>
                    <a:pt x="3735142" y="552854"/>
                  </a:lnTo>
                  <a:lnTo>
                    <a:pt x="3721951" y="593036"/>
                  </a:lnTo>
                  <a:lnTo>
                    <a:pt x="3684015" y="630672"/>
                  </a:lnTo>
                  <a:lnTo>
                    <a:pt x="3623785" y="665054"/>
                  </a:lnTo>
                  <a:lnTo>
                    <a:pt x="3586077" y="680803"/>
                  </a:lnTo>
                  <a:lnTo>
                    <a:pt x="3543715" y="695473"/>
                  </a:lnTo>
                  <a:lnTo>
                    <a:pt x="3497005" y="708975"/>
                  </a:lnTo>
                  <a:lnTo>
                    <a:pt x="3446256" y="721221"/>
                  </a:lnTo>
                  <a:lnTo>
                    <a:pt x="3391772" y="732121"/>
                  </a:lnTo>
                  <a:lnTo>
                    <a:pt x="3333860" y="741587"/>
                  </a:lnTo>
                  <a:lnTo>
                    <a:pt x="3272828" y="749531"/>
                  </a:lnTo>
                  <a:lnTo>
                    <a:pt x="3208982" y="755864"/>
                  </a:lnTo>
                  <a:lnTo>
                    <a:pt x="3142627" y="760497"/>
                  </a:lnTo>
                  <a:lnTo>
                    <a:pt x="3074072" y="763342"/>
                  </a:lnTo>
                  <a:lnTo>
                    <a:pt x="3003621" y="764309"/>
                  </a:lnTo>
                  <a:lnTo>
                    <a:pt x="2933171" y="763342"/>
                  </a:lnTo>
                  <a:lnTo>
                    <a:pt x="2864616" y="760497"/>
                  </a:lnTo>
                  <a:lnTo>
                    <a:pt x="2798261" y="755864"/>
                  </a:lnTo>
                  <a:lnTo>
                    <a:pt x="2734415" y="749531"/>
                  </a:lnTo>
                  <a:lnTo>
                    <a:pt x="2673383" y="741587"/>
                  </a:lnTo>
                  <a:lnTo>
                    <a:pt x="2615471" y="732121"/>
                  </a:lnTo>
                  <a:lnTo>
                    <a:pt x="2560987" y="721221"/>
                  </a:lnTo>
                  <a:lnTo>
                    <a:pt x="2510238" y="708975"/>
                  </a:lnTo>
                  <a:lnTo>
                    <a:pt x="2463528" y="695473"/>
                  </a:lnTo>
                  <a:lnTo>
                    <a:pt x="2421166" y="680803"/>
                  </a:lnTo>
                  <a:lnTo>
                    <a:pt x="2383457" y="665054"/>
                  </a:lnTo>
                  <a:lnTo>
                    <a:pt x="2323228" y="630672"/>
                  </a:lnTo>
                  <a:lnTo>
                    <a:pt x="2285291" y="593036"/>
                  </a:lnTo>
                  <a:lnTo>
                    <a:pt x="2275450" y="573219"/>
                  </a:lnTo>
                  <a:lnTo>
                    <a:pt x="2272101" y="552854"/>
                  </a:lnTo>
                  <a:close/>
                </a:path>
                <a:path w="3735704" h="764539">
                  <a:moveTo>
                    <a:pt x="1942020" y="0"/>
                  </a:moveTo>
                  <a:lnTo>
                    <a:pt x="731520" y="341399"/>
                  </a:lnTo>
                </a:path>
                <a:path w="3735704" h="764539">
                  <a:moveTo>
                    <a:pt x="1950621" y="0"/>
                  </a:moveTo>
                  <a:lnTo>
                    <a:pt x="3003621" y="341399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982890" y="2479568"/>
              <a:ext cx="2103120" cy="457200"/>
            </a:xfrm>
            <a:custGeom>
              <a:avLst/>
              <a:gdLst/>
              <a:ahLst/>
              <a:cxnLst/>
              <a:rect l="l" t="t" r="r" b="b"/>
              <a:pathLst>
                <a:path w="2103120" h="457200">
                  <a:moveTo>
                    <a:pt x="0" y="228599"/>
                  </a:moveTo>
                  <a:lnTo>
                    <a:pt x="1051560" y="0"/>
                  </a:lnTo>
                  <a:lnTo>
                    <a:pt x="2103120" y="228599"/>
                  </a:lnTo>
                  <a:lnTo>
                    <a:pt x="1051560" y="457199"/>
                  </a:lnTo>
                  <a:lnTo>
                    <a:pt x="0" y="228599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710104" y="2549164"/>
            <a:ext cx="64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Having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899075" y="2187900"/>
            <a:ext cx="4032885" cy="3148330"/>
            <a:chOff x="7899075" y="2187900"/>
            <a:chExt cx="4032885" cy="3148330"/>
          </a:xfrm>
        </p:grpSpPr>
        <p:sp>
          <p:nvSpPr>
            <p:cNvPr id="26" name="object 26"/>
            <p:cNvSpPr/>
            <p:nvPr/>
          </p:nvSpPr>
          <p:spPr>
            <a:xfrm>
              <a:off x="10030298" y="2202188"/>
              <a:ext cx="5715" cy="267970"/>
            </a:xfrm>
            <a:custGeom>
              <a:avLst/>
              <a:gdLst/>
              <a:ahLst/>
              <a:cxnLst/>
              <a:rect l="l" t="t" r="r" b="b"/>
              <a:pathLst>
                <a:path w="5715" h="267969">
                  <a:moveTo>
                    <a:pt x="2849" y="-14287"/>
                  </a:moveTo>
                  <a:lnTo>
                    <a:pt x="2849" y="282187"/>
                  </a:lnTo>
                </a:path>
              </a:pathLst>
            </a:custGeom>
            <a:ln w="342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71365" y="2922480"/>
              <a:ext cx="122960" cy="2643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903838" y="4691030"/>
              <a:ext cx="4023360" cy="640080"/>
            </a:xfrm>
            <a:custGeom>
              <a:avLst/>
              <a:gdLst/>
              <a:ahLst/>
              <a:cxnLst/>
              <a:rect l="l" t="t" r="r" b="b"/>
              <a:pathLst>
                <a:path w="4023359" h="640079">
                  <a:moveTo>
                    <a:pt x="3983354" y="640080"/>
                  </a:moveTo>
                  <a:lnTo>
                    <a:pt x="40004" y="640080"/>
                  </a:lnTo>
                  <a:lnTo>
                    <a:pt x="24433" y="636936"/>
                  </a:lnTo>
                  <a:lnTo>
                    <a:pt x="11717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5"/>
                  </a:lnTo>
                  <a:lnTo>
                    <a:pt x="3143" y="24433"/>
                  </a:lnTo>
                  <a:lnTo>
                    <a:pt x="11717" y="11717"/>
                  </a:lnTo>
                  <a:lnTo>
                    <a:pt x="24433" y="3143"/>
                  </a:lnTo>
                  <a:lnTo>
                    <a:pt x="40004" y="0"/>
                  </a:lnTo>
                  <a:lnTo>
                    <a:pt x="3983354" y="0"/>
                  </a:lnTo>
                  <a:lnTo>
                    <a:pt x="4020313" y="24696"/>
                  </a:lnTo>
                  <a:lnTo>
                    <a:pt x="4023359" y="40005"/>
                  </a:lnTo>
                  <a:lnTo>
                    <a:pt x="4023359" y="600074"/>
                  </a:lnTo>
                  <a:lnTo>
                    <a:pt x="4020215" y="615646"/>
                  </a:lnTo>
                  <a:lnTo>
                    <a:pt x="4011642" y="628362"/>
                  </a:lnTo>
                  <a:lnTo>
                    <a:pt x="3998926" y="636936"/>
                  </a:lnTo>
                  <a:lnTo>
                    <a:pt x="3983354" y="640080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03838" y="4691030"/>
              <a:ext cx="4023360" cy="640080"/>
            </a:xfrm>
            <a:custGeom>
              <a:avLst/>
              <a:gdLst/>
              <a:ahLst/>
              <a:cxnLst/>
              <a:rect l="l" t="t" r="r" b="b"/>
              <a:pathLst>
                <a:path w="4023359" h="640079">
                  <a:moveTo>
                    <a:pt x="0" y="40005"/>
                  </a:moveTo>
                  <a:lnTo>
                    <a:pt x="3143" y="24433"/>
                  </a:lnTo>
                  <a:lnTo>
                    <a:pt x="11717" y="11717"/>
                  </a:lnTo>
                  <a:lnTo>
                    <a:pt x="24433" y="3143"/>
                  </a:lnTo>
                  <a:lnTo>
                    <a:pt x="40004" y="0"/>
                  </a:lnTo>
                  <a:lnTo>
                    <a:pt x="3983354" y="0"/>
                  </a:lnTo>
                  <a:lnTo>
                    <a:pt x="4020313" y="24696"/>
                  </a:lnTo>
                  <a:lnTo>
                    <a:pt x="4023359" y="40005"/>
                  </a:lnTo>
                  <a:lnTo>
                    <a:pt x="4023359" y="600074"/>
                  </a:lnTo>
                  <a:lnTo>
                    <a:pt x="4020215" y="615646"/>
                  </a:lnTo>
                  <a:lnTo>
                    <a:pt x="4011642" y="628362"/>
                  </a:lnTo>
                  <a:lnTo>
                    <a:pt x="3998926" y="636936"/>
                  </a:lnTo>
                  <a:lnTo>
                    <a:pt x="3983354" y="640080"/>
                  </a:lnTo>
                  <a:lnTo>
                    <a:pt x="40004" y="640080"/>
                  </a:lnTo>
                  <a:lnTo>
                    <a:pt x="24433" y="636936"/>
                  </a:lnTo>
                  <a:lnTo>
                    <a:pt x="11717" y="628362"/>
                  </a:lnTo>
                  <a:lnTo>
                    <a:pt x="3143" y="615646"/>
                  </a:lnTo>
                  <a:lnTo>
                    <a:pt x="0" y="600074"/>
                  </a:lnTo>
                  <a:lnTo>
                    <a:pt x="0" y="40005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304236" y="4074636"/>
            <a:ext cx="3220720" cy="121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2456180" algn="l"/>
              </a:tabLst>
            </a:pPr>
            <a:r>
              <a:rPr dirty="0" u="heavy" sz="1800" spc="-11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PeísonID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PName</a:t>
            </a:r>
            <a:endParaRPr sz="18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2400">
              <a:latin typeface="Roboto Bk"/>
              <a:cs typeface="Roboto Bk"/>
            </a:endParaRPr>
          </a:p>
          <a:p>
            <a:pPr marL="12700" marR="5080" indent="396875">
              <a:lnSpc>
                <a:spcPct val="100000"/>
              </a:lnSpc>
            </a:pP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eíso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7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</a:t>
            </a:r>
            <a:r>
              <a:rPr dirty="0" u="heavy" sz="1800" spc="-9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eísonI</a:t>
            </a:r>
            <a:r>
              <a:rPr dirty="0" u="heavy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PName)  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Hous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HouseI</a:t>
            </a:r>
            <a:r>
              <a:rPr dirty="0" u="heavy" sz="1800" spc="-14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Hname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eísonID)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40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547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80678" y="6621326"/>
            <a:ext cx="2905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01CĽ0407(DBMS)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3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1337" y="662132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 b="1">
                <a:solidFill>
                  <a:srgbClr val="363636"/>
                </a:solidFill>
                <a:latin typeface="Arial"/>
                <a:cs typeface="Arial"/>
              </a:rPr>
              <a:t>4tı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0"/>
            <a:ext cx="12204700" cy="6612890"/>
            <a:chOff x="-6350" y="0"/>
            <a:chExt cx="12204700" cy="6612890"/>
          </a:xfrm>
        </p:grpSpPr>
        <p:sp>
          <p:nvSpPr>
            <p:cNvPr id="8" name="object 8"/>
            <p:cNvSpPr/>
            <p:nvPr/>
          </p:nvSpPr>
          <p:spPr>
            <a:xfrm>
              <a:off x="0" y="6599901"/>
              <a:ext cx="12192000" cy="12700"/>
            </a:xfrm>
            <a:custGeom>
              <a:avLst/>
              <a:gdLst/>
              <a:ahLst/>
              <a:cxnLst/>
              <a:rect l="l" t="t" r="r" b="b"/>
              <a:pathLst>
                <a:path w="12192000" h="12700">
                  <a:moveTo>
                    <a:pt x="0" y="0"/>
                  </a:moveTo>
                  <a:lnTo>
                    <a:pt x="12191999" y="0"/>
                  </a:lnTo>
                  <a:lnTo>
                    <a:pt x="12191999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71120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12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0821" y="0"/>
              <a:ext cx="2879999" cy="7199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7" cy="66028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-1" y="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6850" y="51003"/>
            <a:ext cx="770128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85">
                <a:solidFill>
                  <a:srgbClr val="363636"/>
                </a:solidFill>
                <a:latin typeface="Arial"/>
                <a:cs typeface="Arial"/>
              </a:rPr>
              <a:t>Reduc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45">
                <a:solidFill>
                  <a:srgbClr val="363636"/>
                </a:solidFill>
                <a:latin typeface="Arial"/>
                <a:cs typeface="Arial"/>
              </a:rPr>
              <a:t>th</a:t>
            </a:r>
            <a:r>
              <a:rPr dirty="0" sz="3400" spc="-28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490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39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00">
                <a:solidFill>
                  <a:srgbClr val="363636"/>
                </a:solidFill>
                <a:latin typeface="Arial"/>
                <a:cs typeface="Arial"/>
              </a:rPr>
              <a:t>databas</a:t>
            </a:r>
            <a:r>
              <a:rPr dirty="0" sz="3400" spc="-305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schema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48" y="1669335"/>
            <a:ext cx="6976109" cy="283781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Con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boľ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entitie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ope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C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eaľ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sepa</a:t>
            </a:r>
            <a:r>
              <a:rPr dirty="0" sz="2400" spc="-12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at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fo</a:t>
            </a:r>
            <a:r>
              <a:rPr dirty="0" sz="2400" spc="-4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elationshi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p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ts val="2735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Place</a:t>
            </a:r>
            <a:r>
              <a:rPr dirty="0" sz="2400" spc="3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3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píimaíy</a:t>
            </a:r>
            <a:r>
              <a:rPr dirty="0" sz="2400" spc="2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B84742"/>
                </a:solidFill>
                <a:latin typeface="Arial"/>
                <a:cs typeface="Arial"/>
              </a:rPr>
              <a:t>fiey</a:t>
            </a:r>
            <a:r>
              <a:rPr dirty="0" sz="2400" spc="2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2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both</a:t>
            </a:r>
            <a:r>
              <a:rPr dirty="0" sz="2400" spc="2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B84742"/>
                </a:solidFill>
                <a:latin typeface="Arial"/>
                <a:cs typeface="Arial"/>
              </a:rPr>
              <a:t>entities</a:t>
            </a:r>
            <a:r>
              <a:rPr dirty="0" sz="2400" spc="2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B84742"/>
                </a:solidFill>
                <a:latin typeface="Arial"/>
                <a:cs typeface="Arial"/>
              </a:rPr>
              <a:t>table</a:t>
            </a:r>
            <a:r>
              <a:rPr dirty="0" sz="2400" spc="33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inľo</a:t>
            </a:r>
            <a:r>
              <a:rPr dirty="0" sz="2400" spc="3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endParaRPr sz="2400">
              <a:latin typeface="Roboto Bk"/>
              <a:cs typeface="Roboto Bk"/>
            </a:endParaRPr>
          </a:p>
          <a:p>
            <a:pPr marL="307975">
              <a:lnSpc>
                <a:spcPts val="2735"/>
              </a:lnSpc>
            </a:pPr>
            <a:r>
              <a:rPr dirty="0" sz="2400" spc="10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elationshi</a:t>
            </a:r>
            <a:r>
              <a:rPr dirty="0" sz="2400" spc="-270" b="1">
                <a:solidFill>
                  <a:srgbClr val="B84742"/>
                </a:solidFill>
                <a:latin typeface="Arial"/>
                <a:cs typeface="Arial"/>
              </a:rPr>
              <a:t>p</a:t>
            </a:r>
            <a:r>
              <a:rPr dirty="0" sz="2400" spc="-400" b="1">
                <a:solidFill>
                  <a:srgbClr val="B84742"/>
                </a:solidFill>
                <a:latin typeface="Arial"/>
                <a:cs typeface="Arial"/>
              </a:rPr>
              <a:t>’</a:t>
            </a:r>
            <a:r>
              <a:rPr dirty="0" sz="2400" spc="-24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tabl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B84742"/>
                </a:solidFill>
                <a:latin typeface="Arial"/>
                <a:cs typeface="Arial"/>
              </a:rPr>
              <a:t>a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fo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eig</a:t>
            </a:r>
            <a:r>
              <a:rPr dirty="0" sz="2400" spc="-235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22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algn="just" marL="307975" marR="5080" indent="-29591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Place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píimaíy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Cusľomeí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CID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Ano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400" spc="3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Has_Accľ</a:t>
            </a:r>
            <a:r>
              <a:rPr dirty="0" sz="2400" spc="3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400" spc="3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Foíeign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20" b="1">
                <a:solidFill>
                  <a:srgbClr val="212121"/>
                </a:solidFill>
                <a:latin typeface="Roboto Bk"/>
                <a:cs typeface="Roboto Bk"/>
              </a:rPr>
              <a:t>key.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456" y="968010"/>
            <a:ext cx="6480175" cy="523240"/>
          </a:xfrm>
          <a:prstGeom prst="rect">
            <a:avLst/>
          </a:prstGeom>
          <a:solidFill>
            <a:srgbClr val="FFFFFF"/>
          </a:solidFill>
          <a:ln w="12699">
            <a:solidFill>
              <a:srgbClr val="B84742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85"/>
              </a:spcBef>
            </a:pP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Sľe</a:t>
            </a:r>
            <a:r>
              <a:rPr dirty="0" sz="2800" spc="-16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85" b="1">
                <a:solidFill>
                  <a:srgbClr val="212121"/>
                </a:solidFill>
                <a:latin typeface="Roboto Bk"/>
                <a:cs typeface="Roboto Bk"/>
              </a:rPr>
              <a:t>5</a:t>
            </a:r>
            <a:r>
              <a:rPr dirty="0" sz="2800" spc="-14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r>
              <a:rPr dirty="0" sz="28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00" b="1">
                <a:solidFill>
                  <a:srgbClr val="212121"/>
                </a:solidFill>
                <a:latin typeface="Roboto Bk"/>
                <a:cs typeface="Roboto Bk"/>
              </a:rPr>
              <a:t>Reduc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8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800" spc="-240" b="1">
                <a:solidFill>
                  <a:srgbClr val="B84742"/>
                </a:solidFill>
                <a:latin typeface="Arial"/>
                <a:cs typeface="Arial"/>
              </a:rPr>
              <a:t>N:</a:t>
            </a:r>
            <a:r>
              <a:rPr dirty="0" sz="2800" spc="-320" b="1">
                <a:solidFill>
                  <a:srgbClr val="B84742"/>
                </a:solidFill>
                <a:latin typeface="Arial"/>
                <a:cs typeface="Arial"/>
              </a:rPr>
              <a:t>N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65" b="1">
                <a:solidFill>
                  <a:srgbClr val="B84742"/>
                </a:solidFill>
                <a:latin typeface="Arial"/>
                <a:cs typeface="Arial"/>
              </a:rPr>
              <a:t>Mappin</a:t>
            </a:r>
            <a:r>
              <a:rPr dirty="0" sz="2800" spc="-270" b="1">
                <a:solidFill>
                  <a:srgbClr val="B84742"/>
                </a:solidFill>
                <a:latin typeface="Arial"/>
                <a:cs typeface="Arial"/>
              </a:rPr>
              <a:t>g</a:t>
            </a:r>
            <a:r>
              <a:rPr dirty="0" sz="2800" spc="-14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800" spc="-220" b="1">
                <a:solidFill>
                  <a:srgbClr val="B84742"/>
                </a:solidFill>
                <a:latin typeface="Arial"/>
                <a:cs typeface="Arial"/>
              </a:rPr>
              <a:t>Ca</a:t>
            </a:r>
            <a:r>
              <a:rPr dirty="0" sz="2800" spc="-12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800" spc="-185" b="1">
                <a:solidFill>
                  <a:srgbClr val="B84742"/>
                </a:solidFill>
                <a:latin typeface="Arial"/>
                <a:cs typeface="Arial"/>
              </a:rPr>
              <a:t>dinalit</a:t>
            </a:r>
            <a:r>
              <a:rPr dirty="0" sz="2800" spc="-210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800" spc="-185" b="1">
                <a:solidFill>
                  <a:srgbClr val="212121"/>
                </a:solidFill>
                <a:latin typeface="Roboto Bk"/>
                <a:cs typeface="Roboto Bk"/>
              </a:rPr>
              <a:t>: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81213" y="1744988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75615">
              <a:lnSpc>
                <a:spcPct val="100000"/>
              </a:lnSpc>
              <a:spcBef>
                <a:spcPts val="645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96163" y="863444"/>
            <a:ext cx="1734185" cy="882015"/>
          </a:xfrm>
          <a:custGeom>
            <a:avLst/>
            <a:gdLst/>
            <a:ahLst/>
            <a:cxnLst/>
            <a:rect l="l" t="t" r="r" b="b"/>
            <a:pathLst>
              <a:path w="1734184" h="882014">
                <a:moveTo>
                  <a:pt x="731519" y="422909"/>
                </a:moveTo>
                <a:lnTo>
                  <a:pt x="1734119" y="881609"/>
                </a:lnTo>
              </a:path>
              <a:path w="1734184" h="882014">
                <a:moveTo>
                  <a:pt x="0" y="211454"/>
                </a:moveTo>
                <a:lnTo>
                  <a:pt x="3348" y="191090"/>
                </a:lnTo>
                <a:lnTo>
                  <a:pt x="13190" y="171273"/>
                </a:lnTo>
                <a:lnTo>
                  <a:pt x="51126" y="133637"/>
                </a:lnTo>
                <a:lnTo>
                  <a:pt x="111356" y="99255"/>
                </a:lnTo>
                <a:lnTo>
                  <a:pt x="149064" y="83506"/>
                </a:lnTo>
                <a:lnTo>
                  <a:pt x="191426" y="68836"/>
                </a:lnTo>
                <a:lnTo>
                  <a:pt x="238135" y="55334"/>
                </a:lnTo>
                <a:lnTo>
                  <a:pt x="288885" y="43089"/>
                </a:lnTo>
                <a:lnTo>
                  <a:pt x="343369" y="32188"/>
                </a:lnTo>
                <a:lnTo>
                  <a:pt x="401280" y="22722"/>
                </a:lnTo>
                <a:lnTo>
                  <a:pt x="462312" y="14778"/>
                </a:lnTo>
                <a:lnTo>
                  <a:pt x="526159" y="8445"/>
                </a:lnTo>
                <a:lnTo>
                  <a:pt x="592513" y="3812"/>
                </a:lnTo>
                <a:lnTo>
                  <a:pt x="661069" y="967"/>
                </a:lnTo>
                <a:lnTo>
                  <a:pt x="731519" y="0"/>
                </a:lnTo>
                <a:lnTo>
                  <a:pt x="801969" y="967"/>
                </a:lnTo>
                <a:lnTo>
                  <a:pt x="870525" y="3812"/>
                </a:lnTo>
                <a:lnTo>
                  <a:pt x="936879" y="8445"/>
                </a:lnTo>
                <a:lnTo>
                  <a:pt x="1000726" y="14778"/>
                </a:lnTo>
                <a:lnTo>
                  <a:pt x="1061758" y="22722"/>
                </a:lnTo>
                <a:lnTo>
                  <a:pt x="1119669" y="32188"/>
                </a:lnTo>
                <a:lnTo>
                  <a:pt x="1174153" y="43089"/>
                </a:lnTo>
                <a:lnTo>
                  <a:pt x="1224903" y="55334"/>
                </a:lnTo>
                <a:lnTo>
                  <a:pt x="1271612" y="68836"/>
                </a:lnTo>
                <a:lnTo>
                  <a:pt x="1313975" y="83506"/>
                </a:lnTo>
                <a:lnTo>
                  <a:pt x="1351683" y="99255"/>
                </a:lnTo>
                <a:lnTo>
                  <a:pt x="1411913" y="133637"/>
                </a:lnTo>
                <a:lnTo>
                  <a:pt x="1449849" y="171273"/>
                </a:lnTo>
                <a:lnTo>
                  <a:pt x="1463039" y="211454"/>
                </a:lnTo>
                <a:lnTo>
                  <a:pt x="1449849" y="251636"/>
                </a:lnTo>
                <a:lnTo>
                  <a:pt x="1411913" y="289272"/>
                </a:lnTo>
                <a:lnTo>
                  <a:pt x="1351683" y="323654"/>
                </a:lnTo>
                <a:lnTo>
                  <a:pt x="1313975" y="339403"/>
                </a:lnTo>
                <a:lnTo>
                  <a:pt x="1271612" y="354073"/>
                </a:lnTo>
                <a:lnTo>
                  <a:pt x="1224903" y="367575"/>
                </a:lnTo>
                <a:lnTo>
                  <a:pt x="1174153" y="379820"/>
                </a:lnTo>
                <a:lnTo>
                  <a:pt x="1119669" y="390721"/>
                </a:lnTo>
                <a:lnTo>
                  <a:pt x="1061758" y="400187"/>
                </a:lnTo>
                <a:lnTo>
                  <a:pt x="1000726" y="408131"/>
                </a:lnTo>
                <a:lnTo>
                  <a:pt x="936879" y="414464"/>
                </a:lnTo>
                <a:lnTo>
                  <a:pt x="870525" y="419097"/>
                </a:lnTo>
                <a:lnTo>
                  <a:pt x="801969" y="421942"/>
                </a:lnTo>
                <a:lnTo>
                  <a:pt x="731519" y="422909"/>
                </a:lnTo>
                <a:lnTo>
                  <a:pt x="661069" y="421942"/>
                </a:lnTo>
                <a:lnTo>
                  <a:pt x="592513" y="419097"/>
                </a:lnTo>
                <a:lnTo>
                  <a:pt x="526159" y="414464"/>
                </a:lnTo>
                <a:lnTo>
                  <a:pt x="462312" y="408131"/>
                </a:lnTo>
                <a:lnTo>
                  <a:pt x="401280" y="400187"/>
                </a:lnTo>
                <a:lnTo>
                  <a:pt x="343369" y="390721"/>
                </a:lnTo>
                <a:lnTo>
                  <a:pt x="288885" y="379820"/>
                </a:lnTo>
                <a:lnTo>
                  <a:pt x="238135" y="367575"/>
                </a:lnTo>
                <a:lnTo>
                  <a:pt x="191426" y="354073"/>
                </a:lnTo>
                <a:lnTo>
                  <a:pt x="149064" y="339403"/>
                </a:lnTo>
                <a:lnTo>
                  <a:pt x="111356" y="323654"/>
                </a:lnTo>
                <a:lnTo>
                  <a:pt x="51126" y="289272"/>
                </a:lnTo>
                <a:lnTo>
                  <a:pt x="13190" y="251636"/>
                </a:lnTo>
                <a:lnTo>
                  <a:pt x="3348" y="231819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734256" y="915894"/>
            <a:ext cx="586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9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AcľNo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279725" y="875209"/>
            <a:ext cx="1546225" cy="422909"/>
          </a:xfrm>
          <a:custGeom>
            <a:avLst/>
            <a:gdLst/>
            <a:ahLst/>
            <a:cxnLst/>
            <a:rect l="l" t="t" r="r" b="b"/>
            <a:pathLst>
              <a:path w="1546225" h="422909">
                <a:moveTo>
                  <a:pt x="0" y="211454"/>
                </a:moveTo>
                <a:lnTo>
                  <a:pt x="3158" y="192208"/>
                </a:lnTo>
                <a:lnTo>
                  <a:pt x="12453" y="173445"/>
                </a:lnTo>
                <a:lnTo>
                  <a:pt x="48358" y="137671"/>
                </a:lnTo>
                <a:lnTo>
                  <a:pt x="105532" y="104729"/>
                </a:lnTo>
                <a:lnTo>
                  <a:pt x="141412" y="89507"/>
                </a:lnTo>
                <a:lnTo>
                  <a:pt x="181791" y="75217"/>
                </a:lnTo>
                <a:lnTo>
                  <a:pt x="226396" y="61933"/>
                </a:lnTo>
                <a:lnTo>
                  <a:pt x="274953" y="49731"/>
                </a:lnTo>
                <a:lnTo>
                  <a:pt x="327190" y="38685"/>
                </a:lnTo>
                <a:lnTo>
                  <a:pt x="382835" y="28869"/>
                </a:lnTo>
                <a:lnTo>
                  <a:pt x="441613" y="20359"/>
                </a:lnTo>
                <a:lnTo>
                  <a:pt x="503252" y="13229"/>
                </a:lnTo>
                <a:lnTo>
                  <a:pt x="567480" y="7553"/>
                </a:lnTo>
                <a:lnTo>
                  <a:pt x="634024" y="3406"/>
                </a:lnTo>
                <a:lnTo>
                  <a:pt x="702609" y="864"/>
                </a:lnTo>
                <a:lnTo>
                  <a:pt x="772965" y="0"/>
                </a:lnTo>
                <a:lnTo>
                  <a:pt x="843321" y="864"/>
                </a:lnTo>
                <a:lnTo>
                  <a:pt x="911907" y="3406"/>
                </a:lnTo>
                <a:lnTo>
                  <a:pt x="978450" y="7553"/>
                </a:lnTo>
                <a:lnTo>
                  <a:pt x="1042678" y="13229"/>
                </a:lnTo>
                <a:lnTo>
                  <a:pt x="1104317" y="20359"/>
                </a:lnTo>
                <a:lnTo>
                  <a:pt x="1163096" y="28869"/>
                </a:lnTo>
                <a:lnTo>
                  <a:pt x="1218740" y="38685"/>
                </a:lnTo>
                <a:lnTo>
                  <a:pt x="1270977" y="49731"/>
                </a:lnTo>
                <a:lnTo>
                  <a:pt x="1319534" y="61933"/>
                </a:lnTo>
                <a:lnTo>
                  <a:pt x="1364139" y="75217"/>
                </a:lnTo>
                <a:lnTo>
                  <a:pt x="1404518" y="89507"/>
                </a:lnTo>
                <a:lnTo>
                  <a:pt x="1440398" y="104729"/>
                </a:lnTo>
                <a:lnTo>
                  <a:pt x="1497572" y="137671"/>
                </a:lnTo>
                <a:lnTo>
                  <a:pt x="1533477" y="173445"/>
                </a:lnTo>
                <a:lnTo>
                  <a:pt x="1545931" y="211454"/>
                </a:lnTo>
                <a:lnTo>
                  <a:pt x="1533477" y="249464"/>
                </a:lnTo>
                <a:lnTo>
                  <a:pt x="1497572" y="285238"/>
                </a:lnTo>
                <a:lnTo>
                  <a:pt x="1440398" y="318180"/>
                </a:lnTo>
                <a:lnTo>
                  <a:pt x="1404518" y="333402"/>
                </a:lnTo>
                <a:lnTo>
                  <a:pt x="1364139" y="347692"/>
                </a:lnTo>
                <a:lnTo>
                  <a:pt x="1319534" y="360976"/>
                </a:lnTo>
                <a:lnTo>
                  <a:pt x="1270977" y="373178"/>
                </a:lnTo>
                <a:lnTo>
                  <a:pt x="1218740" y="384224"/>
                </a:lnTo>
                <a:lnTo>
                  <a:pt x="1163096" y="394040"/>
                </a:lnTo>
                <a:lnTo>
                  <a:pt x="1104317" y="402550"/>
                </a:lnTo>
                <a:lnTo>
                  <a:pt x="1042678" y="409680"/>
                </a:lnTo>
                <a:lnTo>
                  <a:pt x="978450" y="415356"/>
                </a:lnTo>
                <a:lnTo>
                  <a:pt x="911907" y="419503"/>
                </a:lnTo>
                <a:lnTo>
                  <a:pt x="843321" y="422045"/>
                </a:lnTo>
                <a:lnTo>
                  <a:pt x="772965" y="422909"/>
                </a:lnTo>
                <a:lnTo>
                  <a:pt x="702609" y="422045"/>
                </a:lnTo>
                <a:lnTo>
                  <a:pt x="634024" y="419503"/>
                </a:lnTo>
                <a:lnTo>
                  <a:pt x="567480" y="415356"/>
                </a:lnTo>
                <a:lnTo>
                  <a:pt x="503252" y="409680"/>
                </a:lnTo>
                <a:lnTo>
                  <a:pt x="441613" y="402550"/>
                </a:lnTo>
                <a:lnTo>
                  <a:pt x="382835" y="394040"/>
                </a:lnTo>
                <a:lnTo>
                  <a:pt x="327190" y="384224"/>
                </a:lnTo>
                <a:lnTo>
                  <a:pt x="274953" y="373178"/>
                </a:lnTo>
                <a:lnTo>
                  <a:pt x="226396" y="360976"/>
                </a:lnTo>
                <a:lnTo>
                  <a:pt x="181791" y="347692"/>
                </a:lnTo>
                <a:lnTo>
                  <a:pt x="141412" y="333402"/>
                </a:lnTo>
                <a:lnTo>
                  <a:pt x="105532" y="318180"/>
                </a:lnTo>
                <a:lnTo>
                  <a:pt x="48358" y="285238"/>
                </a:lnTo>
                <a:lnTo>
                  <a:pt x="12453" y="249464"/>
                </a:lnTo>
                <a:lnTo>
                  <a:pt x="3158" y="230701"/>
                </a:lnTo>
                <a:lnTo>
                  <a:pt x="0" y="211454"/>
                </a:lnTo>
                <a:close/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680124" y="927661"/>
            <a:ext cx="744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Balance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30298" y="1297988"/>
            <a:ext cx="1059180" cy="447040"/>
          </a:xfrm>
          <a:custGeom>
            <a:avLst/>
            <a:gdLst/>
            <a:ahLst/>
            <a:cxnLst/>
            <a:rect l="l" t="t" r="r" b="b"/>
            <a:pathLst>
              <a:path w="1059179" h="447039">
                <a:moveTo>
                  <a:pt x="1058999" y="0"/>
                </a:moveTo>
                <a:lnTo>
                  <a:pt x="0" y="446999"/>
                </a:lnTo>
              </a:path>
            </a:pathLst>
          </a:custGeom>
          <a:ln w="28574">
            <a:solidFill>
              <a:srgbClr val="1C6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181213" y="3214147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645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071276" y="2465280"/>
            <a:ext cx="3764279" cy="1994535"/>
            <a:chOff x="8071276" y="2465280"/>
            <a:chExt cx="3764279" cy="1994535"/>
          </a:xfrm>
        </p:grpSpPr>
        <p:sp>
          <p:nvSpPr>
            <p:cNvPr id="25" name="object 25"/>
            <p:cNvSpPr/>
            <p:nvPr/>
          </p:nvSpPr>
          <p:spPr>
            <a:xfrm>
              <a:off x="8085563" y="3680785"/>
              <a:ext cx="3735704" cy="764540"/>
            </a:xfrm>
            <a:custGeom>
              <a:avLst/>
              <a:gdLst/>
              <a:ahLst/>
              <a:cxnLst/>
              <a:rect l="l" t="t" r="r" b="b"/>
              <a:pathLst>
                <a:path w="3735704" h="764539">
                  <a:moveTo>
                    <a:pt x="0" y="552854"/>
                  </a:moveTo>
                  <a:lnTo>
                    <a:pt x="3348" y="532490"/>
                  </a:lnTo>
                  <a:lnTo>
                    <a:pt x="13190" y="512673"/>
                  </a:lnTo>
                  <a:lnTo>
                    <a:pt x="51126" y="475037"/>
                  </a:lnTo>
                  <a:lnTo>
                    <a:pt x="111356" y="440655"/>
                  </a:lnTo>
                  <a:lnTo>
                    <a:pt x="149064" y="424906"/>
                  </a:lnTo>
                  <a:lnTo>
                    <a:pt x="191426" y="410236"/>
                  </a:lnTo>
                  <a:lnTo>
                    <a:pt x="238136" y="396734"/>
                  </a:lnTo>
                  <a:lnTo>
                    <a:pt x="288885" y="384489"/>
                  </a:lnTo>
                  <a:lnTo>
                    <a:pt x="343369" y="373588"/>
                  </a:lnTo>
                  <a:lnTo>
                    <a:pt x="401281" y="364122"/>
                  </a:lnTo>
                  <a:lnTo>
                    <a:pt x="462313" y="356178"/>
                  </a:lnTo>
                  <a:lnTo>
                    <a:pt x="526160" y="349846"/>
                  </a:lnTo>
                  <a:lnTo>
                    <a:pt x="592514" y="345212"/>
                  </a:lnTo>
                  <a:lnTo>
                    <a:pt x="661070" y="342367"/>
                  </a:lnTo>
                  <a:lnTo>
                    <a:pt x="731520" y="341399"/>
                  </a:lnTo>
                  <a:lnTo>
                    <a:pt x="801970" y="342367"/>
                  </a:lnTo>
                  <a:lnTo>
                    <a:pt x="870526" y="345212"/>
                  </a:lnTo>
                  <a:lnTo>
                    <a:pt x="936880" y="349846"/>
                  </a:lnTo>
                  <a:lnTo>
                    <a:pt x="1000727" y="356178"/>
                  </a:lnTo>
                  <a:lnTo>
                    <a:pt x="1061759" y="364122"/>
                  </a:lnTo>
                  <a:lnTo>
                    <a:pt x="1119670" y="373588"/>
                  </a:lnTo>
                  <a:lnTo>
                    <a:pt x="1174154" y="384489"/>
                  </a:lnTo>
                  <a:lnTo>
                    <a:pt x="1224904" y="396734"/>
                  </a:lnTo>
                  <a:lnTo>
                    <a:pt x="1271613" y="410236"/>
                  </a:lnTo>
                  <a:lnTo>
                    <a:pt x="1313975" y="424906"/>
                  </a:lnTo>
                  <a:lnTo>
                    <a:pt x="1351683" y="440655"/>
                  </a:lnTo>
                  <a:lnTo>
                    <a:pt x="1411913" y="475037"/>
                  </a:lnTo>
                  <a:lnTo>
                    <a:pt x="1449849" y="512673"/>
                  </a:lnTo>
                  <a:lnTo>
                    <a:pt x="1463039" y="552854"/>
                  </a:lnTo>
                  <a:lnTo>
                    <a:pt x="1449849" y="593036"/>
                  </a:lnTo>
                  <a:lnTo>
                    <a:pt x="1411913" y="630672"/>
                  </a:lnTo>
                  <a:lnTo>
                    <a:pt x="1351683" y="665054"/>
                  </a:lnTo>
                  <a:lnTo>
                    <a:pt x="1313975" y="680803"/>
                  </a:lnTo>
                  <a:lnTo>
                    <a:pt x="1271613" y="695473"/>
                  </a:lnTo>
                  <a:lnTo>
                    <a:pt x="1224904" y="708975"/>
                  </a:lnTo>
                  <a:lnTo>
                    <a:pt x="1174154" y="721221"/>
                  </a:lnTo>
                  <a:lnTo>
                    <a:pt x="1119670" y="732121"/>
                  </a:lnTo>
                  <a:lnTo>
                    <a:pt x="1061759" y="741587"/>
                  </a:lnTo>
                  <a:lnTo>
                    <a:pt x="1000727" y="749531"/>
                  </a:lnTo>
                  <a:lnTo>
                    <a:pt x="936880" y="755864"/>
                  </a:lnTo>
                  <a:lnTo>
                    <a:pt x="870526" y="760497"/>
                  </a:lnTo>
                  <a:lnTo>
                    <a:pt x="801970" y="763342"/>
                  </a:lnTo>
                  <a:lnTo>
                    <a:pt x="731520" y="764309"/>
                  </a:lnTo>
                  <a:lnTo>
                    <a:pt x="661070" y="763342"/>
                  </a:lnTo>
                  <a:lnTo>
                    <a:pt x="592514" y="760497"/>
                  </a:lnTo>
                  <a:lnTo>
                    <a:pt x="526160" y="755864"/>
                  </a:lnTo>
                  <a:lnTo>
                    <a:pt x="462313" y="749531"/>
                  </a:lnTo>
                  <a:lnTo>
                    <a:pt x="401281" y="741587"/>
                  </a:lnTo>
                  <a:lnTo>
                    <a:pt x="343369" y="732121"/>
                  </a:lnTo>
                  <a:lnTo>
                    <a:pt x="288885" y="721221"/>
                  </a:lnTo>
                  <a:lnTo>
                    <a:pt x="238136" y="708975"/>
                  </a:lnTo>
                  <a:lnTo>
                    <a:pt x="191426" y="695473"/>
                  </a:lnTo>
                  <a:lnTo>
                    <a:pt x="149064" y="680803"/>
                  </a:lnTo>
                  <a:lnTo>
                    <a:pt x="111356" y="665054"/>
                  </a:lnTo>
                  <a:lnTo>
                    <a:pt x="51126" y="630672"/>
                  </a:lnTo>
                  <a:lnTo>
                    <a:pt x="13190" y="593036"/>
                  </a:lnTo>
                  <a:lnTo>
                    <a:pt x="3348" y="573219"/>
                  </a:lnTo>
                  <a:lnTo>
                    <a:pt x="0" y="552854"/>
                  </a:lnTo>
                  <a:close/>
                </a:path>
                <a:path w="3735704" h="764539">
                  <a:moveTo>
                    <a:pt x="2272101" y="552854"/>
                  </a:moveTo>
                  <a:lnTo>
                    <a:pt x="2275450" y="532490"/>
                  </a:lnTo>
                  <a:lnTo>
                    <a:pt x="2285291" y="512673"/>
                  </a:lnTo>
                  <a:lnTo>
                    <a:pt x="2323228" y="475037"/>
                  </a:lnTo>
                  <a:lnTo>
                    <a:pt x="2383457" y="440655"/>
                  </a:lnTo>
                  <a:lnTo>
                    <a:pt x="2421166" y="424906"/>
                  </a:lnTo>
                  <a:lnTo>
                    <a:pt x="2463528" y="410236"/>
                  </a:lnTo>
                  <a:lnTo>
                    <a:pt x="2510238" y="396734"/>
                  </a:lnTo>
                  <a:lnTo>
                    <a:pt x="2560987" y="384489"/>
                  </a:lnTo>
                  <a:lnTo>
                    <a:pt x="2615471" y="373588"/>
                  </a:lnTo>
                  <a:lnTo>
                    <a:pt x="2673383" y="364122"/>
                  </a:lnTo>
                  <a:lnTo>
                    <a:pt x="2734415" y="356178"/>
                  </a:lnTo>
                  <a:lnTo>
                    <a:pt x="2798261" y="349846"/>
                  </a:lnTo>
                  <a:lnTo>
                    <a:pt x="2864616" y="345212"/>
                  </a:lnTo>
                  <a:lnTo>
                    <a:pt x="2933171" y="342367"/>
                  </a:lnTo>
                  <a:lnTo>
                    <a:pt x="3003621" y="341399"/>
                  </a:lnTo>
                  <a:lnTo>
                    <a:pt x="3074072" y="342367"/>
                  </a:lnTo>
                  <a:lnTo>
                    <a:pt x="3142627" y="345212"/>
                  </a:lnTo>
                  <a:lnTo>
                    <a:pt x="3208982" y="349846"/>
                  </a:lnTo>
                  <a:lnTo>
                    <a:pt x="3272828" y="356178"/>
                  </a:lnTo>
                  <a:lnTo>
                    <a:pt x="3333860" y="364122"/>
                  </a:lnTo>
                  <a:lnTo>
                    <a:pt x="3391772" y="373588"/>
                  </a:lnTo>
                  <a:lnTo>
                    <a:pt x="3446256" y="384489"/>
                  </a:lnTo>
                  <a:lnTo>
                    <a:pt x="3497005" y="396734"/>
                  </a:lnTo>
                  <a:lnTo>
                    <a:pt x="3543715" y="410236"/>
                  </a:lnTo>
                  <a:lnTo>
                    <a:pt x="3586077" y="424906"/>
                  </a:lnTo>
                  <a:lnTo>
                    <a:pt x="3623785" y="440655"/>
                  </a:lnTo>
                  <a:lnTo>
                    <a:pt x="3684015" y="475037"/>
                  </a:lnTo>
                  <a:lnTo>
                    <a:pt x="3721951" y="512673"/>
                  </a:lnTo>
                  <a:lnTo>
                    <a:pt x="3735142" y="552854"/>
                  </a:lnTo>
                  <a:lnTo>
                    <a:pt x="3721951" y="593036"/>
                  </a:lnTo>
                  <a:lnTo>
                    <a:pt x="3684015" y="630672"/>
                  </a:lnTo>
                  <a:lnTo>
                    <a:pt x="3623785" y="665054"/>
                  </a:lnTo>
                  <a:lnTo>
                    <a:pt x="3586077" y="680803"/>
                  </a:lnTo>
                  <a:lnTo>
                    <a:pt x="3543715" y="695473"/>
                  </a:lnTo>
                  <a:lnTo>
                    <a:pt x="3497005" y="708975"/>
                  </a:lnTo>
                  <a:lnTo>
                    <a:pt x="3446256" y="721221"/>
                  </a:lnTo>
                  <a:lnTo>
                    <a:pt x="3391772" y="732121"/>
                  </a:lnTo>
                  <a:lnTo>
                    <a:pt x="3333860" y="741587"/>
                  </a:lnTo>
                  <a:lnTo>
                    <a:pt x="3272828" y="749531"/>
                  </a:lnTo>
                  <a:lnTo>
                    <a:pt x="3208982" y="755864"/>
                  </a:lnTo>
                  <a:lnTo>
                    <a:pt x="3142627" y="760497"/>
                  </a:lnTo>
                  <a:lnTo>
                    <a:pt x="3074072" y="763342"/>
                  </a:lnTo>
                  <a:lnTo>
                    <a:pt x="3003621" y="764309"/>
                  </a:lnTo>
                  <a:lnTo>
                    <a:pt x="2933171" y="763342"/>
                  </a:lnTo>
                  <a:lnTo>
                    <a:pt x="2864616" y="760497"/>
                  </a:lnTo>
                  <a:lnTo>
                    <a:pt x="2798261" y="755864"/>
                  </a:lnTo>
                  <a:lnTo>
                    <a:pt x="2734415" y="749531"/>
                  </a:lnTo>
                  <a:lnTo>
                    <a:pt x="2673383" y="741587"/>
                  </a:lnTo>
                  <a:lnTo>
                    <a:pt x="2615471" y="732121"/>
                  </a:lnTo>
                  <a:lnTo>
                    <a:pt x="2560987" y="721221"/>
                  </a:lnTo>
                  <a:lnTo>
                    <a:pt x="2510238" y="708975"/>
                  </a:lnTo>
                  <a:lnTo>
                    <a:pt x="2463528" y="695473"/>
                  </a:lnTo>
                  <a:lnTo>
                    <a:pt x="2421166" y="680803"/>
                  </a:lnTo>
                  <a:lnTo>
                    <a:pt x="2383457" y="665054"/>
                  </a:lnTo>
                  <a:lnTo>
                    <a:pt x="2323228" y="630672"/>
                  </a:lnTo>
                  <a:lnTo>
                    <a:pt x="2285291" y="593036"/>
                  </a:lnTo>
                  <a:lnTo>
                    <a:pt x="2275450" y="573219"/>
                  </a:lnTo>
                  <a:lnTo>
                    <a:pt x="2272101" y="552854"/>
                  </a:lnTo>
                  <a:close/>
                </a:path>
                <a:path w="3735704" h="764539">
                  <a:moveTo>
                    <a:pt x="1942020" y="0"/>
                  </a:moveTo>
                  <a:lnTo>
                    <a:pt x="731520" y="341399"/>
                  </a:lnTo>
                </a:path>
                <a:path w="3735704" h="764539">
                  <a:moveTo>
                    <a:pt x="1950621" y="0"/>
                  </a:moveTo>
                  <a:lnTo>
                    <a:pt x="3003621" y="341399"/>
                  </a:lnTo>
                </a:path>
              </a:pathLst>
            </a:custGeom>
            <a:ln w="28574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982890" y="2479568"/>
              <a:ext cx="2103120" cy="457200"/>
            </a:xfrm>
            <a:custGeom>
              <a:avLst/>
              <a:gdLst/>
              <a:ahLst/>
              <a:cxnLst/>
              <a:rect l="l" t="t" r="r" b="b"/>
              <a:pathLst>
                <a:path w="2103120" h="457200">
                  <a:moveTo>
                    <a:pt x="0" y="228599"/>
                  </a:moveTo>
                  <a:lnTo>
                    <a:pt x="1051560" y="0"/>
                  </a:lnTo>
                  <a:lnTo>
                    <a:pt x="2103120" y="228599"/>
                  </a:lnTo>
                  <a:lnTo>
                    <a:pt x="1051560" y="457199"/>
                  </a:lnTo>
                  <a:lnTo>
                    <a:pt x="0" y="228599"/>
                  </a:lnTo>
                  <a:close/>
                </a:path>
              </a:pathLst>
            </a:custGeom>
            <a:ln w="285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592400" y="2549164"/>
            <a:ext cx="8839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Has_Accľ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899075" y="2187900"/>
            <a:ext cx="4032885" cy="3422650"/>
            <a:chOff x="7899075" y="2187900"/>
            <a:chExt cx="4032885" cy="3422650"/>
          </a:xfrm>
        </p:grpSpPr>
        <p:sp>
          <p:nvSpPr>
            <p:cNvPr id="29" name="object 29"/>
            <p:cNvSpPr/>
            <p:nvPr/>
          </p:nvSpPr>
          <p:spPr>
            <a:xfrm>
              <a:off x="10030298" y="2202188"/>
              <a:ext cx="5715" cy="267970"/>
            </a:xfrm>
            <a:custGeom>
              <a:avLst/>
              <a:gdLst/>
              <a:ahLst/>
              <a:cxnLst/>
              <a:rect l="l" t="t" r="r" b="b"/>
              <a:pathLst>
                <a:path w="5715" h="267969">
                  <a:moveTo>
                    <a:pt x="2849" y="-14287"/>
                  </a:moveTo>
                  <a:lnTo>
                    <a:pt x="2849" y="282187"/>
                  </a:lnTo>
                </a:path>
              </a:pathLst>
            </a:custGeom>
            <a:ln w="342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030250" y="2936768"/>
              <a:ext cx="4445" cy="277495"/>
            </a:xfrm>
            <a:custGeom>
              <a:avLst/>
              <a:gdLst/>
              <a:ahLst/>
              <a:cxnLst/>
              <a:rect l="l" t="t" r="r" b="b"/>
              <a:pathLst>
                <a:path w="4445" h="277494">
                  <a:moveTo>
                    <a:pt x="2099" y="-14287"/>
                  </a:moveTo>
                  <a:lnTo>
                    <a:pt x="2099" y="291787"/>
                  </a:lnTo>
                </a:path>
              </a:pathLst>
            </a:custGeom>
            <a:ln w="32774">
              <a:solidFill>
                <a:srgbClr val="1C9A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03838" y="4691030"/>
              <a:ext cx="4023360" cy="914400"/>
            </a:xfrm>
            <a:custGeom>
              <a:avLst/>
              <a:gdLst/>
              <a:ahLst/>
              <a:cxnLst/>
              <a:rect l="l" t="t" r="r" b="b"/>
              <a:pathLst>
                <a:path w="4023359" h="914400">
                  <a:moveTo>
                    <a:pt x="3966209" y="914399"/>
                  </a:moveTo>
                  <a:lnTo>
                    <a:pt x="57149" y="914399"/>
                  </a:lnTo>
                  <a:lnTo>
                    <a:pt x="34904" y="909908"/>
                  </a:lnTo>
                  <a:lnTo>
                    <a:pt x="16738" y="897661"/>
                  </a:lnTo>
                  <a:lnTo>
                    <a:pt x="4491" y="879495"/>
                  </a:lnTo>
                  <a:lnTo>
                    <a:pt x="0" y="857249"/>
                  </a:lnTo>
                  <a:lnTo>
                    <a:pt x="0" y="57149"/>
                  </a:lnTo>
                  <a:lnTo>
                    <a:pt x="4491" y="34904"/>
                  </a:lnTo>
                  <a:lnTo>
                    <a:pt x="16738" y="16738"/>
                  </a:lnTo>
                  <a:lnTo>
                    <a:pt x="34904" y="4491"/>
                  </a:lnTo>
                  <a:lnTo>
                    <a:pt x="57149" y="0"/>
                  </a:lnTo>
                  <a:lnTo>
                    <a:pt x="3966209" y="0"/>
                  </a:lnTo>
                  <a:lnTo>
                    <a:pt x="4006621" y="16739"/>
                  </a:lnTo>
                  <a:lnTo>
                    <a:pt x="4023359" y="57149"/>
                  </a:lnTo>
                  <a:lnTo>
                    <a:pt x="4023359" y="857249"/>
                  </a:lnTo>
                  <a:lnTo>
                    <a:pt x="4018868" y="879495"/>
                  </a:lnTo>
                  <a:lnTo>
                    <a:pt x="4006620" y="897661"/>
                  </a:lnTo>
                  <a:lnTo>
                    <a:pt x="3988454" y="909908"/>
                  </a:lnTo>
                  <a:lnTo>
                    <a:pt x="3966209" y="914399"/>
                  </a:lnTo>
                  <a:close/>
                </a:path>
              </a:pathLst>
            </a:custGeom>
            <a:solidFill>
              <a:srgbClr val="F0D9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03838" y="4691030"/>
              <a:ext cx="4023360" cy="914400"/>
            </a:xfrm>
            <a:custGeom>
              <a:avLst/>
              <a:gdLst/>
              <a:ahLst/>
              <a:cxnLst/>
              <a:rect l="l" t="t" r="r" b="b"/>
              <a:pathLst>
                <a:path w="4023359" h="914400">
                  <a:moveTo>
                    <a:pt x="0" y="57149"/>
                  </a:moveTo>
                  <a:lnTo>
                    <a:pt x="4491" y="34904"/>
                  </a:lnTo>
                  <a:lnTo>
                    <a:pt x="16738" y="16738"/>
                  </a:lnTo>
                  <a:lnTo>
                    <a:pt x="34904" y="4491"/>
                  </a:lnTo>
                  <a:lnTo>
                    <a:pt x="57149" y="0"/>
                  </a:lnTo>
                  <a:lnTo>
                    <a:pt x="3966209" y="0"/>
                  </a:lnTo>
                  <a:lnTo>
                    <a:pt x="4006621" y="16739"/>
                  </a:lnTo>
                  <a:lnTo>
                    <a:pt x="4023359" y="57149"/>
                  </a:lnTo>
                  <a:lnTo>
                    <a:pt x="4023359" y="857249"/>
                  </a:lnTo>
                  <a:lnTo>
                    <a:pt x="4018868" y="879495"/>
                  </a:lnTo>
                  <a:lnTo>
                    <a:pt x="4006620" y="897661"/>
                  </a:lnTo>
                  <a:lnTo>
                    <a:pt x="3988454" y="909908"/>
                  </a:lnTo>
                  <a:lnTo>
                    <a:pt x="3966209" y="914399"/>
                  </a:lnTo>
                  <a:lnTo>
                    <a:pt x="57149" y="914399"/>
                  </a:lnTo>
                  <a:lnTo>
                    <a:pt x="34904" y="909908"/>
                  </a:lnTo>
                  <a:lnTo>
                    <a:pt x="16738" y="897661"/>
                  </a:lnTo>
                  <a:lnTo>
                    <a:pt x="4491" y="879495"/>
                  </a:lnTo>
                  <a:lnTo>
                    <a:pt x="0" y="857249"/>
                  </a:lnTo>
                  <a:lnTo>
                    <a:pt x="0" y="57149"/>
                  </a:lnTo>
                  <a:close/>
                </a:path>
              </a:pathLst>
            </a:custGeom>
            <a:ln w="952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366911" y="4074636"/>
            <a:ext cx="309499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5560">
              <a:lnSpc>
                <a:spcPct val="100000"/>
              </a:lnSpc>
              <a:spcBef>
                <a:spcPts val="100"/>
              </a:spcBef>
              <a:tabLst>
                <a:tab pos="2100580" algn="l"/>
              </a:tabLst>
            </a:pP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CID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	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CName</a:t>
            </a:r>
            <a:endParaRPr sz="18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2400">
              <a:latin typeface="Roboto Bk"/>
              <a:cs typeface="Roboto Bk"/>
            </a:endParaRPr>
          </a:p>
          <a:p>
            <a:pPr marL="387350" marR="379095" indent="88265">
              <a:lnSpc>
                <a:spcPct val="100000"/>
              </a:lnSpc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Cus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ome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114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CI</a:t>
            </a:r>
            <a:r>
              <a:rPr dirty="0" u="heavy" sz="1800" spc="-15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CName) 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Accoun</a:t>
            </a:r>
            <a:r>
              <a:rPr dirty="0" sz="1800" spc="-5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9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AcľN</a:t>
            </a:r>
            <a:r>
              <a:rPr dirty="0" u="heavy" sz="1800" spc="-9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o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Balance)</a:t>
            </a:r>
            <a:endParaRPr sz="1800">
              <a:latin typeface="Roboto Bk"/>
              <a:cs typeface="Roboto Bk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Has_Acc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(</a:t>
            </a:r>
            <a:r>
              <a:rPr dirty="0" u="heavy" sz="1800" spc="-9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HasAccľI</a:t>
            </a:r>
            <a:r>
              <a:rPr dirty="0" u="heavy" sz="1800" spc="-12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CI</a:t>
            </a:r>
            <a:r>
              <a:rPr dirty="0" sz="1800" spc="-240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,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AcľNo)</a:t>
            </a:r>
            <a:endParaRPr sz="1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168275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Entit</a:t>
            </a:r>
            <a:r>
              <a:rPr dirty="0" sz="3400" spc="-33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Set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756967"/>
            <a:ext cx="5431790" cy="229044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se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(g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250" b="1">
                <a:solidFill>
                  <a:srgbClr val="B84742"/>
                </a:solidFill>
                <a:latin typeface="Arial"/>
                <a:cs typeface="Arial"/>
              </a:rPr>
              <a:t>oup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)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o</a:t>
            </a:r>
            <a:r>
              <a:rPr dirty="0" sz="2400" spc="-10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entitie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8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65" b="1">
                <a:solidFill>
                  <a:srgbClr val="B84742"/>
                </a:solidFill>
                <a:latin typeface="Arial"/>
                <a:cs typeface="Arial"/>
              </a:rPr>
              <a:t>sam</a:t>
            </a:r>
            <a:r>
              <a:rPr dirty="0" sz="2400" spc="-22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12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B84742"/>
                </a:solidFill>
                <a:latin typeface="Arial"/>
                <a:cs typeface="Arial"/>
              </a:rPr>
              <a:t>typ</a:t>
            </a:r>
            <a:r>
              <a:rPr dirty="0" sz="2400" spc="-21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Examples: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peíson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vin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accounľ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sľudenľs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sľudying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college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Al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essoí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woíkin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g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college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Se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accounľs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bank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6076" y="1035424"/>
            <a:ext cx="5842635" cy="4572000"/>
            <a:chOff x="5976076" y="1035424"/>
            <a:chExt cx="5842635" cy="457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8882" y="1035424"/>
              <a:ext cx="1569202" cy="4571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6076" y="1035424"/>
              <a:ext cx="1858014" cy="4571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5636" y="1035424"/>
              <a:ext cx="2051700" cy="45719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72358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Summe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70">
                <a:solidFill>
                  <a:srgbClr val="363636"/>
                </a:solidFill>
                <a:latin typeface="Arial"/>
                <a:cs typeface="Arial"/>
              </a:rPr>
              <a:t>Symbol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55">
                <a:solidFill>
                  <a:srgbClr val="363636"/>
                </a:solidFill>
                <a:latin typeface="Arial"/>
                <a:cs typeface="Arial"/>
              </a:rPr>
              <a:t>use</a:t>
            </a:r>
            <a:r>
              <a:rPr dirty="0" sz="3400" spc="-370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am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445" y="1219200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645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Cusľomeí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3171" y="1692655"/>
            <a:ext cx="532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445" y="2286000"/>
            <a:ext cx="1698625" cy="457200"/>
          </a:xfrm>
          <a:custGeom>
            <a:avLst/>
            <a:gdLst/>
            <a:ahLst/>
            <a:cxnLst/>
            <a:rect l="l" t="t" r="r" b="b"/>
            <a:pathLst>
              <a:path w="1698625" h="457200">
                <a:moveTo>
                  <a:pt x="0" y="228599"/>
                </a:moveTo>
                <a:lnTo>
                  <a:pt x="3116" y="208875"/>
                </a:lnTo>
                <a:lnTo>
                  <a:pt x="12296" y="189616"/>
                </a:lnTo>
                <a:lnTo>
                  <a:pt x="47827" y="152772"/>
                </a:lnTo>
                <a:lnTo>
                  <a:pt x="104553" y="118614"/>
                </a:lnTo>
                <a:lnTo>
                  <a:pt x="140227" y="102714"/>
                </a:lnTo>
                <a:lnTo>
                  <a:pt x="180435" y="87692"/>
                </a:lnTo>
                <a:lnTo>
                  <a:pt x="224922" y="73616"/>
                </a:lnTo>
                <a:lnTo>
                  <a:pt x="273434" y="60556"/>
                </a:lnTo>
                <a:lnTo>
                  <a:pt x="325715" y="48578"/>
                </a:lnTo>
                <a:lnTo>
                  <a:pt x="381511" y="37753"/>
                </a:lnTo>
                <a:lnTo>
                  <a:pt x="440567" y="28148"/>
                </a:lnTo>
                <a:lnTo>
                  <a:pt x="502628" y="19833"/>
                </a:lnTo>
                <a:lnTo>
                  <a:pt x="567439" y="12876"/>
                </a:lnTo>
                <a:lnTo>
                  <a:pt x="634745" y="7346"/>
                </a:lnTo>
                <a:lnTo>
                  <a:pt x="704291" y="3310"/>
                </a:lnTo>
                <a:lnTo>
                  <a:pt x="775823" y="839"/>
                </a:lnTo>
                <a:lnTo>
                  <a:pt x="849085" y="0"/>
                </a:lnTo>
                <a:lnTo>
                  <a:pt x="922347" y="839"/>
                </a:lnTo>
                <a:lnTo>
                  <a:pt x="993879" y="3310"/>
                </a:lnTo>
                <a:lnTo>
                  <a:pt x="1063425" y="7346"/>
                </a:lnTo>
                <a:lnTo>
                  <a:pt x="1130731" y="12876"/>
                </a:lnTo>
                <a:lnTo>
                  <a:pt x="1195542" y="19833"/>
                </a:lnTo>
                <a:lnTo>
                  <a:pt x="1257603" y="28148"/>
                </a:lnTo>
                <a:lnTo>
                  <a:pt x="1316659" y="37753"/>
                </a:lnTo>
                <a:lnTo>
                  <a:pt x="1372455" y="48578"/>
                </a:lnTo>
                <a:lnTo>
                  <a:pt x="1424736" y="60556"/>
                </a:lnTo>
                <a:lnTo>
                  <a:pt x="1473248" y="73616"/>
                </a:lnTo>
                <a:lnTo>
                  <a:pt x="1517735" y="87692"/>
                </a:lnTo>
                <a:lnTo>
                  <a:pt x="1557943" y="102714"/>
                </a:lnTo>
                <a:lnTo>
                  <a:pt x="1593617" y="118614"/>
                </a:lnTo>
                <a:lnTo>
                  <a:pt x="1650343" y="152772"/>
                </a:lnTo>
                <a:lnTo>
                  <a:pt x="1685874" y="189616"/>
                </a:lnTo>
                <a:lnTo>
                  <a:pt x="1698170" y="228599"/>
                </a:lnTo>
                <a:lnTo>
                  <a:pt x="1685874" y="267583"/>
                </a:lnTo>
                <a:lnTo>
                  <a:pt x="1650343" y="304427"/>
                </a:lnTo>
                <a:lnTo>
                  <a:pt x="1593617" y="338585"/>
                </a:lnTo>
                <a:lnTo>
                  <a:pt x="1557943" y="354485"/>
                </a:lnTo>
                <a:lnTo>
                  <a:pt x="1517735" y="369507"/>
                </a:lnTo>
                <a:lnTo>
                  <a:pt x="1473248" y="383583"/>
                </a:lnTo>
                <a:lnTo>
                  <a:pt x="1424736" y="396643"/>
                </a:lnTo>
                <a:lnTo>
                  <a:pt x="1372455" y="408621"/>
                </a:lnTo>
                <a:lnTo>
                  <a:pt x="1316659" y="419446"/>
                </a:lnTo>
                <a:lnTo>
                  <a:pt x="1257603" y="429051"/>
                </a:lnTo>
                <a:lnTo>
                  <a:pt x="1195542" y="437366"/>
                </a:lnTo>
                <a:lnTo>
                  <a:pt x="1130731" y="444323"/>
                </a:lnTo>
                <a:lnTo>
                  <a:pt x="1063425" y="449853"/>
                </a:lnTo>
                <a:lnTo>
                  <a:pt x="993879" y="453889"/>
                </a:lnTo>
                <a:lnTo>
                  <a:pt x="922347" y="456360"/>
                </a:lnTo>
                <a:lnTo>
                  <a:pt x="849085" y="457199"/>
                </a:lnTo>
                <a:lnTo>
                  <a:pt x="775823" y="456360"/>
                </a:lnTo>
                <a:lnTo>
                  <a:pt x="704291" y="453889"/>
                </a:lnTo>
                <a:lnTo>
                  <a:pt x="634745" y="449853"/>
                </a:lnTo>
                <a:lnTo>
                  <a:pt x="567439" y="444323"/>
                </a:lnTo>
                <a:lnTo>
                  <a:pt x="502628" y="437366"/>
                </a:lnTo>
                <a:lnTo>
                  <a:pt x="440567" y="429051"/>
                </a:lnTo>
                <a:lnTo>
                  <a:pt x="381511" y="419446"/>
                </a:lnTo>
                <a:lnTo>
                  <a:pt x="325715" y="408621"/>
                </a:lnTo>
                <a:lnTo>
                  <a:pt x="273434" y="396643"/>
                </a:lnTo>
                <a:lnTo>
                  <a:pt x="224922" y="383583"/>
                </a:lnTo>
                <a:lnTo>
                  <a:pt x="180435" y="369507"/>
                </a:lnTo>
                <a:lnTo>
                  <a:pt x="140227" y="354485"/>
                </a:lnTo>
                <a:lnTo>
                  <a:pt x="104553" y="338585"/>
                </a:lnTo>
                <a:lnTo>
                  <a:pt x="47827" y="304427"/>
                </a:lnTo>
                <a:lnTo>
                  <a:pt x="12296" y="267583"/>
                </a:lnTo>
                <a:lnTo>
                  <a:pt x="3116" y="248324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0602" y="2226056"/>
            <a:ext cx="1097280" cy="110744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u="heavy" sz="1800" spc="-14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EmpID</a:t>
            </a:r>
            <a:endParaRPr sz="1800">
              <a:latin typeface="Roboto Bk"/>
              <a:cs typeface="Roboto Bk"/>
            </a:endParaRPr>
          </a:p>
          <a:p>
            <a:pPr algn="ctr" marL="12700" marR="5080">
              <a:lnSpc>
                <a:spcPct val="100000"/>
              </a:lnSpc>
              <a:spcBef>
                <a:spcPts val="1020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Píima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9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y  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Aľľíibuľe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886" y="3595301"/>
            <a:ext cx="169862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455930">
              <a:lnSpc>
                <a:spcPct val="100000"/>
              </a:lnSpc>
              <a:spcBef>
                <a:spcPts val="645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Paymenľ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205" y="4135585"/>
            <a:ext cx="1074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6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ea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744" y="5529933"/>
            <a:ext cx="11798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179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Toľal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ľicipaľion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90782" y="1219200"/>
            <a:ext cx="1698625" cy="457200"/>
          </a:xfrm>
          <a:custGeom>
            <a:avLst/>
            <a:gdLst/>
            <a:ahLst/>
            <a:cxnLst/>
            <a:rect l="l" t="t" r="r" b="b"/>
            <a:pathLst>
              <a:path w="1698625" h="457200">
                <a:moveTo>
                  <a:pt x="0" y="228599"/>
                </a:moveTo>
                <a:lnTo>
                  <a:pt x="3116" y="208875"/>
                </a:lnTo>
                <a:lnTo>
                  <a:pt x="12296" y="189616"/>
                </a:lnTo>
                <a:lnTo>
                  <a:pt x="47827" y="152772"/>
                </a:lnTo>
                <a:lnTo>
                  <a:pt x="104553" y="118614"/>
                </a:lnTo>
                <a:lnTo>
                  <a:pt x="140227" y="102714"/>
                </a:lnTo>
                <a:lnTo>
                  <a:pt x="180435" y="87692"/>
                </a:lnTo>
                <a:lnTo>
                  <a:pt x="224922" y="73616"/>
                </a:lnTo>
                <a:lnTo>
                  <a:pt x="273434" y="60556"/>
                </a:lnTo>
                <a:lnTo>
                  <a:pt x="325715" y="48578"/>
                </a:lnTo>
                <a:lnTo>
                  <a:pt x="381511" y="37753"/>
                </a:lnTo>
                <a:lnTo>
                  <a:pt x="440567" y="28148"/>
                </a:lnTo>
                <a:lnTo>
                  <a:pt x="502628" y="19833"/>
                </a:lnTo>
                <a:lnTo>
                  <a:pt x="567439" y="12876"/>
                </a:lnTo>
                <a:lnTo>
                  <a:pt x="634745" y="7346"/>
                </a:lnTo>
                <a:lnTo>
                  <a:pt x="704291" y="3310"/>
                </a:lnTo>
                <a:lnTo>
                  <a:pt x="775823" y="839"/>
                </a:lnTo>
                <a:lnTo>
                  <a:pt x="849085" y="0"/>
                </a:lnTo>
                <a:lnTo>
                  <a:pt x="922347" y="839"/>
                </a:lnTo>
                <a:lnTo>
                  <a:pt x="993879" y="3310"/>
                </a:lnTo>
                <a:lnTo>
                  <a:pt x="1063426" y="7346"/>
                </a:lnTo>
                <a:lnTo>
                  <a:pt x="1130732" y="12876"/>
                </a:lnTo>
                <a:lnTo>
                  <a:pt x="1195542" y="19833"/>
                </a:lnTo>
                <a:lnTo>
                  <a:pt x="1257603" y="28148"/>
                </a:lnTo>
                <a:lnTo>
                  <a:pt x="1316659" y="37753"/>
                </a:lnTo>
                <a:lnTo>
                  <a:pt x="1372455" y="48578"/>
                </a:lnTo>
                <a:lnTo>
                  <a:pt x="1424736" y="60556"/>
                </a:lnTo>
                <a:lnTo>
                  <a:pt x="1473248" y="73616"/>
                </a:lnTo>
                <a:lnTo>
                  <a:pt x="1517735" y="87692"/>
                </a:lnTo>
                <a:lnTo>
                  <a:pt x="1557944" y="102714"/>
                </a:lnTo>
                <a:lnTo>
                  <a:pt x="1593617" y="118614"/>
                </a:lnTo>
                <a:lnTo>
                  <a:pt x="1650343" y="152772"/>
                </a:lnTo>
                <a:lnTo>
                  <a:pt x="1685874" y="189616"/>
                </a:lnTo>
                <a:lnTo>
                  <a:pt x="1698171" y="228599"/>
                </a:lnTo>
                <a:lnTo>
                  <a:pt x="1685874" y="267583"/>
                </a:lnTo>
                <a:lnTo>
                  <a:pt x="1650343" y="304427"/>
                </a:lnTo>
                <a:lnTo>
                  <a:pt x="1593617" y="338585"/>
                </a:lnTo>
                <a:lnTo>
                  <a:pt x="1557944" y="354485"/>
                </a:lnTo>
                <a:lnTo>
                  <a:pt x="1517735" y="369507"/>
                </a:lnTo>
                <a:lnTo>
                  <a:pt x="1473248" y="383583"/>
                </a:lnTo>
                <a:lnTo>
                  <a:pt x="1424736" y="396643"/>
                </a:lnTo>
                <a:lnTo>
                  <a:pt x="1372455" y="408621"/>
                </a:lnTo>
                <a:lnTo>
                  <a:pt x="1316659" y="419446"/>
                </a:lnTo>
                <a:lnTo>
                  <a:pt x="1257603" y="429051"/>
                </a:lnTo>
                <a:lnTo>
                  <a:pt x="1195542" y="437366"/>
                </a:lnTo>
                <a:lnTo>
                  <a:pt x="1130732" y="444323"/>
                </a:lnTo>
                <a:lnTo>
                  <a:pt x="1063426" y="449853"/>
                </a:lnTo>
                <a:lnTo>
                  <a:pt x="993879" y="453889"/>
                </a:lnTo>
                <a:lnTo>
                  <a:pt x="922347" y="456360"/>
                </a:lnTo>
                <a:lnTo>
                  <a:pt x="849085" y="457199"/>
                </a:lnTo>
                <a:lnTo>
                  <a:pt x="775823" y="456360"/>
                </a:lnTo>
                <a:lnTo>
                  <a:pt x="704291" y="453889"/>
                </a:lnTo>
                <a:lnTo>
                  <a:pt x="634745" y="449853"/>
                </a:lnTo>
                <a:lnTo>
                  <a:pt x="567439" y="444323"/>
                </a:lnTo>
                <a:lnTo>
                  <a:pt x="502628" y="437366"/>
                </a:lnTo>
                <a:lnTo>
                  <a:pt x="440567" y="429051"/>
                </a:lnTo>
                <a:lnTo>
                  <a:pt x="381511" y="419446"/>
                </a:lnTo>
                <a:lnTo>
                  <a:pt x="325715" y="408621"/>
                </a:lnTo>
                <a:lnTo>
                  <a:pt x="273434" y="396643"/>
                </a:lnTo>
                <a:lnTo>
                  <a:pt x="224922" y="383583"/>
                </a:lnTo>
                <a:lnTo>
                  <a:pt x="180435" y="369507"/>
                </a:lnTo>
                <a:lnTo>
                  <a:pt x="140227" y="354485"/>
                </a:lnTo>
                <a:lnTo>
                  <a:pt x="104553" y="338585"/>
                </a:lnTo>
                <a:lnTo>
                  <a:pt x="47827" y="304427"/>
                </a:lnTo>
                <a:lnTo>
                  <a:pt x="12296" y="267583"/>
                </a:lnTo>
                <a:lnTo>
                  <a:pt x="3116" y="248324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34485" y="1159256"/>
            <a:ext cx="80962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00">
              <a:lnSpc>
                <a:spcPct val="1472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ľľíibuľe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0782" y="2286000"/>
            <a:ext cx="1698625" cy="457200"/>
          </a:xfrm>
          <a:custGeom>
            <a:avLst/>
            <a:gdLst/>
            <a:ahLst/>
            <a:cxnLst/>
            <a:rect l="l" t="t" r="r" b="b"/>
            <a:pathLst>
              <a:path w="1698625" h="457200">
                <a:moveTo>
                  <a:pt x="0" y="228599"/>
                </a:moveTo>
                <a:lnTo>
                  <a:pt x="3116" y="208875"/>
                </a:lnTo>
                <a:lnTo>
                  <a:pt x="12296" y="189616"/>
                </a:lnTo>
                <a:lnTo>
                  <a:pt x="47827" y="152772"/>
                </a:lnTo>
                <a:lnTo>
                  <a:pt x="104553" y="118614"/>
                </a:lnTo>
                <a:lnTo>
                  <a:pt x="140227" y="102714"/>
                </a:lnTo>
                <a:lnTo>
                  <a:pt x="180435" y="87692"/>
                </a:lnTo>
                <a:lnTo>
                  <a:pt x="224922" y="73616"/>
                </a:lnTo>
                <a:lnTo>
                  <a:pt x="273434" y="60556"/>
                </a:lnTo>
                <a:lnTo>
                  <a:pt x="325715" y="48578"/>
                </a:lnTo>
                <a:lnTo>
                  <a:pt x="381511" y="37753"/>
                </a:lnTo>
                <a:lnTo>
                  <a:pt x="440567" y="28148"/>
                </a:lnTo>
                <a:lnTo>
                  <a:pt x="502628" y="19833"/>
                </a:lnTo>
                <a:lnTo>
                  <a:pt x="567439" y="12876"/>
                </a:lnTo>
                <a:lnTo>
                  <a:pt x="634745" y="7346"/>
                </a:lnTo>
                <a:lnTo>
                  <a:pt x="704291" y="3310"/>
                </a:lnTo>
                <a:lnTo>
                  <a:pt x="775823" y="839"/>
                </a:lnTo>
                <a:lnTo>
                  <a:pt x="849085" y="0"/>
                </a:lnTo>
                <a:lnTo>
                  <a:pt x="922347" y="839"/>
                </a:lnTo>
                <a:lnTo>
                  <a:pt x="993879" y="3310"/>
                </a:lnTo>
                <a:lnTo>
                  <a:pt x="1063426" y="7346"/>
                </a:lnTo>
                <a:lnTo>
                  <a:pt x="1130732" y="12876"/>
                </a:lnTo>
                <a:lnTo>
                  <a:pt x="1195542" y="19833"/>
                </a:lnTo>
                <a:lnTo>
                  <a:pt x="1257603" y="28148"/>
                </a:lnTo>
                <a:lnTo>
                  <a:pt x="1316659" y="37753"/>
                </a:lnTo>
                <a:lnTo>
                  <a:pt x="1372455" y="48578"/>
                </a:lnTo>
                <a:lnTo>
                  <a:pt x="1424736" y="60556"/>
                </a:lnTo>
                <a:lnTo>
                  <a:pt x="1473248" y="73616"/>
                </a:lnTo>
                <a:lnTo>
                  <a:pt x="1517735" y="87692"/>
                </a:lnTo>
                <a:lnTo>
                  <a:pt x="1557944" y="102714"/>
                </a:lnTo>
                <a:lnTo>
                  <a:pt x="1593617" y="118614"/>
                </a:lnTo>
                <a:lnTo>
                  <a:pt x="1650343" y="152772"/>
                </a:lnTo>
                <a:lnTo>
                  <a:pt x="1685874" y="189616"/>
                </a:lnTo>
                <a:lnTo>
                  <a:pt x="1698171" y="228599"/>
                </a:lnTo>
                <a:lnTo>
                  <a:pt x="1685874" y="267583"/>
                </a:lnTo>
                <a:lnTo>
                  <a:pt x="1650343" y="304427"/>
                </a:lnTo>
                <a:lnTo>
                  <a:pt x="1593617" y="338585"/>
                </a:lnTo>
                <a:lnTo>
                  <a:pt x="1557944" y="354485"/>
                </a:lnTo>
                <a:lnTo>
                  <a:pt x="1517735" y="369507"/>
                </a:lnTo>
                <a:lnTo>
                  <a:pt x="1473248" y="383583"/>
                </a:lnTo>
                <a:lnTo>
                  <a:pt x="1424736" y="396643"/>
                </a:lnTo>
                <a:lnTo>
                  <a:pt x="1372455" y="408621"/>
                </a:lnTo>
                <a:lnTo>
                  <a:pt x="1316659" y="419446"/>
                </a:lnTo>
                <a:lnTo>
                  <a:pt x="1257603" y="429051"/>
                </a:lnTo>
                <a:lnTo>
                  <a:pt x="1195542" y="437366"/>
                </a:lnTo>
                <a:lnTo>
                  <a:pt x="1130732" y="444323"/>
                </a:lnTo>
                <a:lnTo>
                  <a:pt x="1063426" y="449853"/>
                </a:lnTo>
                <a:lnTo>
                  <a:pt x="993879" y="453889"/>
                </a:lnTo>
                <a:lnTo>
                  <a:pt x="922347" y="456360"/>
                </a:lnTo>
                <a:lnTo>
                  <a:pt x="849085" y="457199"/>
                </a:lnTo>
                <a:lnTo>
                  <a:pt x="775823" y="456360"/>
                </a:lnTo>
                <a:lnTo>
                  <a:pt x="704291" y="453889"/>
                </a:lnTo>
                <a:lnTo>
                  <a:pt x="634745" y="449853"/>
                </a:lnTo>
                <a:lnTo>
                  <a:pt x="567439" y="444323"/>
                </a:lnTo>
                <a:lnTo>
                  <a:pt x="502628" y="437366"/>
                </a:lnTo>
                <a:lnTo>
                  <a:pt x="440567" y="429051"/>
                </a:lnTo>
                <a:lnTo>
                  <a:pt x="381511" y="419446"/>
                </a:lnTo>
                <a:lnTo>
                  <a:pt x="325715" y="408621"/>
                </a:lnTo>
                <a:lnTo>
                  <a:pt x="273434" y="396643"/>
                </a:lnTo>
                <a:lnTo>
                  <a:pt x="224922" y="383583"/>
                </a:lnTo>
                <a:lnTo>
                  <a:pt x="180435" y="369507"/>
                </a:lnTo>
                <a:lnTo>
                  <a:pt x="140227" y="354485"/>
                </a:lnTo>
                <a:lnTo>
                  <a:pt x="104553" y="338585"/>
                </a:lnTo>
                <a:lnTo>
                  <a:pt x="47827" y="304427"/>
                </a:lnTo>
                <a:lnTo>
                  <a:pt x="12296" y="267583"/>
                </a:lnTo>
                <a:lnTo>
                  <a:pt x="3116" y="248324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34485" y="2226056"/>
            <a:ext cx="809625" cy="110744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Age</a:t>
            </a:r>
            <a:endParaRPr sz="1800">
              <a:latin typeface="Roboto Bk"/>
              <a:cs typeface="Roboto Bk"/>
            </a:endParaRPr>
          </a:p>
          <a:p>
            <a:pPr algn="ctr" marL="12065" marR="5080">
              <a:lnSpc>
                <a:spcPct val="100000"/>
              </a:lnSpc>
              <a:spcBef>
                <a:spcPts val="1020"/>
              </a:spcBef>
            </a:pP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Deíived </a:t>
            </a: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ľľíibuľe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78819" y="1219200"/>
            <a:ext cx="5056505" cy="2818765"/>
          </a:xfrm>
          <a:custGeom>
            <a:avLst/>
            <a:gdLst/>
            <a:ahLst/>
            <a:cxnLst/>
            <a:rect l="l" t="t" r="r" b="b"/>
            <a:pathLst>
              <a:path w="5056505" h="2818765">
                <a:moveTo>
                  <a:pt x="0" y="2589867"/>
                </a:moveTo>
                <a:lnTo>
                  <a:pt x="3116" y="2570143"/>
                </a:lnTo>
                <a:lnTo>
                  <a:pt x="12296" y="2550884"/>
                </a:lnTo>
                <a:lnTo>
                  <a:pt x="47827" y="2514040"/>
                </a:lnTo>
                <a:lnTo>
                  <a:pt x="104553" y="2479882"/>
                </a:lnTo>
                <a:lnTo>
                  <a:pt x="140227" y="2463982"/>
                </a:lnTo>
                <a:lnTo>
                  <a:pt x="180435" y="2448960"/>
                </a:lnTo>
                <a:lnTo>
                  <a:pt x="224922" y="2434884"/>
                </a:lnTo>
                <a:lnTo>
                  <a:pt x="273434" y="2421824"/>
                </a:lnTo>
                <a:lnTo>
                  <a:pt x="325715" y="2409846"/>
                </a:lnTo>
                <a:lnTo>
                  <a:pt x="381511" y="2399021"/>
                </a:lnTo>
                <a:lnTo>
                  <a:pt x="440567" y="2389416"/>
                </a:lnTo>
                <a:lnTo>
                  <a:pt x="502628" y="2381101"/>
                </a:lnTo>
                <a:lnTo>
                  <a:pt x="567438" y="2374144"/>
                </a:lnTo>
                <a:lnTo>
                  <a:pt x="634744" y="2368614"/>
                </a:lnTo>
                <a:lnTo>
                  <a:pt x="704291" y="2364578"/>
                </a:lnTo>
                <a:lnTo>
                  <a:pt x="775823" y="2362107"/>
                </a:lnTo>
                <a:lnTo>
                  <a:pt x="849085" y="2361267"/>
                </a:lnTo>
                <a:lnTo>
                  <a:pt x="922347" y="2362107"/>
                </a:lnTo>
                <a:lnTo>
                  <a:pt x="993879" y="2364578"/>
                </a:lnTo>
                <a:lnTo>
                  <a:pt x="1063425" y="2368614"/>
                </a:lnTo>
                <a:lnTo>
                  <a:pt x="1130731" y="2374144"/>
                </a:lnTo>
                <a:lnTo>
                  <a:pt x="1195542" y="2381101"/>
                </a:lnTo>
                <a:lnTo>
                  <a:pt x="1257603" y="2389416"/>
                </a:lnTo>
                <a:lnTo>
                  <a:pt x="1316659" y="2399021"/>
                </a:lnTo>
                <a:lnTo>
                  <a:pt x="1372455" y="2409846"/>
                </a:lnTo>
                <a:lnTo>
                  <a:pt x="1424736" y="2421824"/>
                </a:lnTo>
                <a:lnTo>
                  <a:pt x="1473248" y="2434884"/>
                </a:lnTo>
                <a:lnTo>
                  <a:pt x="1517735" y="2448960"/>
                </a:lnTo>
                <a:lnTo>
                  <a:pt x="1557943" y="2463982"/>
                </a:lnTo>
                <a:lnTo>
                  <a:pt x="1593617" y="2479882"/>
                </a:lnTo>
                <a:lnTo>
                  <a:pt x="1650343" y="2514040"/>
                </a:lnTo>
                <a:lnTo>
                  <a:pt x="1685874" y="2550884"/>
                </a:lnTo>
                <a:lnTo>
                  <a:pt x="1698170" y="2589867"/>
                </a:lnTo>
                <a:lnTo>
                  <a:pt x="1685874" y="2628851"/>
                </a:lnTo>
                <a:lnTo>
                  <a:pt x="1650343" y="2665695"/>
                </a:lnTo>
                <a:lnTo>
                  <a:pt x="1593617" y="2699853"/>
                </a:lnTo>
                <a:lnTo>
                  <a:pt x="1557943" y="2715753"/>
                </a:lnTo>
                <a:lnTo>
                  <a:pt x="1517735" y="2730775"/>
                </a:lnTo>
                <a:lnTo>
                  <a:pt x="1473248" y="2744851"/>
                </a:lnTo>
                <a:lnTo>
                  <a:pt x="1424736" y="2757911"/>
                </a:lnTo>
                <a:lnTo>
                  <a:pt x="1372455" y="2769889"/>
                </a:lnTo>
                <a:lnTo>
                  <a:pt x="1316659" y="2780714"/>
                </a:lnTo>
                <a:lnTo>
                  <a:pt x="1257603" y="2790319"/>
                </a:lnTo>
                <a:lnTo>
                  <a:pt x="1195542" y="2798634"/>
                </a:lnTo>
                <a:lnTo>
                  <a:pt x="1130731" y="2805591"/>
                </a:lnTo>
                <a:lnTo>
                  <a:pt x="1063425" y="2811121"/>
                </a:lnTo>
                <a:lnTo>
                  <a:pt x="993879" y="2815157"/>
                </a:lnTo>
                <a:lnTo>
                  <a:pt x="922347" y="2817628"/>
                </a:lnTo>
                <a:lnTo>
                  <a:pt x="849085" y="2818467"/>
                </a:lnTo>
                <a:lnTo>
                  <a:pt x="775823" y="2817628"/>
                </a:lnTo>
                <a:lnTo>
                  <a:pt x="704291" y="2815157"/>
                </a:lnTo>
                <a:lnTo>
                  <a:pt x="634744" y="2811121"/>
                </a:lnTo>
                <a:lnTo>
                  <a:pt x="567438" y="2805591"/>
                </a:lnTo>
                <a:lnTo>
                  <a:pt x="502628" y="2798634"/>
                </a:lnTo>
                <a:lnTo>
                  <a:pt x="440567" y="2790319"/>
                </a:lnTo>
                <a:lnTo>
                  <a:pt x="381511" y="2780714"/>
                </a:lnTo>
                <a:lnTo>
                  <a:pt x="325715" y="2769889"/>
                </a:lnTo>
                <a:lnTo>
                  <a:pt x="273434" y="2757911"/>
                </a:lnTo>
                <a:lnTo>
                  <a:pt x="224922" y="2744851"/>
                </a:lnTo>
                <a:lnTo>
                  <a:pt x="180435" y="2730775"/>
                </a:lnTo>
                <a:lnTo>
                  <a:pt x="140227" y="2715753"/>
                </a:lnTo>
                <a:lnTo>
                  <a:pt x="104553" y="2699853"/>
                </a:lnTo>
                <a:lnTo>
                  <a:pt x="47827" y="2665695"/>
                </a:lnTo>
                <a:lnTo>
                  <a:pt x="12296" y="2628851"/>
                </a:lnTo>
                <a:lnTo>
                  <a:pt x="3116" y="2609592"/>
                </a:lnTo>
                <a:lnTo>
                  <a:pt x="0" y="2589867"/>
                </a:lnTo>
                <a:close/>
              </a:path>
              <a:path w="5056505" h="2818765">
                <a:moveTo>
                  <a:pt x="3358141" y="228599"/>
                </a:moveTo>
                <a:lnTo>
                  <a:pt x="4207227" y="0"/>
                </a:lnTo>
                <a:lnTo>
                  <a:pt x="5056312" y="228599"/>
                </a:lnTo>
                <a:lnTo>
                  <a:pt x="4207227" y="457199"/>
                </a:lnTo>
                <a:lnTo>
                  <a:pt x="3358141" y="228599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015409" y="1159256"/>
            <a:ext cx="113919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6710">
              <a:lnSpc>
                <a:spcPct val="147200"/>
              </a:lnSpc>
              <a:spcBef>
                <a:spcPts val="100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Hold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Relaľionship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6961" y="2270868"/>
            <a:ext cx="1698625" cy="457200"/>
          </a:xfrm>
          <a:custGeom>
            <a:avLst/>
            <a:gdLst/>
            <a:ahLst/>
            <a:cxnLst/>
            <a:rect l="l" t="t" r="r" b="b"/>
            <a:pathLst>
              <a:path w="1698625" h="457200">
                <a:moveTo>
                  <a:pt x="0" y="228599"/>
                </a:moveTo>
                <a:lnTo>
                  <a:pt x="3116" y="208875"/>
                </a:lnTo>
                <a:lnTo>
                  <a:pt x="12296" y="189616"/>
                </a:lnTo>
                <a:lnTo>
                  <a:pt x="47827" y="152772"/>
                </a:lnTo>
                <a:lnTo>
                  <a:pt x="104553" y="118614"/>
                </a:lnTo>
                <a:lnTo>
                  <a:pt x="140227" y="102714"/>
                </a:lnTo>
                <a:lnTo>
                  <a:pt x="180435" y="87692"/>
                </a:lnTo>
                <a:lnTo>
                  <a:pt x="224922" y="73616"/>
                </a:lnTo>
                <a:lnTo>
                  <a:pt x="273434" y="60556"/>
                </a:lnTo>
                <a:lnTo>
                  <a:pt x="325715" y="48578"/>
                </a:lnTo>
                <a:lnTo>
                  <a:pt x="381511" y="37753"/>
                </a:lnTo>
                <a:lnTo>
                  <a:pt x="440567" y="28148"/>
                </a:lnTo>
                <a:lnTo>
                  <a:pt x="502628" y="19833"/>
                </a:lnTo>
                <a:lnTo>
                  <a:pt x="567439" y="12876"/>
                </a:lnTo>
                <a:lnTo>
                  <a:pt x="634745" y="7346"/>
                </a:lnTo>
                <a:lnTo>
                  <a:pt x="704291" y="3310"/>
                </a:lnTo>
                <a:lnTo>
                  <a:pt x="775823" y="839"/>
                </a:lnTo>
                <a:lnTo>
                  <a:pt x="849085" y="0"/>
                </a:lnTo>
                <a:lnTo>
                  <a:pt x="922348" y="839"/>
                </a:lnTo>
                <a:lnTo>
                  <a:pt x="993879" y="3310"/>
                </a:lnTo>
                <a:lnTo>
                  <a:pt x="1063426" y="7346"/>
                </a:lnTo>
                <a:lnTo>
                  <a:pt x="1130732" y="12876"/>
                </a:lnTo>
                <a:lnTo>
                  <a:pt x="1195542" y="19833"/>
                </a:lnTo>
                <a:lnTo>
                  <a:pt x="1257603" y="28148"/>
                </a:lnTo>
                <a:lnTo>
                  <a:pt x="1316659" y="37753"/>
                </a:lnTo>
                <a:lnTo>
                  <a:pt x="1372455" y="48578"/>
                </a:lnTo>
                <a:lnTo>
                  <a:pt x="1424736" y="60556"/>
                </a:lnTo>
                <a:lnTo>
                  <a:pt x="1473248" y="73616"/>
                </a:lnTo>
                <a:lnTo>
                  <a:pt x="1517735" y="87692"/>
                </a:lnTo>
                <a:lnTo>
                  <a:pt x="1557943" y="102714"/>
                </a:lnTo>
                <a:lnTo>
                  <a:pt x="1593617" y="118614"/>
                </a:lnTo>
                <a:lnTo>
                  <a:pt x="1650343" y="152772"/>
                </a:lnTo>
                <a:lnTo>
                  <a:pt x="1685874" y="189616"/>
                </a:lnTo>
                <a:lnTo>
                  <a:pt x="1698170" y="228599"/>
                </a:lnTo>
                <a:lnTo>
                  <a:pt x="1685874" y="267583"/>
                </a:lnTo>
                <a:lnTo>
                  <a:pt x="1650343" y="304427"/>
                </a:lnTo>
                <a:lnTo>
                  <a:pt x="1593617" y="338585"/>
                </a:lnTo>
                <a:lnTo>
                  <a:pt x="1557943" y="354485"/>
                </a:lnTo>
                <a:lnTo>
                  <a:pt x="1517735" y="369507"/>
                </a:lnTo>
                <a:lnTo>
                  <a:pt x="1473248" y="383583"/>
                </a:lnTo>
                <a:lnTo>
                  <a:pt x="1424736" y="396643"/>
                </a:lnTo>
                <a:lnTo>
                  <a:pt x="1372455" y="408621"/>
                </a:lnTo>
                <a:lnTo>
                  <a:pt x="1316659" y="419446"/>
                </a:lnTo>
                <a:lnTo>
                  <a:pt x="1257603" y="429051"/>
                </a:lnTo>
                <a:lnTo>
                  <a:pt x="1195542" y="437366"/>
                </a:lnTo>
                <a:lnTo>
                  <a:pt x="1130732" y="444323"/>
                </a:lnTo>
                <a:lnTo>
                  <a:pt x="1063426" y="449853"/>
                </a:lnTo>
                <a:lnTo>
                  <a:pt x="993879" y="453889"/>
                </a:lnTo>
                <a:lnTo>
                  <a:pt x="922348" y="456360"/>
                </a:lnTo>
                <a:lnTo>
                  <a:pt x="849085" y="457199"/>
                </a:lnTo>
                <a:lnTo>
                  <a:pt x="775823" y="456360"/>
                </a:lnTo>
                <a:lnTo>
                  <a:pt x="704291" y="453889"/>
                </a:lnTo>
                <a:lnTo>
                  <a:pt x="634745" y="449853"/>
                </a:lnTo>
                <a:lnTo>
                  <a:pt x="567439" y="444323"/>
                </a:lnTo>
                <a:lnTo>
                  <a:pt x="502628" y="437366"/>
                </a:lnTo>
                <a:lnTo>
                  <a:pt x="440567" y="429051"/>
                </a:lnTo>
                <a:lnTo>
                  <a:pt x="381511" y="419446"/>
                </a:lnTo>
                <a:lnTo>
                  <a:pt x="325715" y="408621"/>
                </a:lnTo>
                <a:lnTo>
                  <a:pt x="273434" y="396643"/>
                </a:lnTo>
                <a:lnTo>
                  <a:pt x="224922" y="383583"/>
                </a:lnTo>
                <a:lnTo>
                  <a:pt x="180435" y="369507"/>
                </a:lnTo>
                <a:lnTo>
                  <a:pt x="140227" y="354485"/>
                </a:lnTo>
                <a:lnTo>
                  <a:pt x="104553" y="338585"/>
                </a:lnTo>
                <a:lnTo>
                  <a:pt x="47827" y="304427"/>
                </a:lnTo>
                <a:lnTo>
                  <a:pt x="12296" y="267583"/>
                </a:lnTo>
                <a:lnTo>
                  <a:pt x="3116" y="248324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011223" y="2340465"/>
            <a:ext cx="1148715" cy="1063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PhoneNo</a:t>
            </a:r>
            <a:endParaRPr sz="1800">
              <a:latin typeface="Roboto Bk"/>
              <a:cs typeface="Roboto Bk"/>
            </a:endParaRPr>
          </a:p>
          <a:p>
            <a:pPr algn="ctr" marL="12700" marR="5080">
              <a:lnSpc>
                <a:spcPct val="100000"/>
              </a:lnSpc>
              <a:spcBef>
                <a:spcPts val="1689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Mulľ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8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alued  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Aľľíibuľe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46727" y="3595855"/>
            <a:ext cx="1698625" cy="457200"/>
          </a:xfrm>
          <a:custGeom>
            <a:avLst/>
            <a:gdLst/>
            <a:ahLst/>
            <a:cxnLst/>
            <a:rect l="l" t="t" r="r" b="b"/>
            <a:pathLst>
              <a:path w="1698625" h="457200">
                <a:moveTo>
                  <a:pt x="0" y="228599"/>
                </a:moveTo>
                <a:lnTo>
                  <a:pt x="849084" y="0"/>
                </a:lnTo>
                <a:lnTo>
                  <a:pt x="1698169" y="228599"/>
                </a:lnTo>
                <a:lnTo>
                  <a:pt x="849084" y="457199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25174" y="3525874"/>
            <a:ext cx="1139190" cy="112776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328930">
              <a:lnSpc>
                <a:spcPct val="100000"/>
              </a:lnSpc>
              <a:spcBef>
                <a:spcPts val="12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Issue</a:t>
            </a:r>
            <a:endParaRPr sz="1800">
              <a:latin typeface="Roboto Bk"/>
              <a:cs typeface="Roboto Bk"/>
            </a:endParaRPr>
          </a:p>
          <a:p>
            <a:pPr marL="12700" marR="5080" indent="32384">
              <a:lnSpc>
                <a:spcPct val="100000"/>
              </a:lnSpc>
              <a:spcBef>
                <a:spcPts val="1095"/>
              </a:spcBef>
            </a:pPr>
            <a:r>
              <a:rPr dirty="0" sz="1800" spc="-26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ea</a:t>
            </a: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Enľiľy 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Relaľionship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63937" y="5029200"/>
            <a:ext cx="1260475" cy="457200"/>
          </a:xfrm>
          <a:custGeom>
            <a:avLst/>
            <a:gdLst/>
            <a:ahLst/>
            <a:cxnLst/>
            <a:rect l="l" t="t" r="r" b="b"/>
            <a:pathLst>
              <a:path w="1260475" h="457200">
                <a:moveTo>
                  <a:pt x="0" y="0"/>
                </a:moveTo>
                <a:lnTo>
                  <a:pt x="1259999" y="0"/>
                </a:lnTo>
                <a:lnTo>
                  <a:pt x="629999" y="4571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327478" y="5045455"/>
            <a:ext cx="333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95940" y="5578855"/>
            <a:ext cx="13747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 marR="5080" indent="-28575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Specializaľion/ 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Geneíalizaľion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1971" y="2175468"/>
            <a:ext cx="9144000" cy="3295015"/>
          </a:xfrm>
          <a:custGeom>
            <a:avLst/>
            <a:gdLst/>
            <a:ahLst/>
            <a:cxnLst/>
            <a:rect l="l" t="t" r="r" b="b"/>
            <a:pathLst>
              <a:path w="9144000" h="3295015">
                <a:moveTo>
                  <a:pt x="7168075" y="323999"/>
                </a:moveTo>
                <a:lnTo>
                  <a:pt x="7178224" y="276121"/>
                </a:lnTo>
                <a:lnTo>
                  <a:pt x="7207705" y="230424"/>
                </a:lnTo>
                <a:lnTo>
                  <a:pt x="7255070" y="187409"/>
                </a:lnTo>
                <a:lnTo>
                  <a:pt x="7318871" y="147578"/>
                </a:lnTo>
                <a:lnTo>
                  <a:pt x="7356483" y="129013"/>
                </a:lnTo>
                <a:lnTo>
                  <a:pt x="7397661" y="111432"/>
                </a:lnTo>
                <a:lnTo>
                  <a:pt x="7442224" y="94897"/>
                </a:lnTo>
                <a:lnTo>
                  <a:pt x="7489991" y="79471"/>
                </a:lnTo>
                <a:lnTo>
                  <a:pt x="7540781" y="65217"/>
                </a:lnTo>
                <a:lnTo>
                  <a:pt x="7594414" y="52198"/>
                </a:lnTo>
                <a:lnTo>
                  <a:pt x="7650707" y="40476"/>
                </a:lnTo>
                <a:lnTo>
                  <a:pt x="7709481" y="30113"/>
                </a:lnTo>
                <a:lnTo>
                  <a:pt x="7770555" y="21173"/>
                </a:lnTo>
                <a:lnTo>
                  <a:pt x="7833746" y="13717"/>
                </a:lnTo>
                <a:lnTo>
                  <a:pt x="7898875" y="7810"/>
                </a:lnTo>
                <a:lnTo>
                  <a:pt x="7965760" y="3512"/>
                </a:lnTo>
                <a:lnTo>
                  <a:pt x="8034221" y="888"/>
                </a:lnTo>
                <a:lnTo>
                  <a:pt x="8104075" y="0"/>
                </a:lnTo>
                <a:lnTo>
                  <a:pt x="8173930" y="888"/>
                </a:lnTo>
                <a:lnTo>
                  <a:pt x="8242391" y="3512"/>
                </a:lnTo>
                <a:lnTo>
                  <a:pt x="8309276" y="7810"/>
                </a:lnTo>
                <a:lnTo>
                  <a:pt x="8374404" y="13717"/>
                </a:lnTo>
                <a:lnTo>
                  <a:pt x="8437596" y="21173"/>
                </a:lnTo>
                <a:lnTo>
                  <a:pt x="8498669" y="30113"/>
                </a:lnTo>
                <a:lnTo>
                  <a:pt x="8557443" y="40476"/>
                </a:lnTo>
                <a:lnTo>
                  <a:pt x="8613737" y="52198"/>
                </a:lnTo>
                <a:lnTo>
                  <a:pt x="8667370" y="65217"/>
                </a:lnTo>
                <a:lnTo>
                  <a:pt x="8718160" y="79471"/>
                </a:lnTo>
                <a:lnTo>
                  <a:pt x="8765927" y="94897"/>
                </a:lnTo>
                <a:lnTo>
                  <a:pt x="8810490" y="111432"/>
                </a:lnTo>
                <a:lnTo>
                  <a:pt x="8851668" y="129013"/>
                </a:lnTo>
                <a:lnTo>
                  <a:pt x="8889280" y="147578"/>
                </a:lnTo>
                <a:lnTo>
                  <a:pt x="8923145" y="167064"/>
                </a:lnTo>
                <a:lnTo>
                  <a:pt x="8978909" y="208550"/>
                </a:lnTo>
                <a:lnTo>
                  <a:pt x="9017512" y="252969"/>
                </a:lnTo>
                <a:lnTo>
                  <a:pt x="9037508" y="299819"/>
                </a:lnTo>
                <a:lnTo>
                  <a:pt x="9040075" y="323999"/>
                </a:lnTo>
                <a:lnTo>
                  <a:pt x="9029927" y="371878"/>
                </a:lnTo>
                <a:lnTo>
                  <a:pt x="9000446" y="417575"/>
                </a:lnTo>
                <a:lnTo>
                  <a:pt x="8953081" y="460590"/>
                </a:lnTo>
                <a:lnTo>
                  <a:pt x="8889280" y="500421"/>
                </a:lnTo>
                <a:lnTo>
                  <a:pt x="8851668" y="518986"/>
                </a:lnTo>
                <a:lnTo>
                  <a:pt x="8810490" y="536567"/>
                </a:lnTo>
                <a:lnTo>
                  <a:pt x="8765927" y="553102"/>
                </a:lnTo>
                <a:lnTo>
                  <a:pt x="8718160" y="568528"/>
                </a:lnTo>
                <a:lnTo>
                  <a:pt x="8667370" y="582782"/>
                </a:lnTo>
                <a:lnTo>
                  <a:pt x="8613737" y="595801"/>
                </a:lnTo>
                <a:lnTo>
                  <a:pt x="8557443" y="607523"/>
                </a:lnTo>
                <a:lnTo>
                  <a:pt x="8498669" y="617886"/>
                </a:lnTo>
                <a:lnTo>
                  <a:pt x="8437596" y="626826"/>
                </a:lnTo>
                <a:lnTo>
                  <a:pt x="8374404" y="634282"/>
                </a:lnTo>
                <a:lnTo>
                  <a:pt x="8309276" y="640189"/>
                </a:lnTo>
                <a:lnTo>
                  <a:pt x="8242391" y="644487"/>
                </a:lnTo>
                <a:lnTo>
                  <a:pt x="8173930" y="647111"/>
                </a:lnTo>
                <a:lnTo>
                  <a:pt x="8104075" y="647999"/>
                </a:lnTo>
                <a:lnTo>
                  <a:pt x="8034221" y="647111"/>
                </a:lnTo>
                <a:lnTo>
                  <a:pt x="7965760" y="644487"/>
                </a:lnTo>
                <a:lnTo>
                  <a:pt x="7898875" y="640189"/>
                </a:lnTo>
                <a:lnTo>
                  <a:pt x="7833746" y="634282"/>
                </a:lnTo>
                <a:lnTo>
                  <a:pt x="7770555" y="626826"/>
                </a:lnTo>
                <a:lnTo>
                  <a:pt x="7709481" y="617886"/>
                </a:lnTo>
                <a:lnTo>
                  <a:pt x="7650707" y="607523"/>
                </a:lnTo>
                <a:lnTo>
                  <a:pt x="7594414" y="595801"/>
                </a:lnTo>
                <a:lnTo>
                  <a:pt x="7540781" y="582782"/>
                </a:lnTo>
                <a:lnTo>
                  <a:pt x="7489991" y="568528"/>
                </a:lnTo>
                <a:lnTo>
                  <a:pt x="7442224" y="553102"/>
                </a:lnTo>
                <a:lnTo>
                  <a:pt x="7397661" y="536567"/>
                </a:lnTo>
                <a:lnTo>
                  <a:pt x="7356483" y="518986"/>
                </a:lnTo>
                <a:lnTo>
                  <a:pt x="7318871" y="500421"/>
                </a:lnTo>
                <a:lnTo>
                  <a:pt x="7285006" y="480935"/>
                </a:lnTo>
                <a:lnTo>
                  <a:pt x="7229242" y="439449"/>
                </a:lnTo>
                <a:lnTo>
                  <a:pt x="7190638" y="395030"/>
                </a:lnTo>
                <a:lnTo>
                  <a:pt x="7170643" y="348180"/>
                </a:lnTo>
                <a:lnTo>
                  <a:pt x="7168075" y="323999"/>
                </a:lnTo>
                <a:close/>
              </a:path>
              <a:path w="9144000" h="3295015">
                <a:moveTo>
                  <a:pt x="0" y="1351860"/>
                </a:moveTo>
                <a:lnTo>
                  <a:pt x="1871999" y="1351860"/>
                </a:lnTo>
                <a:lnTo>
                  <a:pt x="1871999" y="1945003"/>
                </a:lnTo>
                <a:lnTo>
                  <a:pt x="0" y="1945003"/>
                </a:lnTo>
                <a:lnTo>
                  <a:pt x="0" y="1351860"/>
                </a:lnTo>
                <a:close/>
              </a:path>
              <a:path w="9144000" h="3295015">
                <a:moveTo>
                  <a:pt x="7084240" y="1648986"/>
                </a:moveTo>
                <a:lnTo>
                  <a:pt x="8113840" y="1351860"/>
                </a:lnTo>
                <a:lnTo>
                  <a:pt x="9143440" y="1648986"/>
                </a:lnTo>
                <a:lnTo>
                  <a:pt x="8113840" y="1946112"/>
                </a:lnTo>
                <a:lnTo>
                  <a:pt x="7084240" y="1648986"/>
                </a:lnTo>
                <a:close/>
              </a:path>
              <a:path w="9144000" h="3295015">
                <a:moveTo>
                  <a:pt x="1201472" y="3066408"/>
                </a:moveTo>
                <a:lnTo>
                  <a:pt x="1709927" y="2837808"/>
                </a:lnTo>
                <a:lnTo>
                  <a:pt x="2218381" y="3066408"/>
                </a:lnTo>
                <a:lnTo>
                  <a:pt x="1709927" y="3295008"/>
                </a:lnTo>
                <a:lnTo>
                  <a:pt x="1201472" y="3066408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18532" y="5082873"/>
            <a:ext cx="147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5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674" y="5014402"/>
            <a:ext cx="87693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74375" y="5004486"/>
            <a:ext cx="5262880" cy="457200"/>
          </a:xfrm>
          <a:custGeom>
            <a:avLst/>
            <a:gdLst/>
            <a:ahLst/>
            <a:cxnLst/>
            <a:rect l="l" t="t" r="r" b="b"/>
            <a:pathLst>
              <a:path w="5262880" h="457200">
                <a:moveTo>
                  <a:pt x="683999" y="167876"/>
                </a:moveTo>
                <a:lnTo>
                  <a:pt x="0" y="169001"/>
                </a:lnTo>
              </a:path>
              <a:path w="5262880" h="457200">
                <a:moveTo>
                  <a:pt x="683999" y="319151"/>
                </a:moveTo>
                <a:lnTo>
                  <a:pt x="0" y="320276"/>
                </a:lnTo>
              </a:path>
              <a:path w="5262880" h="457200">
                <a:moveTo>
                  <a:pt x="4245508" y="228599"/>
                </a:moveTo>
                <a:lnTo>
                  <a:pt x="4753963" y="0"/>
                </a:lnTo>
                <a:lnTo>
                  <a:pt x="5262418" y="228599"/>
                </a:lnTo>
                <a:lnTo>
                  <a:pt x="4753963" y="457199"/>
                </a:lnTo>
                <a:lnTo>
                  <a:pt x="4245508" y="228599"/>
                </a:lnTo>
                <a:close/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749946" y="5521141"/>
            <a:ext cx="8242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1295">
              <a:lnSpc>
                <a:spcPct val="100000"/>
              </a:lnSpc>
              <a:spcBef>
                <a:spcPts val="100"/>
              </a:spcBef>
            </a:pPr>
            <a:r>
              <a:rPr dirty="0" sz="1800" spc="-125" b="1">
                <a:solidFill>
                  <a:srgbClr val="212121"/>
                </a:solidFill>
                <a:latin typeface="Roboto Bk"/>
                <a:cs typeface="Roboto Bk"/>
              </a:rPr>
              <a:t>Role 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Indica</a:t>
            </a: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oí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4973" y="5074081"/>
            <a:ext cx="147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5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34115" y="5005611"/>
            <a:ext cx="876935" cy="457200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04532" y="5229557"/>
            <a:ext cx="540385" cy="1270"/>
          </a:xfrm>
          <a:custGeom>
            <a:avLst/>
            <a:gdLst/>
            <a:ahLst/>
            <a:cxnLst/>
            <a:rect l="l" t="t" r="r" b="b"/>
            <a:pathLst>
              <a:path w="540385" h="1270">
                <a:moveTo>
                  <a:pt x="539999" y="0"/>
                </a:moveTo>
                <a:lnTo>
                  <a:pt x="0" y="1124"/>
                </a:lnTo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563561" y="3521991"/>
            <a:ext cx="1326515" cy="146431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dirty="0" u="heavy" sz="1800" spc="-125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Roboto Bk"/>
                <a:cs typeface="Roboto Bk"/>
              </a:rPr>
              <a:t>PymľID</a:t>
            </a:r>
            <a:endParaRPr sz="1800">
              <a:latin typeface="Roboto Bk"/>
              <a:cs typeface="Roboto Bk"/>
            </a:endParaRPr>
          </a:p>
          <a:p>
            <a:pPr algn="ctr"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Discíiminaľing  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Aľľíibuľe</a:t>
            </a:r>
            <a:endParaRPr sz="1800">
              <a:latin typeface="Roboto Bk"/>
              <a:cs typeface="Roboto Bk"/>
            </a:endParaRPr>
          </a:p>
          <a:p>
            <a:pPr algn="ctr" marL="14604">
              <a:lnSpc>
                <a:spcPct val="100000"/>
              </a:lnSpc>
              <a:spcBef>
                <a:spcPts val="1155"/>
              </a:spcBef>
            </a:pPr>
            <a:r>
              <a:rPr dirty="0" sz="1400" spc="-100" b="1">
                <a:solidFill>
                  <a:srgbClr val="212121"/>
                </a:solidFill>
                <a:latin typeface="Roboto Bk"/>
                <a:cs typeface="Roboto Bk"/>
              </a:rPr>
              <a:t>Role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15253" y="4960788"/>
            <a:ext cx="4375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63937" y="4724400"/>
            <a:ext cx="1260475" cy="789305"/>
          </a:xfrm>
          <a:custGeom>
            <a:avLst/>
            <a:gdLst/>
            <a:ahLst/>
            <a:cxnLst/>
            <a:rect l="l" t="t" r="r" b="b"/>
            <a:pathLst>
              <a:path w="1260475" h="789304">
                <a:moveTo>
                  <a:pt x="629999" y="304799"/>
                </a:moveTo>
                <a:lnTo>
                  <a:pt x="629999" y="0"/>
                </a:lnTo>
              </a:path>
              <a:path w="1260475" h="789304">
                <a:moveTo>
                  <a:pt x="0" y="789299"/>
                </a:moveTo>
                <a:lnTo>
                  <a:pt x="314999" y="533399"/>
                </a:lnTo>
              </a:path>
              <a:path w="1260475" h="789304">
                <a:moveTo>
                  <a:pt x="1259999" y="780599"/>
                </a:moveTo>
                <a:lnTo>
                  <a:pt x="944999" y="533399"/>
                </a:lnTo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723582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65">
                <a:solidFill>
                  <a:srgbClr val="363636"/>
                </a:solidFill>
                <a:latin typeface="Arial"/>
                <a:cs typeface="Arial"/>
              </a:rPr>
              <a:t>Summe</a:t>
            </a:r>
            <a:r>
              <a:rPr dirty="0" sz="3400" spc="-114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70">
                <a:solidFill>
                  <a:srgbClr val="363636"/>
                </a:solidFill>
                <a:latin typeface="Arial"/>
                <a:cs typeface="Arial"/>
              </a:rPr>
              <a:t>Symbol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55">
                <a:solidFill>
                  <a:srgbClr val="363636"/>
                </a:solidFill>
                <a:latin typeface="Arial"/>
                <a:cs typeface="Arial"/>
              </a:rPr>
              <a:t>use</a:t>
            </a:r>
            <a:r>
              <a:rPr dirty="0" sz="3400" spc="-370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405">
                <a:solidFill>
                  <a:srgbClr val="363636"/>
                </a:solidFill>
                <a:latin typeface="Arial"/>
                <a:cs typeface="Arial"/>
              </a:rPr>
              <a:t>am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3737" y="2119034"/>
            <a:ext cx="10204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0181" y="1602380"/>
            <a:ext cx="1017269" cy="457200"/>
          </a:xfrm>
          <a:custGeom>
            <a:avLst/>
            <a:gdLst/>
            <a:ahLst/>
            <a:cxnLst/>
            <a:rect l="l" t="t" r="r" b="b"/>
            <a:pathLst>
              <a:path w="1017269" h="457200">
                <a:moveTo>
                  <a:pt x="0" y="228599"/>
                </a:moveTo>
                <a:lnTo>
                  <a:pt x="508454" y="0"/>
                </a:lnTo>
                <a:lnTo>
                  <a:pt x="1016908" y="228599"/>
                </a:lnTo>
                <a:lnTo>
                  <a:pt x="508454" y="457199"/>
                </a:lnTo>
                <a:lnTo>
                  <a:pt x="0" y="228599"/>
                </a:lnTo>
                <a:close/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98556" y="1655719"/>
            <a:ext cx="1606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412" y="1603505"/>
            <a:ext cx="876935" cy="457200"/>
          </a:xfrm>
          <a:prstGeom prst="rect">
            <a:avLst/>
          </a:prstGeom>
          <a:ln w="2857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7394" y="1600967"/>
            <a:ext cx="876935" cy="457200"/>
          </a:xfrm>
          <a:prstGeom prst="rect">
            <a:avLst/>
          </a:prstGeom>
          <a:ln w="2857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9671" y="1766507"/>
            <a:ext cx="2032635" cy="1353185"/>
            <a:chOff x="1579671" y="1766507"/>
            <a:chExt cx="2032635" cy="1353185"/>
          </a:xfrm>
        </p:grpSpPr>
        <p:sp>
          <p:nvSpPr>
            <p:cNvPr id="9" name="object 9"/>
            <p:cNvSpPr/>
            <p:nvPr/>
          </p:nvSpPr>
          <p:spPr>
            <a:xfrm>
              <a:off x="1723634" y="1827993"/>
              <a:ext cx="1874520" cy="1050290"/>
            </a:xfrm>
            <a:custGeom>
              <a:avLst/>
              <a:gdLst/>
              <a:ahLst/>
              <a:cxnLst/>
              <a:rect l="l" t="t" r="r" b="b"/>
              <a:pathLst>
                <a:path w="1874520" h="1050289">
                  <a:moveTo>
                    <a:pt x="1874254" y="1048615"/>
                  </a:moveTo>
                  <a:lnTo>
                    <a:pt x="1334254" y="1049740"/>
                  </a:lnTo>
                </a:path>
                <a:path w="1874520" h="1050289">
                  <a:moveTo>
                    <a:pt x="3685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9671" y="1766507"/>
              <a:ext cx="158251" cy="1229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77393" y="1827993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 h="0">
                  <a:moveTo>
                    <a:pt x="0" y="0"/>
                  </a:moveTo>
                  <a:lnTo>
                    <a:pt x="368550" y="0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1656" y="1766507"/>
              <a:ext cx="158250" cy="122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47769" y="2647978"/>
              <a:ext cx="1017269" cy="457200"/>
            </a:xfrm>
            <a:custGeom>
              <a:avLst/>
              <a:gdLst/>
              <a:ahLst/>
              <a:cxnLst/>
              <a:rect l="l" t="t" r="r" b="b"/>
              <a:pathLst>
                <a:path w="1017269" h="457200">
                  <a:moveTo>
                    <a:pt x="0" y="228599"/>
                  </a:moveTo>
                  <a:lnTo>
                    <a:pt x="508454" y="0"/>
                  </a:lnTo>
                  <a:lnTo>
                    <a:pt x="1016908" y="228599"/>
                  </a:lnTo>
                  <a:lnTo>
                    <a:pt x="508454" y="457199"/>
                  </a:lnTo>
                  <a:lnTo>
                    <a:pt x="0" y="228599"/>
                  </a:lnTo>
                  <a:close/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992911" y="3164633"/>
            <a:ext cx="1153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Many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6144" y="2701318"/>
            <a:ext cx="1606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999" y="2649103"/>
            <a:ext cx="876935" cy="457200"/>
          </a:xfrm>
          <a:prstGeom prst="rect">
            <a:avLst/>
          </a:prstGeom>
          <a:ln w="2857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4982" y="2646565"/>
            <a:ext cx="876935" cy="457200"/>
          </a:xfrm>
          <a:prstGeom prst="rect">
            <a:avLst/>
          </a:prstGeom>
          <a:ln w="2857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57259" y="2812105"/>
            <a:ext cx="1514475" cy="1302385"/>
            <a:chOff x="1557259" y="2812105"/>
            <a:chExt cx="1514475" cy="1302385"/>
          </a:xfrm>
        </p:grpSpPr>
        <p:sp>
          <p:nvSpPr>
            <p:cNvPr id="19" name="object 19"/>
            <p:cNvSpPr/>
            <p:nvPr/>
          </p:nvSpPr>
          <p:spPr>
            <a:xfrm>
              <a:off x="1701223" y="2873591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 h="0">
                  <a:moveTo>
                    <a:pt x="3685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7259" y="2812105"/>
              <a:ext cx="158251" cy="1229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40202" y="3642529"/>
              <a:ext cx="1017269" cy="457200"/>
            </a:xfrm>
            <a:custGeom>
              <a:avLst/>
              <a:gdLst/>
              <a:ahLst/>
              <a:cxnLst/>
              <a:rect l="l" t="t" r="r" b="b"/>
              <a:pathLst>
                <a:path w="1017269" h="457200">
                  <a:moveTo>
                    <a:pt x="0" y="228599"/>
                  </a:moveTo>
                  <a:lnTo>
                    <a:pt x="508454" y="0"/>
                  </a:lnTo>
                  <a:lnTo>
                    <a:pt x="1016908" y="228599"/>
                  </a:lnTo>
                  <a:lnTo>
                    <a:pt x="508454" y="457199"/>
                  </a:lnTo>
                  <a:lnTo>
                    <a:pt x="0" y="228599"/>
                  </a:lnTo>
                  <a:close/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985343" y="4159185"/>
            <a:ext cx="1152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Man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8576" y="3695870"/>
            <a:ext cx="1606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432" y="3643655"/>
            <a:ext cx="876935" cy="457200"/>
          </a:xfrm>
          <a:prstGeom prst="rect">
            <a:avLst/>
          </a:prstGeom>
          <a:ln w="2857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7413" y="3641118"/>
            <a:ext cx="876935" cy="457200"/>
          </a:xfrm>
          <a:prstGeom prst="rect">
            <a:avLst/>
          </a:prstGeom>
          <a:ln w="2857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13704" y="3809262"/>
            <a:ext cx="2049780" cy="1362710"/>
            <a:chOff x="1513704" y="3809262"/>
            <a:chExt cx="2049780" cy="1362710"/>
          </a:xfrm>
        </p:grpSpPr>
        <p:sp>
          <p:nvSpPr>
            <p:cNvPr id="27" name="object 27"/>
            <p:cNvSpPr/>
            <p:nvPr/>
          </p:nvSpPr>
          <p:spPr>
            <a:xfrm>
              <a:off x="3050432" y="3870748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 h="0">
                  <a:moveTo>
                    <a:pt x="0" y="0"/>
                  </a:moveTo>
                  <a:lnTo>
                    <a:pt x="368549" y="0"/>
                  </a:lnTo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4694" y="3809262"/>
              <a:ext cx="158251" cy="1229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27992" y="3871435"/>
              <a:ext cx="1529715" cy="1286510"/>
            </a:xfrm>
            <a:custGeom>
              <a:avLst/>
              <a:gdLst/>
              <a:ahLst/>
              <a:cxnLst/>
              <a:rect l="l" t="t" r="r" b="b"/>
              <a:pathLst>
                <a:path w="1529714" h="1286510">
                  <a:moveTo>
                    <a:pt x="539999" y="0"/>
                  </a:moveTo>
                  <a:lnTo>
                    <a:pt x="0" y="1124"/>
                  </a:lnTo>
                </a:path>
                <a:path w="1529714" h="1286510">
                  <a:moveTo>
                    <a:pt x="512524" y="1057529"/>
                  </a:moveTo>
                  <a:lnTo>
                    <a:pt x="1020979" y="828929"/>
                  </a:lnTo>
                  <a:lnTo>
                    <a:pt x="1529433" y="1057529"/>
                  </a:lnTo>
                  <a:lnTo>
                    <a:pt x="1020979" y="1286129"/>
                  </a:lnTo>
                  <a:lnTo>
                    <a:pt x="512524" y="1057529"/>
                  </a:lnTo>
                  <a:close/>
                </a:path>
              </a:pathLst>
            </a:custGeom>
            <a:ln w="28574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901303" y="5217019"/>
            <a:ext cx="1285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solidFill>
                  <a:srgbClr val="212121"/>
                </a:solidFill>
                <a:latin typeface="Roboto Bk"/>
                <a:cs typeface="Roboto Bk"/>
              </a:rPr>
              <a:t>Man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1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Many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68891" y="4753705"/>
            <a:ext cx="1606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747" y="4701490"/>
            <a:ext cx="876935" cy="457200"/>
          </a:xfrm>
          <a:prstGeom prst="rect">
            <a:avLst/>
          </a:prstGeom>
          <a:ln w="2857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87729" y="4698953"/>
            <a:ext cx="876935" cy="457200"/>
          </a:xfrm>
          <a:prstGeom prst="rect">
            <a:avLst/>
          </a:prstGeom>
          <a:ln w="28574">
            <a:solidFill>
              <a:srgbClr val="B84742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18625" y="1645579"/>
            <a:ext cx="5962650" cy="3284854"/>
          </a:xfrm>
          <a:custGeom>
            <a:avLst/>
            <a:gdLst/>
            <a:ahLst/>
            <a:cxnLst/>
            <a:rect l="l" t="t" r="r" b="b"/>
            <a:pathLst>
              <a:path w="5962650" h="3284854">
                <a:moveTo>
                  <a:pt x="539999" y="3283690"/>
                </a:moveTo>
                <a:lnTo>
                  <a:pt x="0" y="3284815"/>
                </a:lnTo>
              </a:path>
              <a:path w="5962650" h="3284854">
                <a:moveTo>
                  <a:pt x="2059939" y="3280672"/>
                </a:moveTo>
                <a:lnTo>
                  <a:pt x="1519939" y="3281797"/>
                </a:lnTo>
              </a:path>
              <a:path w="5962650" h="3284854">
                <a:moveTo>
                  <a:pt x="4702421" y="0"/>
                </a:moveTo>
                <a:lnTo>
                  <a:pt x="5962421" y="0"/>
                </a:lnTo>
                <a:lnTo>
                  <a:pt x="5332421" y="457199"/>
                </a:lnTo>
                <a:lnTo>
                  <a:pt x="4702421" y="0"/>
                </a:lnTo>
                <a:close/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162760" y="1661834"/>
            <a:ext cx="137477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800">
              <a:latin typeface="Roboto Bk"/>
              <a:cs typeface="Roboto Bk"/>
            </a:endParaRPr>
          </a:p>
          <a:p>
            <a:pPr algn="ctr" marL="12700" marR="5080" indent="635">
              <a:lnSpc>
                <a:spcPct val="100000"/>
              </a:lnSpc>
              <a:spcBef>
                <a:spcPts val="144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Toľal 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Specializaľion/ 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Geneíalizaľion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21047" y="1340779"/>
            <a:ext cx="3975735" cy="831215"/>
          </a:xfrm>
          <a:custGeom>
            <a:avLst/>
            <a:gdLst/>
            <a:ahLst/>
            <a:cxnLst/>
            <a:rect l="l" t="t" r="r" b="b"/>
            <a:pathLst>
              <a:path w="3975734" h="831214">
                <a:moveTo>
                  <a:pt x="629999" y="304799"/>
                </a:moveTo>
                <a:lnTo>
                  <a:pt x="629999" y="0"/>
                </a:lnTo>
              </a:path>
              <a:path w="3975734" h="831214">
                <a:moveTo>
                  <a:pt x="0" y="789299"/>
                </a:moveTo>
                <a:lnTo>
                  <a:pt x="314999" y="533399"/>
                </a:lnTo>
              </a:path>
              <a:path w="3975734" h="831214">
                <a:moveTo>
                  <a:pt x="1259999" y="780599"/>
                </a:moveTo>
                <a:lnTo>
                  <a:pt x="944999" y="533399"/>
                </a:lnTo>
              </a:path>
              <a:path w="3975734" h="831214">
                <a:moveTo>
                  <a:pt x="694199" y="304799"/>
                </a:moveTo>
                <a:lnTo>
                  <a:pt x="694199" y="0"/>
                </a:lnTo>
              </a:path>
              <a:path w="3975734" h="831214">
                <a:moveTo>
                  <a:pt x="2715210" y="373482"/>
                </a:moveTo>
                <a:lnTo>
                  <a:pt x="3975210" y="373482"/>
                </a:lnTo>
                <a:lnTo>
                  <a:pt x="3345210" y="830682"/>
                </a:lnTo>
                <a:lnTo>
                  <a:pt x="2715210" y="373482"/>
                </a:lnTo>
                <a:close/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877971" y="1730518"/>
            <a:ext cx="137477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800">
              <a:latin typeface="Roboto Bk"/>
              <a:cs typeface="Roboto Bk"/>
            </a:endParaRPr>
          </a:p>
          <a:p>
            <a:pPr algn="ctr" marL="12700" marR="5080">
              <a:lnSpc>
                <a:spcPct val="100000"/>
              </a:lnSpc>
              <a:spcBef>
                <a:spcPts val="144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Disjoinľ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Specializaľion/ 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Geneíalizaľion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36257" y="1409462"/>
            <a:ext cx="1404620" cy="3221990"/>
          </a:xfrm>
          <a:custGeom>
            <a:avLst/>
            <a:gdLst/>
            <a:ahLst/>
            <a:cxnLst/>
            <a:rect l="l" t="t" r="r" b="b"/>
            <a:pathLst>
              <a:path w="1404620" h="3221990">
                <a:moveTo>
                  <a:pt x="629999" y="304799"/>
                </a:moveTo>
                <a:lnTo>
                  <a:pt x="629999" y="0"/>
                </a:lnTo>
              </a:path>
              <a:path w="1404620" h="3221990">
                <a:moveTo>
                  <a:pt x="0" y="789299"/>
                </a:moveTo>
                <a:lnTo>
                  <a:pt x="314999" y="533399"/>
                </a:lnTo>
              </a:path>
              <a:path w="1404620" h="3221990">
                <a:moveTo>
                  <a:pt x="1259999" y="780599"/>
                </a:moveTo>
                <a:lnTo>
                  <a:pt x="944999" y="533399"/>
                </a:lnTo>
              </a:path>
              <a:path w="1404620" h="3221990">
                <a:moveTo>
                  <a:pt x="143999" y="2764747"/>
                </a:moveTo>
                <a:lnTo>
                  <a:pt x="1403999" y="2764747"/>
                </a:lnTo>
                <a:lnTo>
                  <a:pt x="773999" y="3221947"/>
                </a:lnTo>
                <a:lnTo>
                  <a:pt x="143999" y="2764747"/>
                </a:lnTo>
                <a:close/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654000" y="1401767"/>
            <a:ext cx="556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 b="1">
                <a:solidFill>
                  <a:srgbClr val="212121"/>
                </a:solidFill>
                <a:latin typeface="Roboto Bk"/>
                <a:cs typeface="Roboto Bk"/>
              </a:rPr>
              <a:t>Disjoinľ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21971" y="4190465"/>
            <a:ext cx="1374775" cy="1315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800">
              <a:latin typeface="Roboto Bk"/>
              <a:cs typeface="Roboto Bk"/>
            </a:endParaRPr>
          </a:p>
          <a:p>
            <a:pPr algn="ctr" marL="12700" marR="5080">
              <a:lnSpc>
                <a:spcPct val="100000"/>
              </a:lnSpc>
              <a:spcBef>
                <a:spcPts val="151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Oveílapping 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Specializaľion/ 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Geneíalizaľion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99695" y="3878340"/>
            <a:ext cx="4241165" cy="780415"/>
          </a:xfrm>
          <a:custGeom>
            <a:avLst/>
            <a:gdLst/>
            <a:ahLst/>
            <a:cxnLst/>
            <a:rect l="l" t="t" r="r" b="b"/>
            <a:pathLst>
              <a:path w="4241165" h="780414">
                <a:moveTo>
                  <a:pt x="3610561" y="304799"/>
                </a:moveTo>
                <a:lnTo>
                  <a:pt x="3610561" y="0"/>
                </a:lnTo>
              </a:path>
              <a:path w="4241165" h="780414">
                <a:moveTo>
                  <a:pt x="2980561" y="780369"/>
                </a:moveTo>
                <a:lnTo>
                  <a:pt x="3295561" y="524469"/>
                </a:lnTo>
              </a:path>
              <a:path w="4241165" h="780414">
                <a:moveTo>
                  <a:pt x="4240561" y="771669"/>
                </a:moveTo>
                <a:lnTo>
                  <a:pt x="3925561" y="524469"/>
                </a:lnTo>
              </a:path>
              <a:path w="4241165" h="780414">
                <a:moveTo>
                  <a:pt x="0" y="266354"/>
                </a:moveTo>
                <a:lnTo>
                  <a:pt x="1259999" y="266354"/>
                </a:lnTo>
                <a:lnTo>
                  <a:pt x="629999" y="723554"/>
                </a:lnTo>
                <a:lnTo>
                  <a:pt x="0" y="266354"/>
                </a:lnTo>
                <a:close/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783283" y="3847953"/>
            <a:ext cx="859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90" b="1">
                <a:solidFill>
                  <a:srgbClr val="212121"/>
                </a:solidFill>
                <a:latin typeface="Roboto Bk"/>
                <a:cs typeface="Roboto Bk"/>
              </a:rPr>
              <a:t>Oveílapping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41409" y="4160950"/>
            <a:ext cx="137477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ISA</a:t>
            </a:r>
            <a:endParaRPr sz="1800">
              <a:latin typeface="Roboto Bk"/>
              <a:cs typeface="Roboto Bk"/>
            </a:endParaRPr>
          </a:p>
          <a:p>
            <a:pPr algn="ctr" marL="12065" marR="5080" indent="635">
              <a:lnSpc>
                <a:spcPct val="100000"/>
              </a:lnSpc>
              <a:spcBef>
                <a:spcPts val="1440"/>
              </a:spcBef>
            </a:pP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Paíľial 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Specializaľion/  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Geneíalizaľion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99695" y="3839894"/>
            <a:ext cx="1260475" cy="789305"/>
          </a:xfrm>
          <a:custGeom>
            <a:avLst/>
            <a:gdLst/>
            <a:ahLst/>
            <a:cxnLst/>
            <a:rect l="l" t="t" r="r" b="b"/>
            <a:pathLst>
              <a:path w="1260475" h="789304">
                <a:moveTo>
                  <a:pt x="629999" y="304799"/>
                </a:moveTo>
                <a:lnTo>
                  <a:pt x="629999" y="0"/>
                </a:lnTo>
              </a:path>
              <a:path w="1260475" h="789304">
                <a:moveTo>
                  <a:pt x="0" y="789299"/>
                </a:moveTo>
                <a:lnTo>
                  <a:pt x="314999" y="533399"/>
                </a:lnTo>
              </a:path>
              <a:path w="1260475" h="789304">
                <a:moveTo>
                  <a:pt x="1259999" y="780599"/>
                </a:moveTo>
                <a:lnTo>
                  <a:pt x="944999" y="533399"/>
                </a:lnTo>
              </a:path>
            </a:pathLst>
          </a:custGeom>
          <a:ln w="28574">
            <a:solidFill>
              <a:srgbClr val="B847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35763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Integíit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Const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50">
                <a:solidFill>
                  <a:srgbClr val="363636"/>
                </a:solidFill>
                <a:latin typeface="Arial"/>
                <a:cs typeface="Arial"/>
              </a:rPr>
              <a:t>aints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3695" y="756967"/>
            <a:ext cx="11778615" cy="386969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Inľegíiľy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consľíainľs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aíe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B84742"/>
                </a:solidFill>
                <a:latin typeface="Arial"/>
                <a:cs typeface="Arial"/>
              </a:rPr>
              <a:t>set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B84742"/>
                </a:solidFill>
                <a:latin typeface="Arial"/>
                <a:cs typeface="Arial"/>
              </a:rPr>
              <a:t>íules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used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-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maintain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the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quality</a:t>
            </a:r>
            <a:r>
              <a:rPr dirty="0" sz="24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infoímaľion.</a:t>
            </a:r>
            <a:endParaRPr sz="2400">
              <a:latin typeface="Roboto Bk"/>
              <a:cs typeface="Roboto Bk"/>
            </a:endParaRPr>
          </a:p>
          <a:p>
            <a:pPr marL="307975" marR="5080" indent="-29591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Inľegíiľy</a:t>
            </a:r>
            <a:r>
              <a:rPr dirty="0" sz="2400" spc="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consľíainľs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ensuíe</a:t>
            </a:r>
            <a:r>
              <a:rPr dirty="0" sz="2400" spc="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daľa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inseíľion,</a:t>
            </a:r>
            <a:r>
              <a:rPr dirty="0" sz="2400" spc="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updaľing,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oľheí</a:t>
            </a:r>
            <a:r>
              <a:rPr dirty="0" sz="2400" spc="1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píocesses</a:t>
            </a:r>
            <a:r>
              <a:rPr dirty="0" sz="2400" spc="1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400" spc="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1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be </a:t>
            </a:r>
            <a:r>
              <a:rPr dirty="0" sz="2400" spc="-5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peífoímed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such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way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daľa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inľegíiľy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noľ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affecľed.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67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Thus,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inľegíiľy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consľíainľ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used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b="1">
                <a:solidFill>
                  <a:srgbClr val="B84742"/>
                </a:solidFill>
                <a:latin typeface="Arial"/>
                <a:cs typeface="Arial"/>
              </a:rPr>
              <a:t>guaíd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B84742"/>
                </a:solidFill>
                <a:latin typeface="Arial"/>
                <a:cs typeface="Arial"/>
              </a:rPr>
              <a:t>against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accidental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B84742"/>
                </a:solidFill>
                <a:latin typeface="Arial"/>
                <a:cs typeface="Arial"/>
              </a:rPr>
              <a:t>damage</a:t>
            </a:r>
            <a:r>
              <a:rPr dirty="0" sz="2400" spc="-6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daľabase.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24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aíious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Inľegíiľy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Consľ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ainľs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e: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Check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null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Unique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Píima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eig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35763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Integíit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Const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50">
                <a:solidFill>
                  <a:srgbClr val="363636"/>
                </a:solidFill>
                <a:latin typeface="Arial"/>
                <a:cs typeface="Arial"/>
              </a:rPr>
              <a:t>aints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3695" y="806792"/>
            <a:ext cx="11779250" cy="46602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Check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This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consľíainľ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deﬁnes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business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íule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column.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íows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musľ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saľisfy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ľhis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íule.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Limiľs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daľa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vaíiables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0" b="1">
                <a:solidFill>
                  <a:srgbClr val="B84742"/>
                </a:solidFill>
                <a:latin typeface="Arial"/>
                <a:cs typeface="Arial"/>
              </a:rPr>
              <a:t>speciﬁc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set,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B84742"/>
                </a:solidFill>
                <a:latin typeface="Arial"/>
                <a:cs typeface="Arial"/>
              </a:rPr>
              <a:t>íange,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65" b="1">
                <a:solidFill>
                  <a:srgbClr val="B84742"/>
                </a:solidFill>
                <a:latin typeface="Arial"/>
                <a:cs typeface="Arial"/>
              </a:rPr>
              <a:t>oí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list </a:t>
            </a:r>
            <a:r>
              <a:rPr dirty="0" sz="2000" spc="-125" b="1">
                <a:solidFill>
                  <a:srgbClr val="B84742"/>
                </a:solidFill>
                <a:latin typeface="Arial"/>
                <a:cs typeface="Arial"/>
              </a:rPr>
              <a:t>of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B84742"/>
                </a:solidFill>
                <a:latin typeface="Arial"/>
                <a:cs typeface="Arial"/>
              </a:rPr>
              <a:t>values</a:t>
            </a: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consľíainľ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can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applied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foí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single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oí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gíoup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columns.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E.g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alue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SP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shoul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0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2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10.</a:t>
            </a:r>
            <a:endParaRPr sz="20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No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null</a:t>
            </a:r>
            <a:endParaRPr sz="2400">
              <a:latin typeface="Roboto Bk"/>
              <a:cs typeface="Roboto Bk"/>
            </a:endParaRPr>
          </a:p>
          <a:p>
            <a:pPr lvl="1" marL="852805" marR="5080" indent="-377825">
              <a:lnSpc>
                <a:spcPts val="2160"/>
              </a:lnSpc>
              <a:spcBef>
                <a:spcPts val="54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This</a:t>
            </a:r>
            <a:r>
              <a:rPr dirty="0" sz="2000" spc="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consľíainľ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ensuíes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all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íows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conľain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deﬁniľe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60" b="1">
                <a:solidFill>
                  <a:srgbClr val="212121"/>
                </a:solidFill>
                <a:latin typeface="Roboto Bk"/>
                <a:cs typeface="Roboto Bk"/>
              </a:rPr>
              <a:t>foí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which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speciﬁed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000" spc="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noľ </a:t>
            </a:r>
            <a:r>
              <a:rPr dirty="0" sz="2000" spc="-48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null.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Which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means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null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value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noľ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allowed.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25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E.g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60" b="1">
                <a:solidFill>
                  <a:srgbClr val="212121"/>
                </a:solidFill>
                <a:latin typeface="Roboto Bk"/>
                <a:cs typeface="Roboto Bk"/>
              </a:rPr>
              <a:t>nam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shoul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19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som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alue.</a:t>
            </a:r>
            <a:endParaRPr sz="20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Unique</a:t>
            </a:r>
            <a:endParaRPr sz="24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7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This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consľíainľ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ensuíes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ľhaľ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oí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gíoup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columns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íow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B84742"/>
                </a:solidFill>
                <a:latin typeface="Arial"/>
                <a:cs typeface="Arial"/>
              </a:rPr>
              <a:t>distinct</a:t>
            </a:r>
            <a:r>
              <a:rPr dirty="0" sz="2000" spc="-95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B84742"/>
                </a:solidFill>
                <a:latin typeface="Arial"/>
                <a:cs typeface="Arial"/>
              </a:rPr>
              <a:t>(unique)</a:t>
            </a:r>
            <a:r>
              <a:rPr dirty="0" sz="2000" spc="-7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value.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column(s)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can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null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buľ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cannoľ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duplicaľed.</a:t>
            </a:r>
            <a:endParaRPr sz="2000">
              <a:latin typeface="Roboto Bk"/>
              <a:cs typeface="Roboto Bk"/>
            </a:endParaRPr>
          </a:p>
          <a:p>
            <a:pPr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2169" algn="l"/>
                <a:tab pos="8534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E.g.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eníollmenľno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should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unique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value.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35763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Integíit</a:t>
            </a:r>
            <a:r>
              <a:rPr dirty="0" sz="3400" spc="-225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Const</a:t>
            </a:r>
            <a:r>
              <a:rPr dirty="0" sz="3400" spc="-19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250">
                <a:solidFill>
                  <a:srgbClr val="363636"/>
                </a:solidFill>
                <a:latin typeface="Arial"/>
                <a:cs typeface="Arial"/>
              </a:rPr>
              <a:t>aints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2644" y="4862753"/>
            <a:ext cx="3120390" cy="1255395"/>
            <a:chOff x="1352644" y="4862753"/>
            <a:chExt cx="3120390" cy="1255395"/>
          </a:xfrm>
        </p:grpSpPr>
        <p:sp>
          <p:nvSpPr>
            <p:cNvPr id="4" name="object 4"/>
            <p:cNvSpPr/>
            <p:nvPr/>
          </p:nvSpPr>
          <p:spPr>
            <a:xfrm>
              <a:off x="1362156" y="4872266"/>
              <a:ext cx="3101340" cy="1236345"/>
            </a:xfrm>
            <a:custGeom>
              <a:avLst/>
              <a:gdLst/>
              <a:ahLst/>
              <a:cxnLst/>
              <a:rect l="l" t="t" r="r" b="b"/>
              <a:pathLst>
                <a:path w="3101340" h="1236345">
                  <a:moveTo>
                    <a:pt x="3101324" y="1235799"/>
                  </a:moveTo>
                  <a:lnTo>
                    <a:pt x="0" y="1235799"/>
                  </a:lnTo>
                  <a:lnTo>
                    <a:pt x="0" y="0"/>
                  </a:lnTo>
                  <a:lnTo>
                    <a:pt x="3101324" y="0"/>
                  </a:lnTo>
                  <a:lnTo>
                    <a:pt x="3101324" y="1235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2151" y="4872266"/>
              <a:ext cx="3101340" cy="413384"/>
            </a:xfrm>
            <a:custGeom>
              <a:avLst/>
              <a:gdLst/>
              <a:ahLst/>
              <a:cxnLst/>
              <a:rect l="l" t="t" r="r" b="b"/>
              <a:pathLst>
                <a:path w="3101340" h="413385">
                  <a:moveTo>
                    <a:pt x="3101327" y="0"/>
                  </a:moveTo>
                  <a:lnTo>
                    <a:pt x="2121522" y="0"/>
                  </a:lnTo>
                  <a:lnTo>
                    <a:pt x="846455" y="0"/>
                  </a:lnTo>
                  <a:lnTo>
                    <a:pt x="0" y="0"/>
                  </a:lnTo>
                  <a:lnTo>
                    <a:pt x="0" y="412851"/>
                  </a:lnTo>
                  <a:lnTo>
                    <a:pt x="846455" y="412851"/>
                  </a:lnTo>
                  <a:lnTo>
                    <a:pt x="2121522" y="412851"/>
                  </a:lnTo>
                  <a:lnTo>
                    <a:pt x="3101327" y="412851"/>
                  </a:lnTo>
                  <a:lnTo>
                    <a:pt x="310132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2151" y="5285117"/>
              <a:ext cx="3101340" cy="822960"/>
            </a:xfrm>
            <a:custGeom>
              <a:avLst/>
              <a:gdLst/>
              <a:ahLst/>
              <a:cxnLst/>
              <a:rect l="l" t="t" r="r" b="b"/>
              <a:pathLst>
                <a:path w="3101340" h="822960">
                  <a:moveTo>
                    <a:pt x="3101327" y="0"/>
                  </a:moveTo>
                  <a:lnTo>
                    <a:pt x="2121522" y="0"/>
                  </a:lnTo>
                  <a:lnTo>
                    <a:pt x="846455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0" y="822960"/>
                  </a:lnTo>
                  <a:lnTo>
                    <a:pt x="846455" y="822960"/>
                  </a:lnTo>
                  <a:lnTo>
                    <a:pt x="2121522" y="822960"/>
                  </a:lnTo>
                  <a:lnTo>
                    <a:pt x="3101327" y="822960"/>
                  </a:lnTo>
                  <a:lnTo>
                    <a:pt x="3101327" y="411480"/>
                  </a:lnTo>
                  <a:lnTo>
                    <a:pt x="3101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7406" y="4867516"/>
              <a:ext cx="3110865" cy="1245870"/>
            </a:xfrm>
            <a:custGeom>
              <a:avLst/>
              <a:gdLst/>
              <a:ahLst/>
              <a:cxnLst/>
              <a:rect l="l" t="t" r="r" b="b"/>
              <a:pathLst>
                <a:path w="3110865" h="1245870">
                  <a:moveTo>
                    <a:pt x="4749" y="0"/>
                  </a:moveTo>
                  <a:lnTo>
                    <a:pt x="4749" y="1245299"/>
                  </a:lnTo>
                </a:path>
                <a:path w="3110865" h="1245870">
                  <a:moveTo>
                    <a:pt x="851199" y="0"/>
                  </a:moveTo>
                  <a:lnTo>
                    <a:pt x="851199" y="1245299"/>
                  </a:lnTo>
                </a:path>
                <a:path w="3110865" h="1245870">
                  <a:moveTo>
                    <a:pt x="2126274" y="0"/>
                  </a:moveTo>
                  <a:lnTo>
                    <a:pt x="2126274" y="1245299"/>
                  </a:lnTo>
                </a:path>
                <a:path w="3110865" h="1245870">
                  <a:moveTo>
                    <a:pt x="3106074" y="0"/>
                  </a:moveTo>
                  <a:lnTo>
                    <a:pt x="3106074" y="1245299"/>
                  </a:lnTo>
                </a:path>
                <a:path w="3110865" h="1245870">
                  <a:moveTo>
                    <a:pt x="0" y="4749"/>
                  </a:moveTo>
                  <a:lnTo>
                    <a:pt x="3110824" y="4749"/>
                  </a:lnTo>
                </a:path>
                <a:path w="3110865" h="1245870">
                  <a:moveTo>
                    <a:pt x="0" y="417599"/>
                  </a:moveTo>
                  <a:lnTo>
                    <a:pt x="3110824" y="417599"/>
                  </a:lnTo>
                </a:path>
                <a:path w="3110865" h="1245870">
                  <a:moveTo>
                    <a:pt x="0" y="829074"/>
                  </a:moveTo>
                  <a:lnTo>
                    <a:pt x="3110824" y="829074"/>
                  </a:lnTo>
                </a:path>
                <a:path w="3110865" h="1245870">
                  <a:moveTo>
                    <a:pt x="0" y="1240549"/>
                  </a:moveTo>
                  <a:lnTo>
                    <a:pt x="3110824" y="1240549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435181" y="5323721"/>
            <a:ext cx="1447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65" b="1">
                <a:solidFill>
                  <a:srgbClr val="212121"/>
                </a:solidFill>
                <a:latin typeface="Roboto Bk"/>
                <a:cs typeface="Roboto Bk"/>
              </a:rPr>
              <a:t>1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1632" y="5323721"/>
            <a:ext cx="956944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0" b="1">
                <a:solidFill>
                  <a:srgbClr val="212121"/>
                </a:solidFill>
                <a:latin typeface="Roboto Bk"/>
                <a:cs typeface="Roboto Bk"/>
              </a:rPr>
              <a:t>Compuľeí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6707" y="5323721"/>
            <a:ext cx="56578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30" b="1">
                <a:solidFill>
                  <a:srgbClr val="212121"/>
                </a:solidFill>
                <a:latin typeface="Roboto Bk"/>
                <a:cs typeface="Roboto Bk"/>
              </a:rPr>
              <a:t>Doshi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81" y="5735196"/>
            <a:ext cx="1447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65" b="1">
                <a:solidFill>
                  <a:srgbClr val="212121"/>
                </a:solidFill>
                <a:latin typeface="Roboto Bk"/>
                <a:cs typeface="Roboto Bk"/>
              </a:rPr>
              <a:t>2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1632" y="5735196"/>
            <a:ext cx="208279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2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1900" spc="-80" b="1">
                <a:solidFill>
                  <a:srgbClr val="212121"/>
                </a:solidFill>
                <a:latin typeface="Roboto Bk"/>
                <a:cs typeface="Roboto Bk"/>
              </a:rPr>
              <a:t>T</a:t>
            </a:r>
            <a:endParaRPr sz="19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6707" y="5735196"/>
            <a:ext cx="6007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65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1900" spc="-204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900" spc="-120" b="1">
                <a:solidFill>
                  <a:srgbClr val="212121"/>
                </a:solidFill>
                <a:latin typeface="Roboto Bk"/>
                <a:cs typeface="Roboto Bk"/>
              </a:rPr>
              <a:t>ash</a:t>
            </a:r>
            <a:endParaRPr sz="1900">
              <a:latin typeface="Roboto Bk"/>
              <a:cs typeface="Roboto Bk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122343" y="4856824"/>
          <a:ext cx="3271520" cy="1243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1565910"/>
                <a:gridCol w="846455"/>
              </a:tblGrid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u="heavy" sz="1800" spc="-175" b="1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RollNo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85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Student_Name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800" spc="-170" b="1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DeptID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17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101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Ra</a:t>
                      </a:r>
                      <a:r>
                        <a:rPr dirty="0" sz="19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j</a:t>
                      </a:r>
                      <a:r>
                        <a:rPr dirty="0" sz="1900" spc="-4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1900" spc="-1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P</a:t>
                      </a:r>
                      <a:r>
                        <a:rPr dirty="0" sz="19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aľel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17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102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Mee</a:t>
                      </a:r>
                      <a:r>
                        <a:rPr dirty="0" sz="19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ľ</a:t>
                      </a:r>
                      <a:r>
                        <a:rPr dirty="0" sz="1900" spc="-4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 </a:t>
                      </a:r>
                      <a:r>
                        <a:rPr dirty="0" sz="1900" spc="-5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Shah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900" b="1">
                          <a:solidFill>
                            <a:srgbClr val="212121"/>
                          </a:solidFill>
                          <a:latin typeface="Roboto Bk"/>
                          <a:cs typeface="Roboto Bk"/>
                        </a:rPr>
                        <a:t>2</a:t>
                      </a:r>
                      <a:endParaRPr sz="1900">
                        <a:latin typeface="Roboto Bk"/>
                        <a:cs typeface="Roboto Bk"/>
                      </a:endParaRPr>
                    </a:p>
                  </a:txBody>
                  <a:tcPr marL="0" marR="0" marB="0" marT="50800">
                    <a:lnL w="9525">
                      <a:solidFill>
                        <a:srgbClr val="7F7F7F"/>
                      </a:solidFill>
                      <a:prstDash val="solid"/>
                    </a:lnL>
                    <a:lnR w="9525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703806" y="4186716"/>
            <a:ext cx="7268209" cy="711835"/>
            <a:chOff x="1703806" y="4186716"/>
            <a:chExt cx="7268209" cy="711835"/>
          </a:xfrm>
        </p:grpSpPr>
        <p:sp>
          <p:nvSpPr>
            <p:cNvPr id="16" name="object 16"/>
            <p:cNvSpPr/>
            <p:nvPr/>
          </p:nvSpPr>
          <p:spPr>
            <a:xfrm>
              <a:off x="1722856" y="4205766"/>
              <a:ext cx="7167245" cy="673735"/>
            </a:xfrm>
            <a:custGeom>
              <a:avLst/>
              <a:gdLst/>
              <a:ahLst/>
              <a:cxnLst/>
              <a:rect l="l" t="t" r="r" b="b"/>
              <a:pathLst>
                <a:path w="7167245" h="673735">
                  <a:moveTo>
                    <a:pt x="0" y="0"/>
                  </a:moveTo>
                  <a:lnTo>
                    <a:pt x="4983" y="673264"/>
                  </a:lnTo>
                </a:path>
                <a:path w="7167245" h="673735">
                  <a:moveTo>
                    <a:pt x="0" y="0"/>
                  </a:moveTo>
                  <a:lnTo>
                    <a:pt x="7166875" y="0"/>
                  </a:lnTo>
                </a:path>
                <a:path w="7167245" h="673735">
                  <a:moveTo>
                    <a:pt x="7166875" y="0"/>
                  </a:moveTo>
                  <a:lnTo>
                    <a:pt x="7166875" y="393864"/>
                  </a:lnTo>
                </a:path>
              </a:pathLst>
            </a:custGeom>
            <a:ln w="3809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7750" y="4580580"/>
              <a:ext cx="163962" cy="21100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73695" y="806792"/>
            <a:ext cx="11777345" cy="441261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42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Píima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54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23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endParaRPr sz="2400">
              <a:latin typeface="Roboto Bk"/>
              <a:cs typeface="Roboto Bk"/>
            </a:endParaRPr>
          </a:p>
          <a:p>
            <a:pPr algn="just"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3440" algn="l"/>
              </a:tabLst>
            </a:pP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This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consľíainľ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deﬁnes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oí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combinaľion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columns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which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uniquely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idenľiﬁes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íow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ľable.</a:t>
            </a:r>
            <a:endParaRPr sz="2000">
              <a:latin typeface="Roboto Bk"/>
              <a:cs typeface="Roboto Bk"/>
            </a:endParaRPr>
          </a:p>
          <a:p>
            <a:pPr algn="just"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3440" algn="l"/>
              </a:tabLst>
            </a:pP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Píima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20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212121"/>
                </a:solidFill>
                <a:latin typeface="Roboto Bk"/>
                <a:cs typeface="Roboto Bk"/>
              </a:rPr>
              <a:t>=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210" b="1">
                <a:solidFill>
                  <a:srgbClr val="B84742"/>
                </a:solidFill>
                <a:latin typeface="Arial"/>
                <a:cs typeface="Arial"/>
              </a:rPr>
              <a:t>Uniqu</a:t>
            </a:r>
            <a:r>
              <a:rPr dirty="0" sz="2000" spc="-200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45" b="1">
                <a:solidFill>
                  <a:srgbClr val="B84742"/>
                </a:solidFill>
                <a:latin typeface="Arial"/>
                <a:cs typeface="Arial"/>
              </a:rPr>
              <a:t>f</a:t>
            </a:r>
            <a:r>
              <a:rPr dirty="0" sz="2000" spc="-145" b="1">
                <a:solidFill>
                  <a:srgbClr val="B84742"/>
                </a:solidFill>
                <a:latin typeface="Arial"/>
                <a:cs typeface="Arial"/>
              </a:rPr>
              <a:t>i</a:t>
            </a:r>
            <a:r>
              <a:rPr dirty="0" sz="2000" spc="-175" b="1">
                <a:solidFill>
                  <a:srgbClr val="B84742"/>
                </a:solidFill>
                <a:latin typeface="Arial"/>
                <a:cs typeface="Arial"/>
              </a:rPr>
              <a:t>e</a:t>
            </a:r>
            <a:r>
              <a:rPr dirty="0" sz="2000" spc="-225" b="1">
                <a:solidFill>
                  <a:srgbClr val="B84742"/>
                </a:solidFill>
                <a:latin typeface="Arial"/>
                <a:cs typeface="Arial"/>
              </a:rPr>
              <a:t>y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20" b="1">
                <a:solidFill>
                  <a:srgbClr val="B84742"/>
                </a:solidFill>
                <a:latin typeface="Arial"/>
                <a:cs typeface="Arial"/>
              </a:rPr>
              <a:t>+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B84742"/>
                </a:solidFill>
                <a:latin typeface="Arial"/>
                <a:cs typeface="Arial"/>
              </a:rPr>
              <a:t>No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t</a:t>
            </a:r>
            <a:r>
              <a:rPr dirty="0" sz="2000" spc="-10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B84742"/>
                </a:solidFill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  <a:p>
            <a:pPr algn="just" lvl="1" marL="852805" indent="-378460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853440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E.g.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eníollmenľno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should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have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unique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well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as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can’ľ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null.</a:t>
            </a:r>
            <a:endParaRPr sz="20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0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Foíeign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(íefeíenľial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inľegíiľy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consľíainľ)</a:t>
            </a:r>
            <a:endParaRPr sz="2400">
              <a:latin typeface="Roboto Bk"/>
              <a:cs typeface="Roboto Bk"/>
            </a:endParaRPr>
          </a:p>
          <a:p>
            <a:pPr algn="just" lvl="1" marL="852805" indent="-378460">
              <a:lnSpc>
                <a:spcPct val="100000"/>
              </a:lnSpc>
              <a:spcBef>
                <a:spcPts val="265"/>
              </a:spcBef>
              <a:buClr>
                <a:srgbClr val="B84742"/>
              </a:buClr>
              <a:buFont typeface="Segoe UI Symbol"/>
              <a:buChar char="□"/>
              <a:tabLst>
                <a:tab pos="853440" algn="l"/>
              </a:tabLst>
            </a:pP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íefeíenľial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inľegíiľy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consľíainľ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(foíeign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key)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speciﬁed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beľween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ľwo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ľables.</a:t>
            </a:r>
            <a:endParaRPr sz="2000">
              <a:latin typeface="Roboto Bk"/>
              <a:cs typeface="Roboto Bk"/>
            </a:endParaRPr>
          </a:p>
          <a:p>
            <a:pPr algn="just" lvl="1" marL="852805" marR="5080" indent="-377825">
              <a:lnSpc>
                <a:spcPts val="2160"/>
              </a:lnSpc>
              <a:spcBef>
                <a:spcPts val="535"/>
              </a:spcBef>
              <a:buClr>
                <a:srgbClr val="B84742"/>
              </a:buClr>
              <a:buFont typeface="Segoe UI Symbol"/>
              <a:buChar char="□"/>
              <a:tabLst>
                <a:tab pos="853440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In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íefeíenľial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inľegíiľy 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consľíainľs, if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foíeign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ľable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1</a:t>
            </a:r>
            <a:r>
              <a:rPr dirty="0" sz="2000" spc="-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0" b="1">
                <a:solidFill>
                  <a:srgbClr val="212121"/>
                </a:solidFill>
                <a:latin typeface="Roboto Bk"/>
                <a:cs typeface="Roboto Bk"/>
              </a:rPr>
              <a:t>íefeís 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ľo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píimaíy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000" spc="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 </a:t>
            </a: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ľable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2,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ľhen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eveíy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value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foíeign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key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0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ľable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1</a:t>
            </a:r>
            <a:r>
              <a:rPr dirty="0" sz="2000" spc="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musľ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2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null</a:t>
            </a:r>
            <a:r>
              <a:rPr dirty="0" sz="2000" spc="2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oí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be</a:t>
            </a:r>
            <a:r>
              <a:rPr dirty="0" sz="2000" spc="2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available </a:t>
            </a:r>
            <a:r>
              <a:rPr dirty="0" sz="2000" spc="-125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000" spc="2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0" b="1">
                <a:solidFill>
                  <a:srgbClr val="212121"/>
                </a:solidFill>
                <a:latin typeface="Roboto Bk"/>
                <a:cs typeface="Roboto Bk"/>
              </a:rPr>
              <a:t>píimaíy </a:t>
            </a:r>
            <a:r>
              <a:rPr dirty="0" sz="2000" spc="-180" b="1">
                <a:solidFill>
                  <a:srgbClr val="212121"/>
                </a:solidFill>
                <a:latin typeface="Roboto Bk"/>
                <a:cs typeface="Roboto Bk"/>
              </a:rPr>
              <a:t>key </a:t>
            </a:r>
            <a:r>
              <a:rPr dirty="0" sz="2000" spc="-1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column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ľable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2.</a:t>
            </a:r>
            <a:endParaRPr sz="20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Roboto Bk"/>
              <a:cs typeface="Roboto Bk"/>
            </a:endParaRPr>
          </a:p>
          <a:p>
            <a:pPr algn="ctr" marR="1506220">
              <a:lnSpc>
                <a:spcPct val="100000"/>
              </a:lnSpc>
              <a:spcBef>
                <a:spcPts val="5"/>
              </a:spcBef>
            </a:pPr>
            <a:r>
              <a:rPr dirty="0" sz="1800" spc="-16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eig</a:t>
            </a: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9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endParaRPr sz="1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Roboto Bk"/>
              <a:cs typeface="Roboto Bk"/>
            </a:endParaRPr>
          </a:p>
          <a:p>
            <a:pPr marL="1273810">
              <a:lnSpc>
                <a:spcPct val="100000"/>
              </a:lnSpc>
              <a:spcBef>
                <a:spcPts val="5"/>
              </a:spcBef>
              <a:tabLst>
                <a:tab pos="2120265" algn="l"/>
                <a:tab pos="3395345" algn="l"/>
              </a:tabLst>
            </a:pPr>
            <a:r>
              <a:rPr dirty="0" u="heavy" sz="1800" spc="-170" b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DeptID</a:t>
            </a:r>
            <a:r>
              <a:rPr dirty="0" sz="1800" spc="-170" b="1">
                <a:solidFill>
                  <a:srgbClr val="212121"/>
                </a:solidFill>
                <a:latin typeface="Arial"/>
                <a:cs typeface="Arial"/>
              </a:rPr>
              <a:t>	</a:t>
            </a:r>
            <a:r>
              <a:rPr dirty="0" sz="1800" spc="-200" b="1">
                <a:solidFill>
                  <a:srgbClr val="212121"/>
                </a:solidFill>
                <a:latin typeface="Arial"/>
                <a:cs typeface="Arial"/>
              </a:rPr>
              <a:t>Dept_Name	</a:t>
            </a:r>
            <a:r>
              <a:rPr dirty="0" sz="1800" spc="-270" b="1">
                <a:solidFill>
                  <a:srgbClr val="212121"/>
                </a:solidFill>
                <a:latin typeface="Arial"/>
                <a:cs typeface="Arial"/>
              </a:rPr>
              <a:t>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433070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ǫuestion</a:t>
            </a: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asf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445">
                <a:solidFill>
                  <a:srgbClr val="363636"/>
                </a:solidFill>
                <a:latin typeface="Arial"/>
                <a:cs typeface="Arial"/>
              </a:rPr>
              <a:t>Exam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5772" y="756967"/>
            <a:ext cx="11828145" cy="309181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548005" indent="-53594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AutoNum type="arabicPeriod"/>
              <a:tabLst>
                <a:tab pos="548005" algn="l"/>
                <a:tab pos="548640" algn="l"/>
              </a:tabLst>
            </a:pP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noľe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mapping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caídinaliľy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diagíam.</a:t>
            </a:r>
            <a:endParaRPr sz="2400">
              <a:latin typeface="Roboto Bk"/>
              <a:cs typeface="Roboto Bk"/>
            </a:endParaRPr>
          </a:p>
          <a:p>
            <a:pPr marL="548005" indent="-53594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AutoNum type="arabicPeriod"/>
              <a:tabLst>
                <a:tab pos="548005" algn="l"/>
                <a:tab pos="54864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Explain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diffeíence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beľween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weak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sľíong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enľiľy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seľ.</a:t>
            </a:r>
            <a:endParaRPr sz="2400">
              <a:latin typeface="Roboto Bk"/>
              <a:cs typeface="Roboto Bk"/>
            </a:endParaRPr>
          </a:p>
          <a:p>
            <a:pPr marL="548005" marR="5080" indent="-53594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AutoNum type="arabicPeriod"/>
              <a:tabLst>
                <a:tab pos="548005" algn="l"/>
                <a:tab pos="54864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Explain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diffeíence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beľween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geneíalizaľion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specializaľion.</a:t>
            </a:r>
            <a:r>
              <a:rPr dirty="0" sz="2400" spc="3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415" b="1">
                <a:solidFill>
                  <a:srgbClr val="B84742"/>
                </a:solidFill>
                <a:latin typeface="Arial"/>
                <a:cs typeface="Arial"/>
              </a:rPr>
              <a:t>OR</a:t>
            </a:r>
            <a:r>
              <a:rPr dirty="0" sz="2400" spc="-16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Explain</a:t>
            </a:r>
            <a:r>
              <a:rPr dirty="0" sz="2400" spc="3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specializaľion </a:t>
            </a:r>
            <a:r>
              <a:rPr dirty="0" sz="2400" spc="-5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geneíalizaľion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concepľ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suiľable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example.</a:t>
            </a:r>
            <a:endParaRPr sz="2400">
              <a:latin typeface="Roboto Bk"/>
              <a:cs typeface="Roboto Bk"/>
            </a:endParaRPr>
          </a:p>
          <a:p>
            <a:pPr marL="548005" indent="-535940">
              <a:lnSpc>
                <a:spcPct val="100000"/>
              </a:lnSpc>
              <a:spcBef>
                <a:spcPts val="680"/>
              </a:spcBef>
              <a:buClr>
                <a:srgbClr val="B84742"/>
              </a:buClr>
              <a:buAutoNum type="arabicPeriod"/>
              <a:tabLst>
                <a:tab pos="548005" algn="l"/>
                <a:tab pos="548640" algn="l"/>
              </a:tabLst>
            </a:pP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noľe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consľíainľs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on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specializaľion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geneíalizaľion.</a:t>
            </a:r>
            <a:endParaRPr sz="2400">
              <a:latin typeface="Roboto Bk"/>
              <a:cs typeface="Roboto Bk"/>
            </a:endParaRPr>
          </a:p>
          <a:p>
            <a:pPr marL="548005" indent="-53594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AutoNum type="arabicPeriod"/>
              <a:tabLst>
                <a:tab pos="548005" algn="l"/>
                <a:tab pos="54864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Explai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agg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egaľio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60" b="1">
                <a:solidFill>
                  <a:srgbClr val="212121"/>
                </a:solidFill>
                <a:latin typeface="Roboto Bk"/>
                <a:cs typeface="Roboto Bk"/>
              </a:rPr>
              <a:t>E-</a:t>
            </a:r>
            <a:r>
              <a:rPr dirty="0" sz="2400" spc="-33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diag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wiľ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h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example.</a:t>
            </a:r>
            <a:endParaRPr sz="2400">
              <a:latin typeface="Roboto Bk"/>
              <a:cs typeface="Roboto Bk"/>
            </a:endParaRPr>
          </a:p>
          <a:p>
            <a:pPr marL="548005" indent="-53594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AutoNum type="arabicPeriod"/>
              <a:tabLst>
                <a:tab pos="548005" algn="l"/>
                <a:tab pos="548640" algn="l"/>
              </a:tabLst>
            </a:pP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Whaľ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do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you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mean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inľegíiľy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consľíainľs?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Discuss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vaíious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inľegíiľy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consľíainľs.</a:t>
            </a:r>
            <a:endParaRPr sz="2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696785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ǫuestion</a:t>
            </a: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asf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5">
                <a:solidFill>
                  <a:srgbClr val="363636"/>
                </a:solidFill>
                <a:latin typeface="Arial"/>
                <a:cs typeface="Arial"/>
              </a:rPr>
              <a:t>Exa</a:t>
            </a:r>
            <a:r>
              <a:rPr dirty="0" sz="3400" spc="-585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9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1C6FA9"/>
                </a:solidFill>
                <a:latin typeface="Arial"/>
                <a:cs typeface="Arial"/>
              </a:rPr>
              <a:t>[E-</a:t>
            </a:r>
            <a:r>
              <a:rPr dirty="0" sz="3400" spc="-465">
                <a:solidFill>
                  <a:srgbClr val="1C6FA9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1C6FA9"/>
                </a:solidFill>
                <a:latin typeface="Arial"/>
                <a:cs typeface="Arial"/>
              </a:rPr>
              <a:t> </a:t>
            </a:r>
            <a:r>
              <a:rPr dirty="0" sz="3400" spc="-215">
                <a:solidFill>
                  <a:srgbClr val="1C6FA9"/>
                </a:solidFill>
                <a:latin typeface="Arial"/>
                <a:cs typeface="Arial"/>
              </a:rPr>
              <a:t>diag</a:t>
            </a:r>
            <a:r>
              <a:rPr dirty="0" sz="3400" spc="-165">
                <a:solidFill>
                  <a:srgbClr val="1C6FA9"/>
                </a:solidFill>
                <a:latin typeface="Arial"/>
                <a:cs typeface="Arial"/>
              </a:rPr>
              <a:t>í</a:t>
            </a:r>
            <a:r>
              <a:rPr dirty="0" sz="3400" spc="-350">
                <a:solidFill>
                  <a:srgbClr val="1C6FA9"/>
                </a:solidFill>
                <a:latin typeface="Arial"/>
                <a:cs typeface="Arial"/>
              </a:rPr>
              <a:t>ams]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-24692" y="756967"/>
            <a:ext cx="11977370" cy="349631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just" marL="698500" indent="-536575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AutoNum type="arabicPeriod" startAt="7"/>
              <a:tabLst>
                <a:tab pos="699135" algn="l"/>
              </a:tabLst>
            </a:pP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D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aw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60" b="1">
                <a:solidFill>
                  <a:srgbClr val="212121"/>
                </a:solidFill>
                <a:latin typeface="Roboto Bk"/>
                <a:cs typeface="Roboto Bk"/>
              </a:rPr>
              <a:t>E-</a:t>
            </a:r>
            <a:r>
              <a:rPr dirty="0" sz="2400" spc="-330" b="1">
                <a:solidFill>
                  <a:srgbClr val="212121"/>
                </a:solidFill>
                <a:latin typeface="Roboto Bk"/>
                <a:cs typeface="Roboto Bk"/>
              </a:rPr>
              <a:t>R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diag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95" b="1">
                <a:solidFill>
                  <a:srgbClr val="212121"/>
                </a:solidFill>
                <a:latin typeface="Roboto Bk"/>
                <a:cs typeface="Roboto Bk"/>
              </a:rPr>
              <a:t>am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fo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Ban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Managemen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Sysľem.</a:t>
            </a:r>
            <a:endParaRPr sz="2400">
              <a:latin typeface="Roboto Bk"/>
              <a:cs typeface="Roboto Bk"/>
            </a:endParaRPr>
          </a:p>
          <a:p>
            <a:pPr algn="just" marL="698500" marR="13970" indent="-535940">
              <a:lnSpc>
                <a:spcPts val="2590"/>
              </a:lnSpc>
              <a:spcBef>
                <a:spcPts val="1040"/>
              </a:spcBef>
              <a:buClr>
                <a:srgbClr val="B84742"/>
              </a:buClr>
              <a:buAutoNum type="arabicPeriod" startAt="7"/>
              <a:tabLst>
                <a:tab pos="699135" algn="l"/>
              </a:tabLst>
            </a:pPr>
            <a:r>
              <a:rPr dirty="0" sz="2400" spc="-204" b="1">
                <a:solidFill>
                  <a:srgbClr val="212121"/>
                </a:solidFill>
                <a:latin typeface="Roboto Bk"/>
                <a:cs typeface="Roboto Bk"/>
              </a:rPr>
              <a:t>Deﬁne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diagíam.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Díaw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foí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Libíaíy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Managemenľ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Sysľem.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Assume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íelevanľ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enľiľie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aľľíibuľes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fo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gi</a:t>
            </a:r>
            <a:r>
              <a:rPr dirty="0" sz="2400" spc="-200" b="1">
                <a:solidFill>
                  <a:srgbClr val="212121"/>
                </a:solidFill>
                <a:latin typeface="Roboto Bk"/>
                <a:cs typeface="Roboto Bk"/>
              </a:rPr>
              <a:t>v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sysľem.</a:t>
            </a:r>
            <a:endParaRPr sz="2400">
              <a:latin typeface="Roboto Bk"/>
              <a:cs typeface="Roboto Bk"/>
            </a:endParaRPr>
          </a:p>
          <a:p>
            <a:pPr algn="just" marL="698500" marR="13970" indent="-535940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AutoNum type="arabicPeriod" startAt="7"/>
              <a:tabLst>
                <a:tab pos="699135" algn="l"/>
              </a:tabLst>
            </a:pP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Consľíucľ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diagíam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foí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caí-insuíance 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company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whose</a:t>
            </a:r>
            <a:r>
              <a:rPr dirty="0" sz="2400" spc="2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cusľomeís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own</a:t>
            </a:r>
            <a:r>
              <a:rPr dirty="0" sz="2400" spc="2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one</a:t>
            </a:r>
            <a:r>
              <a:rPr dirty="0" sz="2400" spc="2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oí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moíe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caís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each.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caí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has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associaľed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30" b="1">
                <a:solidFill>
                  <a:srgbClr val="212121"/>
                </a:solidFill>
                <a:latin typeface="Roboto Bk"/>
                <a:cs typeface="Roboto Bk"/>
              </a:rPr>
              <a:t>iľ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zeío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ľo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any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numbeí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íecoíded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accidenľs.</a:t>
            </a:r>
            <a:endParaRPr sz="2400">
              <a:latin typeface="Roboto Bk"/>
              <a:cs typeface="Roboto Bk"/>
            </a:endParaRPr>
          </a:p>
          <a:p>
            <a:pPr algn="just" marL="698500" marR="5080" indent="-686435">
              <a:lnSpc>
                <a:spcPts val="2590"/>
              </a:lnSpc>
              <a:spcBef>
                <a:spcPts val="1005"/>
              </a:spcBef>
              <a:buClr>
                <a:srgbClr val="B84742"/>
              </a:buClr>
              <a:buAutoNum type="arabicPeriod" startAt="7"/>
              <a:tabLst>
                <a:tab pos="699135" algn="l"/>
              </a:tabLst>
            </a:pP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Design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geneíalizaľion–specializaľion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hieíaíchy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foí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moľoí-vehicle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sales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90" b="1">
                <a:solidFill>
                  <a:srgbClr val="212121"/>
                </a:solidFill>
                <a:latin typeface="Roboto Bk"/>
                <a:cs typeface="Roboto Bk"/>
              </a:rPr>
              <a:t>company.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The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5" b="1">
                <a:solidFill>
                  <a:srgbClr val="212121"/>
                </a:solidFill>
                <a:latin typeface="Roboto Bk"/>
                <a:cs typeface="Roboto Bk"/>
              </a:rPr>
              <a:t>company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sells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moľoícycles,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 passengeí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caís,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vans,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buses.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Jusľify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youí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 placemenľ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 of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aľľíibuľes 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aľ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each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level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hieíaíchy.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Explain </a:t>
            </a:r>
            <a:r>
              <a:rPr dirty="0" sz="2400" spc="-204" b="1">
                <a:solidFill>
                  <a:srgbClr val="212121"/>
                </a:solidFill>
                <a:latin typeface="Roboto Bk"/>
                <a:cs typeface="Roboto Bk"/>
              </a:rPr>
              <a:t>why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ľhey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should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noľ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be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placed </a:t>
            </a:r>
            <a:r>
              <a:rPr dirty="0" sz="2400" spc="-40" b="1">
                <a:solidFill>
                  <a:srgbClr val="212121"/>
                </a:solidFill>
                <a:latin typeface="Roboto Bk"/>
                <a:cs typeface="Roboto Bk"/>
              </a:rPr>
              <a:t>aľ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higheí 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oí 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loweí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level.</a:t>
            </a:r>
            <a:endParaRPr sz="2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852043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65">
                <a:solidFill>
                  <a:srgbClr val="363636"/>
                </a:solidFill>
                <a:latin typeface="Arial"/>
                <a:cs typeface="Arial"/>
              </a:rPr>
              <a:t>ǫuestion</a:t>
            </a:r>
            <a:r>
              <a:rPr dirty="0" sz="3400" spc="-28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asf</a:t>
            </a:r>
            <a:r>
              <a:rPr dirty="0" sz="3400" spc="-21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d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i</a:t>
            </a:r>
            <a:r>
              <a:rPr dirty="0" sz="3400" spc="-340">
                <a:solidFill>
                  <a:srgbClr val="363636"/>
                </a:solidFill>
                <a:latin typeface="Arial"/>
                <a:cs typeface="Arial"/>
              </a:rPr>
              <a:t>n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95">
                <a:solidFill>
                  <a:srgbClr val="363636"/>
                </a:solidFill>
                <a:latin typeface="Arial"/>
                <a:cs typeface="Arial"/>
              </a:rPr>
              <a:t>Exa</a:t>
            </a:r>
            <a:r>
              <a:rPr dirty="0" sz="3400" spc="-585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9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2800" spc="-240">
                <a:solidFill>
                  <a:srgbClr val="1C6FA9"/>
                </a:solidFill>
                <a:latin typeface="Arial"/>
                <a:cs typeface="Arial"/>
              </a:rPr>
              <a:t>[E-</a:t>
            </a:r>
            <a:r>
              <a:rPr dirty="0" sz="2800" spc="-385">
                <a:solidFill>
                  <a:srgbClr val="1C6FA9"/>
                </a:solidFill>
                <a:latin typeface="Arial"/>
                <a:cs typeface="Arial"/>
              </a:rPr>
              <a:t>R</a:t>
            </a:r>
            <a:r>
              <a:rPr dirty="0" sz="2800" spc="-140">
                <a:solidFill>
                  <a:srgbClr val="1C6FA9"/>
                </a:solidFill>
                <a:latin typeface="Arial"/>
                <a:cs typeface="Arial"/>
              </a:rPr>
              <a:t> </a:t>
            </a:r>
            <a:r>
              <a:rPr dirty="0" sz="2800" spc="-180">
                <a:solidFill>
                  <a:srgbClr val="1C6FA9"/>
                </a:solidFill>
                <a:latin typeface="Arial"/>
                <a:cs typeface="Arial"/>
              </a:rPr>
              <a:t>diag</a:t>
            </a:r>
            <a:r>
              <a:rPr dirty="0" sz="2800" spc="-140">
                <a:solidFill>
                  <a:srgbClr val="1C6FA9"/>
                </a:solidFill>
                <a:latin typeface="Arial"/>
                <a:cs typeface="Arial"/>
              </a:rPr>
              <a:t>í</a:t>
            </a:r>
            <a:r>
              <a:rPr dirty="0" sz="2800" spc="-345">
                <a:solidFill>
                  <a:srgbClr val="1C6FA9"/>
                </a:solidFill>
                <a:latin typeface="Arial"/>
                <a:cs typeface="Arial"/>
              </a:rPr>
              <a:t>am</a:t>
            </a:r>
            <a:r>
              <a:rPr dirty="0" sz="2800" spc="-265">
                <a:solidFill>
                  <a:srgbClr val="1C6FA9"/>
                </a:solidFill>
                <a:latin typeface="Arial"/>
                <a:cs typeface="Arial"/>
              </a:rPr>
              <a:t>s</a:t>
            </a:r>
            <a:r>
              <a:rPr dirty="0" sz="2800" spc="-135">
                <a:solidFill>
                  <a:srgbClr val="1C6FA9"/>
                </a:solidFill>
                <a:latin typeface="Arial"/>
                <a:cs typeface="Arial"/>
              </a:rPr>
              <a:t> </a:t>
            </a:r>
            <a:r>
              <a:rPr dirty="0" sz="2800" spc="-300">
                <a:solidFill>
                  <a:srgbClr val="1C6FA9"/>
                </a:solidFill>
                <a:latin typeface="Arial"/>
                <a:cs typeface="Arial"/>
              </a:rPr>
              <a:t>an</a:t>
            </a:r>
            <a:r>
              <a:rPr dirty="0" sz="2800" spc="-310">
                <a:solidFill>
                  <a:srgbClr val="1C6FA9"/>
                </a:solidFill>
                <a:latin typeface="Arial"/>
                <a:cs typeface="Arial"/>
              </a:rPr>
              <a:t>d</a:t>
            </a:r>
            <a:r>
              <a:rPr dirty="0" sz="2800" spc="-135">
                <a:solidFill>
                  <a:srgbClr val="1C6FA9"/>
                </a:solidFill>
                <a:latin typeface="Arial"/>
                <a:cs typeface="Arial"/>
              </a:rPr>
              <a:t> </a:t>
            </a:r>
            <a:r>
              <a:rPr dirty="0" sz="2800" spc="-254">
                <a:solidFill>
                  <a:srgbClr val="1C6FA9"/>
                </a:solidFill>
                <a:latin typeface="Arial"/>
                <a:cs typeface="Arial"/>
              </a:rPr>
              <a:t>Database]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65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-24692" y="847391"/>
            <a:ext cx="11991975" cy="28225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698500" marR="5080" indent="-686435">
              <a:lnSpc>
                <a:spcPts val="2590"/>
              </a:lnSpc>
              <a:spcBef>
                <a:spcPts val="425"/>
              </a:spcBef>
              <a:buClr>
                <a:srgbClr val="B84742"/>
              </a:buClr>
              <a:buAutoNum type="arabicPeriod" startAt="11"/>
              <a:tabLst>
                <a:tab pos="699135" algn="l"/>
              </a:tabLst>
            </a:pP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Design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daľabase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foí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aiíline.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The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daľabase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musľ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keep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ľíack</a:t>
            </a:r>
            <a:r>
              <a:rPr dirty="0" sz="2400" spc="-8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cusľomeís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ľheií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íeseívaľions,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ﬂighľs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ľheií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sľaľus,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seaľ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assignmenľs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on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individual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ﬂighľs, and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schedule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íouľing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fuľuíe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ﬂighľs.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Youí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design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should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include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diagíam,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íelaľional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schemas,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lisľ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consľíainľs,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including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píimaíy-key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foíeign-key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consľíainľs.</a:t>
            </a:r>
            <a:endParaRPr sz="2400">
              <a:latin typeface="Roboto Bk"/>
              <a:cs typeface="Roboto Bk"/>
            </a:endParaRPr>
          </a:p>
          <a:p>
            <a:pPr algn="just" marL="698500" marR="10160" indent="-686435">
              <a:lnSpc>
                <a:spcPts val="2590"/>
              </a:lnSpc>
              <a:spcBef>
                <a:spcPts val="1010"/>
              </a:spcBef>
              <a:buClr>
                <a:srgbClr val="B84742"/>
              </a:buClr>
              <a:buAutoNum type="arabicPeriod" startAt="11"/>
              <a:tabLst>
                <a:tab pos="699135" algn="l"/>
              </a:tabLst>
            </a:pP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Design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daľabase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foí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hospiľal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wiľh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paľienľs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3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</a:t>
            </a:r>
            <a:r>
              <a:rPr dirty="0" sz="2400" spc="4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3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medical</a:t>
            </a:r>
            <a:r>
              <a:rPr dirty="0" sz="2400" spc="30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docľoís.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Associaľe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 wiľh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each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paľienľ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log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12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ľhe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vaíious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ľesľs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5" b="1">
                <a:solidFill>
                  <a:srgbClr val="212121"/>
                </a:solidFill>
                <a:latin typeface="Roboto Bk"/>
                <a:cs typeface="Roboto Bk"/>
              </a:rPr>
              <a:t>examinaľions</a:t>
            </a:r>
            <a:r>
              <a:rPr dirty="0" sz="2400" spc="3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conducľed.</a:t>
            </a:r>
            <a:r>
              <a:rPr dirty="0" sz="2400" spc="3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5" b="1">
                <a:solidFill>
                  <a:srgbClr val="212121"/>
                </a:solidFill>
                <a:latin typeface="Roboto Bk"/>
                <a:cs typeface="Roboto Bk"/>
              </a:rPr>
              <a:t>Youí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design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should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include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 </a:t>
            </a:r>
            <a:r>
              <a:rPr dirty="0" sz="2400" spc="-285" b="1">
                <a:solidFill>
                  <a:srgbClr val="212121"/>
                </a:solidFill>
                <a:latin typeface="Roboto Bk"/>
                <a:cs typeface="Roboto Bk"/>
              </a:rPr>
              <a:t>E-R</a:t>
            </a:r>
            <a:r>
              <a:rPr dirty="0" sz="2400" spc="-28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diagíam,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 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seľ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íelaľional </a:t>
            </a: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schemas,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a </a:t>
            </a:r>
            <a:r>
              <a:rPr dirty="0" sz="2400" spc="-80" b="1">
                <a:solidFill>
                  <a:srgbClr val="212121"/>
                </a:solidFill>
                <a:latin typeface="Roboto Bk"/>
                <a:cs typeface="Roboto Bk"/>
              </a:rPr>
              <a:t>lisľ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 </a:t>
            </a:r>
            <a:r>
              <a:rPr dirty="0" sz="2400" spc="-110" b="1">
                <a:solidFill>
                  <a:srgbClr val="212121"/>
                </a:solidFill>
                <a:latin typeface="Roboto Bk"/>
                <a:cs typeface="Roboto Bk"/>
              </a:rPr>
              <a:t>consľíainľs,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including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píimaíy-key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and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foíeign-key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consľíainľs.</a:t>
            </a:r>
            <a:endParaRPr sz="2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782" y="1818550"/>
            <a:ext cx="3605529" cy="3073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Thank  </a:t>
            </a:r>
            <a:r>
              <a:rPr dirty="0" spc="-320"/>
              <a:t>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" y="51004"/>
            <a:ext cx="175513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10">
                <a:solidFill>
                  <a:srgbClr val="363636"/>
                </a:solidFill>
                <a:latin typeface="Arial"/>
                <a:cs typeface="Arial"/>
              </a:rPr>
              <a:t>Attíibutes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95" y="756967"/>
            <a:ext cx="8710930" cy="173291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8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ľľíibuľ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12121"/>
                </a:solidFill>
                <a:latin typeface="Roboto Bk"/>
                <a:cs typeface="Roboto Bk"/>
              </a:rPr>
              <a:t>i</a:t>
            </a:r>
            <a:r>
              <a:rPr dirty="0" sz="2400" spc="-160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p</a:t>
            </a:r>
            <a:r>
              <a:rPr dirty="0" sz="2400" spc="-95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85" b="1">
                <a:solidFill>
                  <a:srgbClr val="B84742"/>
                </a:solidFill>
                <a:latin typeface="Arial"/>
                <a:cs typeface="Arial"/>
              </a:rPr>
              <a:t>ope</a:t>
            </a:r>
            <a:r>
              <a:rPr dirty="0" sz="2400" spc="-30" b="1">
                <a:solidFill>
                  <a:srgbClr val="B84742"/>
                </a:solidFill>
                <a:latin typeface="Arial"/>
                <a:cs typeface="Arial"/>
              </a:rPr>
              <a:t>í</a:t>
            </a:r>
            <a:r>
              <a:rPr dirty="0" sz="2400" spc="-135" b="1">
                <a:solidFill>
                  <a:srgbClr val="B84742"/>
                </a:solidFill>
                <a:latin typeface="Arial"/>
                <a:cs typeface="Arial"/>
              </a:rPr>
              <a:t>tie</a:t>
            </a:r>
            <a:r>
              <a:rPr dirty="0" sz="2400" spc="-180" b="1">
                <a:solidFill>
                  <a:srgbClr val="B84742"/>
                </a:solidFill>
                <a:latin typeface="Arial"/>
                <a:cs typeface="Arial"/>
              </a:rPr>
              <a:t>s</a:t>
            </a:r>
            <a:r>
              <a:rPr dirty="0" sz="2400" spc="-110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deľail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212121"/>
                </a:solidFill>
                <a:latin typeface="Roboto Bk"/>
                <a:cs typeface="Roboto Bk"/>
              </a:rPr>
              <a:t>abouľ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enľiľ</a:t>
            </a:r>
            <a:r>
              <a:rPr dirty="0" sz="2400" spc="-365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0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0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is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12121"/>
                </a:solidFill>
                <a:latin typeface="Roboto Bk"/>
                <a:cs typeface="Roboto Bk"/>
              </a:rPr>
              <a:t>íepíesenľed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212121"/>
                </a:solidFill>
                <a:latin typeface="Roboto Bk"/>
                <a:cs typeface="Roboto Bk"/>
              </a:rPr>
              <a:t>by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1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B84742"/>
                </a:solidFill>
                <a:latin typeface="Arial"/>
                <a:cs typeface="Arial"/>
              </a:rPr>
              <a:t>oval</a:t>
            </a:r>
            <a:r>
              <a:rPr dirty="0" sz="2400" spc="-114" b="1">
                <a:solidFill>
                  <a:srgbClr val="B84742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212121"/>
                </a:solidFill>
                <a:latin typeface="Roboto Bk"/>
                <a:cs typeface="Roboto Bk"/>
              </a:rPr>
              <a:t>conľaining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8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an</a:t>
            </a:r>
            <a:r>
              <a:rPr dirty="0" sz="24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212121"/>
                </a:solidFill>
                <a:latin typeface="Roboto Bk"/>
                <a:cs typeface="Roboto Bk"/>
              </a:rPr>
              <a:t>aľľíibuľe.</a:t>
            </a:r>
            <a:endParaRPr sz="2400">
              <a:latin typeface="Roboto Bk"/>
              <a:cs typeface="Roboto Bk"/>
            </a:endParaRPr>
          </a:p>
          <a:p>
            <a:pPr marL="307975" indent="-295910">
              <a:lnSpc>
                <a:spcPct val="100000"/>
              </a:lnSpc>
              <a:spcBef>
                <a:spcPts val="715"/>
              </a:spcBef>
              <a:buClr>
                <a:srgbClr val="B84742"/>
              </a:buClr>
              <a:buFont typeface="Segoe UI Symbol"/>
              <a:buChar char="□"/>
              <a:tabLst>
                <a:tab pos="308610" algn="l"/>
              </a:tabLst>
            </a:pPr>
            <a:r>
              <a:rPr dirty="0" sz="2400" spc="-17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65" b="1">
                <a:solidFill>
                  <a:srgbClr val="212121"/>
                </a:solidFill>
                <a:latin typeface="Roboto Bk"/>
                <a:cs typeface="Roboto Bk"/>
              </a:rPr>
              <a:t>ľľíibuľe</a:t>
            </a: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s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55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400" spc="-10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5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2400" spc="-5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400" spc="-150" b="1">
                <a:solidFill>
                  <a:srgbClr val="212121"/>
                </a:solidFill>
                <a:latin typeface="Roboto Bk"/>
                <a:cs typeface="Roboto Bk"/>
              </a:rPr>
              <a:t>e:</a:t>
            </a:r>
            <a:endParaRPr sz="2400">
              <a:latin typeface="Roboto Bk"/>
              <a:cs typeface="Roboto Bk"/>
            </a:endParaRPr>
          </a:p>
          <a:p>
            <a:pPr marL="474980">
              <a:lnSpc>
                <a:spcPct val="100000"/>
              </a:lnSpc>
              <a:spcBef>
                <a:spcPts val="265"/>
              </a:spcBef>
              <a:tabLst>
                <a:tab pos="852169" algn="l"/>
              </a:tabLst>
            </a:pP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□</a:t>
            </a:r>
            <a:r>
              <a:rPr dirty="0" sz="2000" spc="-525">
                <a:solidFill>
                  <a:srgbClr val="B84742"/>
                </a:solidFill>
                <a:latin typeface="Segoe UI Symbol"/>
                <a:cs typeface="Segoe UI Symbol"/>
              </a:rPr>
              <a:t>	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Rol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l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No</a:t>
            </a:r>
            <a:endParaRPr sz="20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039" y="2464151"/>
            <a:ext cx="1821180" cy="27279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89890" indent="-377825">
              <a:lnSpc>
                <a:spcPct val="100000"/>
              </a:lnSpc>
              <a:spcBef>
                <a:spcPts val="3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10" b="1">
                <a:solidFill>
                  <a:srgbClr val="212121"/>
                </a:solidFill>
                <a:latin typeface="Roboto Bk"/>
                <a:cs typeface="Roboto Bk"/>
              </a:rPr>
              <a:t>Sľuden</a:t>
            </a:r>
            <a:r>
              <a:rPr dirty="0" sz="2000" spc="-5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20" b="1">
                <a:solidFill>
                  <a:srgbClr val="212121"/>
                </a:solidFill>
                <a:latin typeface="Roboto Bk"/>
                <a:cs typeface="Roboto Bk"/>
              </a:rPr>
              <a:t>Bíanch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59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Semesľeí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Addíess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Mobil</a:t>
            </a: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5" b="1">
                <a:solidFill>
                  <a:srgbClr val="212121"/>
                </a:solidFill>
                <a:latin typeface="Roboto Bk"/>
                <a:cs typeface="Roboto Bk"/>
              </a:rPr>
              <a:t>No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Age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65" b="1">
                <a:solidFill>
                  <a:srgbClr val="212121"/>
                </a:solidFill>
                <a:latin typeface="Roboto Bk"/>
                <a:cs typeface="Roboto Bk"/>
              </a:rPr>
              <a:t>SPI</a:t>
            </a:r>
            <a:endParaRPr sz="2000">
              <a:latin typeface="Roboto Bk"/>
              <a:cs typeface="Roboto Bk"/>
            </a:endParaRPr>
          </a:p>
          <a:p>
            <a:pPr marL="389890" indent="-377825">
              <a:lnSpc>
                <a:spcPct val="100000"/>
              </a:lnSpc>
              <a:spcBef>
                <a:spcPts val="260"/>
              </a:spcBef>
              <a:buClr>
                <a:srgbClr val="B84742"/>
              </a:buClr>
              <a:buFont typeface="Segoe UI Symbol"/>
              <a:buChar char="□"/>
              <a:tabLst>
                <a:tab pos="389890" algn="l"/>
                <a:tab pos="390525" algn="l"/>
              </a:tabLst>
            </a:pPr>
            <a:r>
              <a:rPr dirty="0" sz="2000" spc="-135" b="1">
                <a:solidFill>
                  <a:srgbClr val="212121"/>
                </a:solidFill>
                <a:latin typeface="Roboto Bk"/>
                <a:cs typeface="Roboto Bk"/>
              </a:rPr>
              <a:t>Backlogs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6392" y="878476"/>
            <a:ext cx="7919720" cy="4224020"/>
            <a:chOff x="3566392" y="878476"/>
            <a:chExt cx="7919720" cy="42240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392" y="2149076"/>
              <a:ext cx="1013671" cy="29534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80689" y="884826"/>
              <a:ext cx="1998980" cy="793115"/>
            </a:xfrm>
            <a:custGeom>
              <a:avLst/>
              <a:gdLst/>
              <a:ahLst/>
              <a:cxnLst/>
              <a:rect l="l" t="t" r="r" b="b"/>
              <a:pathLst>
                <a:path w="1998979" h="793114">
                  <a:moveTo>
                    <a:pt x="999308" y="792729"/>
                  </a:moveTo>
                  <a:lnTo>
                    <a:pt x="933603" y="791886"/>
                  </a:lnTo>
                  <a:lnTo>
                    <a:pt x="869033" y="789392"/>
                  </a:lnTo>
                  <a:lnTo>
                    <a:pt x="805730" y="785298"/>
                  </a:lnTo>
                  <a:lnTo>
                    <a:pt x="743825" y="779658"/>
                  </a:lnTo>
                  <a:lnTo>
                    <a:pt x="683449" y="772523"/>
                  </a:lnTo>
                  <a:lnTo>
                    <a:pt x="624735" y="763945"/>
                  </a:lnTo>
                  <a:lnTo>
                    <a:pt x="567815" y="753977"/>
                  </a:lnTo>
                  <a:lnTo>
                    <a:pt x="512819" y="742671"/>
                  </a:lnTo>
                  <a:lnTo>
                    <a:pt x="459880" y="730079"/>
                  </a:lnTo>
                  <a:lnTo>
                    <a:pt x="409129" y="716254"/>
                  </a:lnTo>
                  <a:lnTo>
                    <a:pt x="360698" y="701247"/>
                  </a:lnTo>
                  <a:lnTo>
                    <a:pt x="314719" y="685112"/>
                  </a:lnTo>
                  <a:lnTo>
                    <a:pt x="271323" y="667899"/>
                  </a:lnTo>
                  <a:lnTo>
                    <a:pt x="230642" y="649662"/>
                  </a:lnTo>
                  <a:lnTo>
                    <a:pt x="192808" y="630453"/>
                  </a:lnTo>
                  <a:lnTo>
                    <a:pt x="157952" y="610323"/>
                  </a:lnTo>
                  <a:lnTo>
                    <a:pt x="97702" y="567512"/>
                  </a:lnTo>
                  <a:lnTo>
                    <a:pt x="50945" y="521646"/>
                  </a:lnTo>
                  <a:lnTo>
                    <a:pt x="18735" y="473145"/>
                  </a:lnTo>
                  <a:lnTo>
                    <a:pt x="2125" y="422426"/>
                  </a:lnTo>
                  <a:lnTo>
                    <a:pt x="0" y="396364"/>
                  </a:lnTo>
                  <a:lnTo>
                    <a:pt x="2125" y="370303"/>
                  </a:lnTo>
                  <a:lnTo>
                    <a:pt x="18735" y="319584"/>
                  </a:lnTo>
                  <a:lnTo>
                    <a:pt x="50945" y="271082"/>
                  </a:lnTo>
                  <a:lnTo>
                    <a:pt x="97702" y="225217"/>
                  </a:lnTo>
                  <a:lnTo>
                    <a:pt x="157952" y="182406"/>
                  </a:lnTo>
                  <a:lnTo>
                    <a:pt x="192808" y="162276"/>
                  </a:lnTo>
                  <a:lnTo>
                    <a:pt x="230642" y="143067"/>
                  </a:lnTo>
                  <a:lnTo>
                    <a:pt x="271323" y="124830"/>
                  </a:lnTo>
                  <a:lnTo>
                    <a:pt x="314719" y="107617"/>
                  </a:lnTo>
                  <a:lnTo>
                    <a:pt x="360698" y="91482"/>
                  </a:lnTo>
                  <a:lnTo>
                    <a:pt x="409129" y="76475"/>
                  </a:lnTo>
                  <a:lnTo>
                    <a:pt x="459880" y="62650"/>
                  </a:lnTo>
                  <a:lnTo>
                    <a:pt x="512819" y="50058"/>
                  </a:lnTo>
                  <a:lnTo>
                    <a:pt x="567815" y="38752"/>
                  </a:lnTo>
                  <a:lnTo>
                    <a:pt x="624735" y="28784"/>
                  </a:lnTo>
                  <a:lnTo>
                    <a:pt x="683449" y="20206"/>
                  </a:lnTo>
                  <a:lnTo>
                    <a:pt x="743825" y="13071"/>
                  </a:lnTo>
                  <a:lnTo>
                    <a:pt x="805730" y="7431"/>
                  </a:lnTo>
                  <a:lnTo>
                    <a:pt x="869033" y="3337"/>
                  </a:lnTo>
                  <a:lnTo>
                    <a:pt x="933603" y="843"/>
                  </a:lnTo>
                  <a:lnTo>
                    <a:pt x="999308" y="0"/>
                  </a:lnTo>
                  <a:lnTo>
                    <a:pt x="1065013" y="843"/>
                  </a:lnTo>
                  <a:lnTo>
                    <a:pt x="1129583" y="3337"/>
                  </a:lnTo>
                  <a:lnTo>
                    <a:pt x="1192886" y="7431"/>
                  </a:lnTo>
                  <a:lnTo>
                    <a:pt x="1254791" y="13071"/>
                  </a:lnTo>
                  <a:lnTo>
                    <a:pt x="1315167" y="20206"/>
                  </a:lnTo>
                  <a:lnTo>
                    <a:pt x="1373880" y="28784"/>
                  </a:lnTo>
                  <a:lnTo>
                    <a:pt x="1430801" y="38752"/>
                  </a:lnTo>
                  <a:lnTo>
                    <a:pt x="1485797" y="50058"/>
                  </a:lnTo>
                  <a:lnTo>
                    <a:pt x="1538736" y="62650"/>
                  </a:lnTo>
                  <a:lnTo>
                    <a:pt x="1589487" y="76475"/>
                  </a:lnTo>
                  <a:lnTo>
                    <a:pt x="1637917" y="91482"/>
                  </a:lnTo>
                  <a:lnTo>
                    <a:pt x="1683897" y="107617"/>
                  </a:lnTo>
                  <a:lnTo>
                    <a:pt x="1727293" y="124830"/>
                  </a:lnTo>
                  <a:lnTo>
                    <a:pt x="1767974" y="143067"/>
                  </a:lnTo>
                  <a:lnTo>
                    <a:pt x="1805808" y="162276"/>
                  </a:lnTo>
                  <a:lnTo>
                    <a:pt x="1840664" y="182406"/>
                  </a:lnTo>
                  <a:lnTo>
                    <a:pt x="1900914" y="225217"/>
                  </a:lnTo>
                  <a:lnTo>
                    <a:pt x="1947671" y="271082"/>
                  </a:lnTo>
                  <a:lnTo>
                    <a:pt x="1979881" y="319584"/>
                  </a:lnTo>
                  <a:lnTo>
                    <a:pt x="1996491" y="370303"/>
                  </a:lnTo>
                  <a:lnTo>
                    <a:pt x="1998617" y="396364"/>
                  </a:lnTo>
                  <a:lnTo>
                    <a:pt x="1996491" y="422426"/>
                  </a:lnTo>
                  <a:lnTo>
                    <a:pt x="1979881" y="473145"/>
                  </a:lnTo>
                  <a:lnTo>
                    <a:pt x="1947671" y="521646"/>
                  </a:lnTo>
                  <a:lnTo>
                    <a:pt x="1900914" y="567512"/>
                  </a:lnTo>
                  <a:lnTo>
                    <a:pt x="1840664" y="610323"/>
                  </a:lnTo>
                  <a:lnTo>
                    <a:pt x="1805808" y="630453"/>
                  </a:lnTo>
                  <a:lnTo>
                    <a:pt x="1767974" y="649662"/>
                  </a:lnTo>
                  <a:lnTo>
                    <a:pt x="1727293" y="667899"/>
                  </a:lnTo>
                  <a:lnTo>
                    <a:pt x="1683897" y="685112"/>
                  </a:lnTo>
                  <a:lnTo>
                    <a:pt x="1637917" y="701247"/>
                  </a:lnTo>
                  <a:lnTo>
                    <a:pt x="1589487" y="716254"/>
                  </a:lnTo>
                  <a:lnTo>
                    <a:pt x="1538736" y="730079"/>
                  </a:lnTo>
                  <a:lnTo>
                    <a:pt x="1485797" y="742671"/>
                  </a:lnTo>
                  <a:lnTo>
                    <a:pt x="1430801" y="753977"/>
                  </a:lnTo>
                  <a:lnTo>
                    <a:pt x="1373880" y="763945"/>
                  </a:lnTo>
                  <a:lnTo>
                    <a:pt x="1315167" y="772523"/>
                  </a:lnTo>
                  <a:lnTo>
                    <a:pt x="1254791" y="779658"/>
                  </a:lnTo>
                  <a:lnTo>
                    <a:pt x="1192886" y="785298"/>
                  </a:lnTo>
                  <a:lnTo>
                    <a:pt x="1129583" y="789392"/>
                  </a:lnTo>
                  <a:lnTo>
                    <a:pt x="1065013" y="791886"/>
                  </a:lnTo>
                  <a:lnTo>
                    <a:pt x="999308" y="792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80689" y="884826"/>
              <a:ext cx="1998980" cy="793115"/>
            </a:xfrm>
            <a:custGeom>
              <a:avLst/>
              <a:gdLst/>
              <a:ahLst/>
              <a:cxnLst/>
              <a:rect l="l" t="t" r="r" b="b"/>
              <a:pathLst>
                <a:path w="1998979" h="793114">
                  <a:moveTo>
                    <a:pt x="0" y="396364"/>
                  </a:moveTo>
                  <a:lnTo>
                    <a:pt x="2125" y="370303"/>
                  </a:lnTo>
                  <a:lnTo>
                    <a:pt x="8414" y="344692"/>
                  </a:lnTo>
                  <a:lnTo>
                    <a:pt x="32956" y="295030"/>
                  </a:lnTo>
                  <a:lnTo>
                    <a:pt x="72571" y="247794"/>
                  </a:lnTo>
                  <a:lnTo>
                    <a:pt x="126206" y="203404"/>
                  </a:lnTo>
                  <a:lnTo>
                    <a:pt x="192808" y="162276"/>
                  </a:lnTo>
                  <a:lnTo>
                    <a:pt x="230642" y="143067"/>
                  </a:lnTo>
                  <a:lnTo>
                    <a:pt x="271323" y="124830"/>
                  </a:lnTo>
                  <a:lnTo>
                    <a:pt x="314719" y="107617"/>
                  </a:lnTo>
                  <a:lnTo>
                    <a:pt x="360698" y="91482"/>
                  </a:lnTo>
                  <a:lnTo>
                    <a:pt x="409129" y="76475"/>
                  </a:lnTo>
                  <a:lnTo>
                    <a:pt x="459880" y="62650"/>
                  </a:lnTo>
                  <a:lnTo>
                    <a:pt x="512819" y="50058"/>
                  </a:lnTo>
                  <a:lnTo>
                    <a:pt x="567815" y="38752"/>
                  </a:lnTo>
                  <a:lnTo>
                    <a:pt x="624735" y="28784"/>
                  </a:lnTo>
                  <a:lnTo>
                    <a:pt x="683449" y="20206"/>
                  </a:lnTo>
                  <a:lnTo>
                    <a:pt x="743825" y="13071"/>
                  </a:lnTo>
                  <a:lnTo>
                    <a:pt x="805730" y="7431"/>
                  </a:lnTo>
                  <a:lnTo>
                    <a:pt x="869033" y="3337"/>
                  </a:lnTo>
                  <a:lnTo>
                    <a:pt x="933603" y="843"/>
                  </a:lnTo>
                  <a:lnTo>
                    <a:pt x="999308" y="0"/>
                  </a:lnTo>
                  <a:lnTo>
                    <a:pt x="1065013" y="843"/>
                  </a:lnTo>
                  <a:lnTo>
                    <a:pt x="1129583" y="3337"/>
                  </a:lnTo>
                  <a:lnTo>
                    <a:pt x="1192886" y="7431"/>
                  </a:lnTo>
                  <a:lnTo>
                    <a:pt x="1254791" y="13071"/>
                  </a:lnTo>
                  <a:lnTo>
                    <a:pt x="1315167" y="20206"/>
                  </a:lnTo>
                  <a:lnTo>
                    <a:pt x="1373880" y="28784"/>
                  </a:lnTo>
                  <a:lnTo>
                    <a:pt x="1430801" y="38752"/>
                  </a:lnTo>
                  <a:lnTo>
                    <a:pt x="1485797" y="50058"/>
                  </a:lnTo>
                  <a:lnTo>
                    <a:pt x="1538736" y="62650"/>
                  </a:lnTo>
                  <a:lnTo>
                    <a:pt x="1589487" y="76475"/>
                  </a:lnTo>
                  <a:lnTo>
                    <a:pt x="1637917" y="91482"/>
                  </a:lnTo>
                  <a:lnTo>
                    <a:pt x="1683897" y="107617"/>
                  </a:lnTo>
                  <a:lnTo>
                    <a:pt x="1727293" y="124830"/>
                  </a:lnTo>
                  <a:lnTo>
                    <a:pt x="1767974" y="143067"/>
                  </a:lnTo>
                  <a:lnTo>
                    <a:pt x="1805808" y="162276"/>
                  </a:lnTo>
                  <a:lnTo>
                    <a:pt x="1840664" y="182406"/>
                  </a:lnTo>
                  <a:lnTo>
                    <a:pt x="1900914" y="225217"/>
                  </a:lnTo>
                  <a:lnTo>
                    <a:pt x="1947671" y="271083"/>
                  </a:lnTo>
                  <a:lnTo>
                    <a:pt x="1979881" y="319584"/>
                  </a:lnTo>
                  <a:lnTo>
                    <a:pt x="1996491" y="370303"/>
                  </a:lnTo>
                  <a:lnTo>
                    <a:pt x="1998617" y="396364"/>
                  </a:lnTo>
                  <a:lnTo>
                    <a:pt x="1990202" y="448037"/>
                  </a:lnTo>
                  <a:lnTo>
                    <a:pt x="1965661" y="497699"/>
                  </a:lnTo>
                  <a:lnTo>
                    <a:pt x="1926045" y="544935"/>
                  </a:lnTo>
                  <a:lnTo>
                    <a:pt x="1872410" y="589325"/>
                  </a:lnTo>
                  <a:lnTo>
                    <a:pt x="1805808" y="630453"/>
                  </a:lnTo>
                  <a:lnTo>
                    <a:pt x="1767974" y="649662"/>
                  </a:lnTo>
                  <a:lnTo>
                    <a:pt x="1727293" y="667899"/>
                  </a:lnTo>
                  <a:lnTo>
                    <a:pt x="1683897" y="685112"/>
                  </a:lnTo>
                  <a:lnTo>
                    <a:pt x="1637917" y="701247"/>
                  </a:lnTo>
                  <a:lnTo>
                    <a:pt x="1589487" y="716254"/>
                  </a:lnTo>
                  <a:lnTo>
                    <a:pt x="1538736" y="730079"/>
                  </a:lnTo>
                  <a:lnTo>
                    <a:pt x="1485797" y="742671"/>
                  </a:lnTo>
                  <a:lnTo>
                    <a:pt x="1430801" y="753977"/>
                  </a:lnTo>
                  <a:lnTo>
                    <a:pt x="1373880" y="763945"/>
                  </a:lnTo>
                  <a:lnTo>
                    <a:pt x="1315167" y="772523"/>
                  </a:lnTo>
                  <a:lnTo>
                    <a:pt x="1254791" y="779658"/>
                  </a:lnTo>
                  <a:lnTo>
                    <a:pt x="1192886" y="785298"/>
                  </a:lnTo>
                  <a:lnTo>
                    <a:pt x="1129583" y="789392"/>
                  </a:lnTo>
                  <a:lnTo>
                    <a:pt x="1065013" y="791886"/>
                  </a:lnTo>
                  <a:lnTo>
                    <a:pt x="999308" y="792729"/>
                  </a:lnTo>
                  <a:lnTo>
                    <a:pt x="933603" y="791886"/>
                  </a:lnTo>
                  <a:lnTo>
                    <a:pt x="869033" y="789392"/>
                  </a:lnTo>
                  <a:lnTo>
                    <a:pt x="805730" y="785298"/>
                  </a:lnTo>
                  <a:lnTo>
                    <a:pt x="743825" y="779658"/>
                  </a:lnTo>
                  <a:lnTo>
                    <a:pt x="683449" y="772523"/>
                  </a:lnTo>
                  <a:lnTo>
                    <a:pt x="624735" y="763945"/>
                  </a:lnTo>
                  <a:lnTo>
                    <a:pt x="567815" y="753977"/>
                  </a:lnTo>
                  <a:lnTo>
                    <a:pt x="512819" y="742671"/>
                  </a:lnTo>
                  <a:lnTo>
                    <a:pt x="459880" y="730079"/>
                  </a:lnTo>
                  <a:lnTo>
                    <a:pt x="409129" y="716254"/>
                  </a:lnTo>
                  <a:lnTo>
                    <a:pt x="360698" y="701247"/>
                  </a:lnTo>
                  <a:lnTo>
                    <a:pt x="314719" y="685112"/>
                  </a:lnTo>
                  <a:lnTo>
                    <a:pt x="271323" y="667899"/>
                  </a:lnTo>
                  <a:lnTo>
                    <a:pt x="230642" y="649662"/>
                  </a:lnTo>
                  <a:lnTo>
                    <a:pt x="192808" y="630453"/>
                  </a:lnTo>
                  <a:lnTo>
                    <a:pt x="157952" y="610323"/>
                  </a:lnTo>
                  <a:lnTo>
                    <a:pt x="97702" y="567512"/>
                  </a:lnTo>
                  <a:lnTo>
                    <a:pt x="50945" y="521646"/>
                  </a:lnTo>
                  <a:lnTo>
                    <a:pt x="18735" y="473145"/>
                  </a:lnTo>
                  <a:lnTo>
                    <a:pt x="2125" y="422426"/>
                  </a:lnTo>
                  <a:lnTo>
                    <a:pt x="0" y="396364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134387" y="1803815"/>
            <a:ext cx="690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Symbol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4616" y="985028"/>
            <a:ext cx="8077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5080" indent="-127635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ľľíibuľe 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6189" y="3557609"/>
            <a:ext cx="1698625" cy="744855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26060" rIns="0" bIns="0" rtlCol="0" vert="horz">
            <a:spAutoFit/>
          </a:bodyPr>
          <a:lstStyle/>
          <a:p>
            <a:pPr marL="501015">
              <a:lnSpc>
                <a:spcPct val="100000"/>
              </a:lnSpc>
              <a:spcBef>
                <a:spcPts val="178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14017" y="2544895"/>
            <a:ext cx="1707514" cy="1019810"/>
            <a:chOff x="6314017" y="2544895"/>
            <a:chExt cx="1707514" cy="1019810"/>
          </a:xfrm>
        </p:grpSpPr>
        <p:sp>
          <p:nvSpPr>
            <p:cNvPr id="13" name="object 13"/>
            <p:cNvSpPr/>
            <p:nvPr/>
          </p:nvSpPr>
          <p:spPr>
            <a:xfrm>
              <a:off x="7051886" y="3091245"/>
              <a:ext cx="963294" cy="466725"/>
            </a:xfrm>
            <a:custGeom>
              <a:avLst/>
              <a:gdLst/>
              <a:ahLst/>
              <a:cxnLst/>
              <a:rect l="l" t="t" r="r" b="b"/>
              <a:pathLst>
                <a:path w="963295" h="466725">
                  <a:moveTo>
                    <a:pt x="0" y="0"/>
                  </a:moveTo>
                  <a:lnTo>
                    <a:pt x="963299" y="466499"/>
                  </a:lnTo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20367" y="2551245"/>
              <a:ext cx="1463040" cy="540385"/>
            </a:xfrm>
            <a:custGeom>
              <a:avLst/>
              <a:gdLst/>
              <a:ahLst/>
              <a:cxnLst/>
              <a:rect l="l" t="t" r="r" b="b"/>
              <a:pathLst>
                <a:path w="1463040" h="540385">
                  <a:moveTo>
                    <a:pt x="731519" y="539999"/>
                  </a:moveTo>
                  <a:lnTo>
                    <a:pt x="664936" y="538896"/>
                  </a:lnTo>
                  <a:lnTo>
                    <a:pt x="600028" y="535649"/>
                  </a:lnTo>
                  <a:lnTo>
                    <a:pt x="537052" y="530355"/>
                  </a:lnTo>
                  <a:lnTo>
                    <a:pt x="476268" y="523108"/>
                  </a:lnTo>
                  <a:lnTo>
                    <a:pt x="417934" y="514003"/>
                  </a:lnTo>
                  <a:lnTo>
                    <a:pt x="362307" y="503137"/>
                  </a:lnTo>
                  <a:lnTo>
                    <a:pt x="309647" y="490603"/>
                  </a:lnTo>
                  <a:lnTo>
                    <a:pt x="260210" y="476499"/>
                  </a:lnTo>
                  <a:lnTo>
                    <a:pt x="214257" y="460918"/>
                  </a:lnTo>
                  <a:lnTo>
                    <a:pt x="172044" y="443957"/>
                  </a:lnTo>
                  <a:lnTo>
                    <a:pt x="133830" y="425710"/>
                  </a:lnTo>
                  <a:lnTo>
                    <a:pt x="99873" y="406274"/>
                  </a:lnTo>
                  <a:lnTo>
                    <a:pt x="45765" y="364211"/>
                  </a:lnTo>
                  <a:lnTo>
                    <a:pt x="11785" y="318532"/>
                  </a:lnTo>
                  <a:lnTo>
                    <a:pt x="0" y="269999"/>
                  </a:lnTo>
                  <a:lnTo>
                    <a:pt x="2989" y="245424"/>
                  </a:lnTo>
                  <a:lnTo>
                    <a:pt x="26130" y="198223"/>
                  </a:lnTo>
                  <a:lnTo>
                    <a:pt x="70432" y="154257"/>
                  </a:lnTo>
                  <a:lnTo>
                    <a:pt x="133830" y="114289"/>
                  </a:lnTo>
                  <a:lnTo>
                    <a:pt x="172044" y="96042"/>
                  </a:lnTo>
                  <a:lnTo>
                    <a:pt x="214257" y="79081"/>
                  </a:lnTo>
                  <a:lnTo>
                    <a:pt x="260210" y="63500"/>
                  </a:lnTo>
                  <a:lnTo>
                    <a:pt x="309647" y="49396"/>
                  </a:lnTo>
                  <a:lnTo>
                    <a:pt x="362307" y="36862"/>
                  </a:lnTo>
                  <a:lnTo>
                    <a:pt x="417934" y="25996"/>
                  </a:lnTo>
                  <a:lnTo>
                    <a:pt x="476268" y="16891"/>
                  </a:lnTo>
                  <a:lnTo>
                    <a:pt x="537052" y="9644"/>
                  </a:lnTo>
                  <a:lnTo>
                    <a:pt x="600028" y="4350"/>
                  </a:lnTo>
                  <a:lnTo>
                    <a:pt x="664936" y="1103"/>
                  </a:lnTo>
                  <a:lnTo>
                    <a:pt x="731519" y="0"/>
                  </a:lnTo>
                  <a:lnTo>
                    <a:pt x="798102" y="1103"/>
                  </a:lnTo>
                  <a:lnTo>
                    <a:pt x="863011" y="4350"/>
                  </a:lnTo>
                  <a:lnTo>
                    <a:pt x="925986" y="9644"/>
                  </a:lnTo>
                  <a:lnTo>
                    <a:pt x="986770" y="16891"/>
                  </a:lnTo>
                  <a:lnTo>
                    <a:pt x="1045105" y="25996"/>
                  </a:lnTo>
                  <a:lnTo>
                    <a:pt x="1100731" y="36862"/>
                  </a:lnTo>
                  <a:lnTo>
                    <a:pt x="1153392" y="49396"/>
                  </a:lnTo>
                  <a:lnTo>
                    <a:pt x="1202828" y="63500"/>
                  </a:lnTo>
                  <a:lnTo>
                    <a:pt x="1248782" y="79081"/>
                  </a:lnTo>
                  <a:lnTo>
                    <a:pt x="1290995" y="96042"/>
                  </a:lnTo>
                  <a:lnTo>
                    <a:pt x="1329209" y="114289"/>
                  </a:lnTo>
                  <a:lnTo>
                    <a:pt x="1363165" y="133725"/>
                  </a:lnTo>
                  <a:lnTo>
                    <a:pt x="1417274" y="175788"/>
                  </a:lnTo>
                  <a:lnTo>
                    <a:pt x="1451253" y="221467"/>
                  </a:lnTo>
                  <a:lnTo>
                    <a:pt x="1463039" y="269999"/>
                  </a:lnTo>
                  <a:lnTo>
                    <a:pt x="1460050" y="294575"/>
                  </a:lnTo>
                  <a:lnTo>
                    <a:pt x="1436909" y="341776"/>
                  </a:lnTo>
                  <a:lnTo>
                    <a:pt x="1392606" y="385742"/>
                  </a:lnTo>
                  <a:lnTo>
                    <a:pt x="1329209" y="425710"/>
                  </a:lnTo>
                  <a:lnTo>
                    <a:pt x="1290995" y="443957"/>
                  </a:lnTo>
                  <a:lnTo>
                    <a:pt x="1248782" y="460918"/>
                  </a:lnTo>
                  <a:lnTo>
                    <a:pt x="1202828" y="476499"/>
                  </a:lnTo>
                  <a:lnTo>
                    <a:pt x="1153392" y="490603"/>
                  </a:lnTo>
                  <a:lnTo>
                    <a:pt x="1100731" y="503137"/>
                  </a:lnTo>
                  <a:lnTo>
                    <a:pt x="1045105" y="514003"/>
                  </a:lnTo>
                  <a:lnTo>
                    <a:pt x="986770" y="523108"/>
                  </a:lnTo>
                  <a:lnTo>
                    <a:pt x="925986" y="530355"/>
                  </a:lnTo>
                  <a:lnTo>
                    <a:pt x="863011" y="535649"/>
                  </a:lnTo>
                  <a:lnTo>
                    <a:pt x="798102" y="538896"/>
                  </a:lnTo>
                  <a:lnTo>
                    <a:pt x="731519" y="539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20367" y="2551245"/>
              <a:ext cx="1463040" cy="540385"/>
            </a:xfrm>
            <a:custGeom>
              <a:avLst/>
              <a:gdLst/>
              <a:ahLst/>
              <a:cxnLst/>
              <a:rect l="l" t="t" r="r" b="b"/>
              <a:pathLst>
                <a:path w="1463040" h="540385">
                  <a:moveTo>
                    <a:pt x="0" y="269999"/>
                  </a:moveTo>
                  <a:lnTo>
                    <a:pt x="2989" y="245424"/>
                  </a:lnTo>
                  <a:lnTo>
                    <a:pt x="11785" y="221467"/>
                  </a:lnTo>
                  <a:lnTo>
                    <a:pt x="45765" y="175788"/>
                  </a:lnTo>
                  <a:lnTo>
                    <a:pt x="99873" y="133725"/>
                  </a:lnTo>
                  <a:lnTo>
                    <a:pt x="133830" y="114289"/>
                  </a:lnTo>
                  <a:lnTo>
                    <a:pt x="172044" y="96042"/>
                  </a:lnTo>
                  <a:lnTo>
                    <a:pt x="214257" y="79081"/>
                  </a:lnTo>
                  <a:lnTo>
                    <a:pt x="260210" y="63500"/>
                  </a:lnTo>
                  <a:lnTo>
                    <a:pt x="309647" y="49396"/>
                  </a:lnTo>
                  <a:lnTo>
                    <a:pt x="362307" y="36862"/>
                  </a:lnTo>
                  <a:lnTo>
                    <a:pt x="417934" y="25996"/>
                  </a:lnTo>
                  <a:lnTo>
                    <a:pt x="476268" y="16891"/>
                  </a:lnTo>
                  <a:lnTo>
                    <a:pt x="537052" y="9644"/>
                  </a:lnTo>
                  <a:lnTo>
                    <a:pt x="600028" y="4350"/>
                  </a:lnTo>
                  <a:lnTo>
                    <a:pt x="664936" y="1103"/>
                  </a:lnTo>
                  <a:lnTo>
                    <a:pt x="731519" y="0"/>
                  </a:lnTo>
                  <a:lnTo>
                    <a:pt x="798102" y="1103"/>
                  </a:lnTo>
                  <a:lnTo>
                    <a:pt x="863011" y="4350"/>
                  </a:lnTo>
                  <a:lnTo>
                    <a:pt x="925986" y="9644"/>
                  </a:lnTo>
                  <a:lnTo>
                    <a:pt x="986770" y="16891"/>
                  </a:lnTo>
                  <a:lnTo>
                    <a:pt x="1045105" y="25996"/>
                  </a:lnTo>
                  <a:lnTo>
                    <a:pt x="1100731" y="36862"/>
                  </a:lnTo>
                  <a:lnTo>
                    <a:pt x="1153392" y="49396"/>
                  </a:lnTo>
                  <a:lnTo>
                    <a:pt x="1202828" y="63500"/>
                  </a:lnTo>
                  <a:lnTo>
                    <a:pt x="1248782" y="79081"/>
                  </a:lnTo>
                  <a:lnTo>
                    <a:pt x="1290995" y="96042"/>
                  </a:lnTo>
                  <a:lnTo>
                    <a:pt x="1329209" y="114289"/>
                  </a:lnTo>
                  <a:lnTo>
                    <a:pt x="1363165" y="133725"/>
                  </a:lnTo>
                  <a:lnTo>
                    <a:pt x="1417274" y="175788"/>
                  </a:lnTo>
                  <a:lnTo>
                    <a:pt x="1451253" y="221467"/>
                  </a:lnTo>
                  <a:lnTo>
                    <a:pt x="1463039" y="269999"/>
                  </a:lnTo>
                  <a:lnTo>
                    <a:pt x="1451253" y="318532"/>
                  </a:lnTo>
                  <a:lnTo>
                    <a:pt x="1417274" y="364211"/>
                  </a:lnTo>
                  <a:lnTo>
                    <a:pt x="1363165" y="406274"/>
                  </a:lnTo>
                  <a:lnTo>
                    <a:pt x="1329209" y="425710"/>
                  </a:lnTo>
                  <a:lnTo>
                    <a:pt x="1290995" y="443957"/>
                  </a:lnTo>
                  <a:lnTo>
                    <a:pt x="1248782" y="460918"/>
                  </a:lnTo>
                  <a:lnTo>
                    <a:pt x="1202828" y="476499"/>
                  </a:lnTo>
                  <a:lnTo>
                    <a:pt x="1153392" y="490603"/>
                  </a:lnTo>
                  <a:lnTo>
                    <a:pt x="1100731" y="503137"/>
                  </a:lnTo>
                  <a:lnTo>
                    <a:pt x="1045105" y="514003"/>
                  </a:lnTo>
                  <a:lnTo>
                    <a:pt x="986770" y="523108"/>
                  </a:lnTo>
                  <a:lnTo>
                    <a:pt x="925986" y="530355"/>
                  </a:lnTo>
                  <a:lnTo>
                    <a:pt x="863011" y="535649"/>
                  </a:lnTo>
                  <a:lnTo>
                    <a:pt x="798102" y="538896"/>
                  </a:lnTo>
                  <a:lnTo>
                    <a:pt x="731519" y="539999"/>
                  </a:lnTo>
                  <a:lnTo>
                    <a:pt x="664936" y="538896"/>
                  </a:lnTo>
                  <a:lnTo>
                    <a:pt x="600028" y="535649"/>
                  </a:lnTo>
                  <a:lnTo>
                    <a:pt x="537052" y="530355"/>
                  </a:lnTo>
                  <a:lnTo>
                    <a:pt x="476268" y="523108"/>
                  </a:lnTo>
                  <a:lnTo>
                    <a:pt x="417934" y="514003"/>
                  </a:lnTo>
                  <a:lnTo>
                    <a:pt x="362307" y="503137"/>
                  </a:lnTo>
                  <a:lnTo>
                    <a:pt x="309647" y="490603"/>
                  </a:lnTo>
                  <a:lnTo>
                    <a:pt x="260210" y="476499"/>
                  </a:lnTo>
                  <a:lnTo>
                    <a:pt x="214257" y="460918"/>
                  </a:lnTo>
                  <a:lnTo>
                    <a:pt x="172044" y="443957"/>
                  </a:lnTo>
                  <a:lnTo>
                    <a:pt x="133830" y="425710"/>
                  </a:lnTo>
                  <a:lnTo>
                    <a:pt x="99873" y="406274"/>
                  </a:lnTo>
                  <a:lnTo>
                    <a:pt x="45765" y="364211"/>
                  </a:lnTo>
                  <a:lnTo>
                    <a:pt x="11785" y="318532"/>
                  </a:lnTo>
                  <a:lnTo>
                    <a:pt x="2989" y="294575"/>
                  </a:lnTo>
                  <a:lnTo>
                    <a:pt x="0" y="269999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740489" y="2662240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RollNo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32139" y="2522484"/>
            <a:ext cx="1475740" cy="1041400"/>
            <a:chOff x="7932139" y="2522484"/>
            <a:chExt cx="1475740" cy="1041400"/>
          </a:xfrm>
        </p:grpSpPr>
        <p:sp>
          <p:nvSpPr>
            <p:cNvPr id="18" name="object 18"/>
            <p:cNvSpPr/>
            <p:nvPr/>
          </p:nvSpPr>
          <p:spPr>
            <a:xfrm>
              <a:off x="8015409" y="3068833"/>
              <a:ext cx="654685" cy="488950"/>
            </a:xfrm>
            <a:custGeom>
              <a:avLst/>
              <a:gdLst/>
              <a:ahLst/>
              <a:cxnLst/>
              <a:rect l="l" t="t" r="r" b="b"/>
              <a:pathLst>
                <a:path w="654684" h="488950">
                  <a:moveTo>
                    <a:pt x="654599" y="0"/>
                  </a:moveTo>
                  <a:lnTo>
                    <a:pt x="0" y="488699"/>
                  </a:lnTo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938489" y="2528834"/>
              <a:ext cx="1463040" cy="540385"/>
            </a:xfrm>
            <a:custGeom>
              <a:avLst/>
              <a:gdLst/>
              <a:ahLst/>
              <a:cxnLst/>
              <a:rect l="l" t="t" r="r" b="b"/>
              <a:pathLst>
                <a:path w="1463040" h="540385">
                  <a:moveTo>
                    <a:pt x="731519" y="539999"/>
                  </a:moveTo>
                  <a:lnTo>
                    <a:pt x="664936" y="538896"/>
                  </a:lnTo>
                  <a:lnTo>
                    <a:pt x="600028" y="535649"/>
                  </a:lnTo>
                  <a:lnTo>
                    <a:pt x="537052" y="530355"/>
                  </a:lnTo>
                  <a:lnTo>
                    <a:pt x="476268" y="523108"/>
                  </a:lnTo>
                  <a:lnTo>
                    <a:pt x="417934" y="514003"/>
                  </a:lnTo>
                  <a:lnTo>
                    <a:pt x="362307" y="503137"/>
                  </a:lnTo>
                  <a:lnTo>
                    <a:pt x="309647" y="490603"/>
                  </a:lnTo>
                  <a:lnTo>
                    <a:pt x="260210" y="476499"/>
                  </a:lnTo>
                  <a:lnTo>
                    <a:pt x="214257" y="460918"/>
                  </a:lnTo>
                  <a:lnTo>
                    <a:pt x="172044" y="443957"/>
                  </a:lnTo>
                  <a:lnTo>
                    <a:pt x="133830" y="425710"/>
                  </a:lnTo>
                  <a:lnTo>
                    <a:pt x="99873" y="406274"/>
                  </a:lnTo>
                  <a:lnTo>
                    <a:pt x="45765" y="364211"/>
                  </a:lnTo>
                  <a:lnTo>
                    <a:pt x="11785" y="318532"/>
                  </a:lnTo>
                  <a:lnTo>
                    <a:pt x="0" y="269999"/>
                  </a:lnTo>
                  <a:lnTo>
                    <a:pt x="2989" y="245424"/>
                  </a:lnTo>
                  <a:lnTo>
                    <a:pt x="26130" y="198223"/>
                  </a:lnTo>
                  <a:lnTo>
                    <a:pt x="70432" y="154257"/>
                  </a:lnTo>
                  <a:lnTo>
                    <a:pt x="133830" y="114289"/>
                  </a:lnTo>
                  <a:lnTo>
                    <a:pt x="172044" y="96042"/>
                  </a:lnTo>
                  <a:lnTo>
                    <a:pt x="214257" y="79081"/>
                  </a:lnTo>
                  <a:lnTo>
                    <a:pt x="260210" y="63500"/>
                  </a:lnTo>
                  <a:lnTo>
                    <a:pt x="309647" y="49396"/>
                  </a:lnTo>
                  <a:lnTo>
                    <a:pt x="362307" y="36862"/>
                  </a:lnTo>
                  <a:lnTo>
                    <a:pt x="417934" y="25996"/>
                  </a:lnTo>
                  <a:lnTo>
                    <a:pt x="476268" y="16891"/>
                  </a:lnTo>
                  <a:lnTo>
                    <a:pt x="537052" y="9644"/>
                  </a:lnTo>
                  <a:lnTo>
                    <a:pt x="600028" y="4350"/>
                  </a:lnTo>
                  <a:lnTo>
                    <a:pt x="664936" y="1103"/>
                  </a:lnTo>
                  <a:lnTo>
                    <a:pt x="731519" y="0"/>
                  </a:lnTo>
                  <a:lnTo>
                    <a:pt x="798103" y="1103"/>
                  </a:lnTo>
                  <a:lnTo>
                    <a:pt x="863011" y="4350"/>
                  </a:lnTo>
                  <a:lnTo>
                    <a:pt x="925987" y="9644"/>
                  </a:lnTo>
                  <a:lnTo>
                    <a:pt x="986771" y="16891"/>
                  </a:lnTo>
                  <a:lnTo>
                    <a:pt x="1045105" y="25996"/>
                  </a:lnTo>
                  <a:lnTo>
                    <a:pt x="1100732" y="36862"/>
                  </a:lnTo>
                  <a:lnTo>
                    <a:pt x="1153392" y="49396"/>
                  </a:lnTo>
                  <a:lnTo>
                    <a:pt x="1202829" y="63500"/>
                  </a:lnTo>
                  <a:lnTo>
                    <a:pt x="1248782" y="79081"/>
                  </a:lnTo>
                  <a:lnTo>
                    <a:pt x="1290995" y="96042"/>
                  </a:lnTo>
                  <a:lnTo>
                    <a:pt x="1329209" y="114289"/>
                  </a:lnTo>
                  <a:lnTo>
                    <a:pt x="1363166" y="133725"/>
                  </a:lnTo>
                  <a:lnTo>
                    <a:pt x="1417274" y="175788"/>
                  </a:lnTo>
                  <a:lnTo>
                    <a:pt x="1451254" y="221467"/>
                  </a:lnTo>
                  <a:lnTo>
                    <a:pt x="1463039" y="269999"/>
                  </a:lnTo>
                  <a:lnTo>
                    <a:pt x="1460050" y="294575"/>
                  </a:lnTo>
                  <a:lnTo>
                    <a:pt x="1436909" y="341776"/>
                  </a:lnTo>
                  <a:lnTo>
                    <a:pt x="1392607" y="385742"/>
                  </a:lnTo>
                  <a:lnTo>
                    <a:pt x="1329209" y="425710"/>
                  </a:lnTo>
                  <a:lnTo>
                    <a:pt x="1290995" y="443957"/>
                  </a:lnTo>
                  <a:lnTo>
                    <a:pt x="1248782" y="460918"/>
                  </a:lnTo>
                  <a:lnTo>
                    <a:pt x="1202829" y="476499"/>
                  </a:lnTo>
                  <a:lnTo>
                    <a:pt x="1153392" y="490603"/>
                  </a:lnTo>
                  <a:lnTo>
                    <a:pt x="1100732" y="503137"/>
                  </a:lnTo>
                  <a:lnTo>
                    <a:pt x="1045105" y="514003"/>
                  </a:lnTo>
                  <a:lnTo>
                    <a:pt x="986771" y="523108"/>
                  </a:lnTo>
                  <a:lnTo>
                    <a:pt x="925987" y="530355"/>
                  </a:lnTo>
                  <a:lnTo>
                    <a:pt x="863011" y="535649"/>
                  </a:lnTo>
                  <a:lnTo>
                    <a:pt x="798103" y="538896"/>
                  </a:lnTo>
                  <a:lnTo>
                    <a:pt x="731519" y="539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938489" y="2528834"/>
              <a:ext cx="1463040" cy="540385"/>
            </a:xfrm>
            <a:custGeom>
              <a:avLst/>
              <a:gdLst/>
              <a:ahLst/>
              <a:cxnLst/>
              <a:rect l="l" t="t" r="r" b="b"/>
              <a:pathLst>
                <a:path w="1463040" h="540385">
                  <a:moveTo>
                    <a:pt x="0" y="269999"/>
                  </a:moveTo>
                  <a:lnTo>
                    <a:pt x="2989" y="245424"/>
                  </a:lnTo>
                  <a:lnTo>
                    <a:pt x="11785" y="221467"/>
                  </a:lnTo>
                  <a:lnTo>
                    <a:pt x="45765" y="175788"/>
                  </a:lnTo>
                  <a:lnTo>
                    <a:pt x="99873" y="133725"/>
                  </a:lnTo>
                  <a:lnTo>
                    <a:pt x="133830" y="114289"/>
                  </a:lnTo>
                  <a:lnTo>
                    <a:pt x="172044" y="96042"/>
                  </a:lnTo>
                  <a:lnTo>
                    <a:pt x="214257" y="79081"/>
                  </a:lnTo>
                  <a:lnTo>
                    <a:pt x="260210" y="63500"/>
                  </a:lnTo>
                  <a:lnTo>
                    <a:pt x="309647" y="49396"/>
                  </a:lnTo>
                  <a:lnTo>
                    <a:pt x="362307" y="36862"/>
                  </a:lnTo>
                  <a:lnTo>
                    <a:pt x="417934" y="25996"/>
                  </a:lnTo>
                  <a:lnTo>
                    <a:pt x="476268" y="16891"/>
                  </a:lnTo>
                  <a:lnTo>
                    <a:pt x="537052" y="9644"/>
                  </a:lnTo>
                  <a:lnTo>
                    <a:pt x="600028" y="4350"/>
                  </a:lnTo>
                  <a:lnTo>
                    <a:pt x="664936" y="1103"/>
                  </a:lnTo>
                  <a:lnTo>
                    <a:pt x="731519" y="0"/>
                  </a:lnTo>
                  <a:lnTo>
                    <a:pt x="798103" y="1103"/>
                  </a:lnTo>
                  <a:lnTo>
                    <a:pt x="863011" y="4350"/>
                  </a:lnTo>
                  <a:lnTo>
                    <a:pt x="925987" y="9644"/>
                  </a:lnTo>
                  <a:lnTo>
                    <a:pt x="986771" y="16891"/>
                  </a:lnTo>
                  <a:lnTo>
                    <a:pt x="1045105" y="25996"/>
                  </a:lnTo>
                  <a:lnTo>
                    <a:pt x="1100732" y="36862"/>
                  </a:lnTo>
                  <a:lnTo>
                    <a:pt x="1153392" y="49396"/>
                  </a:lnTo>
                  <a:lnTo>
                    <a:pt x="1202829" y="63500"/>
                  </a:lnTo>
                  <a:lnTo>
                    <a:pt x="1248782" y="79081"/>
                  </a:lnTo>
                  <a:lnTo>
                    <a:pt x="1290995" y="96042"/>
                  </a:lnTo>
                  <a:lnTo>
                    <a:pt x="1329209" y="114289"/>
                  </a:lnTo>
                  <a:lnTo>
                    <a:pt x="1363166" y="133725"/>
                  </a:lnTo>
                  <a:lnTo>
                    <a:pt x="1417274" y="175788"/>
                  </a:lnTo>
                  <a:lnTo>
                    <a:pt x="1451254" y="221467"/>
                  </a:lnTo>
                  <a:lnTo>
                    <a:pt x="1463039" y="269999"/>
                  </a:lnTo>
                  <a:lnTo>
                    <a:pt x="1451254" y="318532"/>
                  </a:lnTo>
                  <a:lnTo>
                    <a:pt x="1417274" y="364211"/>
                  </a:lnTo>
                  <a:lnTo>
                    <a:pt x="1363166" y="406274"/>
                  </a:lnTo>
                  <a:lnTo>
                    <a:pt x="1329209" y="425710"/>
                  </a:lnTo>
                  <a:lnTo>
                    <a:pt x="1290995" y="443957"/>
                  </a:lnTo>
                  <a:lnTo>
                    <a:pt x="1248782" y="460918"/>
                  </a:lnTo>
                  <a:lnTo>
                    <a:pt x="1202829" y="476499"/>
                  </a:lnTo>
                  <a:lnTo>
                    <a:pt x="1153392" y="490603"/>
                  </a:lnTo>
                  <a:lnTo>
                    <a:pt x="1100732" y="503137"/>
                  </a:lnTo>
                  <a:lnTo>
                    <a:pt x="1045105" y="514003"/>
                  </a:lnTo>
                  <a:lnTo>
                    <a:pt x="986771" y="523108"/>
                  </a:lnTo>
                  <a:lnTo>
                    <a:pt x="925987" y="530355"/>
                  </a:lnTo>
                  <a:lnTo>
                    <a:pt x="863011" y="535649"/>
                  </a:lnTo>
                  <a:lnTo>
                    <a:pt x="798103" y="538896"/>
                  </a:lnTo>
                  <a:lnTo>
                    <a:pt x="731519" y="539999"/>
                  </a:lnTo>
                  <a:lnTo>
                    <a:pt x="664936" y="538896"/>
                  </a:lnTo>
                  <a:lnTo>
                    <a:pt x="600028" y="535649"/>
                  </a:lnTo>
                  <a:lnTo>
                    <a:pt x="537052" y="530355"/>
                  </a:lnTo>
                  <a:lnTo>
                    <a:pt x="476268" y="523108"/>
                  </a:lnTo>
                  <a:lnTo>
                    <a:pt x="417934" y="514003"/>
                  </a:lnTo>
                  <a:lnTo>
                    <a:pt x="362307" y="503137"/>
                  </a:lnTo>
                  <a:lnTo>
                    <a:pt x="309647" y="490603"/>
                  </a:lnTo>
                  <a:lnTo>
                    <a:pt x="260210" y="476499"/>
                  </a:lnTo>
                  <a:lnTo>
                    <a:pt x="214257" y="460918"/>
                  </a:lnTo>
                  <a:lnTo>
                    <a:pt x="172044" y="443957"/>
                  </a:lnTo>
                  <a:lnTo>
                    <a:pt x="133830" y="425710"/>
                  </a:lnTo>
                  <a:lnTo>
                    <a:pt x="99873" y="406274"/>
                  </a:lnTo>
                  <a:lnTo>
                    <a:pt x="45765" y="364211"/>
                  </a:lnTo>
                  <a:lnTo>
                    <a:pt x="11785" y="318532"/>
                  </a:lnTo>
                  <a:lnTo>
                    <a:pt x="2989" y="294575"/>
                  </a:lnTo>
                  <a:lnTo>
                    <a:pt x="0" y="269999"/>
                  </a:lnTo>
                  <a:close/>
                </a:path>
              </a:pathLst>
            </a:custGeom>
            <a:ln w="12699">
              <a:solidFill>
                <a:srgbClr val="1C6F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392098" y="2639830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3160" y="5731124"/>
            <a:ext cx="6379210" cy="41275"/>
            <a:chOff x="663160" y="5731124"/>
            <a:chExt cx="6379210" cy="41275"/>
          </a:xfrm>
        </p:grpSpPr>
        <p:sp>
          <p:nvSpPr>
            <p:cNvPr id="23" name="object 23"/>
            <p:cNvSpPr/>
            <p:nvPr/>
          </p:nvSpPr>
          <p:spPr>
            <a:xfrm>
              <a:off x="674590" y="5738109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4590" y="5743741"/>
              <a:ext cx="6356350" cy="6985"/>
            </a:xfrm>
            <a:custGeom>
              <a:avLst/>
              <a:gdLst/>
              <a:ahLst/>
              <a:cxnLst/>
              <a:rect l="l" t="t" r="r" b="b"/>
              <a:pathLst>
                <a:path w="6356350" h="6985">
                  <a:moveTo>
                    <a:pt x="0" y="0"/>
                  </a:moveTo>
                  <a:lnTo>
                    <a:pt x="6356222" y="0"/>
                  </a:lnTo>
                </a:path>
                <a:path w="6356350" h="6985">
                  <a:moveTo>
                    <a:pt x="0" y="6819"/>
                  </a:moveTo>
                  <a:lnTo>
                    <a:pt x="6356222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4590" y="5760752"/>
              <a:ext cx="6356350" cy="0"/>
            </a:xfrm>
            <a:custGeom>
              <a:avLst/>
              <a:gdLst/>
              <a:ahLst/>
              <a:cxnLst/>
              <a:rect l="l" t="t" r="r" b="b"/>
              <a:pathLst>
                <a:path w="6356350" h="0">
                  <a:moveTo>
                    <a:pt x="0" y="0"/>
                  </a:moveTo>
                  <a:lnTo>
                    <a:pt x="6356222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88878" y="5348704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9327" y="5348704"/>
            <a:ext cx="5419090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285" b="1">
                <a:solidFill>
                  <a:srgbClr val="212121"/>
                </a:solidFill>
                <a:latin typeface="Roboto Bk"/>
                <a:cs typeface="Roboto Bk"/>
              </a:rPr>
              <a:t>W</a:t>
            </a:r>
            <a:r>
              <a:rPr dirty="0" sz="2000" spc="-30" b="1">
                <a:solidFill>
                  <a:srgbClr val="212121"/>
                </a:solidFill>
                <a:latin typeface="Roboto Bk"/>
                <a:cs typeface="Roboto Bk"/>
              </a:rPr>
              <a:t>íiľ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50" b="1">
                <a:solidFill>
                  <a:srgbClr val="212121"/>
                </a:solidFill>
                <a:latin typeface="Roboto Bk"/>
                <a:cs typeface="Roboto Bk"/>
              </a:rPr>
              <a:t>dow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75" b="1">
                <a:solidFill>
                  <a:srgbClr val="212121"/>
                </a:solidFill>
                <a:latin typeface="Roboto Bk"/>
                <a:cs typeface="Roboto Bk"/>
              </a:rPr>
              <a:t>ľh</a:t>
            </a:r>
            <a:r>
              <a:rPr dirty="0" sz="2000" spc="-9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dif</a:t>
            </a:r>
            <a:r>
              <a:rPr dirty="0" sz="2000" spc="-114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50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2000" spc="-95" b="1">
                <a:solidFill>
                  <a:srgbClr val="212121"/>
                </a:solidFill>
                <a:latin typeface="Roboto Bk"/>
                <a:cs typeface="Roboto Bk"/>
              </a:rPr>
              <a:t>en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30" b="1">
                <a:solidFill>
                  <a:srgbClr val="212121"/>
                </a:solidFill>
                <a:latin typeface="Roboto Bk"/>
                <a:cs typeface="Roboto Bk"/>
              </a:rPr>
              <a:t>o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20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90" b="1">
                <a:solidFill>
                  <a:srgbClr val="1C6FA9"/>
                </a:solidFill>
                <a:latin typeface="Roboto Bk"/>
                <a:cs typeface="Roboto Bk"/>
              </a:rPr>
              <a:t>F</a:t>
            </a:r>
            <a:r>
              <a:rPr dirty="0" sz="2000" spc="-100" b="1">
                <a:solidFill>
                  <a:srgbClr val="1C6FA9"/>
                </a:solidFill>
                <a:latin typeface="Roboto Bk"/>
                <a:cs typeface="Roboto Bk"/>
              </a:rPr>
              <a:t>aculľy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enľiľ</a:t>
            </a:r>
            <a:r>
              <a:rPr dirty="0" sz="2000" spc="-95" b="1">
                <a:solidFill>
                  <a:srgbClr val="1C6FA9"/>
                </a:solidFill>
                <a:latin typeface="Roboto Bk"/>
                <a:cs typeface="Roboto Bk"/>
              </a:rPr>
              <a:t>y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4590" y="6376745"/>
            <a:ext cx="6475095" cy="41275"/>
            <a:chOff x="674590" y="6376745"/>
            <a:chExt cx="6475095" cy="41275"/>
          </a:xfrm>
        </p:grpSpPr>
        <p:sp>
          <p:nvSpPr>
            <p:cNvPr id="29" name="object 29"/>
            <p:cNvSpPr/>
            <p:nvPr/>
          </p:nvSpPr>
          <p:spPr>
            <a:xfrm>
              <a:off x="674590" y="6383565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89" h="0">
                  <a:moveTo>
                    <a:pt x="0" y="0"/>
                  </a:moveTo>
                  <a:lnTo>
                    <a:pt x="1113216" y="0"/>
                  </a:lnTo>
                </a:path>
              </a:pathLst>
            </a:custGeom>
            <a:ln w="13639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4590" y="6389197"/>
              <a:ext cx="6475095" cy="6985"/>
            </a:xfrm>
            <a:custGeom>
              <a:avLst/>
              <a:gdLst/>
              <a:ahLst/>
              <a:cxnLst/>
              <a:rect l="l" t="t" r="r" b="b"/>
              <a:pathLst>
                <a:path w="6475095" h="6985">
                  <a:moveTo>
                    <a:pt x="0" y="0"/>
                  </a:moveTo>
                  <a:lnTo>
                    <a:pt x="6475094" y="0"/>
                  </a:lnTo>
                </a:path>
                <a:path w="6475095" h="6985">
                  <a:moveTo>
                    <a:pt x="0" y="6819"/>
                  </a:moveTo>
                  <a:lnTo>
                    <a:pt x="6475094" y="6819"/>
                  </a:lnTo>
                </a:path>
              </a:pathLst>
            </a:custGeom>
            <a:ln w="3175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74590" y="6406208"/>
              <a:ext cx="6475095" cy="0"/>
            </a:xfrm>
            <a:custGeom>
              <a:avLst/>
              <a:gdLst/>
              <a:ahLst/>
              <a:cxnLst/>
              <a:rect l="l" t="t" r="r" b="b"/>
              <a:pathLst>
                <a:path w="6475095" h="0">
                  <a:moveTo>
                    <a:pt x="0" y="0"/>
                  </a:moveTo>
                  <a:lnTo>
                    <a:pt x="6475094" y="0"/>
                  </a:lnTo>
                </a:path>
              </a:pathLst>
            </a:custGeom>
            <a:ln w="22527">
              <a:solidFill>
                <a:srgbClr val="B847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88878" y="5994160"/>
            <a:ext cx="1100455" cy="397510"/>
          </a:xfrm>
          <a:prstGeom prst="rect">
            <a:avLst/>
          </a:prstGeom>
          <a:solidFill>
            <a:srgbClr val="B84742"/>
          </a:solidFill>
        </p:spPr>
        <p:txBody>
          <a:bodyPr wrap="square" lIns="0" tIns="444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dirty="0" sz="2000" spc="-165" b="1">
                <a:solidFill>
                  <a:srgbClr val="FFFFFF"/>
                </a:solidFill>
                <a:latin typeface="Arial"/>
                <a:cs typeface="Arial"/>
              </a:rPr>
              <a:t>Exeícise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90"/>
              <a:t>01CĽ0407(DBMS)</a:t>
            </a:r>
            <a:r>
              <a:rPr dirty="0" spc="125"/>
              <a:t> </a:t>
            </a:r>
            <a:r>
              <a:rPr dirty="0" spc="125"/>
              <a:t> </a:t>
            </a:r>
            <a:r>
              <a:rPr dirty="0" spc="-310">
                <a:latin typeface="Segoe UI Symbol"/>
                <a:cs typeface="Segoe UI Symbol"/>
              </a:rPr>
              <a:t>⬥</a:t>
            </a:r>
            <a:r>
              <a:rPr dirty="0" spc="30">
                <a:latin typeface="Segoe UI Symbol"/>
                <a:cs typeface="Segoe UI Symbol"/>
              </a:rPr>
              <a:t> </a:t>
            </a:r>
            <a:r>
              <a:rPr dirty="0" spc="35">
                <a:latin typeface="Segoe UI Symbol"/>
                <a:cs typeface="Segoe UI Symbol"/>
              </a:rPr>
              <a:t> </a:t>
            </a:r>
            <a:r>
              <a:rPr dirty="0" spc="-75"/>
              <a:t>Unit</a:t>
            </a:r>
            <a:r>
              <a:rPr dirty="0" spc="-25"/>
              <a:t> </a:t>
            </a:r>
            <a:r>
              <a:rPr dirty="0" spc="-85"/>
              <a:t>2</a:t>
            </a:r>
            <a:r>
              <a:rPr dirty="0" spc="-20"/>
              <a:t> </a:t>
            </a:r>
            <a:r>
              <a:rPr dirty="0" spc="-150"/>
              <a:t>–</a:t>
            </a:r>
            <a:r>
              <a:rPr dirty="0" spc="-25"/>
              <a:t> </a:t>
            </a:r>
            <a:r>
              <a:rPr dirty="0" spc="-85"/>
              <a:t>Database</a:t>
            </a:r>
            <a:r>
              <a:rPr dirty="0" spc="-25"/>
              <a:t> </a:t>
            </a:r>
            <a:r>
              <a:rPr dirty="0" spc="-85"/>
              <a:t>Models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5"/>
              <a:t>P</a:t>
            </a:r>
            <a:r>
              <a:rPr dirty="0" spc="-15"/>
              <a:t>í</a:t>
            </a:r>
            <a:r>
              <a:rPr dirty="0" spc="-50"/>
              <a:t>of</a:t>
            </a:r>
            <a:r>
              <a:rPr dirty="0" spc="-25"/>
              <a:t>.</a:t>
            </a:r>
            <a:r>
              <a:rPr dirty="0" spc="-25"/>
              <a:t> </a:t>
            </a:r>
            <a:r>
              <a:rPr dirty="0" spc="-40"/>
              <a:t>Haíi</a:t>
            </a:r>
            <a:r>
              <a:rPr dirty="0" spc="-55"/>
              <a:t>k</a:t>
            </a:r>
            <a:r>
              <a:rPr dirty="0" spc="-80"/>
              <a:t>esh</a:t>
            </a:r>
            <a:r>
              <a:rPr dirty="0" spc="-25"/>
              <a:t> </a:t>
            </a:r>
            <a:r>
              <a:rPr dirty="0" spc="-95"/>
              <a:t>Chauhan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1152956" y="6632340"/>
            <a:ext cx="15367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89327" y="5994160"/>
            <a:ext cx="5639435" cy="397510"/>
          </a:xfrm>
          <a:prstGeom prst="rect">
            <a:avLst/>
          </a:prstGeom>
          <a:solidFill>
            <a:srgbClr val="909090"/>
          </a:solidFill>
        </p:spPr>
        <p:txBody>
          <a:bodyPr wrap="square" lIns="0" tIns="3556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Wíiľe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45" b="1">
                <a:solidFill>
                  <a:srgbClr val="212121"/>
                </a:solidFill>
                <a:latin typeface="Roboto Bk"/>
                <a:cs typeface="Roboto Bk"/>
              </a:rPr>
              <a:t>down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ľhe</a:t>
            </a:r>
            <a:r>
              <a:rPr dirty="0" sz="2000" spc="-4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85" b="1">
                <a:solidFill>
                  <a:srgbClr val="212121"/>
                </a:solidFill>
                <a:latin typeface="Roboto Bk"/>
                <a:cs typeface="Roboto Bk"/>
              </a:rPr>
              <a:t>diffeíenľ</a:t>
            </a:r>
            <a:r>
              <a:rPr dirty="0" sz="2000" spc="-1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55" b="1">
                <a:solidFill>
                  <a:srgbClr val="1C6FA9"/>
                </a:solidFill>
                <a:latin typeface="Roboto Bk"/>
                <a:cs typeface="Roboto Bk"/>
              </a:rPr>
              <a:t>aľľíibuľes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105" b="1">
                <a:solidFill>
                  <a:srgbClr val="212121"/>
                </a:solidFill>
                <a:latin typeface="Roboto Bk"/>
                <a:cs typeface="Roboto Bk"/>
              </a:rPr>
              <a:t>of</a:t>
            </a:r>
            <a:r>
              <a:rPr dirty="0" sz="2000" spc="-35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000" spc="-110" b="1">
                <a:solidFill>
                  <a:srgbClr val="1C6FA9"/>
                </a:solidFill>
                <a:latin typeface="Roboto Bk"/>
                <a:cs typeface="Roboto Bk"/>
              </a:rPr>
              <a:t>Accounľ</a:t>
            </a:r>
            <a:r>
              <a:rPr dirty="0" sz="2000" spc="-45" b="1">
                <a:solidFill>
                  <a:srgbClr val="1C6FA9"/>
                </a:solidFill>
                <a:latin typeface="Roboto Bk"/>
                <a:cs typeface="Roboto Bk"/>
              </a:rPr>
              <a:t> </a:t>
            </a:r>
            <a:r>
              <a:rPr dirty="0" sz="2000" spc="-80" b="1">
                <a:solidFill>
                  <a:srgbClr val="1C6FA9"/>
                </a:solidFill>
                <a:latin typeface="Roboto Bk"/>
                <a:cs typeface="Roboto Bk"/>
              </a:rPr>
              <a:t>enľiľy</a:t>
            </a:r>
            <a:r>
              <a:rPr dirty="0" sz="2000" spc="-80" b="1">
                <a:solidFill>
                  <a:srgbClr val="212121"/>
                </a:solidFill>
                <a:latin typeface="Roboto Bk"/>
                <a:cs typeface="Roboto Bk"/>
              </a:rPr>
              <a:t>.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50"/>
            <a:ext cx="12192000" cy="6853555"/>
            <a:chOff x="0" y="4750"/>
            <a:chExt cx="12192000" cy="685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50"/>
              <a:ext cx="12191999" cy="6853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5090" y="128402"/>
              <a:ext cx="3000374" cy="7429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1428" y="2351906"/>
            <a:ext cx="2919095" cy="177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 sz="3600" spc="-55" b="1">
                <a:solidFill>
                  <a:srgbClr val="666666"/>
                </a:solidFill>
                <a:latin typeface="Trebuchet MS"/>
                <a:cs typeface="Trebuchet MS"/>
              </a:rPr>
              <a:t>Unit</a:t>
            </a:r>
            <a:r>
              <a:rPr dirty="0" sz="3600" spc="-16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3600" spc="-245" b="1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3600" spc="-16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3600" spc="50" b="1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790"/>
              </a:lnSpc>
            </a:pPr>
            <a:r>
              <a:rPr dirty="0" sz="4000" spc="35" b="1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4000" spc="-27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4000" spc="70" b="1">
                <a:solidFill>
                  <a:srgbClr val="666666"/>
                </a:solidFill>
                <a:latin typeface="Trebuchet MS"/>
                <a:cs typeface="Trebuchet MS"/>
              </a:rPr>
              <a:t>Models</a:t>
            </a:r>
            <a:endParaRPr sz="4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3400" spc="-25" b="1">
                <a:solidFill>
                  <a:srgbClr val="666666"/>
                </a:solidFill>
                <a:latin typeface="Trebuchet MS"/>
                <a:cs typeface="Trebuchet MS"/>
              </a:rPr>
              <a:t>E-R</a:t>
            </a:r>
            <a:r>
              <a:rPr dirty="0" sz="3400" spc="-22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3400" spc="25" b="1">
                <a:solidFill>
                  <a:srgbClr val="666666"/>
                </a:solidFill>
                <a:latin typeface="Trebuchet MS"/>
                <a:cs typeface="Trebuchet MS"/>
              </a:rPr>
              <a:t>Diagram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428" y="5189825"/>
            <a:ext cx="26409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5">
                <a:solidFill>
                  <a:srgbClr val="666666"/>
                </a:solidFill>
                <a:latin typeface="Trebuchet MS"/>
                <a:cs typeface="Trebuchet MS"/>
              </a:rPr>
              <a:t>Pro</a:t>
            </a:r>
            <a:r>
              <a:rPr dirty="0" sz="2000" spc="-125">
                <a:solidFill>
                  <a:srgbClr val="666666"/>
                </a:solidFill>
                <a:latin typeface="Trebuchet MS"/>
                <a:cs typeface="Trebuchet MS"/>
              </a:rPr>
              <a:t>f</a:t>
            </a:r>
            <a:r>
              <a:rPr dirty="0" sz="2000" spc="-275">
                <a:solidFill>
                  <a:srgbClr val="666666"/>
                </a:solidFill>
                <a:latin typeface="Trebuchet MS"/>
                <a:cs typeface="Trebuchet MS"/>
              </a:rPr>
              <a:t>.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Hari</a:t>
            </a:r>
            <a:r>
              <a:rPr dirty="0" sz="2000" spc="-35">
                <a:solidFill>
                  <a:srgbClr val="666666"/>
                </a:solidFill>
                <a:latin typeface="Trebuchet MS"/>
                <a:cs typeface="Trebuchet MS"/>
              </a:rPr>
              <a:t>k</a:t>
            </a:r>
            <a:r>
              <a:rPr dirty="0" sz="2000" spc="55">
                <a:solidFill>
                  <a:srgbClr val="666666"/>
                </a:solidFill>
                <a:latin typeface="Trebuchet MS"/>
                <a:cs typeface="Trebuchet MS"/>
              </a:rPr>
              <a:t>esh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666666"/>
                </a:solidFill>
                <a:latin typeface="Trebuchet MS"/>
                <a:cs typeface="Trebuchet MS"/>
              </a:rPr>
              <a:t>Chauhan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428" y="5494625"/>
            <a:ext cx="35756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5">
                <a:solidFill>
                  <a:srgbClr val="666666"/>
                </a:solidFill>
                <a:latin typeface="Trebuchet MS"/>
                <a:cs typeface="Trebuchet MS"/>
              </a:rPr>
              <a:t>Information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Communication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666666"/>
                </a:solidFill>
                <a:latin typeface="Trebuchet MS"/>
                <a:cs typeface="Trebuchet MS"/>
              </a:rPr>
              <a:t>and  </a:t>
            </a:r>
            <a:r>
              <a:rPr dirty="0" sz="2000" spc="-10">
                <a:solidFill>
                  <a:srgbClr val="666666"/>
                </a:solidFill>
                <a:latin typeface="Trebuchet MS"/>
                <a:cs typeface="Trebuchet MS"/>
              </a:rPr>
              <a:t>Technology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428" y="1120007"/>
            <a:ext cx="48444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666666"/>
                </a:solidFill>
                <a:latin typeface="Trebuchet MS"/>
                <a:cs typeface="Trebuchet MS"/>
              </a:rPr>
              <a:t>01CT0407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666666"/>
                </a:solidFill>
                <a:latin typeface="Trebuchet MS"/>
                <a:cs typeface="Trebuchet MS"/>
              </a:rPr>
              <a:t>Management</a:t>
            </a:r>
            <a:r>
              <a:rPr dirty="0" sz="20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000" spc="195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r>
              <a:rPr dirty="0" sz="2000" spc="-20">
                <a:solidFill>
                  <a:srgbClr val="666666"/>
                </a:solidFill>
                <a:latin typeface="Trebuchet MS"/>
                <a:cs typeface="Trebuchet MS"/>
              </a:rPr>
              <a:t>ystem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"/>
            <a:ext cx="12192000" cy="711200"/>
          </a:xfrm>
          <a:custGeom>
            <a:avLst/>
            <a:gdLst/>
            <a:ahLst/>
            <a:cxnLst/>
            <a:rect l="l" t="t" r="r" b="b"/>
            <a:pathLst>
              <a:path w="12192000" h="711200">
                <a:moveTo>
                  <a:pt x="12191999" y="711199"/>
                </a:moveTo>
                <a:lnTo>
                  <a:pt x="0" y="711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1199"/>
                </a:lnTo>
                <a:close/>
              </a:path>
            </a:pathLst>
          </a:custGeom>
          <a:solidFill>
            <a:srgbClr val="C0C0C0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6850" y="2927"/>
            <a:ext cx="2475865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-220">
                <a:latin typeface="Roboto Bk"/>
                <a:cs typeface="Roboto Bk"/>
              </a:rPr>
              <a:t>Relaľionship</a:t>
            </a:r>
            <a:endParaRPr sz="3950">
              <a:latin typeface="Roboto Bk"/>
              <a:cs typeface="Roboto B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619" y="2562785"/>
            <a:ext cx="3103245" cy="892810"/>
          </a:xfrm>
          <a:custGeom>
            <a:avLst/>
            <a:gdLst/>
            <a:ahLst/>
            <a:cxnLst/>
            <a:rect l="l" t="t" r="r" b="b"/>
            <a:pathLst>
              <a:path w="3103245" h="892810">
                <a:moveTo>
                  <a:pt x="0" y="446314"/>
                </a:moveTo>
                <a:lnTo>
                  <a:pt x="1551585" y="0"/>
                </a:lnTo>
                <a:lnTo>
                  <a:pt x="3103172" y="446314"/>
                </a:lnTo>
                <a:lnTo>
                  <a:pt x="1551585" y="892629"/>
                </a:lnTo>
                <a:lnTo>
                  <a:pt x="0" y="446314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05568" y="2712935"/>
            <a:ext cx="11372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100"/>
              </a:spcBef>
            </a:pPr>
            <a:r>
              <a:rPr dirty="0" sz="1800" spc="-100" b="1">
                <a:solidFill>
                  <a:srgbClr val="212121"/>
                </a:solidFill>
                <a:latin typeface="Roboto Bk"/>
                <a:cs typeface="Roboto Bk"/>
              </a:rPr>
              <a:t>Relaľionship 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0596" y="3595041"/>
            <a:ext cx="690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 b="1">
                <a:solidFill>
                  <a:srgbClr val="212121"/>
                </a:solidFill>
                <a:latin typeface="Roboto Bk"/>
                <a:cs typeface="Roboto Bk"/>
              </a:rPr>
              <a:t>Symbol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4302" y="4553494"/>
            <a:ext cx="1698625" cy="744855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26060" rIns="0" bIns="0" rtlCol="0" vert="horz">
            <a:spAutoFit/>
          </a:bodyPr>
          <a:lstStyle/>
          <a:p>
            <a:pPr marL="501015">
              <a:lnSpc>
                <a:spcPct val="100000"/>
              </a:lnSpc>
              <a:spcBef>
                <a:spcPts val="178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4278" y="4553494"/>
            <a:ext cx="1698625" cy="744855"/>
          </a:xfrm>
          <a:prstGeom prst="rect">
            <a:avLst/>
          </a:prstGeom>
          <a:ln w="28574">
            <a:solidFill>
              <a:srgbClr val="C00000"/>
            </a:solidFill>
          </a:ln>
        </p:spPr>
        <p:txBody>
          <a:bodyPr wrap="square" lIns="0" tIns="2260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Book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8227" y="4479469"/>
            <a:ext cx="1724660" cy="892810"/>
          </a:xfrm>
          <a:custGeom>
            <a:avLst/>
            <a:gdLst/>
            <a:ahLst/>
            <a:cxnLst/>
            <a:rect l="l" t="t" r="r" b="b"/>
            <a:pathLst>
              <a:path w="1724660" h="892810">
                <a:moveTo>
                  <a:pt x="0" y="446314"/>
                </a:moveTo>
                <a:lnTo>
                  <a:pt x="862148" y="0"/>
                </a:lnTo>
                <a:lnTo>
                  <a:pt x="1724298" y="446314"/>
                </a:lnTo>
                <a:lnTo>
                  <a:pt x="862148" y="892629"/>
                </a:lnTo>
                <a:lnTo>
                  <a:pt x="0" y="446314"/>
                </a:lnTo>
                <a:close/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476017" y="4766781"/>
            <a:ext cx="509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Issue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6475" y="4925784"/>
            <a:ext cx="3488054" cy="0"/>
          </a:xfrm>
          <a:custGeom>
            <a:avLst/>
            <a:gdLst/>
            <a:ahLst/>
            <a:cxnLst/>
            <a:rect l="l" t="t" r="r" b="b"/>
            <a:pathLst>
              <a:path w="3488054" h="0">
                <a:moveTo>
                  <a:pt x="2606051" y="0"/>
                </a:moveTo>
                <a:lnTo>
                  <a:pt x="3487803" y="0"/>
                </a:lnTo>
              </a:path>
              <a:path w="3488054" h="0">
                <a:moveTo>
                  <a:pt x="0" y="0"/>
                </a:moveTo>
                <a:lnTo>
                  <a:pt x="881752" y="0"/>
                </a:lnTo>
              </a:path>
            </a:pathLst>
          </a:custGeom>
          <a:ln w="28574">
            <a:solidFill>
              <a:srgbClr val="1C9A7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547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80678" y="6621326"/>
            <a:ext cx="2905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01CĽ0407(DBMS)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3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8356" y="662132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0"/>
            <a:ext cx="12204700" cy="6610350"/>
            <a:chOff x="-6350" y="0"/>
            <a:chExt cx="12204700" cy="6610350"/>
          </a:xfrm>
        </p:grpSpPr>
        <p:sp>
          <p:nvSpPr>
            <p:cNvPr id="8" name="object 8"/>
            <p:cNvSpPr/>
            <p:nvPr/>
          </p:nvSpPr>
          <p:spPr>
            <a:xfrm>
              <a:off x="131180" y="6597650"/>
              <a:ext cx="12061190" cy="12700"/>
            </a:xfrm>
            <a:custGeom>
              <a:avLst/>
              <a:gdLst/>
              <a:ahLst/>
              <a:cxnLst/>
              <a:rect l="l" t="t" r="r" b="b"/>
              <a:pathLst>
                <a:path w="12061190" h="12700">
                  <a:moveTo>
                    <a:pt x="0" y="0"/>
                  </a:moveTo>
                  <a:lnTo>
                    <a:pt x="12060819" y="0"/>
                  </a:lnTo>
                  <a:lnTo>
                    <a:pt x="12060819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71120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12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0821" y="0"/>
              <a:ext cx="2879999" cy="7199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" y="4749"/>
              <a:ext cx="12190959" cy="6598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880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6850" y="59803"/>
            <a:ext cx="560387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20">
                <a:solidFill>
                  <a:srgbClr val="363636"/>
                </a:solidFill>
                <a:latin typeface="Arial"/>
                <a:cs typeface="Arial"/>
              </a:rPr>
              <a:t>E-</a:t>
            </a:r>
            <a:r>
              <a:rPr dirty="0" sz="3400" spc="-455">
                <a:solidFill>
                  <a:srgbClr val="363636"/>
                </a:solidFill>
                <a:latin typeface="Arial"/>
                <a:cs typeface="Arial"/>
              </a:rPr>
              <a:t>R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50">
                <a:solidFill>
                  <a:srgbClr val="363636"/>
                </a:solidFill>
                <a:latin typeface="Arial"/>
                <a:cs typeface="Arial"/>
              </a:rPr>
              <a:t>Diag</a:t>
            </a:r>
            <a:r>
              <a:rPr dirty="0" sz="3400" spc="-18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1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490">
                <a:solidFill>
                  <a:srgbClr val="363636"/>
                </a:solidFill>
                <a:latin typeface="Arial"/>
                <a:cs typeface="Arial"/>
              </a:rPr>
              <a:t>m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70">
                <a:solidFill>
                  <a:srgbClr val="363636"/>
                </a:solidFill>
                <a:latin typeface="Arial"/>
                <a:cs typeface="Arial"/>
              </a:rPr>
              <a:t>o</a:t>
            </a:r>
            <a:r>
              <a:rPr dirty="0" sz="3400" spc="-145">
                <a:solidFill>
                  <a:srgbClr val="363636"/>
                </a:solidFill>
                <a:latin typeface="Arial"/>
                <a:cs typeface="Arial"/>
              </a:rPr>
              <a:t>f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20">
                <a:solidFill>
                  <a:srgbClr val="363636"/>
                </a:solidFill>
                <a:latin typeface="Arial"/>
                <a:cs typeface="Arial"/>
              </a:rPr>
              <a:t>Lib</a:t>
            </a:r>
            <a:r>
              <a:rPr dirty="0" sz="3400" spc="-17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80">
                <a:solidFill>
                  <a:srgbClr val="363636"/>
                </a:solidFill>
                <a:latin typeface="Arial"/>
                <a:cs typeface="Arial"/>
              </a:rPr>
              <a:t>a</a:t>
            </a:r>
            <a:r>
              <a:rPr dirty="0" sz="3400" spc="-15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345">
                <a:solidFill>
                  <a:srgbClr val="363636"/>
                </a:solidFill>
                <a:latin typeface="Arial"/>
                <a:cs typeface="Arial"/>
              </a:rPr>
              <a:t>System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0940" y="1157287"/>
            <a:ext cx="8468158" cy="316876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451688" y="2946444"/>
            <a:ext cx="720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50820" y="2942088"/>
            <a:ext cx="481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Book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4829" y="2942088"/>
            <a:ext cx="509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solidFill>
                  <a:srgbClr val="212121"/>
                </a:solidFill>
                <a:latin typeface="Roboto Bk"/>
                <a:cs typeface="Roboto Bk"/>
              </a:rPr>
              <a:t>Issue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37413" y="1926725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RollNo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89022" y="1904313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7317" y="3936419"/>
            <a:ext cx="651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anch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7856" y="3949239"/>
            <a:ext cx="4229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Sem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21023" y="1922712"/>
            <a:ext cx="737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solidFill>
                  <a:srgbClr val="212121"/>
                </a:solidFill>
                <a:latin typeface="Roboto Bk"/>
                <a:cs typeface="Roboto Bk"/>
              </a:rPr>
              <a:t>BookNo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30787" y="1900301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0411" y="3932406"/>
            <a:ext cx="628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A</a:t>
            </a:r>
            <a:r>
              <a:rPr dirty="0" sz="1800" spc="-70" b="1">
                <a:solidFill>
                  <a:srgbClr val="212121"/>
                </a:solidFill>
                <a:latin typeface="Roboto Bk"/>
                <a:cs typeface="Roboto Bk"/>
              </a:rPr>
              <a:t>uľhoí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97753" y="3945227"/>
            <a:ext cx="487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Píice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2075" y="1231646"/>
            <a:ext cx="1097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Píima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9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34822" y="1231646"/>
            <a:ext cx="1097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Píima</a:t>
            </a:r>
            <a:r>
              <a:rPr dirty="0" sz="1800" spc="-3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95" b="1">
                <a:solidFill>
                  <a:srgbClr val="212121"/>
                </a:solidFill>
                <a:latin typeface="Roboto Bk"/>
                <a:cs typeface="Roboto Bk"/>
              </a:rPr>
              <a:t>K</a:t>
            </a:r>
            <a:r>
              <a:rPr dirty="0" sz="1800" spc="-114" b="1">
                <a:solidFill>
                  <a:srgbClr val="212121"/>
                </a:solidFill>
                <a:latin typeface="Roboto Bk"/>
                <a:cs typeface="Roboto Bk"/>
              </a:rPr>
              <a:t>e</a:t>
            </a:r>
            <a:r>
              <a:rPr dirty="0" sz="1800" spc="-180" b="1">
                <a:solidFill>
                  <a:srgbClr val="212121"/>
                </a:solidFill>
                <a:latin typeface="Roboto Bk"/>
                <a:cs typeface="Roboto Bk"/>
              </a:rPr>
              <a:t>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47869" y="3852200"/>
            <a:ext cx="927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solidFill>
                  <a:srgbClr val="212121"/>
                </a:solidFill>
                <a:latin typeface="Roboto Bk"/>
                <a:cs typeface="Roboto Bk"/>
              </a:rPr>
              <a:t>Enľiľies</a:t>
            </a:r>
            <a:endParaRPr sz="240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4657" y="1235044"/>
            <a:ext cx="1510665" cy="1101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8750">
              <a:lnSpc>
                <a:spcPct val="147000"/>
              </a:lnSpc>
              <a:spcBef>
                <a:spcPts val="100"/>
              </a:spcBef>
            </a:pPr>
            <a:r>
              <a:rPr dirty="0" sz="2400" spc="-75" b="1">
                <a:solidFill>
                  <a:srgbClr val="212121"/>
                </a:solidFill>
                <a:latin typeface="Roboto Bk"/>
                <a:cs typeface="Roboto Bk"/>
              </a:rPr>
              <a:t>Aľľíibuľes </a:t>
            </a:r>
            <a:r>
              <a:rPr dirty="0" sz="2400" spc="-7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212121"/>
                </a:solidFill>
                <a:latin typeface="Roboto Bk"/>
                <a:cs typeface="Roboto Bk"/>
              </a:rPr>
              <a:t>Relaľionship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57273" y="4746997"/>
            <a:ext cx="7668000" cy="11879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79538" y="4950345"/>
            <a:ext cx="72047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dirty="0" sz="2400" spc="-150" b="1">
                <a:solidFill>
                  <a:srgbClr val="FFFFFF"/>
                </a:solidFill>
                <a:latin typeface="Roboto Bk"/>
                <a:cs typeface="Roboto Bk"/>
              </a:rPr>
              <a:t>Each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FFFFFF"/>
                </a:solidFill>
                <a:latin typeface="Roboto Bk"/>
                <a:cs typeface="Roboto Bk"/>
              </a:rPr>
              <a:t>and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FFFFFF"/>
                </a:solidFill>
                <a:latin typeface="Roboto Bk"/>
                <a:cs typeface="Roboto Bk"/>
              </a:rPr>
              <a:t>eveíy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FFFFFF"/>
                </a:solidFill>
                <a:latin typeface="Roboto Bk"/>
                <a:cs typeface="Roboto Bk"/>
              </a:rPr>
              <a:t>enľiľy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FFFFFF"/>
                </a:solidFill>
                <a:latin typeface="Roboto Bk"/>
                <a:cs typeface="Roboto Bk"/>
              </a:rPr>
              <a:t>musľ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75" b="1">
                <a:solidFill>
                  <a:srgbClr val="FFFFFF"/>
                </a:solidFill>
                <a:latin typeface="Roboto Bk"/>
                <a:cs typeface="Roboto Bk"/>
              </a:rPr>
              <a:t>have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60" b="1">
                <a:solidFill>
                  <a:srgbClr val="FFFFFF"/>
                </a:solidFill>
                <a:latin typeface="Roboto Bk"/>
                <a:cs typeface="Roboto Bk"/>
              </a:rPr>
              <a:t>one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FFFFFF"/>
                </a:solidFill>
                <a:latin typeface="Roboto Bk"/>
                <a:cs typeface="Roboto Bk"/>
              </a:rPr>
              <a:t>píimaíy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15" b="1">
                <a:solidFill>
                  <a:srgbClr val="FFFFFF"/>
                </a:solidFill>
                <a:latin typeface="Roboto Bk"/>
                <a:cs typeface="Roboto Bk"/>
              </a:rPr>
              <a:t>key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60" b="1">
                <a:solidFill>
                  <a:srgbClr val="FFFFFF"/>
                </a:solidFill>
                <a:latin typeface="Roboto Bk"/>
                <a:cs typeface="Roboto Bk"/>
              </a:rPr>
              <a:t>aľľíibuľe. </a:t>
            </a:r>
            <a:r>
              <a:rPr dirty="0" sz="2400" spc="-5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40" b="1">
                <a:solidFill>
                  <a:srgbClr val="FFFFFF"/>
                </a:solidFill>
                <a:latin typeface="Roboto Bk"/>
                <a:cs typeface="Roboto Bk"/>
              </a:rPr>
              <a:t>Relaľionship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beľween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FFFFFF"/>
                </a:solidFill>
                <a:latin typeface="Roboto Bk"/>
                <a:cs typeface="Roboto Bk"/>
              </a:rPr>
              <a:t>2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enľiľies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is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called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binaíy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FFFFFF"/>
                </a:solidFill>
                <a:latin typeface="Roboto Bk"/>
                <a:cs typeface="Roboto Bk"/>
              </a:rPr>
              <a:t>íelaľionship.</a:t>
            </a:r>
            <a:endParaRPr sz="2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01" y="6603898"/>
            <a:ext cx="12192635" cy="254635"/>
          </a:xfrm>
          <a:custGeom>
            <a:avLst/>
            <a:gdLst/>
            <a:ahLst/>
            <a:cxnLst/>
            <a:rect l="l" t="t" r="r" b="b"/>
            <a:pathLst>
              <a:path w="12192635" h="254634">
                <a:moveTo>
                  <a:pt x="101" y="101"/>
                </a:moveTo>
                <a:lnTo>
                  <a:pt x="12192099" y="101"/>
                </a:lnTo>
                <a:lnTo>
                  <a:pt x="12192099" y="254101"/>
                </a:lnTo>
                <a:lnTo>
                  <a:pt x="101" y="254101"/>
                </a:lnTo>
                <a:lnTo>
                  <a:pt x="101" y="101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1225" y="6621326"/>
            <a:ext cx="1419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63636"/>
                </a:solidFill>
                <a:latin typeface="Roboto Lt"/>
                <a:cs typeface="Roboto Lt"/>
              </a:rPr>
              <a:t>P</a:t>
            </a:r>
            <a:r>
              <a:rPr dirty="0" sz="1200" spc="-15">
                <a:solidFill>
                  <a:srgbClr val="363636"/>
                </a:solidFill>
                <a:latin typeface="Roboto Lt"/>
                <a:cs typeface="Roboto Lt"/>
              </a:rPr>
              <a:t>í</a:t>
            </a:r>
            <a:r>
              <a:rPr dirty="0" sz="1200" spc="-50">
                <a:solidFill>
                  <a:srgbClr val="363636"/>
                </a:solidFill>
                <a:latin typeface="Roboto Lt"/>
                <a:cs typeface="Roboto Lt"/>
              </a:rPr>
              <a:t>of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.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40">
                <a:solidFill>
                  <a:srgbClr val="363636"/>
                </a:solidFill>
                <a:latin typeface="Roboto Lt"/>
                <a:cs typeface="Roboto Lt"/>
              </a:rPr>
              <a:t>Haíi</a:t>
            </a:r>
            <a:r>
              <a:rPr dirty="0" sz="1200" spc="-55">
                <a:solidFill>
                  <a:srgbClr val="363636"/>
                </a:solidFill>
                <a:latin typeface="Roboto Lt"/>
                <a:cs typeface="Roboto Lt"/>
              </a:rPr>
              <a:t>k</a:t>
            </a:r>
            <a:r>
              <a:rPr dirty="0" sz="1200" spc="-80">
                <a:solidFill>
                  <a:srgbClr val="363636"/>
                </a:solidFill>
                <a:latin typeface="Roboto Lt"/>
                <a:cs typeface="Roboto Lt"/>
              </a:rPr>
              <a:t>esh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95">
                <a:solidFill>
                  <a:srgbClr val="363636"/>
                </a:solidFill>
                <a:latin typeface="Roboto Lt"/>
                <a:cs typeface="Roboto Lt"/>
              </a:rPr>
              <a:t>Chauhan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547" y="6678476"/>
            <a:ext cx="73025" cy="107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80678" y="6621326"/>
            <a:ext cx="2905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363636"/>
                </a:solidFill>
                <a:latin typeface="Roboto Lt"/>
                <a:cs typeface="Roboto Lt"/>
              </a:rPr>
              <a:t>01CĽ0407(DBMS)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1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310">
                <a:solidFill>
                  <a:srgbClr val="363636"/>
                </a:solidFill>
                <a:latin typeface="Segoe UI Symbol"/>
                <a:cs typeface="Segoe UI Symbol"/>
              </a:rPr>
              <a:t>⬥</a:t>
            </a:r>
            <a:r>
              <a:rPr dirty="0" sz="1200" spc="30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35">
                <a:solidFill>
                  <a:srgbClr val="363636"/>
                </a:solidFill>
                <a:latin typeface="Segoe UI Symbol"/>
                <a:cs typeface="Segoe UI Symbol"/>
              </a:rPr>
              <a:t> </a:t>
            </a:r>
            <a:r>
              <a:rPr dirty="0" sz="1200" spc="-75">
                <a:solidFill>
                  <a:srgbClr val="363636"/>
                </a:solidFill>
                <a:latin typeface="Roboto Lt"/>
                <a:cs typeface="Roboto Lt"/>
              </a:rPr>
              <a:t>Unit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2</a:t>
            </a:r>
            <a:r>
              <a:rPr dirty="0" sz="1200" spc="-20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150">
                <a:solidFill>
                  <a:srgbClr val="363636"/>
                </a:solidFill>
                <a:latin typeface="Roboto Lt"/>
                <a:cs typeface="Roboto Lt"/>
              </a:rPr>
              <a:t>–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Database</a:t>
            </a:r>
            <a:r>
              <a:rPr dirty="0" sz="1200" spc="-25">
                <a:solidFill>
                  <a:srgbClr val="363636"/>
                </a:solidFill>
                <a:latin typeface="Roboto Lt"/>
                <a:cs typeface="Roboto Lt"/>
              </a:rPr>
              <a:t> </a:t>
            </a:r>
            <a:r>
              <a:rPr dirty="0" sz="1200" spc="-85">
                <a:solidFill>
                  <a:srgbClr val="363636"/>
                </a:solidFill>
                <a:latin typeface="Roboto Lt"/>
                <a:cs typeface="Roboto Lt"/>
              </a:rPr>
              <a:t>Models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8356" y="662132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 b="1">
                <a:solidFill>
                  <a:srgbClr val="363636"/>
                </a:solidFill>
                <a:latin typeface="Arial"/>
                <a:cs typeface="Arial"/>
              </a:rPr>
              <a:t>tı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0"/>
            <a:ext cx="12204700" cy="6610350"/>
            <a:chOff x="-6350" y="0"/>
            <a:chExt cx="12204700" cy="6610350"/>
          </a:xfrm>
        </p:grpSpPr>
        <p:sp>
          <p:nvSpPr>
            <p:cNvPr id="8" name="object 8"/>
            <p:cNvSpPr/>
            <p:nvPr/>
          </p:nvSpPr>
          <p:spPr>
            <a:xfrm>
              <a:off x="131180" y="6597650"/>
              <a:ext cx="12061190" cy="12700"/>
            </a:xfrm>
            <a:custGeom>
              <a:avLst/>
              <a:gdLst/>
              <a:ahLst/>
              <a:cxnLst/>
              <a:rect l="l" t="t" r="r" b="b"/>
              <a:pathLst>
                <a:path w="12061190" h="12700">
                  <a:moveTo>
                    <a:pt x="0" y="0"/>
                  </a:moveTo>
                  <a:lnTo>
                    <a:pt x="12060819" y="0"/>
                  </a:lnTo>
                  <a:lnTo>
                    <a:pt x="12060819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711201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12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0821" y="0"/>
              <a:ext cx="2879999" cy="7199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" y="4749"/>
              <a:ext cx="12190959" cy="6598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0715" y="40501"/>
              <a:ext cx="2879999" cy="719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8800"/>
              <a:ext cx="12192000" cy="711200"/>
            </a:xfrm>
            <a:custGeom>
              <a:avLst/>
              <a:gdLst/>
              <a:ahLst/>
              <a:cxnLst/>
              <a:rect l="l" t="t" r="r" b="b"/>
              <a:pathLst>
                <a:path w="12192000" h="711200">
                  <a:moveTo>
                    <a:pt x="12191999" y="711199"/>
                  </a:moveTo>
                  <a:lnTo>
                    <a:pt x="0" y="711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11199"/>
                  </a:lnTo>
                  <a:close/>
                </a:path>
              </a:pathLst>
            </a:custGeom>
            <a:solidFill>
              <a:srgbClr val="C0C0C0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6850" y="59803"/>
            <a:ext cx="359981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85">
                <a:solidFill>
                  <a:srgbClr val="363636"/>
                </a:solidFill>
                <a:latin typeface="Arial"/>
                <a:cs typeface="Arial"/>
              </a:rPr>
              <a:t>T</a:t>
            </a:r>
            <a:r>
              <a:rPr dirty="0" sz="3400" spc="-140">
                <a:solidFill>
                  <a:srgbClr val="363636"/>
                </a:solidFill>
                <a:latin typeface="Arial"/>
                <a:cs typeface="Arial"/>
              </a:rPr>
              <a:t>eína</a:t>
            </a:r>
            <a:r>
              <a:rPr dirty="0" sz="3400" spc="-50">
                <a:solidFill>
                  <a:srgbClr val="363636"/>
                </a:solidFill>
                <a:latin typeface="Arial"/>
                <a:cs typeface="Arial"/>
              </a:rPr>
              <a:t>í</a:t>
            </a:r>
            <a:r>
              <a:rPr dirty="0" sz="3400" spc="-380">
                <a:solidFill>
                  <a:srgbClr val="363636"/>
                </a:solidFill>
                <a:latin typeface="Arial"/>
                <a:cs typeface="Arial"/>
              </a:rPr>
              <a:t>y</a:t>
            </a:r>
            <a:r>
              <a:rPr dirty="0" sz="3400" spc="-16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3400" spc="-290">
                <a:solidFill>
                  <a:srgbClr val="363636"/>
                </a:solidFill>
                <a:latin typeface="Arial"/>
                <a:cs typeface="Arial"/>
              </a:rPr>
              <a:t>Relationship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4240" y="972610"/>
            <a:ext cx="8468158" cy="423438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209265" y="3827395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90" b="1">
                <a:solidFill>
                  <a:srgbClr val="212121"/>
                </a:solidFill>
                <a:latin typeface="Roboto Bk"/>
                <a:cs typeface="Roboto Bk"/>
              </a:rPr>
              <a:t>aculľy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4965" y="3823039"/>
            <a:ext cx="720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Sľudenľ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0493" y="3823039"/>
            <a:ext cx="543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Guide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4970" y="2807676"/>
            <a:ext cx="534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212121"/>
                </a:solidFill>
                <a:latin typeface="Roboto Bk"/>
                <a:cs typeface="Roboto Bk"/>
              </a:rPr>
              <a:t>F</a:t>
            </a:r>
            <a:r>
              <a:rPr dirty="0" sz="1800" spc="-105" b="1">
                <a:solidFill>
                  <a:srgbClr val="212121"/>
                </a:solidFill>
                <a:latin typeface="Roboto Bk"/>
                <a:cs typeface="Roboto Bk"/>
              </a:rPr>
              <a:t>acID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22322" y="2785264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0616" y="4817370"/>
            <a:ext cx="651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anch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87088" y="4830191"/>
            <a:ext cx="1056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Technology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12477" y="2803662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212121"/>
                </a:solidFill>
                <a:latin typeface="Roboto Bk"/>
                <a:cs typeface="Roboto Bk"/>
              </a:rPr>
              <a:t>RollNo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64087" y="2781251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2381" y="4813356"/>
            <a:ext cx="651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212121"/>
                </a:solidFill>
                <a:latin typeface="Roboto Bk"/>
                <a:cs typeface="Roboto Bk"/>
              </a:rPr>
              <a:t>B</a:t>
            </a: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120" b="1">
                <a:solidFill>
                  <a:srgbClr val="212121"/>
                </a:solidFill>
                <a:latin typeface="Roboto Bk"/>
                <a:cs typeface="Roboto Bk"/>
              </a:rPr>
              <a:t>anch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62921" y="4826177"/>
            <a:ext cx="4229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212121"/>
                </a:solidFill>
                <a:latin typeface="Roboto Bk"/>
                <a:cs typeface="Roboto Bk"/>
              </a:rPr>
              <a:t>Sem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0773" y="2073198"/>
            <a:ext cx="665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 b="1">
                <a:solidFill>
                  <a:srgbClr val="212121"/>
                </a:solidFill>
                <a:latin typeface="Roboto Bk"/>
                <a:cs typeface="Roboto Bk"/>
              </a:rPr>
              <a:t>Píojecľ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51074" y="1053822"/>
            <a:ext cx="8521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PíojecľID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5892" y="1031411"/>
            <a:ext cx="1246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212121"/>
                </a:solidFill>
                <a:latin typeface="Roboto Bk"/>
                <a:cs typeface="Roboto Bk"/>
              </a:rPr>
              <a:t>P</a:t>
            </a:r>
            <a:r>
              <a:rPr dirty="0" sz="1800" spc="-60" b="1">
                <a:solidFill>
                  <a:srgbClr val="212121"/>
                </a:solidFill>
                <a:latin typeface="Roboto Bk"/>
                <a:cs typeface="Roboto Bk"/>
              </a:rPr>
              <a:t>í</a:t>
            </a:r>
            <a:r>
              <a:rPr dirty="0" sz="1800" spc="-80" b="1">
                <a:solidFill>
                  <a:srgbClr val="212121"/>
                </a:solidFill>
                <a:latin typeface="Roboto Bk"/>
                <a:cs typeface="Roboto Bk"/>
              </a:rPr>
              <a:t>ojec</a:t>
            </a:r>
            <a:r>
              <a:rPr dirty="0" sz="1800" spc="-45" b="1">
                <a:solidFill>
                  <a:srgbClr val="212121"/>
                </a:solidFill>
                <a:latin typeface="Roboto Bk"/>
                <a:cs typeface="Roboto Bk"/>
              </a:rPr>
              <a:t>ľ</a:t>
            </a:r>
            <a:r>
              <a:rPr dirty="0" sz="1800" spc="-40" b="1">
                <a:solidFill>
                  <a:srgbClr val="212121"/>
                </a:solidFill>
                <a:latin typeface="Roboto Bk"/>
                <a:cs typeface="Roboto Bk"/>
              </a:rPr>
              <a:t> </a:t>
            </a:r>
            <a:r>
              <a:rPr dirty="0" sz="1800" spc="-140" b="1">
                <a:solidFill>
                  <a:srgbClr val="212121"/>
                </a:solidFill>
                <a:latin typeface="Roboto Bk"/>
                <a:cs typeface="Roboto Bk"/>
              </a:rPr>
              <a:t>Name</a:t>
            </a:r>
            <a:endParaRPr sz="1800">
              <a:latin typeface="Roboto Bk"/>
              <a:cs typeface="Roboto Bk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8888" y="5563119"/>
            <a:ext cx="7667999" cy="75599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018318" y="5733347"/>
            <a:ext cx="7308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 b="1">
                <a:solidFill>
                  <a:srgbClr val="FFFFFF"/>
                </a:solidFill>
                <a:latin typeface="Roboto Bk"/>
                <a:cs typeface="Roboto Bk"/>
              </a:rPr>
              <a:t>Relaľionship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beľween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210" b="1">
                <a:solidFill>
                  <a:srgbClr val="FFFFFF"/>
                </a:solidFill>
                <a:latin typeface="Roboto Bk"/>
                <a:cs typeface="Roboto Bk"/>
              </a:rPr>
              <a:t>3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Roboto Bk"/>
                <a:cs typeface="Roboto Bk"/>
              </a:rPr>
              <a:t>enľiľies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25" b="1">
                <a:solidFill>
                  <a:srgbClr val="FFFFFF"/>
                </a:solidFill>
                <a:latin typeface="Roboto Bk"/>
                <a:cs typeface="Roboto Bk"/>
              </a:rPr>
              <a:t>is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Roboto Bk"/>
                <a:cs typeface="Roboto Bk"/>
              </a:rPr>
              <a:t>called</a:t>
            </a:r>
            <a:r>
              <a:rPr dirty="0" sz="2400" spc="-5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FFFFFF"/>
                </a:solidFill>
                <a:latin typeface="Roboto Bk"/>
                <a:cs typeface="Roboto Bk"/>
              </a:rPr>
              <a:t>ľeínaíy</a:t>
            </a:r>
            <a:r>
              <a:rPr dirty="0" sz="240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400" spc="-114" b="1">
                <a:solidFill>
                  <a:srgbClr val="FFFFFF"/>
                </a:solidFill>
                <a:latin typeface="Roboto Bk"/>
                <a:cs typeface="Roboto Bk"/>
              </a:rPr>
              <a:t>íelaľionship.</a:t>
            </a:r>
            <a:endParaRPr sz="2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2 - Part 1 - Date Models - ER Diagram.pptx</dc:title>
  <dcterms:created xsi:type="dcterms:W3CDTF">2024-04-21T03:58:21Z</dcterms:created>
  <dcterms:modified xsi:type="dcterms:W3CDTF">2024-04-21T03:58:21Z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