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6797" y="125815"/>
            <a:ext cx="3000374" cy="7429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04395" y="6678477"/>
            <a:ext cx="73025" cy="1079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8068"/>
            <a:ext cx="12191999" cy="659743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40" y="0"/>
            <a:ext cx="12190959" cy="659474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94636" y="0"/>
            <a:ext cx="2879999" cy="70736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0782" y="1818550"/>
            <a:ext cx="9290435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8624" y="1320976"/>
            <a:ext cx="11451590" cy="2200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663526" y="6610834"/>
            <a:ext cx="2940050" cy="23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1225" y="6632340"/>
            <a:ext cx="1419225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75937" y="6632340"/>
            <a:ext cx="23050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1.png"/><Relationship Id="rId4" Type="http://schemas.openxmlformats.org/officeDocument/2006/relationships/image" Target="../media/image32.png"/><Relationship Id="rId5" Type="http://schemas.openxmlformats.org/officeDocument/2006/relationships/image" Target="../media/image4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34.png"/><Relationship Id="rId5" Type="http://schemas.openxmlformats.org/officeDocument/2006/relationships/image" Target="../media/image42.png"/><Relationship Id="rId6" Type="http://schemas.openxmlformats.org/officeDocument/2006/relationships/image" Target="../media/image43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50"/>
            <a:ext cx="12192000" cy="6853555"/>
            <a:chOff x="0" y="4750"/>
            <a:chExt cx="12192000" cy="6853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50"/>
              <a:ext cx="12191999" cy="68532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5090" y="128402"/>
              <a:ext cx="3000374" cy="7429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1428" y="2351906"/>
            <a:ext cx="2919095" cy="1181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dirty="0" sz="3600" spc="-55">
                <a:solidFill>
                  <a:srgbClr val="666666"/>
                </a:solidFill>
              </a:rPr>
              <a:t>Unit</a:t>
            </a:r>
            <a:r>
              <a:rPr dirty="0" sz="3600" spc="-165">
                <a:solidFill>
                  <a:srgbClr val="666666"/>
                </a:solidFill>
              </a:rPr>
              <a:t> </a:t>
            </a:r>
            <a:r>
              <a:rPr dirty="0" sz="3600" spc="-245">
                <a:solidFill>
                  <a:srgbClr val="666666"/>
                </a:solidFill>
              </a:rPr>
              <a:t>-</a:t>
            </a:r>
            <a:r>
              <a:rPr dirty="0" sz="3600" spc="-165">
                <a:solidFill>
                  <a:srgbClr val="666666"/>
                </a:solidFill>
              </a:rPr>
              <a:t> </a:t>
            </a:r>
            <a:r>
              <a:rPr dirty="0" sz="3600" spc="50">
                <a:solidFill>
                  <a:srgbClr val="666666"/>
                </a:solidFill>
              </a:rPr>
              <a:t>2</a:t>
            </a:r>
            <a:endParaRPr sz="3600"/>
          </a:p>
          <a:p>
            <a:pPr marL="12700">
              <a:lnSpc>
                <a:spcPts val="4790"/>
              </a:lnSpc>
            </a:pPr>
            <a:r>
              <a:rPr dirty="0" sz="4000" spc="35">
                <a:solidFill>
                  <a:srgbClr val="666666"/>
                </a:solidFill>
              </a:rPr>
              <a:t>Data</a:t>
            </a:r>
            <a:r>
              <a:rPr dirty="0" sz="4000" spc="-265">
                <a:solidFill>
                  <a:srgbClr val="666666"/>
                </a:solidFill>
              </a:rPr>
              <a:t> </a:t>
            </a:r>
            <a:r>
              <a:rPr dirty="0" sz="4000" spc="70">
                <a:solidFill>
                  <a:srgbClr val="666666"/>
                </a:solidFill>
              </a:rPr>
              <a:t>Models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918628" y="3584313"/>
            <a:ext cx="361886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b="1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dirty="0" sz="3400" spc="-75" b="1">
                <a:solidFill>
                  <a:srgbClr val="666666"/>
                </a:solidFill>
                <a:latin typeface="Trebuchet MS"/>
                <a:cs typeface="Trebuchet MS"/>
              </a:rPr>
              <a:t>elational</a:t>
            </a:r>
            <a:r>
              <a:rPr dirty="0" sz="3400" spc="-15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3400" spc="5" b="1">
                <a:solidFill>
                  <a:srgbClr val="666666"/>
                </a:solidFill>
                <a:latin typeface="Trebuchet MS"/>
                <a:cs typeface="Trebuchet MS"/>
              </a:rPr>
              <a:t>Algebra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428" y="5189825"/>
            <a:ext cx="357568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45">
                <a:solidFill>
                  <a:srgbClr val="666666"/>
                </a:solidFill>
                <a:latin typeface="Trebuchet MS"/>
                <a:cs typeface="Trebuchet MS"/>
              </a:rPr>
              <a:t>Pro</a:t>
            </a:r>
            <a:r>
              <a:rPr dirty="0" sz="2000" spc="-125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dirty="0" sz="2000" spc="-275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666666"/>
                </a:solidFill>
                <a:latin typeface="Trebuchet MS"/>
                <a:cs typeface="Trebuchet MS"/>
              </a:rPr>
              <a:t>Hari</a:t>
            </a:r>
            <a:r>
              <a:rPr dirty="0" sz="2000" spc="-35">
                <a:solidFill>
                  <a:srgbClr val="666666"/>
                </a:solidFill>
                <a:latin typeface="Trebuchet MS"/>
                <a:cs typeface="Trebuchet MS"/>
              </a:rPr>
              <a:t>k</a:t>
            </a:r>
            <a:r>
              <a:rPr dirty="0" sz="2000" spc="55">
                <a:solidFill>
                  <a:srgbClr val="666666"/>
                </a:solidFill>
                <a:latin typeface="Trebuchet MS"/>
                <a:cs typeface="Trebuchet MS"/>
              </a:rPr>
              <a:t>esh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666666"/>
                </a:solidFill>
                <a:latin typeface="Trebuchet MS"/>
                <a:cs typeface="Trebuchet MS"/>
              </a:rPr>
              <a:t>Chauhan  </a:t>
            </a:r>
            <a:r>
              <a:rPr dirty="0" sz="2000" spc="-55">
                <a:solidFill>
                  <a:srgbClr val="666666"/>
                </a:solidFill>
                <a:latin typeface="Trebuchet MS"/>
                <a:cs typeface="Trebuchet MS"/>
              </a:rPr>
              <a:t>Information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666666"/>
                </a:solidFill>
                <a:latin typeface="Trebuchet MS"/>
                <a:cs typeface="Trebuchet MS"/>
              </a:rPr>
              <a:t>Communication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666666"/>
                </a:solidFill>
                <a:latin typeface="Trebuchet MS"/>
                <a:cs typeface="Trebuchet MS"/>
              </a:rPr>
              <a:t>and  </a:t>
            </a:r>
            <a:r>
              <a:rPr dirty="0" sz="2000" spc="-10">
                <a:solidFill>
                  <a:srgbClr val="666666"/>
                </a:solidFill>
                <a:latin typeface="Trebuchet MS"/>
                <a:cs typeface="Trebuchet MS"/>
              </a:rPr>
              <a:t>Technology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428" y="1120007"/>
            <a:ext cx="48444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0">
                <a:solidFill>
                  <a:srgbClr val="666666"/>
                </a:solidFill>
                <a:latin typeface="Trebuchet MS"/>
                <a:cs typeface="Trebuchet MS"/>
              </a:rPr>
              <a:t>01CT0407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666666"/>
                </a:solidFill>
                <a:latin typeface="Trebuchet MS"/>
                <a:cs typeface="Trebuchet MS"/>
              </a:rPr>
              <a:t>Management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195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dirty="0" sz="2000" spc="-20">
                <a:solidFill>
                  <a:srgbClr val="666666"/>
                </a:solidFill>
                <a:latin typeface="Trebuchet MS"/>
                <a:cs typeface="Trebuchet MS"/>
              </a:rPr>
              <a:t>ystem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518985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Relational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50">
                <a:solidFill>
                  <a:srgbClr val="363636"/>
                </a:solidFill>
                <a:latin typeface="Arial"/>
                <a:cs typeface="Arial"/>
              </a:rPr>
              <a:t>Algebía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80">
                <a:solidFill>
                  <a:srgbClr val="363636"/>
                </a:solidFill>
                <a:latin typeface="Arial"/>
                <a:cs typeface="Arial"/>
              </a:rPr>
              <a:t>Opeíations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6417" y="881997"/>
          <a:ext cx="11944350" cy="4968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160"/>
                <a:gridCol w="9761220"/>
              </a:tblGrid>
              <a:tr h="45986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4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Opeíatoí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400" spc="-18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Descíiption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5573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2000" spc="-11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Selecľion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869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20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Display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paíľiculaí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9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íows/íecoíds/ľuples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fíom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000" spc="-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8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íelaľion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6858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711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2000" spc="-9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Píojecľion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84455">
                    <a:lnL w="63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Displ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y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pa</a:t>
                      </a:r>
                      <a:r>
                        <a:rPr dirty="0" sz="2000" spc="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ľicula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column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elaľion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66040">
                    <a:lnL w="9525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821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os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oducľ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6604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Mulľipl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y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eac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ľuple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boľ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elaľions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6604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74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oi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ns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Combin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daľ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eco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ľw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mo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ľables</a:t>
                      </a:r>
                      <a:endParaRPr sz="2000">
                        <a:latin typeface="Roboto Bk"/>
                        <a:cs typeface="Roboto Bk"/>
                      </a:endParaRPr>
                    </a:p>
                    <a:p>
                      <a:pPr marL="542290" indent="-523240">
                        <a:lnSpc>
                          <a:spcPct val="100000"/>
                        </a:lnSpc>
                        <a:buAutoNum type="arabicPeriod"/>
                        <a:tabLst>
                          <a:tab pos="541655" algn="l"/>
                          <a:tab pos="542925" algn="l"/>
                        </a:tabLst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Naľu</a:t>
                      </a:r>
                      <a:r>
                        <a:rPr dirty="0" sz="2000" spc="-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al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oi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/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Inneí</a:t>
                      </a:r>
                      <a:r>
                        <a:rPr dirty="0" sz="2000" spc="-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oi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endParaRPr sz="2000">
                        <a:latin typeface="Roboto Bk"/>
                        <a:cs typeface="Roboto Bk"/>
                      </a:endParaRPr>
                    </a:p>
                    <a:p>
                      <a:pPr marL="542290" indent="-523240">
                        <a:lnSpc>
                          <a:spcPct val="100000"/>
                        </a:lnSpc>
                        <a:buAutoNum type="arabicPeriod"/>
                        <a:tabLst>
                          <a:tab pos="541655" algn="l"/>
                          <a:tab pos="542925" algn="l"/>
                        </a:tabLst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Ouľe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oi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endParaRPr sz="2000">
                        <a:latin typeface="Roboto Bk"/>
                        <a:cs typeface="Roboto Bk"/>
                      </a:endParaRPr>
                    </a:p>
                    <a:p>
                      <a:pPr lvl="1" marL="1090930" indent="-250825">
                        <a:lnSpc>
                          <a:spcPct val="100000"/>
                        </a:lnSpc>
                        <a:buAutoNum type="arabicPeriod"/>
                        <a:tabLst>
                          <a:tab pos="1091565" algn="l"/>
                          <a:tab pos="3160395" algn="l"/>
                          <a:tab pos="5600700" algn="l"/>
                        </a:tabLst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Lef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Ouľe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oi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	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Righ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Ouľe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oi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	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ul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l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Ouľe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oi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666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2885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Ope</a:t>
                      </a:r>
                      <a:r>
                        <a:rPr dirty="0" sz="2000" spc="-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ís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2508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mbin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ľh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esulľ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ľw</a:t>
                      </a:r>
                      <a:r>
                        <a:rPr dirty="0" cap="small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spc="-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queíie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in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cap="small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singl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esulľ.</a:t>
                      </a:r>
                      <a:endParaRPr sz="2000">
                        <a:latin typeface="Roboto Bk"/>
                        <a:cs typeface="Roboto Bk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tabLst>
                          <a:tab pos="1489710" algn="l"/>
                          <a:tab pos="3515360" algn="l"/>
                        </a:tabLst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Uni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	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Inľeísecľi</a:t>
                      </a:r>
                      <a:r>
                        <a:rPr dirty="0" cap="small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	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Minu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/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Seľ-dif</a:t>
                      </a:r>
                      <a:r>
                        <a:rPr dirty="0" sz="20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ence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984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414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Divisi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698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Divide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elaľi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1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b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y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an</a:t>
                      </a:r>
                      <a:r>
                        <a:rPr dirty="0" cap="small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ľheí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698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023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20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Rename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6858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Renam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lum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ľable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6858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324675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Selectio</a:t>
            </a:r>
            <a:r>
              <a:rPr dirty="0" sz="3400" spc="-32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10">
                <a:solidFill>
                  <a:srgbClr val="363636"/>
                </a:solidFill>
                <a:latin typeface="Arial"/>
                <a:cs typeface="Arial"/>
              </a:rPr>
              <a:t>oí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295" y="754528"/>
            <a:ext cx="8925560" cy="218186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333375" indent="-295910">
              <a:lnSpc>
                <a:spcPct val="100000"/>
              </a:lnSpc>
              <a:spcBef>
                <a:spcPts val="665"/>
              </a:spcBef>
              <a:buClr>
                <a:srgbClr val="B84742"/>
              </a:buClr>
              <a:buFont typeface="Segoe UI Symbol"/>
              <a:buChar char="□"/>
              <a:tabLst>
                <a:tab pos="334010" algn="l"/>
              </a:tabLst>
            </a:pP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Symb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3600" spc="-275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3600" spc="-3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(Sigma)</a:t>
            </a:r>
            <a:endParaRPr sz="2400">
              <a:latin typeface="Roboto Bk"/>
              <a:cs typeface="Roboto Bk"/>
            </a:endParaRPr>
          </a:p>
          <a:p>
            <a:pPr marL="333375" indent="-295910">
              <a:lnSpc>
                <a:spcPct val="100000"/>
              </a:lnSpc>
              <a:spcBef>
                <a:spcPts val="570"/>
              </a:spcBef>
              <a:buClr>
                <a:srgbClr val="B84742"/>
              </a:buClr>
              <a:buFont typeface="Segoe UI Symbol"/>
              <a:buChar char="□"/>
              <a:tabLst>
                <a:tab pos="334010" algn="l"/>
              </a:tabLst>
            </a:pP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ľaľi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229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4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3600" spc="-275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36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1250" sz="3600" spc="-225" i="1">
                <a:solidFill>
                  <a:srgbClr val="212121"/>
                </a:solidFill>
                <a:latin typeface="Roboto"/>
                <a:cs typeface="Roboto"/>
              </a:rPr>
              <a:t>condiīio</a:t>
            </a:r>
            <a:r>
              <a:rPr dirty="0" baseline="-31250" sz="3600" spc="-277" i="1">
                <a:solidFill>
                  <a:srgbClr val="212121"/>
                </a:solidFill>
                <a:latin typeface="Roboto"/>
                <a:cs typeface="Roboto"/>
              </a:rPr>
              <a:t>n</a:t>
            </a:r>
            <a:r>
              <a:rPr dirty="0" baseline="-31250" sz="3600" spc="34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(Relaľi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n)</a:t>
            </a:r>
            <a:endParaRPr sz="2400">
              <a:latin typeface="Roboto Bk"/>
              <a:cs typeface="Roboto Bk"/>
            </a:endParaRPr>
          </a:p>
          <a:p>
            <a:pPr marL="333375" indent="-295910">
              <a:lnSpc>
                <a:spcPct val="100000"/>
              </a:lnSpc>
              <a:spcBef>
                <a:spcPts val="730"/>
              </a:spcBef>
              <a:buClr>
                <a:srgbClr val="B84742"/>
              </a:buClr>
              <a:buFont typeface="Segoe UI Symbol"/>
              <a:buChar char="□"/>
              <a:tabLst>
                <a:tab pos="334010" algn="l"/>
              </a:tabLst>
            </a:pP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Opeíaľi</a:t>
            </a:r>
            <a:r>
              <a:rPr dirty="0" cap="small" sz="24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Selects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tuples</a:t>
            </a:r>
            <a:r>
              <a:rPr dirty="0" sz="2400" spc="-7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fí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9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ľhaľ</a:t>
            </a:r>
            <a:r>
              <a:rPr dirty="0" sz="2400" spc="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satisfy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given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400" spc="-1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nditi</a:t>
            </a:r>
            <a:r>
              <a:rPr dirty="0" cap="small" sz="2400" spc="-1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8100">
              <a:lnSpc>
                <a:spcPct val="100000"/>
              </a:lnSpc>
              <a:spcBef>
                <a:spcPts val="715"/>
              </a:spcBef>
              <a:tabLst>
                <a:tab pos="1723389" algn="l"/>
              </a:tabLst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Ope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ís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=,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&lt;&gt;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45" b="1">
                <a:solidFill>
                  <a:srgbClr val="212121"/>
                </a:solidFill>
                <a:latin typeface="Roboto Bk"/>
                <a:cs typeface="Roboto Bk"/>
              </a:rPr>
              <a:t>&lt;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9" b="1">
                <a:solidFill>
                  <a:srgbClr val="212121"/>
                </a:solidFill>
                <a:latin typeface="Roboto Bk"/>
                <a:cs typeface="Roboto Bk"/>
              </a:rPr>
              <a:t>&gt;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54" b="1">
                <a:solidFill>
                  <a:srgbClr val="212121"/>
                </a:solidFill>
                <a:latin typeface="Roboto Bk"/>
                <a:cs typeface="Roboto Bk"/>
              </a:rPr>
              <a:t>&lt;=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45" b="1">
                <a:solidFill>
                  <a:srgbClr val="212121"/>
                </a:solidFill>
                <a:latin typeface="Roboto Bk"/>
                <a:cs typeface="Roboto Bk"/>
              </a:rPr>
              <a:t>&gt;=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Λ</a:t>
            </a:r>
            <a:r>
              <a:rPr dirty="0" sz="2400" spc="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8F8F8F"/>
                </a:solidFill>
                <a:latin typeface="Roboto Bk"/>
                <a:cs typeface="Roboto Bk"/>
              </a:rPr>
              <a:t>(AND</a:t>
            </a:r>
            <a:r>
              <a:rPr dirty="0" sz="2400" spc="-95" b="1">
                <a:solidFill>
                  <a:srgbClr val="8F8F8F"/>
                </a:solidFill>
                <a:latin typeface="Roboto Bk"/>
                <a:cs typeface="Roboto Bk"/>
              </a:rPr>
              <a:t>)</a:t>
            </a:r>
            <a:r>
              <a:rPr dirty="0" sz="2400" spc="-22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8F8F8F"/>
                </a:solidFill>
                <a:latin typeface="Roboto Bk"/>
                <a:cs typeface="Roboto Bk"/>
              </a:rPr>
              <a:t>(OR)</a:t>
            </a:r>
            <a:endParaRPr sz="2400">
              <a:latin typeface="Roboto Bk"/>
              <a:cs typeface="Roboto B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303" y="3835274"/>
          <a:ext cx="314007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88348" y="3520336"/>
            <a:ext cx="6543675" cy="41275"/>
            <a:chOff x="488348" y="3520336"/>
            <a:chExt cx="6543675" cy="41275"/>
          </a:xfrm>
        </p:grpSpPr>
        <p:sp>
          <p:nvSpPr>
            <p:cNvPr id="7" name="object 7"/>
            <p:cNvSpPr/>
            <p:nvPr/>
          </p:nvSpPr>
          <p:spPr>
            <a:xfrm>
              <a:off x="499778" y="3527321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9778" y="3532953"/>
              <a:ext cx="6520815" cy="6985"/>
            </a:xfrm>
            <a:custGeom>
              <a:avLst/>
              <a:gdLst/>
              <a:ahLst/>
              <a:cxnLst/>
              <a:rect l="l" t="t" r="r" b="b"/>
              <a:pathLst>
                <a:path w="6520815" h="6985">
                  <a:moveTo>
                    <a:pt x="0" y="0"/>
                  </a:moveTo>
                  <a:lnTo>
                    <a:pt x="6520815" y="0"/>
                  </a:lnTo>
                </a:path>
                <a:path w="6520815" h="6985">
                  <a:moveTo>
                    <a:pt x="0" y="6819"/>
                  </a:moveTo>
                  <a:lnTo>
                    <a:pt x="6520815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9778" y="3549964"/>
              <a:ext cx="6520815" cy="0"/>
            </a:xfrm>
            <a:custGeom>
              <a:avLst/>
              <a:gdLst/>
              <a:ahLst/>
              <a:cxnLst/>
              <a:rect l="l" t="t" r="r" b="b"/>
              <a:pathLst>
                <a:path w="6520815" h="0">
                  <a:moveTo>
                    <a:pt x="0" y="0"/>
                  </a:moveTo>
                  <a:lnTo>
                    <a:pt x="652081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14066" y="3137916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4515" y="3137916"/>
            <a:ext cx="558419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deľai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bel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ng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cap="small" sz="2000" spc="-10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200" b="1">
                <a:solidFill>
                  <a:srgbClr val="1C6FA9"/>
                </a:solidFill>
                <a:latin typeface="Roboto Bk"/>
                <a:cs typeface="Roboto Bk"/>
              </a:rPr>
              <a:t>“CE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”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anc</a:t>
            </a:r>
            <a:r>
              <a:rPr dirty="0" sz="2000" spc="-114" b="1">
                <a:solidFill>
                  <a:srgbClr val="1C6FA9"/>
                </a:solidFill>
                <a:latin typeface="Roboto Bk"/>
                <a:cs typeface="Roboto Bk"/>
              </a:rPr>
              <a:t>h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28936" y="3517289"/>
            <a:ext cx="3320415" cy="41275"/>
            <a:chOff x="8128936" y="3517289"/>
            <a:chExt cx="3320415" cy="41275"/>
          </a:xfrm>
        </p:grpSpPr>
        <p:sp>
          <p:nvSpPr>
            <p:cNvPr id="13" name="object 13"/>
            <p:cNvSpPr/>
            <p:nvPr/>
          </p:nvSpPr>
          <p:spPr>
            <a:xfrm>
              <a:off x="8128936" y="3523758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293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28936" y="3529390"/>
              <a:ext cx="3320415" cy="6985"/>
            </a:xfrm>
            <a:custGeom>
              <a:avLst/>
              <a:gdLst/>
              <a:ahLst/>
              <a:cxnLst/>
              <a:rect l="l" t="t" r="r" b="b"/>
              <a:pathLst>
                <a:path w="3320415" h="6985">
                  <a:moveTo>
                    <a:pt x="0" y="0"/>
                  </a:moveTo>
                  <a:lnTo>
                    <a:pt x="3320414" y="0"/>
                  </a:lnTo>
                </a:path>
                <a:path w="3320415" h="6985">
                  <a:moveTo>
                    <a:pt x="0" y="6468"/>
                  </a:moveTo>
                  <a:lnTo>
                    <a:pt x="3320414" y="6468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28936" y="3546752"/>
              <a:ext cx="3320415" cy="0"/>
            </a:xfrm>
            <a:custGeom>
              <a:avLst/>
              <a:gdLst/>
              <a:ahLst/>
              <a:cxnLst/>
              <a:rect l="l" t="t" r="r" b="b"/>
              <a:pathLst>
                <a:path w="3320415" h="0">
                  <a:moveTo>
                    <a:pt x="0" y="0"/>
                  </a:moveTo>
                  <a:lnTo>
                    <a:pt x="332041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143223" y="3143592"/>
            <a:ext cx="100203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9153252" y="2951102"/>
            <a:ext cx="2399030" cy="57912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43510" rIns="0" bIns="0" rtlCol="0" vert="horz">
            <a:spAutoFit/>
          </a:bodyPr>
          <a:lstStyle/>
          <a:p>
            <a:pPr marL="85725">
              <a:lnSpc>
                <a:spcPts val="3429"/>
              </a:lnSpc>
              <a:spcBef>
                <a:spcPts val="1130"/>
              </a:spcBef>
            </a:pPr>
            <a:r>
              <a:rPr dirty="0" baseline="15625" sz="4800" spc="-187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1600" spc="-125" b="1">
                <a:solidFill>
                  <a:srgbClr val="212121"/>
                </a:solidFill>
                <a:latin typeface="Roboto Bk"/>
                <a:cs typeface="Roboto Bk"/>
              </a:rPr>
              <a:t>Bíanch=‘CE’</a:t>
            </a:r>
            <a:r>
              <a:rPr dirty="0" sz="1600" spc="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5000" sz="3000" spc="-15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baseline="25000" sz="3000">
              <a:latin typeface="Roboto Bk"/>
              <a:cs typeface="Roboto Bk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8138461" y="3835274"/>
          <a:ext cx="314007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450" y="32706"/>
            <a:ext cx="67100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Selecti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[</a:t>
            </a:r>
            <a:r>
              <a:rPr dirty="0" sz="3600" spc="-650">
                <a:solidFill>
                  <a:srgbClr val="363636"/>
                </a:solidFill>
                <a:latin typeface="Arial"/>
                <a:cs typeface="Arial"/>
              </a:rPr>
              <a:t>σ</a:t>
            </a:r>
            <a:r>
              <a:rPr dirty="0" sz="3600" spc="-22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baseline="-32098" sz="3375" spc="-322">
                <a:solidFill>
                  <a:srgbClr val="363636"/>
                </a:solidFill>
                <a:latin typeface="Arial"/>
                <a:cs typeface="Arial"/>
              </a:rPr>
              <a:t>c</a:t>
            </a:r>
            <a:r>
              <a:rPr dirty="0" cap="small" baseline="-32098" sz="3375" spc="-419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baseline="-32098" sz="3375" spc="-209">
                <a:solidFill>
                  <a:srgbClr val="363636"/>
                </a:solidFill>
                <a:latin typeface="Arial"/>
                <a:cs typeface="Arial"/>
              </a:rPr>
              <a:t>nditi</a:t>
            </a:r>
            <a:r>
              <a:rPr dirty="0" cap="small" baseline="-32098" sz="3375" spc="-419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baseline="-32098" sz="3375" spc="-39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baseline="-32098" sz="3375" spc="-104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200" spc="-200">
                <a:solidFill>
                  <a:srgbClr val="363636"/>
                </a:solidFill>
                <a:latin typeface="Arial"/>
                <a:cs typeface="Arial"/>
              </a:rPr>
              <a:t>(Relati</a:t>
            </a:r>
            <a:r>
              <a:rPr dirty="0" cap="small" sz="3200" spc="-40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200" spc="-27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200" spc="-145">
                <a:solidFill>
                  <a:srgbClr val="363636"/>
                </a:solidFill>
                <a:latin typeface="Arial"/>
                <a:cs typeface="Arial"/>
              </a:rPr>
              <a:t>)</a:t>
            </a:r>
            <a:r>
              <a:rPr dirty="0" sz="3400" spc="-240">
                <a:solidFill>
                  <a:srgbClr val="363636"/>
                </a:solidFill>
                <a:latin typeface="Arial"/>
                <a:cs typeface="Arial"/>
              </a:rPr>
              <a:t>]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5174" y="1650884"/>
          <a:ext cx="314007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94219" y="1443522"/>
            <a:ext cx="9378315" cy="41275"/>
            <a:chOff x="394219" y="1443522"/>
            <a:chExt cx="9378315" cy="41275"/>
          </a:xfrm>
        </p:grpSpPr>
        <p:sp>
          <p:nvSpPr>
            <p:cNvPr id="6" name="object 6"/>
            <p:cNvSpPr/>
            <p:nvPr/>
          </p:nvSpPr>
          <p:spPr>
            <a:xfrm>
              <a:off x="405649" y="1450507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5649" y="1456139"/>
              <a:ext cx="9355455" cy="6985"/>
            </a:xfrm>
            <a:custGeom>
              <a:avLst/>
              <a:gdLst/>
              <a:ahLst/>
              <a:cxnLst/>
              <a:rect l="l" t="t" r="r" b="b"/>
              <a:pathLst>
                <a:path w="9355455" h="6984">
                  <a:moveTo>
                    <a:pt x="0" y="0"/>
                  </a:moveTo>
                  <a:lnTo>
                    <a:pt x="9355455" y="0"/>
                  </a:lnTo>
                </a:path>
                <a:path w="9355455" h="6984">
                  <a:moveTo>
                    <a:pt x="0" y="6819"/>
                  </a:moveTo>
                  <a:lnTo>
                    <a:pt x="9355455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5649" y="1473150"/>
              <a:ext cx="9355455" cy="0"/>
            </a:xfrm>
            <a:custGeom>
              <a:avLst/>
              <a:gdLst/>
              <a:ahLst/>
              <a:cxnLst/>
              <a:rect l="l" t="t" r="r" b="b"/>
              <a:pathLst>
                <a:path w="9355455" h="0">
                  <a:moveTo>
                    <a:pt x="0" y="0"/>
                  </a:moveTo>
                  <a:lnTo>
                    <a:pt x="935545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19937" y="1061101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0387" y="1061101"/>
            <a:ext cx="8382634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deľai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bel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ng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cap="small" sz="2000" spc="-10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200" b="1">
                <a:solidFill>
                  <a:srgbClr val="1C6FA9"/>
                </a:solidFill>
                <a:latin typeface="Roboto Bk"/>
                <a:cs typeface="Roboto Bk"/>
              </a:rPr>
              <a:t>“CE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”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anch</a:t>
            </a:r>
            <a:r>
              <a:rPr dirty="0" sz="2000" spc="-2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1C6FA9"/>
                </a:solidFill>
                <a:latin typeface="Roboto Bk"/>
                <a:cs typeface="Roboto Bk"/>
              </a:rPr>
              <a:t>h</a:t>
            </a:r>
            <a:r>
              <a:rPr dirty="0" sz="2000" spc="-150" b="1">
                <a:solidFill>
                  <a:srgbClr val="1C6FA9"/>
                </a:solidFill>
                <a:latin typeface="Roboto Bk"/>
                <a:cs typeface="Roboto Bk"/>
              </a:rPr>
              <a:t>a</a:t>
            </a:r>
            <a:r>
              <a:rPr dirty="0" sz="2000" spc="-140" b="1">
                <a:solidFill>
                  <a:srgbClr val="1C6FA9"/>
                </a:solidFill>
                <a:latin typeface="Roboto Bk"/>
                <a:cs typeface="Roboto Bk"/>
              </a:rPr>
              <a:t>vin</a:t>
            </a:r>
            <a:r>
              <a:rPr dirty="0" sz="2000" spc="-165" b="1">
                <a:solidFill>
                  <a:srgbClr val="1C6FA9"/>
                </a:solidFill>
                <a:latin typeface="Roboto Bk"/>
                <a:cs typeface="Roboto Bk"/>
              </a:rPr>
              <a:t>g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95" b="1">
                <a:solidFill>
                  <a:srgbClr val="1C6FA9"/>
                </a:solidFill>
                <a:latin typeface="Roboto Bk"/>
                <a:cs typeface="Roboto Bk"/>
              </a:rPr>
              <a:t>SP</a:t>
            </a:r>
            <a:r>
              <a:rPr dirty="0" sz="2000" spc="-90" b="1">
                <a:solidFill>
                  <a:srgbClr val="1C6FA9"/>
                </a:solidFill>
                <a:latin typeface="Roboto Bk"/>
                <a:cs typeface="Roboto Bk"/>
              </a:rPr>
              <a:t>I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225" b="1">
                <a:solidFill>
                  <a:srgbClr val="1C6FA9"/>
                </a:solidFill>
                <a:latin typeface="Roboto Bk"/>
                <a:cs typeface="Roboto Bk"/>
              </a:rPr>
              <a:t>m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1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1C6FA9"/>
                </a:solidFill>
                <a:latin typeface="Roboto Bk"/>
                <a:cs typeface="Roboto Bk"/>
              </a:rPr>
              <a:t>ľha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1C6FA9"/>
                </a:solidFill>
                <a:latin typeface="Roboto Bk"/>
                <a:cs typeface="Roboto Bk"/>
              </a:rPr>
              <a:t>8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5649" y="4813354"/>
            <a:ext cx="3960495" cy="41275"/>
            <a:chOff x="405649" y="4813354"/>
            <a:chExt cx="3960495" cy="41275"/>
          </a:xfrm>
        </p:grpSpPr>
        <p:sp>
          <p:nvSpPr>
            <p:cNvPr id="12" name="object 12"/>
            <p:cNvSpPr/>
            <p:nvPr/>
          </p:nvSpPr>
          <p:spPr>
            <a:xfrm>
              <a:off x="405649" y="4817926"/>
              <a:ext cx="3960495" cy="11430"/>
            </a:xfrm>
            <a:custGeom>
              <a:avLst/>
              <a:gdLst/>
              <a:ahLst/>
              <a:cxnLst/>
              <a:rect l="l" t="t" r="r" b="b"/>
              <a:pathLst>
                <a:path w="3960495" h="11429">
                  <a:moveTo>
                    <a:pt x="0" y="0"/>
                  </a:moveTo>
                  <a:lnTo>
                    <a:pt x="1028991" y="0"/>
                  </a:lnTo>
                </a:path>
                <a:path w="3960495" h="11429">
                  <a:moveTo>
                    <a:pt x="0" y="11263"/>
                  </a:moveTo>
                  <a:lnTo>
                    <a:pt x="3960494" y="11263"/>
                  </a:lnTo>
                </a:path>
              </a:pathLst>
            </a:custGeom>
            <a:ln w="9143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5649" y="4842817"/>
              <a:ext cx="3960495" cy="0"/>
            </a:xfrm>
            <a:custGeom>
              <a:avLst/>
              <a:gdLst/>
              <a:ahLst/>
              <a:cxnLst/>
              <a:rect l="l" t="t" r="r" b="b"/>
              <a:pathLst>
                <a:path w="3960495" h="0">
                  <a:moveTo>
                    <a:pt x="0" y="0"/>
                  </a:moveTo>
                  <a:lnTo>
                    <a:pt x="396049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19937" y="4439656"/>
            <a:ext cx="1002030" cy="38544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15174" y="5023763"/>
          <a:ext cx="3140075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434641" y="4243373"/>
            <a:ext cx="3059430" cy="57912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43510" rIns="0" bIns="0" rtlCol="0" vert="horz">
            <a:spAutoFit/>
          </a:bodyPr>
          <a:lstStyle/>
          <a:p>
            <a:pPr marL="85725">
              <a:lnSpc>
                <a:spcPts val="3429"/>
              </a:lnSpc>
              <a:spcBef>
                <a:spcPts val="1130"/>
              </a:spcBef>
            </a:pPr>
            <a:r>
              <a:rPr dirty="0" baseline="15625" sz="4800" spc="-375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1600" spc="-80" i="1">
                <a:solidFill>
                  <a:srgbClr val="212121"/>
                </a:solidFill>
                <a:latin typeface="Roboto"/>
                <a:cs typeface="Roboto"/>
              </a:rPr>
              <a:t>B</a:t>
            </a:r>
            <a:r>
              <a:rPr dirty="0" sz="1600" spc="-65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600" spc="-145" i="1">
                <a:solidFill>
                  <a:srgbClr val="212121"/>
                </a:solidFill>
                <a:latin typeface="Roboto"/>
                <a:cs typeface="Roboto"/>
              </a:rPr>
              <a:t>anch=‘CE</a:t>
            </a:r>
            <a:r>
              <a:rPr dirty="0" sz="1600" spc="-70" i="1">
                <a:solidFill>
                  <a:srgbClr val="212121"/>
                </a:solidFill>
                <a:latin typeface="Roboto"/>
                <a:cs typeface="Roboto"/>
              </a:rPr>
              <a:t>’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65" i="1">
                <a:solidFill>
                  <a:srgbClr val="212121"/>
                </a:solidFill>
                <a:latin typeface="Roboto"/>
                <a:cs typeface="Roboto"/>
              </a:rPr>
              <a:t>Λ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35" i="1">
                <a:solidFill>
                  <a:srgbClr val="212121"/>
                </a:solidFill>
                <a:latin typeface="Roboto"/>
                <a:cs typeface="Roboto"/>
              </a:rPr>
              <a:t>SPI&gt;</a:t>
            </a:r>
            <a:r>
              <a:rPr dirty="0" sz="1600" spc="-140" i="1">
                <a:solidFill>
                  <a:srgbClr val="212121"/>
                </a:solidFill>
                <a:latin typeface="Roboto"/>
                <a:cs typeface="Roboto"/>
              </a:rPr>
              <a:t>8</a:t>
            </a:r>
            <a:r>
              <a:rPr dirty="0" sz="1600" spc="16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5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baseline="25000" sz="3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450" y="32706"/>
            <a:ext cx="67100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Selecti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[</a:t>
            </a:r>
            <a:r>
              <a:rPr dirty="0" sz="3600" spc="-650">
                <a:solidFill>
                  <a:srgbClr val="363636"/>
                </a:solidFill>
                <a:latin typeface="Arial"/>
                <a:cs typeface="Arial"/>
              </a:rPr>
              <a:t>σ</a:t>
            </a:r>
            <a:r>
              <a:rPr dirty="0" sz="3600" spc="-22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baseline="-32098" sz="3375" spc="-322">
                <a:solidFill>
                  <a:srgbClr val="363636"/>
                </a:solidFill>
                <a:latin typeface="Arial"/>
                <a:cs typeface="Arial"/>
              </a:rPr>
              <a:t>c</a:t>
            </a:r>
            <a:r>
              <a:rPr dirty="0" cap="small" baseline="-32098" sz="3375" spc="-419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baseline="-32098" sz="3375" spc="-209">
                <a:solidFill>
                  <a:srgbClr val="363636"/>
                </a:solidFill>
                <a:latin typeface="Arial"/>
                <a:cs typeface="Arial"/>
              </a:rPr>
              <a:t>nditi</a:t>
            </a:r>
            <a:r>
              <a:rPr dirty="0" cap="small" baseline="-32098" sz="3375" spc="-419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baseline="-32098" sz="3375" spc="-39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baseline="-32098" sz="3375" spc="-104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200" spc="-200">
                <a:solidFill>
                  <a:srgbClr val="363636"/>
                </a:solidFill>
                <a:latin typeface="Arial"/>
                <a:cs typeface="Arial"/>
              </a:rPr>
              <a:t>(Relati</a:t>
            </a:r>
            <a:r>
              <a:rPr dirty="0" cap="small" sz="3200" spc="-40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200" spc="-27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200" spc="-145">
                <a:solidFill>
                  <a:srgbClr val="363636"/>
                </a:solidFill>
                <a:latin typeface="Arial"/>
                <a:cs typeface="Arial"/>
              </a:rPr>
              <a:t>)</a:t>
            </a:r>
            <a:r>
              <a:rPr dirty="0" sz="3400" spc="-240">
                <a:solidFill>
                  <a:srgbClr val="363636"/>
                </a:solidFill>
                <a:latin typeface="Arial"/>
                <a:cs typeface="Arial"/>
              </a:rPr>
              <a:t>]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5174" y="1514404"/>
          <a:ext cx="314007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94219" y="1307042"/>
            <a:ext cx="7960995" cy="41275"/>
            <a:chOff x="394219" y="1307042"/>
            <a:chExt cx="7960995" cy="41275"/>
          </a:xfrm>
        </p:grpSpPr>
        <p:sp>
          <p:nvSpPr>
            <p:cNvPr id="6" name="object 6"/>
            <p:cNvSpPr/>
            <p:nvPr/>
          </p:nvSpPr>
          <p:spPr>
            <a:xfrm>
              <a:off x="405649" y="1314027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5649" y="1319659"/>
              <a:ext cx="7938134" cy="6985"/>
            </a:xfrm>
            <a:custGeom>
              <a:avLst/>
              <a:gdLst/>
              <a:ahLst/>
              <a:cxnLst/>
              <a:rect l="l" t="t" r="r" b="b"/>
              <a:pathLst>
                <a:path w="7938134" h="6984">
                  <a:moveTo>
                    <a:pt x="0" y="0"/>
                  </a:moveTo>
                  <a:lnTo>
                    <a:pt x="7938134" y="0"/>
                  </a:lnTo>
                </a:path>
                <a:path w="7938134" h="6984">
                  <a:moveTo>
                    <a:pt x="0" y="6819"/>
                  </a:moveTo>
                  <a:lnTo>
                    <a:pt x="793813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5649" y="1336670"/>
              <a:ext cx="7938134" cy="0"/>
            </a:xfrm>
            <a:custGeom>
              <a:avLst/>
              <a:gdLst/>
              <a:ahLst/>
              <a:cxnLst/>
              <a:rect l="l" t="t" r="r" b="b"/>
              <a:pathLst>
                <a:path w="7938134" h="0">
                  <a:moveTo>
                    <a:pt x="0" y="0"/>
                  </a:moveTo>
                  <a:lnTo>
                    <a:pt x="793813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19937" y="924621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0387" y="924621"/>
            <a:ext cx="694817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deľai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bel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ng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cap="small" sz="2000" spc="-10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1C6FA9"/>
                </a:solidFill>
                <a:latin typeface="Roboto Bk"/>
                <a:cs typeface="Roboto Bk"/>
              </a:rPr>
              <a:t>eiľhe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85" b="1">
                <a:solidFill>
                  <a:srgbClr val="1C6FA9"/>
                </a:solidFill>
                <a:latin typeface="Roboto Bk"/>
                <a:cs typeface="Roboto Bk"/>
              </a:rPr>
              <a:t>“CI</a:t>
            </a:r>
            <a:r>
              <a:rPr dirty="0" sz="2000" spc="-175" b="1">
                <a:solidFill>
                  <a:srgbClr val="1C6FA9"/>
                </a:solidFill>
                <a:latin typeface="Roboto Bk"/>
                <a:cs typeface="Roboto Bk"/>
              </a:rPr>
              <a:t>”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3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225" b="1">
                <a:solidFill>
                  <a:srgbClr val="1C6FA9"/>
                </a:solidFill>
                <a:latin typeface="Roboto Bk"/>
                <a:cs typeface="Roboto Bk"/>
              </a:rPr>
              <a:t>“ME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”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anc</a:t>
            </a:r>
            <a:r>
              <a:rPr dirty="0" sz="2000" spc="-75" b="1">
                <a:solidFill>
                  <a:srgbClr val="1C6FA9"/>
                </a:solidFill>
                <a:latin typeface="Roboto Bk"/>
                <a:cs typeface="Roboto Bk"/>
              </a:rPr>
              <a:t>h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5649" y="4608634"/>
            <a:ext cx="4417695" cy="41275"/>
            <a:chOff x="405649" y="4608634"/>
            <a:chExt cx="4417695" cy="41275"/>
          </a:xfrm>
        </p:grpSpPr>
        <p:sp>
          <p:nvSpPr>
            <p:cNvPr id="12" name="object 12"/>
            <p:cNvSpPr/>
            <p:nvPr/>
          </p:nvSpPr>
          <p:spPr>
            <a:xfrm>
              <a:off x="405649" y="4613206"/>
              <a:ext cx="4417695" cy="11430"/>
            </a:xfrm>
            <a:custGeom>
              <a:avLst/>
              <a:gdLst/>
              <a:ahLst/>
              <a:cxnLst/>
              <a:rect l="l" t="t" r="r" b="b"/>
              <a:pathLst>
                <a:path w="4417695" h="11429">
                  <a:moveTo>
                    <a:pt x="0" y="0"/>
                  </a:moveTo>
                  <a:lnTo>
                    <a:pt x="1028991" y="0"/>
                  </a:lnTo>
                </a:path>
                <a:path w="4417695" h="11429">
                  <a:moveTo>
                    <a:pt x="0" y="11263"/>
                  </a:moveTo>
                  <a:lnTo>
                    <a:pt x="4417694" y="11263"/>
                  </a:lnTo>
                </a:path>
              </a:pathLst>
            </a:custGeom>
            <a:ln w="914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5649" y="4638097"/>
              <a:ext cx="4417695" cy="0"/>
            </a:xfrm>
            <a:custGeom>
              <a:avLst/>
              <a:gdLst/>
              <a:ahLst/>
              <a:cxnLst/>
              <a:rect l="l" t="t" r="r" b="b"/>
              <a:pathLst>
                <a:path w="4417695" h="0">
                  <a:moveTo>
                    <a:pt x="0" y="0"/>
                  </a:moveTo>
                  <a:lnTo>
                    <a:pt x="441769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19937" y="4234936"/>
            <a:ext cx="1002030" cy="38544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15174" y="4819043"/>
          <a:ext cx="314007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434641" y="4038653"/>
            <a:ext cx="3543935" cy="57912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43510" rIns="0" bIns="0" rtlCol="0" vert="horz">
            <a:spAutoFit/>
          </a:bodyPr>
          <a:lstStyle/>
          <a:p>
            <a:pPr marL="85725">
              <a:lnSpc>
                <a:spcPts val="3429"/>
              </a:lnSpc>
              <a:spcBef>
                <a:spcPts val="1130"/>
              </a:spcBef>
            </a:pPr>
            <a:r>
              <a:rPr dirty="0" baseline="15625" sz="4800" spc="-202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1600" spc="-135" i="1">
                <a:solidFill>
                  <a:srgbClr val="212121"/>
                </a:solidFill>
                <a:latin typeface="Roboto"/>
                <a:cs typeface="Roboto"/>
              </a:rPr>
              <a:t>Bíanch=‘CI’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45" i="1">
                <a:solidFill>
                  <a:srgbClr val="212121"/>
                </a:solidFill>
                <a:latin typeface="Roboto"/>
                <a:cs typeface="Roboto"/>
              </a:rPr>
              <a:t>V</a:t>
            </a:r>
            <a:r>
              <a:rPr dirty="0" sz="16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35" i="1">
                <a:solidFill>
                  <a:srgbClr val="212121"/>
                </a:solidFill>
                <a:latin typeface="Roboto"/>
                <a:cs typeface="Roboto"/>
              </a:rPr>
              <a:t>Bíanch=‘ME’</a:t>
            </a:r>
            <a:r>
              <a:rPr dirty="0" sz="1600" spc="-9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5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baseline="25000" sz="3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450" y="32706"/>
            <a:ext cx="67100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Selecti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[</a:t>
            </a:r>
            <a:r>
              <a:rPr dirty="0" sz="3600" spc="-650">
                <a:solidFill>
                  <a:srgbClr val="363636"/>
                </a:solidFill>
                <a:latin typeface="Arial"/>
                <a:cs typeface="Arial"/>
              </a:rPr>
              <a:t>σ</a:t>
            </a:r>
            <a:r>
              <a:rPr dirty="0" sz="3600" spc="-22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baseline="-32098" sz="3375" spc="-322">
                <a:solidFill>
                  <a:srgbClr val="363636"/>
                </a:solidFill>
                <a:latin typeface="Arial"/>
                <a:cs typeface="Arial"/>
              </a:rPr>
              <a:t>c</a:t>
            </a:r>
            <a:r>
              <a:rPr dirty="0" cap="small" baseline="-32098" sz="3375" spc="-419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baseline="-32098" sz="3375" spc="-209">
                <a:solidFill>
                  <a:srgbClr val="363636"/>
                </a:solidFill>
                <a:latin typeface="Arial"/>
                <a:cs typeface="Arial"/>
              </a:rPr>
              <a:t>nditi</a:t>
            </a:r>
            <a:r>
              <a:rPr dirty="0" cap="small" baseline="-32098" sz="3375" spc="-419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baseline="-32098" sz="3375" spc="-39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baseline="-32098" sz="3375" spc="-104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200" spc="-200">
                <a:solidFill>
                  <a:srgbClr val="363636"/>
                </a:solidFill>
                <a:latin typeface="Arial"/>
                <a:cs typeface="Arial"/>
              </a:rPr>
              <a:t>(Relati</a:t>
            </a:r>
            <a:r>
              <a:rPr dirty="0" cap="small" sz="3200" spc="-40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200" spc="-27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200" spc="-145">
                <a:solidFill>
                  <a:srgbClr val="363636"/>
                </a:solidFill>
                <a:latin typeface="Arial"/>
                <a:cs typeface="Arial"/>
              </a:rPr>
              <a:t>)</a:t>
            </a:r>
            <a:r>
              <a:rPr dirty="0" sz="3400" spc="-240">
                <a:solidFill>
                  <a:srgbClr val="363636"/>
                </a:solidFill>
                <a:latin typeface="Arial"/>
                <a:cs typeface="Arial"/>
              </a:rPr>
              <a:t>]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5174" y="1514404"/>
          <a:ext cx="314007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94219" y="1307042"/>
            <a:ext cx="7000875" cy="41275"/>
            <a:chOff x="394219" y="1307042"/>
            <a:chExt cx="7000875" cy="41275"/>
          </a:xfrm>
        </p:grpSpPr>
        <p:sp>
          <p:nvSpPr>
            <p:cNvPr id="6" name="object 6"/>
            <p:cNvSpPr/>
            <p:nvPr/>
          </p:nvSpPr>
          <p:spPr>
            <a:xfrm>
              <a:off x="405649" y="1314027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5649" y="1319659"/>
              <a:ext cx="6978015" cy="6985"/>
            </a:xfrm>
            <a:custGeom>
              <a:avLst/>
              <a:gdLst/>
              <a:ahLst/>
              <a:cxnLst/>
              <a:rect l="l" t="t" r="r" b="b"/>
              <a:pathLst>
                <a:path w="6978015" h="6984">
                  <a:moveTo>
                    <a:pt x="0" y="0"/>
                  </a:moveTo>
                  <a:lnTo>
                    <a:pt x="6978015" y="0"/>
                  </a:lnTo>
                </a:path>
                <a:path w="6978015" h="6984">
                  <a:moveTo>
                    <a:pt x="0" y="6819"/>
                  </a:moveTo>
                  <a:lnTo>
                    <a:pt x="6978015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5649" y="1336670"/>
              <a:ext cx="6978015" cy="0"/>
            </a:xfrm>
            <a:custGeom>
              <a:avLst/>
              <a:gdLst/>
              <a:ahLst/>
              <a:cxnLst/>
              <a:rect l="l" t="t" r="r" b="b"/>
              <a:pathLst>
                <a:path w="6978015" h="0">
                  <a:moveTo>
                    <a:pt x="0" y="0"/>
                  </a:moveTo>
                  <a:lnTo>
                    <a:pt x="697801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19937" y="924621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0387" y="924621"/>
            <a:ext cx="602996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deľai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wh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14" b="1">
                <a:solidFill>
                  <a:srgbClr val="1C6FA9"/>
                </a:solidFill>
                <a:latin typeface="Roboto Bk"/>
                <a:cs typeface="Roboto Bk"/>
              </a:rPr>
              <a:t>s</a:t>
            </a:r>
            <a:r>
              <a:rPr dirty="0" sz="2000" spc="-114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95" b="1">
                <a:solidFill>
                  <a:srgbClr val="1C6FA9"/>
                </a:solidFill>
                <a:latin typeface="Roboto Bk"/>
                <a:cs typeface="Roboto Bk"/>
              </a:rPr>
              <a:t>SP</a:t>
            </a:r>
            <a:r>
              <a:rPr dirty="0" sz="2000" spc="-90" b="1">
                <a:solidFill>
                  <a:srgbClr val="1C6FA9"/>
                </a:solidFill>
                <a:latin typeface="Roboto Bk"/>
                <a:cs typeface="Roboto Bk"/>
              </a:rPr>
              <a:t>I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1C6FA9"/>
                </a:solidFill>
                <a:latin typeface="Roboto Bk"/>
                <a:cs typeface="Roboto Bk"/>
              </a:rPr>
              <a:t>7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1C6FA9"/>
                </a:solidFill>
                <a:latin typeface="Roboto Bk"/>
                <a:cs typeface="Roboto Bk"/>
              </a:rPr>
              <a:t>9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5649" y="4608634"/>
            <a:ext cx="3411854" cy="41275"/>
            <a:chOff x="405649" y="4608634"/>
            <a:chExt cx="3411854" cy="41275"/>
          </a:xfrm>
        </p:grpSpPr>
        <p:sp>
          <p:nvSpPr>
            <p:cNvPr id="12" name="object 12"/>
            <p:cNvSpPr/>
            <p:nvPr/>
          </p:nvSpPr>
          <p:spPr>
            <a:xfrm>
              <a:off x="405649" y="4613206"/>
              <a:ext cx="3411854" cy="11430"/>
            </a:xfrm>
            <a:custGeom>
              <a:avLst/>
              <a:gdLst/>
              <a:ahLst/>
              <a:cxnLst/>
              <a:rect l="l" t="t" r="r" b="b"/>
              <a:pathLst>
                <a:path w="3411854" h="11429">
                  <a:moveTo>
                    <a:pt x="0" y="0"/>
                  </a:moveTo>
                  <a:lnTo>
                    <a:pt x="1028991" y="0"/>
                  </a:lnTo>
                </a:path>
                <a:path w="3411854" h="11429">
                  <a:moveTo>
                    <a:pt x="0" y="11263"/>
                  </a:moveTo>
                  <a:lnTo>
                    <a:pt x="3411855" y="11263"/>
                  </a:lnTo>
                </a:path>
              </a:pathLst>
            </a:custGeom>
            <a:ln w="914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5649" y="4638097"/>
              <a:ext cx="3411854" cy="0"/>
            </a:xfrm>
            <a:custGeom>
              <a:avLst/>
              <a:gdLst/>
              <a:ahLst/>
              <a:cxnLst/>
              <a:rect l="l" t="t" r="r" b="b"/>
              <a:pathLst>
                <a:path w="3411854" h="0">
                  <a:moveTo>
                    <a:pt x="0" y="0"/>
                  </a:moveTo>
                  <a:lnTo>
                    <a:pt x="341185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19937" y="4234936"/>
            <a:ext cx="1002030" cy="38544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15174" y="4819043"/>
          <a:ext cx="3140075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434641" y="4038653"/>
            <a:ext cx="2556510" cy="57912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43510" rIns="0" bIns="0" rtlCol="0" vert="horz">
            <a:spAutoFit/>
          </a:bodyPr>
          <a:lstStyle/>
          <a:p>
            <a:pPr marL="85725">
              <a:lnSpc>
                <a:spcPts val="3429"/>
              </a:lnSpc>
              <a:spcBef>
                <a:spcPts val="1130"/>
              </a:spcBef>
            </a:pPr>
            <a:r>
              <a:rPr dirty="0" baseline="15625" sz="4800" spc="-375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1600" spc="-135" i="1">
                <a:solidFill>
                  <a:srgbClr val="212121"/>
                </a:solidFill>
                <a:latin typeface="Roboto"/>
                <a:cs typeface="Roboto"/>
              </a:rPr>
              <a:t>SPI&gt;</a:t>
            </a:r>
            <a:r>
              <a:rPr dirty="0" sz="1600" spc="-140" i="1">
                <a:solidFill>
                  <a:srgbClr val="212121"/>
                </a:solidFill>
                <a:latin typeface="Roboto"/>
                <a:cs typeface="Roboto"/>
              </a:rPr>
              <a:t>7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65" i="1">
                <a:solidFill>
                  <a:srgbClr val="212121"/>
                </a:solidFill>
                <a:latin typeface="Roboto"/>
                <a:cs typeface="Roboto"/>
              </a:rPr>
              <a:t>Λ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35" i="1">
                <a:solidFill>
                  <a:srgbClr val="212121"/>
                </a:solidFill>
                <a:latin typeface="Roboto"/>
                <a:cs typeface="Roboto"/>
              </a:rPr>
              <a:t>SPI&lt;</a:t>
            </a:r>
            <a:r>
              <a:rPr dirty="0" sz="1600" spc="-140" i="1">
                <a:solidFill>
                  <a:srgbClr val="212121"/>
                </a:solidFill>
                <a:latin typeface="Roboto"/>
                <a:cs typeface="Roboto"/>
              </a:rPr>
              <a:t>9</a:t>
            </a:r>
            <a:r>
              <a:rPr dirty="0" sz="1600" spc="17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5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baseline="25000" sz="3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148209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75">
                <a:solidFill>
                  <a:srgbClr val="363636"/>
                </a:solidFill>
                <a:latin typeface="Arial"/>
                <a:cs typeface="Arial"/>
              </a:rPr>
              <a:t>Exeícise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50644" y="804893"/>
          <a:ext cx="314007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6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Haísh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Puniľ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3694" y="806792"/>
            <a:ext cx="8007984" cy="52838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42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Wíiľe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cap="small" sz="24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wn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nal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algebía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400" spc="-6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ľable.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deľail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sľudenľs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r>
              <a:rPr dirty="0" cap="small" sz="20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llN</a:t>
            </a:r>
            <a:r>
              <a:rPr dirty="0" cap="small" sz="20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less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104.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deľail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sľudenľs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having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SPI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8.</a:t>
            </a:r>
            <a:endParaRPr sz="2000">
              <a:latin typeface="Roboto Bk"/>
              <a:cs typeface="Roboto Bk"/>
            </a:endParaRPr>
          </a:p>
          <a:p>
            <a:pPr lvl="1" marL="852805" marR="12700" indent="-377825">
              <a:lnSpc>
                <a:spcPts val="2160"/>
              </a:lnSpc>
              <a:spcBef>
                <a:spcPts val="53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1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1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deľail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1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sľudenľs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ngs</a:t>
            </a:r>
            <a:r>
              <a:rPr dirty="0" sz="20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0" b="1">
                <a:solidFill>
                  <a:srgbClr val="212121"/>
                </a:solidFill>
                <a:latin typeface="Roboto Bk"/>
                <a:cs typeface="Roboto Bk"/>
              </a:rPr>
              <a:t>“CE”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Bíanch</a:t>
            </a:r>
            <a:r>
              <a:rPr dirty="0" sz="20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having</a:t>
            </a:r>
            <a:r>
              <a:rPr dirty="0" sz="20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SPI</a:t>
            </a:r>
            <a:r>
              <a:rPr dirty="0" sz="2000" spc="1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less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8.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29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deľail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sľudenľs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ngs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eiľheí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0" b="1">
                <a:solidFill>
                  <a:srgbClr val="212121"/>
                </a:solidFill>
                <a:latin typeface="Roboto Bk"/>
                <a:cs typeface="Roboto Bk"/>
              </a:rPr>
              <a:t>“CE”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0" b="1">
                <a:solidFill>
                  <a:srgbClr val="212121"/>
                </a:solidFill>
                <a:latin typeface="Roboto Bk"/>
                <a:cs typeface="Roboto Bk"/>
              </a:rPr>
              <a:t>“ME”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Bíanch.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deľail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sľudenľs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SPI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6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9.</a:t>
            </a:r>
            <a:endParaRPr sz="20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223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Wíiľe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cap="small" sz="24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wn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nal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algebía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400" spc="-6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400" spc="-17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yee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ľable.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deľai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deľail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yee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Salaíy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10000.</a:t>
            </a:r>
            <a:endParaRPr sz="2000">
              <a:latin typeface="Roboto Bk"/>
              <a:cs typeface="Roboto Bk"/>
            </a:endParaRPr>
          </a:p>
          <a:p>
            <a:pPr lvl="1" marL="852805" marR="11430" indent="-377825">
              <a:lnSpc>
                <a:spcPts val="2160"/>
              </a:lnSpc>
              <a:spcBef>
                <a:spcPts val="53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deľail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yee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ngs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0" b="1">
                <a:solidFill>
                  <a:srgbClr val="212121"/>
                </a:solidFill>
                <a:latin typeface="Roboto Bk"/>
                <a:cs typeface="Roboto Bk"/>
              </a:rPr>
              <a:t>“HR”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Depľ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having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Salaíy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íe </a:t>
            </a:r>
            <a:r>
              <a:rPr dirty="0" sz="2000" spc="-4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20000.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2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deľail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yee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ngs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ľ</a:t>
            </a:r>
            <a:r>
              <a:rPr dirty="0" cap="small" sz="2000" spc="-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eiľheí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0" b="1">
                <a:solidFill>
                  <a:srgbClr val="212121"/>
                </a:solidFill>
                <a:latin typeface="Roboto Bk"/>
                <a:cs typeface="Roboto Bk"/>
              </a:rPr>
              <a:t>“HR”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04" b="1">
                <a:solidFill>
                  <a:srgbClr val="212121"/>
                </a:solidFill>
                <a:latin typeface="Roboto Bk"/>
                <a:cs typeface="Roboto Bk"/>
              </a:rPr>
              <a:t>“Admin”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Depľ.</a:t>
            </a:r>
            <a:endParaRPr sz="2000">
              <a:latin typeface="Roboto Bk"/>
              <a:cs typeface="Roboto Bk"/>
            </a:endParaRPr>
          </a:p>
          <a:p>
            <a:pPr lvl="1" marL="852805" marR="5080" indent="-377825">
              <a:lnSpc>
                <a:spcPts val="2160"/>
              </a:lnSpc>
              <a:spcBef>
                <a:spcPts val="53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deľail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yee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se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Salaíy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beľween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10000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25000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ng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35" b="1">
                <a:solidFill>
                  <a:srgbClr val="212121"/>
                </a:solidFill>
                <a:latin typeface="Roboto Bk"/>
                <a:cs typeface="Roboto Bk"/>
              </a:rPr>
              <a:t>“HR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”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Depľ.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82022" y="3391208"/>
          <a:ext cx="3335654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278129"/>
                <a:gridCol w="574039"/>
                <a:gridCol w="815339"/>
                <a:gridCol w="810895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Salaíy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Sales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Mayuí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HR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25000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Haídik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HR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15000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Admin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31178" y="3313346"/>
            <a:ext cx="11887200" cy="8255"/>
          </a:xfrm>
          <a:custGeom>
            <a:avLst/>
            <a:gdLst/>
            <a:ahLst/>
            <a:cxnLst/>
            <a:rect l="l" t="t" r="r" b="b"/>
            <a:pathLst>
              <a:path w="11887200" h="8254">
                <a:moveTo>
                  <a:pt x="0" y="0"/>
                </a:moveTo>
                <a:lnTo>
                  <a:pt x="11887199" y="7822"/>
                </a:lnTo>
              </a:path>
            </a:pathLst>
          </a:custGeom>
          <a:ln w="28574">
            <a:solidFill>
              <a:srgbClr val="5757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295" y="668371"/>
            <a:ext cx="6753859" cy="2158365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marL="333375" indent="-295910">
              <a:lnSpc>
                <a:spcPct val="100000"/>
              </a:lnSpc>
              <a:spcBef>
                <a:spcPts val="1455"/>
              </a:spcBef>
              <a:buClr>
                <a:srgbClr val="B84742"/>
              </a:buClr>
              <a:buFont typeface="Segoe UI Symbol"/>
              <a:buChar char="□"/>
              <a:tabLst>
                <a:tab pos="334010" algn="l"/>
              </a:tabLst>
            </a:pP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Symb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(Pi)</a:t>
            </a:r>
            <a:endParaRPr sz="2400">
              <a:latin typeface="Roboto Bk"/>
              <a:cs typeface="Roboto Bk"/>
            </a:endParaRPr>
          </a:p>
          <a:p>
            <a:pPr marL="333375" indent="-295910">
              <a:lnSpc>
                <a:spcPct val="100000"/>
              </a:lnSpc>
              <a:spcBef>
                <a:spcPts val="1355"/>
              </a:spcBef>
              <a:buClr>
                <a:srgbClr val="B84742"/>
              </a:buClr>
              <a:buFont typeface="Segoe UI Symbol"/>
              <a:buChar char="□"/>
              <a:tabLst>
                <a:tab pos="334010" algn="l"/>
              </a:tabLst>
            </a:pP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4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ľaľi</a:t>
            </a:r>
            <a:r>
              <a:rPr dirty="0" cap="small" sz="24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1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1250" sz="3600" spc="-97" i="1">
                <a:solidFill>
                  <a:srgbClr val="212121"/>
                </a:solidFill>
                <a:latin typeface="Roboto"/>
                <a:cs typeface="Roboto"/>
              </a:rPr>
              <a:t>aīīíibuīe</a:t>
            </a:r>
            <a:r>
              <a:rPr dirty="0" baseline="-31250" sz="3600" spc="-104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1250" sz="3600" spc="-142" i="1">
                <a:solidFill>
                  <a:srgbClr val="212121"/>
                </a:solidFill>
                <a:latin typeface="Roboto"/>
                <a:cs typeface="Roboto"/>
              </a:rPr>
              <a:t>seī</a:t>
            </a:r>
            <a:r>
              <a:rPr dirty="0" baseline="-31250" sz="3600" spc="37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(Relaľi</a:t>
            </a:r>
            <a:r>
              <a:rPr dirty="0" cap="small" sz="24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n)</a:t>
            </a:r>
            <a:endParaRPr sz="2400">
              <a:latin typeface="Roboto Bk"/>
              <a:cs typeface="Roboto Bk"/>
            </a:endParaRPr>
          </a:p>
          <a:p>
            <a:pPr marL="333375" indent="-295910">
              <a:lnSpc>
                <a:spcPct val="100000"/>
              </a:lnSpc>
              <a:spcBef>
                <a:spcPts val="890"/>
              </a:spcBef>
              <a:buClr>
                <a:srgbClr val="B84742"/>
              </a:buClr>
              <a:buFont typeface="Segoe UI Symbol"/>
              <a:buChar char="□"/>
              <a:tabLst>
                <a:tab pos="334010" algn="l"/>
              </a:tabLst>
            </a:pP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Opeíaľi</a:t>
            </a:r>
            <a:r>
              <a:rPr dirty="0" cap="small" sz="24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Selects</a:t>
            </a:r>
            <a:r>
              <a:rPr dirty="0" sz="24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speciﬁed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400" spc="-10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cap="small" sz="24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9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n.</a:t>
            </a:r>
            <a:endParaRPr sz="2400">
              <a:latin typeface="Roboto Bk"/>
              <a:cs typeface="Roboto Bk"/>
            </a:endParaRPr>
          </a:p>
          <a:p>
            <a:pPr marL="3333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34010" algn="l"/>
              </a:tabLst>
            </a:pP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íem</a:t>
            </a:r>
            <a:r>
              <a:rPr dirty="0" cap="small" sz="2400" spc="-21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ves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duplicate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tuples</a:t>
            </a:r>
            <a:r>
              <a:rPr dirty="0" sz="2400" spc="-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(íec</a:t>
            </a:r>
            <a:r>
              <a:rPr dirty="0" cap="small" sz="2400" spc="-9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íds)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fí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íesulľ.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340042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14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400" spc="-11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jecti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75">
                <a:solidFill>
                  <a:srgbClr val="363636"/>
                </a:solidFill>
                <a:latin typeface="Arial"/>
                <a:cs typeface="Arial"/>
              </a:rPr>
              <a:t>í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303" y="3835274"/>
          <a:ext cx="314007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88348" y="3372418"/>
            <a:ext cx="6086475" cy="41275"/>
            <a:chOff x="488348" y="3372418"/>
            <a:chExt cx="6086475" cy="41275"/>
          </a:xfrm>
        </p:grpSpPr>
        <p:sp>
          <p:nvSpPr>
            <p:cNvPr id="7" name="object 7"/>
            <p:cNvSpPr/>
            <p:nvPr/>
          </p:nvSpPr>
          <p:spPr>
            <a:xfrm>
              <a:off x="499778" y="3379403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9778" y="3385035"/>
              <a:ext cx="6063615" cy="6985"/>
            </a:xfrm>
            <a:custGeom>
              <a:avLst/>
              <a:gdLst/>
              <a:ahLst/>
              <a:cxnLst/>
              <a:rect l="l" t="t" r="r" b="b"/>
              <a:pathLst>
                <a:path w="6063615" h="6985">
                  <a:moveTo>
                    <a:pt x="0" y="0"/>
                  </a:moveTo>
                  <a:lnTo>
                    <a:pt x="6063614" y="0"/>
                  </a:lnTo>
                </a:path>
                <a:path w="6063615" h="6985">
                  <a:moveTo>
                    <a:pt x="0" y="6819"/>
                  </a:moveTo>
                  <a:lnTo>
                    <a:pt x="606361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9778" y="3402047"/>
              <a:ext cx="6063615" cy="0"/>
            </a:xfrm>
            <a:custGeom>
              <a:avLst/>
              <a:gdLst/>
              <a:ahLst/>
              <a:cxnLst/>
              <a:rect l="l" t="t" r="r" b="b"/>
              <a:pathLst>
                <a:path w="6063615" h="0">
                  <a:moveTo>
                    <a:pt x="0" y="0"/>
                  </a:moveTo>
                  <a:lnTo>
                    <a:pt x="606361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14066" y="2989999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4515" y="2989999"/>
            <a:ext cx="513969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0" b="1">
                <a:solidFill>
                  <a:srgbClr val="1C6FA9"/>
                </a:solidFill>
                <a:latin typeface="Roboto Bk"/>
                <a:cs typeface="Roboto Bk"/>
              </a:rPr>
              <a:t>R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1C6FA9"/>
                </a:solidFill>
                <a:latin typeface="Roboto Bk"/>
                <a:cs typeface="Roboto Bk"/>
              </a:rPr>
              <a:t>llN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85" b="1">
                <a:solidFill>
                  <a:srgbClr val="1C6FA9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1C6FA9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anch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sľudenľs.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20977" y="3369372"/>
            <a:ext cx="4143375" cy="41275"/>
            <a:chOff x="7720977" y="3369372"/>
            <a:chExt cx="4143375" cy="41275"/>
          </a:xfrm>
        </p:grpSpPr>
        <p:sp>
          <p:nvSpPr>
            <p:cNvPr id="13" name="object 13"/>
            <p:cNvSpPr/>
            <p:nvPr/>
          </p:nvSpPr>
          <p:spPr>
            <a:xfrm>
              <a:off x="7720977" y="3375841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293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20977" y="3381473"/>
              <a:ext cx="4143375" cy="6985"/>
            </a:xfrm>
            <a:custGeom>
              <a:avLst/>
              <a:gdLst/>
              <a:ahLst/>
              <a:cxnLst/>
              <a:rect l="l" t="t" r="r" b="b"/>
              <a:pathLst>
                <a:path w="4143375" h="6985">
                  <a:moveTo>
                    <a:pt x="0" y="0"/>
                  </a:moveTo>
                  <a:lnTo>
                    <a:pt x="4143374" y="0"/>
                  </a:lnTo>
                </a:path>
                <a:path w="4143375" h="6985">
                  <a:moveTo>
                    <a:pt x="0" y="6468"/>
                  </a:moveTo>
                  <a:lnTo>
                    <a:pt x="4143374" y="6468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720977" y="3398835"/>
              <a:ext cx="4143375" cy="0"/>
            </a:xfrm>
            <a:custGeom>
              <a:avLst/>
              <a:gdLst/>
              <a:ahLst/>
              <a:cxnLst/>
              <a:rect l="l" t="t" r="r" b="b"/>
              <a:pathLst>
                <a:path w="4143375" h="0">
                  <a:moveTo>
                    <a:pt x="0" y="0"/>
                  </a:moveTo>
                  <a:lnTo>
                    <a:pt x="41433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735265" y="2995674"/>
            <a:ext cx="100203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8745294" y="2803184"/>
            <a:ext cx="3289935" cy="57912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43510" rIns="0" bIns="0" rtlCol="0" vert="horz">
            <a:spAutoFit/>
          </a:bodyPr>
          <a:lstStyle/>
          <a:p>
            <a:pPr marL="85725">
              <a:lnSpc>
                <a:spcPts val="3429"/>
              </a:lnSpc>
              <a:spcBef>
                <a:spcPts val="1130"/>
              </a:spcBef>
            </a:pPr>
            <a:r>
              <a:rPr dirty="0" baseline="15625" sz="4800" spc="-352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5625" sz="4800" spc="-97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-120" i="1">
                <a:solidFill>
                  <a:srgbClr val="212121"/>
                </a:solidFill>
                <a:latin typeface="Roboto"/>
                <a:cs typeface="Roboto"/>
              </a:rPr>
              <a:t>RollNo</a:t>
            </a:r>
            <a:r>
              <a:rPr dirty="0" sz="1600" spc="-4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6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600" spc="-50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6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80" i="1">
                <a:solidFill>
                  <a:srgbClr val="212121"/>
                </a:solidFill>
                <a:latin typeface="Roboto"/>
                <a:cs typeface="Roboto"/>
              </a:rPr>
              <a:t>B</a:t>
            </a:r>
            <a:r>
              <a:rPr dirty="0" sz="1600" spc="-65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600" spc="-150" i="1">
                <a:solidFill>
                  <a:srgbClr val="212121"/>
                </a:solidFill>
                <a:latin typeface="Roboto"/>
                <a:cs typeface="Roboto"/>
              </a:rPr>
              <a:t>anc</a:t>
            </a:r>
            <a:r>
              <a:rPr dirty="0" sz="1600" spc="-150" i="1">
                <a:solidFill>
                  <a:srgbClr val="212121"/>
                </a:solidFill>
                <a:latin typeface="Roboto"/>
                <a:cs typeface="Roboto"/>
              </a:rPr>
              <a:t>h</a:t>
            </a:r>
            <a:r>
              <a:rPr dirty="0" sz="1600" spc="15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5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baseline="25000" sz="3000">
              <a:latin typeface="Roboto Bk"/>
              <a:cs typeface="Roboto Bk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730502" y="3835274"/>
          <a:ext cx="258889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148209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75">
                <a:solidFill>
                  <a:srgbClr val="363636"/>
                </a:solidFill>
                <a:latin typeface="Arial"/>
                <a:cs typeface="Arial"/>
              </a:rPr>
              <a:t>Exeícise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806792"/>
            <a:ext cx="6851650" cy="178435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42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Wíiľe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cap="small" sz="24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wn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nal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algebía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400" spc="-6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ľable.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0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llN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5" b="1">
                <a:solidFill>
                  <a:srgbClr val="212121"/>
                </a:solidFill>
                <a:latin typeface="Roboto Bk"/>
                <a:cs typeface="Roboto Bk"/>
              </a:rPr>
              <a:t>SP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sľudenľs.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5" b="1">
                <a:solidFill>
                  <a:srgbClr val="212121"/>
                </a:solidFill>
                <a:latin typeface="Roboto Bk"/>
                <a:cs typeface="Roboto Bk"/>
              </a:rPr>
              <a:t>SP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sľudenľs.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sľudenľs.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anches.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50644" y="804893"/>
          <a:ext cx="3060700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02945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6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Haísh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Puniľ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3694" y="3420004"/>
            <a:ext cx="7095490" cy="178435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42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Wíiľe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cap="small" sz="24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wn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nal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algebía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400" spc="-6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400" spc="-17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yee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ľable.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EmpI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wiľ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Sala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depa</a:t>
            </a:r>
            <a:r>
              <a:rPr dirty="0" sz="2000" spc="-1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ľmenľs.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582022" y="3391208"/>
          <a:ext cx="3308350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278129"/>
                <a:gridCol w="546735"/>
                <a:gridCol w="814705"/>
                <a:gridCol w="810259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Salaíy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Sales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Mayuí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HR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25000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Haídik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HR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15000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Admin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31178" y="3313346"/>
            <a:ext cx="11887200" cy="8255"/>
          </a:xfrm>
          <a:custGeom>
            <a:avLst/>
            <a:gdLst/>
            <a:ahLst/>
            <a:cxnLst/>
            <a:rect l="l" t="t" r="r" b="b"/>
            <a:pathLst>
              <a:path w="11887200" h="8254">
                <a:moveTo>
                  <a:pt x="0" y="0"/>
                </a:moveTo>
                <a:lnTo>
                  <a:pt x="11887199" y="7822"/>
                </a:lnTo>
              </a:path>
            </a:pathLst>
          </a:custGeom>
          <a:ln w="28574">
            <a:solidFill>
              <a:srgbClr val="5757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32706"/>
            <a:ext cx="79197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60">
                <a:solidFill>
                  <a:srgbClr val="363636"/>
                </a:solidFill>
                <a:latin typeface="Arial"/>
                <a:cs typeface="Arial"/>
              </a:rPr>
              <a:t>C</a:t>
            </a:r>
            <a:r>
              <a:rPr dirty="0" cap="small" sz="3600" spc="-47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370">
                <a:solidFill>
                  <a:srgbClr val="363636"/>
                </a:solidFill>
                <a:latin typeface="Arial"/>
                <a:cs typeface="Arial"/>
              </a:rPr>
              <a:t>mbine</a:t>
            </a:r>
            <a:r>
              <a:rPr dirty="0" sz="3600" spc="-375">
                <a:solidFill>
                  <a:srgbClr val="363636"/>
                </a:solidFill>
                <a:latin typeface="Arial"/>
                <a:cs typeface="Arial"/>
              </a:rPr>
              <a:t>d</a:t>
            </a:r>
            <a:r>
              <a:rPr dirty="0" sz="360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600" spc="-125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600" spc="-114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cap="small" sz="3600" spc="-4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195">
                <a:solidFill>
                  <a:srgbClr val="363636"/>
                </a:solidFill>
                <a:latin typeface="Arial"/>
                <a:cs typeface="Arial"/>
              </a:rPr>
              <a:t>jecti</a:t>
            </a:r>
            <a:r>
              <a:rPr dirty="0" cap="small" sz="3600" spc="-4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43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60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600" spc="-520">
                <a:solidFill>
                  <a:srgbClr val="363636"/>
                </a:solidFill>
                <a:latin typeface="Arial"/>
                <a:cs typeface="Arial"/>
              </a:rPr>
              <a:t>&amp;</a:t>
            </a:r>
            <a:r>
              <a:rPr dirty="0" sz="360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600" spc="-240">
                <a:solidFill>
                  <a:srgbClr val="363636"/>
                </a:solidFill>
                <a:latin typeface="Arial"/>
                <a:cs typeface="Arial"/>
              </a:rPr>
              <a:t>Selecti</a:t>
            </a:r>
            <a:r>
              <a:rPr dirty="0" cap="small" sz="3600" spc="-4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43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60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600" spc="-34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600" spc="-20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600" spc="-170">
                <a:solidFill>
                  <a:srgbClr val="363636"/>
                </a:solidFill>
                <a:latin typeface="Arial"/>
                <a:cs typeface="Arial"/>
              </a:rPr>
              <a:t>ati</a:t>
            </a:r>
            <a:r>
              <a:rPr dirty="0" cap="small" sz="3600" spc="-4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434">
                <a:solidFill>
                  <a:srgbClr val="363636"/>
                </a:solidFill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1727" y="1724093"/>
          <a:ext cx="314007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0772" y="1436049"/>
            <a:ext cx="6909434" cy="41275"/>
            <a:chOff x="380772" y="1436049"/>
            <a:chExt cx="6909434" cy="41275"/>
          </a:xfrm>
        </p:grpSpPr>
        <p:sp>
          <p:nvSpPr>
            <p:cNvPr id="6" name="object 6"/>
            <p:cNvSpPr/>
            <p:nvPr/>
          </p:nvSpPr>
          <p:spPr>
            <a:xfrm>
              <a:off x="392202" y="1443034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2202" y="1448666"/>
              <a:ext cx="6886575" cy="6985"/>
            </a:xfrm>
            <a:custGeom>
              <a:avLst/>
              <a:gdLst/>
              <a:ahLst/>
              <a:cxnLst/>
              <a:rect l="l" t="t" r="r" b="b"/>
              <a:pathLst>
                <a:path w="6886575" h="6984">
                  <a:moveTo>
                    <a:pt x="0" y="0"/>
                  </a:moveTo>
                  <a:lnTo>
                    <a:pt x="6886574" y="0"/>
                  </a:lnTo>
                </a:path>
                <a:path w="6886575" h="6984">
                  <a:moveTo>
                    <a:pt x="0" y="6819"/>
                  </a:moveTo>
                  <a:lnTo>
                    <a:pt x="688657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2202" y="1465677"/>
              <a:ext cx="6886575" cy="0"/>
            </a:xfrm>
            <a:custGeom>
              <a:avLst/>
              <a:gdLst/>
              <a:ahLst/>
              <a:cxnLst/>
              <a:rect l="l" t="t" r="r" b="b"/>
              <a:pathLst>
                <a:path w="6886575" h="0">
                  <a:moveTo>
                    <a:pt x="0" y="0"/>
                  </a:moveTo>
                  <a:lnTo>
                    <a:pt x="68865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06490" y="1053629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6939" y="1053629"/>
            <a:ext cx="591439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0" b="1">
                <a:solidFill>
                  <a:srgbClr val="1C6FA9"/>
                </a:solidFill>
                <a:latin typeface="Roboto Bk"/>
                <a:cs typeface="Roboto Bk"/>
              </a:rPr>
              <a:t>R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1C6FA9"/>
                </a:solidFill>
                <a:latin typeface="Roboto Bk"/>
                <a:cs typeface="Roboto Bk"/>
              </a:rPr>
              <a:t>llN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85" b="1">
                <a:solidFill>
                  <a:srgbClr val="1C6FA9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1C6FA9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260" b="1">
                <a:solidFill>
                  <a:srgbClr val="1C6FA9"/>
                </a:solidFill>
                <a:latin typeface="Roboto Bk"/>
                <a:cs typeface="Roboto Bk"/>
              </a:rPr>
              <a:t>&amp;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anch</a:t>
            </a:r>
            <a:r>
              <a:rPr dirty="0" sz="2000" spc="-1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5" b="1">
                <a:solidFill>
                  <a:srgbClr val="1C6FA9"/>
                </a:solidFill>
                <a:latin typeface="Roboto Bk"/>
                <a:cs typeface="Roboto Bk"/>
              </a:rPr>
              <a:t>“ME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”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anch</a:t>
            </a:r>
            <a:r>
              <a:rPr dirty="0" sz="2000" spc="-2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sľudenľs.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0772" y="4777345"/>
            <a:ext cx="3526154" cy="41275"/>
            <a:chOff x="380772" y="4777345"/>
            <a:chExt cx="3526154" cy="41275"/>
          </a:xfrm>
        </p:grpSpPr>
        <p:sp>
          <p:nvSpPr>
            <p:cNvPr id="12" name="object 12"/>
            <p:cNvSpPr/>
            <p:nvPr/>
          </p:nvSpPr>
          <p:spPr>
            <a:xfrm>
              <a:off x="392202" y="4784013"/>
              <a:ext cx="3503295" cy="0"/>
            </a:xfrm>
            <a:custGeom>
              <a:avLst/>
              <a:gdLst/>
              <a:ahLst/>
              <a:cxnLst/>
              <a:rect l="l" t="t" r="r" b="b"/>
              <a:pathLst>
                <a:path w="3503295" h="0">
                  <a:moveTo>
                    <a:pt x="0" y="0"/>
                  </a:moveTo>
                  <a:lnTo>
                    <a:pt x="1024316" y="0"/>
                  </a:lnTo>
                </a:path>
                <a:path w="3503295" h="0">
                  <a:moveTo>
                    <a:pt x="3464616" y="0"/>
                  </a:moveTo>
                  <a:lnTo>
                    <a:pt x="3503294" y="0"/>
                  </a:lnTo>
                </a:path>
              </a:pathLst>
            </a:custGeom>
            <a:ln w="1293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2202" y="4789644"/>
              <a:ext cx="3503295" cy="6985"/>
            </a:xfrm>
            <a:custGeom>
              <a:avLst/>
              <a:gdLst/>
              <a:ahLst/>
              <a:cxnLst/>
              <a:rect l="l" t="t" r="r" b="b"/>
              <a:pathLst>
                <a:path w="3503295" h="6985">
                  <a:moveTo>
                    <a:pt x="0" y="0"/>
                  </a:moveTo>
                  <a:lnTo>
                    <a:pt x="3503294" y="0"/>
                  </a:lnTo>
                </a:path>
                <a:path w="3503295" h="6985">
                  <a:moveTo>
                    <a:pt x="0" y="6468"/>
                  </a:moveTo>
                  <a:lnTo>
                    <a:pt x="3503294" y="6468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2202" y="4807007"/>
              <a:ext cx="3503295" cy="0"/>
            </a:xfrm>
            <a:custGeom>
              <a:avLst/>
              <a:gdLst/>
              <a:ahLst/>
              <a:cxnLst/>
              <a:rect l="l" t="t" r="r" b="b"/>
              <a:pathLst>
                <a:path w="3503295" h="0">
                  <a:moveTo>
                    <a:pt x="0" y="0"/>
                  </a:moveTo>
                  <a:lnTo>
                    <a:pt x="350329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6490" y="4403847"/>
            <a:ext cx="100203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Step-1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6518" y="4211356"/>
            <a:ext cx="2440305" cy="57912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43510" rIns="0" bIns="0" rtlCol="0" vert="horz">
            <a:spAutoFit/>
          </a:bodyPr>
          <a:lstStyle/>
          <a:p>
            <a:pPr marL="85725">
              <a:lnSpc>
                <a:spcPts val="3429"/>
              </a:lnSpc>
              <a:spcBef>
                <a:spcPts val="1130"/>
              </a:spcBef>
            </a:pPr>
            <a:r>
              <a:rPr dirty="0" baseline="15625" sz="4800" spc="-217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1600" spc="-145" i="1">
                <a:solidFill>
                  <a:srgbClr val="212121"/>
                </a:solidFill>
                <a:latin typeface="Roboto"/>
                <a:cs typeface="Roboto"/>
              </a:rPr>
              <a:t>Bíanch=‘ME’</a:t>
            </a:r>
            <a:r>
              <a:rPr dirty="0" sz="1600" spc="7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5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baseline="25000" sz="3000">
              <a:latin typeface="Roboto Bk"/>
              <a:cs typeface="Roboto B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07687" y="4785799"/>
            <a:ext cx="5606415" cy="41275"/>
            <a:chOff x="6207687" y="4785799"/>
            <a:chExt cx="5606415" cy="41275"/>
          </a:xfrm>
        </p:grpSpPr>
        <p:sp>
          <p:nvSpPr>
            <p:cNvPr id="18" name="object 18"/>
            <p:cNvSpPr/>
            <p:nvPr/>
          </p:nvSpPr>
          <p:spPr>
            <a:xfrm>
              <a:off x="6207687" y="4792268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293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207687" y="4797899"/>
              <a:ext cx="5606415" cy="6985"/>
            </a:xfrm>
            <a:custGeom>
              <a:avLst/>
              <a:gdLst/>
              <a:ahLst/>
              <a:cxnLst/>
              <a:rect l="l" t="t" r="r" b="b"/>
              <a:pathLst>
                <a:path w="5606415" h="6985">
                  <a:moveTo>
                    <a:pt x="0" y="0"/>
                  </a:moveTo>
                  <a:lnTo>
                    <a:pt x="5606414" y="0"/>
                  </a:lnTo>
                </a:path>
                <a:path w="5606415" h="6985">
                  <a:moveTo>
                    <a:pt x="0" y="6468"/>
                  </a:moveTo>
                  <a:lnTo>
                    <a:pt x="5606414" y="6468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07687" y="4815262"/>
              <a:ext cx="5606415" cy="0"/>
            </a:xfrm>
            <a:custGeom>
              <a:avLst/>
              <a:gdLst/>
              <a:ahLst/>
              <a:cxnLst/>
              <a:rect l="l" t="t" r="r" b="b"/>
              <a:pathLst>
                <a:path w="5606415" h="0">
                  <a:moveTo>
                    <a:pt x="0" y="0"/>
                  </a:moveTo>
                  <a:lnTo>
                    <a:pt x="560641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221974" y="4412102"/>
            <a:ext cx="100203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  <p:sp>
        <p:nvSpPr>
          <p:cNvPr id="22" name="object 22"/>
          <p:cNvSpPr txBox="1"/>
          <p:nvPr/>
        </p:nvSpPr>
        <p:spPr>
          <a:xfrm>
            <a:off x="7232004" y="4219611"/>
            <a:ext cx="4705985" cy="57912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43510" rIns="0" bIns="0" rtlCol="0" vert="horz">
            <a:spAutoFit/>
          </a:bodyPr>
          <a:lstStyle/>
          <a:p>
            <a:pPr marL="85725">
              <a:lnSpc>
                <a:spcPts val="3429"/>
              </a:lnSpc>
              <a:spcBef>
                <a:spcPts val="1130"/>
              </a:spcBef>
            </a:pPr>
            <a:r>
              <a:rPr dirty="0" baseline="15625" sz="4800" spc="-352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5625" sz="4800" spc="-97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-120" i="1">
                <a:solidFill>
                  <a:srgbClr val="212121"/>
                </a:solidFill>
                <a:latin typeface="Roboto"/>
                <a:cs typeface="Roboto"/>
              </a:rPr>
              <a:t>RollNo</a:t>
            </a:r>
            <a:r>
              <a:rPr dirty="0" sz="1600" spc="-4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6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600" spc="-50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6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80" i="1">
                <a:solidFill>
                  <a:srgbClr val="212121"/>
                </a:solidFill>
                <a:latin typeface="Roboto"/>
                <a:cs typeface="Roboto"/>
              </a:rPr>
              <a:t>B</a:t>
            </a:r>
            <a:r>
              <a:rPr dirty="0" sz="1600" spc="-65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600" spc="-150" i="1">
                <a:solidFill>
                  <a:srgbClr val="212121"/>
                </a:solidFill>
                <a:latin typeface="Roboto"/>
                <a:cs typeface="Roboto"/>
              </a:rPr>
              <a:t>anc</a:t>
            </a:r>
            <a:r>
              <a:rPr dirty="0" sz="1600" spc="-150" i="1">
                <a:solidFill>
                  <a:srgbClr val="212121"/>
                </a:solidFill>
                <a:latin typeface="Roboto"/>
                <a:cs typeface="Roboto"/>
              </a:rPr>
              <a:t>h</a:t>
            </a:r>
            <a:r>
              <a:rPr dirty="0" sz="1600" spc="15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3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baseline="15625" sz="4800" spc="-375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1600" spc="-80" i="1">
                <a:solidFill>
                  <a:srgbClr val="212121"/>
                </a:solidFill>
                <a:latin typeface="Roboto"/>
                <a:cs typeface="Roboto"/>
              </a:rPr>
              <a:t>B</a:t>
            </a:r>
            <a:r>
              <a:rPr dirty="0" sz="1600" spc="-65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600" spc="-155" i="1">
                <a:solidFill>
                  <a:srgbClr val="212121"/>
                </a:solidFill>
                <a:latin typeface="Roboto"/>
                <a:cs typeface="Roboto"/>
              </a:rPr>
              <a:t>anch=‘ME</a:t>
            </a:r>
            <a:r>
              <a:rPr dirty="0" sz="1600" spc="-70" i="1">
                <a:solidFill>
                  <a:srgbClr val="212121"/>
                </a:solidFill>
                <a:latin typeface="Roboto"/>
                <a:cs typeface="Roboto"/>
              </a:rPr>
              <a:t>’</a:t>
            </a:r>
            <a:r>
              <a:rPr dirty="0" sz="16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6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42" b="1">
                <a:solidFill>
                  <a:srgbClr val="212121"/>
                </a:solidFill>
                <a:latin typeface="Roboto Bk"/>
                <a:cs typeface="Roboto Bk"/>
              </a:rPr>
              <a:t>(Sľudenľ))</a:t>
            </a:r>
            <a:endParaRPr baseline="25000" sz="3000">
              <a:latin typeface="Roboto Bk"/>
              <a:cs typeface="Roboto Bk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217212" y="5048312"/>
          <a:ext cx="2588895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205104"/>
                <a:gridCol w="647064"/>
                <a:gridCol w="878839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Output-2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05606" y="5040434"/>
          <a:ext cx="3140075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205104"/>
                <a:gridCol w="647064"/>
                <a:gridCol w="878839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32706"/>
            <a:ext cx="79197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60">
                <a:solidFill>
                  <a:srgbClr val="363636"/>
                </a:solidFill>
                <a:latin typeface="Arial"/>
                <a:cs typeface="Arial"/>
              </a:rPr>
              <a:t>C</a:t>
            </a:r>
            <a:r>
              <a:rPr dirty="0" cap="small" sz="3600" spc="-47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370">
                <a:solidFill>
                  <a:srgbClr val="363636"/>
                </a:solidFill>
                <a:latin typeface="Arial"/>
                <a:cs typeface="Arial"/>
              </a:rPr>
              <a:t>mbine</a:t>
            </a:r>
            <a:r>
              <a:rPr dirty="0" sz="3600" spc="-375">
                <a:solidFill>
                  <a:srgbClr val="363636"/>
                </a:solidFill>
                <a:latin typeface="Arial"/>
                <a:cs typeface="Arial"/>
              </a:rPr>
              <a:t>d</a:t>
            </a:r>
            <a:r>
              <a:rPr dirty="0" sz="360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600" spc="-125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600" spc="-114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cap="small" sz="3600" spc="-4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195">
                <a:solidFill>
                  <a:srgbClr val="363636"/>
                </a:solidFill>
                <a:latin typeface="Arial"/>
                <a:cs typeface="Arial"/>
              </a:rPr>
              <a:t>jecti</a:t>
            </a:r>
            <a:r>
              <a:rPr dirty="0" cap="small" sz="3600" spc="-4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43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60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600" spc="-520">
                <a:solidFill>
                  <a:srgbClr val="363636"/>
                </a:solidFill>
                <a:latin typeface="Arial"/>
                <a:cs typeface="Arial"/>
              </a:rPr>
              <a:t>&amp;</a:t>
            </a:r>
            <a:r>
              <a:rPr dirty="0" sz="360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600" spc="-240">
                <a:solidFill>
                  <a:srgbClr val="363636"/>
                </a:solidFill>
                <a:latin typeface="Arial"/>
                <a:cs typeface="Arial"/>
              </a:rPr>
              <a:t>Selecti</a:t>
            </a:r>
            <a:r>
              <a:rPr dirty="0" cap="small" sz="3600" spc="-4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43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60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600" spc="-34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600" spc="-20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600" spc="-170">
                <a:solidFill>
                  <a:srgbClr val="363636"/>
                </a:solidFill>
                <a:latin typeface="Arial"/>
                <a:cs typeface="Arial"/>
              </a:rPr>
              <a:t>ati</a:t>
            </a:r>
            <a:r>
              <a:rPr dirty="0" cap="small" sz="3600" spc="-4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434">
                <a:solidFill>
                  <a:srgbClr val="363636"/>
                </a:solidFill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1727" y="1519373"/>
          <a:ext cx="314007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0772" y="1299569"/>
            <a:ext cx="8189595" cy="41275"/>
            <a:chOff x="380772" y="1299569"/>
            <a:chExt cx="8189595" cy="41275"/>
          </a:xfrm>
        </p:grpSpPr>
        <p:sp>
          <p:nvSpPr>
            <p:cNvPr id="6" name="object 6"/>
            <p:cNvSpPr/>
            <p:nvPr/>
          </p:nvSpPr>
          <p:spPr>
            <a:xfrm>
              <a:off x="392202" y="1306554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2202" y="1312186"/>
              <a:ext cx="8166734" cy="6985"/>
            </a:xfrm>
            <a:custGeom>
              <a:avLst/>
              <a:gdLst/>
              <a:ahLst/>
              <a:cxnLst/>
              <a:rect l="l" t="t" r="r" b="b"/>
              <a:pathLst>
                <a:path w="8166734" h="6984">
                  <a:moveTo>
                    <a:pt x="0" y="0"/>
                  </a:moveTo>
                  <a:lnTo>
                    <a:pt x="8166734" y="0"/>
                  </a:lnTo>
                </a:path>
                <a:path w="8166734" h="6984">
                  <a:moveTo>
                    <a:pt x="0" y="6819"/>
                  </a:moveTo>
                  <a:lnTo>
                    <a:pt x="816673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2202" y="1329197"/>
              <a:ext cx="8166734" cy="0"/>
            </a:xfrm>
            <a:custGeom>
              <a:avLst/>
              <a:gdLst/>
              <a:ahLst/>
              <a:cxnLst/>
              <a:rect l="l" t="t" r="r" b="b"/>
              <a:pathLst>
                <a:path w="8166734" h="0">
                  <a:moveTo>
                    <a:pt x="0" y="0"/>
                  </a:moveTo>
                  <a:lnTo>
                    <a:pt x="816673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06490" y="917148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6939" y="917148"/>
            <a:ext cx="7118984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5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000" spc="-80" b="1">
                <a:solidFill>
                  <a:srgbClr val="1C6FA9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anch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95" b="1">
                <a:solidFill>
                  <a:srgbClr val="1C6FA9"/>
                </a:solidFill>
                <a:latin typeface="Roboto Bk"/>
                <a:cs typeface="Roboto Bk"/>
              </a:rPr>
              <a:t>SP</a:t>
            </a:r>
            <a:r>
              <a:rPr dirty="0" sz="2000" spc="-90" b="1">
                <a:solidFill>
                  <a:srgbClr val="1C6FA9"/>
                </a:solidFill>
                <a:latin typeface="Roboto Bk"/>
                <a:cs typeface="Roboto Bk"/>
              </a:rPr>
              <a:t>I</a:t>
            </a:r>
            <a:r>
              <a:rPr dirty="0" sz="2000" spc="-2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5" b="1">
                <a:solidFill>
                  <a:srgbClr val="1C6FA9"/>
                </a:solidFill>
                <a:latin typeface="Roboto Bk"/>
                <a:cs typeface="Roboto Bk"/>
              </a:rPr>
              <a:t>SP</a:t>
            </a:r>
            <a:r>
              <a:rPr dirty="0" sz="2000" spc="-90" b="1">
                <a:solidFill>
                  <a:srgbClr val="1C6FA9"/>
                </a:solidFill>
                <a:latin typeface="Roboto Bk"/>
                <a:cs typeface="Roboto Bk"/>
              </a:rPr>
              <a:t>I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1C6FA9"/>
                </a:solidFill>
                <a:latin typeface="Roboto Bk"/>
                <a:cs typeface="Roboto Bk"/>
              </a:rPr>
              <a:t>i</a:t>
            </a:r>
            <a:r>
              <a:rPr dirty="0" sz="2000" spc="-135" b="1">
                <a:solidFill>
                  <a:srgbClr val="1C6FA9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225" b="1">
                <a:solidFill>
                  <a:srgbClr val="1C6FA9"/>
                </a:solidFill>
                <a:latin typeface="Roboto Bk"/>
                <a:cs typeface="Roboto Bk"/>
              </a:rPr>
              <a:t>m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1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1C6FA9"/>
                </a:solidFill>
                <a:latin typeface="Roboto Bk"/>
                <a:cs typeface="Roboto Bk"/>
              </a:rPr>
              <a:t>ľha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8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0772" y="4613569"/>
            <a:ext cx="2886075" cy="41275"/>
            <a:chOff x="380772" y="4613569"/>
            <a:chExt cx="2886075" cy="41275"/>
          </a:xfrm>
        </p:grpSpPr>
        <p:sp>
          <p:nvSpPr>
            <p:cNvPr id="12" name="object 12"/>
            <p:cNvSpPr/>
            <p:nvPr/>
          </p:nvSpPr>
          <p:spPr>
            <a:xfrm>
              <a:off x="392202" y="4620237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293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2202" y="4625868"/>
              <a:ext cx="2863215" cy="6985"/>
            </a:xfrm>
            <a:custGeom>
              <a:avLst/>
              <a:gdLst/>
              <a:ahLst/>
              <a:cxnLst/>
              <a:rect l="l" t="t" r="r" b="b"/>
              <a:pathLst>
                <a:path w="2863215" h="6985">
                  <a:moveTo>
                    <a:pt x="0" y="0"/>
                  </a:moveTo>
                  <a:lnTo>
                    <a:pt x="2863214" y="0"/>
                  </a:lnTo>
                </a:path>
                <a:path w="2863215" h="6985">
                  <a:moveTo>
                    <a:pt x="0" y="6468"/>
                  </a:moveTo>
                  <a:lnTo>
                    <a:pt x="2863214" y="6468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2202" y="4643231"/>
              <a:ext cx="2863215" cy="0"/>
            </a:xfrm>
            <a:custGeom>
              <a:avLst/>
              <a:gdLst/>
              <a:ahLst/>
              <a:cxnLst/>
              <a:rect l="l" t="t" r="r" b="b"/>
              <a:pathLst>
                <a:path w="2863215" h="0">
                  <a:moveTo>
                    <a:pt x="0" y="0"/>
                  </a:moveTo>
                  <a:lnTo>
                    <a:pt x="286321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6490" y="4240071"/>
            <a:ext cx="100203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Step-1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6518" y="4047580"/>
            <a:ext cx="1922780" cy="57912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29209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dirty="0" sz="3200" spc="-155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baseline="-31250" sz="2400" spc="-232" i="1">
                <a:solidFill>
                  <a:srgbClr val="212121"/>
                </a:solidFill>
                <a:latin typeface="Roboto"/>
                <a:cs typeface="Roboto"/>
              </a:rPr>
              <a:t>SPI&gt;8</a:t>
            </a:r>
            <a:r>
              <a:rPr dirty="0" baseline="-31250" sz="2400" spc="112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07687" y="4622023"/>
            <a:ext cx="4874895" cy="41275"/>
            <a:chOff x="6207687" y="4622023"/>
            <a:chExt cx="4874895" cy="41275"/>
          </a:xfrm>
        </p:grpSpPr>
        <p:sp>
          <p:nvSpPr>
            <p:cNvPr id="18" name="object 18"/>
            <p:cNvSpPr/>
            <p:nvPr/>
          </p:nvSpPr>
          <p:spPr>
            <a:xfrm>
              <a:off x="6207687" y="4628492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293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207687" y="4634123"/>
              <a:ext cx="4874895" cy="6985"/>
            </a:xfrm>
            <a:custGeom>
              <a:avLst/>
              <a:gdLst/>
              <a:ahLst/>
              <a:cxnLst/>
              <a:rect l="l" t="t" r="r" b="b"/>
              <a:pathLst>
                <a:path w="4874895" h="6985">
                  <a:moveTo>
                    <a:pt x="0" y="0"/>
                  </a:moveTo>
                  <a:lnTo>
                    <a:pt x="4874894" y="0"/>
                  </a:lnTo>
                </a:path>
                <a:path w="4874895" h="6985">
                  <a:moveTo>
                    <a:pt x="0" y="6468"/>
                  </a:moveTo>
                  <a:lnTo>
                    <a:pt x="4874894" y="6468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07687" y="4651486"/>
              <a:ext cx="4874895" cy="0"/>
            </a:xfrm>
            <a:custGeom>
              <a:avLst/>
              <a:gdLst/>
              <a:ahLst/>
              <a:cxnLst/>
              <a:rect l="l" t="t" r="r" b="b"/>
              <a:pathLst>
                <a:path w="4874895" h="0">
                  <a:moveTo>
                    <a:pt x="0" y="0"/>
                  </a:moveTo>
                  <a:lnTo>
                    <a:pt x="487489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221974" y="4248326"/>
            <a:ext cx="100203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101337" y="6632340"/>
            <a:ext cx="1797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1tı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32004" y="4055836"/>
            <a:ext cx="3929379" cy="57912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43510" rIns="0" bIns="0" rtlCol="0" vert="horz">
            <a:spAutoFit/>
          </a:bodyPr>
          <a:lstStyle/>
          <a:p>
            <a:pPr marL="85725">
              <a:lnSpc>
                <a:spcPts val="3429"/>
              </a:lnSpc>
              <a:spcBef>
                <a:spcPts val="1130"/>
              </a:spcBef>
            </a:pPr>
            <a:r>
              <a:rPr dirty="0" baseline="15625" sz="4800" spc="-352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5625" sz="4800" spc="-97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-16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600" spc="-50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6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80" i="1">
                <a:solidFill>
                  <a:srgbClr val="212121"/>
                </a:solidFill>
                <a:latin typeface="Roboto"/>
                <a:cs typeface="Roboto"/>
              </a:rPr>
              <a:t>B</a:t>
            </a:r>
            <a:r>
              <a:rPr dirty="0" sz="1600" spc="-65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600" spc="-140" i="1">
                <a:solidFill>
                  <a:srgbClr val="212121"/>
                </a:solidFill>
                <a:latin typeface="Roboto"/>
                <a:cs typeface="Roboto"/>
              </a:rPr>
              <a:t>anch</a:t>
            </a:r>
            <a:r>
              <a:rPr dirty="0" sz="1600" spc="-50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65" i="1">
                <a:solidFill>
                  <a:srgbClr val="212121"/>
                </a:solidFill>
                <a:latin typeface="Roboto"/>
                <a:cs typeface="Roboto"/>
              </a:rPr>
              <a:t>SP</a:t>
            </a:r>
            <a:r>
              <a:rPr dirty="0" sz="1600" spc="-75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sz="1600" spc="1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3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baseline="15625" sz="4800" spc="-375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1600" spc="-135" i="1">
                <a:solidFill>
                  <a:srgbClr val="212121"/>
                </a:solidFill>
                <a:latin typeface="Roboto"/>
                <a:cs typeface="Roboto"/>
              </a:rPr>
              <a:t>SPI&gt;</a:t>
            </a:r>
            <a:r>
              <a:rPr dirty="0" sz="1600" spc="-140" i="1">
                <a:solidFill>
                  <a:srgbClr val="212121"/>
                </a:solidFill>
                <a:latin typeface="Roboto"/>
                <a:cs typeface="Roboto"/>
              </a:rPr>
              <a:t>8</a:t>
            </a:r>
            <a:r>
              <a:rPr dirty="0" sz="16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42" b="1">
                <a:solidFill>
                  <a:srgbClr val="212121"/>
                </a:solidFill>
                <a:latin typeface="Roboto Bk"/>
                <a:cs typeface="Roboto Bk"/>
              </a:rPr>
              <a:t>(Sľudenľ))</a:t>
            </a:r>
            <a:endParaRPr baseline="25000" sz="3000">
              <a:latin typeface="Roboto Bk"/>
              <a:cs typeface="Roboto Bk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217212" y="4816296"/>
          <a:ext cx="226187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205104"/>
                <a:gridCol w="647064"/>
                <a:gridCol w="551814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Output-2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05606" y="4808418"/>
          <a:ext cx="314007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205104"/>
                <a:gridCol w="647064"/>
                <a:gridCol w="878839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46033" y="109181"/>
              <a:ext cx="3000374" cy="7429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8828" y="109181"/>
              <a:ext cx="3000374" cy="7429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060" y="164915"/>
            <a:ext cx="13157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5" b="0">
                <a:solidFill>
                  <a:srgbClr val="00A4B6"/>
                </a:solidFill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750" y="1035089"/>
            <a:ext cx="5720080" cy="441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-60">
                <a:solidFill>
                  <a:srgbClr val="666666"/>
                </a:solidFill>
                <a:latin typeface="Trebuchet MS"/>
                <a:cs typeface="Trebuchet MS"/>
              </a:rPr>
              <a:t>Structure</a:t>
            </a:r>
            <a:r>
              <a:rPr dirty="0" sz="2400" spc="-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2400" spc="-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60">
                <a:solidFill>
                  <a:srgbClr val="666666"/>
                </a:solidFill>
                <a:latin typeface="Trebuchet MS"/>
                <a:cs typeface="Trebuchet MS"/>
              </a:rPr>
              <a:t>Relational</a:t>
            </a:r>
            <a:r>
              <a:rPr dirty="0" sz="2400" spc="-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666666"/>
                </a:solidFill>
                <a:latin typeface="Trebuchet MS"/>
                <a:cs typeface="Trebuchet MS"/>
              </a:rPr>
              <a:t>Databases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5">
                <a:solidFill>
                  <a:srgbClr val="666666"/>
                </a:solidFill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-15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dirty="0" sz="2400" spc="-65">
                <a:solidFill>
                  <a:srgbClr val="666666"/>
                </a:solidFill>
                <a:latin typeface="Trebuchet MS"/>
                <a:cs typeface="Trebuchet MS"/>
              </a:rPr>
              <a:t>elational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666666"/>
                </a:solidFill>
                <a:latin typeface="Trebuchet MS"/>
                <a:cs typeface="Trebuchet MS"/>
              </a:rPr>
              <a:t>Algebra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-30">
                <a:solidFill>
                  <a:srgbClr val="666666"/>
                </a:solidFill>
                <a:latin typeface="Trebuchet MS"/>
                <a:cs typeface="Trebuchet MS"/>
              </a:rPr>
              <a:t>Fundamental</a:t>
            </a:r>
            <a:r>
              <a:rPr dirty="0" sz="2400" spc="-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666666"/>
                </a:solidFill>
                <a:latin typeface="Trebuchet MS"/>
                <a:cs typeface="Trebuchet MS"/>
              </a:rPr>
              <a:t>Operators</a:t>
            </a:r>
            <a:r>
              <a:rPr dirty="0" sz="2400" spc="-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666666"/>
                </a:solidFill>
                <a:latin typeface="Trebuchet MS"/>
                <a:cs typeface="Trebuchet MS"/>
              </a:rPr>
              <a:t>Syntax</a:t>
            </a:r>
            <a:endParaRPr sz="2400">
              <a:latin typeface="Trebuchet MS"/>
              <a:cs typeface="Trebuchet MS"/>
            </a:endParaRPr>
          </a:p>
          <a:p>
            <a:pPr lvl="1" marL="866775" indent="-412115">
              <a:lnSpc>
                <a:spcPct val="100000"/>
              </a:lnSpc>
              <a:buFont typeface="Arial MT"/>
              <a:buChar char="•"/>
              <a:tabLst>
                <a:tab pos="866775" algn="l"/>
                <a:tab pos="867410" algn="l"/>
              </a:tabLst>
            </a:pPr>
            <a:r>
              <a:rPr dirty="0" sz="2400" spc="-15">
                <a:solidFill>
                  <a:srgbClr val="666666"/>
                </a:solidFill>
                <a:latin typeface="Trebuchet MS"/>
                <a:cs typeface="Trebuchet MS"/>
              </a:rPr>
              <a:t>Selection</a:t>
            </a:r>
            <a:endParaRPr sz="2400">
              <a:latin typeface="Trebuchet MS"/>
              <a:cs typeface="Trebuchet MS"/>
            </a:endParaRPr>
          </a:p>
          <a:p>
            <a:pPr lvl="1" marL="866775" indent="-412115">
              <a:lnSpc>
                <a:spcPct val="100000"/>
              </a:lnSpc>
              <a:buFont typeface="Arial MT"/>
              <a:buChar char="•"/>
              <a:tabLst>
                <a:tab pos="866775" algn="l"/>
                <a:tab pos="867410" algn="l"/>
              </a:tabLst>
            </a:pPr>
            <a:r>
              <a:rPr dirty="0" sz="2400" spc="-60">
                <a:solidFill>
                  <a:srgbClr val="666666"/>
                </a:solidFill>
                <a:latin typeface="Trebuchet MS"/>
                <a:cs typeface="Trebuchet MS"/>
              </a:rPr>
              <a:t>Projection</a:t>
            </a:r>
            <a:endParaRPr sz="2400">
              <a:latin typeface="Trebuchet MS"/>
              <a:cs typeface="Trebuchet MS"/>
            </a:endParaRPr>
          </a:p>
          <a:p>
            <a:pPr lvl="1" marL="866775" indent="-412115">
              <a:lnSpc>
                <a:spcPct val="100000"/>
              </a:lnSpc>
              <a:buFont typeface="Arial MT"/>
              <a:buChar char="•"/>
              <a:tabLst>
                <a:tab pos="866775" algn="l"/>
                <a:tab pos="867410" algn="l"/>
              </a:tabLst>
            </a:pPr>
            <a:r>
              <a:rPr dirty="0" sz="2400" spc="80">
                <a:solidFill>
                  <a:srgbClr val="666666"/>
                </a:solidFill>
                <a:latin typeface="Trebuchet MS"/>
                <a:cs typeface="Trebuchet MS"/>
              </a:rPr>
              <a:t>Cross</a:t>
            </a:r>
            <a:r>
              <a:rPr dirty="0" sz="2400" spc="-1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666666"/>
                </a:solidFill>
                <a:latin typeface="Trebuchet MS"/>
                <a:cs typeface="Trebuchet MS"/>
              </a:rPr>
              <a:t>Product</a:t>
            </a:r>
            <a:r>
              <a:rPr dirty="0" sz="2400" spc="-1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40">
                <a:solidFill>
                  <a:srgbClr val="666666"/>
                </a:solidFill>
                <a:latin typeface="Trebuchet MS"/>
                <a:cs typeface="Trebuchet MS"/>
              </a:rPr>
              <a:t>OR</a:t>
            </a:r>
            <a:r>
              <a:rPr dirty="0" sz="2400" spc="-1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666666"/>
                </a:solidFill>
                <a:latin typeface="Trebuchet MS"/>
                <a:cs typeface="Trebuchet MS"/>
              </a:rPr>
              <a:t>Cartesian</a:t>
            </a:r>
            <a:r>
              <a:rPr dirty="0" sz="2400" spc="-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666666"/>
                </a:solidFill>
                <a:latin typeface="Trebuchet MS"/>
                <a:cs typeface="Trebuchet MS"/>
              </a:rPr>
              <a:t>Product</a:t>
            </a:r>
            <a:endParaRPr sz="2400">
              <a:latin typeface="Trebuchet MS"/>
              <a:cs typeface="Trebuchet MS"/>
            </a:endParaRPr>
          </a:p>
          <a:p>
            <a:pPr lvl="1" marL="866775" indent="-412115">
              <a:lnSpc>
                <a:spcPct val="100000"/>
              </a:lnSpc>
              <a:buFont typeface="Arial MT"/>
              <a:buChar char="•"/>
              <a:tabLst>
                <a:tab pos="866775" algn="l"/>
                <a:tab pos="867410" algn="l"/>
              </a:tabLst>
            </a:pPr>
            <a:r>
              <a:rPr dirty="0" sz="2400" spc="15">
                <a:solidFill>
                  <a:srgbClr val="666666"/>
                </a:solidFill>
                <a:latin typeface="Trebuchet MS"/>
                <a:cs typeface="Trebuchet MS"/>
              </a:rPr>
              <a:t>Joins</a:t>
            </a:r>
            <a:endParaRPr sz="2400">
              <a:latin typeface="Trebuchet MS"/>
              <a:cs typeface="Trebuchet MS"/>
            </a:endParaRPr>
          </a:p>
          <a:p>
            <a:pPr lvl="1" marL="866775" indent="-412115">
              <a:lnSpc>
                <a:spcPct val="100000"/>
              </a:lnSpc>
              <a:buFont typeface="Arial MT"/>
              <a:buChar char="•"/>
              <a:tabLst>
                <a:tab pos="866775" algn="l"/>
                <a:tab pos="867410" algn="l"/>
              </a:tabLst>
            </a:pPr>
            <a:r>
              <a:rPr dirty="0" sz="2400" spc="15">
                <a:solidFill>
                  <a:srgbClr val="666666"/>
                </a:solidFill>
                <a:latin typeface="Trebuchet MS"/>
                <a:cs typeface="Trebuchet MS"/>
              </a:rPr>
              <a:t>Set</a:t>
            </a:r>
            <a:r>
              <a:rPr dirty="0" sz="2400" spc="-1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666666"/>
                </a:solidFill>
                <a:latin typeface="Trebuchet MS"/>
                <a:cs typeface="Trebuchet MS"/>
              </a:rPr>
              <a:t>Operators</a:t>
            </a:r>
            <a:endParaRPr sz="2400">
              <a:latin typeface="Trebuchet MS"/>
              <a:cs typeface="Trebuchet MS"/>
            </a:endParaRPr>
          </a:p>
          <a:p>
            <a:pPr lvl="1" marL="866775" indent="-412115">
              <a:lnSpc>
                <a:spcPct val="100000"/>
              </a:lnSpc>
              <a:buFont typeface="Arial MT"/>
              <a:buChar char="•"/>
              <a:tabLst>
                <a:tab pos="866775" algn="l"/>
                <a:tab pos="867410" algn="l"/>
              </a:tabLst>
            </a:pPr>
            <a:r>
              <a:rPr dirty="0" sz="2400">
                <a:solidFill>
                  <a:srgbClr val="666666"/>
                </a:solidFill>
                <a:latin typeface="Trebuchet MS"/>
                <a:cs typeface="Trebuchet MS"/>
              </a:rPr>
              <a:t>Division</a:t>
            </a:r>
            <a:endParaRPr sz="2400">
              <a:latin typeface="Trebuchet MS"/>
              <a:cs typeface="Trebuchet MS"/>
            </a:endParaRPr>
          </a:p>
          <a:p>
            <a:pPr lvl="1" marL="866775" indent="-412115">
              <a:lnSpc>
                <a:spcPct val="100000"/>
              </a:lnSpc>
              <a:buFont typeface="Arial MT"/>
              <a:buChar char="•"/>
              <a:tabLst>
                <a:tab pos="866775" algn="l"/>
                <a:tab pos="867410" algn="l"/>
              </a:tabLst>
            </a:pPr>
            <a:r>
              <a:rPr dirty="0" sz="2400" spc="5">
                <a:solidFill>
                  <a:srgbClr val="666666"/>
                </a:solidFill>
                <a:latin typeface="Trebuchet MS"/>
                <a:cs typeface="Trebuchet MS"/>
              </a:rPr>
              <a:t>Rename</a:t>
            </a:r>
            <a:endParaRPr sz="2400">
              <a:latin typeface="Trebuchet MS"/>
              <a:cs typeface="Trebuchet MS"/>
            </a:endParaRPr>
          </a:p>
          <a:p>
            <a:pPr lvl="1" marL="866775" indent="-412115">
              <a:lnSpc>
                <a:spcPct val="100000"/>
              </a:lnSpc>
              <a:buFont typeface="Arial MT"/>
              <a:buChar char="•"/>
              <a:tabLst>
                <a:tab pos="866775" algn="l"/>
                <a:tab pos="867410" algn="l"/>
              </a:tabLst>
            </a:pPr>
            <a:r>
              <a:rPr dirty="0" sz="2400" spc="40">
                <a:solidFill>
                  <a:srgbClr val="666666"/>
                </a:solidFill>
                <a:latin typeface="Trebuchet MS"/>
                <a:cs typeface="Trebuchet MS"/>
              </a:rPr>
              <a:t>Aggregate</a:t>
            </a:r>
            <a:r>
              <a:rPr dirty="0" sz="2400" spc="-1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666666"/>
                </a:solidFill>
                <a:latin typeface="Trebuchet MS"/>
                <a:cs typeface="Trebuchet MS"/>
              </a:rPr>
              <a:t>Functions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32706"/>
            <a:ext cx="79197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60">
                <a:solidFill>
                  <a:srgbClr val="363636"/>
                </a:solidFill>
                <a:latin typeface="Arial"/>
                <a:cs typeface="Arial"/>
              </a:rPr>
              <a:t>C</a:t>
            </a:r>
            <a:r>
              <a:rPr dirty="0" cap="small" sz="3600" spc="-47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370">
                <a:solidFill>
                  <a:srgbClr val="363636"/>
                </a:solidFill>
                <a:latin typeface="Arial"/>
                <a:cs typeface="Arial"/>
              </a:rPr>
              <a:t>mbine</a:t>
            </a:r>
            <a:r>
              <a:rPr dirty="0" sz="3600" spc="-375">
                <a:solidFill>
                  <a:srgbClr val="363636"/>
                </a:solidFill>
                <a:latin typeface="Arial"/>
                <a:cs typeface="Arial"/>
              </a:rPr>
              <a:t>d</a:t>
            </a:r>
            <a:r>
              <a:rPr dirty="0" sz="360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600" spc="-125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600" spc="-114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cap="small" sz="3600" spc="-4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195">
                <a:solidFill>
                  <a:srgbClr val="363636"/>
                </a:solidFill>
                <a:latin typeface="Arial"/>
                <a:cs typeface="Arial"/>
              </a:rPr>
              <a:t>jecti</a:t>
            </a:r>
            <a:r>
              <a:rPr dirty="0" cap="small" sz="3600" spc="-4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43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60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600" spc="-520">
                <a:solidFill>
                  <a:srgbClr val="363636"/>
                </a:solidFill>
                <a:latin typeface="Arial"/>
                <a:cs typeface="Arial"/>
              </a:rPr>
              <a:t>&amp;</a:t>
            </a:r>
            <a:r>
              <a:rPr dirty="0" sz="360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600" spc="-240">
                <a:solidFill>
                  <a:srgbClr val="363636"/>
                </a:solidFill>
                <a:latin typeface="Arial"/>
                <a:cs typeface="Arial"/>
              </a:rPr>
              <a:t>Selecti</a:t>
            </a:r>
            <a:r>
              <a:rPr dirty="0" cap="small" sz="3600" spc="-4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43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60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600" spc="-34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600" spc="-20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600" spc="-170">
                <a:solidFill>
                  <a:srgbClr val="363636"/>
                </a:solidFill>
                <a:latin typeface="Arial"/>
                <a:cs typeface="Arial"/>
              </a:rPr>
              <a:t>ati</a:t>
            </a:r>
            <a:r>
              <a:rPr dirty="0" cap="small" sz="3600" spc="-4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434">
                <a:solidFill>
                  <a:srgbClr val="363636"/>
                </a:solidFill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1727" y="1519373"/>
          <a:ext cx="314007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0772" y="1299569"/>
            <a:ext cx="10749915" cy="41275"/>
            <a:chOff x="380772" y="1299569"/>
            <a:chExt cx="10749915" cy="41275"/>
          </a:xfrm>
        </p:grpSpPr>
        <p:sp>
          <p:nvSpPr>
            <p:cNvPr id="6" name="object 6"/>
            <p:cNvSpPr/>
            <p:nvPr/>
          </p:nvSpPr>
          <p:spPr>
            <a:xfrm>
              <a:off x="392202" y="1306554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2202" y="1312186"/>
              <a:ext cx="10727055" cy="6985"/>
            </a:xfrm>
            <a:custGeom>
              <a:avLst/>
              <a:gdLst/>
              <a:ahLst/>
              <a:cxnLst/>
              <a:rect l="l" t="t" r="r" b="b"/>
              <a:pathLst>
                <a:path w="10727055" h="6984">
                  <a:moveTo>
                    <a:pt x="0" y="0"/>
                  </a:moveTo>
                  <a:lnTo>
                    <a:pt x="10727054" y="0"/>
                  </a:lnTo>
                </a:path>
                <a:path w="10727055" h="6984">
                  <a:moveTo>
                    <a:pt x="0" y="6819"/>
                  </a:moveTo>
                  <a:lnTo>
                    <a:pt x="1072705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2202" y="1329197"/>
              <a:ext cx="10727055" cy="0"/>
            </a:xfrm>
            <a:custGeom>
              <a:avLst/>
              <a:gdLst/>
              <a:ahLst/>
              <a:cxnLst/>
              <a:rect l="l" t="t" r="r" b="b"/>
              <a:pathLst>
                <a:path w="10727055" h="0">
                  <a:moveTo>
                    <a:pt x="0" y="0"/>
                  </a:moveTo>
                  <a:lnTo>
                    <a:pt x="1072705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06490" y="917148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6939" y="917148"/>
            <a:ext cx="968311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5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000" spc="-80" b="1">
                <a:solidFill>
                  <a:srgbClr val="1C6FA9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anch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95" b="1">
                <a:solidFill>
                  <a:srgbClr val="1C6FA9"/>
                </a:solidFill>
                <a:latin typeface="Roboto Bk"/>
                <a:cs typeface="Roboto Bk"/>
              </a:rPr>
              <a:t>SP</a:t>
            </a:r>
            <a:r>
              <a:rPr dirty="0" sz="2000" spc="-90" b="1">
                <a:solidFill>
                  <a:srgbClr val="1C6FA9"/>
                </a:solidFill>
                <a:latin typeface="Roboto Bk"/>
                <a:cs typeface="Roboto Bk"/>
              </a:rPr>
              <a:t>I</a:t>
            </a:r>
            <a:r>
              <a:rPr dirty="0" sz="2000" spc="-3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ng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00" b="1">
                <a:solidFill>
                  <a:srgbClr val="1C6FA9"/>
                </a:solidFill>
                <a:latin typeface="Roboto Bk"/>
                <a:cs typeface="Roboto Bk"/>
              </a:rPr>
              <a:t>“CE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”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anch</a:t>
            </a:r>
            <a:r>
              <a:rPr dirty="0" sz="2000" spc="-2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5" b="1">
                <a:solidFill>
                  <a:srgbClr val="1C6FA9"/>
                </a:solidFill>
                <a:latin typeface="Roboto Bk"/>
                <a:cs typeface="Roboto Bk"/>
              </a:rPr>
              <a:t>SP</a:t>
            </a:r>
            <a:r>
              <a:rPr dirty="0" sz="2000" spc="-90" b="1">
                <a:solidFill>
                  <a:srgbClr val="1C6FA9"/>
                </a:solidFill>
                <a:latin typeface="Roboto Bk"/>
                <a:cs typeface="Roboto Bk"/>
              </a:rPr>
              <a:t>I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1C6FA9"/>
                </a:solidFill>
                <a:latin typeface="Roboto Bk"/>
                <a:cs typeface="Roboto Bk"/>
              </a:rPr>
              <a:t>i</a:t>
            </a:r>
            <a:r>
              <a:rPr dirty="0" sz="2000" spc="-135" b="1">
                <a:solidFill>
                  <a:srgbClr val="1C6FA9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225" b="1">
                <a:solidFill>
                  <a:srgbClr val="1C6FA9"/>
                </a:solidFill>
                <a:latin typeface="Roboto Bk"/>
                <a:cs typeface="Roboto Bk"/>
              </a:rPr>
              <a:t>m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1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1C6FA9"/>
                </a:solidFill>
                <a:latin typeface="Roboto Bk"/>
                <a:cs typeface="Roboto Bk"/>
              </a:rPr>
              <a:t>ľha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7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0772" y="4613569"/>
            <a:ext cx="3983354" cy="41275"/>
            <a:chOff x="380772" y="4613569"/>
            <a:chExt cx="3983354" cy="41275"/>
          </a:xfrm>
        </p:grpSpPr>
        <p:sp>
          <p:nvSpPr>
            <p:cNvPr id="12" name="object 12"/>
            <p:cNvSpPr/>
            <p:nvPr/>
          </p:nvSpPr>
          <p:spPr>
            <a:xfrm>
              <a:off x="392202" y="4620237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293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2202" y="4625868"/>
              <a:ext cx="3960495" cy="6985"/>
            </a:xfrm>
            <a:custGeom>
              <a:avLst/>
              <a:gdLst/>
              <a:ahLst/>
              <a:cxnLst/>
              <a:rect l="l" t="t" r="r" b="b"/>
              <a:pathLst>
                <a:path w="3960495" h="6985">
                  <a:moveTo>
                    <a:pt x="0" y="0"/>
                  </a:moveTo>
                  <a:lnTo>
                    <a:pt x="3960494" y="0"/>
                  </a:lnTo>
                </a:path>
                <a:path w="3960495" h="6985">
                  <a:moveTo>
                    <a:pt x="0" y="6468"/>
                  </a:moveTo>
                  <a:lnTo>
                    <a:pt x="3960494" y="6468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2202" y="4643231"/>
              <a:ext cx="3960495" cy="0"/>
            </a:xfrm>
            <a:custGeom>
              <a:avLst/>
              <a:gdLst/>
              <a:ahLst/>
              <a:cxnLst/>
              <a:rect l="l" t="t" r="r" b="b"/>
              <a:pathLst>
                <a:path w="3960495" h="0">
                  <a:moveTo>
                    <a:pt x="0" y="0"/>
                  </a:moveTo>
                  <a:lnTo>
                    <a:pt x="396049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6490" y="4240071"/>
            <a:ext cx="100203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Step-1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6518" y="4047580"/>
            <a:ext cx="3007360" cy="57912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43510" rIns="0" bIns="0" rtlCol="0" vert="horz">
            <a:spAutoFit/>
          </a:bodyPr>
          <a:lstStyle/>
          <a:p>
            <a:pPr marL="85725">
              <a:lnSpc>
                <a:spcPts val="3429"/>
              </a:lnSpc>
              <a:spcBef>
                <a:spcPts val="1130"/>
              </a:spcBef>
            </a:pPr>
            <a:r>
              <a:rPr dirty="0" baseline="15625" sz="4800" spc="-375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1600" spc="-80" i="1">
                <a:solidFill>
                  <a:srgbClr val="212121"/>
                </a:solidFill>
                <a:latin typeface="Roboto"/>
                <a:cs typeface="Roboto"/>
              </a:rPr>
              <a:t>B</a:t>
            </a:r>
            <a:r>
              <a:rPr dirty="0" sz="1600" spc="-65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600" spc="-145" i="1">
                <a:solidFill>
                  <a:srgbClr val="212121"/>
                </a:solidFill>
                <a:latin typeface="Roboto"/>
                <a:cs typeface="Roboto"/>
              </a:rPr>
              <a:t>anch=‘CE</a:t>
            </a:r>
            <a:r>
              <a:rPr dirty="0" sz="1600" spc="-70" i="1">
                <a:solidFill>
                  <a:srgbClr val="212121"/>
                </a:solidFill>
                <a:latin typeface="Roboto"/>
                <a:cs typeface="Roboto"/>
              </a:rPr>
              <a:t>’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65" i="1">
                <a:solidFill>
                  <a:srgbClr val="212121"/>
                </a:solidFill>
                <a:latin typeface="Roboto"/>
                <a:cs typeface="Roboto"/>
              </a:rPr>
              <a:t>Λ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35" i="1">
                <a:solidFill>
                  <a:srgbClr val="212121"/>
                </a:solidFill>
                <a:latin typeface="Roboto"/>
                <a:cs typeface="Roboto"/>
              </a:rPr>
              <a:t>SPI&gt;</a:t>
            </a:r>
            <a:r>
              <a:rPr dirty="0" sz="1600" spc="-140" i="1">
                <a:solidFill>
                  <a:srgbClr val="212121"/>
                </a:solidFill>
                <a:latin typeface="Roboto"/>
                <a:cs typeface="Roboto"/>
              </a:rPr>
              <a:t>7</a:t>
            </a:r>
            <a:r>
              <a:rPr dirty="0" sz="16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5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baseline="25000" sz="3000">
              <a:latin typeface="Roboto Bk"/>
              <a:cs typeface="Roboto B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48129" y="4622023"/>
            <a:ext cx="5972175" cy="41275"/>
            <a:chOff x="5648129" y="4622023"/>
            <a:chExt cx="5972175" cy="41275"/>
          </a:xfrm>
        </p:grpSpPr>
        <p:sp>
          <p:nvSpPr>
            <p:cNvPr id="18" name="object 18"/>
            <p:cNvSpPr/>
            <p:nvPr/>
          </p:nvSpPr>
          <p:spPr>
            <a:xfrm>
              <a:off x="5648129" y="4628492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293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648129" y="4634123"/>
              <a:ext cx="5972175" cy="6985"/>
            </a:xfrm>
            <a:custGeom>
              <a:avLst/>
              <a:gdLst/>
              <a:ahLst/>
              <a:cxnLst/>
              <a:rect l="l" t="t" r="r" b="b"/>
              <a:pathLst>
                <a:path w="5972175" h="6985">
                  <a:moveTo>
                    <a:pt x="0" y="0"/>
                  </a:moveTo>
                  <a:lnTo>
                    <a:pt x="5972175" y="0"/>
                  </a:lnTo>
                </a:path>
                <a:path w="5972175" h="6985">
                  <a:moveTo>
                    <a:pt x="0" y="6468"/>
                  </a:moveTo>
                  <a:lnTo>
                    <a:pt x="5972175" y="6468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48129" y="4651486"/>
              <a:ext cx="5972175" cy="0"/>
            </a:xfrm>
            <a:custGeom>
              <a:avLst/>
              <a:gdLst/>
              <a:ahLst/>
              <a:cxnLst/>
              <a:rect l="l" t="t" r="r" b="b"/>
              <a:pathLst>
                <a:path w="5972175" h="0">
                  <a:moveTo>
                    <a:pt x="0" y="0"/>
                  </a:moveTo>
                  <a:lnTo>
                    <a:pt x="597217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662417" y="4248326"/>
            <a:ext cx="100203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  <p:sp>
        <p:nvSpPr>
          <p:cNvPr id="22" name="object 22"/>
          <p:cNvSpPr txBox="1"/>
          <p:nvPr/>
        </p:nvSpPr>
        <p:spPr>
          <a:xfrm>
            <a:off x="6672446" y="4055836"/>
            <a:ext cx="5071110" cy="57912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43510" rIns="0" bIns="0" rtlCol="0" vert="horz">
            <a:spAutoFit/>
          </a:bodyPr>
          <a:lstStyle/>
          <a:p>
            <a:pPr marL="85725">
              <a:lnSpc>
                <a:spcPts val="3429"/>
              </a:lnSpc>
              <a:spcBef>
                <a:spcPts val="1130"/>
              </a:spcBef>
            </a:pPr>
            <a:r>
              <a:rPr dirty="0" baseline="15625" sz="4800" spc="-352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5625" sz="4800" spc="-97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-135" i="1">
                <a:solidFill>
                  <a:srgbClr val="212121"/>
                </a:solidFill>
                <a:latin typeface="Roboto"/>
                <a:cs typeface="Roboto"/>
              </a:rPr>
              <a:t>Name,</a:t>
            </a:r>
            <a:r>
              <a:rPr dirty="0" sz="16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10" i="1">
                <a:solidFill>
                  <a:srgbClr val="212121"/>
                </a:solidFill>
                <a:latin typeface="Roboto"/>
                <a:cs typeface="Roboto"/>
              </a:rPr>
              <a:t>Bíanch,</a:t>
            </a:r>
            <a:r>
              <a:rPr dirty="0" sz="16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35" i="1">
                <a:solidFill>
                  <a:srgbClr val="212121"/>
                </a:solidFill>
                <a:latin typeface="Roboto"/>
                <a:cs typeface="Roboto"/>
              </a:rPr>
              <a:t>SPI</a:t>
            </a:r>
            <a:r>
              <a:rPr dirty="0" sz="1600" spc="-10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202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baseline="15625" sz="4800" spc="-202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1600" spc="-135" i="1">
                <a:solidFill>
                  <a:srgbClr val="212121"/>
                </a:solidFill>
                <a:latin typeface="Roboto"/>
                <a:cs typeface="Roboto"/>
              </a:rPr>
              <a:t>Bíanch=‘CE’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65" i="1">
                <a:solidFill>
                  <a:srgbClr val="212121"/>
                </a:solidFill>
                <a:latin typeface="Roboto"/>
                <a:cs typeface="Roboto"/>
              </a:rPr>
              <a:t>Λ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35" i="1">
                <a:solidFill>
                  <a:srgbClr val="212121"/>
                </a:solidFill>
                <a:latin typeface="Roboto"/>
                <a:cs typeface="Roboto"/>
              </a:rPr>
              <a:t>SPI&gt;7</a:t>
            </a:r>
            <a:r>
              <a:rPr dirty="0" sz="16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42" b="1">
                <a:solidFill>
                  <a:srgbClr val="212121"/>
                </a:solidFill>
                <a:latin typeface="Roboto Bk"/>
                <a:cs typeface="Roboto Bk"/>
              </a:rPr>
              <a:t>(Sľudenľ))</a:t>
            </a:r>
            <a:endParaRPr baseline="25000" sz="3000">
              <a:latin typeface="Roboto Bk"/>
              <a:cs typeface="Roboto Bk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657654" y="4816296"/>
          <a:ext cx="2261870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205104"/>
                <a:gridCol w="647064"/>
                <a:gridCol w="551814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Output-2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05606" y="4808418"/>
          <a:ext cx="3140075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205104"/>
                <a:gridCol w="647064"/>
                <a:gridCol w="878839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32706"/>
            <a:ext cx="79197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60">
                <a:solidFill>
                  <a:srgbClr val="363636"/>
                </a:solidFill>
                <a:latin typeface="Arial"/>
                <a:cs typeface="Arial"/>
              </a:rPr>
              <a:t>C</a:t>
            </a:r>
            <a:r>
              <a:rPr dirty="0" cap="small" sz="3600" spc="-47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370">
                <a:solidFill>
                  <a:srgbClr val="363636"/>
                </a:solidFill>
                <a:latin typeface="Arial"/>
                <a:cs typeface="Arial"/>
              </a:rPr>
              <a:t>mbine</a:t>
            </a:r>
            <a:r>
              <a:rPr dirty="0" sz="3600" spc="-375">
                <a:solidFill>
                  <a:srgbClr val="363636"/>
                </a:solidFill>
                <a:latin typeface="Arial"/>
                <a:cs typeface="Arial"/>
              </a:rPr>
              <a:t>d</a:t>
            </a:r>
            <a:r>
              <a:rPr dirty="0" sz="360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600" spc="-125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600" spc="-114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cap="small" sz="3600" spc="-4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195">
                <a:solidFill>
                  <a:srgbClr val="363636"/>
                </a:solidFill>
                <a:latin typeface="Arial"/>
                <a:cs typeface="Arial"/>
              </a:rPr>
              <a:t>jecti</a:t>
            </a:r>
            <a:r>
              <a:rPr dirty="0" cap="small" sz="3600" spc="-4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43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60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600" spc="-520">
                <a:solidFill>
                  <a:srgbClr val="363636"/>
                </a:solidFill>
                <a:latin typeface="Arial"/>
                <a:cs typeface="Arial"/>
              </a:rPr>
              <a:t>&amp;</a:t>
            </a:r>
            <a:r>
              <a:rPr dirty="0" sz="360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600" spc="-240">
                <a:solidFill>
                  <a:srgbClr val="363636"/>
                </a:solidFill>
                <a:latin typeface="Arial"/>
                <a:cs typeface="Arial"/>
              </a:rPr>
              <a:t>Selecti</a:t>
            </a:r>
            <a:r>
              <a:rPr dirty="0" cap="small" sz="3600" spc="-4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43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60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600" spc="-34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600" spc="-20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600" spc="-170">
                <a:solidFill>
                  <a:srgbClr val="363636"/>
                </a:solidFill>
                <a:latin typeface="Arial"/>
                <a:cs typeface="Arial"/>
              </a:rPr>
              <a:t>ati</a:t>
            </a:r>
            <a:r>
              <a:rPr dirty="0" cap="small" sz="3600" spc="-4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600" spc="-434">
                <a:solidFill>
                  <a:srgbClr val="363636"/>
                </a:solidFill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1727" y="1519373"/>
          <a:ext cx="314007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80772" y="1299569"/>
            <a:ext cx="11115675" cy="41275"/>
            <a:chOff x="380772" y="1299569"/>
            <a:chExt cx="11115675" cy="41275"/>
          </a:xfrm>
        </p:grpSpPr>
        <p:sp>
          <p:nvSpPr>
            <p:cNvPr id="6" name="object 6"/>
            <p:cNvSpPr/>
            <p:nvPr/>
          </p:nvSpPr>
          <p:spPr>
            <a:xfrm>
              <a:off x="392202" y="1306554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2202" y="1312186"/>
              <a:ext cx="11092815" cy="6985"/>
            </a:xfrm>
            <a:custGeom>
              <a:avLst/>
              <a:gdLst/>
              <a:ahLst/>
              <a:cxnLst/>
              <a:rect l="l" t="t" r="r" b="b"/>
              <a:pathLst>
                <a:path w="11092815" h="6984">
                  <a:moveTo>
                    <a:pt x="0" y="0"/>
                  </a:moveTo>
                  <a:lnTo>
                    <a:pt x="11092814" y="0"/>
                  </a:lnTo>
                </a:path>
                <a:path w="11092815" h="6984">
                  <a:moveTo>
                    <a:pt x="0" y="6819"/>
                  </a:moveTo>
                  <a:lnTo>
                    <a:pt x="1109281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2202" y="1329197"/>
              <a:ext cx="11092815" cy="0"/>
            </a:xfrm>
            <a:custGeom>
              <a:avLst/>
              <a:gdLst/>
              <a:ahLst/>
              <a:cxnLst/>
              <a:rect l="l" t="t" r="r" b="b"/>
              <a:pathLst>
                <a:path w="11092815" h="0">
                  <a:moveTo>
                    <a:pt x="0" y="0"/>
                  </a:moveTo>
                  <a:lnTo>
                    <a:pt x="1109281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06490" y="917148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6939" y="917148"/>
            <a:ext cx="1010539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1C6FA9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al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ng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wiľ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ľhei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anch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eiľhe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5" b="1">
                <a:solidFill>
                  <a:srgbClr val="1C6FA9"/>
                </a:solidFill>
                <a:latin typeface="Roboto Bk"/>
                <a:cs typeface="Roboto Bk"/>
              </a:rPr>
              <a:t>“ME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”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anch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3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85" b="1">
                <a:solidFill>
                  <a:srgbClr val="1C6FA9"/>
                </a:solidFill>
                <a:latin typeface="Roboto Bk"/>
                <a:cs typeface="Roboto Bk"/>
              </a:rPr>
              <a:t>“CI</a:t>
            </a:r>
            <a:r>
              <a:rPr dirty="0" sz="2000" spc="-175" b="1">
                <a:solidFill>
                  <a:srgbClr val="1C6FA9"/>
                </a:solidFill>
                <a:latin typeface="Roboto Bk"/>
                <a:cs typeface="Roboto Bk"/>
              </a:rPr>
              <a:t>”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anc</a:t>
            </a:r>
            <a:r>
              <a:rPr dirty="0" sz="2000" spc="-100" b="1">
                <a:solidFill>
                  <a:srgbClr val="1C6FA9"/>
                </a:solidFill>
                <a:latin typeface="Roboto Bk"/>
                <a:cs typeface="Roboto Bk"/>
              </a:rPr>
              <a:t>h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0772" y="4613569"/>
            <a:ext cx="4440555" cy="41275"/>
            <a:chOff x="380772" y="4613569"/>
            <a:chExt cx="4440555" cy="41275"/>
          </a:xfrm>
        </p:grpSpPr>
        <p:sp>
          <p:nvSpPr>
            <p:cNvPr id="12" name="object 12"/>
            <p:cNvSpPr/>
            <p:nvPr/>
          </p:nvSpPr>
          <p:spPr>
            <a:xfrm>
              <a:off x="392202" y="4620237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293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2202" y="4625868"/>
              <a:ext cx="4417695" cy="6985"/>
            </a:xfrm>
            <a:custGeom>
              <a:avLst/>
              <a:gdLst/>
              <a:ahLst/>
              <a:cxnLst/>
              <a:rect l="l" t="t" r="r" b="b"/>
              <a:pathLst>
                <a:path w="4417695" h="6985">
                  <a:moveTo>
                    <a:pt x="0" y="0"/>
                  </a:moveTo>
                  <a:lnTo>
                    <a:pt x="4417694" y="0"/>
                  </a:lnTo>
                </a:path>
                <a:path w="4417695" h="6985">
                  <a:moveTo>
                    <a:pt x="0" y="6468"/>
                  </a:moveTo>
                  <a:lnTo>
                    <a:pt x="4417694" y="6468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2202" y="4643231"/>
              <a:ext cx="4417695" cy="0"/>
            </a:xfrm>
            <a:custGeom>
              <a:avLst/>
              <a:gdLst/>
              <a:ahLst/>
              <a:cxnLst/>
              <a:rect l="l" t="t" r="r" b="b"/>
              <a:pathLst>
                <a:path w="4417695" h="0">
                  <a:moveTo>
                    <a:pt x="0" y="0"/>
                  </a:moveTo>
                  <a:lnTo>
                    <a:pt x="441769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6490" y="4240071"/>
            <a:ext cx="100203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Step-1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6518" y="4047580"/>
            <a:ext cx="3534410" cy="57912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43510" rIns="0" bIns="0" rtlCol="0" vert="horz">
            <a:spAutoFit/>
          </a:bodyPr>
          <a:lstStyle/>
          <a:p>
            <a:pPr marL="85725">
              <a:lnSpc>
                <a:spcPts val="3429"/>
              </a:lnSpc>
              <a:spcBef>
                <a:spcPts val="1130"/>
              </a:spcBef>
            </a:pPr>
            <a:r>
              <a:rPr dirty="0" baseline="15625" sz="4800" spc="-375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1600" spc="-80" i="1">
                <a:solidFill>
                  <a:srgbClr val="212121"/>
                </a:solidFill>
                <a:latin typeface="Roboto"/>
                <a:cs typeface="Roboto"/>
              </a:rPr>
              <a:t>B</a:t>
            </a:r>
            <a:r>
              <a:rPr dirty="0" sz="1600" spc="-65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600" spc="-155" i="1">
                <a:solidFill>
                  <a:srgbClr val="212121"/>
                </a:solidFill>
                <a:latin typeface="Roboto"/>
                <a:cs typeface="Roboto"/>
              </a:rPr>
              <a:t>anch=‘ME</a:t>
            </a:r>
            <a:r>
              <a:rPr dirty="0" sz="1600" spc="-70" i="1">
                <a:solidFill>
                  <a:srgbClr val="212121"/>
                </a:solidFill>
                <a:latin typeface="Roboto"/>
                <a:cs typeface="Roboto"/>
              </a:rPr>
              <a:t>’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45" i="1">
                <a:solidFill>
                  <a:srgbClr val="212121"/>
                </a:solidFill>
                <a:latin typeface="Roboto"/>
                <a:cs typeface="Roboto"/>
              </a:rPr>
              <a:t>V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80" i="1">
                <a:solidFill>
                  <a:srgbClr val="212121"/>
                </a:solidFill>
                <a:latin typeface="Roboto"/>
                <a:cs typeface="Roboto"/>
              </a:rPr>
              <a:t>B</a:t>
            </a:r>
            <a:r>
              <a:rPr dirty="0" sz="1600" spc="-65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600" spc="-140" i="1">
                <a:solidFill>
                  <a:srgbClr val="212121"/>
                </a:solidFill>
                <a:latin typeface="Roboto"/>
                <a:cs typeface="Roboto"/>
              </a:rPr>
              <a:t>anch=‘CI</a:t>
            </a:r>
            <a:r>
              <a:rPr dirty="0" sz="1600" spc="-70" i="1">
                <a:solidFill>
                  <a:srgbClr val="212121"/>
                </a:solidFill>
                <a:latin typeface="Roboto"/>
                <a:cs typeface="Roboto"/>
              </a:rPr>
              <a:t>’</a:t>
            </a:r>
            <a:r>
              <a:rPr dirty="0" sz="16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6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5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baseline="25000" sz="3000">
              <a:latin typeface="Roboto Bk"/>
              <a:cs typeface="Roboto B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25303" y="4622023"/>
            <a:ext cx="6155055" cy="41275"/>
            <a:chOff x="5525303" y="4622023"/>
            <a:chExt cx="6155055" cy="41275"/>
          </a:xfrm>
        </p:grpSpPr>
        <p:sp>
          <p:nvSpPr>
            <p:cNvPr id="18" name="object 18"/>
            <p:cNvSpPr/>
            <p:nvPr/>
          </p:nvSpPr>
          <p:spPr>
            <a:xfrm>
              <a:off x="5525303" y="4628492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293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25303" y="4634123"/>
              <a:ext cx="6155055" cy="6985"/>
            </a:xfrm>
            <a:custGeom>
              <a:avLst/>
              <a:gdLst/>
              <a:ahLst/>
              <a:cxnLst/>
              <a:rect l="l" t="t" r="r" b="b"/>
              <a:pathLst>
                <a:path w="6155055" h="6985">
                  <a:moveTo>
                    <a:pt x="0" y="0"/>
                  </a:moveTo>
                  <a:lnTo>
                    <a:pt x="6155054" y="0"/>
                  </a:lnTo>
                </a:path>
                <a:path w="6155055" h="6985">
                  <a:moveTo>
                    <a:pt x="0" y="6468"/>
                  </a:moveTo>
                  <a:lnTo>
                    <a:pt x="6155054" y="6468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25303" y="4651486"/>
              <a:ext cx="6155055" cy="0"/>
            </a:xfrm>
            <a:custGeom>
              <a:avLst/>
              <a:gdLst/>
              <a:ahLst/>
              <a:cxnLst/>
              <a:rect l="l" t="t" r="r" b="b"/>
              <a:pathLst>
                <a:path w="6155055" h="0">
                  <a:moveTo>
                    <a:pt x="0" y="0"/>
                  </a:moveTo>
                  <a:lnTo>
                    <a:pt x="615505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539590" y="4248326"/>
            <a:ext cx="100203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  <p:sp>
        <p:nvSpPr>
          <p:cNvPr id="22" name="object 22"/>
          <p:cNvSpPr txBox="1"/>
          <p:nvPr/>
        </p:nvSpPr>
        <p:spPr>
          <a:xfrm>
            <a:off x="6549619" y="4055836"/>
            <a:ext cx="5191760" cy="57912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43510" rIns="0" bIns="0" rtlCol="0" vert="horz">
            <a:spAutoFit/>
          </a:bodyPr>
          <a:lstStyle/>
          <a:p>
            <a:pPr marL="85725">
              <a:lnSpc>
                <a:spcPts val="3429"/>
              </a:lnSpc>
              <a:spcBef>
                <a:spcPts val="1130"/>
              </a:spcBef>
            </a:pPr>
            <a:r>
              <a:rPr dirty="0" baseline="15625" sz="4800" spc="-352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5625" sz="4800" spc="-97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-16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600" spc="-50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6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80" i="1">
                <a:solidFill>
                  <a:srgbClr val="212121"/>
                </a:solidFill>
                <a:latin typeface="Roboto"/>
                <a:cs typeface="Roboto"/>
              </a:rPr>
              <a:t>B</a:t>
            </a:r>
            <a:r>
              <a:rPr dirty="0" sz="1600" spc="-65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600" spc="-150" i="1">
                <a:solidFill>
                  <a:srgbClr val="212121"/>
                </a:solidFill>
                <a:latin typeface="Roboto"/>
                <a:cs typeface="Roboto"/>
              </a:rPr>
              <a:t>anc</a:t>
            </a:r>
            <a:r>
              <a:rPr dirty="0" sz="1600" spc="-150" i="1">
                <a:solidFill>
                  <a:srgbClr val="212121"/>
                </a:solidFill>
                <a:latin typeface="Roboto"/>
                <a:cs typeface="Roboto"/>
              </a:rPr>
              <a:t>h</a:t>
            </a:r>
            <a:r>
              <a:rPr dirty="0" sz="1600" spc="1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3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baseline="15625" sz="4800" spc="-375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1600" spc="-80" i="1">
                <a:solidFill>
                  <a:srgbClr val="212121"/>
                </a:solidFill>
                <a:latin typeface="Roboto"/>
                <a:cs typeface="Roboto"/>
              </a:rPr>
              <a:t>B</a:t>
            </a:r>
            <a:r>
              <a:rPr dirty="0" sz="1600" spc="-65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600" spc="-155" i="1">
                <a:solidFill>
                  <a:srgbClr val="212121"/>
                </a:solidFill>
                <a:latin typeface="Roboto"/>
                <a:cs typeface="Roboto"/>
              </a:rPr>
              <a:t>anch=‘ME</a:t>
            </a:r>
            <a:r>
              <a:rPr dirty="0" sz="1600" spc="-70" i="1">
                <a:solidFill>
                  <a:srgbClr val="212121"/>
                </a:solidFill>
                <a:latin typeface="Roboto"/>
                <a:cs typeface="Roboto"/>
              </a:rPr>
              <a:t>’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45" i="1">
                <a:solidFill>
                  <a:srgbClr val="212121"/>
                </a:solidFill>
                <a:latin typeface="Roboto"/>
                <a:cs typeface="Roboto"/>
              </a:rPr>
              <a:t>V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80" i="1">
                <a:solidFill>
                  <a:srgbClr val="212121"/>
                </a:solidFill>
                <a:latin typeface="Roboto"/>
                <a:cs typeface="Roboto"/>
              </a:rPr>
              <a:t>B</a:t>
            </a:r>
            <a:r>
              <a:rPr dirty="0" sz="1600" spc="-65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600" spc="-140" i="1">
                <a:solidFill>
                  <a:srgbClr val="212121"/>
                </a:solidFill>
                <a:latin typeface="Roboto"/>
                <a:cs typeface="Roboto"/>
              </a:rPr>
              <a:t>anch=‘CI</a:t>
            </a:r>
            <a:r>
              <a:rPr dirty="0" sz="1600" spc="-70" i="1">
                <a:solidFill>
                  <a:srgbClr val="212121"/>
                </a:solidFill>
                <a:latin typeface="Roboto"/>
                <a:cs typeface="Roboto"/>
              </a:rPr>
              <a:t>’</a:t>
            </a:r>
            <a:r>
              <a:rPr dirty="0" sz="16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42" b="1">
                <a:solidFill>
                  <a:srgbClr val="212121"/>
                </a:solidFill>
                <a:latin typeface="Roboto Bk"/>
                <a:cs typeface="Roboto Bk"/>
              </a:rPr>
              <a:t>(Sľudenľ))</a:t>
            </a:r>
            <a:endParaRPr baseline="25000" sz="3000">
              <a:latin typeface="Roboto Bk"/>
              <a:cs typeface="Roboto Bk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534828" y="4816296"/>
          <a:ext cx="1710689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205104"/>
                <a:gridCol w="647064"/>
              </a:tblGrid>
              <a:tr h="365749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Output-2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05606" y="4808418"/>
          <a:ext cx="314007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205104"/>
                <a:gridCol w="647064"/>
                <a:gridCol w="878839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148209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75">
                <a:solidFill>
                  <a:srgbClr val="363636"/>
                </a:solidFill>
                <a:latin typeface="Arial"/>
                <a:cs typeface="Arial"/>
              </a:rPr>
              <a:t>Exeícise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50644" y="846458"/>
          <a:ext cx="3060700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02945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6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Haísh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Puniľ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4191" y="806792"/>
            <a:ext cx="11941175" cy="52203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7825" indent="-295910">
              <a:lnSpc>
                <a:spcPct val="100000"/>
              </a:lnSpc>
              <a:spcBef>
                <a:spcPts val="420"/>
              </a:spcBef>
              <a:buClr>
                <a:srgbClr val="B84742"/>
              </a:buClr>
              <a:buFont typeface="Segoe UI Symbol"/>
              <a:buChar char="□"/>
              <a:tabLst>
                <a:tab pos="377825" algn="l"/>
              </a:tabLst>
            </a:pP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Wíiľe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cap="small" sz="24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wn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nal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algebía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400" spc="-6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ľable.</a:t>
            </a:r>
            <a:endParaRPr sz="2400">
              <a:latin typeface="Roboto Bk"/>
              <a:cs typeface="Roboto Bk"/>
            </a:endParaRPr>
          </a:p>
          <a:p>
            <a:pPr lvl="1" marL="922019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922019" algn="l"/>
                <a:tab pos="922655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lln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SPI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sľudenľs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ngs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0" b="1">
                <a:solidFill>
                  <a:srgbClr val="212121"/>
                </a:solidFill>
                <a:latin typeface="Roboto Bk"/>
                <a:cs typeface="Roboto Bk"/>
              </a:rPr>
              <a:t>“CE”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Bíanch.</a:t>
            </a:r>
            <a:endParaRPr sz="2000">
              <a:latin typeface="Roboto Bk"/>
              <a:cs typeface="Roboto Bk"/>
            </a:endParaRPr>
          </a:p>
          <a:p>
            <a:pPr lvl="1" marL="922019" marR="3878579" indent="-377825">
              <a:lnSpc>
                <a:spcPts val="2160"/>
              </a:lnSpc>
              <a:spcBef>
                <a:spcPts val="530"/>
              </a:spcBef>
              <a:buClr>
                <a:srgbClr val="B84742"/>
              </a:buClr>
              <a:buFont typeface="Segoe UI Symbol"/>
              <a:buChar char="□"/>
              <a:tabLst>
                <a:tab pos="922019" algn="l"/>
                <a:tab pos="922655" algn="l"/>
              </a:tabLst>
            </a:pP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Lisľ</a:t>
            </a:r>
            <a:r>
              <a:rPr dirty="0" sz="20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2000" spc="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sľudenľs</a:t>
            </a:r>
            <a:r>
              <a:rPr dirty="0" sz="2000" spc="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2000" spc="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ľheií</a:t>
            </a:r>
            <a:r>
              <a:rPr dirty="0" sz="20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Bíanch</a:t>
            </a:r>
            <a:r>
              <a:rPr dirty="0" sz="2000" spc="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se</a:t>
            </a:r>
            <a:r>
              <a:rPr dirty="0" sz="2000" spc="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SPI</a:t>
            </a:r>
            <a:r>
              <a:rPr dirty="0" sz="20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íe</a:t>
            </a:r>
            <a:r>
              <a:rPr dirty="0" sz="2000" spc="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8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ng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“CE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”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anch.</a:t>
            </a:r>
            <a:endParaRPr sz="2000">
              <a:latin typeface="Roboto Bk"/>
              <a:cs typeface="Roboto Bk"/>
            </a:endParaRPr>
          </a:p>
          <a:p>
            <a:pPr lvl="1" marL="922019" marR="3871595" indent="-377825">
              <a:lnSpc>
                <a:spcPts val="2160"/>
              </a:lnSpc>
              <a:spcBef>
                <a:spcPts val="500"/>
              </a:spcBef>
              <a:buClr>
                <a:srgbClr val="B84742"/>
              </a:buClr>
              <a:buFont typeface="Segoe UI Symbol"/>
              <a:buChar char="□"/>
              <a:tabLst>
                <a:tab pos="922019" algn="l"/>
                <a:tab pos="922655" algn="l"/>
              </a:tabLst>
            </a:pP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Lisľ</a:t>
            </a:r>
            <a:r>
              <a:rPr dirty="0" sz="20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20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sľudenľs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al</a:t>
            </a:r>
            <a:r>
              <a:rPr dirty="0" cap="small" sz="20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ng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20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ľheií</a:t>
            </a:r>
            <a:r>
              <a:rPr dirty="0" sz="20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Bíanch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SPI</a:t>
            </a:r>
            <a:r>
              <a:rPr dirty="0" sz="20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ngs </a:t>
            </a:r>
            <a:r>
              <a:rPr dirty="0" sz="2000" spc="-4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eiľhe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“CE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”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5" b="1">
                <a:solidFill>
                  <a:srgbClr val="212121"/>
                </a:solidFill>
                <a:latin typeface="Roboto Bk"/>
                <a:cs typeface="Roboto Bk"/>
              </a:rPr>
              <a:t>“ME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”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anch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vin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5" b="1">
                <a:solidFill>
                  <a:srgbClr val="212121"/>
                </a:solidFill>
                <a:latin typeface="Roboto Bk"/>
                <a:cs typeface="Roboto Bk"/>
              </a:rPr>
              <a:t>SP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ľha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8.</a:t>
            </a:r>
            <a:endParaRPr sz="2000">
              <a:latin typeface="Roboto Bk"/>
              <a:cs typeface="Roboto Bk"/>
            </a:endParaRPr>
          </a:p>
          <a:p>
            <a:pPr lvl="1" marL="922019" indent="-378460">
              <a:lnSpc>
                <a:spcPts val="2280"/>
              </a:lnSpc>
              <a:spcBef>
                <a:spcPts val="229"/>
              </a:spcBef>
              <a:buClr>
                <a:srgbClr val="B84742"/>
              </a:buClr>
              <a:buFont typeface="Segoe UI Symbol"/>
              <a:buChar char="□"/>
              <a:tabLst>
                <a:tab pos="922019" algn="l"/>
                <a:tab pos="922655" algn="l"/>
                <a:tab pos="1781175" algn="l"/>
                <a:tab pos="2229485" algn="l"/>
                <a:tab pos="2950210" algn="l"/>
                <a:tab pos="3289935" algn="l"/>
                <a:tab pos="4295140" algn="l"/>
                <a:tab pos="4846955" algn="l"/>
                <a:tab pos="5429885" algn="l"/>
                <a:tab pos="6257925" algn="l"/>
                <a:tab pos="6944359" algn="l"/>
                <a:tab pos="7724775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	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	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Name	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	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sľudenľs	wiľh	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ľheií	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Bíanch	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name	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se	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SPI</a:t>
            </a:r>
            <a:endParaRPr sz="2000">
              <a:latin typeface="Roboto Bk"/>
              <a:cs typeface="Roboto Bk"/>
            </a:endParaRPr>
          </a:p>
          <a:p>
            <a:pPr marL="12700">
              <a:lnSpc>
                <a:spcPts val="2280"/>
              </a:lnSpc>
              <a:tabLst>
                <a:tab pos="922019" algn="l"/>
                <a:tab pos="11927840" algn="l"/>
              </a:tabLst>
            </a:pPr>
            <a:r>
              <a:rPr dirty="0" u="heavy" sz="2000">
                <a:solidFill>
                  <a:srgbClr val="212121"/>
                </a:solidFill>
                <a:uFill>
                  <a:solidFill>
                    <a:srgbClr val="575757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2000" spc="-100" b="1">
                <a:solidFill>
                  <a:srgbClr val="212121"/>
                </a:solidFill>
                <a:uFill>
                  <a:solidFill>
                    <a:srgbClr val="575757"/>
                  </a:solidFill>
                </a:uFill>
                <a:latin typeface="Roboto Bk"/>
                <a:cs typeface="Roboto Bk"/>
              </a:rPr>
              <a:t>beľwee</a:t>
            </a:r>
            <a:r>
              <a:rPr dirty="0" u="heavy" sz="2000" spc="-160" b="1">
                <a:solidFill>
                  <a:srgbClr val="212121"/>
                </a:solidFill>
                <a:uFill>
                  <a:solidFill>
                    <a:srgbClr val="575757"/>
                  </a:solidFill>
                </a:uFill>
                <a:latin typeface="Roboto Bk"/>
                <a:cs typeface="Roboto Bk"/>
              </a:rPr>
              <a:t>n</a:t>
            </a:r>
            <a:r>
              <a:rPr dirty="0" u="heavy" sz="2000" spc="-45" b="1">
                <a:solidFill>
                  <a:srgbClr val="212121"/>
                </a:solidFill>
                <a:uFill>
                  <a:solidFill>
                    <a:srgbClr val="575757"/>
                  </a:solidFill>
                </a:uFill>
                <a:latin typeface="Roboto Bk"/>
                <a:cs typeface="Roboto Bk"/>
              </a:rPr>
              <a:t> </a:t>
            </a:r>
            <a:r>
              <a:rPr dirty="0" u="heavy" sz="2000" spc="-175" b="1">
                <a:solidFill>
                  <a:srgbClr val="212121"/>
                </a:solidFill>
                <a:uFill>
                  <a:solidFill>
                    <a:srgbClr val="575757"/>
                  </a:solidFill>
                </a:uFill>
                <a:latin typeface="Roboto Bk"/>
                <a:cs typeface="Roboto Bk"/>
              </a:rPr>
              <a:t>7</a:t>
            </a:r>
            <a:r>
              <a:rPr dirty="0" u="heavy" sz="2000" spc="-45" b="1">
                <a:solidFill>
                  <a:srgbClr val="212121"/>
                </a:solidFill>
                <a:uFill>
                  <a:solidFill>
                    <a:srgbClr val="575757"/>
                  </a:solidFill>
                </a:uFill>
                <a:latin typeface="Roboto Bk"/>
                <a:cs typeface="Roboto Bk"/>
              </a:rPr>
              <a:t> </a:t>
            </a:r>
            <a:r>
              <a:rPr dirty="0" u="heavy" sz="2000" spc="-130" b="1">
                <a:solidFill>
                  <a:srgbClr val="212121"/>
                </a:solidFill>
                <a:uFill>
                  <a:solidFill>
                    <a:srgbClr val="575757"/>
                  </a:solidFill>
                </a:uFill>
                <a:latin typeface="Roboto Bk"/>
                <a:cs typeface="Roboto Bk"/>
              </a:rPr>
              <a:t>an</a:t>
            </a:r>
            <a:r>
              <a:rPr dirty="0" u="heavy" sz="2000" spc="-135" b="1">
                <a:solidFill>
                  <a:srgbClr val="212121"/>
                </a:solidFill>
                <a:uFill>
                  <a:solidFill>
                    <a:srgbClr val="575757"/>
                  </a:solidFill>
                </a:uFill>
                <a:latin typeface="Roboto Bk"/>
                <a:cs typeface="Roboto Bk"/>
              </a:rPr>
              <a:t>d</a:t>
            </a:r>
            <a:r>
              <a:rPr dirty="0" u="heavy" sz="2000" spc="-45" b="1">
                <a:solidFill>
                  <a:srgbClr val="212121"/>
                </a:solidFill>
                <a:uFill>
                  <a:solidFill>
                    <a:srgbClr val="575757"/>
                  </a:solidFill>
                </a:uFill>
                <a:latin typeface="Roboto Bk"/>
                <a:cs typeface="Roboto Bk"/>
              </a:rPr>
              <a:t> </a:t>
            </a:r>
            <a:r>
              <a:rPr dirty="0" u="heavy" sz="2000" spc="-180" b="1">
                <a:solidFill>
                  <a:srgbClr val="212121"/>
                </a:solidFill>
                <a:uFill>
                  <a:solidFill>
                    <a:srgbClr val="575757"/>
                  </a:solidFill>
                </a:uFill>
                <a:latin typeface="Roboto Bk"/>
                <a:cs typeface="Roboto Bk"/>
              </a:rPr>
              <a:t>9</a:t>
            </a:r>
            <a:r>
              <a:rPr dirty="0" u="heavy" sz="2000" spc="-80" b="1">
                <a:solidFill>
                  <a:srgbClr val="212121"/>
                </a:solidFill>
                <a:uFill>
                  <a:solidFill>
                    <a:srgbClr val="575757"/>
                  </a:solidFill>
                </a:uFill>
                <a:latin typeface="Roboto Bk"/>
                <a:cs typeface="Roboto Bk"/>
              </a:rPr>
              <a:t>.</a:t>
            </a:r>
            <a:r>
              <a:rPr dirty="0" u="heavy" sz="2000" b="1">
                <a:solidFill>
                  <a:srgbClr val="212121"/>
                </a:solidFill>
                <a:uFill>
                  <a:solidFill>
                    <a:srgbClr val="575757"/>
                  </a:solidFill>
                </a:uFill>
                <a:latin typeface="Roboto Bk"/>
                <a:cs typeface="Roboto Bk"/>
              </a:rPr>
              <a:t>	</a:t>
            </a:r>
            <a:endParaRPr sz="2000">
              <a:latin typeface="Roboto Bk"/>
              <a:cs typeface="Roboto Bk"/>
            </a:endParaRPr>
          </a:p>
          <a:p>
            <a:pPr marL="377825" indent="-295910">
              <a:lnSpc>
                <a:spcPct val="100000"/>
              </a:lnSpc>
              <a:spcBef>
                <a:spcPts val="570"/>
              </a:spcBef>
              <a:buClr>
                <a:srgbClr val="B84742"/>
              </a:buClr>
              <a:buFont typeface="Segoe UI Symbol"/>
              <a:buChar char="□"/>
              <a:tabLst>
                <a:tab pos="377825" algn="l"/>
              </a:tabLst>
            </a:pP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Wíiľe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cap="small" sz="24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wn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nal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algebía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400" spc="-6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400" spc="-17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yee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ľable.</a:t>
            </a:r>
            <a:endParaRPr sz="2400">
              <a:latin typeface="Roboto Bk"/>
              <a:cs typeface="Roboto Bk"/>
            </a:endParaRPr>
          </a:p>
          <a:p>
            <a:pPr lvl="1" marL="922019" marR="3874770" indent="-377825">
              <a:lnSpc>
                <a:spcPts val="2160"/>
              </a:lnSpc>
              <a:spcBef>
                <a:spcPts val="540"/>
              </a:spcBef>
              <a:buClr>
                <a:srgbClr val="B84742"/>
              </a:buClr>
              <a:buFont typeface="Segoe UI Symbol"/>
              <a:buChar char="□"/>
              <a:tabLst>
                <a:tab pos="922019" algn="l"/>
                <a:tab pos="922655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1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yee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ng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0" b="1">
                <a:solidFill>
                  <a:srgbClr val="212121"/>
                </a:solidFill>
                <a:latin typeface="Roboto Bk"/>
                <a:cs typeface="Roboto Bk"/>
              </a:rPr>
              <a:t>“HR”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Depľ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having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salaíy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ľha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20000.</a:t>
            </a:r>
            <a:endParaRPr sz="2000">
              <a:latin typeface="Roboto Bk"/>
              <a:cs typeface="Roboto Bk"/>
            </a:endParaRPr>
          </a:p>
          <a:p>
            <a:pPr lvl="1" marL="922019" indent="-378460">
              <a:lnSpc>
                <a:spcPct val="100000"/>
              </a:lnSpc>
              <a:spcBef>
                <a:spcPts val="225"/>
              </a:spcBef>
              <a:buClr>
                <a:srgbClr val="B84742"/>
              </a:buClr>
              <a:buFont typeface="Segoe UI Symbol"/>
              <a:buChar char="□"/>
              <a:tabLst>
                <a:tab pos="922019" algn="l"/>
                <a:tab pos="922655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355" b="1">
                <a:solidFill>
                  <a:srgbClr val="212121"/>
                </a:solidFill>
                <a:latin typeface="Roboto Bk"/>
                <a:cs typeface="Roboto Bk"/>
              </a:rPr>
              <a:t>“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Admi</a:t>
            </a:r>
            <a:r>
              <a:rPr dirty="0" sz="2000" spc="-24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240" b="1">
                <a:solidFill>
                  <a:srgbClr val="212121"/>
                </a:solidFill>
                <a:latin typeface="Roboto Bk"/>
                <a:cs typeface="Roboto Bk"/>
              </a:rPr>
              <a:t>”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35" b="1">
                <a:solidFill>
                  <a:srgbClr val="212121"/>
                </a:solidFill>
                <a:latin typeface="Roboto Bk"/>
                <a:cs typeface="Roboto Bk"/>
              </a:rPr>
              <a:t>“HR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”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Depľ</a:t>
            </a:r>
            <a:r>
              <a:rPr dirty="0" sz="2000" spc="-285" b="1">
                <a:solidFill>
                  <a:srgbClr val="212121"/>
                </a:solidFill>
                <a:latin typeface="Roboto Bk"/>
                <a:cs typeface="Roboto Bk"/>
              </a:rPr>
              <a:t>’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ee.</a:t>
            </a:r>
            <a:endParaRPr sz="2000">
              <a:latin typeface="Roboto Bk"/>
              <a:cs typeface="Roboto Bk"/>
            </a:endParaRPr>
          </a:p>
          <a:p>
            <a:pPr lvl="1" marL="922019" marR="3875404" indent="-377825">
              <a:lnSpc>
                <a:spcPts val="2160"/>
              </a:lnSpc>
              <a:spcBef>
                <a:spcPts val="535"/>
              </a:spcBef>
              <a:buClr>
                <a:srgbClr val="B84742"/>
              </a:buClr>
              <a:buFont typeface="Segoe UI Symbol"/>
              <a:buChar char="□"/>
              <a:tabLst>
                <a:tab pos="922019" algn="l"/>
                <a:tab pos="922655" algn="l"/>
              </a:tabLst>
            </a:pP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Lisľ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 ľhe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yee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ľheií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Salaíy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ngs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0" b="1">
                <a:solidFill>
                  <a:srgbClr val="212121"/>
                </a:solidFill>
                <a:latin typeface="Roboto Bk"/>
                <a:cs typeface="Roboto Bk"/>
              </a:rPr>
              <a:t>“HR”</a:t>
            </a:r>
            <a:r>
              <a:rPr dirty="0" sz="2000" spc="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í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355" b="1">
                <a:solidFill>
                  <a:srgbClr val="212121"/>
                </a:solidFill>
                <a:latin typeface="Roboto Bk"/>
                <a:cs typeface="Roboto Bk"/>
              </a:rPr>
              <a:t>“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Admi</a:t>
            </a:r>
            <a:r>
              <a:rPr dirty="0" sz="2000" spc="-24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240" b="1">
                <a:solidFill>
                  <a:srgbClr val="212121"/>
                </a:solidFill>
                <a:latin typeface="Roboto Bk"/>
                <a:cs typeface="Roboto Bk"/>
              </a:rPr>
              <a:t>”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Dep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vin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sala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ľha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15000.</a:t>
            </a:r>
            <a:endParaRPr sz="2000">
              <a:latin typeface="Roboto Bk"/>
              <a:cs typeface="Roboto Bk"/>
            </a:endParaRPr>
          </a:p>
          <a:p>
            <a:pPr lvl="1" marL="922019" marR="3872229" indent="-377825">
              <a:lnSpc>
                <a:spcPts val="2160"/>
              </a:lnSpc>
              <a:spcBef>
                <a:spcPts val="500"/>
              </a:spcBef>
              <a:buClr>
                <a:srgbClr val="B84742"/>
              </a:buClr>
              <a:buFont typeface="Segoe UI Symbol"/>
              <a:buChar char="□"/>
              <a:tabLst>
                <a:tab pos="922019" algn="l"/>
                <a:tab pos="922655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yee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al</a:t>
            </a:r>
            <a:r>
              <a:rPr dirty="0" cap="small" sz="20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ng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ľheií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Depľ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salaíy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1500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0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30000.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82022" y="3442008"/>
          <a:ext cx="3308350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278129"/>
                <a:gridCol w="546735"/>
                <a:gridCol w="814705"/>
                <a:gridCol w="810259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Salaíy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Sales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Mayuí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HR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25000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Haídik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HR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15000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Admin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734039"/>
            <a:ext cx="9833610" cy="214820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93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Symb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45" b="1">
                <a:solidFill>
                  <a:srgbClr val="212121"/>
                </a:solidFill>
                <a:latin typeface="Roboto Bk"/>
                <a:cs typeface="Roboto Bk"/>
              </a:rPr>
              <a:t>X</a:t>
            </a:r>
            <a:r>
              <a:rPr dirty="0" sz="2800" spc="-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(C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ss)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2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  <a:tab pos="5394960" algn="l"/>
                <a:tab pos="5885815" algn="l"/>
              </a:tabLst>
            </a:pP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ľaľi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229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4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i="1">
                <a:solidFill>
                  <a:srgbClr val="212121"/>
                </a:solidFill>
                <a:latin typeface="Roboto"/>
                <a:cs typeface="Roboto"/>
              </a:rPr>
              <a:t>Relaīion-</a:t>
            </a:r>
            <a:r>
              <a:rPr dirty="0" sz="2400" spc="-229" i="1">
                <a:solidFill>
                  <a:srgbClr val="212121"/>
                </a:solidFill>
                <a:latin typeface="Roboto"/>
                <a:cs typeface="Roboto"/>
              </a:rPr>
              <a:t>1</a:t>
            </a:r>
            <a:r>
              <a:rPr dirty="0" sz="2400" spc="-5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75" i="1">
                <a:solidFill>
                  <a:srgbClr val="212121"/>
                </a:solidFill>
                <a:latin typeface="Roboto"/>
                <a:cs typeface="Roboto"/>
              </a:rPr>
              <a:t>(R1</a:t>
            </a:r>
            <a:r>
              <a:rPr dirty="0" sz="2400" spc="-114" i="1">
                <a:solidFill>
                  <a:srgbClr val="212121"/>
                </a:solidFill>
                <a:latin typeface="Roboto"/>
                <a:cs typeface="Roboto"/>
              </a:rPr>
              <a:t>)</a:t>
            </a:r>
            <a:r>
              <a:rPr dirty="0" sz="2400" spc="-1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X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i="1">
                <a:solidFill>
                  <a:srgbClr val="212121"/>
                </a:solidFill>
                <a:latin typeface="Roboto"/>
                <a:cs typeface="Roboto"/>
              </a:rPr>
              <a:t>Relaīion-</a:t>
            </a:r>
            <a:r>
              <a:rPr dirty="0" sz="2400" spc="-229" i="1">
                <a:solidFill>
                  <a:srgbClr val="212121"/>
                </a:solidFill>
                <a:latin typeface="Roboto"/>
                <a:cs typeface="Roboto"/>
              </a:rPr>
              <a:t>2</a:t>
            </a:r>
            <a:r>
              <a:rPr dirty="0" sz="2400" spc="-5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75" i="1">
                <a:solidFill>
                  <a:srgbClr val="212121"/>
                </a:solidFill>
                <a:latin typeface="Roboto"/>
                <a:cs typeface="Roboto"/>
              </a:rPr>
              <a:t>(R2</a:t>
            </a:r>
            <a:r>
              <a:rPr dirty="0" sz="2400" spc="-114" i="1">
                <a:solidFill>
                  <a:srgbClr val="212121"/>
                </a:solidFill>
                <a:latin typeface="Roboto"/>
                <a:cs typeface="Roboto"/>
              </a:rPr>
              <a:t>)</a:t>
            </a:r>
            <a:r>
              <a:rPr dirty="0" sz="2400" i="1">
                <a:solidFill>
                  <a:srgbClr val="212121"/>
                </a:solidFill>
                <a:latin typeface="Roboto"/>
                <a:cs typeface="Roboto"/>
              </a:rPr>
              <a:t>	</a:t>
            </a:r>
            <a:r>
              <a:rPr dirty="0" sz="2400" spc="-434" b="1">
                <a:solidFill>
                  <a:srgbClr val="575757"/>
                </a:solidFill>
                <a:latin typeface="Arial"/>
                <a:cs typeface="Arial"/>
              </a:rPr>
              <a:t>O</a:t>
            </a:r>
            <a:r>
              <a:rPr dirty="0" sz="2400" spc="-400" b="1">
                <a:solidFill>
                  <a:srgbClr val="575757"/>
                </a:solidFill>
                <a:latin typeface="Arial"/>
                <a:cs typeface="Arial"/>
              </a:rPr>
              <a:t>R</a:t>
            </a:r>
            <a:r>
              <a:rPr dirty="0" sz="2400" b="1">
                <a:solidFill>
                  <a:srgbClr val="575757"/>
                </a:solidFill>
                <a:latin typeface="Arial"/>
                <a:cs typeface="Arial"/>
              </a:rPr>
              <a:t>	</a:t>
            </a:r>
            <a:r>
              <a:rPr dirty="0" sz="2400" spc="-140" i="1">
                <a:solidFill>
                  <a:srgbClr val="212121"/>
                </a:solidFill>
                <a:latin typeface="Roboto"/>
                <a:cs typeface="Roboto"/>
              </a:rPr>
              <a:t>Algeb</a:t>
            </a:r>
            <a:r>
              <a:rPr dirty="0" sz="2400" spc="-120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2400" spc="-300" i="1">
                <a:solidFill>
                  <a:srgbClr val="212121"/>
                </a:solidFill>
                <a:latin typeface="Roboto"/>
                <a:cs typeface="Roboto"/>
              </a:rPr>
              <a:t>a-</a:t>
            </a:r>
            <a:r>
              <a:rPr dirty="0" sz="2400" spc="-330" i="1">
                <a:solidFill>
                  <a:srgbClr val="212121"/>
                </a:solidFill>
                <a:latin typeface="Roboto"/>
                <a:cs typeface="Roboto"/>
              </a:rPr>
              <a:t>1</a:t>
            </a:r>
            <a:r>
              <a:rPr dirty="0" sz="24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X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i="1">
                <a:solidFill>
                  <a:srgbClr val="212121"/>
                </a:solidFill>
                <a:latin typeface="Roboto"/>
                <a:cs typeface="Roboto"/>
              </a:rPr>
              <a:t>Algeb</a:t>
            </a:r>
            <a:r>
              <a:rPr dirty="0" sz="2400" spc="-120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2400" spc="-310" i="1">
                <a:solidFill>
                  <a:srgbClr val="212121"/>
                </a:solidFill>
                <a:latin typeface="Roboto"/>
                <a:cs typeface="Roboto"/>
              </a:rPr>
              <a:t>a-2</a:t>
            </a:r>
            <a:endParaRPr sz="2400">
              <a:latin typeface="Roboto"/>
              <a:cs typeface="Roboto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Opeíaľi</a:t>
            </a:r>
            <a:r>
              <a:rPr dirty="0" cap="small" sz="24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will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multiply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each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tuples</a:t>
            </a:r>
            <a:r>
              <a:rPr dirty="0" sz="2400" spc="-5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cap="small" sz="24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Relaľi</a:t>
            </a:r>
            <a:r>
              <a:rPr dirty="0" cap="small" sz="24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n-1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400" spc="-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each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ľuples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4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Relaľi</a:t>
            </a:r>
            <a:r>
              <a:rPr dirty="0" cap="small" sz="2400" spc="-16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n-2.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7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Resulľanľ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Relaľi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0" b="1">
                <a:solidFill>
                  <a:srgbClr val="212121"/>
                </a:solidFill>
                <a:latin typeface="Roboto Bk"/>
                <a:cs typeface="Roboto Bk"/>
              </a:rPr>
              <a:t>=</a:t>
            </a:r>
            <a:r>
              <a:rPr dirty="0" sz="2000" spc="1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5" b="1">
                <a:solidFill>
                  <a:srgbClr val="212121"/>
                </a:solidFill>
                <a:latin typeface="Roboto Bk"/>
                <a:cs typeface="Roboto Bk"/>
              </a:rPr>
              <a:t>R1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+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R2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59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Tuples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Resulľanľ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Relaľi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0" b="1">
                <a:solidFill>
                  <a:srgbClr val="212121"/>
                </a:solidFill>
                <a:latin typeface="Roboto Bk"/>
                <a:cs typeface="Roboto Bk"/>
              </a:rPr>
              <a:t>=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Tuples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5" b="1">
                <a:solidFill>
                  <a:srgbClr val="212121"/>
                </a:solidFill>
                <a:latin typeface="Roboto Bk"/>
                <a:cs typeface="Roboto Bk"/>
              </a:rPr>
              <a:t>R1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35" b="1">
                <a:solidFill>
                  <a:srgbClr val="212121"/>
                </a:solidFill>
                <a:latin typeface="Roboto Bk"/>
                <a:cs typeface="Roboto Bk"/>
              </a:rPr>
              <a:t>*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Tuples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R2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59131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Ca</a:t>
            </a:r>
            <a:r>
              <a:rPr dirty="0" sz="3400" spc="-4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0">
                <a:solidFill>
                  <a:srgbClr val="363636"/>
                </a:solidFill>
                <a:latin typeface="Arial"/>
                <a:cs typeface="Arial"/>
              </a:rPr>
              <a:t>tesia</a:t>
            </a:r>
            <a:r>
              <a:rPr dirty="0" sz="3400" spc="-31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14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400" spc="-11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350">
                <a:solidFill>
                  <a:srgbClr val="363636"/>
                </a:solidFill>
                <a:latin typeface="Arial"/>
                <a:cs typeface="Arial"/>
              </a:rPr>
              <a:t>duc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/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50">
                <a:solidFill>
                  <a:srgbClr val="363636"/>
                </a:solidFill>
                <a:latin typeface="Arial"/>
                <a:cs typeface="Arial"/>
              </a:rPr>
              <a:t>C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355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35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14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400" spc="-11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duct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4553" y="4122414"/>
            <a:ext cx="2364740" cy="1253490"/>
            <a:chOff x="504553" y="4122414"/>
            <a:chExt cx="2364740" cy="1253490"/>
          </a:xfrm>
        </p:grpSpPr>
        <p:sp>
          <p:nvSpPr>
            <p:cNvPr id="6" name="object 6"/>
            <p:cNvSpPr/>
            <p:nvPr/>
          </p:nvSpPr>
          <p:spPr>
            <a:xfrm>
              <a:off x="514066" y="4131927"/>
              <a:ext cx="2346325" cy="1234440"/>
            </a:xfrm>
            <a:custGeom>
              <a:avLst/>
              <a:gdLst/>
              <a:ahLst/>
              <a:cxnLst/>
              <a:rect l="l" t="t" r="r" b="b"/>
              <a:pathLst>
                <a:path w="2346325" h="1234439">
                  <a:moveTo>
                    <a:pt x="2345699" y="1234424"/>
                  </a:moveTo>
                  <a:lnTo>
                    <a:pt x="0" y="1234424"/>
                  </a:lnTo>
                  <a:lnTo>
                    <a:pt x="0" y="0"/>
                  </a:lnTo>
                  <a:lnTo>
                    <a:pt x="2345699" y="0"/>
                  </a:lnTo>
                  <a:lnTo>
                    <a:pt x="2345699" y="123442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81555" y="4543412"/>
              <a:ext cx="878205" cy="822960"/>
            </a:xfrm>
            <a:custGeom>
              <a:avLst/>
              <a:gdLst/>
              <a:ahLst/>
              <a:cxnLst/>
              <a:rect l="l" t="t" r="r" b="b"/>
              <a:pathLst>
                <a:path w="878205" h="822960">
                  <a:moveTo>
                    <a:pt x="878205" y="0"/>
                  </a:moveTo>
                  <a:lnTo>
                    <a:pt x="0" y="0"/>
                  </a:lnTo>
                  <a:lnTo>
                    <a:pt x="0" y="411467"/>
                  </a:lnTo>
                  <a:lnTo>
                    <a:pt x="0" y="822947"/>
                  </a:lnTo>
                  <a:lnTo>
                    <a:pt x="878205" y="822947"/>
                  </a:lnTo>
                  <a:lnTo>
                    <a:pt x="878205" y="411467"/>
                  </a:lnTo>
                  <a:lnTo>
                    <a:pt x="8782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4066" y="4127177"/>
              <a:ext cx="2346325" cy="1243965"/>
            </a:xfrm>
            <a:custGeom>
              <a:avLst/>
              <a:gdLst/>
              <a:ahLst/>
              <a:cxnLst/>
              <a:rect l="l" t="t" r="r" b="b"/>
              <a:pathLst>
                <a:path w="2346325" h="1243964">
                  <a:moveTo>
                    <a:pt x="0" y="0"/>
                  </a:moveTo>
                  <a:lnTo>
                    <a:pt x="0" y="1243924"/>
                  </a:lnTo>
                </a:path>
                <a:path w="2346325" h="1243964">
                  <a:moveTo>
                    <a:pt x="616274" y="0"/>
                  </a:moveTo>
                  <a:lnTo>
                    <a:pt x="616274" y="1243924"/>
                  </a:lnTo>
                </a:path>
                <a:path w="2346325" h="1243964">
                  <a:moveTo>
                    <a:pt x="1467499" y="0"/>
                  </a:moveTo>
                  <a:lnTo>
                    <a:pt x="1467499" y="1243924"/>
                  </a:lnTo>
                </a:path>
                <a:path w="2346325" h="1243964">
                  <a:moveTo>
                    <a:pt x="2345699" y="0"/>
                  </a:moveTo>
                  <a:lnTo>
                    <a:pt x="2345699" y="124392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28466" y="4130614"/>
              <a:ext cx="1436370" cy="0"/>
            </a:xfrm>
            <a:custGeom>
              <a:avLst/>
              <a:gdLst/>
              <a:ahLst/>
              <a:cxnLst/>
              <a:rect l="l" t="t" r="r" b="b"/>
              <a:pathLst>
                <a:path w="1436370" h="0">
                  <a:moveTo>
                    <a:pt x="0" y="0"/>
                  </a:moveTo>
                  <a:lnTo>
                    <a:pt x="1436049" y="0"/>
                  </a:lnTo>
                </a:path>
              </a:pathLst>
            </a:custGeom>
            <a:ln w="474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9316" y="4132995"/>
              <a:ext cx="2355215" cy="3810"/>
            </a:xfrm>
            <a:custGeom>
              <a:avLst/>
              <a:gdLst/>
              <a:ahLst/>
              <a:cxnLst/>
              <a:rect l="l" t="t" r="r" b="b"/>
              <a:pathLst>
                <a:path w="2355215" h="3810">
                  <a:moveTo>
                    <a:pt x="0" y="0"/>
                  </a:moveTo>
                  <a:lnTo>
                    <a:pt x="2355199" y="0"/>
                  </a:lnTo>
                </a:path>
                <a:path w="2355215" h="3810">
                  <a:moveTo>
                    <a:pt x="0" y="3449"/>
                  </a:moveTo>
                  <a:lnTo>
                    <a:pt x="2355199" y="344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9316" y="4543402"/>
              <a:ext cx="2355215" cy="822960"/>
            </a:xfrm>
            <a:custGeom>
              <a:avLst/>
              <a:gdLst/>
              <a:ahLst/>
              <a:cxnLst/>
              <a:rect l="l" t="t" r="r" b="b"/>
              <a:pathLst>
                <a:path w="2355215" h="822960">
                  <a:moveTo>
                    <a:pt x="0" y="0"/>
                  </a:moveTo>
                  <a:lnTo>
                    <a:pt x="2355199" y="0"/>
                  </a:lnTo>
                </a:path>
                <a:path w="2355215" h="822960">
                  <a:moveTo>
                    <a:pt x="0" y="411474"/>
                  </a:moveTo>
                  <a:lnTo>
                    <a:pt x="2355199" y="411474"/>
                  </a:lnTo>
                </a:path>
                <a:path w="2355215" h="822960">
                  <a:moveTo>
                    <a:pt x="0" y="822949"/>
                  </a:moveTo>
                  <a:lnTo>
                    <a:pt x="2355199" y="82294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14066" y="4132876"/>
            <a:ext cx="616585" cy="410845"/>
          </a:xfrm>
          <a:prstGeom prst="rect">
            <a:avLst/>
          </a:prstGeom>
          <a:solidFill>
            <a:srgbClr val="E7E7E7"/>
          </a:solidFill>
          <a:ln w="9524">
            <a:solidFill>
              <a:srgbClr val="7F7F7F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459"/>
              </a:spcBef>
            </a:pPr>
            <a:r>
              <a:rPr dirty="0" sz="1800" spc="-260" b="1">
                <a:solidFill>
                  <a:srgbClr val="212121"/>
                </a:solidFill>
                <a:latin typeface="Arial"/>
                <a:cs typeface="Arial"/>
              </a:rPr>
              <a:t>RN</a:t>
            </a:r>
            <a:r>
              <a:rPr dirty="0" cap="small" sz="1800" spc="-240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340" y="4132876"/>
            <a:ext cx="851535" cy="410845"/>
          </a:xfrm>
          <a:prstGeom prst="rect">
            <a:avLst/>
          </a:prstGeom>
          <a:solidFill>
            <a:srgbClr val="E7E7E7"/>
          </a:solidFill>
          <a:ln w="9524">
            <a:solidFill>
              <a:srgbClr val="7F7F7F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459"/>
              </a:spcBef>
            </a:pPr>
            <a:r>
              <a:rPr dirty="0" sz="1800" spc="-195" b="1">
                <a:solidFill>
                  <a:srgbClr val="212121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6328" y="4135789"/>
            <a:ext cx="868680" cy="403225"/>
          </a:xfrm>
          <a:prstGeom prst="rect">
            <a:avLst/>
          </a:prstGeom>
          <a:solidFill>
            <a:srgbClr val="E7E7E7"/>
          </a:solidFill>
        </p:spPr>
        <p:txBody>
          <a:bodyPr wrap="square" lIns="0" tIns="55244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434"/>
              </a:spcBef>
            </a:pPr>
            <a:r>
              <a:rPr dirty="0" sz="1800" spc="-170" b="1">
                <a:solidFill>
                  <a:srgbClr val="212121"/>
                </a:solidFill>
                <a:latin typeface="Arial"/>
                <a:cs typeface="Arial"/>
              </a:rPr>
              <a:t>Bíanch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4066" y="4543402"/>
            <a:ext cx="616585" cy="411480"/>
          </a:xfrm>
          <a:prstGeom prst="rect">
            <a:avLst/>
          </a:prstGeom>
          <a:solidFill>
            <a:srgbClr val="FFFFFF"/>
          </a:solidFill>
          <a:ln w="9524">
            <a:solidFill>
              <a:srgbClr val="7F7F7F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101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0340" y="4543402"/>
            <a:ext cx="851535" cy="411480"/>
          </a:xfrm>
          <a:prstGeom prst="rect">
            <a:avLst/>
          </a:prstGeom>
          <a:solidFill>
            <a:srgbClr val="FFFFFF"/>
          </a:solidFill>
          <a:ln w="9524">
            <a:solidFill>
              <a:srgbClr val="7F7F7F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Raju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1566" y="4543402"/>
            <a:ext cx="878205" cy="411480"/>
          </a:xfrm>
          <a:prstGeom prst="rect">
            <a:avLst/>
          </a:prstGeom>
          <a:ln w="9524">
            <a:solidFill>
              <a:srgbClr val="7F7F7F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CE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4066" y="4954877"/>
            <a:ext cx="616585" cy="411480"/>
          </a:xfrm>
          <a:prstGeom prst="rect">
            <a:avLst/>
          </a:prstGeom>
          <a:solidFill>
            <a:srgbClr val="FFFFFF"/>
          </a:solidFill>
          <a:ln w="9524">
            <a:solidFill>
              <a:srgbClr val="7F7F7F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102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0340" y="4954877"/>
            <a:ext cx="851535" cy="411480"/>
          </a:xfrm>
          <a:prstGeom prst="rect">
            <a:avLst/>
          </a:prstGeom>
          <a:solidFill>
            <a:srgbClr val="FFFFFF"/>
          </a:solidFill>
          <a:ln w="9524">
            <a:solidFill>
              <a:srgbClr val="7F7F7F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Miľesh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81566" y="4954877"/>
            <a:ext cx="878205" cy="411480"/>
          </a:xfrm>
          <a:prstGeom prst="rect">
            <a:avLst/>
          </a:prstGeom>
          <a:ln w="9524">
            <a:solidFill>
              <a:srgbClr val="7F7F7F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4066" y="3768314"/>
            <a:ext cx="914400" cy="365125"/>
          </a:xfrm>
          <a:prstGeom prst="rect">
            <a:avLst/>
          </a:prstGeom>
          <a:solidFill>
            <a:srgbClr val="C7C7C7"/>
          </a:solidFill>
          <a:ln w="9524">
            <a:solidFill>
              <a:srgbClr val="7F7F7F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5"/>
              </a:spcBef>
            </a:pPr>
            <a:r>
              <a:rPr dirty="0" sz="1800" spc="-165" b="1">
                <a:solidFill>
                  <a:srgbClr val="212121"/>
                </a:solidFill>
                <a:latin typeface="Arial"/>
                <a:cs typeface="Arial"/>
              </a:rPr>
              <a:t>Student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8348" y="3491201"/>
            <a:ext cx="6452235" cy="41275"/>
            <a:chOff x="488348" y="3491201"/>
            <a:chExt cx="6452235" cy="41275"/>
          </a:xfrm>
        </p:grpSpPr>
        <p:sp>
          <p:nvSpPr>
            <p:cNvPr id="23" name="object 23"/>
            <p:cNvSpPr/>
            <p:nvPr/>
          </p:nvSpPr>
          <p:spPr>
            <a:xfrm>
              <a:off x="499778" y="3498186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99778" y="3503818"/>
              <a:ext cx="6429375" cy="6985"/>
            </a:xfrm>
            <a:custGeom>
              <a:avLst/>
              <a:gdLst/>
              <a:ahLst/>
              <a:cxnLst/>
              <a:rect l="l" t="t" r="r" b="b"/>
              <a:pathLst>
                <a:path w="6429375" h="6985">
                  <a:moveTo>
                    <a:pt x="0" y="0"/>
                  </a:moveTo>
                  <a:lnTo>
                    <a:pt x="6429374" y="0"/>
                  </a:lnTo>
                </a:path>
                <a:path w="6429375" h="6985">
                  <a:moveTo>
                    <a:pt x="0" y="6819"/>
                  </a:moveTo>
                  <a:lnTo>
                    <a:pt x="642937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99778" y="3520829"/>
              <a:ext cx="6429375" cy="0"/>
            </a:xfrm>
            <a:custGeom>
              <a:avLst/>
              <a:gdLst/>
              <a:ahLst/>
              <a:cxnLst/>
              <a:rect l="l" t="t" r="r" b="b"/>
              <a:pathLst>
                <a:path w="6429375" h="0">
                  <a:moveTo>
                    <a:pt x="0" y="0"/>
                  </a:moveTo>
                  <a:lnTo>
                    <a:pt x="64293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14066" y="3108780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14515" y="3108780"/>
            <a:ext cx="540766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duc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Resulľ.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20965" y="3488156"/>
            <a:ext cx="3137535" cy="41275"/>
          </a:xfrm>
          <a:custGeom>
            <a:avLst/>
            <a:gdLst/>
            <a:ahLst/>
            <a:cxnLst/>
            <a:rect l="l" t="t" r="r" b="b"/>
            <a:pathLst>
              <a:path w="3137534" h="41275">
                <a:moveTo>
                  <a:pt x="3137535" y="0"/>
                </a:moveTo>
                <a:lnTo>
                  <a:pt x="0" y="0"/>
                </a:lnTo>
                <a:lnTo>
                  <a:pt x="0" y="18199"/>
                </a:lnTo>
                <a:lnTo>
                  <a:pt x="0" y="22529"/>
                </a:lnTo>
                <a:lnTo>
                  <a:pt x="0" y="40728"/>
                </a:lnTo>
                <a:lnTo>
                  <a:pt x="3137535" y="40728"/>
                </a:lnTo>
                <a:lnTo>
                  <a:pt x="3137535" y="22529"/>
                </a:lnTo>
                <a:lnTo>
                  <a:pt x="3137535" y="18199"/>
                </a:lnTo>
                <a:lnTo>
                  <a:pt x="3137535" y="0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735265" y="3114456"/>
            <a:ext cx="1002030" cy="37401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5294" y="3023566"/>
            <a:ext cx="2243455" cy="45720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2603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X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(Resulľ)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886522" y="3763551"/>
          <a:ext cx="486854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452755"/>
                <a:gridCol w="851534"/>
                <a:gridCol w="878205"/>
                <a:gridCol w="1235709"/>
                <a:gridCol w="522604"/>
              </a:tblGrid>
              <a:tr h="36456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Student.RN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Result.RN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212954" y="3772511"/>
          <a:ext cx="118173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198755"/>
                <a:gridCol w="353059"/>
              </a:tblGrid>
              <a:tr h="365749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6898259" y="4154770"/>
            <a:ext cx="1352550" cy="389255"/>
          </a:xfrm>
          <a:custGeom>
            <a:avLst/>
            <a:gdLst/>
            <a:ahLst/>
            <a:cxnLst/>
            <a:rect l="l" t="t" r="r" b="b"/>
            <a:pathLst>
              <a:path w="1352550" h="389254">
                <a:moveTo>
                  <a:pt x="0" y="64776"/>
                </a:moveTo>
                <a:lnTo>
                  <a:pt x="5090" y="39562"/>
                </a:lnTo>
                <a:lnTo>
                  <a:pt x="18972" y="18972"/>
                </a:lnTo>
                <a:lnTo>
                  <a:pt x="39561" y="5090"/>
                </a:lnTo>
                <a:lnTo>
                  <a:pt x="64775" y="0"/>
                </a:lnTo>
                <a:lnTo>
                  <a:pt x="1287579" y="0"/>
                </a:lnTo>
                <a:lnTo>
                  <a:pt x="1333382" y="18972"/>
                </a:lnTo>
                <a:lnTo>
                  <a:pt x="1352355" y="64776"/>
                </a:lnTo>
                <a:lnTo>
                  <a:pt x="1352355" y="323873"/>
                </a:lnTo>
                <a:lnTo>
                  <a:pt x="1347264" y="349087"/>
                </a:lnTo>
                <a:lnTo>
                  <a:pt x="1333382" y="369677"/>
                </a:lnTo>
                <a:lnTo>
                  <a:pt x="1312793" y="383559"/>
                </a:lnTo>
                <a:lnTo>
                  <a:pt x="1287579" y="388649"/>
                </a:lnTo>
                <a:lnTo>
                  <a:pt x="64775" y="388649"/>
                </a:lnTo>
                <a:lnTo>
                  <a:pt x="39561" y="383559"/>
                </a:lnTo>
                <a:lnTo>
                  <a:pt x="18972" y="369677"/>
                </a:lnTo>
                <a:lnTo>
                  <a:pt x="5090" y="349087"/>
                </a:lnTo>
                <a:lnTo>
                  <a:pt x="0" y="323873"/>
                </a:lnTo>
                <a:lnTo>
                  <a:pt x="0" y="64776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989119" y="4154770"/>
            <a:ext cx="1238250" cy="389255"/>
          </a:xfrm>
          <a:custGeom>
            <a:avLst/>
            <a:gdLst/>
            <a:ahLst/>
            <a:cxnLst/>
            <a:rect l="l" t="t" r="r" b="b"/>
            <a:pathLst>
              <a:path w="1238250" h="389254">
                <a:moveTo>
                  <a:pt x="0" y="64776"/>
                </a:moveTo>
                <a:lnTo>
                  <a:pt x="5090" y="39562"/>
                </a:lnTo>
                <a:lnTo>
                  <a:pt x="18972" y="18972"/>
                </a:lnTo>
                <a:lnTo>
                  <a:pt x="39562" y="5090"/>
                </a:lnTo>
                <a:lnTo>
                  <a:pt x="64775" y="0"/>
                </a:lnTo>
                <a:lnTo>
                  <a:pt x="1173473" y="0"/>
                </a:lnTo>
                <a:lnTo>
                  <a:pt x="1219277" y="18972"/>
                </a:lnTo>
                <a:lnTo>
                  <a:pt x="1238249" y="64776"/>
                </a:lnTo>
                <a:lnTo>
                  <a:pt x="1238249" y="323873"/>
                </a:lnTo>
                <a:lnTo>
                  <a:pt x="1233159" y="349087"/>
                </a:lnTo>
                <a:lnTo>
                  <a:pt x="1219277" y="369677"/>
                </a:lnTo>
                <a:lnTo>
                  <a:pt x="1198687" y="383559"/>
                </a:lnTo>
                <a:lnTo>
                  <a:pt x="1173473" y="388649"/>
                </a:lnTo>
                <a:lnTo>
                  <a:pt x="64775" y="388649"/>
                </a:lnTo>
                <a:lnTo>
                  <a:pt x="39562" y="383559"/>
                </a:lnTo>
                <a:lnTo>
                  <a:pt x="18972" y="369677"/>
                </a:lnTo>
                <a:lnTo>
                  <a:pt x="5090" y="349087"/>
                </a:lnTo>
                <a:lnTo>
                  <a:pt x="0" y="323873"/>
                </a:lnTo>
                <a:lnTo>
                  <a:pt x="0" y="64776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5" name="object 35"/>
          <p:cNvGrpSpPr/>
          <p:nvPr/>
        </p:nvGrpSpPr>
        <p:grpSpPr>
          <a:xfrm>
            <a:off x="468167" y="4727492"/>
            <a:ext cx="6159500" cy="1662430"/>
            <a:chOff x="468167" y="4727492"/>
            <a:chExt cx="6159500" cy="1662430"/>
          </a:xfrm>
        </p:grpSpPr>
        <p:sp>
          <p:nvSpPr>
            <p:cNvPr id="36" name="object 36"/>
            <p:cNvSpPr/>
            <p:nvPr/>
          </p:nvSpPr>
          <p:spPr>
            <a:xfrm>
              <a:off x="2844457" y="4788977"/>
              <a:ext cx="1191260" cy="0"/>
            </a:xfrm>
            <a:custGeom>
              <a:avLst/>
              <a:gdLst/>
              <a:ahLst/>
              <a:cxnLst/>
              <a:rect l="l" t="t" r="r" b="b"/>
              <a:pathLst>
                <a:path w="1191260" h="0">
                  <a:moveTo>
                    <a:pt x="0" y="0"/>
                  </a:moveTo>
                  <a:lnTo>
                    <a:pt x="1190877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1048" y="4727492"/>
              <a:ext cx="158250" cy="12297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33154" y="5116637"/>
              <a:ext cx="1191260" cy="0"/>
            </a:xfrm>
            <a:custGeom>
              <a:avLst/>
              <a:gdLst/>
              <a:ahLst/>
              <a:cxnLst/>
              <a:rect l="l" t="t" r="r" b="b"/>
              <a:pathLst>
                <a:path w="1191260" h="0">
                  <a:moveTo>
                    <a:pt x="0" y="0"/>
                  </a:moveTo>
                  <a:lnTo>
                    <a:pt x="1190877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745" y="5055151"/>
              <a:ext cx="158251" cy="12297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844457" y="4788977"/>
              <a:ext cx="1195705" cy="287655"/>
            </a:xfrm>
            <a:custGeom>
              <a:avLst/>
              <a:gdLst/>
              <a:ahLst/>
              <a:cxnLst/>
              <a:rect l="l" t="t" r="r" b="b"/>
              <a:pathLst>
                <a:path w="1195704" h="287654">
                  <a:moveTo>
                    <a:pt x="0" y="0"/>
                  </a:moveTo>
                  <a:lnTo>
                    <a:pt x="1195631" y="287566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4764" y="5016367"/>
              <a:ext cx="165692" cy="12035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833154" y="4828758"/>
              <a:ext cx="1207135" cy="288290"/>
            </a:xfrm>
            <a:custGeom>
              <a:avLst/>
              <a:gdLst/>
              <a:ahLst/>
              <a:cxnLst/>
              <a:rect l="l" t="t" r="r" b="b"/>
              <a:pathLst>
                <a:path w="1207135" h="288289">
                  <a:moveTo>
                    <a:pt x="0" y="287878"/>
                  </a:moveTo>
                  <a:lnTo>
                    <a:pt x="1206859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4776" y="4768561"/>
              <a:ext cx="165663" cy="12039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72929" y="5512412"/>
              <a:ext cx="6149975" cy="873125"/>
            </a:xfrm>
            <a:custGeom>
              <a:avLst/>
              <a:gdLst/>
              <a:ahLst/>
              <a:cxnLst/>
              <a:rect l="l" t="t" r="r" b="b"/>
              <a:pathLst>
                <a:path w="6149975" h="873125">
                  <a:moveTo>
                    <a:pt x="0" y="509015"/>
                  </a:moveTo>
                  <a:lnTo>
                    <a:pt x="0" y="145432"/>
                  </a:lnTo>
                  <a:lnTo>
                    <a:pt x="7414" y="99464"/>
                  </a:lnTo>
                  <a:lnTo>
                    <a:pt x="28060" y="59542"/>
                  </a:lnTo>
                  <a:lnTo>
                    <a:pt x="59542" y="28060"/>
                  </a:lnTo>
                  <a:lnTo>
                    <a:pt x="99465" y="7414"/>
                  </a:lnTo>
                  <a:lnTo>
                    <a:pt x="145433" y="0"/>
                  </a:lnTo>
                  <a:lnTo>
                    <a:pt x="6004109" y="0"/>
                  </a:lnTo>
                  <a:lnTo>
                    <a:pt x="6059764" y="11070"/>
                  </a:lnTo>
                  <a:lnTo>
                    <a:pt x="6106946" y="42596"/>
                  </a:lnTo>
                  <a:lnTo>
                    <a:pt x="6138472" y="89778"/>
                  </a:lnTo>
                  <a:lnTo>
                    <a:pt x="6149542" y="145432"/>
                  </a:lnTo>
                  <a:lnTo>
                    <a:pt x="6149542" y="472320"/>
                  </a:lnTo>
                  <a:lnTo>
                    <a:pt x="39972" y="472320"/>
                  </a:lnTo>
                  <a:lnTo>
                    <a:pt x="0" y="509015"/>
                  </a:lnTo>
                  <a:close/>
                </a:path>
                <a:path w="6149975" h="873125">
                  <a:moveTo>
                    <a:pt x="6004109" y="872598"/>
                  </a:moveTo>
                  <a:lnTo>
                    <a:pt x="145433" y="872598"/>
                  </a:lnTo>
                  <a:lnTo>
                    <a:pt x="99465" y="865184"/>
                  </a:lnTo>
                  <a:lnTo>
                    <a:pt x="59542" y="844538"/>
                  </a:lnTo>
                  <a:lnTo>
                    <a:pt x="28060" y="813056"/>
                  </a:lnTo>
                  <a:lnTo>
                    <a:pt x="7414" y="773134"/>
                  </a:lnTo>
                  <a:lnTo>
                    <a:pt x="0" y="727165"/>
                  </a:lnTo>
                  <a:lnTo>
                    <a:pt x="39972" y="472320"/>
                  </a:lnTo>
                  <a:lnTo>
                    <a:pt x="6149542" y="472320"/>
                  </a:lnTo>
                  <a:lnTo>
                    <a:pt x="6149542" y="727165"/>
                  </a:lnTo>
                  <a:lnTo>
                    <a:pt x="6142128" y="773134"/>
                  </a:lnTo>
                  <a:lnTo>
                    <a:pt x="6121482" y="813056"/>
                  </a:lnTo>
                  <a:lnTo>
                    <a:pt x="6090000" y="844538"/>
                  </a:lnTo>
                  <a:lnTo>
                    <a:pt x="6050077" y="865184"/>
                  </a:lnTo>
                  <a:lnTo>
                    <a:pt x="6004109" y="872598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72929" y="5512412"/>
              <a:ext cx="6149975" cy="873125"/>
            </a:xfrm>
            <a:custGeom>
              <a:avLst/>
              <a:gdLst/>
              <a:ahLst/>
              <a:cxnLst/>
              <a:rect l="l" t="t" r="r" b="b"/>
              <a:pathLst>
                <a:path w="6149975" h="873125">
                  <a:moveTo>
                    <a:pt x="0" y="145432"/>
                  </a:moveTo>
                  <a:lnTo>
                    <a:pt x="7414" y="99464"/>
                  </a:lnTo>
                  <a:lnTo>
                    <a:pt x="28060" y="59542"/>
                  </a:lnTo>
                  <a:lnTo>
                    <a:pt x="59542" y="28060"/>
                  </a:lnTo>
                  <a:lnTo>
                    <a:pt x="99465" y="7414"/>
                  </a:lnTo>
                  <a:lnTo>
                    <a:pt x="145433" y="0"/>
                  </a:lnTo>
                  <a:lnTo>
                    <a:pt x="1024923" y="0"/>
                  </a:lnTo>
                  <a:lnTo>
                    <a:pt x="2562309" y="0"/>
                  </a:lnTo>
                  <a:lnTo>
                    <a:pt x="6004109" y="0"/>
                  </a:lnTo>
                  <a:lnTo>
                    <a:pt x="6032614" y="2820"/>
                  </a:lnTo>
                  <a:lnTo>
                    <a:pt x="6084796" y="24434"/>
                  </a:lnTo>
                  <a:lnTo>
                    <a:pt x="6125108" y="64746"/>
                  </a:lnTo>
                  <a:lnTo>
                    <a:pt x="6146722" y="116928"/>
                  </a:lnTo>
                  <a:lnTo>
                    <a:pt x="6149542" y="145432"/>
                  </a:lnTo>
                  <a:lnTo>
                    <a:pt x="6149542" y="509015"/>
                  </a:lnTo>
                  <a:lnTo>
                    <a:pt x="6149542" y="727165"/>
                  </a:lnTo>
                  <a:lnTo>
                    <a:pt x="6142128" y="773134"/>
                  </a:lnTo>
                  <a:lnTo>
                    <a:pt x="6121482" y="813056"/>
                  </a:lnTo>
                  <a:lnTo>
                    <a:pt x="6090000" y="844538"/>
                  </a:lnTo>
                  <a:lnTo>
                    <a:pt x="6050077" y="865184"/>
                  </a:lnTo>
                  <a:lnTo>
                    <a:pt x="6004109" y="872598"/>
                  </a:lnTo>
                  <a:lnTo>
                    <a:pt x="2562309" y="872598"/>
                  </a:lnTo>
                  <a:lnTo>
                    <a:pt x="1024923" y="872598"/>
                  </a:lnTo>
                  <a:lnTo>
                    <a:pt x="145433" y="872598"/>
                  </a:lnTo>
                  <a:lnTo>
                    <a:pt x="99465" y="865184"/>
                  </a:lnTo>
                  <a:lnTo>
                    <a:pt x="59542" y="844538"/>
                  </a:lnTo>
                  <a:lnTo>
                    <a:pt x="28060" y="813056"/>
                  </a:lnTo>
                  <a:lnTo>
                    <a:pt x="7414" y="773134"/>
                  </a:lnTo>
                  <a:lnTo>
                    <a:pt x="0" y="727165"/>
                  </a:lnTo>
                  <a:lnTo>
                    <a:pt x="39972" y="472320"/>
                  </a:lnTo>
                  <a:lnTo>
                    <a:pt x="0" y="509015"/>
                  </a:lnTo>
                  <a:lnTo>
                    <a:pt x="0" y="145432"/>
                  </a:lnTo>
                  <a:close/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42525" y="5652548"/>
            <a:ext cx="57461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If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175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90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aľľíibuľe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wiľ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sam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1800" spc="-2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can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disľinguishe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1800" spc="-18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mbin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18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7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1800" spc="-95" b="1">
                <a:solidFill>
                  <a:srgbClr val="B84742"/>
                </a:solidFill>
                <a:latin typeface="Arial"/>
                <a:cs typeface="Arial"/>
              </a:rPr>
              <a:t>elati</a:t>
            </a:r>
            <a:r>
              <a:rPr dirty="0" cap="small" sz="1800" spc="-24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1800" spc="-125" b="1">
                <a:solidFill>
                  <a:srgbClr val="B84742"/>
                </a:solidFill>
                <a:latin typeface="Arial"/>
                <a:cs typeface="Arial"/>
              </a:rPr>
              <a:t>n-name.attíibute-nam</a:t>
            </a:r>
            <a:r>
              <a:rPr dirty="0" sz="1800" spc="-11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746950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Ca</a:t>
            </a:r>
            <a:r>
              <a:rPr dirty="0" sz="3400" spc="-4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0">
                <a:solidFill>
                  <a:srgbClr val="363636"/>
                </a:solidFill>
                <a:latin typeface="Arial"/>
                <a:cs typeface="Arial"/>
              </a:rPr>
              <a:t>tesia</a:t>
            </a:r>
            <a:r>
              <a:rPr dirty="0" sz="3400" spc="-31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14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400" spc="-11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350">
                <a:solidFill>
                  <a:srgbClr val="363636"/>
                </a:solidFill>
                <a:latin typeface="Arial"/>
                <a:cs typeface="Arial"/>
              </a:rPr>
              <a:t>duc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/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50">
                <a:solidFill>
                  <a:srgbClr val="363636"/>
                </a:solidFill>
                <a:latin typeface="Arial"/>
                <a:cs typeface="Arial"/>
              </a:rPr>
              <a:t>C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355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35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14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400" spc="-11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350">
                <a:solidFill>
                  <a:srgbClr val="363636"/>
                </a:solidFill>
                <a:latin typeface="Arial"/>
                <a:cs typeface="Arial"/>
              </a:rPr>
              <a:t>duc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8957" y="1521090"/>
          <a:ext cx="299910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298450"/>
                <a:gridCol w="553720"/>
                <a:gridCol w="878840"/>
                <a:gridCol w="639445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48002" y="1328564"/>
            <a:ext cx="6452235" cy="41275"/>
            <a:chOff x="648002" y="1328564"/>
            <a:chExt cx="6452235" cy="41275"/>
          </a:xfrm>
        </p:grpSpPr>
        <p:sp>
          <p:nvSpPr>
            <p:cNvPr id="6" name="object 6"/>
            <p:cNvSpPr/>
            <p:nvPr/>
          </p:nvSpPr>
          <p:spPr>
            <a:xfrm>
              <a:off x="659432" y="1335549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89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59432" y="1341181"/>
              <a:ext cx="6429375" cy="6985"/>
            </a:xfrm>
            <a:custGeom>
              <a:avLst/>
              <a:gdLst/>
              <a:ahLst/>
              <a:cxnLst/>
              <a:rect l="l" t="t" r="r" b="b"/>
              <a:pathLst>
                <a:path w="6429375" h="6984">
                  <a:moveTo>
                    <a:pt x="0" y="0"/>
                  </a:moveTo>
                  <a:lnTo>
                    <a:pt x="6429374" y="0"/>
                  </a:lnTo>
                </a:path>
                <a:path w="6429375" h="6984">
                  <a:moveTo>
                    <a:pt x="0" y="6819"/>
                  </a:moveTo>
                  <a:lnTo>
                    <a:pt x="642937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9432" y="1358192"/>
              <a:ext cx="6429375" cy="0"/>
            </a:xfrm>
            <a:custGeom>
              <a:avLst/>
              <a:gdLst/>
              <a:ahLst/>
              <a:cxnLst/>
              <a:rect l="l" t="t" r="r" b="b"/>
              <a:pathLst>
                <a:path w="6429375" h="0">
                  <a:moveTo>
                    <a:pt x="0" y="0"/>
                  </a:moveTo>
                  <a:lnTo>
                    <a:pt x="64293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73720" y="946143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72648" y="946143"/>
            <a:ext cx="5408930" cy="396240"/>
          </a:xfrm>
          <a:custGeom>
            <a:avLst/>
            <a:gdLst/>
            <a:ahLst/>
            <a:cxnLst/>
            <a:rect l="l" t="t" r="r" b="b"/>
            <a:pathLst>
              <a:path w="5408930" h="396240">
                <a:moveTo>
                  <a:pt x="5408925" y="396224"/>
                </a:moveTo>
                <a:lnTo>
                  <a:pt x="0" y="396224"/>
                </a:lnTo>
                <a:lnTo>
                  <a:pt x="0" y="0"/>
                </a:lnTo>
                <a:lnTo>
                  <a:pt x="5408925" y="0"/>
                </a:lnTo>
                <a:lnTo>
                  <a:pt x="5408925" y="39622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74170" y="968996"/>
            <a:ext cx="54076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duc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Resulľ.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8002" y="3800647"/>
            <a:ext cx="6360795" cy="29845"/>
            <a:chOff x="648002" y="3800647"/>
            <a:chExt cx="6360795" cy="29845"/>
          </a:xfrm>
        </p:grpSpPr>
        <p:sp>
          <p:nvSpPr>
            <p:cNvPr id="13" name="object 13"/>
            <p:cNvSpPr/>
            <p:nvPr/>
          </p:nvSpPr>
          <p:spPr>
            <a:xfrm>
              <a:off x="659432" y="3803187"/>
              <a:ext cx="6337935" cy="0"/>
            </a:xfrm>
            <a:custGeom>
              <a:avLst/>
              <a:gdLst/>
              <a:ahLst/>
              <a:cxnLst/>
              <a:rect l="l" t="t" r="r" b="b"/>
              <a:pathLst>
                <a:path w="6337934" h="0">
                  <a:moveTo>
                    <a:pt x="0" y="0"/>
                  </a:moveTo>
                  <a:lnTo>
                    <a:pt x="6337934" y="0"/>
                  </a:lnTo>
                </a:path>
              </a:pathLst>
            </a:custGeom>
            <a:ln w="476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59432" y="3819002"/>
              <a:ext cx="6337935" cy="0"/>
            </a:xfrm>
            <a:custGeom>
              <a:avLst/>
              <a:gdLst/>
              <a:ahLst/>
              <a:cxnLst/>
              <a:rect l="l" t="t" r="r" b="b"/>
              <a:pathLst>
                <a:path w="6337934" h="0">
                  <a:moveTo>
                    <a:pt x="0" y="0"/>
                  </a:moveTo>
                  <a:lnTo>
                    <a:pt x="633793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73720" y="3415842"/>
            <a:ext cx="100203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  <a:tabLst>
                <a:tab pos="998855" algn="l"/>
              </a:tabLst>
            </a:pPr>
            <a:r>
              <a:rPr dirty="0" u="sng" sz="2000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215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85" b="1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Arial"/>
                <a:cs typeface="Arial"/>
              </a:rPr>
              <a:t>Answeí	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863" y="3215182"/>
            <a:ext cx="5478780" cy="57912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35890" rIns="0" bIns="0" rtlCol="0" vert="horz">
            <a:spAutoFit/>
          </a:bodyPr>
          <a:lstStyle/>
          <a:p>
            <a:pPr marL="85725">
              <a:lnSpc>
                <a:spcPts val="3490"/>
              </a:lnSpc>
              <a:spcBef>
                <a:spcPts val="1070"/>
              </a:spcBef>
            </a:pPr>
            <a:r>
              <a:rPr dirty="0" baseline="15625" sz="4800" spc="-352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5625" sz="4800" spc="-23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-130" i="1">
                <a:solidFill>
                  <a:srgbClr val="212121"/>
                </a:solidFill>
                <a:latin typeface="Roboto"/>
                <a:cs typeface="Roboto"/>
              </a:rPr>
              <a:t>RNo,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35" i="1">
                <a:solidFill>
                  <a:srgbClr val="212121"/>
                </a:solidFill>
                <a:latin typeface="Roboto"/>
                <a:cs typeface="Roboto"/>
              </a:rPr>
              <a:t>Name,</a:t>
            </a:r>
            <a:r>
              <a:rPr dirty="0" sz="16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25" i="1">
                <a:solidFill>
                  <a:srgbClr val="212121"/>
                </a:solidFill>
                <a:latin typeface="Roboto"/>
                <a:cs typeface="Roboto"/>
              </a:rPr>
              <a:t>Bíanch</a:t>
            </a:r>
            <a:r>
              <a:rPr dirty="0" sz="1600" spc="5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5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r>
              <a:rPr dirty="0" baseline="25000" sz="3000" spc="-2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0833" sz="3600" spc="-315" b="1">
                <a:solidFill>
                  <a:srgbClr val="212121"/>
                </a:solidFill>
                <a:latin typeface="Roboto Bk"/>
                <a:cs typeface="Roboto Bk"/>
              </a:rPr>
              <a:t>X</a:t>
            </a:r>
            <a:r>
              <a:rPr dirty="0" baseline="20833" sz="3600" spc="-209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15625" sz="4800" spc="-352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5625" sz="4800" spc="-3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-130" i="1">
                <a:solidFill>
                  <a:srgbClr val="212121"/>
                </a:solidFill>
                <a:latin typeface="Roboto"/>
                <a:cs typeface="Roboto"/>
              </a:rPr>
              <a:t>RNo,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05" i="1">
                <a:solidFill>
                  <a:srgbClr val="212121"/>
                </a:solidFill>
                <a:latin typeface="Roboto"/>
                <a:cs typeface="Roboto"/>
              </a:rPr>
              <a:t>SPI,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60" i="1">
                <a:solidFill>
                  <a:srgbClr val="212121"/>
                </a:solidFill>
                <a:latin typeface="Roboto"/>
                <a:cs typeface="Roboto"/>
              </a:rPr>
              <a:t>BL</a:t>
            </a:r>
            <a:r>
              <a:rPr dirty="0" sz="1600" spc="-1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57" b="1">
                <a:solidFill>
                  <a:srgbClr val="212121"/>
                </a:solidFill>
                <a:latin typeface="Roboto Bk"/>
                <a:cs typeface="Roboto Bk"/>
              </a:rPr>
              <a:t>(Resulľ)</a:t>
            </a:r>
            <a:endParaRPr baseline="25000" sz="3000">
              <a:latin typeface="Roboto Bk"/>
              <a:cs typeface="Roboto Bk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68957" y="3970588"/>
          <a:ext cx="5422900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480059"/>
                <a:gridCol w="851535"/>
                <a:gridCol w="878205"/>
                <a:gridCol w="1262379"/>
                <a:gridCol w="551179"/>
                <a:gridCol w="471170"/>
              </a:tblGrid>
              <a:tr h="36456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Student.RN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Result.RN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372608" y="1530050"/>
          <a:ext cx="234823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198755"/>
                <a:gridCol w="353059"/>
                <a:gridCol w="473710"/>
                <a:gridCol w="692785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Ranfi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6988640" y="909777"/>
            <a:ext cx="4291330" cy="1106805"/>
            <a:chOff x="6988640" y="909777"/>
            <a:chExt cx="4291330" cy="1106805"/>
          </a:xfrm>
        </p:grpSpPr>
        <p:sp>
          <p:nvSpPr>
            <p:cNvPr id="20" name="object 20"/>
            <p:cNvSpPr/>
            <p:nvPr/>
          </p:nvSpPr>
          <p:spPr>
            <a:xfrm>
              <a:off x="6993402" y="914540"/>
              <a:ext cx="4281805" cy="1097280"/>
            </a:xfrm>
            <a:custGeom>
              <a:avLst/>
              <a:gdLst/>
              <a:ahLst/>
              <a:cxnLst/>
              <a:rect l="l" t="t" r="r" b="b"/>
              <a:pathLst>
                <a:path w="4281805" h="1097280">
                  <a:moveTo>
                    <a:pt x="4098377" y="1097279"/>
                  </a:moveTo>
                  <a:lnTo>
                    <a:pt x="806537" y="1097279"/>
                  </a:lnTo>
                  <a:lnTo>
                    <a:pt x="757920" y="1090747"/>
                  </a:lnTo>
                  <a:lnTo>
                    <a:pt x="714234" y="1072311"/>
                  </a:lnTo>
                  <a:lnTo>
                    <a:pt x="677221" y="1043715"/>
                  </a:lnTo>
                  <a:lnTo>
                    <a:pt x="648625" y="1006702"/>
                  </a:lnTo>
                  <a:lnTo>
                    <a:pt x="630190" y="963016"/>
                  </a:lnTo>
                  <a:lnTo>
                    <a:pt x="623657" y="914399"/>
                  </a:lnTo>
                  <a:lnTo>
                    <a:pt x="623657" y="457199"/>
                  </a:lnTo>
                  <a:lnTo>
                    <a:pt x="0" y="439285"/>
                  </a:lnTo>
                  <a:lnTo>
                    <a:pt x="623657" y="182879"/>
                  </a:lnTo>
                  <a:lnTo>
                    <a:pt x="630190" y="134263"/>
                  </a:lnTo>
                  <a:lnTo>
                    <a:pt x="648625" y="90576"/>
                  </a:lnTo>
                  <a:lnTo>
                    <a:pt x="677221" y="53564"/>
                  </a:lnTo>
                  <a:lnTo>
                    <a:pt x="714234" y="24968"/>
                  </a:lnTo>
                  <a:lnTo>
                    <a:pt x="757920" y="6532"/>
                  </a:lnTo>
                  <a:lnTo>
                    <a:pt x="806537" y="0"/>
                  </a:lnTo>
                  <a:lnTo>
                    <a:pt x="4098377" y="0"/>
                  </a:lnTo>
                  <a:lnTo>
                    <a:pt x="4168362" y="13920"/>
                  </a:lnTo>
                  <a:lnTo>
                    <a:pt x="4227692" y="53564"/>
                  </a:lnTo>
                  <a:lnTo>
                    <a:pt x="4267336" y="112894"/>
                  </a:lnTo>
                  <a:lnTo>
                    <a:pt x="4281257" y="182879"/>
                  </a:lnTo>
                  <a:lnTo>
                    <a:pt x="4281257" y="914399"/>
                  </a:lnTo>
                  <a:lnTo>
                    <a:pt x="4274724" y="963016"/>
                  </a:lnTo>
                  <a:lnTo>
                    <a:pt x="4256289" y="1006702"/>
                  </a:lnTo>
                  <a:lnTo>
                    <a:pt x="4227693" y="1043715"/>
                  </a:lnTo>
                  <a:lnTo>
                    <a:pt x="4190680" y="1072311"/>
                  </a:lnTo>
                  <a:lnTo>
                    <a:pt x="4146994" y="1090747"/>
                  </a:lnTo>
                  <a:lnTo>
                    <a:pt x="4098377" y="1097279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993402" y="914540"/>
              <a:ext cx="4281805" cy="1097280"/>
            </a:xfrm>
            <a:custGeom>
              <a:avLst/>
              <a:gdLst/>
              <a:ahLst/>
              <a:cxnLst/>
              <a:rect l="l" t="t" r="r" b="b"/>
              <a:pathLst>
                <a:path w="4281805" h="1097280">
                  <a:moveTo>
                    <a:pt x="623657" y="182879"/>
                  </a:moveTo>
                  <a:lnTo>
                    <a:pt x="630190" y="134263"/>
                  </a:lnTo>
                  <a:lnTo>
                    <a:pt x="648625" y="90576"/>
                  </a:lnTo>
                  <a:lnTo>
                    <a:pt x="677221" y="53564"/>
                  </a:lnTo>
                  <a:lnTo>
                    <a:pt x="714234" y="24968"/>
                  </a:lnTo>
                  <a:lnTo>
                    <a:pt x="757920" y="6532"/>
                  </a:lnTo>
                  <a:lnTo>
                    <a:pt x="806537" y="0"/>
                  </a:lnTo>
                  <a:lnTo>
                    <a:pt x="1233257" y="0"/>
                  </a:lnTo>
                  <a:lnTo>
                    <a:pt x="2147657" y="0"/>
                  </a:lnTo>
                  <a:lnTo>
                    <a:pt x="4098377" y="0"/>
                  </a:lnTo>
                  <a:lnTo>
                    <a:pt x="4134222" y="3546"/>
                  </a:lnTo>
                  <a:lnTo>
                    <a:pt x="4199839" y="30725"/>
                  </a:lnTo>
                  <a:lnTo>
                    <a:pt x="4250531" y="81418"/>
                  </a:lnTo>
                  <a:lnTo>
                    <a:pt x="4277711" y="147035"/>
                  </a:lnTo>
                  <a:lnTo>
                    <a:pt x="4281257" y="182879"/>
                  </a:lnTo>
                  <a:lnTo>
                    <a:pt x="4281257" y="457199"/>
                  </a:lnTo>
                  <a:lnTo>
                    <a:pt x="4281257" y="914399"/>
                  </a:lnTo>
                  <a:lnTo>
                    <a:pt x="4274724" y="963016"/>
                  </a:lnTo>
                  <a:lnTo>
                    <a:pt x="4256289" y="1006702"/>
                  </a:lnTo>
                  <a:lnTo>
                    <a:pt x="4227693" y="1043715"/>
                  </a:lnTo>
                  <a:lnTo>
                    <a:pt x="4190680" y="1072311"/>
                  </a:lnTo>
                  <a:lnTo>
                    <a:pt x="4146994" y="1090747"/>
                  </a:lnTo>
                  <a:lnTo>
                    <a:pt x="4098377" y="1097279"/>
                  </a:lnTo>
                  <a:lnTo>
                    <a:pt x="2147657" y="1097279"/>
                  </a:lnTo>
                  <a:lnTo>
                    <a:pt x="1233257" y="1097279"/>
                  </a:lnTo>
                  <a:lnTo>
                    <a:pt x="806537" y="1097279"/>
                  </a:lnTo>
                  <a:lnTo>
                    <a:pt x="757920" y="1090747"/>
                  </a:lnTo>
                  <a:lnTo>
                    <a:pt x="714234" y="1072311"/>
                  </a:lnTo>
                  <a:lnTo>
                    <a:pt x="677221" y="1043715"/>
                  </a:lnTo>
                  <a:lnTo>
                    <a:pt x="648625" y="1006702"/>
                  </a:lnTo>
                  <a:lnTo>
                    <a:pt x="630190" y="963016"/>
                  </a:lnTo>
                  <a:lnTo>
                    <a:pt x="623657" y="914399"/>
                  </a:lnTo>
                  <a:lnTo>
                    <a:pt x="623657" y="457199"/>
                  </a:lnTo>
                  <a:lnTo>
                    <a:pt x="0" y="439285"/>
                  </a:lnTo>
                  <a:lnTo>
                    <a:pt x="623657" y="182879"/>
                  </a:lnTo>
                  <a:close/>
                </a:path>
              </a:pathLst>
            </a:custGeom>
            <a:ln w="952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797624" y="1029856"/>
            <a:ext cx="2992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nside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nl</a:t>
            </a:r>
            <a:r>
              <a:rPr dirty="0" sz="1800" spc="-15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5" b="1">
                <a:solidFill>
                  <a:srgbClr val="1C6FA9"/>
                </a:solidFill>
                <a:latin typeface="Roboto Bk"/>
                <a:cs typeface="Roboto Bk"/>
              </a:rPr>
              <a:t>selecľe</a:t>
            </a:r>
            <a:r>
              <a:rPr dirty="0" sz="1800" spc="-100" b="1">
                <a:solidFill>
                  <a:srgbClr val="1C6FA9"/>
                </a:solidFill>
                <a:latin typeface="Roboto Bk"/>
                <a:cs typeface="Roboto Bk"/>
              </a:rPr>
              <a:t>d</a:t>
            </a:r>
            <a:r>
              <a:rPr dirty="0" sz="18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1800" spc="-50" b="1">
                <a:solidFill>
                  <a:srgbClr val="1C6FA9"/>
                </a:solidFill>
                <a:latin typeface="Roboto Bk"/>
                <a:cs typeface="Roboto Bk"/>
              </a:rPr>
              <a:t>aľľíibuľes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  <p:sp>
        <p:nvSpPr>
          <p:cNvPr id="23" name="object 23"/>
          <p:cNvSpPr txBox="1"/>
          <p:nvPr/>
        </p:nvSpPr>
        <p:spPr>
          <a:xfrm>
            <a:off x="7831891" y="1304176"/>
            <a:ext cx="32734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215" b="1">
                <a:solidFill>
                  <a:srgbClr val="212121"/>
                </a:solidFill>
                <a:latin typeface="Roboto Bk"/>
                <a:cs typeface="Roboto Bk"/>
              </a:rPr>
              <a:t>–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80" b="1">
                <a:solidFill>
                  <a:srgbClr val="212121"/>
                </a:solidFill>
                <a:latin typeface="Roboto Bk"/>
                <a:cs typeface="Roboto Bk"/>
              </a:rPr>
              <a:t>RN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anch</a:t>
            </a:r>
            <a:endParaRPr sz="1800">
              <a:latin typeface="Roboto Bk"/>
              <a:cs typeface="Roboto Bk"/>
            </a:endParaRPr>
          </a:p>
          <a:p>
            <a:pPr marL="26416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Resul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215" b="1">
                <a:solidFill>
                  <a:srgbClr val="212121"/>
                </a:solidFill>
                <a:latin typeface="Roboto Bk"/>
                <a:cs typeface="Roboto Bk"/>
              </a:rPr>
              <a:t>–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80" b="1">
                <a:solidFill>
                  <a:srgbClr val="212121"/>
                </a:solidFill>
                <a:latin typeface="Roboto Bk"/>
                <a:cs typeface="Roboto Bk"/>
              </a:rPr>
              <a:t>RN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80" b="1">
                <a:solidFill>
                  <a:srgbClr val="212121"/>
                </a:solidFill>
                <a:latin typeface="Roboto Bk"/>
                <a:cs typeface="Roboto Bk"/>
              </a:rPr>
              <a:t>SP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BL</a:t>
            </a:r>
            <a:endParaRPr sz="18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746950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Ca</a:t>
            </a:r>
            <a:r>
              <a:rPr dirty="0" sz="3400" spc="-4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0">
                <a:solidFill>
                  <a:srgbClr val="363636"/>
                </a:solidFill>
                <a:latin typeface="Arial"/>
                <a:cs typeface="Arial"/>
              </a:rPr>
              <a:t>tesia</a:t>
            </a:r>
            <a:r>
              <a:rPr dirty="0" sz="3400" spc="-31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14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400" spc="-11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350">
                <a:solidFill>
                  <a:srgbClr val="363636"/>
                </a:solidFill>
                <a:latin typeface="Arial"/>
                <a:cs typeface="Arial"/>
              </a:rPr>
              <a:t>duc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/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50">
                <a:solidFill>
                  <a:srgbClr val="363636"/>
                </a:solidFill>
                <a:latin typeface="Arial"/>
                <a:cs typeface="Arial"/>
              </a:rPr>
              <a:t>C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355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35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14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400" spc="-11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350">
                <a:solidFill>
                  <a:srgbClr val="363636"/>
                </a:solidFill>
                <a:latin typeface="Arial"/>
                <a:cs typeface="Arial"/>
              </a:rPr>
              <a:t>duc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4207" y="1879953"/>
            <a:ext cx="3003550" cy="2076450"/>
            <a:chOff x="664207" y="1879953"/>
            <a:chExt cx="3003550" cy="2076450"/>
          </a:xfrm>
        </p:grpSpPr>
        <p:sp>
          <p:nvSpPr>
            <p:cNvPr id="5" name="object 5"/>
            <p:cNvSpPr/>
            <p:nvPr/>
          </p:nvSpPr>
          <p:spPr>
            <a:xfrm>
              <a:off x="673720" y="1889465"/>
              <a:ext cx="2984500" cy="2057400"/>
            </a:xfrm>
            <a:custGeom>
              <a:avLst/>
              <a:gdLst/>
              <a:ahLst/>
              <a:cxnLst/>
              <a:rect l="l" t="t" r="r" b="b"/>
              <a:pathLst>
                <a:path w="2984500" h="2057400">
                  <a:moveTo>
                    <a:pt x="2984199" y="2057374"/>
                  </a:moveTo>
                  <a:lnTo>
                    <a:pt x="0" y="2057374"/>
                  </a:lnTo>
                  <a:lnTo>
                    <a:pt x="0" y="0"/>
                  </a:lnTo>
                  <a:lnTo>
                    <a:pt x="2984199" y="0"/>
                  </a:lnTo>
                  <a:lnTo>
                    <a:pt x="2984199" y="205737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73709" y="1889467"/>
              <a:ext cx="2984500" cy="411480"/>
            </a:xfrm>
            <a:custGeom>
              <a:avLst/>
              <a:gdLst/>
              <a:ahLst/>
              <a:cxnLst/>
              <a:rect l="l" t="t" r="r" b="b"/>
              <a:pathLst>
                <a:path w="2984500" h="411480">
                  <a:moveTo>
                    <a:pt x="2984208" y="0"/>
                  </a:moveTo>
                  <a:lnTo>
                    <a:pt x="2345702" y="0"/>
                  </a:lnTo>
                  <a:lnTo>
                    <a:pt x="1467510" y="0"/>
                  </a:lnTo>
                  <a:lnTo>
                    <a:pt x="616280" y="0"/>
                  </a:lnTo>
                  <a:lnTo>
                    <a:pt x="0" y="0"/>
                  </a:lnTo>
                  <a:lnTo>
                    <a:pt x="0" y="411480"/>
                  </a:lnTo>
                  <a:lnTo>
                    <a:pt x="616280" y="411480"/>
                  </a:lnTo>
                  <a:lnTo>
                    <a:pt x="1467510" y="411480"/>
                  </a:lnTo>
                  <a:lnTo>
                    <a:pt x="2345702" y="411480"/>
                  </a:lnTo>
                  <a:lnTo>
                    <a:pt x="2984208" y="411480"/>
                  </a:lnTo>
                  <a:lnTo>
                    <a:pt x="298420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3709" y="2300947"/>
              <a:ext cx="2984500" cy="1645920"/>
            </a:xfrm>
            <a:custGeom>
              <a:avLst/>
              <a:gdLst/>
              <a:ahLst/>
              <a:cxnLst/>
              <a:rect l="l" t="t" r="r" b="b"/>
              <a:pathLst>
                <a:path w="2984500" h="1645920">
                  <a:moveTo>
                    <a:pt x="2984208" y="0"/>
                  </a:moveTo>
                  <a:lnTo>
                    <a:pt x="2345702" y="0"/>
                  </a:lnTo>
                  <a:lnTo>
                    <a:pt x="1467510" y="0"/>
                  </a:lnTo>
                  <a:lnTo>
                    <a:pt x="616280" y="0"/>
                  </a:lnTo>
                  <a:lnTo>
                    <a:pt x="0" y="0"/>
                  </a:lnTo>
                  <a:lnTo>
                    <a:pt x="0" y="411480"/>
                  </a:lnTo>
                  <a:lnTo>
                    <a:pt x="0" y="822947"/>
                  </a:lnTo>
                  <a:lnTo>
                    <a:pt x="0" y="1234427"/>
                  </a:lnTo>
                  <a:lnTo>
                    <a:pt x="0" y="1645894"/>
                  </a:lnTo>
                  <a:lnTo>
                    <a:pt x="616280" y="1645894"/>
                  </a:lnTo>
                  <a:lnTo>
                    <a:pt x="999147" y="1645894"/>
                  </a:lnTo>
                  <a:lnTo>
                    <a:pt x="999147" y="1639951"/>
                  </a:lnTo>
                  <a:lnTo>
                    <a:pt x="1467497" y="1639951"/>
                  </a:lnTo>
                  <a:lnTo>
                    <a:pt x="2345702" y="1639951"/>
                  </a:lnTo>
                  <a:lnTo>
                    <a:pt x="2984208" y="1639951"/>
                  </a:lnTo>
                  <a:lnTo>
                    <a:pt x="2984208" y="1234427"/>
                  </a:lnTo>
                  <a:lnTo>
                    <a:pt x="2984208" y="822947"/>
                  </a:lnTo>
                  <a:lnTo>
                    <a:pt x="2984208" y="411480"/>
                  </a:lnTo>
                  <a:lnTo>
                    <a:pt x="2984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3720" y="1884715"/>
              <a:ext cx="2984500" cy="2066925"/>
            </a:xfrm>
            <a:custGeom>
              <a:avLst/>
              <a:gdLst/>
              <a:ahLst/>
              <a:cxnLst/>
              <a:rect l="l" t="t" r="r" b="b"/>
              <a:pathLst>
                <a:path w="2984500" h="2066925">
                  <a:moveTo>
                    <a:pt x="0" y="0"/>
                  </a:moveTo>
                  <a:lnTo>
                    <a:pt x="0" y="2066874"/>
                  </a:lnTo>
                </a:path>
                <a:path w="2984500" h="2066925">
                  <a:moveTo>
                    <a:pt x="616274" y="0"/>
                  </a:moveTo>
                  <a:lnTo>
                    <a:pt x="616274" y="2066874"/>
                  </a:lnTo>
                </a:path>
                <a:path w="2984500" h="2066925">
                  <a:moveTo>
                    <a:pt x="1467499" y="0"/>
                  </a:moveTo>
                  <a:lnTo>
                    <a:pt x="1467499" y="2066874"/>
                  </a:lnTo>
                </a:path>
                <a:path w="2984500" h="2066925">
                  <a:moveTo>
                    <a:pt x="2345699" y="0"/>
                  </a:moveTo>
                  <a:lnTo>
                    <a:pt x="2345699" y="2066874"/>
                  </a:lnTo>
                </a:path>
                <a:path w="2984500" h="2066925">
                  <a:moveTo>
                    <a:pt x="2984199" y="0"/>
                  </a:moveTo>
                  <a:lnTo>
                    <a:pt x="2984199" y="206687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1345" y="1884703"/>
              <a:ext cx="2991485" cy="6985"/>
            </a:xfrm>
            <a:custGeom>
              <a:avLst/>
              <a:gdLst/>
              <a:ahLst/>
              <a:cxnLst/>
              <a:rect l="l" t="t" r="r" b="b"/>
              <a:pathLst>
                <a:path w="2991485" h="6985">
                  <a:moveTo>
                    <a:pt x="916774" y="3449"/>
                  </a:moveTo>
                  <a:lnTo>
                    <a:pt x="2991324" y="3449"/>
                  </a:lnTo>
                </a:path>
                <a:path w="2991485" h="6985">
                  <a:moveTo>
                    <a:pt x="0" y="0"/>
                  </a:moveTo>
                  <a:lnTo>
                    <a:pt x="0" y="6899"/>
                  </a:lnTo>
                </a:path>
              </a:pathLst>
            </a:custGeom>
            <a:ln w="474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8970" y="1890534"/>
              <a:ext cx="2994025" cy="3810"/>
            </a:xfrm>
            <a:custGeom>
              <a:avLst/>
              <a:gdLst/>
              <a:ahLst/>
              <a:cxnLst/>
              <a:rect l="l" t="t" r="r" b="b"/>
              <a:pathLst>
                <a:path w="2994025" h="3810">
                  <a:moveTo>
                    <a:pt x="0" y="0"/>
                  </a:moveTo>
                  <a:lnTo>
                    <a:pt x="2993699" y="0"/>
                  </a:lnTo>
                </a:path>
                <a:path w="2994025" h="3810">
                  <a:moveTo>
                    <a:pt x="0" y="3449"/>
                  </a:moveTo>
                  <a:lnTo>
                    <a:pt x="2993699" y="344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8970" y="2300940"/>
              <a:ext cx="2994025" cy="1234440"/>
            </a:xfrm>
            <a:custGeom>
              <a:avLst/>
              <a:gdLst/>
              <a:ahLst/>
              <a:cxnLst/>
              <a:rect l="l" t="t" r="r" b="b"/>
              <a:pathLst>
                <a:path w="2994025" h="1234439">
                  <a:moveTo>
                    <a:pt x="0" y="0"/>
                  </a:moveTo>
                  <a:lnTo>
                    <a:pt x="2993699" y="0"/>
                  </a:lnTo>
                </a:path>
                <a:path w="2994025" h="1234439">
                  <a:moveTo>
                    <a:pt x="0" y="411474"/>
                  </a:moveTo>
                  <a:lnTo>
                    <a:pt x="2993699" y="411474"/>
                  </a:lnTo>
                </a:path>
                <a:path w="2994025" h="1234439">
                  <a:moveTo>
                    <a:pt x="0" y="822949"/>
                  </a:moveTo>
                  <a:lnTo>
                    <a:pt x="2993699" y="822949"/>
                  </a:lnTo>
                </a:path>
                <a:path w="2994025" h="1234439">
                  <a:moveTo>
                    <a:pt x="0" y="1234424"/>
                  </a:moveTo>
                  <a:lnTo>
                    <a:pt x="2993699" y="123442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8970" y="3946840"/>
              <a:ext cx="1003935" cy="0"/>
            </a:xfrm>
            <a:custGeom>
              <a:avLst/>
              <a:gdLst/>
              <a:ahLst/>
              <a:cxnLst/>
              <a:rect l="l" t="t" r="r" b="b"/>
              <a:pathLst>
                <a:path w="1003935" h="0">
                  <a:moveTo>
                    <a:pt x="0" y="0"/>
                  </a:moveTo>
                  <a:lnTo>
                    <a:pt x="1003892" y="0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3720" y="1901919"/>
          <a:ext cx="2865120" cy="1946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851535"/>
                <a:gridCol w="878205"/>
                <a:gridCol w="519430"/>
              </a:tblGrid>
              <a:tr h="39902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8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Om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solidFill>
                      <a:srgbClr val="FFFFFF"/>
                    </a:solidFill>
                  </a:tcPr>
                </a:tc>
              </a:tr>
              <a:tr h="313366">
                <a:tc>
                  <a:txBody>
                    <a:bodyPr/>
                    <a:lstStyle/>
                    <a:p>
                      <a:pPr marL="85725">
                        <a:lnSpc>
                          <a:spcPts val="214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14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Dhaía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4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14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664207" y="1516340"/>
            <a:ext cx="933450" cy="384810"/>
            <a:chOff x="664207" y="1516340"/>
            <a:chExt cx="933450" cy="384810"/>
          </a:xfrm>
        </p:grpSpPr>
        <p:sp>
          <p:nvSpPr>
            <p:cNvPr id="15" name="object 15"/>
            <p:cNvSpPr/>
            <p:nvPr/>
          </p:nvSpPr>
          <p:spPr>
            <a:xfrm>
              <a:off x="673720" y="1525852"/>
              <a:ext cx="914400" cy="365760"/>
            </a:xfrm>
            <a:custGeom>
              <a:avLst/>
              <a:gdLst/>
              <a:ahLst/>
              <a:cxnLst/>
              <a:rect l="l" t="t" r="r" b="b"/>
              <a:pathLst>
                <a:path w="914400" h="365760">
                  <a:moveTo>
                    <a:pt x="914399" y="365749"/>
                  </a:moveTo>
                  <a:lnTo>
                    <a:pt x="0" y="36574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65749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8970" y="1521102"/>
              <a:ext cx="923925" cy="375285"/>
            </a:xfrm>
            <a:custGeom>
              <a:avLst/>
              <a:gdLst/>
              <a:ahLst/>
              <a:cxnLst/>
              <a:rect l="l" t="t" r="r" b="b"/>
              <a:pathLst>
                <a:path w="923925" h="375285">
                  <a:moveTo>
                    <a:pt x="4749" y="0"/>
                  </a:moveTo>
                  <a:lnTo>
                    <a:pt x="4749" y="375249"/>
                  </a:lnTo>
                </a:path>
                <a:path w="923925" h="375285">
                  <a:moveTo>
                    <a:pt x="919149" y="0"/>
                  </a:moveTo>
                  <a:lnTo>
                    <a:pt x="919149" y="375249"/>
                  </a:lnTo>
                </a:path>
                <a:path w="923925" h="375285">
                  <a:moveTo>
                    <a:pt x="0" y="4749"/>
                  </a:moveTo>
                  <a:lnTo>
                    <a:pt x="923899" y="474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668970" y="1891602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 h="0">
                <a:moveTo>
                  <a:pt x="0" y="0"/>
                </a:moveTo>
                <a:lnTo>
                  <a:pt x="923899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46745" y="1549724"/>
            <a:ext cx="735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 b="1">
                <a:solidFill>
                  <a:srgbClr val="212121"/>
                </a:solidFill>
                <a:latin typeface="Arial"/>
                <a:cs typeface="Arial"/>
              </a:rPr>
              <a:t>Student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8002" y="1328564"/>
            <a:ext cx="6452235" cy="41275"/>
            <a:chOff x="648002" y="1328564"/>
            <a:chExt cx="6452235" cy="41275"/>
          </a:xfrm>
        </p:grpSpPr>
        <p:sp>
          <p:nvSpPr>
            <p:cNvPr id="20" name="object 20"/>
            <p:cNvSpPr/>
            <p:nvPr/>
          </p:nvSpPr>
          <p:spPr>
            <a:xfrm>
              <a:off x="659432" y="1335549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89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59432" y="1341181"/>
              <a:ext cx="6429375" cy="6985"/>
            </a:xfrm>
            <a:custGeom>
              <a:avLst/>
              <a:gdLst/>
              <a:ahLst/>
              <a:cxnLst/>
              <a:rect l="l" t="t" r="r" b="b"/>
              <a:pathLst>
                <a:path w="6429375" h="6984">
                  <a:moveTo>
                    <a:pt x="0" y="0"/>
                  </a:moveTo>
                  <a:lnTo>
                    <a:pt x="6429374" y="0"/>
                  </a:lnTo>
                </a:path>
                <a:path w="6429375" h="6984">
                  <a:moveTo>
                    <a:pt x="0" y="6819"/>
                  </a:moveTo>
                  <a:lnTo>
                    <a:pt x="642937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9432" y="1358192"/>
              <a:ext cx="6429375" cy="0"/>
            </a:xfrm>
            <a:custGeom>
              <a:avLst/>
              <a:gdLst/>
              <a:ahLst/>
              <a:cxnLst/>
              <a:rect l="l" t="t" r="r" b="b"/>
              <a:pathLst>
                <a:path w="6429375" h="0">
                  <a:moveTo>
                    <a:pt x="0" y="0"/>
                  </a:moveTo>
                  <a:lnTo>
                    <a:pt x="64293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73720" y="946143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72648" y="946143"/>
            <a:ext cx="5408930" cy="396240"/>
          </a:xfrm>
          <a:custGeom>
            <a:avLst/>
            <a:gdLst/>
            <a:ahLst/>
            <a:cxnLst/>
            <a:rect l="l" t="t" r="r" b="b"/>
            <a:pathLst>
              <a:path w="5408930" h="396240">
                <a:moveTo>
                  <a:pt x="5408925" y="396224"/>
                </a:moveTo>
                <a:lnTo>
                  <a:pt x="0" y="396224"/>
                </a:lnTo>
                <a:lnTo>
                  <a:pt x="0" y="0"/>
                </a:lnTo>
                <a:lnTo>
                  <a:pt x="5408925" y="0"/>
                </a:lnTo>
                <a:lnTo>
                  <a:pt x="5408925" y="39622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774170" y="968996"/>
            <a:ext cx="54076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duc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Resulľ.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48002" y="3940897"/>
            <a:ext cx="6508750" cy="615315"/>
            <a:chOff x="648002" y="3940897"/>
            <a:chExt cx="6508750" cy="615315"/>
          </a:xfrm>
        </p:grpSpPr>
        <p:sp>
          <p:nvSpPr>
            <p:cNvPr id="27" name="object 27"/>
            <p:cNvSpPr/>
            <p:nvPr/>
          </p:nvSpPr>
          <p:spPr>
            <a:xfrm>
              <a:off x="659432" y="4528902"/>
              <a:ext cx="6337935" cy="0"/>
            </a:xfrm>
            <a:custGeom>
              <a:avLst/>
              <a:gdLst/>
              <a:ahLst/>
              <a:cxnLst/>
              <a:rect l="l" t="t" r="r" b="b"/>
              <a:pathLst>
                <a:path w="6337934" h="0">
                  <a:moveTo>
                    <a:pt x="0" y="0"/>
                  </a:moveTo>
                  <a:lnTo>
                    <a:pt x="6337934" y="0"/>
                  </a:lnTo>
                </a:path>
              </a:pathLst>
            </a:custGeom>
            <a:ln w="476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59432" y="4544717"/>
              <a:ext cx="6337935" cy="0"/>
            </a:xfrm>
            <a:custGeom>
              <a:avLst/>
              <a:gdLst/>
              <a:ahLst/>
              <a:cxnLst/>
              <a:rect l="l" t="t" r="r" b="b"/>
              <a:pathLst>
                <a:path w="6337934" h="0">
                  <a:moveTo>
                    <a:pt x="0" y="0"/>
                  </a:moveTo>
                  <a:lnTo>
                    <a:pt x="633793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73720" y="4141557"/>
              <a:ext cx="1002030" cy="396240"/>
            </a:xfrm>
            <a:custGeom>
              <a:avLst/>
              <a:gdLst/>
              <a:ahLst/>
              <a:cxnLst/>
              <a:rect l="l" t="t" r="r" b="b"/>
              <a:pathLst>
                <a:path w="1002030" h="396239">
                  <a:moveTo>
                    <a:pt x="1002024" y="396224"/>
                  </a:moveTo>
                  <a:lnTo>
                    <a:pt x="0" y="396224"/>
                  </a:lnTo>
                  <a:lnTo>
                    <a:pt x="0" y="0"/>
                  </a:lnTo>
                  <a:lnTo>
                    <a:pt x="1002024" y="0"/>
                  </a:lnTo>
                  <a:lnTo>
                    <a:pt x="1002024" y="39622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672863" y="3940897"/>
              <a:ext cx="5483860" cy="579120"/>
            </a:xfrm>
            <a:custGeom>
              <a:avLst/>
              <a:gdLst/>
              <a:ahLst/>
              <a:cxnLst/>
              <a:rect l="l" t="t" r="r" b="b"/>
              <a:pathLst>
                <a:path w="5483859" h="579120">
                  <a:moveTo>
                    <a:pt x="5483550" y="579124"/>
                  </a:moveTo>
                  <a:lnTo>
                    <a:pt x="0" y="579124"/>
                  </a:lnTo>
                  <a:lnTo>
                    <a:pt x="0" y="0"/>
                  </a:lnTo>
                  <a:lnTo>
                    <a:pt x="5483550" y="0"/>
                  </a:lnTo>
                  <a:lnTo>
                    <a:pt x="5483550" y="579124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21332" y="4064341"/>
            <a:ext cx="63868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50925" algn="l"/>
              </a:tabLst>
            </a:pPr>
            <a:r>
              <a:rPr dirty="0" u="sng" baseline="11111" sz="3000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1111" sz="3000" spc="-322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1111" sz="3000" spc="-277" b="1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Arial"/>
                <a:cs typeface="Arial"/>
              </a:rPr>
              <a:t>Answeí	</a:t>
            </a:r>
            <a:r>
              <a:rPr dirty="0" baseline="15625" sz="4800" spc="-202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1600" spc="-135" i="1">
                <a:solidFill>
                  <a:srgbClr val="212121"/>
                </a:solidFill>
                <a:latin typeface="Roboto"/>
                <a:cs typeface="Roboto"/>
              </a:rPr>
              <a:t>Bíanch=‘CE’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65" i="1">
                <a:solidFill>
                  <a:srgbClr val="212121"/>
                </a:solidFill>
                <a:latin typeface="Roboto"/>
                <a:cs typeface="Roboto"/>
              </a:rPr>
              <a:t>Λ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65" i="1">
                <a:solidFill>
                  <a:srgbClr val="212121"/>
                </a:solidFill>
                <a:latin typeface="Roboto"/>
                <a:cs typeface="Roboto"/>
              </a:rPr>
              <a:t>Sem=3</a:t>
            </a:r>
            <a:r>
              <a:rPr dirty="0" sz="1600" spc="-1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5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r>
              <a:rPr dirty="0" baseline="25000" sz="3000" spc="-2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0833" sz="3600" spc="-315" b="1">
                <a:solidFill>
                  <a:srgbClr val="212121"/>
                </a:solidFill>
                <a:latin typeface="Roboto Bk"/>
                <a:cs typeface="Roboto Bk"/>
              </a:rPr>
              <a:t>X</a:t>
            </a:r>
            <a:r>
              <a:rPr dirty="0" baseline="20833" sz="3600" spc="-209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15625" sz="4800" spc="-232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1600" spc="-155" i="1">
                <a:solidFill>
                  <a:srgbClr val="212121"/>
                </a:solidFill>
                <a:latin typeface="Roboto"/>
                <a:cs typeface="Roboto"/>
              </a:rPr>
              <a:t>SPI&gt;7</a:t>
            </a:r>
            <a:r>
              <a:rPr dirty="0" sz="16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65" i="1">
                <a:solidFill>
                  <a:srgbClr val="212121"/>
                </a:solidFill>
                <a:latin typeface="Roboto"/>
                <a:cs typeface="Roboto"/>
              </a:rPr>
              <a:t>Λ</a:t>
            </a:r>
            <a:r>
              <a:rPr dirty="0" sz="16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50" i="1">
                <a:solidFill>
                  <a:srgbClr val="212121"/>
                </a:solidFill>
                <a:latin typeface="Roboto"/>
                <a:cs typeface="Roboto"/>
              </a:rPr>
              <a:t>BL&lt;1</a:t>
            </a:r>
            <a:r>
              <a:rPr dirty="0" sz="1600" spc="-1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57" b="1">
                <a:solidFill>
                  <a:srgbClr val="212121"/>
                </a:solidFill>
                <a:latin typeface="Roboto Bk"/>
                <a:cs typeface="Roboto Bk"/>
              </a:rPr>
              <a:t>(Resulľ)</a:t>
            </a:r>
            <a:endParaRPr baseline="25000" sz="3000">
              <a:latin typeface="Roboto Bk"/>
              <a:cs typeface="Roboto Bk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668957" y="4696303"/>
          <a:ext cx="666750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480059"/>
                <a:gridCol w="762635"/>
                <a:gridCol w="878205"/>
                <a:gridCol w="638810"/>
                <a:gridCol w="1262380"/>
                <a:gridCol w="551179"/>
                <a:gridCol w="473710"/>
                <a:gridCol w="692785"/>
              </a:tblGrid>
              <a:tr h="36456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Student.RN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Result.RN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Ranfi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9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OM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372608" y="1530050"/>
          <a:ext cx="2348230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198755"/>
                <a:gridCol w="353059"/>
                <a:gridCol w="473710"/>
                <a:gridCol w="692785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Ranfi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4" name="object 34"/>
          <p:cNvGrpSpPr/>
          <p:nvPr/>
        </p:nvGrpSpPr>
        <p:grpSpPr>
          <a:xfrm>
            <a:off x="6973048" y="909777"/>
            <a:ext cx="4398010" cy="1106805"/>
            <a:chOff x="6973048" y="909777"/>
            <a:chExt cx="4398010" cy="1106805"/>
          </a:xfrm>
        </p:grpSpPr>
        <p:sp>
          <p:nvSpPr>
            <p:cNvPr id="35" name="object 35"/>
            <p:cNvSpPr/>
            <p:nvPr/>
          </p:nvSpPr>
          <p:spPr>
            <a:xfrm>
              <a:off x="6977811" y="914540"/>
              <a:ext cx="4388485" cy="1097280"/>
            </a:xfrm>
            <a:custGeom>
              <a:avLst/>
              <a:gdLst/>
              <a:ahLst/>
              <a:cxnLst/>
              <a:rect l="l" t="t" r="r" b="b"/>
              <a:pathLst>
                <a:path w="4388484" h="1097280">
                  <a:moveTo>
                    <a:pt x="4205408" y="1097279"/>
                  </a:moveTo>
                  <a:lnTo>
                    <a:pt x="822128" y="1097279"/>
                  </a:lnTo>
                  <a:lnTo>
                    <a:pt x="773512" y="1090747"/>
                  </a:lnTo>
                  <a:lnTo>
                    <a:pt x="729825" y="1072311"/>
                  </a:lnTo>
                  <a:lnTo>
                    <a:pt x="692813" y="1043715"/>
                  </a:lnTo>
                  <a:lnTo>
                    <a:pt x="664217" y="1006702"/>
                  </a:lnTo>
                  <a:lnTo>
                    <a:pt x="645781" y="963016"/>
                  </a:lnTo>
                  <a:lnTo>
                    <a:pt x="639248" y="914399"/>
                  </a:lnTo>
                  <a:lnTo>
                    <a:pt x="639248" y="457199"/>
                  </a:lnTo>
                  <a:lnTo>
                    <a:pt x="0" y="439285"/>
                  </a:lnTo>
                  <a:lnTo>
                    <a:pt x="639248" y="182879"/>
                  </a:lnTo>
                  <a:lnTo>
                    <a:pt x="645781" y="134263"/>
                  </a:lnTo>
                  <a:lnTo>
                    <a:pt x="664217" y="90576"/>
                  </a:lnTo>
                  <a:lnTo>
                    <a:pt x="692813" y="53564"/>
                  </a:lnTo>
                  <a:lnTo>
                    <a:pt x="729825" y="24968"/>
                  </a:lnTo>
                  <a:lnTo>
                    <a:pt x="773512" y="6532"/>
                  </a:lnTo>
                  <a:lnTo>
                    <a:pt x="822128" y="0"/>
                  </a:lnTo>
                  <a:lnTo>
                    <a:pt x="4205408" y="0"/>
                  </a:lnTo>
                  <a:lnTo>
                    <a:pt x="4275394" y="13920"/>
                  </a:lnTo>
                  <a:lnTo>
                    <a:pt x="4334725" y="53564"/>
                  </a:lnTo>
                  <a:lnTo>
                    <a:pt x="4374367" y="112894"/>
                  </a:lnTo>
                  <a:lnTo>
                    <a:pt x="4388288" y="182879"/>
                  </a:lnTo>
                  <a:lnTo>
                    <a:pt x="4388288" y="914399"/>
                  </a:lnTo>
                  <a:lnTo>
                    <a:pt x="4381756" y="963016"/>
                  </a:lnTo>
                  <a:lnTo>
                    <a:pt x="4363320" y="1006702"/>
                  </a:lnTo>
                  <a:lnTo>
                    <a:pt x="4334724" y="1043715"/>
                  </a:lnTo>
                  <a:lnTo>
                    <a:pt x="4297712" y="1072311"/>
                  </a:lnTo>
                  <a:lnTo>
                    <a:pt x="4254025" y="1090747"/>
                  </a:lnTo>
                  <a:lnTo>
                    <a:pt x="4205408" y="1097279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977811" y="914540"/>
              <a:ext cx="4388485" cy="1097280"/>
            </a:xfrm>
            <a:custGeom>
              <a:avLst/>
              <a:gdLst/>
              <a:ahLst/>
              <a:cxnLst/>
              <a:rect l="l" t="t" r="r" b="b"/>
              <a:pathLst>
                <a:path w="4388484" h="1097280">
                  <a:moveTo>
                    <a:pt x="639248" y="182879"/>
                  </a:moveTo>
                  <a:lnTo>
                    <a:pt x="645781" y="134263"/>
                  </a:lnTo>
                  <a:lnTo>
                    <a:pt x="664217" y="90576"/>
                  </a:lnTo>
                  <a:lnTo>
                    <a:pt x="692813" y="53564"/>
                  </a:lnTo>
                  <a:lnTo>
                    <a:pt x="729825" y="24968"/>
                  </a:lnTo>
                  <a:lnTo>
                    <a:pt x="773512" y="6532"/>
                  </a:lnTo>
                  <a:lnTo>
                    <a:pt x="822128" y="0"/>
                  </a:lnTo>
                  <a:lnTo>
                    <a:pt x="1264088" y="0"/>
                  </a:lnTo>
                  <a:lnTo>
                    <a:pt x="2201348" y="0"/>
                  </a:lnTo>
                  <a:lnTo>
                    <a:pt x="4205408" y="0"/>
                  </a:lnTo>
                  <a:lnTo>
                    <a:pt x="4241253" y="3546"/>
                  </a:lnTo>
                  <a:lnTo>
                    <a:pt x="4306870" y="30725"/>
                  </a:lnTo>
                  <a:lnTo>
                    <a:pt x="4357562" y="81418"/>
                  </a:lnTo>
                  <a:lnTo>
                    <a:pt x="4384742" y="147035"/>
                  </a:lnTo>
                  <a:lnTo>
                    <a:pt x="4388288" y="182879"/>
                  </a:lnTo>
                  <a:lnTo>
                    <a:pt x="4388288" y="457199"/>
                  </a:lnTo>
                  <a:lnTo>
                    <a:pt x="4388288" y="914399"/>
                  </a:lnTo>
                  <a:lnTo>
                    <a:pt x="4381756" y="963016"/>
                  </a:lnTo>
                  <a:lnTo>
                    <a:pt x="4363320" y="1006702"/>
                  </a:lnTo>
                  <a:lnTo>
                    <a:pt x="4334724" y="1043715"/>
                  </a:lnTo>
                  <a:lnTo>
                    <a:pt x="4297712" y="1072311"/>
                  </a:lnTo>
                  <a:lnTo>
                    <a:pt x="4254025" y="1090747"/>
                  </a:lnTo>
                  <a:lnTo>
                    <a:pt x="4205408" y="1097279"/>
                  </a:lnTo>
                  <a:lnTo>
                    <a:pt x="2201348" y="1097279"/>
                  </a:lnTo>
                  <a:lnTo>
                    <a:pt x="1264088" y="1097279"/>
                  </a:lnTo>
                  <a:lnTo>
                    <a:pt x="822128" y="1097279"/>
                  </a:lnTo>
                  <a:lnTo>
                    <a:pt x="773512" y="1090747"/>
                  </a:lnTo>
                  <a:lnTo>
                    <a:pt x="729825" y="1072311"/>
                  </a:lnTo>
                  <a:lnTo>
                    <a:pt x="692813" y="1043715"/>
                  </a:lnTo>
                  <a:lnTo>
                    <a:pt x="664217" y="1006702"/>
                  </a:lnTo>
                  <a:lnTo>
                    <a:pt x="645781" y="963016"/>
                  </a:lnTo>
                  <a:lnTo>
                    <a:pt x="639248" y="914399"/>
                  </a:lnTo>
                  <a:lnTo>
                    <a:pt x="639248" y="457199"/>
                  </a:lnTo>
                  <a:lnTo>
                    <a:pt x="0" y="439285"/>
                  </a:lnTo>
                  <a:lnTo>
                    <a:pt x="639248" y="182879"/>
                  </a:lnTo>
                  <a:close/>
                </a:path>
              </a:pathLst>
            </a:custGeom>
            <a:ln w="952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7797624" y="1029856"/>
            <a:ext cx="2676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nside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nl</a:t>
            </a:r>
            <a:r>
              <a:rPr dirty="0" sz="1800" spc="-15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5" b="1">
                <a:solidFill>
                  <a:srgbClr val="1C6FA9"/>
                </a:solidFill>
                <a:latin typeface="Roboto Bk"/>
                <a:cs typeface="Roboto Bk"/>
              </a:rPr>
              <a:t>selecľe</a:t>
            </a:r>
            <a:r>
              <a:rPr dirty="0" sz="1800" spc="-100" b="1">
                <a:solidFill>
                  <a:srgbClr val="1C6FA9"/>
                </a:solidFill>
                <a:latin typeface="Roboto Bk"/>
                <a:cs typeface="Roboto Bk"/>
              </a:rPr>
              <a:t>d</a:t>
            </a:r>
            <a:r>
              <a:rPr dirty="0" sz="18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1C6FA9"/>
                </a:solidFill>
                <a:latin typeface="Roboto Bk"/>
                <a:cs typeface="Roboto Bk"/>
              </a:rPr>
              <a:t>ľuples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31891" y="1304176"/>
            <a:ext cx="33318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215" b="1">
                <a:solidFill>
                  <a:srgbClr val="212121"/>
                </a:solidFill>
                <a:latin typeface="Roboto Bk"/>
                <a:cs typeface="Roboto Bk"/>
              </a:rPr>
              <a:t>–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Bíanch=‘CE’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70" b="1">
                <a:solidFill>
                  <a:srgbClr val="212121"/>
                </a:solidFill>
                <a:latin typeface="Roboto Bk"/>
                <a:cs typeface="Roboto Bk"/>
              </a:rPr>
              <a:t>Sem=3</a:t>
            </a:r>
            <a:endParaRPr sz="1800">
              <a:latin typeface="Roboto Bk"/>
              <a:cs typeface="Roboto Bk"/>
            </a:endParaRPr>
          </a:p>
          <a:p>
            <a:pPr marL="26416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Resul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215" b="1">
                <a:solidFill>
                  <a:srgbClr val="212121"/>
                </a:solidFill>
                <a:latin typeface="Roboto Bk"/>
                <a:cs typeface="Roboto Bk"/>
              </a:rPr>
              <a:t>–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SPI&gt;</a:t>
            </a: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7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55" b="1">
                <a:solidFill>
                  <a:srgbClr val="212121"/>
                </a:solidFill>
                <a:latin typeface="Roboto Bk"/>
                <a:cs typeface="Roboto Bk"/>
              </a:rPr>
              <a:t>BL&lt;1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3720" y="2285207"/>
            <a:ext cx="2984500" cy="1264285"/>
          </a:xfrm>
          <a:custGeom>
            <a:avLst/>
            <a:gdLst/>
            <a:ahLst/>
            <a:cxnLst/>
            <a:rect l="l" t="t" r="r" b="b"/>
            <a:pathLst>
              <a:path w="2984500" h="1264285">
                <a:moveTo>
                  <a:pt x="0" y="71253"/>
                </a:moveTo>
                <a:lnTo>
                  <a:pt x="5599" y="43518"/>
                </a:lnTo>
                <a:lnTo>
                  <a:pt x="20869" y="20869"/>
                </a:lnTo>
                <a:lnTo>
                  <a:pt x="43518" y="5599"/>
                </a:lnTo>
                <a:lnTo>
                  <a:pt x="71253" y="0"/>
                </a:lnTo>
                <a:lnTo>
                  <a:pt x="2912626" y="0"/>
                </a:lnTo>
                <a:lnTo>
                  <a:pt x="2952157" y="11971"/>
                </a:lnTo>
                <a:lnTo>
                  <a:pt x="2978456" y="43985"/>
                </a:lnTo>
                <a:lnTo>
                  <a:pt x="2983879" y="71253"/>
                </a:lnTo>
                <a:lnTo>
                  <a:pt x="2983879" y="356258"/>
                </a:lnTo>
                <a:lnTo>
                  <a:pt x="2978280" y="383993"/>
                </a:lnTo>
                <a:lnTo>
                  <a:pt x="2963010" y="406642"/>
                </a:lnTo>
                <a:lnTo>
                  <a:pt x="2940361" y="421912"/>
                </a:lnTo>
                <a:lnTo>
                  <a:pt x="2912626" y="427511"/>
                </a:lnTo>
                <a:lnTo>
                  <a:pt x="71253" y="427511"/>
                </a:lnTo>
                <a:lnTo>
                  <a:pt x="43518" y="421912"/>
                </a:lnTo>
                <a:lnTo>
                  <a:pt x="20869" y="406642"/>
                </a:lnTo>
                <a:lnTo>
                  <a:pt x="5599" y="383993"/>
                </a:lnTo>
                <a:lnTo>
                  <a:pt x="0" y="356258"/>
                </a:lnTo>
                <a:lnTo>
                  <a:pt x="0" y="71253"/>
                </a:lnTo>
                <a:close/>
              </a:path>
              <a:path w="2984500" h="1264285">
                <a:moveTo>
                  <a:pt x="0" y="907830"/>
                </a:moveTo>
                <a:lnTo>
                  <a:pt x="5599" y="880095"/>
                </a:lnTo>
                <a:lnTo>
                  <a:pt x="20869" y="857446"/>
                </a:lnTo>
                <a:lnTo>
                  <a:pt x="43518" y="842176"/>
                </a:lnTo>
                <a:lnTo>
                  <a:pt x="71253" y="836576"/>
                </a:lnTo>
                <a:lnTo>
                  <a:pt x="2912626" y="836576"/>
                </a:lnTo>
                <a:lnTo>
                  <a:pt x="2952157" y="848548"/>
                </a:lnTo>
                <a:lnTo>
                  <a:pt x="2978456" y="880562"/>
                </a:lnTo>
                <a:lnTo>
                  <a:pt x="2983879" y="907830"/>
                </a:lnTo>
                <a:lnTo>
                  <a:pt x="2983879" y="1192835"/>
                </a:lnTo>
                <a:lnTo>
                  <a:pt x="2978280" y="1220570"/>
                </a:lnTo>
                <a:lnTo>
                  <a:pt x="2963010" y="1243219"/>
                </a:lnTo>
                <a:lnTo>
                  <a:pt x="2940361" y="1258489"/>
                </a:lnTo>
                <a:lnTo>
                  <a:pt x="2912626" y="1264088"/>
                </a:lnTo>
                <a:lnTo>
                  <a:pt x="71253" y="1264088"/>
                </a:lnTo>
                <a:lnTo>
                  <a:pt x="43518" y="1258489"/>
                </a:lnTo>
                <a:lnTo>
                  <a:pt x="20869" y="1243219"/>
                </a:lnTo>
                <a:lnTo>
                  <a:pt x="5599" y="1220570"/>
                </a:lnTo>
                <a:lnTo>
                  <a:pt x="0" y="1192835"/>
                </a:lnTo>
                <a:lnTo>
                  <a:pt x="0" y="907830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60890" y="2712720"/>
            <a:ext cx="2340610" cy="427990"/>
          </a:xfrm>
          <a:custGeom>
            <a:avLst/>
            <a:gdLst/>
            <a:ahLst/>
            <a:cxnLst/>
            <a:rect l="l" t="t" r="r" b="b"/>
            <a:pathLst>
              <a:path w="2340609" h="427989">
                <a:moveTo>
                  <a:pt x="0" y="71253"/>
                </a:moveTo>
                <a:lnTo>
                  <a:pt x="5599" y="43518"/>
                </a:lnTo>
                <a:lnTo>
                  <a:pt x="20869" y="20869"/>
                </a:lnTo>
                <a:lnTo>
                  <a:pt x="43518" y="5599"/>
                </a:lnTo>
                <a:lnTo>
                  <a:pt x="71253" y="0"/>
                </a:lnTo>
                <a:lnTo>
                  <a:pt x="2268907" y="0"/>
                </a:lnTo>
                <a:lnTo>
                  <a:pt x="2308438" y="11971"/>
                </a:lnTo>
                <a:lnTo>
                  <a:pt x="2334736" y="43985"/>
                </a:lnTo>
                <a:lnTo>
                  <a:pt x="2340160" y="71253"/>
                </a:lnTo>
                <a:lnTo>
                  <a:pt x="2340160" y="356258"/>
                </a:lnTo>
                <a:lnTo>
                  <a:pt x="2334561" y="383993"/>
                </a:lnTo>
                <a:lnTo>
                  <a:pt x="2319291" y="406642"/>
                </a:lnTo>
                <a:lnTo>
                  <a:pt x="2296642" y="421912"/>
                </a:lnTo>
                <a:lnTo>
                  <a:pt x="2268907" y="427511"/>
                </a:lnTo>
                <a:lnTo>
                  <a:pt x="71253" y="427511"/>
                </a:lnTo>
                <a:lnTo>
                  <a:pt x="43518" y="421912"/>
                </a:lnTo>
                <a:lnTo>
                  <a:pt x="20869" y="406642"/>
                </a:lnTo>
                <a:lnTo>
                  <a:pt x="5599" y="383993"/>
                </a:lnTo>
                <a:lnTo>
                  <a:pt x="0" y="356258"/>
                </a:lnTo>
                <a:lnTo>
                  <a:pt x="0" y="71253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756967"/>
            <a:ext cx="9324340" cy="1732914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Symb</a:t>
            </a:r>
            <a:r>
              <a:rPr dirty="0" cap="small" sz="2400" spc="-19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l: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  <a:tab pos="3637279" algn="l"/>
                <a:tab pos="5506720" algn="l"/>
                <a:tab pos="5997575" algn="l"/>
                <a:tab pos="7524115" algn="l"/>
              </a:tabLst>
            </a:pP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4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ľaľi</a:t>
            </a:r>
            <a:r>
              <a:rPr dirty="0" cap="small" sz="24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r>
              <a:rPr dirty="0" sz="24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i="1">
                <a:solidFill>
                  <a:srgbClr val="212121"/>
                </a:solidFill>
                <a:latin typeface="Roboto"/>
                <a:cs typeface="Roboto"/>
              </a:rPr>
              <a:t>Relaīion-1</a:t>
            </a:r>
            <a:r>
              <a:rPr dirty="0" sz="24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60" i="1">
                <a:solidFill>
                  <a:srgbClr val="212121"/>
                </a:solidFill>
                <a:latin typeface="Roboto"/>
                <a:cs typeface="Roboto"/>
              </a:rPr>
              <a:t>(R1)	</a:t>
            </a:r>
            <a:r>
              <a:rPr dirty="0" sz="2400" spc="-190" i="1">
                <a:solidFill>
                  <a:srgbClr val="212121"/>
                </a:solidFill>
                <a:latin typeface="Roboto"/>
                <a:cs typeface="Roboto"/>
              </a:rPr>
              <a:t>Relaīion-2</a:t>
            </a:r>
            <a:r>
              <a:rPr dirty="0" sz="2400" spc="-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60" i="1">
                <a:solidFill>
                  <a:srgbClr val="212121"/>
                </a:solidFill>
                <a:latin typeface="Roboto"/>
                <a:cs typeface="Roboto"/>
              </a:rPr>
              <a:t>(R2)	</a:t>
            </a:r>
            <a:r>
              <a:rPr dirty="0" sz="2400" spc="-415" b="1">
                <a:solidFill>
                  <a:srgbClr val="575757"/>
                </a:solidFill>
                <a:latin typeface="Arial"/>
                <a:cs typeface="Arial"/>
              </a:rPr>
              <a:t>OR	</a:t>
            </a:r>
            <a:r>
              <a:rPr dirty="0" sz="2400" spc="-195" i="1">
                <a:solidFill>
                  <a:srgbClr val="212121"/>
                </a:solidFill>
                <a:latin typeface="Roboto"/>
                <a:cs typeface="Roboto"/>
              </a:rPr>
              <a:t>Algebía-1	Algebía-2</a:t>
            </a:r>
            <a:endParaRPr sz="2400">
              <a:latin typeface="Roboto"/>
              <a:cs typeface="Roboto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Opeíaľi</a:t>
            </a:r>
            <a:r>
              <a:rPr dirty="0" cap="small" sz="24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Naľuíal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400" spc="-110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will</a:t>
            </a:r>
            <a:r>
              <a:rPr dirty="0" sz="24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B84742"/>
                </a:solidFill>
                <a:latin typeface="Arial"/>
                <a:cs typeface="Arial"/>
              </a:rPr>
              <a:t>íetíieve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400" spc="-20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nsistent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data</a:t>
            </a:r>
            <a:r>
              <a:rPr dirty="0" sz="2400" spc="-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fí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mulľiple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ns.</a:t>
            </a:r>
            <a:endParaRPr sz="2400">
              <a:latin typeface="Roboto Bk"/>
              <a:cs typeface="Roboto Bk"/>
            </a:endParaRPr>
          </a:p>
          <a:p>
            <a:pPr marL="474980">
              <a:lnSpc>
                <a:spcPct val="100000"/>
              </a:lnSpc>
              <a:spcBef>
                <a:spcPts val="265"/>
              </a:spcBef>
              <a:tabLst>
                <a:tab pos="852169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0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204" b="1">
                <a:solidFill>
                  <a:srgbClr val="B84742"/>
                </a:solidFill>
                <a:latin typeface="Arial"/>
                <a:cs typeface="Arial"/>
              </a:rPr>
              <a:t>mbine</a:t>
            </a:r>
            <a:r>
              <a:rPr dirty="0" sz="2000" spc="-19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8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-180" b="1">
                <a:solidFill>
                  <a:srgbClr val="B84742"/>
                </a:solidFill>
                <a:latin typeface="Arial"/>
                <a:cs typeface="Arial"/>
              </a:rPr>
              <a:t>ec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8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-23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000" spc="-21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000" spc="-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20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dif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en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ľha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B84742"/>
                </a:solidFill>
                <a:latin typeface="Arial"/>
                <a:cs typeface="Arial"/>
              </a:rPr>
              <a:t>satisf</a:t>
            </a:r>
            <a:r>
              <a:rPr dirty="0" sz="2000" spc="-16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B84742"/>
                </a:solidFill>
                <a:latin typeface="Arial"/>
                <a:cs typeface="Arial"/>
              </a:rPr>
              <a:t>gi</a:t>
            </a:r>
            <a:r>
              <a:rPr dirty="0" sz="2000" spc="-204" b="1">
                <a:solidFill>
                  <a:srgbClr val="B84742"/>
                </a:solidFill>
                <a:latin typeface="Arial"/>
                <a:cs typeface="Arial"/>
              </a:rPr>
              <a:t>v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-21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0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30" b="1">
                <a:solidFill>
                  <a:srgbClr val="B84742"/>
                </a:solidFill>
                <a:latin typeface="Arial"/>
                <a:cs typeface="Arial"/>
              </a:rPr>
              <a:t>nditi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22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21259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25">
                <a:solidFill>
                  <a:srgbClr val="363636"/>
                </a:solidFill>
                <a:latin typeface="Arial"/>
                <a:cs typeface="Arial"/>
              </a:rPr>
              <a:t>Natu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30">
                <a:solidFill>
                  <a:srgbClr val="363636"/>
                </a:solidFill>
                <a:latin typeface="Arial"/>
                <a:cs typeface="Arial"/>
              </a:rPr>
              <a:t>l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J</a:t>
            </a:r>
            <a:r>
              <a:rPr dirty="0" cap="small" sz="3400" spc="-160">
                <a:solidFill>
                  <a:srgbClr val="363636"/>
                </a:solidFill>
                <a:latin typeface="Arial"/>
                <a:cs typeface="Arial"/>
              </a:rPr>
              <a:t>oi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/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10">
                <a:solidFill>
                  <a:srgbClr val="363636"/>
                </a:solidFill>
                <a:latin typeface="Arial"/>
                <a:cs typeface="Arial"/>
              </a:rPr>
              <a:t>Inne</a:t>
            </a:r>
            <a:r>
              <a:rPr dirty="0" sz="3400" spc="-11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J</a:t>
            </a:r>
            <a:r>
              <a:rPr dirty="0" cap="small" sz="3400" spc="-160">
                <a:solidFill>
                  <a:srgbClr val="363636"/>
                </a:solidFill>
                <a:latin typeface="Arial"/>
                <a:cs typeface="Arial"/>
              </a:rPr>
              <a:t>oi</a:t>
            </a:r>
            <a:r>
              <a:rPr dirty="0" sz="3400" spc="-409">
                <a:solidFill>
                  <a:srgbClr val="363636"/>
                </a:solidFill>
                <a:latin typeface="Arial"/>
                <a:cs typeface="Arial"/>
              </a:rPr>
              <a:t>n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9785" y="3053714"/>
          <a:ext cx="7327900" cy="2112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8420"/>
                <a:gridCol w="2825114"/>
                <a:gridCol w="3160395"/>
              </a:tblGrid>
              <a:tr h="457199">
                <a:tc gridSpan="2"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Step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pe</a:t>
                      </a:r>
                      <a:r>
                        <a:rPr dirty="0" sz="2400" spc="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cap="small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íme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Natu</a:t>
                      </a:r>
                      <a:r>
                        <a:rPr dirty="0" sz="24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cap="small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oi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5922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2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Descíipti</a:t>
                      </a:r>
                      <a:r>
                        <a:rPr dirty="0" cap="small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637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Sľe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–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63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Iľ</a:t>
                      </a:r>
                      <a:r>
                        <a:rPr dirty="0" sz="2000" spc="-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pe</a:t>
                      </a:r>
                      <a:r>
                        <a:rPr dirty="0" sz="2000" spc="1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ím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000" spc="-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Ca</a:t>
                      </a:r>
                      <a:r>
                        <a:rPr dirty="0" sz="2000" spc="4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ľesia</a:t>
                      </a:r>
                      <a:r>
                        <a:rPr dirty="0" sz="2000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000" spc="-4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P</a:t>
                      </a:r>
                      <a:r>
                        <a:rPr dirty="0" sz="2000" spc="-20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cap="small" sz="2000" spc="-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spc="-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ducľ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3893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Sľe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–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The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000" spc="-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deleľe</a:t>
                      </a:r>
                      <a:r>
                        <a:rPr dirty="0" sz="2000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000" spc="-4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inc</a:t>
                      </a:r>
                      <a:r>
                        <a:rPr dirty="0" cap="small" sz="2000" spc="-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spc="-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nsisľen</a:t>
                      </a:r>
                      <a:r>
                        <a:rPr dirty="0" sz="2000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000" spc="-4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ľuples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622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Sľe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–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The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000" spc="-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20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em</a:t>
                      </a:r>
                      <a:r>
                        <a:rPr dirty="0" cap="small" sz="2000" spc="-20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spc="-1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v</a:t>
                      </a:r>
                      <a:r>
                        <a:rPr dirty="0" sz="2000" spc="-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000" spc="-4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an</a:t>
                      </a:r>
                      <a:r>
                        <a:rPr dirty="0" sz="2000" spc="-4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aľľíibuľe</a:t>
                      </a:r>
                      <a:r>
                        <a:rPr dirty="0" sz="2000" spc="-35" b="1">
                          <a:solidFill>
                            <a:srgbClr val="1C6FA9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duplicaľ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aľľíibuľes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509129" y="913299"/>
            <a:ext cx="10222865" cy="4498340"/>
            <a:chOff x="1509129" y="913299"/>
            <a:chExt cx="10222865" cy="4498340"/>
          </a:xfrm>
        </p:grpSpPr>
        <p:sp>
          <p:nvSpPr>
            <p:cNvPr id="7" name="object 7"/>
            <p:cNvSpPr/>
            <p:nvPr/>
          </p:nvSpPr>
          <p:spPr>
            <a:xfrm>
              <a:off x="1513891" y="918061"/>
              <a:ext cx="6146800" cy="732155"/>
            </a:xfrm>
            <a:custGeom>
              <a:avLst/>
              <a:gdLst/>
              <a:ahLst/>
              <a:cxnLst/>
              <a:rect l="l" t="t" r="r" b="b"/>
              <a:pathLst>
                <a:path w="6146800" h="732155">
                  <a:moveTo>
                    <a:pt x="274319" y="0"/>
                  </a:moveTo>
                  <a:lnTo>
                    <a:pt x="274319" y="274319"/>
                  </a:lnTo>
                  <a:lnTo>
                    <a:pt x="137159" y="137159"/>
                  </a:lnTo>
                  <a:lnTo>
                    <a:pt x="0" y="274319"/>
                  </a:lnTo>
                  <a:lnTo>
                    <a:pt x="0" y="0"/>
                  </a:lnTo>
                  <a:lnTo>
                    <a:pt x="137159" y="137159"/>
                  </a:lnTo>
                  <a:lnTo>
                    <a:pt x="274319" y="0"/>
                  </a:lnTo>
                  <a:close/>
                </a:path>
                <a:path w="6146800" h="732155">
                  <a:moveTo>
                    <a:pt x="2249559" y="457328"/>
                  </a:moveTo>
                  <a:lnTo>
                    <a:pt x="2249559" y="731648"/>
                  </a:lnTo>
                  <a:lnTo>
                    <a:pt x="2112400" y="594488"/>
                  </a:lnTo>
                  <a:lnTo>
                    <a:pt x="1975239" y="731648"/>
                  </a:lnTo>
                  <a:lnTo>
                    <a:pt x="1975239" y="457328"/>
                  </a:lnTo>
                  <a:lnTo>
                    <a:pt x="2112400" y="594488"/>
                  </a:lnTo>
                  <a:lnTo>
                    <a:pt x="2249559" y="457328"/>
                  </a:lnTo>
                  <a:close/>
                </a:path>
                <a:path w="6146800" h="732155">
                  <a:moveTo>
                    <a:pt x="6146214" y="435875"/>
                  </a:moveTo>
                  <a:lnTo>
                    <a:pt x="6146214" y="710195"/>
                  </a:lnTo>
                  <a:lnTo>
                    <a:pt x="6009053" y="573035"/>
                  </a:lnTo>
                  <a:lnTo>
                    <a:pt x="5871893" y="710195"/>
                  </a:lnTo>
                  <a:lnTo>
                    <a:pt x="5871893" y="435875"/>
                  </a:lnTo>
                  <a:lnTo>
                    <a:pt x="6009053" y="573035"/>
                  </a:lnTo>
                  <a:lnTo>
                    <a:pt x="6146214" y="435875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6797" y="3148875"/>
              <a:ext cx="3474720" cy="226231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576961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25">
                <a:solidFill>
                  <a:srgbClr val="363636"/>
                </a:solidFill>
                <a:latin typeface="Arial"/>
                <a:cs typeface="Arial"/>
              </a:rPr>
              <a:t>Natu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30">
                <a:solidFill>
                  <a:srgbClr val="363636"/>
                </a:solidFill>
                <a:latin typeface="Arial"/>
                <a:cs typeface="Arial"/>
              </a:rPr>
              <a:t>l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J</a:t>
            </a:r>
            <a:r>
              <a:rPr dirty="0" cap="small" sz="3400" spc="-160">
                <a:solidFill>
                  <a:srgbClr val="363636"/>
                </a:solidFill>
                <a:latin typeface="Arial"/>
                <a:cs typeface="Arial"/>
              </a:rPr>
              <a:t>oi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/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10">
                <a:solidFill>
                  <a:srgbClr val="363636"/>
                </a:solidFill>
                <a:latin typeface="Arial"/>
                <a:cs typeface="Arial"/>
              </a:rPr>
              <a:t>Inne</a:t>
            </a:r>
            <a:r>
              <a:rPr dirty="0" sz="3400" spc="-11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J</a:t>
            </a:r>
            <a:r>
              <a:rPr dirty="0" cap="small" sz="3400" spc="-160">
                <a:solidFill>
                  <a:srgbClr val="363636"/>
                </a:solidFill>
                <a:latin typeface="Arial"/>
                <a:cs typeface="Arial"/>
              </a:rPr>
              <a:t>oi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9303" y="1543204"/>
          <a:ext cx="236029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298450"/>
                <a:gridCol w="553720"/>
                <a:gridCol w="878840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88348" y="1375121"/>
            <a:ext cx="6269355" cy="41275"/>
            <a:chOff x="488348" y="1375121"/>
            <a:chExt cx="6269355" cy="41275"/>
          </a:xfrm>
        </p:grpSpPr>
        <p:sp>
          <p:nvSpPr>
            <p:cNvPr id="6" name="object 6"/>
            <p:cNvSpPr/>
            <p:nvPr/>
          </p:nvSpPr>
          <p:spPr>
            <a:xfrm>
              <a:off x="499778" y="1382106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9778" y="1387738"/>
              <a:ext cx="6246495" cy="6985"/>
            </a:xfrm>
            <a:custGeom>
              <a:avLst/>
              <a:gdLst/>
              <a:ahLst/>
              <a:cxnLst/>
              <a:rect l="l" t="t" r="r" b="b"/>
              <a:pathLst>
                <a:path w="6246495" h="6984">
                  <a:moveTo>
                    <a:pt x="0" y="0"/>
                  </a:moveTo>
                  <a:lnTo>
                    <a:pt x="6246494" y="0"/>
                  </a:lnTo>
                </a:path>
                <a:path w="6246495" h="6984">
                  <a:moveTo>
                    <a:pt x="0" y="6819"/>
                  </a:moveTo>
                  <a:lnTo>
                    <a:pt x="624649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9778" y="1404749"/>
              <a:ext cx="6246495" cy="0"/>
            </a:xfrm>
            <a:custGeom>
              <a:avLst/>
              <a:gdLst/>
              <a:ahLst/>
              <a:cxnLst/>
              <a:rect l="l" t="t" r="r" b="b"/>
              <a:pathLst>
                <a:path w="6246495" h="0">
                  <a:moveTo>
                    <a:pt x="0" y="0"/>
                  </a:moveTo>
                  <a:lnTo>
                    <a:pt x="624649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14066" y="992701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4515" y="992701"/>
            <a:ext cx="540766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Naľu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Resulľ.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09547" y="1372028"/>
            <a:ext cx="3251835" cy="41275"/>
            <a:chOff x="7709547" y="1372028"/>
            <a:chExt cx="3251835" cy="41275"/>
          </a:xfrm>
        </p:grpSpPr>
        <p:sp>
          <p:nvSpPr>
            <p:cNvPr id="12" name="object 12"/>
            <p:cNvSpPr/>
            <p:nvPr/>
          </p:nvSpPr>
          <p:spPr>
            <a:xfrm>
              <a:off x="7720977" y="1378378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2608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20977" y="1384010"/>
              <a:ext cx="3228975" cy="6350"/>
            </a:xfrm>
            <a:custGeom>
              <a:avLst/>
              <a:gdLst/>
              <a:ahLst/>
              <a:cxnLst/>
              <a:rect l="l" t="t" r="r" b="b"/>
              <a:pathLst>
                <a:path w="3228975" h="6350">
                  <a:moveTo>
                    <a:pt x="0" y="0"/>
                  </a:moveTo>
                  <a:lnTo>
                    <a:pt x="3228974" y="0"/>
                  </a:lnTo>
                </a:path>
                <a:path w="3228975" h="6350">
                  <a:moveTo>
                    <a:pt x="0" y="6304"/>
                  </a:moveTo>
                  <a:lnTo>
                    <a:pt x="3228974" y="6304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20977" y="1401537"/>
              <a:ext cx="3228975" cy="0"/>
            </a:xfrm>
            <a:custGeom>
              <a:avLst/>
              <a:gdLst/>
              <a:ahLst/>
              <a:cxnLst/>
              <a:rect l="l" t="t" r="r" b="b"/>
              <a:pathLst>
                <a:path w="3228975" h="0">
                  <a:moveTo>
                    <a:pt x="0" y="0"/>
                  </a:moveTo>
                  <a:lnTo>
                    <a:pt x="32289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735265" y="988457"/>
            <a:ext cx="1010285" cy="39814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508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5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45294" y="988457"/>
            <a:ext cx="2310130" cy="396240"/>
          </a:xfrm>
          <a:custGeom>
            <a:avLst/>
            <a:gdLst/>
            <a:ahLst/>
            <a:cxnLst/>
            <a:rect l="l" t="t" r="r" b="b"/>
            <a:pathLst>
              <a:path w="2310129" h="396240">
                <a:moveTo>
                  <a:pt x="2310124" y="396224"/>
                </a:moveTo>
                <a:lnTo>
                  <a:pt x="0" y="396224"/>
                </a:lnTo>
                <a:lnTo>
                  <a:pt x="0" y="0"/>
                </a:lnTo>
                <a:lnTo>
                  <a:pt x="2310124" y="0"/>
                </a:lnTo>
                <a:lnTo>
                  <a:pt x="2310124" y="39622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831019" y="1003698"/>
            <a:ext cx="9423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09252" y="1003698"/>
            <a:ext cx="7975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(Resulľ)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749888" y="1543204"/>
          <a:ext cx="2882265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298450"/>
                <a:gridCol w="553720"/>
                <a:gridCol w="878840"/>
                <a:gridCol w="522605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212954" y="1552164"/>
          <a:ext cx="118173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198755"/>
                <a:gridCol w="353059"/>
              </a:tblGrid>
              <a:tr h="365749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u="heavy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u="heavy" cap="small" sz="1800" spc="-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515054" y="1056482"/>
            <a:ext cx="10452735" cy="2665730"/>
            <a:chOff x="515054" y="1056482"/>
            <a:chExt cx="10452735" cy="2665730"/>
          </a:xfrm>
        </p:grpSpPr>
        <p:sp>
          <p:nvSpPr>
            <p:cNvPr id="22" name="object 22"/>
            <p:cNvSpPr/>
            <p:nvPr/>
          </p:nvSpPr>
          <p:spPr>
            <a:xfrm>
              <a:off x="9802177" y="10612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19" y="0"/>
                  </a:moveTo>
                  <a:lnTo>
                    <a:pt x="274319" y="274319"/>
                  </a:lnTo>
                  <a:lnTo>
                    <a:pt x="137159" y="137159"/>
                  </a:lnTo>
                  <a:lnTo>
                    <a:pt x="0" y="274319"/>
                  </a:lnTo>
                  <a:lnTo>
                    <a:pt x="0" y="0"/>
                  </a:lnTo>
                  <a:lnTo>
                    <a:pt x="137159" y="137159"/>
                  </a:lnTo>
                  <a:lnTo>
                    <a:pt x="274319" y="0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5048" y="3681069"/>
              <a:ext cx="10452735" cy="41275"/>
            </a:xfrm>
            <a:custGeom>
              <a:avLst/>
              <a:gdLst/>
              <a:ahLst/>
              <a:cxnLst/>
              <a:rect l="l" t="t" r="r" b="b"/>
              <a:pathLst>
                <a:path w="10452735" h="41275">
                  <a:moveTo>
                    <a:pt x="10452735" y="0"/>
                  </a:moveTo>
                  <a:lnTo>
                    <a:pt x="0" y="0"/>
                  </a:lnTo>
                  <a:lnTo>
                    <a:pt x="0" y="18199"/>
                  </a:lnTo>
                  <a:lnTo>
                    <a:pt x="0" y="22529"/>
                  </a:lnTo>
                  <a:lnTo>
                    <a:pt x="0" y="40728"/>
                  </a:lnTo>
                  <a:lnTo>
                    <a:pt x="10452735" y="40728"/>
                  </a:lnTo>
                  <a:lnTo>
                    <a:pt x="10452735" y="22529"/>
                  </a:lnTo>
                  <a:lnTo>
                    <a:pt x="10452735" y="18199"/>
                  </a:lnTo>
                  <a:lnTo>
                    <a:pt x="10452735" y="0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29342" y="3307369"/>
            <a:ext cx="3489960" cy="37401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 b="1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dirty="0" sz="2000" spc="-40" b="1">
                <a:solidFill>
                  <a:srgbClr val="FFFFFF"/>
                </a:solidFill>
                <a:latin typeface="Arial"/>
                <a:cs typeface="Arial"/>
              </a:rPr>
              <a:t>í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cap="small" sz="2000" spc="-25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150" b="1">
                <a:solidFill>
                  <a:srgbClr val="FFFFFF"/>
                </a:solidFill>
                <a:latin typeface="Arial"/>
                <a:cs typeface="Arial"/>
              </a:rPr>
              <a:t>íme</a:t>
            </a:r>
            <a:r>
              <a:rPr dirty="0" sz="2000" spc="-15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00" spc="-20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FFFFFF"/>
                </a:solidFill>
                <a:latin typeface="Arial"/>
                <a:cs typeface="Arial"/>
              </a:rPr>
              <a:t>Natu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í</a:t>
            </a:r>
            <a:r>
              <a:rPr dirty="0" sz="2000" spc="-1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40" b="1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cap="small" sz="2000" spc="-100" b="1">
                <a:solidFill>
                  <a:srgbClr val="FFFFFF"/>
                </a:solidFill>
                <a:latin typeface="Arial"/>
                <a:cs typeface="Arial"/>
              </a:rPr>
              <a:t>oi</a:t>
            </a:r>
            <a:r>
              <a:rPr dirty="0" sz="2000" spc="-24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24579" y="3862115"/>
          <a:ext cx="4951730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4460"/>
                <a:gridCol w="851535"/>
                <a:gridCol w="741044"/>
                <a:gridCol w="137160"/>
                <a:gridCol w="1262379"/>
                <a:gridCol w="551179"/>
              </a:tblGrid>
              <a:tr h="365749"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Step:</a:t>
                      </a:r>
                      <a:r>
                        <a:rPr dirty="0" sz="18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800" spc="-9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8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800" spc="-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spc="-3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-90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3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duct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933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Student.RN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Result.RN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842537" y="3854094"/>
          <a:ext cx="4951730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4460"/>
                <a:gridCol w="851535"/>
                <a:gridCol w="878205"/>
                <a:gridCol w="393064"/>
                <a:gridCol w="869314"/>
                <a:gridCol w="551179"/>
              </a:tblGrid>
              <a:tr h="365749">
                <a:tc gridSpan="4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Step:</a:t>
                      </a:r>
                      <a:r>
                        <a:rPr dirty="0" sz="18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Rem</a:t>
                      </a:r>
                      <a:r>
                        <a:rPr dirty="0" cap="small" sz="1800" spc="-1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-90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inc</a:t>
                      </a:r>
                      <a:r>
                        <a:rPr dirty="0" cap="small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nsisten</a:t>
                      </a:r>
                      <a:r>
                        <a:rPr dirty="0" sz="1800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90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tuples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933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Student.RN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Result.RN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851111" y="5139605"/>
          <a:ext cx="4229735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851535"/>
                <a:gridCol w="878205"/>
                <a:gridCol w="551180"/>
                <a:gridCol w="1318259"/>
              </a:tblGrid>
              <a:tr h="365749">
                <a:tc gridSpan="5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Step:</a:t>
                      </a:r>
                      <a:r>
                        <a:rPr dirty="0" sz="18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800" spc="-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Rem</a:t>
                      </a:r>
                      <a:r>
                        <a:rPr dirty="0" cap="small" sz="1800" spc="-1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-90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90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attíibut</a:t>
                      </a:r>
                      <a:r>
                        <a:rPr dirty="0" sz="1800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90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800" spc="-3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800" spc="-90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1C6FA9"/>
                          </a:solidFill>
                          <a:latin typeface="Arial"/>
                          <a:cs typeface="Arial"/>
                        </a:rPr>
                        <a:t>duplicate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933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T w="9525">
                      <a:solidFill>
                        <a:srgbClr val="7F7F7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5669279" y="2874349"/>
            <a:ext cx="6162040" cy="730885"/>
          </a:xfrm>
          <a:prstGeom prst="rect">
            <a:avLst/>
          </a:prstGeom>
          <a:solidFill>
            <a:srgbClr val="F0D9D8"/>
          </a:solidFill>
          <a:ln w="9524">
            <a:solidFill>
              <a:srgbClr val="B84742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198120" marR="601345">
              <a:lnSpc>
                <a:spcPct val="100000"/>
              </a:lnSpc>
              <a:spcBef>
                <a:spcPts val="395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pe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Naľu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mus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21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0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300" b="1">
                <a:solidFill>
                  <a:srgbClr val="B84742"/>
                </a:solidFill>
                <a:latin typeface="Arial"/>
                <a:cs typeface="Arial"/>
              </a:rPr>
              <a:t>mm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80" b="1">
                <a:solidFill>
                  <a:srgbClr val="B84742"/>
                </a:solidFill>
                <a:latin typeface="Arial"/>
                <a:cs typeface="Arial"/>
              </a:rPr>
              <a:t>n </a:t>
            </a:r>
            <a:r>
              <a:rPr dirty="0" sz="2000" spc="-105" b="1">
                <a:solidFill>
                  <a:srgbClr val="B84742"/>
                </a:solidFill>
                <a:latin typeface="Arial"/>
                <a:cs typeface="Arial"/>
              </a:rPr>
              <a:t>attíibut</a:t>
            </a:r>
            <a:r>
              <a:rPr dirty="0" sz="2000" spc="-13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B84742"/>
                </a:solidFill>
                <a:latin typeface="Arial"/>
                <a:cs typeface="Arial"/>
              </a:rPr>
              <a:t>(c</a:t>
            </a:r>
            <a:r>
              <a:rPr dirty="0" cap="small" sz="2000" spc="-25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90" b="1">
                <a:solidFill>
                  <a:srgbClr val="B84742"/>
                </a:solidFill>
                <a:latin typeface="Arial"/>
                <a:cs typeface="Arial"/>
              </a:rPr>
              <a:t>lumn</a:t>
            </a:r>
            <a:r>
              <a:rPr dirty="0" sz="2000" spc="-105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r>
              <a:rPr dirty="0" sz="2000" spc="-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ľw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ns.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576961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25">
                <a:solidFill>
                  <a:srgbClr val="363636"/>
                </a:solidFill>
                <a:latin typeface="Arial"/>
                <a:cs typeface="Arial"/>
              </a:rPr>
              <a:t>Natu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30">
                <a:solidFill>
                  <a:srgbClr val="363636"/>
                </a:solidFill>
                <a:latin typeface="Arial"/>
                <a:cs typeface="Arial"/>
              </a:rPr>
              <a:t>l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J</a:t>
            </a:r>
            <a:r>
              <a:rPr dirty="0" cap="small" sz="3400" spc="-160">
                <a:solidFill>
                  <a:srgbClr val="363636"/>
                </a:solidFill>
                <a:latin typeface="Arial"/>
                <a:cs typeface="Arial"/>
              </a:rPr>
              <a:t>oi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/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10">
                <a:solidFill>
                  <a:srgbClr val="363636"/>
                </a:solidFill>
                <a:latin typeface="Arial"/>
                <a:cs typeface="Arial"/>
              </a:rPr>
              <a:t>Inne</a:t>
            </a:r>
            <a:r>
              <a:rPr dirty="0" sz="3400" spc="-11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J</a:t>
            </a:r>
            <a:r>
              <a:rPr dirty="0" cap="small" sz="3400" spc="-160">
                <a:solidFill>
                  <a:srgbClr val="363636"/>
                </a:solidFill>
                <a:latin typeface="Arial"/>
                <a:cs typeface="Arial"/>
              </a:rPr>
              <a:t>oi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9303" y="1543204"/>
          <a:ext cx="236029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262254"/>
                <a:gridCol w="589915"/>
                <a:gridCol w="878840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u="heavy" sz="1800" spc="-204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BID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Shah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8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Paľel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88348" y="1375121"/>
            <a:ext cx="6269355" cy="41275"/>
            <a:chOff x="488348" y="1375121"/>
            <a:chExt cx="6269355" cy="41275"/>
          </a:xfrm>
        </p:grpSpPr>
        <p:sp>
          <p:nvSpPr>
            <p:cNvPr id="6" name="object 6"/>
            <p:cNvSpPr/>
            <p:nvPr/>
          </p:nvSpPr>
          <p:spPr>
            <a:xfrm>
              <a:off x="499778" y="1382106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9778" y="1387738"/>
              <a:ext cx="6246495" cy="6985"/>
            </a:xfrm>
            <a:custGeom>
              <a:avLst/>
              <a:gdLst/>
              <a:ahLst/>
              <a:cxnLst/>
              <a:rect l="l" t="t" r="r" b="b"/>
              <a:pathLst>
                <a:path w="6246495" h="6984">
                  <a:moveTo>
                    <a:pt x="0" y="0"/>
                  </a:moveTo>
                  <a:lnTo>
                    <a:pt x="6246494" y="0"/>
                  </a:lnTo>
                </a:path>
                <a:path w="6246495" h="6984">
                  <a:moveTo>
                    <a:pt x="0" y="6819"/>
                  </a:moveTo>
                  <a:lnTo>
                    <a:pt x="624649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9778" y="1404749"/>
              <a:ext cx="6246495" cy="0"/>
            </a:xfrm>
            <a:custGeom>
              <a:avLst/>
              <a:gdLst/>
              <a:ahLst/>
              <a:cxnLst/>
              <a:rect l="l" t="t" r="r" b="b"/>
              <a:pathLst>
                <a:path w="6246495" h="0">
                  <a:moveTo>
                    <a:pt x="0" y="0"/>
                  </a:moveTo>
                  <a:lnTo>
                    <a:pt x="624649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14066" y="992701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4515" y="992701"/>
            <a:ext cx="527748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Naľu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anch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aculľ</a:t>
            </a:r>
            <a:r>
              <a:rPr dirty="0" sz="2000" spc="-30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09547" y="1372027"/>
            <a:ext cx="3251835" cy="41275"/>
            <a:chOff x="7709547" y="1372027"/>
            <a:chExt cx="3251835" cy="41275"/>
          </a:xfrm>
        </p:grpSpPr>
        <p:sp>
          <p:nvSpPr>
            <p:cNvPr id="12" name="object 12"/>
            <p:cNvSpPr/>
            <p:nvPr/>
          </p:nvSpPr>
          <p:spPr>
            <a:xfrm>
              <a:off x="7720977" y="1378377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260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20977" y="1384009"/>
              <a:ext cx="3228975" cy="6350"/>
            </a:xfrm>
            <a:custGeom>
              <a:avLst/>
              <a:gdLst/>
              <a:ahLst/>
              <a:cxnLst/>
              <a:rect l="l" t="t" r="r" b="b"/>
              <a:pathLst>
                <a:path w="3228975" h="6350">
                  <a:moveTo>
                    <a:pt x="0" y="0"/>
                  </a:moveTo>
                  <a:lnTo>
                    <a:pt x="3228974" y="0"/>
                  </a:lnTo>
                </a:path>
                <a:path w="3228975" h="6350">
                  <a:moveTo>
                    <a:pt x="0" y="6302"/>
                  </a:moveTo>
                  <a:lnTo>
                    <a:pt x="3228974" y="6302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20977" y="1401537"/>
              <a:ext cx="3228975" cy="0"/>
            </a:xfrm>
            <a:custGeom>
              <a:avLst/>
              <a:gdLst/>
              <a:ahLst/>
              <a:cxnLst/>
              <a:rect l="l" t="t" r="r" b="b"/>
              <a:pathLst>
                <a:path w="3228975" h="0">
                  <a:moveTo>
                    <a:pt x="0" y="0"/>
                  </a:moveTo>
                  <a:lnTo>
                    <a:pt x="32289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735265" y="988454"/>
            <a:ext cx="1010285" cy="39814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508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5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45294" y="988454"/>
            <a:ext cx="2310130" cy="396240"/>
          </a:xfrm>
          <a:custGeom>
            <a:avLst/>
            <a:gdLst/>
            <a:ahLst/>
            <a:cxnLst/>
            <a:rect l="l" t="t" r="r" b="b"/>
            <a:pathLst>
              <a:path w="2310129" h="396240">
                <a:moveTo>
                  <a:pt x="2310124" y="396224"/>
                </a:moveTo>
                <a:lnTo>
                  <a:pt x="0" y="396224"/>
                </a:lnTo>
                <a:lnTo>
                  <a:pt x="0" y="0"/>
                </a:lnTo>
                <a:lnTo>
                  <a:pt x="2310124" y="0"/>
                </a:lnTo>
                <a:lnTo>
                  <a:pt x="2310124" y="39622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831019" y="1003694"/>
            <a:ext cx="8686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(B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anch)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35910" y="1003694"/>
            <a:ext cx="8921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(Faculľy)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749888" y="1543204"/>
          <a:ext cx="350266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/>
                <a:gridCol w="393065"/>
                <a:gridCol w="471169"/>
                <a:gridCol w="699134"/>
                <a:gridCol w="534035"/>
                <a:gridCol w="870585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04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8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04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Shah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8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Paľel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212954" y="1552164"/>
          <a:ext cx="200723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405"/>
                <a:gridCol w="323850"/>
                <a:gridCol w="546735"/>
                <a:gridCol w="549274"/>
              </a:tblGrid>
              <a:tr h="366406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u="heavy" sz="1800" spc="-18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FID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204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204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9732327" y="1059657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274319" y="0"/>
                </a:moveTo>
                <a:lnTo>
                  <a:pt x="274319" y="274319"/>
                </a:lnTo>
                <a:lnTo>
                  <a:pt x="137159" y="137159"/>
                </a:lnTo>
                <a:lnTo>
                  <a:pt x="0" y="274319"/>
                </a:lnTo>
                <a:lnTo>
                  <a:pt x="0" y="0"/>
                </a:lnTo>
                <a:lnTo>
                  <a:pt x="137159" y="137159"/>
                </a:lnTo>
                <a:lnTo>
                  <a:pt x="274319" y="0"/>
                </a:lnTo>
                <a:close/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14066" y="3602535"/>
            <a:ext cx="10543540" cy="1097280"/>
          </a:xfrm>
          <a:prstGeom prst="rect">
            <a:avLst/>
          </a:prstGeom>
          <a:solidFill>
            <a:srgbClr val="F0D9D8"/>
          </a:solidFill>
          <a:ln w="9524">
            <a:solidFill>
              <a:srgbClr val="B84742"/>
            </a:solidFill>
          </a:ln>
        </p:spPr>
        <p:txBody>
          <a:bodyPr wrap="square" lIns="0" tIns="107314" rIns="0" bIns="0" rtlCol="0" vert="horz">
            <a:spAutoFit/>
          </a:bodyPr>
          <a:lstStyle/>
          <a:p>
            <a:pPr marL="198120">
              <a:lnSpc>
                <a:spcPct val="100000"/>
              </a:lnSpc>
              <a:spcBef>
                <a:spcPts val="844"/>
              </a:spcBef>
            </a:pPr>
            <a:r>
              <a:rPr dirty="0" sz="2800" spc="-254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r>
              <a:rPr dirty="0" cap="small" sz="28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800" spc="-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20" b="1">
                <a:solidFill>
                  <a:srgbClr val="212121"/>
                </a:solidFill>
                <a:latin typeface="Roboto Bk"/>
                <a:cs typeface="Roboto Bk"/>
              </a:rPr>
              <a:t>pe</a:t>
            </a:r>
            <a:r>
              <a:rPr dirty="0" sz="28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800" spc="-12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800" spc="-16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800" spc="-7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800" spc="-190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4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14" b="1">
                <a:solidFill>
                  <a:srgbClr val="212121"/>
                </a:solidFill>
                <a:latin typeface="Roboto Bk"/>
                <a:cs typeface="Roboto Bk"/>
              </a:rPr>
              <a:t>Naľu</a:t>
            </a:r>
            <a:r>
              <a:rPr dirty="0" sz="2800" spc="-114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800" spc="-135" b="1">
                <a:solidFill>
                  <a:srgbClr val="212121"/>
                </a:solidFill>
                <a:latin typeface="Roboto Bk"/>
                <a:cs typeface="Roboto Bk"/>
              </a:rPr>
              <a:t>al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20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800" spc="-95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800" spc="-22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800" spc="-7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800" spc="-15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800" spc="-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95" b="1">
                <a:solidFill>
                  <a:srgbClr val="212121"/>
                </a:solidFill>
                <a:latin typeface="Roboto Bk"/>
                <a:cs typeface="Roboto Bk"/>
              </a:rPr>
              <a:t>mus</a:t>
            </a:r>
            <a:r>
              <a:rPr dirty="0" sz="2800" spc="-8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800" spc="-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8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800" spc="-17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800" spc="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9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800" spc="-37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425" b="1">
                <a:solidFill>
                  <a:srgbClr val="B84742"/>
                </a:solidFill>
                <a:latin typeface="Arial"/>
                <a:cs typeface="Arial"/>
              </a:rPr>
              <a:t>mm</a:t>
            </a:r>
            <a:r>
              <a:rPr dirty="0" cap="small" sz="2800" spc="-37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33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attíibut</a:t>
            </a:r>
            <a:r>
              <a:rPr dirty="0" sz="2800" spc="-18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55" b="1">
                <a:solidFill>
                  <a:srgbClr val="B84742"/>
                </a:solidFill>
                <a:latin typeface="Arial"/>
                <a:cs typeface="Arial"/>
              </a:rPr>
              <a:t>(c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45" b="1">
                <a:solidFill>
                  <a:srgbClr val="B84742"/>
                </a:solidFill>
                <a:latin typeface="Arial"/>
                <a:cs typeface="Arial"/>
              </a:rPr>
              <a:t>lumn)</a:t>
            </a:r>
            <a:endParaRPr sz="280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</a:pPr>
            <a:r>
              <a:rPr dirty="0" sz="2800" spc="-15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800" spc="-15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80" b="1">
                <a:solidFill>
                  <a:srgbClr val="212121"/>
                </a:solidFill>
                <a:latin typeface="Roboto Bk"/>
                <a:cs typeface="Roboto Bk"/>
              </a:rPr>
              <a:t>ľw</a:t>
            </a:r>
            <a:r>
              <a:rPr dirty="0" cap="small" sz="28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800" spc="-10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800" spc="-16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800" spc="-170" b="1">
                <a:solidFill>
                  <a:srgbClr val="212121"/>
                </a:solidFill>
                <a:latin typeface="Roboto Bk"/>
                <a:cs typeface="Roboto Bk"/>
              </a:rPr>
              <a:t>ns.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419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63636"/>
                </a:solidFill>
                <a:latin typeface="Roboto Lt"/>
                <a:cs typeface="Roboto Lt"/>
              </a:rPr>
              <a:t>P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í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of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.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40">
                <a:solidFill>
                  <a:srgbClr val="363636"/>
                </a:solidFill>
                <a:latin typeface="Roboto Lt"/>
                <a:cs typeface="Roboto Lt"/>
              </a:rPr>
              <a:t>Haíi</a:t>
            </a:r>
            <a:r>
              <a:rPr dirty="0" sz="1200" spc="-55">
                <a:solidFill>
                  <a:srgbClr val="363636"/>
                </a:solidFill>
                <a:latin typeface="Roboto Lt"/>
                <a:cs typeface="Roboto Lt"/>
              </a:rPr>
              <a:t>k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esh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5">
                <a:solidFill>
                  <a:srgbClr val="363636"/>
                </a:solidFill>
                <a:latin typeface="Roboto Lt"/>
                <a:cs typeface="Roboto Lt"/>
              </a:rPr>
              <a:t>Chauhan</a:t>
            </a:r>
            <a:endParaRPr sz="1200">
              <a:latin typeface="Roboto Lt"/>
              <a:cs typeface="Roboto 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4394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63526" y="6621326"/>
            <a:ext cx="2940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01</a:t>
            </a:r>
            <a:r>
              <a:rPr dirty="0" sz="1200" spc="-114">
                <a:solidFill>
                  <a:srgbClr val="363636"/>
                </a:solidFill>
                <a:latin typeface="Roboto Lt"/>
                <a:cs typeface="Roboto Lt"/>
              </a:rPr>
              <a:t>C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Ľ040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7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00">
                <a:solidFill>
                  <a:srgbClr val="363636"/>
                </a:solidFill>
                <a:latin typeface="Roboto Lt"/>
                <a:cs typeface="Roboto Lt"/>
              </a:rPr>
              <a:t>(DBMS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)</a:t>
            </a:r>
            <a:r>
              <a:rPr dirty="0" sz="1200">
                <a:solidFill>
                  <a:srgbClr val="363636"/>
                </a:solidFill>
                <a:latin typeface="Roboto Lt"/>
                <a:cs typeface="Roboto Lt"/>
              </a:rPr>
              <a:t>  </a:t>
            </a:r>
            <a:r>
              <a:rPr dirty="0" sz="1200" spc="-4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150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Uni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t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2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Databas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e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Models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1337" y="662132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2tı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616700"/>
            <a:chOff x="0" y="0"/>
            <a:chExt cx="12192000" cy="66167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068"/>
              <a:ext cx="12191999" cy="65974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" y="0"/>
              <a:ext cx="12190959" cy="65947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4637" y="0"/>
              <a:ext cx="2879999" cy="70736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0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6850" y="75632"/>
            <a:ext cx="8784590" cy="497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640">
                <a:solidFill>
                  <a:srgbClr val="363636"/>
                </a:solidFill>
                <a:latin typeface="Arial"/>
                <a:cs typeface="Arial"/>
              </a:rPr>
              <a:t>W</a:t>
            </a:r>
            <a:r>
              <a:rPr dirty="0" sz="3100" spc="-55">
                <a:solidFill>
                  <a:srgbClr val="363636"/>
                </a:solidFill>
                <a:latin typeface="Arial"/>
                <a:cs typeface="Arial"/>
              </a:rPr>
              <a:t>íit</a:t>
            </a:r>
            <a:r>
              <a:rPr dirty="0" sz="3100" spc="-9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100" spc="-15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100" spc="-365">
                <a:solidFill>
                  <a:srgbClr val="363636"/>
                </a:solidFill>
                <a:latin typeface="Arial"/>
                <a:cs typeface="Arial"/>
              </a:rPr>
              <a:t>d</a:t>
            </a:r>
            <a:r>
              <a:rPr dirty="0" cap="small" sz="3100" spc="-409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100" spc="-465">
                <a:solidFill>
                  <a:srgbClr val="363636"/>
                </a:solidFill>
                <a:latin typeface="Arial"/>
                <a:cs typeface="Arial"/>
              </a:rPr>
              <a:t>w</a:t>
            </a:r>
            <a:r>
              <a:rPr dirty="0" sz="3100" spc="-36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100" spc="-15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100" spc="13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100" spc="-155">
                <a:solidFill>
                  <a:srgbClr val="363636"/>
                </a:solidFill>
                <a:latin typeface="Arial"/>
                <a:cs typeface="Arial"/>
              </a:rPr>
              <a:t>elati</a:t>
            </a:r>
            <a:r>
              <a:rPr dirty="0" cap="small" sz="3100" spc="-409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100" spc="-295">
                <a:solidFill>
                  <a:srgbClr val="363636"/>
                </a:solidFill>
                <a:latin typeface="Arial"/>
                <a:cs typeface="Arial"/>
              </a:rPr>
              <a:t>na</a:t>
            </a:r>
            <a:r>
              <a:rPr dirty="0" sz="3100" spc="-140">
                <a:solidFill>
                  <a:srgbClr val="363636"/>
                </a:solidFill>
                <a:latin typeface="Arial"/>
                <a:cs typeface="Arial"/>
              </a:rPr>
              <a:t>l</a:t>
            </a:r>
            <a:r>
              <a:rPr dirty="0" sz="3100" spc="-15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100" spc="-210">
                <a:solidFill>
                  <a:srgbClr val="363636"/>
                </a:solidFill>
                <a:latin typeface="Arial"/>
                <a:cs typeface="Arial"/>
              </a:rPr>
              <a:t>algeb</a:t>
            </a:r>
            <a:r>
              <a:rPr dirty="0" sz="3100" spc="-15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100" spc="-26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100" spc="-15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100" spc="-2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cap="small" sz="3100" spc="-409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100" spc="1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100" spc="-15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100" spc="-225">
                <a:solidFill>
                  <a:srgbClr val="363636"/>
                </a:solidFill>
                <a:latin typeface="Arial"/>
                <a:cs typeface="Arial"/>
              </a:rPr>
              <a:t>th</a:t>
            </a:r>
            <a:r>
              <a:rPr dirty="0" sz="3100" spc="-26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100" spc="-15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100" spc="-2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cap="small" sz="3100" spc="-409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100" spc="-90">
                <a:solidFill>
                  <a:srgbClr val="363636"/>
                </a:solidFill>
                <a:latin typeface="Arial"/>
                <a:cs typeface="Arial"/>
              </a:rPr>
              <a:t>ll</a:t>
            </a:r>
            <a:r>
              <a:rPr dirty="0" cap="small" sz="3100" spc="-409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100" spc="-305">
                <a:solidFill>
                  <a:srgbClr val="363636"/>
                </a:solidFill>
                <a:latin typeface="Arial"/>
                <a:cs typeface="Arial"/>
              </a:rPr>
              <a:t>win</a:t>
            </a:r>
            <a:r>
              <a:rPr dirty="0" sz="3100" spc="-330">
                <a:solidFill>
                  <a:srgbClr val="363636"/>
                </a:solidFill>
                <a:latin typeface="Arial"/>
                <a:cs typeface="Arial"/>
              </a:rPr>
              <a:t>g</a:t>
            </a:r>
            <a:r>
              <a:rPr dirty="0" sz="3100" spc="-15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100" spc="13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100" spc="-155">
                <a:solidFill>
                  <a:srgbClr val="363636"/>
                </a:solidFill>
                <a:latin typeface="Arial"/>
                <a:cs typeface="Arial"/>
              </a:rPr>
              <a:t>elati</a:t>
            </a:r>
            <a:r>
              <a:rPr dirty="0" cap="small" sz="3100" spc="-409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100" spc="-350">
                <a:solidFill>
                  <a:srgbClr val="363636"/>
                </a:solidFill>
                <a:latin typeface="Arial"/>
                <a:cs typeface="Arial"/>
              </a:rPr>
              <a:t>ns</a:t>
            </a:r>
            <a:endParaRPr sz="3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695" y="806792"/>
            <a:ext cx="5226685" cy="212217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42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Relaľi</a:t>
            </a:r>
            <a:r>
              <a:rPr dirty="0" cap="small" sz="24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ns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(Rn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Sname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Add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ess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Ciľ</a:t>
            </a:r>
            <a:r>
              <a:rPr dirty="0" sz="2000" spc="-31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40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bile)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Depa</a:t>
            </a:r>
            <a:r>
              <a:rPr dirty="0" sz="2000" spc="-1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ľmen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(Did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Dname)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Academic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(Rn</a:t>
            </a:r>
            <a:r>
              <a:rPr dirty="0" cap="small" sz="20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Did,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SPI,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CPI,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Backl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g)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Guid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(Rn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PName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Fid)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Faculľy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(Fid,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Fname,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Subjecľ,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Did,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Salaíy)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1486" y="3564658"/>
            <a:ext cx="11572875" cy="41275"/>
            <a:chOff x="271486" y="3564658"/>
            <a:chExt cx="11572875" cy="41275"/>
          </a:xfrm>
        </p:grpSpPr>
        <p:sp>
          <p:nvSpPr>
            <p:cNvPr id="15" name="object 15"/>
            <p:cNvSpPr/>
            <p:nvPr/>
          </p:nvSpPr>
          <p:spPr>
            <a:xfrm>
              <a:off x="282916" y="3571643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2916" y="3577275"/>
              <a:ext cx="11550015" cy="6985"/>
            </a:xfrm>
            <a:custGeom>
              <a:avLst/>
              <a:gdLst/>
              <a:ahLst/>
              <a:cxnLst/>
              <a:rect l="l" t="t" r="r" b="b"/>
              <a:pathLst>
                <a:path w="11550015" h="6985">
                  <a:moveTo>
                    <a:pt x="0" y="0"/>
                  </a:moveTo>
                  <a:lnTo>
                    <a:pt x="11550014" y="0"/>
                  </a:lnTo>
                </a:path>
                <a:path w="11550015" h="6985">
                  <a:moveTo>
                    <a:pt x="0" y="6819"/>
                  </a:moveTo>
                  <a:lnTo>
                    <a:pt x="1155001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82916" y="3594286"/>
              <a:ext cx="11550015" cy="0"/>
            </a:xfrm>
            <a:custGeom>
              <a:avLst/>
              <a:gdLst/>
              <a:ahLst/>
              <a:cxnLst/>
              <a:rect l="l" t="t" r="r" b="b"/>
              <a:pathLst>
                <a:path w="11550015" h="0">
                  <a:moveTo>
                    <a:pt x="0" y="0"/>
                  </a:moveTo>
                  <a:lnTo>
                    <a:pt x="1155001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97204" y="3182237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7654" y="3182237"/>
            <a:ext cx="1057973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Lis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nam</a:t>
            </a:r>
            <a:r>
              <a:rPr dirty="0" sz="2000" spc="-125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1C6FA9"/>
                </a:solidFill>
                <a:latin typeface="Roboto Bk"/>
                <a:cs typeface="Roboto Bk"/>
              </a:rPr>
              <a:t>sľudenľ</a:t>
            </a:r>
            <a:r>
              <a:rPr dirty="0" sz="2000" spc="-95" b="1">
                <a:solidFill>
                  <a:srgbClr val="1C6FA9"/>
                </a:solidFill>
                <a:latin typeface="Roboto Bk"/>
                <a:cs typeface="Roboto Bk"/>
              </a:rPr>
              <a:t>s</a:t>
            </a:r>
            <a:r>
              <a:rPr dirty="0" sz="2000" spc="-3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wiľ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ľhei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depa</a:t>
            </a:r>
            <a:r>
              <a:rPr dirty="0" sz="2000" spc="-10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95" b="1">
                <a:solidFill>
                  <a:srgbClr val="1C6FA9"/>
                </a:solidFill>
                <a:latin typeface="Roboto Bk"/>
                <a:cs typeface="Roboto Bk"/>
              </a:rPr>
              <a:t>ľmen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nam</a:t>
            </a:r>
            <a:r>
              <a:rPr dirty="0" sz="2000" spc="-125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2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5" b="1">
                <a:solidFill>
                  <a:srgbClr val="1C6FA9"/>
                </a:solidFill>
                <a:latin typeface="Roboto Bk"/>
                <a:cs typeface="Roboto Bk"/>
              </a:rPr>
              <a:t>SP</a:t>
            </a:r>
            <a:r>
              <a:rPr dirty="0" sz="2000" spc="-90" b="1">
                <a:solidFill>
                  <a:srgbClr val="1C6FA9"/>
                </a:solidFill>
                <a:latin typeface="Roboto Bk"/>
                <a:cs typeface="Roboto Bk"/>
              </a:rPr>
              <a:t>I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bel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55" b="1">
                <a:solidFill>
                  <a:srgbClr val="1C6FA9"/>
                </a:solidFill>
                <a:latin typeface="Roboto Bk"/>
                <a:cs typeface="Roboto Bk"/>
              </a:rPr>
              <a:t>n</a:t>
            </a:r>
            <a:r>
              <a:rPr dirty="0" sz="2000" spc="-150" b="1">
                <a:solidFill>
                  <a:srgbClr val="1C6FA9"/>
                </a:solidFill>
                <a:latin typeface="Roboto Bk"/>
                <a:cs typeface="Roboto Bk"/>
              </a:rPr>
              <a:t>g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cap="small" sz="2000" spc="-10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200" b="1">
                <a:solidFill>
                  <a:srgbClr val="1C6FA9"/>
                </a:solidFill>
                <a:latin typeface="Roboto Bk"/>
                <a:cs typeface="Roboto Bk"/>
              </a:rPr>
              <a:t>“CE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”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depa</a:t>
            </a:r>
            <a:r>
              <a:rPr dirty="0" sz="2000" spc="-10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95" b="1">
                <a:solidFill>
                  <a:srgbClr val="1C6FA9"/>
                </a:solidFill>
                <a:latin typeface="Roboto Bk"/>
                <a:cs typeface="Roboto Bk"/>
              </a:rPr>
              <a:t>ľmen</a:t>
            </a:r>
            <a:r>
              <a:rPr dirty="0" sz="2000" spc="-20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1486" y="4249076"/>
            <a:ext cx="8189595" cy="41275"/>
            <a:chOff x="271486" y="4249076"/>
            <a:chExt cx="8189595" cy="41275"/>
          </a:xfrm>
        </p:grpSpPr>
        <p:sp>
          <p:nvSpPr>
            <p:cNvPr id="21" name="object 21"/>
            <p:cNvSpPr/>
            <p:nvPr/>
          </p:nvSpPr>
          <p:spPr>
            <a:xfrm>
              <a:off x="282916" y="4257013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5462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2916" y="4262645"/>
              <a:ext cx="8166734" cy="8255"/>
            </a:xfrm>
            <a:custGeom>
              <a:avLst/>
              <a:gdLst/>
              <a:ahLst/>
              <a:cxnLst/>
              <a:rect l="l" t="t" r="r" b="b"/>
              <a:pathLst>
                <a:path w="8166734" h="8254">
                  <a:moveTo>
                    <a:pt x="0" y="0"/>
                  </a:moveTo>
                  <a:lnTo>
                    <a:pt x="2669945" y="0"/>
                  </a:lnTo>
                </a:path>
                <a:path w="8166734" h="8254">
                  <a:moveTo>
                    <a:pt x="0" y="7731"/>
                  </a:moveTo>
                  <a:lnTo>
                    <a:pt x="8166734" y="7731"/>
                  </a:lnTo>
                </a:path>
              </a:pathLst>
            </a:custGeom>
            <a:ln w="4198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2916" y="4278745"/>
              <a:ext cx="8166734" cy="0"/>
            </a:xfrm>
            <a:custGeom>
              <a:avLst/>
              <a:gdLst/>
              <a:ahLst/>
              <a:cxnLst/>
              <a:rect l="l" t="t" r="r" b="b"/>
              <a:pathLst>
                <a:path w="8166734" h="0">
                  <a:moveTo>
                    <a:pt x="0" y="0"/>
                  </a:moveTo>
                  <a:lnTo>
                    <a:pt x="816673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97204" y="3875585"/>
            <a:ext cx="1002030" cy="39243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07223" y="3685933"/>
            <a:ext cx="7240905" cy="579120"/>
          </a:xfrm>
          <a:custGeom>
            <a:avLst/>
            <a:gdLst/>
            <a:ahLst/>
            <a:cxnLst/>
            <a:rect l="l" t="t" r="r" b="b"/>
            <a:pathLst>
              <a:path w="7240905" h="579120">
                <a:moveTo>
                  <a:pt x="7240308" y="0"/>
                </a:moveTo>
                <a:lnTo>
                  <a:pt x="1645627" y="0"/>
                </a:lnTo>
                <a:lnTo>
                  <a:pt x="1645627" y="60667"/>
                </a:lnTo>
                <a:lnTo>
                  <a:pt x="0" y="60667"/>
                </a:lnTo>
                <a:lnTo>
                  <a:pt x="0" y="578815"/>
                </a:lnTo>
                <a:lnTo>
                  <a:pt x="1645627" y="578815"/>
                </a:lnTo>
                <a:lnTo>
                  <a:pt x="1645627" y="579120"/>
                </a:lnTo>
                <a:lnTo>
                  <a:pt x="7240308" y="579120"/>
                </a:lnTo>
                <a:lnTo>
                  <a:pt x="7240308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367558" y="3809367"/>
            <a:ext cx="3851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15873" sz="4200" spc="-307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5873" sz="4200" spc="-8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136" sz="1950" spc="-172" i="1">
                <a:solidFill>
                  <a:srgbClr val="212121"/>
                </a:solidFill>
                <a:latin typeface="Roboto"/>
                <a:cs typeface="Roboto"/>
              </a:rPr>
              <a:t>Sname</a:t>
            </a:r>
            <a:r>
              <a:rPr dirty="0" baseline="2136" sz="1950" spc="-52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baseline="2136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136" sz="1950" spc="-179" i="1">
                <a:solidFill>
                  <a:srgbClr val="212121"/>
                </a:solidFill>
                <a:latin typeface="Roboto"/>
                <a:cs typeface="Roboto"/>
              </a:rPr>
              <a:t>Dname</a:t>
            </a:r>
            <a:r>
              <a:rPr dirty="0" baseline="2136" sz="1950" spc="-52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baseline="2136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136" sz="1950" spc="-179" i="1">
                <a:solidFill>
                  <a:srgbClr val="212121"/>
                </a:solidFill>
                <a:latin typeface="Roboto"/>
                <a:cs typeface="Roboto"/>
              </a:rPr>
              <a:t>SP</a:t>
            </a:r>
            <a:r>
              <a:rPr dirty="0" baseline="2136" sz="1950" spc="-82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baseline="2136" sz="19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136" sz="1950" spc="12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3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baseline="15625" sz="4800" spc="-375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1600" spc="-140" b="1">
                <a:solidFill>
                  <a:srgbClr val="212121"/>
                </a:solidFill>
                <a:latin typeface="Roboto Bk"/>
                <a:cs typeface="Roboto Bk"/>
              </a:rPr>
              <a:t>Dname=‘CE</a:t>
            </a:r>
            <a:r>
              <a:rPr dirty="0" sz="1600" spc="-65" b="1">
                <a:solidFill>
                  <a:srgbClr val="212121"/>
                </a:solidFill>
                <a:latin typeface="Roboto Bk"/>
                <a:cs typeface="Roboto Bk"/>
              </a:rPr>
              <a:t>’</a:t>
            </a:r>
            <a:r>
              <a:rPr dirty="0" sz="1600" spc="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5000" sz="3000" spc="-150" b="1">
                <a:solidFill>
                  <a:srgbClr val="212121"/>
                </a:solidFill>
                <a:latin typeface="Roboto Bk"/>
                <a:cs typeface="Roboto Bk"/>
              </a:rPr>
              <a:t>(Sľudenľ</a:t>
            </a:r>
            <a:endParaRPr baseline="25000" sz="3000">
              <a:latin typeface="Roboto Bk"/>
              <a:cs typeface="Roboto B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29226" y="3847467"/>
            <a:ext cx="28543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602740" algn="l"/>
              </a:tabLst>
            </a:pP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(Depaíľmenľ	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Academic)))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0549" y="3875411"/>
            <a:ext cx="9332595" cy="1557020"/>
            <a:chOff x="270549" y="3875411"/>
            <a:chExt cx="9332595" cy="1557020"/>
          </a:xfrm>
        </p:grpSpPr>
        <p:sp>
          <p:nvSpPr>
            <p:cNvPr id="29" name="object 29"/>
            <p:cNvSpPr/>
            <p:nvPr/>
          </p:nvSpPr>
          <p:spPr>
            <a:xfrm>
              <a:off x="5236246" y="3880173"/>
              <a:ext cx="1860550" cy="274320"/>
            </a:xfrm>
            <a:custGeom>
              <a:avLst/>
              <a:gdLst/>
              <a:ahLst/>
              <a:cxnLst/>
              <a:rect l="l" t="t" r="r" b="b"/>
              <a:pathLst>
                <a:path w="1860550" h="274320">
                  <a:moveTo>
                    <a:pt x="274319" y="0"/>
                  </a:moveTo>
                  <a:lnTo>
                    <a:pt x="274319" y="274320"/>
                  </a:lnTo>
                  <a:lnTo>
                    <a:pt x="137159" y="137160"/>
                  </a:lnTo>
                  <a:lnTo>
                    <a:pt x="0" y="274320"/>
                  </a:lnTo>
                  <a:lnTo>
                    <a:pt x="0" y="0"/>
                  </a:lnTo>
                  <a:lnTo>
                    <a:pt x="137159" y="137160"/>
                  </a:lnTo>
                  <a:lnTo>
                    <a:pt x="274319" y="0"/>
                  </a:lnTo>
                  <a:close/>
                </a:path>
                <a:path w="1860550" h="274320">
                  <a:moveTo>
                    <a:pt x="1860231" y="0"/>
                  </a:moveTo>
                  <a:lnTo>
                    <a:pt x="1860231" y="274320"/>
                  </a:lnTo>
                  <a:lnTo>
                    <a:pt x="1723071" y="137160"/>
                  </a:lnTo>
                  <a:lnTo>
                    <a:pt x="1585911" y="274320"/>
                  </a:lnTo>
                  <a:lnTo>
                    <a:pt x="1585911" y="0"/>
                  </a:lnTo>
                  <a:lnTo>
                    <a:pt x="1723071" y="137160"/>
                  </a:lnTo>
                  <a:lnTo>
                    <a:pt x="1860231" y="0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1979" y="5397858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81979" y="5403490"/>
              <a:ext cx="9309735" cy="6985"/>
            </a:xfrm>
            <a:custGeom>
              <a:avLst/>
              <a:gdLst/>
              <a:ahLst/>
              <a:cxnLst/>
              <a:rect l="l" t="t" r="r" b="b"/>
              <a:pathLst>
                <a:path w="9309735" h="6985">
                  <a:moveTo>
                    <a:pt x="0" y="0"/>
                  </a:moveTo>
                  <a:lnTo>
                    <a:pt x="9309735" y="0"/>
                  </a:lnTo>
                </a:path>
                <a:path w="9309735" h="6985">
                  <a:moveTo>
                    <a:pt x="0" y="6819"/>
                  </a:moveTo>
                  <a:lnTo>
                    <a:pt x="9309735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81979" y="5420501"/>
              <a:ext cx="9309735" cy="0"/>
            </a:xfrm>
            <a:custGeom>
              <a:avLst/>
              <a:gdLst/>
              <a:ahLst/>
              <a:cxnLst/>
              <a:rect l="l" t="t" r="r" b="b"/>
              <a:pathLst>
                <a:path w="9309735" h="0">
                  <a:moveTo>
                    <a:pt x="0" y="0"/>
                  </a:moveTo>
                  <a:lnTo>
                    <a:pt x="930973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96266" y="5008452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96716" y="5008452"/>
            <a:ext cx="8379459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nam</a:t>
            </a:r>
            <a:r>
              <a:rPr dirty="0" sz="2000" spc="-125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1C6FA9"/>
                </a:solidFill>
                <a:latin typeface="Roboto Bk"/>
                <a:cs typeface="Roboto Bk"/>
              </a:rPr>
              <a:t>sľudenľ</a:t>
            </a:r>
            <a:r>
              <a:rPr dirty="0" sz="2000" spc="-95" b="1">
                <a:solidFill>
                  <a:srgbClr val="1C6FA9"/>
                </a:solidFill>
                <a:latin typeface="Roboto Bk"/>
                <a:cs typeface="Roboto Bk"/>
              </a:rPr>
              <a:t>s</a:t>
            </a:r>
            <a:r>
              <a:rPr dirty="0" sz="2000" spc="-3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wiľ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ľhei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1C6FA9"/>
                </a:solidFill>
                <a:latin typeface="Roboto Bk"/>
                <a:cs typeface="Roboto Bk"/>
              </a:rPr>
              <a:t>p</a:t>
            </a:r>
            <a:r>
              <a:rPr dirty="0" sz="2000" spc="-5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75" b="1">
                <a:solidFill>
                  <a:srgbClr val="1C6FA9"/>
                </a:solidFill>
                <a:latin typeface="Roboto Bk"/>
                <a:cs typeface="Roboto Bk"/>
              </a:rPr>
              <a:t>jec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nam</a:t>
            </a:r>
            <a:r>
              <a:rPr dirty="0" sz="2000" spc="-125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2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guid</a:t>
            </a:r>
            <a:r>
              <a:rPr dirty="0" sz="2000" spc="-135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1C6FA9"/>
                </a:solidFill>
                <a:latin typeface="Roboto Bk"/>
                <a:cs typeface="Roboto Bk"/>
              </a:rPr>
              <a:t>i</a:t>
            </a:r>
            <a:r>
              <a:rPr dirty="0" sz="2000" spc="-135" b="1">
                <a:solidFill>
                  <a:srgbClr val="1C6FA9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355" b="1">
                <a:solidFill>
                  <a:srgbClr val="1C6FA9"/>
                </a:solidFill>
                <a:latin typeface="Roboto Bk"/>
                <a:cs typeface="Roboto Bk"/>
              </a:rPr>
              <a:t>“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A</a:t>
            </a:r>
            <a:r>
              <a:rPr dirty="0" sz="2000" spc="-65" b="1">
                <a:solidFill>
                  <a:srgbClr val="1C6FA9"/>
                </a:solidFill>
                <a:latin typeface="Roboto Bk"/>
                <a:cs typeface="Roboto Bk"/>
              </a:rPr>
              <a:t>.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1C6FA9"/>
                </a:solidFill>
                <a:latin typeface="Roboto Bk"/>
                <a:cs typeface="Roboto Bk"/>
              </a:rPr>
              <a:t>J</a:t>
            </a:r>
            <a:r>
              <a:rPr dirty="0" sz="2000" spc="-80" b="1">
                <a:solidFill>
                  <a:srgbClr val="1C6FA9"/>
                </a:solidFill>
                <a:latin typeface="Roboto Bk"/>
                <a:cs typeface="Roboto Bk"/>
              </a:rPr>
              <a:t>.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1C6FA9"/>
                </a:solidFill>
                <a:latin typeface="Roboto Bk"/>
                <a:cs typeface="Roboto Bk"/>
              </a:rPr>
              <a:t>Sha</a:t>
            </a:r>
            <a:r>
              <a:rPr dirty="0" sz="2000" spc="-260" b="1">
                <a:solidFill>
                  <a:srgbClr val="1C6FA9"/>
                </a:solidFill>
                <a:latin typeface="Roboto Bk"/>
                <a:cs typeface="Roboto Bk"/>
              </a:rPr>
              <a:t>h</a:t>
            </a:r>
            <a:r>
              <a:rPr dirty="0" sz="2000" spc="-225" b="1">
                <a:solidFill>
                  <a:srgbClr val="1C6FA9"/>
                </a:solidFill>
                <a:latin typeface="Roboto Bk"/>
                <a:cs typeface="Roboto Bk"/>
              </a:rPr>
              <a:t>”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0549" y="6075291"/>
            <a:ext cx="7458075" cy="41275"/>
            <a:chOff x="270549" y="6075291"/>
            <a:chExt cx="7458075" cy="41275"/>
          </a:xfrm>
        </p:grpSpPr>
        <p:sp>
          <p:nvSpPr>
            <p:cNvPr id="36" name="object 36"/>
            <p:cNvSpPr/>
            <p:nvPr/>
          </p:nvSpPr>
          <p:spPr>
            <a:xfrm>
              <a:off x="281979" y="6083228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5462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81979" y="6088860"/>
              <a:ext cx="7435215" cy="8255"/>
            </a:xfrm>
            <a:custGeom>
              <a:avLst/>
              <a:gdLst/>
              <a:ahLst/>
              <a:cxnLst/>
              <a:rect l="l" t="t" r="r" b="b"/>
              <a:pathLst>
                <a:path w="7435215" h="8254">
                  <a:moveTo>
                    <a:pt x="0" y="0"/>
                  </a:moveTo>
                  <a:lnTo>
                    <a:pt x="2361335" y="0"/>
                  </a:lnTo>
                </a:path>
                <a:path w="7435215" h="8254">
                  <a:moveTo>
                    <a:pt x="0" y="7731"/>
                  </a:moveTo>
                  <a:lnTo>
                    <a:pt x="7435214" y="7731"/>
                  </a:lnTo>
                </a:path>
              </a:pathLst>
            </a:custGeom>
            <a:ln w="4198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81979" y="6104960"/>
              <a:ext cx="7435215" cy="0"/>
            </a:xfrm>
            <a:custGeom>
              <a:avLst/>
              <a:gdLst/>
              <a:ahLst/>
              <a:cxnLst/>
              <a:rect l="l" t="t" r="r" b="b"/>
              <a:pathLst>
                <a:path w="7435215" h="0">
                  <a:moveTo>
                    <a:pt x="0" y="0"/>
                  </a:moveTo>
                  <a:lnTo>
                    <a:pt x="743521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96266" y="5701800"/>
            <a:ext cx="1002030" cy="39243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06283" y="5512143"/>
            <a:ext cx="6536690" cy="579755"/>
          </a:xfrm>
          <a:custGeom>
            <a:avLst/>
            <a:gdLst/>
            <a:ahLst/>
            <a:cxnLst/>
            <a:rect l="l" t="t" r="r" b="b"/>
            <a:pathLst>
              <a:path w="6536690" h="579754">
                <a:moveTo>
                  <a:pt x="6536398" y="0"/>
                </a:moveTo>
                <a:lnTo>
                  <a:pt x="1337030" y="0"/>
                </a:lnTo>
                <a:lnTo>
                  <a:pt x="1337030" y="60667"/>
                </a:lnTo>
                <a:lnTo>
                  <a:pt x="0" y="60667"/>
                </a:lnTo>
                <a:lnTo>
                  <a:pt x="0" y="578827"/>
                </a:lnTo>
                <a:lnTo>
                  <a:pt x="1337030" y="578827"/>
                </a:lnTo>
                <a:lnTo>
                  <a:pt x="1337030" y="579132"/>
                </a:lnTo>
                <a:lnTo>
                  <a:pt x="6536398" y="579132"/>
                </a:lnTo>
                <a:lnTo>
                  <a:pt x="6536398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366621" y="5635581"/>
            <a:ext cx="399986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15873" sz="4200" spc="-307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5873" sz="4200" spc="-8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136" sz="1950" spc="-150" i="1">
                <a:solidFill>
                  <a:srgbClr val="212121"/>
                </a:solidFill>
                <a:latin typeface="Roboto"/>
                <a:cs typeface="Roboto"/>
              </a:rPr>
              <a:t>Sname,</a:t>
            </a:r>
            <a:r>
              <a:rPr dirty="0" baseline="2136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136" sz="1950" spc="-172" i="1">
                <a:solidFill>
                  <a:srgbClr val="212121"/>
                </a:solidFill>
                <a:latin typeface="Roboto"/>
                <a:cs typeface="Roboto"/>
              </a:rPr>
              <a:t>Pname</a:t>
            </a:r>
            <a:r>
              <a:rPr dirty="0" baseline="2136" sz="1950" spc="89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209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baseline="15625" sz="4800" spc="-209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sz="1600" spc="-140" b="1">
                <a:solidFill>
                  <a:srgbClr val="212121"/>
                </a:solidFill>
                <a:latin typeface="Roboto Bk"/>
                <a:cs typeface="Roboto Bk"/>
              </a:rPr>
              <a:t>Fname=‘A.J.Shah’</a:t>
            </a:r>
            <a:r>
              <a:rPr dirty="0" sz="16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5000" sz="3000" spc="-150" b="1">
                <a:solidFill>
                  <a:srgbClr val="212121"/>
                </a:solidFill>
                <a:latin typeface="Roboto Bk"/>
                <a:cs typeface="Roboto Bk"/>
              </a:rPr>
              <a:t>(Sľudenľ</a:t>
            </a:r>
            <a:endParaRPr baseline="25000" sz="3000">
              <a:latin typeface="Roboto Bk"/>
              <a:cs typeface="Roboto B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76860" y="5673681"/>
            <a:ext cx="19767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01394" algn="l"/>
              </a:tabLst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(Guide	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Faculľy)))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18823" y="5706388"/>
            <a:ext cx="1270000" cy="274320"/>
          </a:xfrm>
          <a:custGeom>
            <a:avLst/>
            <a:gdLst/>
            <a:ahLst/>
            <a:cxnLst/>
            <a:rect l="l" t="t" r="r" b="b"/>
            <a:pathLst>
              <a:path w="1270000" h="274320">
                <a:moveTo>
                  <a:pt x="274320" y="0"/>
                </a:moveTo>
                <a:lnTo>
                  <a:pt x="274320" y="274319"/>
                </a:lnTo>
                <a:lnTo>
                  <a:pt x="137160" y="137159"/>
                </a:lnTo>
                <a:lnTo>
                  <a:pt x="0" y="274319"/>
                </a:lnTo>
                <a:lnTo>
                  <a:pt x="0" y="0"/>
                </a:lnTo>
                <a:lnTo>
                  <a:pt x="137160" y="137159"/>
                </a:lnTo>
                <a:lnTo>
                  <a:pt x="274320" y="0"/>
                </a:lnTo>
                <a:close/>
              </a:path>
              <a:path w="1270000" h="274320">
                <a:moveTo>
                  <a:pt x="1269682" y="0"/>
                </a:moveTo>
                <a:lnTo>
                  <a:pt x="1269682" y="274319"/>
                </a:lnTo>
                <a:lnTo>
                  <a:pt x="1132522" y="137159"/>
                </a:lnTo>
                <a:lnTo>
                  <a:pt x="995362" y="274319"/>
                </a:lnTo>
                <a:lnTo>
                  <a:pt x="995362" y="0"/>
                </a:lnTo>
                <a:lnTo>
                  <a:pt x="1132522" y="137159"/>
                </a:lnTo>
                <a:lnTo>
                  <a:pt x="1269682" y="0"/>
                </a:lnTo>
                <a:close/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581850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Stíuctuíe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04">
                <a:solidFill>
                  <a:srgbClr val="363636"/>
                </a:solidFill>
                <a:latin typeface="Arial"/>
                <a:cs typeface="Arial"/>
              </a:rPr>
              <a:t>of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Relational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5">
                <a:solidFill>
                  <a:srgbClr val="363636"/>
                </a:solidFill>
                <a:latin typeface="Arial"/>
                <a:cs typeface="Arial"/>
              </a:rPr>
              <a:t>Databases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40565" y="1554320"/>
          <a:ext cx="4832350" cy="367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8670"/>
                <a:gridCol w="878840"/>
                <a:gridCol w="1107439"/>
                <a:gridCol w="551814"/>
                <a:gridCol w="589279"/>
              </a:tblGrid>
              <a:tr h="367419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31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RollNo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317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spc="-1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Semesteí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317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317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Mayuí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6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106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Taíun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245269" y="1559083"/>
            <a:ext cx="914400" cy="36576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914399" y="365749"/>
                </a:moveTo>
                <a:lnTo>
                  <a:pt x="0" y="365749"/>
                </a:lnTo>
                <a:lnTo>
                  <a:pt x="0" y="0"/>
                </a:lnTo>
                <a:lnTo>
                  <a:pt x="914399" y="0"/>
                </a:lnTo>
                <a:lnTo>
                  <a:pt x="914399" y="365749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6661" y="3156311"/>
            <a:ext cx="107569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Row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oí  </a:t>
            </a: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uple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oí  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Reco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50" b="1">
                <a:solidFill>
                  <a:srgbClr val="C00000"/>
                </a:solidFill>
                <a:latin typeface="Arial"/>
                <a:cs typeface="Arial"/>
              </a:rPr>
              <a:t>(7)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4270" y="1842317"/>
            <a:ext cx="108862" cy="813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7349" y="1845782"/>
            <a:ext cx="108915" cy="791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1985" y="1824639"/>
            <a:ext cx="106747" cy="921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16693" y="1815876"/>
            <a:ext cx="82528" cy="1038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05198" y="1818460"/>
            <a:ext cx="104989" cy="9594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393625" y="1241125"/>
            <a:ext cx="4765675" cy="4201160"/>
            <a:chOff x="1393625" y="1241125"/>
            <a:chExt cx="4765675" cy="4201160"/>
          </a:xfrm>
        </p:grpSpPr>
        <p:sp>
          <p:nvSpPr>
            <p:cNvPr id="13" name="object 13"/>
            <p:cNvSpPr/>
            <p:nvPr/>
          </p:nvSpPr>
          <p:spPr>
            <a:xfrm>
              <a:off x="1406325" y="1253825"/>
              <a:ext cx="4740275" cy="2348230"/>
            </a:xfrm>
            <a:custGeom>
              <a:avLst/>
              <a:gdLst/>
              <a:ahLst/>
              <a:cxnLst/>
              <a:rect l="l" t="t" r="r" b="b"/>
              <a:pathLst>
                <a:path w="4740275" h="2348229">
                  <a:moveTo>
                    <a:pt x="2951633" y="0"/>
                  </a:moveTo>
                  <a:lnTo>
                    <a:pt x="1376904" y="638395"/>
                  </a:lnTo>
                </a:path>
                <a:path w="4740275" h="2348229">
                  <a:moveTo>
                    <a:pt x="2951633" y="0"/>
                  </a:moveTo>
                  <a:lnTo>
                    <a:pt x="4740252" y="641185"/>
                  </a:lnTo>
                </a:path>
                <a:path w="4740275" h="2348229">
                  <a:moveTo>
                    <a:pt x="2951633" y="0"/>
                  </a:moveTo>
                  <a:lnTo>
                    <a:pt x="3907886" y="623040"/>
                  </a:lnTo>
                </a:path>
                <a:path w="4740275" h="2348229">
                  <a:moveTo>
                    <a:pt x="2951634" y="0"/>
                  </a:moveTo>
                  <a:lnTo>
                    <a:pt x="2951633" y="603315"/>
                  </a:lnTo>
                </a:path>
                <a:path w="4740275" h="2348229">
                  <a:moveTo>
                    <a:pt x="2951633" y="0"/>
                  </a:moveTo>
                  <a:lnTo>
                    <a:pt x="2151099" y="617399"/>
                  </a:lnTo>
                </a:path>
                <a:path w="4740275" h="2348229">
                  <a:moveTo>
                    <a:pt x="0" y="2347894"/>
                  </a:moveTo>
                  <a:lnTo>
                    <a:pt x="782047" y="1324461"/>
                  </a:lnTo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5632" y="2525924"/>
              <a:ext cx="95746" cy="10510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06325" y="3002537"/>
              <a:ext cx="766445" cy="599440"/>
            </a:xfrm>
            <a:custGeom>
              <a:avLst/>
              <a:gdLst/>
              <a:ahLst/>
              <a:cxnLst/>
              <a:rect l="l" t="t" r="r" b="b"/>
              <a:pathLst>
                <a:path w="766444" h="599439">
                  <a:moveTo>
                    <a:pt x="0" y="599182"/>
                  </a:moveTo>
                  <a:lnTo>
                    <a:pt x="766325" y="0"/>
                  </a:lnTo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19853" y="2959091"/>
              <a:ext cx="104819" cy="9624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06325" y="3384679"/>
              <a:ext cx="751840" cy="217170"/>
            </a:xfrm>
            <a:custGeom>
              <a:avLst/>
              <a:gdLst/>
              <a:ahLst/>
              <a:cxnLst/>
              <a:rect l="l" t="t" r="r" b="b"/>
              <a:pathLst>
                <a:path w="751839" h="217170">
                  <a:moveTo>
                    <a:pt x="0" y="217040"/>
                  </a:moveTo>
                  <a:lnTo>
                    <a:pt x="751271" y="0"/>
                  </a:lnTo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9526" y="3352465"/>
              <a:ext cx="108724" cy="802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06325" y="3601720"/>
              <a:ext cx="750570" cy="187325"/>
            </a:xfrm>
            <a:custGeom>
              <a:avLst/>
              <a:gdLst/>
              <a:ahLst/>
              <a:cxnLst/>
              <a:rect l="l" t="t" r="r" b="b"/>
              <a:pathLst>
                <a:path w="750569" h="187325">
                  <a:moveTo>
                    <a:pt x="0" y="0"/>
                  </a:moveTo>
                  <a:lnTo>
                    <a:pt x="750438" y="187137"/>
                  </a:lnTo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9436" y="3741530"/>
              <a:ext cx="108459" cy="8083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406325" y="3601720"/>
              <a:ext cx="763905" cy="539115"/>
            </a:xfrm>
            <a:custGeom>
              <a:avLst/>
              <a:gdLst/>
              <a:ahLst/>
              <a:cxnLst/>
              <a:rect l="l" t="t" r="r" b="b"/>
              <a:pathLst>
                <a:path w="763905" h="539114">
                  <a:moveTo>
                    <a:pt x="0" y="0"/>
                  </a:moveTo>
                  <a:lnTo>
                    <a:pt x="763778" y="539008"/>
                  </a:lnTo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17595" y="4088220"/>
              <a:ext cx="105990" cy="9398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280925" y="5400794"/>
              <a:ext cx="873125" cy="0"/>
            </a:xfrm>
            <a:custGeom>
              <a:avLst/>
              <a:gdLst/>
              <a:ahLst/>
              <a:cxnLst/>
              <a:rect l="l" t="t" r="r" b="b"/>
              <a:pathLst>
                <a:path w="873125" h="0">
                  <a:moveTo>
                    <a:pt x="873071" y="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18310" y="5359529"/>
              <a:ext cx="103880" cy="8252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733403" y="888920"/>
            <a:ext cx="1136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Column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50" b="1">
                <a:solidFill>
                  <a:srgbClr val="C00000"/>
                </a:solidFill>
                <a:latin typeface="Arial"/>
                <a:cs typeface="Arial"/>
              </a:rPr>
              <a:t>(5)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80789" y="5209524"/>
            <a:ext cx="2506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Deg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90" b="1">
                <a:solidFill>
                  <a:srgbClr val="212121"/>
                </a:solidFill>
                <a:latin typeface="Roboto Bk"/>
                <a:cs typeface="Roboto Bk"/>
              </a:rPr>
              <a:t>=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5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column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50" b="1">
                <a:solidFill>
                  <a:srgbClr val="C00000"/>
                </a:solidFill>
                <a:latin typeface="Arial"/>
                <a:cs typeface="Arial"/>
              </a:rPr>
              <a:t>(5)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66532" y="2653105"/>
            <a:ext cx="263525" cy="23310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5" b="1">
                <a:solidFill>
                  <a:srgbClr val="212121"/>
                </a:solidFill>
                <a:latin typeface="Roboto Bk"/>
                <a:cs typeface="Roboto Bk"/>
              </a:rPr>
              <a:t>Ca</a:t>
            </a:r>
            <a:r>
              <a:rPr dirty="0" sz="1600" spc="-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600" spc="-5" b="1">
                <a:solidFill>
                  <a:srgbClr val="212121"/>
                </a:solidFill>
                <a:latin typeface="Roboto Bk"/>
                <a:cs typeface="Roboto Bk"/>
              </a:rPr>
              <a:t>dinaliľ</a:t>
            </a:r>
            <a:r>
              <a:rPr dirty="0" sz="16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6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b="1">
                <a:solidFill>
                  <a:srgbClr val="212121"/>
                </a:solidFill>
                <a:latin typeface="Roboto Bk"/>
                <a:cs typeface="Roboto Bk"/>
              </a:rPr>
              <a:t>=</a:t>
            </a:r>
            <a:r>
              <a:rPr dirty="0" sz="16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6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6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6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16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-5" b="1">
                <a:solidFill>
                  <a:srgbClr val="212121"/>
                </a:solidFill>
                <a:latin typeface="Roboto Bk"/>
                <a:cs typeface="Roboto Bk"/>
              </a:rPr>
              <a:t>ľuple</a:t>
            </a:r>
            <a:r>
              <a:rPr dirty="0" sz="160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6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(7)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491778" y="2306954"/>
            <a:ext cx="104042" cy="82527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6498742" y="5152261"/>
            <a:ext cx="574040" cy="82550"/>
            <a:chOff x="6498742" y="5152261"/>
            <a:chExt cx="574040" cy="82550"/>
          </a:xfrm>
        </p:grpSpPr>
        <p:sp>
          <p:nvSpPr>
            <p:cNvPr id="30" name="object 30"/>
            <p:cNvSpPr/>
            <p:nvPr/>
          </p:nvSpPr>
          <p:spPr>
            <a:xfrm>
              <a:off x="6561357" y="5193509"/>
              <a:ext cx="499109" cy="635"/>
            </a:xfrm>
            <a:custGeom>
              <a:avLst/>
              <a:gdLst/>
              <a:ahLst/>
              <a:cxnLst/>
              <a:rect l="l" t="t" r="r" b="b"/>
              <a:pathLst>
                <a:path w="499109" h="635">
                  <a:moveTo>
                    <a:pt x="498711" y="26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98742" y="5152261"/>
              <a:ext cx="103895" cy="82528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263277" y="1753504"/>
            <a:ext cx="6150610" cy="3688715"/>
            <a:chOff x="263277" y="1753504"/>
            <a:chExt cx="6150610" cy="3688715"/>
          </a:xfrm>
        </p:grpSpPr>
        <p:sp>
          <p:nvSpPr>
            <p:cNvPr id="33" name="object 33"/>
            <p:cNvSpPr/>
            <p:nvPr/>
          </p:nvSpPr>
          <p:spPr>
            <a:xfrm>
              <a:off x="1406324" y="3601720"/>
              <a:ext cx="791845" cy="1377950"/>
            </a:xfrm>
            <a:custGeom>
              <a:avLst/>
              <a:gdLst/>
              <a:ahLst/>
              <a:cxnLst/>
              <a:rect l="l" t="t" r="r" b="b"/>
              <a:pathLst>
                <a:path w="791844" h="1377950">
                  <a:moveTo>
                    <a:pt x="0" y="0"/>
                  </a:moveTo>
                  <a:lnTo>
                    <a:pt x="791535" y="1377721"/>
                  </a:lnTo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46163" y="4927744"/>
              <a:ext cx="89263" cy="10767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706697" y="5400794"/>
              <a:ext cx="644525" cy="0"/>
            </a:xfrm>
            <a:custGeom>
              <a:avLst/>
              <a:gdLst/>
              <a:ahLst/>
              <a:cxnLst/>
              <a:rect l="l" t="t" r="r" b="b"/>
              <a:pathLst>
                <a:path w="644525" h="0">
                  <a:moveTo>
                    <a:pt x="0" y="0"/>
                  </a:moveTo>
                  <a:lnTo>
                    <a:pt x="644471" y="0"/>
                  </a:lnTo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09905" y="5359529"/>
              <a:ext cx="103879" cy="8252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406324" y="3601720"/>
              <a:ext cx="779145" cy="926465"/>
            </a:xfrm>
            <a:custGeom>
              <a:avLst/>
              <a:gdLst/>
              <a:ahLst/>
              <a:cxnLst/>
              <a:rect l="l" t="t" r="r" b="b"/>
              <a:pathLst>
                <a:path w="779144" h="926464">
                  <a:moveTo>
                    <a:pt x="0" y="0"/>
                  </a:moveTo>
                  <a:lnTo>
                    <a:pt x="778880" y="926372"/>
                  </a:lnTo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32259" y="4475146"/>
              <a:ext cx="97768" cy="10385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63277" y="1753504"/>
              <a:ext cx="1620520" cy="787400"/>
            </a:xfrm>
            <a:custGeom>
              <a:avLst/>
              <a:gdLst/>
              <a:ahLst/>
              <a:cxnLst/>
              <a:rect l="l" t="t" r="r" b="b"/>
              <a:pathLst>
                <a:path w="1620520" h="787400">
                  <a:moveTo>
                    <a:pt x="1588978" y="787343"/>
                  </a:moveTo>
                  <a:lnTo>
                    <a:pt x="31021" y="787343"/>
                  </a:lnTo>
                  <a:lnTo>
                    <a:pt x="18946" y="784906"/>
                  </a:lnTo>
                  <a:lnTo>
                    <a:pt x="9085" y="778258"/>
                  </a:lnTo>
                  <a:lnTo>
                    <a:pt x="2437" y="768397"/>
                  </a:lnTo>
                  <a:lnTo>
                    <a:pt x="0" y="756322"/>
                  </a:lnTo>
                  <a:lnTo>
                    <a:pt x="0" y="31021"/>
                  </a:lnTo>
                  <a:lnTo>
                    <a:pt x="2437" y="18946"/>
                  </a:lnTo>
                  <a:lnTo>
                    <a:pt x="9085" y="9085"/>
                  </a:lnTo>
                  <a:lnTo>
                    <a:pt x="18946" y="2437"/>
                  </a:lnTo>
                  <a:lnTo>
                    <a:pt x="31021" y="0"/>
                  </a:lnTo>
                  <a:lnTo>
                    <a:pt x="1597205" y="0"/>
                  </a:lnTo>
                  <a:lnTo>
                    <a:pt x="1605096" y="3268"/>
                  </a:lnTo>
                  <a:lnTo>
                    <a:pt x="1616731" y="14903"/>
                  </a:lnTo>
                  <a:lnTo>
                    <a:pt x="1619999" y="22793"/>
                  </a:lnTo>
                  <a:lnTo>
                    <a:pt x="1619999" y="756322"/>
                  </a:lnTo>
                  <a:lnTo>
                    <a:pt x="1617562" y="768397"/>
                  </a:lnTo>
                  <a:lnTo>
                    <a:pt x="1610914" y="778258"/>
                  </a:lnTo>
                  <a:lnTo>
                    <a:pt x="1601053" y="784906"/>
                  </a:lnTo>
                  <a:lnTo>
                    <a:pt x="1588978" y="787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221058" y="5638800"/>
            <a:ext cx="6309360" cy="646430"/>
          </a:xfrm>
          <a:prstGeom prst="rect">
            <a:avLst/>
          </a:prstGeom>
          <a:solidFill>
            <a:srgbClr val="F0D9D8"/>
          </a:solidFill>
          <a:ln w="9524">
            <a:solidFill>
              <a:srgbClr val="B84742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85725" marR="167640">
              <a:lnSpc>
                <a:spcPct val="100000"/>
              </a:lnSpc>
              <a:spcBef>
                <a:spcPts val="310"/>
              </a:spcBef>
            </a:pPr>
            <a:r>
              <a:rPr dirty="0" sz="1800" spc="-200" b="1">
                <a:solidFill>
                  <a:srgbClr val="B84742"/>
                </a:solidFill>
                <a:latin typeface="Arial"/>
                <a:cs typeface="Arial"/>
              </a:rPr>
              <a:t>Domain</a:t>
            </a:r>
            <a:r>
              <a:rPr dirty="0" sz="1800" spc="-8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seľ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18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B84742"/>
                </a:solidFill>
                <a:latin typeface="Arial"/>
                <a:cs typeface="Arial"/>
              </a:rPr>
              <a:t>all</a:t>
            </a:r>
            <a:r>
              <a:rPr dirty="0" sz="1800" spc="-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1800" spc="-160" b="1">
                <a:solidFill>
                  <a:srgbClr val="B84742"/>
                </a:solidFill>
                <a:latin typeface="Arial"/>
                <a:cs typeface="Arial"/>
              </a:rPr>
              <a:t>possible</a:t>
            </a:r>
            <a:r>
              <a:rPr dirty="0" sz="1800" spc="-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1800" spc="-180" b="1">
                <a:solidFill>
                  <a:srgbClr val="B84742"/>
                </a:solidFill>
                <a:latin typeface="Arial"/>
                <a:cs typeface="Arial"/>
              </a:rPr>
              <a:t>unique</a:t>
            </a:r>
            <a:r>
              <a:rPr dirty="0" sz="1800" spc="-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1800" spc="-165" b="1">
                <a:solidFill>
                  <a:srgbClr val="B84742"/>
                </a:solidFill>
                <a:latin typeface="Arial"/>
                <a:cs typeface="Arial"/>
              </a:rPr>
              <a:t>values</a:t>
            </a:r>
            <a:r>
              <a:rPr dirty="0" sz="1800" spc="-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foí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speciﬁc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column. </a:t>
            </a:r>
            <a:r>
              <a:rPr dirty="0" sz="1800" spc="-43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Domai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anch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aľľíibuľe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(CE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55" b="1">
                <a:solidFill>
                  <a:srgbClr val="212121"/>
                </a:solidFill>
                <a:latin typeface="Roboto Bk"/>
                <a:cs typeface="Roboto Bk"/>
              </a:rPr>
              <a:t>CI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210" b="1">
                <a:solidFill>
                  <a:srgbClr val="212121"/>
                </a:solidFill>
                <a:latin typeface="Roboto Bk"/>
                <a:cs typeface="Roboto Bk"/>
              </a:rPr>
              <a:t>ME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EE)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2143" y="1851012"/>
            <a:ext cx="18395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075">
              <a:lnSpc>
                <a:spcPct val="100000"/>
              </a:lnSpc>
              <a:spcBef>
                <a:spcPts val="100"/>
              </a:spcBef>
              <a:tabLst>
                <a:tab pos="1318895" algn="l"/>
                <a:tab pos="1826260" algn="l"/>
              </a:tabLst>
            </a:pP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Aľľíibuľes:	</a:t>
            </a:r>
            <a:r>
              <a:rPr dirty="0" u="heavy" sz="1800" spc="-65">
                <a:solidFill>
                  <a:srgbClr val="212121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Tiľl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column</a:t>
            </a:r>
            <a:endParaRPr sz="1800">
              <a:latin typeface="Roboto Bk"/>
              <a:cs typeface="Roboto Bk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112895" y="2105911"/>
            <a:ext cx="103880" cy="82528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7231519" y="926453"/>
            <a:ext cx="4789170" cy="914400"/>
          </a:xfrm>
          <a:prstGeom prst="rect">
            <a:avLst/>
          </a:prstGeom>
          <a:solidFill>
            <a:srgbClr val="F0D9D8"/>
          </a:solidFill>
          <a:ln w="9524">
            <a:solidFill>
              <a:srgbClr val="B84742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85725" marR="401955">
              <a:lnSpc>
                <a:spcPct val="100000"/>
              </a:lnSpc>
              <a:spcBef>
                <a:spcPts val="285"/>
              </a:spcBef>
            </a:pPr>
            <a:r>
              <a:rPr dirty="0" sz="1800" spc="-27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1800" spc="-140" b="1">
                <a:solidFill>
                  <a:srgbClr val="B84742"/>
                </a:solidFill>
                <a:latin typeface="Arial"/>
                <a:cs typeface="Arial"/>
              </a:rPr>
              <a:t>abl</a:t>
            </a:r>
            <a:r>
              <a:rPr dirty="0" sz="1800" spc="-15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1800" spc="-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1800" spc="-130" b="1">
                <a:solidFill>
                  <a:srgbClr val="B84742"/>
                </a:solidFill>
                <a:latin typeface="Arial"/>
                <a:cs typeface="Arial"/>
              </a:rPr>
              <a:t>(Relation</a:t>
            </a:r>
            <a:r>
              <a:rPr dirty="0" sz="1800" spc="-85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daľabas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objec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ľha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hold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a 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collecľio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daľ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fo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speciﬁ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1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opic.</a:t>
            </a:r>
            <a:endParaRPr sz="1800">
              <a:latin typeface="Roboto Bk"/>
              <a:cs typeface="Roboto Bk"/>
            </a:endParaRPr>
          </a:p>
          <a:p>
            <a:pPr marL="85725">
              <a:lnSpc>
                <a:spcPct val="100000"/>
              </a:lnSpc>
            </a:pPr>
            <a:r>
              <a:rPr dirty="0" sz="1800" spc="-175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able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consis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ow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columns.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1152956" y="6632340"/>
            <a:ext cx="1536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31519" y="2189982"/>
            <a:ext cx="4789170" cy="914400"/>
          </a:xfrm>
          <a:prstGeom prst="rect">
            <a:avLst/>
          </a:prstGeom>
          <a:solidFill>
            <a:srgbClr val="F0D9D8"/>
          </a:solidFill>
          <a:ln w="9524">
            <a:solidFill>
              <a:srgbClr val="B84742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85725" marR="285115">
              <a:lnSpc>
                <a:spcPct val="100000"/>
              </a:lnSpc>
              <a:spcBef>
                <a:spcPts val="285"/>
              </a:spcBef>
            </a:pPr>
            <a:r>
              <a:rPr dirty="0" sz="1800" spc="-210" b="1">
                <a:solidFill>
                  <a:srgbClr val="B84742"/>
                </a:solidFill>
                <a:latin typeface="Arial"/>
                <a:cs typeface="Arial"/>
              </a:rPr>
              <a:t>Colum</a:t>
            </a:r>
            <a:r>
              <a:rPr dirty="0" sz="1800" spc="-20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1800" spc="-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1800" spc="-85" b="1">
                <a:solidFill>
                  <a:srgbClr val="B84742"/>
                </a:solidFill>
                <a:latin typeface="Arial"/>
                <a:cs typeface="Arial"/>
              </a:rPr>
              <a:t>(</a:t>
            </a:r>
            <a:r>
              <a:rPr dirty="0" sz="1800" spc="-18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1800" spc="-85" b="1">
                <a:solidFill>
                  <a:srgbClr val="B84742"/>
                </a:solidFill>
                <a:latin typeface="Arial"/>
                <a:cs typeface="Arial"/>
              </a:rPr>
              <a:t>ttíibute</a:t>
            </a:r>
            <a:r>
              <a:rPr dirty="0" sz="1800" spc="-40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Th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75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ľica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componen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a 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colum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ha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pa</a:t>
            </a:r>
            <a:r>
              <a:rPr dirty="0" sz="180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ľicula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daľa 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ľype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;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e.g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75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cha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decimal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inľege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daľeľim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eľc.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31519" y="3453512"/>
            <a:ext cx="4789170" cy="914400"/>
          </a:xfrm>
          <a:prstGeom prst="rect">
            <a:avLst/>
          </a:prstGeom>
          <a:solidFill>
            <a:srgbClr val="F0D9D8"/>
          </a:solidFill>
          <a:ln w="9524">
            <a:solidFill>
              <a:srgbClr val="B84742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85725" marR="260985">
              <a:lnSpc>
                <a:spcPct val="100000"/>
              </a:lnSpc>
              <a:spcBef>
                <a:spcPts val="285"/>
              </a:spcBef>
            </a:pPr>
            <a:r>
              <a:rPr dirty="0" sz="1800" spc="-170" b="1">
                <a:solidFill>
                  <a:srgbClr val="B84742"/>
                </a:solidFill>
                <a:latin typeface="Arial"/>
                <a:cs typeface="Arial"/>
              </a:rPr>
              <a:t>Reco</a:t>
            </a:r>
            <a:r>
              <a:rPr dirty="0" sz="1800" spc="-9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1800" spc="-21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1800" spc="-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B84742"/>
                </a:solidFill>
                <a:latin typeface="Arial"/>
                <a:cs typeface="Arial"/>
              </a:rPr>
              <a:t>(</a:t>
            </a:r>
            <a:r>
              <a:rPr dirty="0" sz="1800" spc="-15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1800" spc="-140" b="1">
                <a:solidFill>
                  <a:srgbClr val="B84742"/>
                </a:solidFill>
                <a:latin typeface="Arial"/>
                <a:cs typeface="Arial"/>
              </a:rPr>
              <a:t>uple</a:t>
            </a:r>
            <a:r>
              <a:rPr dirty="0" sz="1800" spc="-80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Th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hoíi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z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onľa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componen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a 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ľable,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consisľing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sequence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values,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foí </a:t>
            </a:r>
            <a:r>
              <a:rPr dirty="0" sz="1800" spc="-4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eac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colum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25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also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know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250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31519" y="4717042"/>
            <a:ext cx="4789170" cy="685800"/>
          </a:xfrm>
          <a:prstGeom prst="rect">
            <a:avLst/>
          </a:prstGeom>
          <a:solidFill>
            <a:srgbClr val="F0D9D8"/>
          </a:solidFill>
          <a:ln w="9524">
            <a:solidFill>
              <a:srgbClr val="B84742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85725" marR="690880">
              <a:lnSpc>
                <a:spcPct val="100000"/>
              </a:lnSpc>
              <a:spcBef>
                <a:spcPts val="465"/>
              </a:spcBef>
            </a:pP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daľabas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consisľ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collecľio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ľables  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elaľions)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eac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vin</a:t>
            </a: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uniqu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name.</a:t>
            </a:r>
            <a:endParaRPr sz="18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1" y="0"/>
            <a:ext cx="12192635" cy="6858634"/>
            <a:chOff x="-101" y="0"/>
            <a:chExt cx="12192635" cy="68586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15358"/>
              <a:ext cx="12190959" cy="65974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01" y="6603898"/>
              <a:ext cx="12192635" cy="254635"/>
            </a:xfrm>
            <a:custGeom>
              <a:avLst/>
              <a:gdLst/>
              <a:ahLst/>
              <a:cxnLst/>
              <a:rect l="l" t="t" r="r" b="b"/>
              <a:pathLst>
                <a:path w="12192635" h="254634">
                  <a:moveTo>
                    <a:pt x="101" y="101"/>
                  </a:moveTo>
                  <a:lnTo>
                    <a:pt x="12192099" y="101"/>
                  </a:lnTo>
                  <a:lnTo>
                    <a:pt x="12192099" y="254101"/>
                  </a:lnTo>
                  <a:lnTo>
                    <a:pt x="101" y="254101"/>
                  </a:lnTo>
                  <a:lnTo>
                    <a:pt x="101" y="101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4395" y="6678476"/>
              <a:ext cx="73025" cy="107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11201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126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1179" y="6597650"/>
              <a:ext cx="12061190" cy="12700"/>
            </a:xfrm>
            <a:custGeom>
              <a:avLst/>
              <a:gdLst/>
              <a:ahLst/>
              <a:cxnLst/>
              <a:rect l="l" t="t" r="r" b="b"/>
              <a:pathLst>
                <a:path w="12061190" h="12700">
                  <a:moveTo>
                    <a:pt x="0" y="0"/>
                  </a:moveTo>
                  <a:lnTo>
                    <a:pt x="12060819" y="0"/>
                  </a:lnTo>
                  <a:lnTo>
                    <a:pt x="12060819" y="12699"/>
                  </a:lnTo>
                  <a:lnTo>
                    <a:pt x="0" y="12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89918" cy="65805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80820" y="0"/>
              <a:ext cx="2879999" cy="719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6850" y="111100"/>
            <a:ext cx="898144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42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2700" spc="-375">
                <a:solidFill>
                  <a:srgbClr val="363636"/>
                </a:solidFill>
                <a:latin typeface="Arial"/>
                <a:cs typeface="Arial"/>
              </a:rPr>
              <a:t>x</a:t>
            </a:r>
            <a:r>
              <a:rPr dirty="0" sz="2700" spc="-5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2700" spc="-5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2700" spc="-220">
                <a:solidFill>
                  <a:srgbClr val="363636"/>
                </a:solidFill>
                <a:latin typeface="Arial"/>
                <a:cs typeface="Arial"/>
              </a:rPr>
              <a:t>cise</a:t>
            </a:r>
            <a:r>
              <a:rPr dirty="0" sz="2700" spc="-145">
                <a:solidFill>
                  <a:srgbClr val="363636"/>
                </a:solidFill>
                <a:latin typeface="Arial"/>
                <a:cs typeface="Arial"/>
              </a:rPr>
              <a:t>:</a:t>
            </a:r>
            <a:r>
              <a:rPr dirty="0" sz="2700" spc="-13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2700" spc="-555">
                <a:solidFill>
                  <a:srgbClr val="363636"/>
                </a:solidFill>
                <a:latin typeface="Arial"/>
                <a:cs typeface="Arial"/>
              </a:rPr>
              <a:t>W</a:t>
            </a:r>
            <a:r>
              <a:rPr dirty="0" sz="2700" spc="-50">
                <a:solidFill>
                  <a:srgbClr val="363636"/>
                </a:solidFill>
                <a:latin typeface="Arial"/>
                <a:cs typeface="Arial"/>
              </a:rPr>
              <a:t>íit</a:t>
            </a:r>
            <a:r>
              <a:rPr dirty="0" sz="2700" spc="-8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2700" spc="-13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2700" spc="-320">
                <a:solidFill>
                  <a:srgbClr val="363636"/>
                </a:solidFill>
                <a:latin typeface="Arial"/>
                <a:cs typeface="Arial"/>
              </a:rPr>
              <a:t>d</a:t>
            </a:r>
            <a:r>
              <a:rPr dirty="0" cap="small" sz="2700" spc="-33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2700" spc="-405">
                <a:solidFill>
                  <a:srgbClr val="363636"/>
                </a:solidFill>
                <a:latin typeface="Arial"/>
                <a:cs typeface="Arial"/>
              </a:rPr>
              <a:t>w</a:t>
            </a:r>
            <a:r>
              <a:rPr dirty="0" sz="2700" spc="-31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2700" spc="-13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2700" spc="114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2700" spc="-135">
                <a:solidFill>
                  <a:srgbClr val="363636"/>
                </a:solidFill>
                <a:latin typeface="Arial"/>
                <a:cs typeface="Arial"/>
              </a:rPr>
              <a:t>elati</a:t>
            </a:r>
            <a:r>
              <a:rPr dirty="0" cap="small" sz="2700" spc="-33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2700" spc="-260">
                <a:solidFill>
                  <a:srgbClr val="363636"/>
                </a:solidFill>
                <a:latin typeface="Arial"/>
                <a:cs typeface="Arial"/>
              </a:rPr>
              <a:t>na</a:t>
            </a:r>
            <a:r>
              <a:rPr dirty="0" sz="2700" spc="-120">
                <a:solidFill>
                  <a:srgbClr val="363636"/>
                </a:solidFill>
                <a:latin typeface="Arial"/>
                <a:cs typeface="Arial"/>
              </a:rPr>
              <a:t>l</a:t>
            </a:r>
            <a:r>
              <a:rPr dirty="0" sz="2700" spc="-13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2700" spc="-180">
                <a:solidFill>
                  <a:srgbClr val="363636"/>
                </a:solidFill>
                <a:latin typeface="Arial"/>
                <a:cs typeface="Arial"/>
              </a:rPr>
              <a:t>algeb</a:t>
            </a:r>
            <a:r>
              <a:rPr dirty="0" sz="2700" spc="-13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2700" spc="-229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2700" spc="-13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2700" spc="-20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cap="small" sz="2700" spc="-33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2700" spc="14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2700" spc="-13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2700" spc="-195">
                <a:solidFill>
                  <a:srgbClr val="363636"/>
                </a:solidFill>
                <a:latin typeface="Arial"/>
                <a:cs typeface="Arial"/>
              </a:rPr>
              <a:t>th</a:t>
            </a:r>
            <a:r>
              <a:rPr dirty="0" sz="2700" spc="-22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2700" spc="-13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2700" spc="-20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cap="small" sz="2700" spc="-33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2700" spc="-75">
                <a:solidFill>
                  <a:srgbClr val="363636"/>
                </a:solidFill>
                <a:latin typeface="Arial"/>
                <a:cs typeface="Arial"/>
              </a:rPr>
              <a:t>ll</a:t>
            </a:r>
            <a:r>
              <a:rPr dirty="0" cap="small" sz="2700" spc="-33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2700" spc="-270">
                <a:solidFill>
                  <a:srgbClr val="363636"/>
                </a:solidFill>
                <a:latin typeface="Arial"/>
                <a:cs typeface="Arial"/>
              </a:rPr>
              <a:t>win</a:t>
            </a:r>
            <a:r>
              <a:rPr dirty="0" sz="2700" spc="-290">
                <a:solidFill>
                  <a:srgbClr val="363636"/>
                </a:solidFill>
                <a:latin typeface="Arial"/>
                <a:cs typeface="Arial"/>
              </a:rPr>
              <a:t>g</a:t>
            </a:r>
            <a:r>
              <a:rPr dirty="0" sz="2700" spc="-13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2700" spc="114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2700" spc="-135">
                <a:solidFill>
                  <a:srgbClr val="363636"/>
                </a:solidFill>
                <a:latin typeface="Arial"/>
                <a:cs typeface="Arial"/>
              </a:rPr>
              <a:t>elati</a:t>
            </a:r>
            <a:r>
              <a:rPr dirty="0" cap="small" sz="2700" spc="-33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2700" spc="-305">
                <a:solidFill>
                  <a:srgbClr val="363636"/>
                </a:solidFill>
                <a:latin typeface="Arial"/>
                <a:cs typeface="Arial"/>
              </a:rPr>
              <a:t>ns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176267" y="814076"/>
            <a:ext cx="11804650" cy="586613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05435" indent="-293370">
              <a:lnSpc>
                <a:spcPct val="100000"/>
              </a:lnSpc>
              <a:spcBef>
                <a:spcPts val="390"/>
              </a:spcBef>
              <a:buClr>
                <a:srgbClr val="B84742"/>
              </a:buClr>
              <a:buFont typeface="Segoe UI Symbol"/>
              <a:buChar char="□"/>
              <a:tabLst>
                <a:tab pos="306070" algn="l"/>
              </a:tabLst>
            </a:pPr>
            <a:r>
              <a:rPr dirty="0" sz="2200" spc="-120" b="1">
                <a:solidFill>
                  <a:srgbClr val="212121"/>
                </a:solidFill>
                <a:latin typeface="Roboto Bk"/>
                <a:cs typeface="Roboto Bk"/>
              </a:rPr>
              <a:t>Relaľi</a:t>
            </a:r>
            <a:r>
              <a:rPr dirty="0" cap="small" sz="22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200" spc="-120" b="1">
                <a:solidFill>
                  <a:srgbClr val="212121"/>
                </a:solidFill>
                <a:latin typeface="Roboto Bk"/>
                <a:cs typeface="Roboto Bk"/>
              </a:rPr>
              <a:t>ns</a:t>
            </a:r>
            <a:endParaRPr sz="2200">
              <a:latin typeface="Roboto Bk"/>
              <a:cs typeface="Roboto Bk"/>
            </a:endParaRPr>
          </a:p>
          <a:p>
            <a:pPr lvl="1" marL="850265" indent="-37782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49630" algn="l"/>
                <a:tab pos="850265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(Rn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Sname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Add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ess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Ciľ</a:t>
            </a:r>
            <a:r>
              <a:rPr dirty="0" sz="2000" spc="-31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40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bile)</a:t>
            </a:r>
            <a:endParaRPr sz="2000">
              <a:latin typeface="Roboto Bk"/>
              <a:cs typeface="Roboto Bk"/>
            </a:endParaRPr>
          </a:p>
          <a:p>
            <a:pPr lvl="1" marL="850265" indent="-37782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49630" algn="l"/>
                <a:tab pos="850265" algn="l"/>
              </a:tabLst>
            </a:pP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Depa</a:t>
            </a:r>
            <a:r>
              <a:rPr dirty="0" sz="2000" spc="-1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ľmen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(Did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Dname)</a:t>
            </a:r>
            <a:endParaRPr sz="2000">
              <a:latin typeface="Roboto Bk"/>
              <a:cs typeface="Roboto Bk"/>
            </a:endParaRPr>
          </a:p>
          <a:p>
            <a:pPr lvl="1" marL="850265" indent="-37782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49630" algn="l"/>
                <a:tab pos="850265" algn="l"/>
              </a:tabLst>
            </a:pP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Academic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(Rn</a:t>
            </a:r>
            <a:r>
              <a:rPr dirty="0" cap="small" sz="20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Did,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SPI,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CPI,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Backl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g)</a:t>
            </a:r>
            <a:endParaRPr sz="2000">
              <a:latin typeface="Roboto Bk"/>
              <a:cs typeface="Roboto Bk"/>
            </a:endParaRPr>
          </a:p>
          <a:p>
            <a:pPr lvl="1" marL="850265" indent="-37782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49630" algn="l"/>
                <a:tab pos="850265" algn="l"/>
              </a:tabLst>
            </a:pP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Guid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(Rn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PName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Fid)</a:t>
            </a:r>
            <a:endParaRPr sz="2000">
              <a:latin typeface="Roboto Bk"/>
              <a:cs typeface="Roboto Bk"/>
            </a:endParaRPr>
          </a:p>
          <a:p>
            <a:pPr lvl="1" marL="850265" indent="-37782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49630" algn="l"/>
                <a:tab pos="850265" algn="l"/>
              </a:tabLst>
            </a:pP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Faculľy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(Fid,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Fname,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Subjecľ,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Did,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Salaíy)</a:t>
            </a:r>
            <a:endParaRPr sz="2000">
              <a:latin typeface="Roboto Bk"/>
              <a:cs typeface="Roboto Bk"/>
            </a:endParaRPr>
          </a:p>
          <a:p>
            <a:pPr marL="305435" indent="-293370">
              <a:lnSpc>
                <a:spcPct val="100000"/>
              </a:lnSpc>
              <a:spcBef>
                <a:spcPts val="735"/>
              </a:spcBef>
              <a:buClr>
                <a:srgbClr val="B84742"/>
              </a:buClr>
              <a:buFont typeface="Segoe UI Symbol"/>
              <a:buChar char="□"/>
              <a:tabLst>
                <a:tab pos="306070" algn="l"/>
              </a:tabLst>
            </a:pPr>
            <a:r>
              <a:rPr dirty="0" sz="2200" spc="-95" b="1">
                <a:solidFill>
                  <a:srgbClr val="212121"/>
                </a:solidFill>
                <a:latin typeface="Roboto Bk"/>
                <a:cs typeface="Roboto Bk"/>
              </a:rPr>
              <a:t>Lisľ</a:t>
            </a:r>
            <a:r>
              <a:rPr dirty="0" sz="22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8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2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65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2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200" spc="-10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200" spc="-105" b="1">
                <a:solidFill>
                  <a:srgbClr val="1C6FA9"/>
                </a:solidFill>
                <a:latin typeface="Roboto Bk"/>
                <a:cs typeface="Roboto Bk"/>
              </a:rPr>
              <a:t>f</a:t>
            </a:r>
            <a:r>
              <a:rPr dirty="0" sz="2200" spc="-5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00" b="1">
                <a:solidFill>
                  <a:srgbClr val="1C6FA9"/>
                </a:solidFill>
                <a:latin typeface="Roboto Bk"/>
                <a:cs typeface="Roboto Bk"/>
              </a:rPr>
              <a:t>sľudenľs</a:t>
            </a:r>
            <a:r>
              <a:rPr dirty="0" sz="2200" spc="-2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05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22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65" b="1">
                <a:solidFill>
                  <a:srgbClr val="212121"/>
                </a:solidFill>
                <a:latin typeface="Roboto Bk"/>
                <a:cs typeface="Roboto Bk"/>
              </a:rPr>
              <a:t>ľheií</a:t>
            </a:r>
            <a:r>
              <a:rPr dirty="0" sz="22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95" b="1">
                <a:solidFill>
                  <a:srgbClr val="1C6FA9"/>
                </a:solidFill>
                <a:latin typeface="Roboto Bk"/>
                <a:cs typeface="Roboto Bk"/>
              </a:rPr>
              <a:t>depaíľmenľ</a:t>
            </a:r>
            <a:r>
              <a:rPr dirty="0" sz="2200" spc="-5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65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200" spc="-1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60" b="1">
                <a:solidFill>
                  <a:srgbClr val="212121"/>
                </a:solidFill>
                <a:latin typeface="Roboto Bk"/>
                <a:cs typeface="Roboto Bk"/>
              </a:rPr>
              <a:t>having</a:t>
            </a:r>
            <a:r>
              <a:rPr dirty="0" sz="22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40" b="1">
                <a:solidFill>
                  <a:srgbClr val="1C6FA9"/>
                </a:solidFill>
                <a:latin typeface="Roboto Bk"/>
                <a:cs typeface="Roboto Bk"/>
              </a:rPr>
              <a:t>backl</a:t>
            </a:r>
            <a:r>
              <a:rPr dirty="0" cap="small" sz="2200" spc="-14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200" spc="-140" b="1">
                <a:solidFill>
                  <a:srgbClr val="1C6FA9"/>
                </a:solidFill>
                <a:latin typeface="Roboto Bk"/>
                <a:cs typeface="Roboto Bk"/>
              </a:rPr>
              <a:t>g</a:t>
            </a:r>
            <a:r>
              <a:rPr dirty="0" sz="22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40" b="1">
                <a:solidFill>
                  <a:srgbClr val="1C6FA9"/>
                </a:solidFill>
                <a:latin typeface="Roboto Bk"/>
                <a:cs typeface="Roboto Bk"/>
              </a:rPr>
              <a:t>0</a:t>
            </a:r>
            <a:r>
              <a:rPr dirty="0" sz="2200" spc="-14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200">
              <a:latin typeface="Roboto Bk"/>
              <a:cs typeface="Roboto Bk"/>
            </a:endParaRPr>
          </a:p>
          <a:p>
            <a:pPr marL="305435" marR="5080" indent="-293370">
              <a:lnSpc>
                <a:spcPts val="2380"/>
              </a:lnSpc>
              <a:spcBef>
                <a:spcPts val="1030"/>
              </a:spcBef>
              <a:buClr>
                <a:srgbClr val="B84742"/>
              </a:buClr>
              <a:buFont typeface="Segoe UI Symbol"/>
              <a:buChar char="□"/>
              <a:tabLst>
                <a:tab pos="306070" algn="l"/>
              </a:tabLst>
            </a:pPr>
            <a:r>
              <a:rPr dirty="0" sz="2200" spc="-95" b="1">
                <a:solidFill>
                  <a:srgbClr val="212121"/>
                </a:solidFill>
                <a:latin typeface="Roboto Bk"/>
                <a:cs typeface="Roboto Bk"/>
              </a:rPr>
              <a:t>Lisľ</a:t>
            </a:r>
            <a:r>
              <a:rPr dirty="0" sz="2200" spc="1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8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200" spc="20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65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200" spc="18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200" spc="-10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200" spc="-105" b="1">
                <a:solidFill>
                  <a:srgbClr val="1C6FA9"/>
                </a:solidFill>
                <a:latin typeface="Roboto Bk"/>
                <a:cs typeface="Roboto Bk"/>
              </a:rPr>
              <a:t>f</a:t>
            </a:r>
            <a:r>
              <a:rPr dirty="0" sz="2200" spc="18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05" b="1">
                <a:solidFill>
                  <a:srgbClr val="1C6FA9"/>
                </a:solidFill>
                <a:latin typeface="Roboto Bk"/>
                <a:cs typeface="Roboto Bk"/>
              </a:rPr>
              <a:t>faculľies</a:t>
            </a:r>
            <a:r>
              <a:rPr dirty="0" sz="2200" spc="21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05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2200" spc="1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65" b="1">
                <a:solidFill>
                  <a:srgbClr val="212121"/>
                </a:solidFill>
                <a:latin typeface="Roboto Bk"/>
                <a:cs typeface="Roboto Bk"/>
              </a:rPr>
              <a:t>ľheií</a:t>
            </a:r>
            <a:r>
              <a:rPr dirty="0" sz="2200" spc="2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95" b="1">
                <a:solidFill>
                  <a:srgbClr val="1C6FA9"/>
                </a:solidFill>
                <a:latin typeface="Roboto Bk"/>
                <a:cs typeface="Roboto Bk"/>
              </a:rPr>
              <a:t>depaíľmenľ</a:t>
            </a:r>
            <a:r>
              <a:rPr dirty="0" sz="2200" spc="18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65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200" spc="21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45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200" spc="1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05" b="1">
                <a:solidFill>
                  <a:srgbClr val="1C6FA9"/>
                </a:solidFill>
                <a:latin typeface="Roboto Bk"/>
                <a:cs typeface="Roboto Bk"/>
              </a:rPr>
              <a:t>salaíy</a:t>
            </a:r>
            <a:r>
              <a:rPr dirty="0" sz="2200" spc="19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60" b="1">
                <a:solidFill>
                  <a:srgbClr val="212121"/>
                </a:solidFill>
                <a:latin typeface="Roboto Bk"/>
                <a:cs typeface="Roboto Bk"/>
              </a:rPr>
              <a:t>having</a:t>
            </a:r>
            <a:r>
              <a:rPr dirty="0" sz="2200" spc="2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05" b="1">
                <a:solidFill>
                  <a:srgbClr val="1C6FA9"/>
                </a:solidFill>
                <a:latin typeface="Roboto Bk"/>
                <a:cs typeface="Roboto Bk"/>
              </a:rPr>
              <a:t>salaíy</a:t>
            </a:r>
            <a:r>
              <a:rPr dirty="0" sz="2200" spc="18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14" b="1">
                <a:solidFill>
                  <a:srgbClr val="1C6FA9"/>
                </a:solidFill>
                <a:latin typeface="Roboto Bk"/>
                <a:cs typeface="Roboto Bk"/>
              </a:rPr>
              <a:t>m</a:t>
            </a:r>
            <a:r>
              <a:rPr dirty="0" cap="small" sz="2200" spc="-114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200" spc="-114" b="1">
                <a:solidFill>
                  <a:srgbClr val="1C6FA9"/>
                </a:solidFill>
                <a:latin typeface="Roboto Bk"/>
                <a:cs typeface="Roboto Bk"/>
              </a:rPr>
              <a:t>íe</a:t>
            </a:r>
            <a:r>
              <a:rPr dirty="0" sz="2200" spc="18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10" b="1">
                <a:solidFill>
                  <a:srgbClr val="1C6FA9"/>
                </a:solidFill>
                <a:latin typeface="Roboto Bk"/>
                <a:cs typeface="Roboto Bk"/>
              </a:rPr>
              <a:t>ľhan</a:t>
            </a:r>
            <a:r>
              <a:rPr dirty="0" sz="2200" spc="18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95" b="1">
                <a:solidFill>
                  <a:srgbClr val="1C6FA9"/>
                </a:solidFill>
                <a:latin typeface="Roboto Bk"/>
                <a:cs typeface="Roboto Bk"/>
              </a:rPr>
              <a:t>25000</a:t>
            </a:r>
            <a:r>
              <a:rPr dirty="0" sz="2200" spc="-12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45" b="1">
                <a:solidFill>
                  <a:srgbClr val="212121"/>
                </a:solidFill>
                <a:latin typeface="Roboto Bk"/>
                <a:cs typeface="Roboto Bk"/>
              </a:rPr>
              <a:t>and </a:t>
            </a:r>
            <a:r>
              <a:rPr dirty="0" sz="2200" spc="-5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40" b="1">
                <a:solidFill>
                  <a:srgbClr val="1C6FA9"/>
                </a:solidFill>
                <a:latin typeface="Roboto Bk"/>
                <a:cs typeface="Roboto Bk"/>
              </a:rPr>
              <a:t>bel</a:t>
            </a:r>
            <a:r>
              <a:rPr dirty="0" cap="small" sz="2200" spc="-14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200" spc="-140" b="1">
                <a:solidFill>
                  <a:srgbClr val="1C6FA9"/>
                </a:solidFill>
                <a:latin typeface="Roboto Bk"/>
                <a:cs typeface="Roboto Bk"/>
              </a:rPr>
              <a:t>ngs</a:t>
            </a:r>
            <a:r>
              <a:rPr dirty="0" sz="2200" spc="-5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45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cap="small" sz="2200" spc="-4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200" spc="-5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204" b="1">
                <a:solidFill>
                  <a:srgbClr val="1C6FA9"/>
                </a:solidFill>
                <a:latin typeface="Roboto Bk"/>
                <a:cs typeface="Roboto Bk"/>
              </a:rPr>
              <a:t>“CE”</a:t>
            </a:r>
            <a:r>
              <a:rPr dirty="0" sz="2200" spc="-5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90" b="1">
                <a:solidFill>
                  <a:srgbClr val="1C6FA9"/>
                </a:solidFill>
                <a:latin typeface="Roboto Bk"/>
                <a:cs typeface="Roboto Bk"/>
              </a:rPr>
              <a:t>depaíľmenľ</a:t>
            </a:r>
            <a:r>
              <a:rPr dirty="0" sz="2200" spc="-9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200">
              <a:latin typeface="Roboto Bk"/>
              <a:cs typeface="Roboto Bk"/>
            </a:endParaRPr>
          </a:p>
          <a:p>
            <a:pPr marL="305435" indent="-293370">
              <a:lnSpc>
                <a:spcPct val="100000"/>
              </a:lnSpc>
              <a:spcBef>
                <a:spcPts val="695"/>
              </a:spcBef>
              <a:buClr>
                <a:srgbClr val="B84742"/>
              </a:buClr>
              <a:buFont typeface="Segoe UI Symbol"/>
              <a:buChar char="□"/>
              <a:tabLst>
                <a:tab pos="306070" algn="l"/>
              </a:tabLst>
            </a:pPr>
            <a:r>
              <a:rPr dirty="0" sz="2200" spc="-95" b="1">
                <a:solidFill>
                  <a:srgbClr val="212121"/>
                </a:solidFill>
                <a:latin typeface="Roboto Bk"/>
                <a:cs typeface="Roboto Bk"/>
              </a:rPr>
              <a:t>Lisľ</a:t>
            </a:r>
            <a:r>
              <a:rPr dirty="0" sz="22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8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2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65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2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200" spc="-10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200" spc="-105" b="1">
                <a:solidFill>
                  <a:srgbClr val="1C6FA9"/>
                </a:solidFill>
                <a:latin typeface="Roboto Bk"/>
                <a:cs typeface="Roboto Bk"/>
              </a:rPr>
              <a:t>f</a:t>
            </a:r>
            <a:r>
              <a:rPr dirty="0" sz="22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05" b="1">
                <a:solidFill>
                  <a:srgbClr val="1C6FA9"/>
                </a:solidFill>
                <a:latin typeface="Roboto Bk"/>
                <a:cs typeface="Roboto Bk"/>
              </a:rPr>
              <a:t>all</a:t>
            </a:r>
            <a:r>
              <a:rPr dirty="0" sz="22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05" b="1">
                <a:solidFill>
                  <a:srgbClr val="1C6FA9"/>
                </a:solidFill>
                <a:latin typeface="Roboto Bk"/>
                <a:cs typeface="Roboto Bk"/>
              </a:rPr>
              <a:t>faculľies</a:t>
            </a:r>
            <a:r>
              <a:rPr dirty="0" sz="22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2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200" spc="-10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2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204" b="1">
                <a:solidFill>
                  <a:srgbClr val="1C6FA9"/>
                </a:solidFill>
                <a:latin typeface="Roboto Bk"/>
                <a:cs typeface="Roboto Bk"/>
              </a:rPr>
              <a:t>“CE”</a:t>
            </a:r>
            <a:r>
              <a:rPr dirty="0" sz="22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45" b="1">
                <a:solidFill>
                  <a:srgbClr val="1C6FA9"/>
                </a:solidFill>
                <a:latin typeface="Roboto Bk"/>
                <a:cs typeface="Roboto Bk"/>
              </a:rPr>
              <a:t>and</a:t>
            </a:r>
            <a:r>
              <a:rPr dirty="0" sz="22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229" b="1">
                <a:solidFill>
                  <a:srgbClr val="1C6FA9"/>
                </a:solidFill>
                <a:latin typeface="Roboto Bk"/>
                <a:cs typeface="Roboto Bk"/>
              </a:rPr>
              <a:t>“ME”</a:t>
            </a:r>
            <a:r>
              <a:rPr dirty="0" sz="22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95" b="1">
                <a:solidFill>
                  <a:srgbClr val="1C6FA9"/>
                </a:solidFill>
                <a:latin typeface="Roboto Bk"/>
                <a:cs typeface="Roboto Bk"/>
              </a:rPr>
              <a:t>depaíľmenľ</a:t>
            </a:r>
            <a:r>
              <a:rPr dirty="0" sz="2200" spc="1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4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2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200" spc="-145" b="1">
                <a:solidFill>
                  <a:srgbClr val="212121"/>
                </a:solidFill>
                <a:latin typeface="Roboto Bk"/>
                <a:cs typeface="Roboto Bk"/>
              </a:rPr>
              <a:t>se</a:t>
            </a:r>
            <a:r>
              <a:rPr dirty="0" sz="22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05" b="1">
                <a:solidFill>
                  <a:srgbClr val="1C6FA9"/>
                </a:solidFill>
                <a:latin typeface="Roboto Bk"/>
                <a:cs typeface="Roboto Bk"/>
              </a:rPr>
              <a:t>salaíy</a:t>
            </a:r>
            <a:r>
              <a:rPr dirty="0" sz="22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14" b="1">
                <a:solidFill>
                  <a:srgbClr val="1C6FA9"/>
                </a:solidFill>
                <a:latin typeface="Roboto Bk"/>
                <a:cs typeface="Roboto Bk"/>
              </a:rPr>
              <a:t>is</a:t>
            </a:r>
            <a:r>
              <a:rPr dirty="0" sz="22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14" b="1">
                <a:solidFill>
                  <a:srgbClr val="1C6FA9"/>
                </a:solidFill>
                <a:latin typeface="Roboto Bk"/>
                <a:cs typeface="Roboto Bk"/>
              </a:rPr>
              <a:t>m</a:t>
            </a:r>
            <a:r>
              <a:rPr dirty="0" cap="small" sz="2200" spc="-114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200" spc="-114" b="1">
                <a:solidFill>
                  <a:srgbClr val="1C6FA9"/>
                </a:solidFill>
                <a:latin typeface="Roboto Bk"/>
                <a:cs typeface="Roboto Bk"/>
              </a:rPr>
              <a:t>íe</a:t>
            </a:r>
            <a:r>
              <a:rPr dirty="0" sz="22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10" b="1">
                <a:solidFill>
                  <a:srgbClr val="1C6FA9"/>
                </a:solidFill>
                <a:latin typeface="Roboto Bk"/>
                <a:cs typeface="Roboto Bk"/>
              </a:rPr>
              <a:t>ľhan</a:t>
            </a:r>
            <a:r>
              <a:rPr dirty="0" sz="22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70" b="1">
                <a:solidFill>
                  <a:srgbClr val="1C6FA9"/>
                </a:solidFill>
                <a:latin typeface="Roboto Bk"/>
                <a:cs typeface="Roboto Bk"/>
              </a:rPr>
              <a:t>50000</a:t>
            </a:r>
            <a:r>
              <a:rPr dirty="0" sz="2200" spc="-17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200">
              <a:latin typeface="Roboto Bk"/>
              <a:cs typeface="Roboto Bk"/>
            </a:endParaRPr>
          </a:p>
          <a:p>
            <a:pPr marL="305435" marR="30480" indent="-293370">
              <a:lnSpc>
                <a:spcPts val="2380"/>
              </a:lnSpc>
              <a:spcBef>
                <a:spcPts val="1035"/>
              </a:spcBef>
              <a:buClr>
                <a:srgbClr val="B84742"/>
              </a:buClr>
              <a:buFont typeface="Segoe UI Symbol"/>
              <a:buChar char="□"/>
              <a:tabLst>
                <a:tab pos="306070" algn="l"/>
              </a:tabLst>
            </a:pPr>
            <a:r>
              <a:rPr dirty="0" sz="2200" spc="-150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200" spc="-1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8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200" spc="-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00" b="1">
                <a:solidFill>
                  <a:srgbClr val="1C6FA9"/>
                </a:solidFill>
                <a:latin typeface="Roboto Bk"/>
                <a:cs typeface="Roboto Bk"/>
              </a:rPr>
              <a:t>sľudenľs</a:t>
            </a:r>
            <a:r>
              <a:rPr dirty="0" sz="2200" spc="-9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65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200" spc="-16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05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2200" spc="-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65" b="1">
                <a:solidFill>
                  <a:srgbClr val="212121"/>
                </a:solidFill>
                <a:latin typeface="Roboto Bk"/>
                <a:cs typeface="Roboto Bk"/>
              </a:rPr>
              <a:t>ľheií</a:t>
            </a:r>
            <a:r>
              <a:rPr dirty="0" sz="22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80" b="1">
                <a:solidFill>
                  <a:srgbClr val="1C6FA9"/>
                </a:solidFill>
                <a:latin typeface="Roboto Bk"/>
                <a:cs typeface="Roboto Bk"/>
              </a:rPr>
              <a:t>pí</a:t>
            </a:r>
            <a:r>
              <a:rPr dirty="0" cap="small" sz="2200" spc="-8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200" spc="-80" b="1">
                <a:solidFill>
                  <a:srgbClr val="1C6FA9"/>
                </a:solidFill>
                <a:latin typeface="Roboto Bk"/>
                <a:cs typeface="Roboto Bk"/>
              </a:rPr>
              <a:t>jecľ </a:t>
            </a:r>
            <a:r>
              <a:rPr dirty="0" sz="2200" spc="-165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200" spc="-1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2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200" spc="-10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200" spc="-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0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200" spc="-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204" b="1">
                <a:solidFill>
                  <a:srgbClr val="1C6FA9"/>
                </a:solidFill>
                <a:latin typeface="Roboto Bk"/>
                <a:cs typeface="Roboto Bk"/>
              </a:rPr>
              <a:t>“CE”</a:t>
            </a:r>
            <a:r>
              <a:rPr dirty="0" sz="2200" spc="13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14" b="1">
                <a:solidFill>
                  <a:srgbClr val="1C6FA9"/>
                </a:solidFill>
                <a:latin typeface="Roboto Bk"/>
                <a:cs typeface="Roboto Bk"/>
              </a:rPr>
              <a:t>depaíľmenľ’s</a:t>
            </a:r>
            <a:r>
              <a:rPr dirty="0" sz="2200" spc="32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00" b="1">
                <a:solidFill>
                  <a:srgbClr val="212121"/>
                </a:solidFill>
                <a:latin typeface="Roboto Bk"/>
                <a:cs typeface="Roboto Bk"/>
              </a:rPr>
              <a:t>sľudenľs</a:t>
            </a:r>
            <a:r>
              <a:rPr dirty="0" sz="2200" spc="3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4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2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200" spc="-145" b="1">
                <a:solidFill>
                  <a:srgbClr val="212121"/>
                </a:solidFill>
                <a:latin typeface="Roboto Bk"/>
                <a:cs typeface="Roboto Bk"/>
              </a:rPr>
              <a:t>se</a:t>
            </a:r>
            <a:r>
              <a:rPr dirty="0" sz="2200" spc="2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45" b="1">
                <a:solidFill>
                  <a:srgbClr val="1C6FA9"/>
                </a:solidFill>
                <a:latin typeface="Roboto Bk"/>
                <a:cs typeface="Roboto Bk"/>
              </a:rPr>
              <a:t>guide</a:t>
            </a:r>
            <a:r>
              <a:rPr dirty="0" sz="2200" spc="254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20" b="1">
                <a:solidFill>
                  <a:srgbClr val="1C6FA9"/>
                </a:solidFill>
                <a:latin typeface="Roboto Bk"/>
                <a:cs typeface="Roboto Bk"/>
              </a:rPr>
              <a:t>is </a:t>
            </a:r>
            <a:r>
              <a:rPr dirty="0" sz="2200" spc="-53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14" b="1">
                <a:solidFill>
                  <a:srgbClr val="1C6FA9"/>
                </a:solidFill>
                <a:latin typeface="Roboto Bk"/>
                <a:cs typeface="Roboto Bk"/>
              </a:rPr>
              <a:t>“Z.Z.</a:t>
            </a:r>
            <a:r>
              <a:rPr dirty="0" sz="2200" spc="-5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14" b="1">
                <a:solidFill>
                  <a:srgbClr val="1C6FA9"/>
                </a:solidFill>
                <a:latin typeface="Roboto Bk"/>
                <a:cs typeface="Roboto Bk"/>
              </a:rPr>
              <a:t>Paľel”</a:t>
            </a:r>
            <a:r>
              <a:rPr dirty="0" sz="2200" spc="-114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200">
              <a:latin typeface="Roboto Bk"/>
              <a:cs typeface="Roboto Bk"/>
            </a:endParaRPr>
          </a:p>
          <a:p>
            <a:pPr marL="305435" marR="6350" indent="-293370">
              <a:lnSpc>
                <a:spcPts val="2380"/>
              </a:lnSpc>
              <a:spcBef>
                <a:spcPts val="990"/>
              </a:spcBef>
              <a:buClr>
                <a:srgbClr val="B84742"/>
              </a:buClr>
              <a:buFont typeface="Segoe UI Symbol"/>
              <a:buChar char="□"/>
              <a:tabLst>
                <a:tab pos="306070" algn="l"/>
              </a:tabLst>
            </a:pPr>
            <a:r>
              <a:rPr dirty="0" sz="2200" spc="-150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2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8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200" spc="1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65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200" spc="16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200" spc="-10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200" spc="-105" b="1">
                <a:solidFill>
                  <a:srgbClr val="1C6FA9"/>
                </a:solidFill>
                <a:latin typeface="Roboto Bk"/>
                <a:cs typeface="Roboto Bk"/>
              </a:rPr>
              <a:t>f</a:t>
            </a:r>
            <a:r>
              <a:rPr dirty="0" sz="2200" spc="16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05" b="1">
                <a:solidFill>
                  <a:srgbClr val="1C6FA9"/>
                </a:solidFill>
                <a:latin typeface="Roboto Bk"/>
                <a:cs typeface="Roboto Bk"/>
              </a:rPr>
              <a:t>faculľies</a:t>
            </a:r>
            <a:r>
              <a:rPr dirty="0" sz="2200" spc="20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05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2200" spc="1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65" b="1">
                <a:solidFill>
                  <a:srgbClr val="212121"/>
                </a:solidFill>
                <a:latin typeface="Roboto Bk"/>
                <a:cs typeface="Roboto Bk"/>
              </a:rPr>
              <a:t>ľheií</a:t>
            </a:r>
            <a:r>
              <a:rPr dirty="0" sz="2200" spc="20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95" b="1">
                <a:solidFill>
                  <a:srgbClr val="1C6FA9"/>
                </a:solidFill>
                <a:latin typeface="Roboto Bk"/>
                <a:cs typeface="Roboto Bk"/>
              </a:rPr>
              <a:t>depaíľmenľ</a:t>
            </a:r>
            <a:r>
              <a:rPr dirty="0" sz="2200" spc="16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65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200" spc="19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5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2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2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40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2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200" spc="-140" b="1">
                <a:solidFill>
                  <a:srgbClr val="212121"/>
                </a:solidFill>
                <a:latin typeface="Roboto Bk"/>
                <a:cs typeface="Roboto Bk"/>
              </a:rPr>
              <a:t>ngs</a:t>
            </a:r>
            <a:r>
              <a:rPr dirty="0" sz="22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200" spc="-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200" spc="1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204" b="1">
                <a:solidFill>
                  <a:srgbClr val="1C6FA9"/>
                </a:solidFill>
                <a:latin typeface="Roboto Bk"/>
                <a:cs typeface="Roboto Bk"/>
              </a:rPr>
              <a:t>“CE”</a:t>
            </a:r>
            <a:r>
              <a:rPr dirty="0" sz="2200" spc="-17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95" b="1">
                <a:solidFill>
                  <a:srgbClr val="1C6FA9"/>
                </a:solidFill>
                <a:latin typeface="Roboto Bk"/>
                <a:cs typeface="Roboto Bk"/>
              </a:rPr>
              <a:t>depaíľmenľ</a:t>
            </a:r>
            <a:r>
              <a:rPr dirty="0" sz="2200" spc="204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45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2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25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cap="small" sz="2200" spc="-12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200" spc="-125" b="1">
                <a:solidFill>
                  <a:srgbClr val="1C6FA9"/>
                </a:solidFill>
                <a:latin typeface="Roboto Bk"/>
                <a:cs typeface="Roboto Bk"/>
              </a:rPr>
              <a:t>ugh </a:t>
            </a:r>
            <a:r>
              <a:rPr dirty="0" sz="2200" spc="-53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235" b="1">
                <a:solidFill>
                  <a:srgbClr val="1C6FA9"/>
                </a:solidFill>
                <a:latin typeface="Roboto Bk"/>
                <a:cs typeface="Roboto Bk"/>
              </a:rPr>
              <a:t>“CPU”</a:t>
            </a:r>
            <a:r>
              <a:rPr dirty="0" sz="22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10" b="1">
                <a:solidFill>
                  <a:srgbClr val="212121"/>
                </a:solidFill>
                <a:latin typeface="Roboto Bk"/>
                <a:cs typeface="Roboto Bk"/>
              </a:rPr>
              <a:t>subjecľ</a:t>
            </a:r>
            <a:r>
              <a:rPr dirty="0" sz="22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60" b="1">
                <a:solidFill>
                  <a:srgbClr val="212121"/>
                </a:solidFill>
                <a:latin typeface="Roboto Bk"/>
                <a:cs typeface="Roboto Bk"/>
              </a:rPr>
              <a:t>having</a:t>
            </a:r>
            <a:r>
              <a:rPr dirty="0" sz="22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05" b="1">
                <a:solidFill>
                  <a:srgbClr val="1C6FA9"/>
                </a:solidFill>
                <a:latin typeface="Roboto Bk"/>
                <a:cs typeface="Roboto Bk"/>
              </a:rPr>
              <a:t>salaíy</a:t>
            </a:r>
            <a:r>
              <a:rPr dirty="0" sz="2200" spc="-5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14" b="1">
                <a:solidFill>
                  <a:srgbClr val="1C6FA9"/>
                </a:solidFill>
                <a:latin typeface="Roboto Bk"/>
                <a:cs typeface="Roboto Bk"/>
              </a:rPr>
              <a:t>m</a:t>
            </a:r>
            <a:r>
              <a:rPr dirty="0" cap="small" sz="2200" spc="-114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200" spc="-114" b="1">
                <a:solidFill>
                  <a:srgbClr val="1C6FA9"/>
                </a:solidFill>
                <a:latin typeface="Roboto Bk"/>
                <a:cs typeface="Roboto Bk"/>
              </a:rPr>
              <a:t>íe</a:t>
            </a:r>
            <a:r>
              <a:rPr dirty="0" sz="2200" spc="-5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10" b="1">
                <a:solidFill>
                  <a:srgbClr val="1C6FA9"/>
                </a:solidFill>
                <a:latin typeface="Roboto Bk"/>
                <a:cs typeface="Roboto Bk"/>
              </a:rPr>
              <a:t>ľhan</a:t>
            </a:r>
            <a:r>
              <a:rPr dirty="0" sz="2200" spc="-5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70" b="1">
                <a:solidFill>
                  <a:srgbClr val="1C6FA9"/>
                </a:solidFill>
                <a:latin typeface="Roboto Bk"/>
                <a:cs typeface="Roboto Bk"/>
              </a:rPr>
              <a:t>25000</a:t>
            </a:r>
            <a:r>
              <a:rPr dirty="0" sz="2200" spc="-17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200">
              <a:latin typeface="Roboto Bk"/>
              <a:cs typeface="Roboto Bk"/>
            </a:endParaRPr>
          </a:p>
          <a:p>
            <a:pPr marL="305435" marR="34290" indent="-293370">
              <a:lnSpc>
                <a:spcPts val="2380"/>
              </a:lnSpc>
              <a:spcBef>
                <a:spcPts val="995"/>
              </a:spcBef>
              <a:buClr>
                <a:srgbClr val="B84742"/>
              </a:buClr>
              <a:buFont typeface="Segoe UI Symbol"/>
              <a:buChar char="□"/>
              <a:tabLst>
                <a:tab pos="306070" algn="l"/>
              </a:tabLst>
            </a:pPr>
            <a:r>
              <a:rPr dirty="0" sz="2200" spc="-95" b="1">
                <a:solidFill>
                  <a:srgbClr val="212121"/>
                </a:solidFill>
                <a:latin typeface="Roboto Bk"/>
                <a:cs typeface="Roboto Bk"/>
              </a:rPr>
              <a:t>Lisľ</a:t>
            </a:r>
            <a:r>
              <a:rPr dirty="0" sz="2200" spc="-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8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200" spc="-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65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200" spc="-16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200" spc="-10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200" spc="-105" b="1">
                <a:solidFill>
                  <a:srgbClr val="1C6FA9"/>
                </a:solidFill>
                <a:latin typeface="Roboto Bk"/>
                <a:cs typeface="Roboto Bk"/>
              </a:rPr>
              <a:t>f</a:t>
            </a:r>
            <a:r>
              <a:rPr dirty="0" sz="2200" spc="-100" b="1">
                <a:solidFill>
                  <a:srgbClr val="1C6FA9"/>
                </a:solidFill>
                <a:latin typeface="Roboto Bk"/>
                <a:cs typeface="Roboto Bk"/>
              </a:rPr>
              <a:t> sľudenľs</a:t>
            </a:r>
            <a:r>
              <a:rPr dirty="0" sz="2200" spc="-9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05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2200" spc="-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65" b="1">
                <a:solidFill>
                  <a:srgbClr val="212121"/>
                </a:solidFill>
                <a:latin typeface="Roboto Bk"/>
                <a:cs typeface="Roboto Bk"/>
              </a:rPr>
              <a:t>ľheií</a:t>
            </a:r>
            <a:r>
              <a:rPr dirty="0" sz="22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95" b="1">
                <a:solidFill>
                  <a:srgbClr val="1C6FA9"/>
                </a:solidFill>
                <a:latin typeface="Roboto Bk"/>
                <a:cs typeface="Roboto Bk"/>
              </a:rPr>
              <a:t>depaíľmenľ</a:t>
            </a:r>
            <a:r>
              <a:rPr dirty="0" sz="2200" spc="-9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65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200" spc="-16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2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cap="small" sz="2200" spc="-125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200" spc="-125" b="1">
                <a:solidFill>
                  <a:srgbClr val="212121"/>
                </a:solidFill>
                <a:latin typeface="Roboto Bk"/>
                <a:cs typeface="Roboto Bk"/>
              </a:rPr>
              <a:t>ng</a:t>
            </a:r>
            <a:r>
              <a:rPr dirty="0" sz="22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80" b="1">
                <a:solidFill>
                  <a:srgbClr val="1C6FA9"/>
                </a:solidFill>
                <a:latin typeface="Roboto Bk"/>
                <a:cs typeface="Roboto Bk"/>
              </a:rPr>
              <a:t>pí</a:t>
            </a:r>
            <a:r>
              <a:rPr dirty="0" cap="small" sz="2200" spc="-8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200" spc="-80" b="1">
                <a:solidFill>
                  <a:srgbClr val="1C6FA9"/>
                </a:solidFill>
                <a:latin typeface="Roboto Bk"/>
                <a:cs typeface="Roboto Bk"/>
              </a:rPr>
              <a:t>jecľ</a:t>
            </a:r>
            <a:r>
              <a:rPr dirty="0" sz="2200" spc="38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65" b="1">
                <a:solidFill>
                  <a:srgbClr val="1C6FA9"/>
                </a:solidFill>
                <a:latin typeface="Roboto Bk"/>
                <a:cs typeface="Roboto Bk"/>
              </a:rPr>
              <a:t>“Hackaľh</a:t>
            </a:r>
            <a:r>
              <a:rPr dirty="0" cap="small" sz="2200" spc="-16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200" spc="-165" b="1">
                <a:solidFill>
                  <a:srgbClr val="1C6FA9"/>
                </a:solidFill>
                <a:latin typeface="Roboto Bk"/>
                <a:cs typeface="Roboto Bk"/>
              </a:rPr>
              <a:t>n”</a:t>
            </a:r>
            <a:r>
              <a:rPr dirty="0" sz="2200" spc="22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20" b="1">
                <a:solidFill>
                  <a:srgbClr val="212121"/>
                </a:solidFill>
                <a:latin typeface="Roboto Bk"/>
                <a:cs typeface="Roboto Bk"/>
              </a:rPr>
              <a:t>undeí</a:t>
            </a:r>
            <a:r>
              <a:rPr dirty="0" sz="2200" spc="3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200" spc="-145" b="1">
                <a:solidFill>
                  <a:srgbClr val="1C6FA9"/>
                </a:solidFill>
                <a:latin typeface="Roboto Bk"/>
                <a:cs typeface="Roboto Bk"/>
              </a:rPr>
              <a:t>guide</a:t>
            </a:r>
            <a:r>
              <a:rPr dirty="0" sz="2200" spc="254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55" b="1">
                <a:solidFill>
                  <a:srgbClr val="1C6FA9"/>
                </a:solidFill>
                <a:latin typeface="Roboto Bk"/>
                <a:cs typeface="Roboto Bk"/>
              </a:rPr>
              <a:t>“I.</a:t>
            </a:r>
            <a:r>
              <a:rPr dirty="0" sz="2200" spc="2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00" b="1">
                <a:solidFill>
                  <a:srgbClr val="1C6FA9"/>
                </a:solidFill>
                <a:latin typeface="Roboto Bk"/>
                <a:cs typeface="Roboto Bk"/>
              </a:rPr>
              <a:t>I. </a:t>
            </a:r>
            <a:r>
              <a:rPr dirty="0" sz="2200" spc="-53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200" spc="-195" b="1">
                <a:solidFill>
                  <a:srgbClr val="1C6FA9"/>
                </a:solidFill>
                <a:latin typeface="Roboto Bk"/>
                <a:cs typeface="Roboto Bk"/>
              </a:rPr>
              <a:t>Shah”</a:t>
            </a:r>
            <a:r>
              <a:rPr dirty="0" sz="2200" spc="-1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2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1824989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Oute</a:t>
            </a:r>
            <a:r>
              <a:rPr dirty="0" sz="3400" spc="-13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J</a:t>
            </a:r>
            <a:r>
              <a:rPr dirty="0" cap="small" sz="3400" spc="-160">
                <a:solidFill>
                  <a:srgbClr val="363636"/>
                </a:solidFill>
                <a:latin typeface="Arial"/>
                <a:cs typeface="Arial"/>
              </a:rPr>
              <a:t>oi</a:t>
            </a:r>
            <a:r>
              <a:rPr dirty="0" sz="3400" spc="-409">
                <a:solidFill>
                  <a:srgbClr val="363636"/>
                </a:solidFill>
                <a:latin typeface="Arial"/>
                <a:cs typeface="Arial"/>
              </a:rPr>
              <a:t>n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847391"/>
            <a:ext cx="1178179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natu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90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sz="2400" spc="-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85" b="1">
                <a:solidFill>
                  <a:srgbClr val="B84742"/>
                </a:solidFill>
                <a:latin typeface="Arial"/>
                <a:cs typeface="Arial"/>
              </a:rPr>
              <a:t>j</a:t>
            </a:r>
            <a:r>
              <a:rPr dirty="0" cap="small" sz="2400" spc="-110" b="1">
                <a:solidFill>
                  <a:srgbClr val="B84742"/>
                </a:solidFill>
                <a:latin typeface="Arial"/>
                <a:cs typeface="Arial"/>
              </a:rPr>
              <a:t>oi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340" b="1">
                <a:solidFill>
                  <a:srgbClr val="B84742"/>
                </a:solidFill>
                <a:latin typeface="Arial"/>
                <a:cs typeface="Arial"/>
              </a:rPr>
              <a:t>m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10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ec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10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28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6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5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missin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22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wan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tha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missin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10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ec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10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28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ľha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229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2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4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use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ute</a:t>
            </a:r>
            <a:r>
              <a:rPr dirty="0" sz="2400" spc="-6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85" b="1">
                <a:solidFill>
                  <a:srgbClr val="B84742"/>
                </a:solidFill>
                <a:latin typeface="Arial"/>
                <a:cs typeface="Arial"/>
              </a:rPr>
              <a:t>j</a:t>
            </a:r>
            <a:r>
              <a:rPr dirty="0" cap="small" sz="2400" spc="-110" b="1">
                <a:solidFill>
                  <a:srgbClr val="B84742"/>
                </a:solidFill>
                <a:latin typeface="Arial"/>
                <a:cs typeface="Arial"/>
              </a:rPr>
              <a:t>oi</a:t>
            </a:r>
            <a:r>
              <a:rPr dirty="0" sz="2400" spc="-27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61045" y="1784419"/>
          <a:ext cx="4128135" cy="2112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615"/>
                <a:gridCol w="2286000"/>
                <a:gridCol w="349885"/>
                <a:gridCol w="747395"/>
              </a:tblGrid>
              <a:tr h="457199">
                <a:tc gridSpan="3"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Th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type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cap="small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cap="small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oi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5922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Sí.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dirty="0" cap="small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oi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Symb</a:t>
                      </a:r>
                      <a:r>
                        <a:rPr dirty="0" cap="small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637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63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Lef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Ouľe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oi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3893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Righ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Ouľe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oi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622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ul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l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Ouľe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oi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6428" y="2809409"/>
            <a:ext cx="329882" cy="2019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1763" y="3202285"/>
            <a:ext cx="330991" cy="201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6428" y="3591540"/>
            <a:ext cx="457835" cy="20193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066" y="4237535"/>
            <a:ext cx="10543540" cy="1097280"/>
          </a:xfrm>
          <a:prstGeom prst="rect">
            <a:avLst/>
          </a:prstGeom>
          <a:solidFill>
            <a:srgbClr val="F0D9D8"/>
          </a:solidFill>
          <a:ln w="9524">
            <a:solidFill>
              <a:srgbClr val="B84742"/>
            </a:solidFill>
          </a:ln>
        </p:spPr>
        <p:txBody>
          <a:bodyPr wrap="square" lIns="0" tIns="107314" rIns="0" bIns="0" rtlCol="0" vert="horz">
            <a:spAutoFit/>
          </a:bodyPr>
          <a:lstStyle/>
          <a:p>
            <a:pPr marL="198120">
              <a:lnSpc>
                <a:spcPct val="100000"/>
              </a:lnSpc>
              <a:spcBef>
                <a:spcPts val="844"/>
              </a:spcBef>
            </a:pPr>
            <a:r>
              <a:rPr dirty="0" sz="2800" spc="-254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r>
              <a:rPr dirty="0" cap="small" sz="28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800" spc="-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20" b="1">
                <a:solidFill>
                  <a:srgbClr val="212121"/>
                </a:solidFill>
                <a:latin typeface="Roboto Bk"/>
                <a:cs typeface="Roboto Bk"/>
              </a:rPr>
              <a:t>pe</a:t>
            </a:r>
            <a:r>
              <a:rPr dirty="0" sz="28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800" spc="-12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800" spc="-16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800" spc="-7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800" spc="-190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4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20" b="1">
                <a:solidFill>
                  <a:srgbClr val="212121"/>
                </a:solidFill>
                <a:latin typeface="Roboto Bk"/>
                <a:cs typeface="Roboto Bk"/>
              </a:rPr>
              <a:t>Ouľe</a:t>
            </a:r>
            <a:r>
              <a:rPr dirty="0" sz="28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20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800" spc="-95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800" spc="-22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800" spc="-7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800" spc="-15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800" spc="-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95" b="1">
                <a:solidFill>
                  <a:srgbClr val="212121"/>
                </a:solidFill>
                <a:latin typeface="Roboto Bk"/>
                <a:cs typeface="Roboto Bk"/>
              </a:rPr>
              <a:t>mus</a:t>
            </a:r>
            <a:r>
              <a:rPr dirty="0" sz="2800" spc="-8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800" spc="-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8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800" spc="-17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800" spc="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9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800" spc="-37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425" b="1">
                <a:solidFill>
                  <a:srgbClr val="B84742"/>
                </a:solidFill>
                <a:latin typeface="Arial"/>
                <a:cs typeface="Arial"/>
              </a:rPr>
              <a:t>mm</a:t>
            </a:r>
            <a:r>
              <a:rPr dirty="0" cap="small" sz="2800" spc="-37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33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attíibut</a:t>
            </a:r>
            <a:r>
              <a:rPr dirty="0" sz="2800" spc="-18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55" b="1">
                <a:solidFill>
                  <a:srgbClr val="B84742"/>
                </a:solidFill>
                <a:latin typeface="Arial"/>
                <a:cs typeface="Arial"/>
              </a:rPr>
              <a:t>(c</a:t>
            </a:r>
            <a:r>
              <a:rPr dirty="0" cap="small" sz="2800" spc="-36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45" b="1">
                <a:solidFill>
                  <a:srgbClr val="B84742"/>
                </a:solidFill>
                <a:latin typeface="Arial"/>
                <a:cs typeface="Arial"/>
              </a:rPr>
              <a:t>lumn)</a:t>
            </a:r>
            <a:endParaRPr sz="280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</a:pPr>
            <a:r>
              <a:rPr dirty="0" sz="2800" spc="-15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800" spc="-15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80" b="1">
                <a:solidFill>
                  <a:srgbClr val="212121"/>
                </a:solidFill>
                <a:latin typeface="Roboto Bk"/>
                <a:cs typeface="Roboto Bk"/>
              </a:rPr>
              <a:t>ľw</a:t>
            </a:r>
            <a:r>
              <a:rPr dirty="0" cap="small" sz="28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800" spc="-10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800" spc="-16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800" spc="-170" b="1">
                <a:solidFill>
                  <a:srgbClr val="212121"/>
                </a:solidFill>
                <a:latin typeface="Roboto Bk"/>
                <a:cs typeface="Roboto Bk"/>
              </a:rPr>
              <a:t>ns.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756967"/>
            <a:ext cx="11787505" cy="234505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Symb</a:t>
            </a:r>
            <a:r>
              <a:rPr dirty="0" cap="small" sz="2400" spc="-19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l: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  <a:tab pos="3637279" algn="l"/>
                <a:tab pos="5506720" algn="l"/>
                <a:tab pos="5997575" algn="l"/>
                <a:tab pos="7524115" algn="l"/>
              </a:tabLst>
            </a:pP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4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ľaľi</a:t>
            </a:r>
            <a:r>
              <a:rPr dirty="0" cap="small" sz="24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r>
              <a:rPr dirty="0" sz="24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i="1">
                <a:solidFill>
                  <a:srgbClr val="212121"/>
                </a:solidFill>
                <a:latin typeface="Roboto"/>
                <a:cs typeface="Roboto"/>
              </a:rPr>
              <a:t>Relaīion-1</a:t>
            </a:r>
            <a:r>
              <a:rPr dirty="0" sz="24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60" i="1">
                <a:solidFill>
                  <a:srgbClr val="212121"/>
                </a:solidFill>
                <a:latin typeface="Roboto"/>
                <a:cs typeface="Roboto"/>
              </a:rPr>
              <a:t>(R1)	</a:t>
            </a:r>
            <a:r>
              <a:rPr dirty="0" sz="2400" spc="-190" i="1">
                <a:solidFill>
                  <a:srgbClr val="212121"/>
                </a:solidFill>
                <a:latin typeface="Roboto"/>
                <a:cs typeface="Roboto"/>
              </a:rPr>
              <a:t>Relaīion-2</a:t>
            </a:r>
            <a:r>
              <a:rPr dirty="0" sz="2400" spc="-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60" i="1">
                <a:solidFill>
                  <a:srgbClr val="212121"/>
                </a:solidFill>
                <a:latin typeface="Roboto"/>
                <a:cs typeface="Roboto"/>
              </a:rPr>
              <a:t>(R2)	</a:t>
            </a:r>
            <a:r>
              <a:rPr dirty="0" sz="2400" spc="-415" b="1">
                <a:solidFill>
                  <a:srgbClr val="575757"/>
                </a:solidFill>
                <a:latin typeface="Arial"/>
                <a:cs typeface="Arial"/>
              </a:rPr>
              <a:t>OR	</a:t>
            </a:r>
            <a:r>
              <a:rPr dirty="0" sz="2400" spc="-195" i="1">
                <a:solidFill>
                  <a:srgbClr val="212121"/>
                </a:solidFill>
                <a:latin typeface="Roboto"/>
                <a:cs typeface="Roboto"/>
              </a:rPr>
              <a:t>Algebía-1	Algebía-2</a:t>
            </a:r>
            <a:endParaRPr sz="2400">
              <a:latin typeface="Roboto"/>
              <a:cs typeface="Roboto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Opeíaľi</a:t>
            </a:r>
            <a:r>
              <a:rPr dirty="0" cap="small" sz="24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all </a:t>
            </a:r>
            <a:r>
              <a:rPr dirty="0" sz="2000" spc="-15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60" b="1">
                <a:solidFill>
                  <a:srgbClr val="B84742"/>
                </a:solidFill>
                <a:latin typeface="Arial"/>
                <a:cs typeface="Arial"/>
              </a:rPr>
              <a:t>tuples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000" spc="-13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3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B84742"/>
                </a:solidFill>
                <a:latin typeface="Arial"/>
                <a:cs typeface="Arial"/>
              </a:rPr>
              <a:t>left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B84742"/>
                </a:solidFill>
                <a:latin typeface="Arial"/>
                <a:cs typeface="Arial"/>
              </a:rPr>
              <a:t>íelati</a:t>
            </a:r>
            <a:r>
              <a:rPr dirty="0" cap="small" sz="2000" spc="-11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14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even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ľhí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ugh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ľheíe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0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maľching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ľuple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íighľ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n.</a:t>
            </a:r>
            <a:endParaRPr sz="2000">
              <a:latin typeface="Roboto Bk"/>
              <a:cs typeface="Roboto Bk"/>
            </a:endParaRPr>
          </a:p>
          <a:p>
            <a:pPr lvl="1" marL="852805" marR="5080" indent="-377825">
              <a:lnSpc>
                <a:spcPts val="2160"/>
              </a:lnSpc>
              <a:spcBef>
                <a:spcPts val="53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such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kind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B84742"/>
                </a:solidFill>
                <a:latin typeface="Arial"/>
                <a:cs typeface="Arial"/>
              </a:rPr>
              <a:t>tuples</a:t>
            </a:r>
            <a:r>
              <a:rPr dirty="0" sz="2000" spc="-1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having</a:t>
            </a:r>
            <a:r>
              <a:rPr dirty="0" sz="2000" spc="-1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5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000" spc="-2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2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matching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íighľ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will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be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5" b="1">
                <a:solidFill>
                  <a:srgbClr val="B84742"/>
                </a:solidFill>
                <a:latin typeface="Arial"/>
                <a:cs typeface="Arial"/>
              </a:rPr>
              <a:t>padded</a:t>
            </a:r>
            <a:r>
              <a:rPr dirty="0" sz="2000" spc="-2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65" b="1">
                <a:solidFill>
                  <a:srgbClr val="B84742"/>
                </a:solidFill>
                <a:latin typeface="Arial"/>
                <a:cs typeface="Arial"/>
              </a:rPr>
              <a:t>with</a:t>
            </a:r>
            <a:r>
              <a:rPr dirty="0" sz="2000" spc="-1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70" b="1">
                <a:solidFill>
                  <a:srgbClr val="B84742"/>
                </a:solidFill>
                <a:latin typeface="Arial"/>
                <a:cs typeface="Arial"/>
              </a:rPr>
              <a:t>NULL</a:t>
            </a:r>
            <a:r>
              <a:rPr dirty="0" sz="2000" spc="3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in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íesulľanľ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n.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260985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Lef</a:t>
            </a:r>
            <a:r>
              <a:rPr dirty="0" sz="3400" spc="-15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Oute</a:t>
            </a:r>
            <a:r>
              <a:rPr dirty="0" sz="3400" spc="-13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J</a:t>
            </a:r>
            <a:r>
              <a:rPr dirty="0" cap="small" sz="3400" spc="-160">
                <a:solidFill>
                  <a:srgbClr val="363636"/>
                </a:solidFill>
                <a:latin typeface="Arial"/>
                <a:cs typeface="Arial"/>
              </a:rPr>
              <a:t>oi</a:t>
            </a:r>
            <a:r>
              <a:rPr dirty="0" sz="3400" spc="-409">
                <a:solidFill>
                  <a:srgbClr val="363636"/>
                </a:solidFill>
                <a:latin typeface="Arial"/>
                <a:cs typeface="Arial"/>
              </a:rPr>
              <a:t>n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303" y="3876218"/>
          <a:ext cx="249999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693420"/>
                <a:gridCol w="878840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88348" y="949169"/>
            <a:ext cx="7196455" cy="2653665"/>
            <a:chOff x="488348" y="949169"/>
            <a:chExt cx="7196455" cy="26536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503" y="949169"/>
              <a:ext cx="329882" cy="2019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2429" y="1410911"/>
              <a:ext cx="329882" cy="2019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4638" y="1410911"/>
              <a:ext cx="329882" cy="2019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9778" y="3568265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9778" y="3573896"/>
              <a:ext cx="6520815" cy="6985"/>
            </a:xfrm>
            <a:custGeom>
              <a:avLst/>
              <a:gdLst/>
              <a:ahLst/>
              <a:cxnLst/>
              <a:rect l="l" t="t" r="r" b="b"/>
              <a:pathLst>
                <a:path w="6520815" h="6985">
                  <a:moveTo>
                    <a:pt x="0" y="0"/>
                  </a:moveTo>
                  <a:lnTo>
                    <a:pt x="6520815" y="0"/>
                  </a:lnTo>
                </a:path>
                <a:path w="6520815" h="6985">
                  <a:moveTo>
                    <a:pt x="0" y="6819"/>
                  </a:moveTo>
                  <a:lnTo>
                    <a:pt x="6520815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9778" y="3590908"/>
              <a:ext cx="6520815" cy="0"/>
            </a:xfrm>
            <a:custGeom>
              <a:avLst/>
              <a:gdLst/>
              <a:ahLst/>
              <a:cxnLst/>
              <a:rect l="l" t="t" r="r" b="b"/>
              <a:pathLst>
                <a:path w="6520815" h="0">
                  <a:moveTo>
                    <a:pt x="0" y="0"/>
                  </a:moveTo>
                  <a:lnTo>
                    <a:pt x="652081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14066" y="3178860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4515" y="3178860"/>
            <a:ext cx="551434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Lef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Ouľe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Resulľ.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17506" y="3558030"/>
            <a:ext cx="3343275" cy="41275"/>
            <a:chOff x="8117506" y="3558030"/>
            <a:chExt cx="3343275" cy="41275"/>
          </a:xfrm>
        </p:grpSpPr>
        <p:sp>
          <p:nvSpPr>
            <p:cNvPr id="16" name="object 16"/>
            <p:cNvSpPr/>
            <p:nvPr/>
          </p:nvSpPr>
          <p:spPr>
            <a:xfrm>
              <a:off x="8128936" y="3563745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1023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28936" y="3575008"/>
              <a:ext cx="3320415" cy="0"/>
            </a:xfrm>
            <a:custGeom>
              <a:avLst/>
              <a:gdLst/>
              <a:ahLst/>
              <a:cxnLst/>
              <a:rect l="l" t="t" r="r" b="b"/>
              <a:pathLst>
                <a:path w="3320415" h="0">
                  <a:moveTo>
                    <a:pt x="0" y="0"/>
                  </a:moveTo>
                  <a:lnTo>
                    <a:pt x="3320414" y="0"/>
                  </a:lnTo>
                </a:path>
              </a:pathLst>
            </a:custGeom>
            <a:ln w="11023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128936" y="3587696"/>
              <a:ext cx="3320415" cy="0"/>
            </a:xfrm>
            <a:custGeom>
              <a:avLst/>
              <a:gdLst/>
              <a:ahLst/>
              <a:cxnLst/>
              <a:rect l="l" t="t" r="r" b="b"/>
              <a:pathLst>
                <a:path w="3320415" h="0">
                  <a:moveTo>
                    <a:pt x="0" y="0"/>
                  </a:moveTo>
                  <a:lnTo>
                    <a:pt x="332041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143223" y="3173031"/>
            <a:ext cx="1010285" cy="39116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699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37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53252" y="3173031"/>
            <a:ext cx="2399030" cy="396240"/>
          </a:xfrm>
          <a:custGeom>
            <a:avLst/>
            <a:gdLst/>
            <a:ahLst/>
            <a:cxnLst/>
            <a:rect l="l" t="t" r="r" b="b"/>
            <a:pathLst>
              <a:path w="2399029" h="396239">
                <a:moveTo>
                  <a:pt x="2399024" y="396224"/>
                </a:moveTo>
                <a:lnTo>
                  <a:pt x="0" y="396224"/>
                </a:lnTo>
                <a:lnTo>
                  <a:pt x="0" y="0"/>
                </a:lnTo>
                <a:lnTo>
                  <a:pt x="2399024" y="0"/>
                </a:lnTo>
                <a:lnTo>
                  <a:pt x="2399024" y="39622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238977" y="3195884"/>
            <a:ext cx="21920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94460" algn="l"/>
              </a:tabLst>
            </a:pP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(Resulľ)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138461" y="3876218"/>
          <a:ext cx="3310254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721995"/>
              </a:tblGrid>
              <a:tr h="364562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45" b="1">
                          <a:solidFill>
                            <a:srgbClr val="575757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191657" y="3872806"/>
          <a:ext cx="141033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551179"/>
              </a:tblGrid>
              <a:tr h="36640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477180" y="3281301"/>
            <a:ext cx="10081895" cy="3008630"/>
            <a:chOff x="477180" y="3281301"/>
            <a:chExt cx="10081895" cy="300863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9003" y="3281301"/>
              <a:ext cx="329882" cy="20193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3505" y="3882435"/>
              <a:ext cx="2371476" cy="155585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8610" y="6255249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88610" y="6260881"/>
              <a:ext cx="5606415" cy="6985"/>
            </a:xfrm>
            <a:custGeom>
              <a:avLst/>
              <a:gdLst/>
              <a:ahLst/>
              <a:cxnLst/>
              <a:rect l="l" t="t" r="r" b="b"/>
              <a:pathLst>
                <a:path w="5606415" h="6985">
                  <a:moveTo>
                    <a:pt x="0" y="0"/>
                  </a:moveTo>
                  <a:lnTo>
                    <a:pt x="5606414" y="0"/>
                  </a:lnTo>
                </a:path>
                <a:path w="5606415" h="6985">
                  <a:moveTo>
                    <a:pt x="0" y="6819"/>
                  </a:moveTo>
                  <a:lnTo>
                    <a:pt x="560641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88610" y="6277892"/>
              <a:ext cx="5606415" cy="0"/>
            </a:xfrm>
            <a:custGeom>
              <a:avLst/>
              <a:gdLst/>
              <a:ahLst/>
              <a:cxnLst/>
              <a:rect l="l" t="t" r="r" b="b"/>
              <a:pathLst>
                <a:path w="5606415" h="0">
                  <a:moveTo>
                    <a:pt x="0" y="0"/>
                  </a:moveTo>
                  <a:lnTo>
                    <a:pt x="560641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02897" y="5865844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165" b="1">
                <a:solidFill>
                  <a:srgbClr val="FFFFFF"/>
                </a:solidFill>
                <a:latin typeface="Arial"/>
                <a:cs typeface="Arial"/>
              </a:rPr>
              <a:t>Exeícise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01827" y="5865844"/>
            <a:ext cx="4645660" cy="396240"/>
          </a:xfrm>
          <a:custGeom>
            <a:avLst/>
            <a:gdLst/>
            <a:ahLst/>
            <a:cxnLst/>
            <a:rect l="l" t="t" r="r" b="b"/>
            <a:pathLst>
              <a:path w="4645660" h="396239">
                <a:moveTo>
                  <a:pt x="4645349" y="396224"/>
                </a:moveTo>
                <a:lnTo>
                  <a:pt x="0" y="396224"/>
                </a:lnTo>
                <a:lnTo>
                  <a:pt x="0" y="0"/>
                </a:lnTo>
                <a:lnTo>
                  <a:pt x="4645349" y="0"/>
                </a:lnTo>
                <a:lnTo>
                  <a:pt x="4645349" y="39622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687551" y="5888697"/>
            <a:ext cx="29400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Wha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uľpu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(Resulľ)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79741" y="5888697"/>
            <a:ext cx="101091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(Sľudenľ).</a:t>
            </a:r>
            <a:endParaRPr sz="2000">
              <a:latin typeface="Roboto Bk"/>
              <a:cs typeface="Roboto Bk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2061" y="5978281"/>
            <a:ext cx="329882" cy="201930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16687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Lef</a:t>
            </a:r>
            <a:r>
              <a:rPr dirty="0" sz="3400" spc="-15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Oute</a:t>
            </a:r>
            <a:r>
              <a:rPr dirty="0" sz="3400" spc="-13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J</a:t>
            </a:r>
            <a:r>
              <a:rPr dirty="0" cap="small" sz="3400" spc="-160">
                <a:solidFill>
                  <a:srgbClr val="363636"/>
                </a:solidFill>
                <a:latin typeface="Arial"/>
                <a:cs typeface="Arial"/>
              </a:rPr>
              <a:t>oi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8822" y="1688010"/>
          <a:ext cx="249999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693420"/>
                <a:gridCol w="878840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17867" y="1373072"/>
            <a:ext cx="9652635" cy="41275"/>
            <a:chOff x="317867" y="1373072"/>
            <a:chExt cx="9652635" cy="41275"/>
          </a:xfrm>
        </p:grpSpPr>
        <p:sp>
          <p:nvSpPr>
            <p:cNvPr id="6" name="object 6"/>
            <p:cNvSpPr/>
            <p:nvPr/>
          </p:nvSpPr>
          <p:spPr>
            <a:xfrm>
              <a:off x="329297" y="1380057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9297" y="1385689"/>
              <a:ext cx="9629775" cy="6985"/>
            </a:xfrm>
            <a:custGeom>
              <a:avLst/>
              <a:gdLst/>
              <a:ahLst/>
              <a:cxnLst/>
              <a:rect l="l" t="t" r="r" b="b"/>
              <a:pathLst>
                <a:path w="9629775" h="6984">
                  <a:moveTo>
                    <a:pt x="0" y="0"/>
                  </a:moveTo>
                  <a:lnTo>
                    <a:pt x="9629774" y="0"/>
                  </a:lnTo>
                </a:path>
                <a:path w="9629775" h="6984">
                  <a:moveTo>
                    <a:pt x="0" y="6819"/>
                  </a:moveTo>
                  <a:lnTo>
                    <a:pt x="962977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9297" y="1402700"/>
              <a:ext cx="9629775" cy="0"/>
            </a:xfrm>
            <a:custGeom>
              <a:avLst/>
              <a:gdLst/>
              <a:ahLst/>
              <a:cxnLst/>
              <a:rect l="l" t="t" r="r" b="b"/>
              <a:pathLst>
                <a:path w="9629775" h="0">
                  <a:moveTo>
                    <a:pt x="0" y="0"/>
                  </a:moveTo>
                  <a:lnTo>
                    <a:pt x="96297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43584" y="990652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4035" y="990652"/>
            <a:ext cx="870839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Lef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Ouľe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Resulľ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(Displ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0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llN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SPI)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935" y="4126738"/>
            <a:ext cx="5057775" cy="41275"/>
          </a:xfrm>
          <a:custGeom>
            <a:avLst/>
            <a:gdLst/>
            <a:ahLst/>
            <a:cxnLst/>
            <a:rect l="l" t="t" r="r" b="b"/>
            <a:pathLst>
              <a:path w="5057775" h="41275">
                <a:moveTo>
                  <a:pt x="5057775" y="0"/>
                </a:moveTo>
                <a:lnTo>
                  <a:pt x="0" y="0"/>
                </a:lnTo>
                <a:lnTo>
                  <a:pt x="0" y="18199"/>
                </a:lnTo>
                <a:lnTo>
                  <a:pt x="0" y="22529"/>
                </a:lnTo>
                <a:lnTo>
                  <a:pt x="0" y="40728"/>
                </a:lnTo>
                <a:lnTo>
                  <a:pt x="5057775" y="40728"/>
                </a:lnTo>
                <a:lnTo>
                  <a:pt x="5057775" y="22529"/>
                </a:lnTo>
                <a:lnTo>
                  <a:pt x="5057775" y="18199"/>
                </a:lnTo>
                <a:lnTo>
                  <a:pt x="5057775" y="0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7234" y="3753039"/>
            <a:ext cx="1002030" cy="37401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38822" y="4505498"/>
          <a:ext cx="243205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721359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45" b="1">
                          <a:solidFill>
                            <a:srgbClr val="575757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021176" y="1684598"/>
          <a:ext cx="188404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551179"/>
                <a:gridCol w="473710"/>
              </a:tblGrid>
              <a:tr h="36640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2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366672" y="3607536"/>
            <a:ext cx="4152900" cy="518159"/>
          </a:xfrm>
          <a:custGeom>
            <a:avLst/>
            <a:gdLst/>
            <a:ahLst/>
            <a:cxnLst/>
            <a:rect l="l" t="t" r="r" b="b"/>
            <a:pathLst>
              <a:path w="4152900" h="518160">
                <a:moveTo>
                  <a:pt x="4152430" y="113347"/>
                </a:moveTo>
                <a:lnTo>
                  <a:pt x="1737347" y="113347"/>
                </a:lnTo>
                <a:lnTo>
                  <a:pt x="1737347" y="0"/>
                </a:lnTo>
                <a:lnTo>
                  <a:pt x="0" y="0"/>
                </a:lnTo>
                <a:lnTo>
                  <a:pt x="0" y="518147"/>
                </a:lnTo>
                <a:lnTo>
                  <a:pt x="1737347" y="518147"/>
                </a:lnTo>
                <a:lnTo>
                  <a:pt x="1737347" y="509574"/>
                </a:lnTo>
                <a:lnTo>
                  <a:pt x="4152430" y="509574"/>
                </a:lnTo>
                <a:lnTo>
                  <a:pt x="4152430" y="113347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14302" y="3713954"/>
            <a:ext cx="26492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4880" sz="4200" spc="-307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4880" sz="4200" spc="-8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85" i="1">
                <a:solidFill>
                  <a:srgbClr val="212121"/>
                </a:solidFill>
                <a:latin typeface="Roboto"/>
                <a:cs typeface="Roboto"/>
              </a:rPr>
              <a:t>RollNo</a:t>
            </a:r>
            <a:r>
              <a:rPr dirty="0" sz="1300" spc="-3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11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300" spc="-3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120" i="1">
                <a:solidFill>
                  <a:srgbClr val="212121"/>
                </a:solidFill>
                <a:latin typeface="Roboto"/>
                <a:cs typeface="Roboto"/>
              </a:rPr>
              <a:t>SP</a:t>
            </a:r>
            <a:r>
              <a:rPr dirty="0" sz="1300" spc="-55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sz="13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114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15277" sz="3000" spc="-150" b="1">
                <a:solidFill>
                  <a:srgbClr val="212121"/>
                </a:solidFill>
                <a:latin typeface="Roboto Bk"/>
                <a:cs typeface="Roboto Bk"/>
              </a:rPr>
              <a:t>((Sľudenľ)</a:t>
            </a:r>
            <a:endParaRPr baseline="15277" sz="30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8008" y="3743730"/>
            <a:ext cx="8909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(Resulľ))</a:t>
            </a:r>
            <a:endParaRPr sz="2000">
              <a:latin typeface="Roboto Bk"/>
              <a:cs typeface="Roboto Bk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6762" y="3822572"/>
            <a:ext cx="329882" cy="20193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756967"/>
            <a:ext cx="11784330" cy="234505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Symb</a:t>
            </a:r>
            <a:r>
              <a:rPr dirty="0" cap="small" sz="2400" spc="-19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l: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  <a:tab pos="3637279" algn="l"/>
                <a:tab pos="5506720" algn="l"/>
                <a:tab pos="5997575" algn="l"/>
                <a:tab pos="7524115" algn="l"/>
              </a:tabLst>
            </a:pP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4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ľaľi</a:t>
            </a:r>
            <a:r>
              <a:rPr dirty="0" cap="small" sz="24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r>
              <a:rPr dirty="0" sz="24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i="1">
                <a:solidFill>
                  <a:srgbClr val="212121"/>
                </a:solidFill>
                <a:latin typeface="Roboto"/>
                <a:cs typeface="Roboto"/>
              </a:rPr>
              <a:t>Relaīion-1</a:t>
            </a:r>
            <a:r>
              <a:rPr dirty="0" sz="24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60" i="1">
                <a:solidFill>
                  <a:srgbClr val="212121"/>
                </a:solidFill>
                <a:latin typeface="Roboto"/>
                <a:cs typeface="Roboto"/>
              </a:rPr>
              <a:t>(R1)	</a:t>
            </a:r>
            <a:r>
              <a:rPr dirty="0" sz="2400" spc="-190" i="1">
                <a:solidFill>
                  <a:srgbClr val="212121"/>
                </a:solidFill>
                <a:latin typeface="Roboto"/>
                <a:cs typeface="Roboto"/>
              </a:rPr>
              <a:t>Relaīion-2</a:t>
            </a:r>
            <a:r>
              <a:rPr dirty="0" sz="2400" spc="-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60" i="1">
                <a:solidFill>
                  <a:srgbClr val="212121"/>
                </a:solidFill>
                <a:latin typeface="Roboto"/>
                <a:cs typeface="Roboto"/>
              </a:rPr>
              <a:t>(R2)	</a:t>
            </a:r>
            <a:r>
              <a:rPr dirty="0" sz="2400" spc="-415" b="1">
                <a:solidFill>
                  <a:srgbClr val="575757"/>
                </a:solidFill>
                <a:latin typeface="Arial"/>
                <a:cs typeface="Arial"/>
              </a:rPr>
              <a:t>OR	</a:t>
            </a:r>
            <a:r>
              <a:rPr dirty="0" sz="2400" spc="-195" i="1">
                <a:solidFill>
                  <a:srgbClr val="212121"/>
                </a:solidFill>
                <a:latin typeface="Roboto"/>
                <a:cs typeface="Roboto"/>
              </a:rPr>
              <a:t>Algebía-1	Algebía-2</a:t>
            </a:r>
            <a:endParaRPr sz="2400">
              <a:latin typeface="Roboto"/>
              <a:cs typeface="Roboto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Opeíaľi</a:t>
            </a:r>
            <a:r>
              <a:rPr dirty="0" cap="small" sz="24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all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60" b="1">
                <a:solidFill>
                  <a:srgbClr val="B84742"/>
                </a:solidFill>
                <a:latin typeface="Arial"/>
                <a:cs typeface="Arial"/>
              </a:rPr>
              <a:t>tuples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000" spc="-13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3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íight </a:t>
            </a:r>
            <a:r>
              <a:rPr dirty="0" sz="2000" spc="-114" b="1">
                <a:solidFill>
                  <a:srgbClr val="B84742"/>
                </a:solidFill>
                <a:latin typeface="Arial"/>
                <a:cs typeface="Arial"/>
              </a:rPr>
              <a:t>íelati</a:t>
            </a:r>
            <a:r>
              <a:rPr dirty="0" cap="small" sz="2000" spc="-11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14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even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ľhí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ugh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ľheíe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0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maľching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ľuple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lefľ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n.</a:t>
            </a:r>
            <a:endParaRPr sz="2000">
              <a:latin typeface="Roboto Bk"/>
              <a:cs typeface="Roboto Bk"/>
            </a:endParaRPr>
          </a:p>
          <a:p>
            <a:pPr lvl="1" marL="852805" marR="5080" indent="-377825">
              <a:lnSpc>
                <a:spcPts val="2160"/>
              </a:lnSpc>
              <a:spcBef>
                <a:spcPts val="53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3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such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kind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B84742"/>
                </a:solidFill>
                <a:latin typeface="Arial"/>
                <a:cs typeface="Arial"/>
              </a:rPr>
              <a:t>tuples</a:t>
            </a:r>
            <a:r>
              <a:rPr dirty="0" sz="20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having</a:t>
            </a:r>
            <a:r>
              <a:rPr dirty="0" sz="2000" spc="-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5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000" spc="-2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matching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3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000" spc="3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lefľ</a:t>
            </a:r>
            <a:r>
              <a:rPr dirty="0" sz="2000" spc="3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3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will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be</a:t>
            </a:r>
            <a:r>
              <a:rPr dirty="0" sz="20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5" b="1">
                <a:solidFill>
                  <a:srgbClr val="B84742"/>
                </a:solidFill>
                <a:latin typeface="Arial"/>
                <a:cs typeface="Arial"/>
              </a:rPr>
              <a:t>padded</a:t>
            </a:r>
            <a:r>
              <a:rPr dirty="0" sz="2000" spc="-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65" b="1">
                <a:solidFill>
                  <a:srgbClr val="B84742"/>
                </a:solidFill>
                <a:latin typeface="Arial"/>
                <a:cs typeface="Arial"/>
              </a:rPr>
              <a:t>with</a:t>
            </a:r>
            <a:r>
              <a:rPr dirty="0" sz="20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70" b="1">
                <a:solidFill>
                  <a:srgbClr val="B84742"/>
                </a:solidFill>
                <a:latin typeface="Arial"/>
                <a:cs typeface="Arial"/>
              </a:rPr>
              <a:t>NULL</a:t>
            </a:r>
            <a:r>
              <a:rPr dirty="0" sz="20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in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íesulľanľ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n.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283337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Righ</a:t>
            </a:r>
            <a:r>
              <a:rPr dirty="0" sz="3400" spc="-20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Oute</a:t>
            </a:r>
            <a:r>
              <a:rPr dirty="0" sz="3400" spc="-13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J</a:t>
            </a:r>
            <a:r>
              <a:rPr dirty="0" cap="small" sz="3400" spc="-160">
                <a:solidFill>
                  <a:srgbClr val="363636"/>
                </a:solidFill>
                <a:latin typeface="Arial"/>
                <a:cs typeface="Arial"/>
              </a:rPr>
              <a:t>oi</a:t>
            </a:r>
            <a:r>
              <a:rPr dirty="0" sz="3400" spc="-409">
                <a:solidFill>
                  <a:srgbClr val="363636"/>
                </a:solidFill>
                <a:latin typeface="Arial"/>
                <a:cs typeface="Arial"/>
              </a:rPr>
              <a:t>n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303" y="3876218"/>
          <a:ext cx="249999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693420"/>
                <a:gridCol w="878840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88348" y="3561280"/>
            <a:ext cx="6635115" cy="41275"/>
            <a:chOff x="488348" y="3561280"/>
            <a:chExt cx="6635115" cy="41275"/>
          </a:xfrm>
        </p:grpSpPr>
        <p:sp>
          <p:nvSpPr>
            <p:cNvPr id="7" name="object 7"/>
            <p:cNvSpPr/>
            <p:nvPr/>
          </p:nvSpPr>
          <p:spPr>
            <a:xfrm>
              <a:off x="499778" y="3568265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9778" y="3573897"/>
              <a:ext cx="6612255" cy="6985"/>
            </a:xfrm>
            <a:custGeom>
              <a:avLst/>
              <a:gdLst/>
              <a:ahLst/>
              <a:cxnLst/>
              <a:rect l="l" t="t" r="r" b="b"/>
              <a:pathLst>
                <a:path w="6612255" h="6985">
                  <a:moveTo>
                    <a:pt x="0" y="0"/>
                  </a:moveTo>
                  <a:lnTo>
                    <a:pt x="6612254" y="0"/>
                  </a:lnTo>
                </a:path>
                <a:path w="6612255" h="6985">
                  <a:moveTo>
                    <a:pt x="0" y="6819"/>
                  </a:moveTo>
                  <a:lnTo>
                    <a:pt x="661225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9778" y="3590908"/>
              <a:ext cx="6612255" cy="0"/>
            </a:xfrm>
            <a:custGeom>
              <a:avLst/>
              <a:gdLst/>
              <a:ahLst/>
              <a:cxnLst/>
              <a:rect l="l" t="t" r="r" b="b"/>
              <a:pathLst>
                <a:path w="6612255" h="0">
                  <a:moveTo>
                    <a:pt x="0" y="0"/>
                  </a:moveTo>
                  <a:lnTo>
                    <a:pt x="661225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14066" y="3178860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4515" y="3178860"/>
            <a:ext cx="563499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Righ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Ouľe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Resulľ.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17506" y="3558030"/>
            <a:ext cx="3343275" cy="41275"/>
            <a:chOff x="8117506" y="3558030"/>
            <a:chExt cx="3343275" cy="41275"/>
          </a:xfrm>
        </p:grpSpPr>
        <p:sp>
          <p:nvSpPr>
            <p:cNvPr id="13" name="object 13"/>
            <p:cNvSpPr/>
            <p:nvPr/>
          </p:nvSpPr>
          <p:spPr>
            <a:xfrm>
              <a:off x="8128936" y="3563745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1023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28936" y="3575008"/>
              <a:ext cx="3320415" cy="0"/>
            </a:xfrm>
            <a:custGeom>
              <a:avLst/>
              <a:gdLst/>
              <a:ahLst/>
              <a:cxnLst/>
              <a:rect l="l" t="t" r="r" b="b"/>
              <a:pathLst>
                <a:path w="3320415" h="0">
                  <a:moveTo>
                    <a:pt x="0" y="0"/>
                  </a:moveTo>
                  <a:lnTo>
                    <a:pt x="3320414" y="0"/>
                  </a:lnTo>
                </a:path>
              </a:pathLst>
            </a:custGeom>
            <a:ln w="11023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28936" y="3587696"/>
              <a:ext cx="3320415" cy="0"/>
            </a:xfrm>
            <a:custGeom>
              <a:avLst/>
              <a:gdLst/>
              <a:ahLst/>
              <a:cxnLst/>
              <a:rect l="l" t="t" r="r" b="b"/>
              <a:pathLst>
                <a:path w="3320415" h="0">
                  <a:moveTo>
                    <a:pt x="0" y="0"/>
                  </a:moveTo>
                  <a:lnTo>
                    <a:pt x="332041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143223" y="3173031"/>
            <a:ext cx="1010285" cy="39116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699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37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53252" y="3173031"/>
            <a:ext cx="2399030" cy="396240"/>
          </a:xfrm>
          <a:custGeom>
            <a:avLst/>
            <a:gdLst/>
            <a:ahLst/>
            <a:cxnLst/>
            <a:rect l="l" t="t" r="r" b="b"/>
            <a:pathLst>
              <a:path w="2399029" h="396239">
                <a:moveTo>
                  <a:pt x="2399024" y="396224"/>
                </a:moveTo>
                <a:lnTo>
                  <a:pt x="0" y="396224"/>
                </a:lnTo>
                <a:lnTo>
                  <a:pt x="0" y="0"/>
                </a:lnTo>
                <a:lnTo>
                  <a:pt x="2399024" y="0"/>
                </a:lnTo>
                <a:lnTo>
                  <a:pt x="2399024" y="39622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238977" y="3195884"/>
            <a:ext cx="21920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94460" algn="l"/>
              </a:tabLst>
            </a:pP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(Resulľ)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138461" y="3876218"/>
          <a:ext cx="314007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45" b="1">
                          <a:solidFill>
                            <a:srgbClr val="575757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45" b="1">
                          <a:solidFill>
                            <a:srgbClr val="575757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191657" y="3872806"/>
          <a:ext cx="141033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551179"/>
              </a:tblGrid>
              <a:tr h="36640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477180" y="6248264"/>
            <a:ext cx="5629275" cy="41275"/>
            <a:chOff x="477180" y="6248264"/>
            <a:chExt cx="5629275" cy="41275"/>
          </a:xfrm>
        </p:grpSpPr>
        <p:sp>
          <p:nvSpPr>
            <p:cNvPr id="22" name="object 22"/>
            <p:cNvSpPr/>
            <p:nvPr/>
          </p:nvSpPr>
          <p:spPr>
            <a:xfrm>
              <a:off x="488610" y="6255249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8610" y="6260881"/>
              <a:ext cx="5606415" cy="6985"/>
            </a:xfrm>
            <a:custGeom>
              <a:avLst/>
              <a:gdLst/>
              <a:ahLst/>
              <a:cxnLst/>
              <a:rect l="l" t="t" r="r" b="b"/>
              <a:pathLst>
                <a:path w="5606415" h="6985">
                  <a:moveTo>
                    <a:pt x="0" y="0"/>
                  </a:moveTo>
                  <a:lnTo>
                    <a:pt x="5606414" y="0"/>
                  </a:lnTo>
                </a:path>
                <a:path w="5606415" h="6985">
                  <a:moveTo>
                    <a:pt x="0" y="6819"/>
                  </a:moveTo>
                  <a:lnTo>
                    <a:pt x="560641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8610" y="6277892"/>
              <a:ext cx="5606415" cy="0"/>
            </a:xfrm>
            <a:custGeom>
              <a:avLst/>
              <a:gdLst/>
              <a:ahLst/>
              <a:cxnLst/>
              <a:rect l="l" t="t" r="r" b="b"/>
              <a:pathLst>
                <a:path w="5606415" h="0">
                  <a:moveTo>
                    <a:pt x="0" y="0"/>
                  </a:moveTo>
                  <a:lnTo>
                    <a:pt x="560641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02897" y="5865844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165" b="1">
                <a:solidFill>
                  <a:srgbClr val="FFFFFF"/>
                </a:solidFill>
                <a:latin typeface="Arial"/>
                <a:cs typeface="Arial"/>
              </a:rPr>
              <a:t>Exeícise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1827" y="5865844"/>
            <a:ext cx="4645660" cy="396240"/>
          </a:xfrm>
          <a:custGeom>
            <a:avLst/>
            <a:gdLst/>
            <a:ahLst/>
            <a:cxnLst/>
            <a:rect l="l" t="t" r="r" b="b"/>
            <a:pathLst>
              <a:path w="4645660" h="396239">
                <a:moveTo>
                  <a:pt x="4645349" y="396224"/>
                </a:moveTo>
                <a:lnTo>
                  <a:pt x="0" y="396224"/>
                </a:lnTo>
                <a:lnTo>
                  <a:pt x="0" y="0"/>
                </a:lnTo>
                <a:lnTo>
                  <a:pt x="4645349" y="0"/>
                </a:lnTo>
                <a:lnTo>
                  <a:pt x="4645349" y="39622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687551" y="5888697"/>
            <a:ext cx="29400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Wha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uľpu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(Resulľ)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79741" y="5888697"/>
            <a:ext cx="101091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(Sľudenľ).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39750" y="961503"/>
            <a:ext cx="9029065" cy="5229225"/>
            <a:chOff x="1539750" y="961503"/>
            <a:chExt cx="9029065" cy="5229225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750" y="961503"/>
              <a:ext cx="330991" cy="20193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5479" y="1422975"/>
              <a:ext cx="330991" cy="20193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0129" y="1421901"/>
              <a:ext cx="330991" cy="20193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37590" y="3278672"/>
              <a:ext cx="330991" cy="20193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2883" y="5988627"/>
              <a:ext cx="330992" cy="20193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4648" y="3886435"/>
              <a:ext cx="2368295" cy="1547851"/>
            </a:xfrm>
            <a:prstGeom prst="rect">
              <a:avLst/>
            </a:prstGeom>
          </p:spPr>
        </p:pic>
      </p:grp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39039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Righ</a:t>
            </a:r>
            <a:r>
              <a:rPr dirty="0" sz="3400" spc="-20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Oute</a:t>
            </a:r>
            <a:r>
              <a:rPr dirty="0" sz="3400" spc="-13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J</a:t>
            </a:r>
            <a:r>
              <a:rPr dirty="0" cap="small" sz="3400" spc="-160">
                <a:solidFill>
                  <a:srgbClr val="363636"/>
                </a:solidFill>
                <a:latin typeface="Arial"/>
                <a:cs typeface="Arial"/>
              </a:rPr>
              <a:t>oi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8822" y="1688010"/>
          <a:ext cx="249999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693420"/>
                <a:gridCol w="878840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17867" y="1373072"/>
            <a:ext cx="9835515" cy="41275"/>
            <a:chOff x="317867" y="1373072"/>
            <a:chExt cx="9835515" cy="41275"/>
          </a:xfrm>
        </p:grpSpPr>
        <p:sp>
          <p:nvSpPr>
            <p:cNvPr id="6" name="object 6"/>
            <p:cNvSpPr/>
            <p:nvPr/>
          </p:nvSpPr>
          <p:spPr>
            <a:xfrm>
              <a:off x="329297" y="1380057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9297" y="1385689"/>
              <a:ext cx="9812655" cy="6985"/>
            </a:xfrm>
            <a:custGeom>
              <a:avLst/>
              <a:gdLst/>
              <a:ahLst/>
              <a:cxnLst/>
              <a:rect l="l" t="t" r="r" b="b"/>
              <a:pathLst>
                <a:path w="9812655" h="6984">
                  <a:moveTo>
                    <a:pt x="0" y="0"/>
                  </a:moveTo>
                  <a:lnTo>
                    <a:pt x="9812654" y="0"/>
                  </a:lnTo>
                </a:path>
                <a:path w="9812655" h="6984">
                  <a:moveTo>
                    <a:pt x="0" y="6819"/>
                  </a:moveTo>
                  <a:lnTo>
                    <a:pt x="981265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9297" y="1402700"/>
              <a:ext cx="9812655" cy="0"/>
            </a:xfrm>
            <a:custGeom>
              <a:avLst/>
              <a:gdLst/>
              <a:ahLst/>
              <a:cxnLst/>
              <a:rect l="l" t="t" r="r" b="b"/>
              <a:pathLst>
                <a:path w="9812655" h="0">
                  <a:moveTo>
                    <a:pt x="0" y="0"/>
                  </a:moveTo>
                  <a:lnTo>
                    <a:pt x="981265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43584" y="990652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4035" y="990652"/>
            <a:ext cx="882904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Righ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Ouľe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Resulľ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(Displ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0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llN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SPI)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935" y="4126738"/>
            <a:ext cx="5057775" cy="41275"/>
          </a:xfrm>
          <a:custGeom>
            <a:avLst/>
            <a:gdLst/>
            <a:ahLst/>
            <a:cxnLst/>
            <a:rect l="l" t="t" r="r" b="b"/>
            <a:pathLst>
              <a:path w="5057775" h="41275">
                <a:moveTo>
                  <a:pt x="5057775" y="0"/>
                </a:moveTo>
                <a:lnTo>
                  <a:pt x="0" y="0"/>
                </a:lnTo>
                <a:lnTo>
                  <a:pt x="0" y="18199"/>
                </a:lnTo>
                <a:lnTo>
                  <a:pt x="0" y="22529"/>
                </a:lnTo>
                <a:lnTo>
                  <a:pt x="0" y="40728"/>
                </a:lnTo>
                <a:lnTo>
                  <a:pt x="5057775" y="40728"/>
                </a:lnTo>
                <a:lnTo>
                  <a:pt x="5057775" y="22529"/>
                </a:lnTo>
                <a:lnTo>
                  <a:pt x="5057775" y="18199"/>
                </a:lnTo>
                <a:lnTo>
                  <a:pt x="5057775" y="0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7234" y="3753039"/>
            <a:ext cx="1002030" cy="37401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38822" y="4505498"/>
          <a:ext cx="226187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551815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45" b="1">
                          <a:solidFill>
                            <a:srgbClr val="575757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021176" y="1684598"/>
          <a:ext cx="188404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551179"/>
                <a:gridCol w="473710"/>
              </a:tblGrid>
              <a:tr h="36640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2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366672" y="3567188"/>
            <a:ext cx="4152900" cy="523240"/>
          </a:xfrm>
          <a:custGeom>
            <a:avLst/>
            <a:gdLst/>
            <a:ahLst/>
            <a:cxnLst/>
            <a:rect l="l" t="t" r="r" b="b"/>
            <a:pathLst>
              <a:path w="4152900" h="523239">
                <a:moveTo>
                  <a:pt x="4152430" y="126796"/>
                </a:moveTo>
                <a:lnTo>
                  <a:pt x="1737347" y="126796"/>
                </a:lnTo>
                <a:lnTo>
                  <a:pt x="1737347" y="0"/>
                </a:lnTo>
                <a:lnTo>
                  <a:pt x="0" y="0"/>
                </a:lnTo>
                <a:lnTo>
                  <a:pt x="0" y="518160"/>
                </a:lnTo>
                <a:lnTo>
                  <a:pt x="1564487" y="518160"/>
                </a:lnTo>
                <a:lnTo>
                  <a:pt x="1564487" y="523024"/>
                </a:lnTo>
                <a:lnTo>
                  <a:pt x="4152430" y="523024"/>
                </a:lnTo>
                <a:lnTo>
                  <a:pt x="4152430" y="126796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14302" y="3673612"/>
            <a:ext cx="26492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4880" sz="4200" spc="-307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4880" sz="4200" spc="-8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85" i="1">
                <a:solidFill>
                  <a:srgbClr val="212121"/>
                </a:solidFill>
                <a:latin typeface="Roboto"/>
                <a:cs typeface="Roboto"/>
              </a:rPr>
              <a:t>RollNo</a:t>
            </a:r>
            <a:r>
              <a:rPr dirty="0" sz="1300" spc="-3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11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300" spc="-3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120" i="1">
                <a:solidFill>
                  <a:srgbClr val="212121"/>
                </a:solidFill>
                <a:latin typeface="Roboto"/>
                <a:cs typeface="Roboto"/>
              </a:rPr>
              <a:t>SP</a:t>
            </a:r>
            <a:r>
              <a:rPr dirty="0" sz="1300" spc="-55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sz="13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114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12500" sz="3000" spc="-150" b="1">
                <a:solidFill>
                  <a:srgbClr val="212121"/>
                </a:solidFill>
                <a:latin typeface="Roboto Bk"/>
                <a:cs typeface="Roboto Bk"/>
              </a:rPr>
              <a:t>((Sľudenľ)</a:t>
            </a:r>
            <a:endParaRPr baseline="12500" sz="30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8008" y="3716836"/>
            <a:ext cx="8909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(Resulľ))</a:t>
            </a:r>
            <a:endParaRPr sz="2000">
              <a:latin typeface="Roboto Bk"/>
              <a:cs typeface="Roboto Bk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8779" y="3796374"/>
            <a:ext cx="330991" cy="20193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756967"/>
            <a:ext cx="11781790" cy="234505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Symb</a:t>
            </a:r>
            <a:r>
              <a:rPr dirty="0" cap="small" sz="2400" spc="-19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l: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  <a:tab pos="3776345" algn="l"/>
                <a:tab pos="5645785" algn="l"/>
                <a:tab pos="6136640" algn="l"/>
                <a:tab pos="7801609" algn="l"/>
              </a:tabLst>
            </a:pP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4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ľaľi</a:t>
            </a:r>
            <a:r>
              <a:rPr dirty="0" cap="small" sz="24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r>
              <a:rPr dirty="0" sz="24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i="1">
                <a:solidFill>
                  <a:srgbClr val="212121"/>
                </a:solidFill>
                <a:latin typeface="Roboto"/>
                <a:cs typeface="Roboto"/>
              </a:rPr>
              <a:t>Relaīion-1</a:t>
            </a:r>
            <a:r>
              <a:rPr dirty="0" sz="24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60" i="1">
                <a:solidFill>
                  <a:srgbClr val="212121"/>
                </a:solidFill>
                <a:latin typeface="Roboto"/>
                <a:cs typeface="Roboto"/>
              </a:rPr>
              <a:t>(R1)	</a:t>
            </a:r>
            <a:r>
              <a:rPr dirty="0" sz="2400" spc="-190" i="1">
                <a:solidFill>
                  <a:srgbClr val="212121"/>
                </a:solidFill>
                <a:latin typeface="Roboto"/>
                <a:cs typeface="Roboto"/>
              </a:rPr>
              <a:t>Relaīion-2</a:t>
            </a:r>
            <a:r>
              <a:rPr dirty="0" sz="2400" spc="-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60" i="1">
                <a:solidFill>
                  <a:srgbClr val="212121"/>
                </a:solidFill>
                <a:latin typeface="Roboto"/>
                <a:cs typeface="Roboto"/>
              </a:rPr>
              <a:t>(R2)	</a:t>
            </a:r>
            <a:r>
              <a:rPr dirty="0" sz="2400" spc="-415" b="1">
                <a:solidFill>
                  <a:srgbClr val="575757"/>
                </a:solidFill>
                <a:latin typeface="Arial"/>
                <a:cs typeface="Arial"/>
              </a:rPr>
              <a:t>OR	</a:t>
            </a:r>
            <a:r>
              <a:rPr dirty="0" sz="2400" spc="-195" i="1">
                <a:solidFill>
                  <a:srgbClr val="212121"/>
                </a:solidFill>
                <a:latin typeface="Roboto"/>
                <a:cs typeface="Roboto"/>
              </a:rPr>
              <a:t>Algebía-1	Algebía-2</a:t>
            </a:r>
            <a:endParaRPr sz="2400">
              <a:latin typeface="Roboto"/>
              <a:cs typeface="Roboto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Opeíaľi</a:t>
            </a:r>
            <a:r>
              <a:rPr dirty="0" cap="small" sz="24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endParaRPr sz="2400">
              <a:latin typeface="Roboto Bk"/>
              <a:cs typeface="Roboto Bk"/>
            </a:endParaRPr>
          </a:p>
          <a:p>
            <a:pPr lvl="1" marL="852805" marR="5080" indent="-377825">
              <a:lnSpc>
                <a:spcPts val="2160"/>
              </a:lnSpc>
              <a:spcBef>
                <a:spcPts val="54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1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all</a:t>
            </a:r>
            <a:r>
              <a:rPr dirty="0" sz="2000" spc="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000" spc="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60" b="1">
                <a:solidFill>
                  <a:srgbClr val="B84742"/>
                </a:solidFill>
                <a:latin typeface="Arial"/>
                <a:cs typeface="Arial"/>
              </a:rPr>
              <a:t>tuples</a:t>
            </a:r>
            <a:r>
              <a:rPr dirty="0" sz="2000" spc="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000" spc="-13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3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000" spc="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0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cap="small" sz="2000" spc="-20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200" b="1">
                <a:solidFill>
                  <a:srgbClr val="B84742"/>
                </a:solidFill>
                <a:latin typeface="Arial"/>
                <a:cs typeface="Arial"/>
              </a:rPr>
              <a:t>th</a:t>
            </a:r>
            <a:r>
              <a:rPr dirty="0" sz="2000" spc="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000" spc="-13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3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000" spc="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000" spc="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20" b="1">
                <a:solidFill>
                  <a:srgbClr val="B84742"/>
                </a:solidFill>
                <a:latin typeface="Arial"/>
                <a:cs typeface="Arial"/>
              </a:rPr>
              <a:t>íelati</a:t>
            </a:r>
            <a:r>
              <a:rPr dirty="0" cap="small" sz="2000" spc="-12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20" b="1">
                <a:solidFill>
                  <a:srgbClr val="B84742"/>
                </a:solidFill>
                <a:latin typeface="Arial"/>
                <a:cs typeface="Arial"/>
              </a:rPr>
              <a:t>ns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r>
              <a:rPr dirty="0" sz="2000" spc="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000" spc="1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als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pads</a:t>
            </a:r>
            <a:r>
              <a:rPr dirty="0" sz="2000" spc="1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null</a:t>
            </a:r>
            <a:r>
              <a:rPr dirty="0" sz="20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values</a:t>
            </a:r>
            <a:r>
              <a:rPr dirty="0" sz="2000" spc="1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wheneveí</a:t>
            </a:r>
            <a:r>
              <a:rPr dirty="0" sz="2000" spc="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íequiíed.</a:t>
            </a:r>
            <a:r>
              <a:rPr dirty="0" sz="2000" spc="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(Lefľ</a:t>
            </a:r>
            <a:r>
              <a:rPr dirty="0" sz="20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uľeí</a:t>
            </a:r>
            <a:r>
              <a:rPr dirty="0" sz="2000" spc="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000" spc="-95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1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+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Righľ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uľeí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000" spc="-95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n)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2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such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kind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B84742"/>
                </a:solidFill>
                <a:latin typeface="Arial"/>
                <a:cs typeface="Arial"/>
              </a:rPr>
              <a:t>tuples</a:t>
            </a:r>
            <a:r>
              <a:rPr dirty="0" sz="2000" spc="-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95" b="1">
                <a:solidFill>
                  <a:srgbClr val="B84742"/>
                </a:solidFill>
                <a:latin typeface="Arial"/>
                <a:cs typeface="Arial"/>
              </a:rPr>
              <a:t>having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5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000" spc="-25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matching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will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5" b="1">
                <a:solidFill>
                  <a:srgbClr val="B84742"/>
                </a:solidFill>
                <a:latin typeface="Arial"/>
                <a:cs typeface="Arial"/>
              </a:rPr>
              <a:t>padded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65" b="1">
                <a:solidFill>
                  <a:srgbClr val="B84742"/>
                </a:solidFill>
                <a:latin typeface="Arial"/>
                <a:cs typeface="Arial"/>
              </a:rPr>
              <a:t>with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70" b="1">
                <a:solidFill>
                  <a:srgbClr val="B84742"/>
                </a:solidFill>
                <a:latin typeface="Arial"/>
                <a:cs typeface="Arial"/>
              </a:rPr>
              <a:t>NULL</a:t>
            </a:r>
            <a:r>
              <a:rPr dirty="0" sz="2000" spc="-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íesulľanľ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n.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255397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49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ul</a:t>
            </a:r>
            <a:r>
              <a:rPr dirty="0" sz="3400" spc="-140">
                <a:solidFill>
                  <a:srgbClr val="363636"/>
                </a:solidFill>
                <a:latin typeface="Arial"/>
                <a:cs typeface="Arial"/>
              </a:rPr>
              <a:t>l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Oute</a:t>
            </a:r>
            <a:r>
              <a:rPr dirty="0" sz="3400" spc="-13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J</a:t>
            </a:r>
            <a:r>
              <a:rPr dirty="0" cap="small" sz="3400" spc="-160">
                <a:solidFill>
                  <a:srgbClr val="363636"/>
                </a:solidFill>
                <a:latin typeface="Arial"/>
                <a:cs typeface="Arial"/>
              </a:rPr>
              <a:t>oi</a:t>
            </a:r>
            <a:r>
              <a:rPr dirty="0" sz="3400" spc="-409">
                <a:solidFill>
                  <a:srgbClr val="363636"/>
                </a:solidFill>
                <a:latin typeface="Arial"/>
                <a:cs typeface="Arial"/>
              </a:rPr>
              <a:t>n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303" y="3876218"/>
          <a:ext cx="249999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693420"/>
                <a:gridCol w="878840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88348" y="3561280"/>
            <a:ext cx="6452235" cy="41275"/>
            <a:chOff x="488348" y="3561280"/>
            <a:chExt cx="6452235" cy="41275"/>
          </a:xfrm>
        </p:grpSpPr>
        <p:sp>
          <p:nvSpPr>
            <p:cNvPr id="7" name="object 7"/>
            <p:cNvSpPr/>
            <p:nvPr/>
          </p:nvSpPr>
          <p:spPr>
            <a:xfrm>
              <a:off x="499778" y="3568265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9778" y="3573897"/>
              <a:ext cx="6429375" cy="6985"/>
            </a:xfrm>
            <a:custGeom>
              <a:avLst/>
              <a:gdLst/>
              <a:ahLst/>
              <a:cxnLst/>
              <a:rect l="l" t="t" r="r" b="b"/>
              <a:pathLst>
                <a:path w="6429375" h="6985">
                  <a:moveTo>
                    <a:pt x="0" y="0"/>
                  </a:moveTo>
                  <a:lnTo>
                    <a:pt x="6429374" y="0"/>
                  </a:lnTo>
                </a:path>
                <a:path w="6429375" h="6985">
                  <a:moveTo>
                    <a:pt x="0" y="6819"/>
                  </a:moveTo>
                  <a:lnTo>
                    <a:pt x="642937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9778" y="3590908"/>
              <a:ext cx="6429375" cy="0"/>
            </a:xfrm>
            <a:custGeom>
              <a:avLst/>
              <a:gdLst/>
              <a:ahLst/>
              <a:cxnLst/>
              <a:rect l="l" t="t" r="r" b="b"/>
              <a:pathLst>
                <a:path w="6429375" h="0">
                  <a:moveTo>
                    <a:pt x="0" y="0"/>
                  </a:moveTo>
                  <a:lnTo>
                    <a:pt x="64293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14066" y="3178860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4515" y="3178860"/>
            <a:ext cx="548068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ul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Ouľe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Resulľ.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17506" y="3558030"/>
            <a:ext cx="3388995" cy="41275"/>
            <a:chOff x="8117506" y="3558030"/>
            <a:chExt cx="3388995" cy="41275"/>
          </a:xfrm>
        </p:grpSpPr>
        <p:sp>
          <p:nvSpPr>
            <p:cNvPr id="13" name="object 13"/>
            <p:cNvSpPr/>
            <p:nvPr/>
          </p:nvSpPr>
          <p:spPr>
            <a:xfrm>
              <a:off x="8128936" y="3563745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1023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28936" y="3575008"/>
              <a:ext cx="3366135" cy="0"/>
            </a:xfrm>
            <a:custGeom>
              <a:avLst/>
              <a:gdLst/>
              <a:ahLst/>
              <a:cxnLst/>
              <a:rect l="l" t="t" r="r" b="b"/>
              <a:pathLst>
                <a:path w="3366134" h="0">
                  <a:moveTo>
                    <a:pt x="0" y="0"/>
                  </a:moveTo>
                  <a:lnTo>
                    <a:pt x="3366135" y="0"/>
                  </a:lnTo>
                </a:path>
              </a:pathLst>
            </a:custGeom>
            <a:ln w="11023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28936" y="3587696"/>
              <a:ext cx="3366135" cy="0"/>
            </a:xfrm>
            <a:custGeom>
              <a:avLst/>
              <a:gdLst/>
              <a:ahLst/>
              <a:cxnLst/>
              <a:rect l="l" t="t" r="r" b="b"/>
              <a:pathLst>
                <a:path w="3366134" h="0">
                  <a:moveTo>
                    <a:pt x="0" y="0"/>
                  </a:moveTo>
                  <a:lnTo>
                    <a:pt x="336613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143223" y="3173031"/>
            <a:ext cx="1010285" cy="39116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699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37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53252" y="3173031"/>
            <a:ext cx="2486660" cy="396240"/>
          </a:xfrm>
          <a:custGeom>
            <a:avLst/>
            <a:gdLst/>
            <a:ahLst/>
            <a:cxnLst/>
            <a:rect l="l" t="t" r="r" b="b"/>
            <a:pathLst>
              <a:path w="2486659" h="396239">
                <a:moveTo>
                  <a:pt x="2486349" y="396224"/>
                </a:moveTo>
                <a:lnTo>
                  <a:pt x="0" y="396224"/>
                </a:lnTo>
                <a:lnTo>
                  <a:pt x="0" y="0"/>
                </a:lnTo>
                <a:lnTo>
                  <a:pt x="2486349" y="0"/>
                </a:lnTo>
                <a:lnTo>
                  <a:pt x="2486349" y="39622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238977" y="3195884"/>
            <a:ext cx="22504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(Resulľ)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138461" y="3876218"/>
          <a:ext cx="3313429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878840"/>
                <a:gridCol w="725170"/>
              </a:tblGrid>
              <a:tr h="364562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45" b="1">
                          <a:solidFill>
                            <a:srgbClr val="575757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45" b="1">
                          <a:solidFill>
                            <a:srgbClr val="575757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45" b="1">
                          <a:solidFill>
                            <a:srgbClr val="575757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191657" y="3872806"/>
          <a:ext cx="141033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551179"/>
              </a:tblGrid>
              <a:tr h="36640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477180" y="6248264"/>
            <a:ext cx="5674995" cy="41275"/>
            <a:chOff x="477180" y="6248264"/>
            <a:chExt cx="5674995" cy="41275"/>
          </a:xfrm>
        </p:grpSpPr>
        <p:sp>
          <p:nvSpPr>
            <p:cNvPr id="22" name="object 22"/>
            <p:cNvSpPr/>
            <p:nvPr/>
          </p:nvSpPr>
          <p:spPr>
            <a:xfrm>
              <a:off x="488610" y="6255249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8610" y="6260881"/>
              <a:ext cx="5652135" cy="6985"/>
            </a:xfrm>
            <a:custGeom>
              <a:avLst/>
              <a:gdLst/>
              <a:ahLst/>
              <a:cxnLst/>
              <a:rect l="l" t="t" r="r" b="b"/>
              <a:pathLst>
                <a:path w="5652135" h="6985">
                  <a:moveTo>
                    <a:pt x="0" y="0"/>
                  </a:moveTo>
                  <a:lnTo>
                    <a:pt x="5652134" y="0"/>
                  </a:lnTo>
                </a:path>
                <a:path w="5652135" h="6985">
                  <a:moveTo>
                    <a:pt x="0" y="6819"/>
                  </a:moveTo>
                  <a:lnTo>
                    <a:pt x="565213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8610" y="6277892"/>
              <a:ext cx="5652135" cy="0"/>
            </a:xfrm>
            <a:custGeom>
              <a:avLst/>
              <a:gdLst/>
              <a:ahLst/>
              <a:cxnLst/>
              <a:rect l="l" t="t" r="r" b="b"/>
              <a:pathLst>
                <a:path w="5652135" h="0">
                  <a:moveTo>
                    <a:pt x="0" y="0"/>
                  </a:moveTo>
                  <a:lnTo>
                    <a:pt x="565213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02897" y="5865844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165" b="1">
                <a:solidFill>
                  <a:srgbClr val="FFFFFF"/>
                </a:solidFill>
                <a:latin typeface="Arial"/>
                <a:cs typeface="Arial"/>
              </a:rPr>
              <a:t>Exeícise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1827" y="5865844"/>
            <a:ext cx="4680585" cy="396240"/>
          </a:xfrm>
          <a:custGeom>
            <a:avLst/>
            <a:gdLst/>
            <a:ahLst/>
            <a:cxnLst/>
            <a:rect l="l" t="t" r="r" b="b"/>
            <a:pathLst>
              <a:path w="4680585" h="396239">
                <a:moveTo>
                  <a:pt x="4679999" y="396224"/>
                </a:moveTo>
                <a:lnTo>
                  <a:pt x="0" y="396224"/>
                </a:lnTo>
                <a:lnTo>
                  <a:pt x="0" y="0"/>
                </a:lnTo>
                <a:lnTo>
                  <a:pt x="4679999" y="0"/>
                </a:lnTo>
                <a:lnTo>
                  <a:pt x="4679999" y="39622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687551" y="5888697"/>
            <a:ext cx="29400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Wha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uľpu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(Resulľ)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37908" y="5888697"/>
            <a:ext cx="101091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(Sľudenľ).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34578" y="943380"/>
            <a:ext cx="9120505" cy="5230495"/>
            <a:chOff x="1534578" y="943380"/>
            <a:chExt cx="9120505" cy="5230495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578" y="943380"/>
              <a:ext cx="457835" cy="20193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3094" y="1415805"/>
              <a:ext cx="457835" cy="20193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0500" y="1415805"/>
              <a:ext cx="457835" cy="20193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96752" y="3289704"/>
              <a:ext cx="457835" cy="20193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9662" y="5971931"/>
              <a:ext cx="457835" cy="20193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4648" y="3886200"/>
              <a:ext cx="2368295" cy="1554193"/>
            </a:xfrm>
            <a:prstGeom prst="rect">
              <a:avLst/>
            </a:prstGeom>
          </p:spPr>
        </p:pic>
      </p:grp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110354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49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ul</a:t>
            </a:r>
            <a:r>
              <a:rPr dirty="0" sz="3400" spc="-140">
                <a:solidFill>
                  <a:srgbClr val="363636"/>
                </a:solidFill>
                <a:latin typeface="Arial"/>
                <a:cs typeface="Arial"/>
              </a:rPr>
              <a:t>l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Oute</a:t>
            </a:r>
            <a:r>
              <a:rPr dirty="0" sz="3400" spc="-13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J</a:t>
            </a:r>
            <a:r>
              <a:rPr dirty="0" cap="small" sz="3400" spc="-160">
                <a:solidFill>
                  <a:srgbClr val="363636"/>
                </a:solidFill>
                <a:latin typeface="Arial"/>
                <a:cs typeface="Arial"/>
              </a:rPr>
              <a:t>oi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8822" y="1688010"/>
          <a:ext cx="249999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693420"/>
                <a:gridCol w="878840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17867" y="1373072"/>
            <a:ext cx="9652635" cy="41275"/>
            <a:chOff x="317867" y="1373072"/>
            <a:chExt cx="9652635" cy="41275"/>
          </a:xfrm>
        </p:grpSpPr>
        <p:sp>
          <p:nvSpPr>
            <p:cNvPr id="6" name="object 6"/>
            <p:cNvSpPr/>
            <p:nvPr/>
          </p:nvSpPr>
          <p:spPr>
            <a:xfrm>
              <a:off x="329297" y="1380057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9297" y="1385689"/>
              <a:ext cx="9629775" cy="6985"/>
            </a:xfrm>
            <a:custGeom>
              <a:avLst/>
              <a:gdLst/>
              <a:ahLst/>
              <a:cxnLst/>
              <a:rect l="l" t="t" r="r" b="b"/>
              <a:pathLst>
                <a:path w="9629775" h="6984">
                  <a:moveTo>
                    <a:pt x="0" y="0"/>
                  </a:moveTo>
                  <a:lnTo>
                    <a:pt x="9629774" y="0"/>
                  </a:lnTo>
                </a:path>
                <a:path w="9629775" h="6984">
                  <a:moveTo>
                    <a:pt x="0" y="6819"/>
                  </a:moveTo>
                  <a:lnTo>
                    <a:pt x="962977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9297" y="1402700"/>
              <a:ext cx="9629775" cy="0"/>
            </a:xfrm>
            <a:custGeom>
              <a:avLst/>
              <a:gdLst/>
              <a:ahLst/>
              <a:cxnLst/>
              <a:rect l="l" t="t" r="r" b="b"/>
              <a:pathLst>
                <a:path w="9629775" h="0">
                  <a:moveTo>
                    <a:pt x="0" y="0"/>
                  </a:moveTo>
                  <a:lnTo>
                    <a:pt x="96297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43584" y="990652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4035" y="990652"/>
            <a:ext cx="867473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ul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Ouľe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Resulľ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(Displ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0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llN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SPI)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935" y="4126738"/>
            <a:ext cx="5103495" cy="41275"/>
          </a:xfrm>
          <a:custGeom>
            <a:avLst/>
            <a:gdLst/>
            <a:ahLst/>
            <a:cxnLst/>
            <a:rect l="l" t="t" r="r" b="b"/>
            <a:pathLst>
              <a:path w="5103495" h="41275">
                <a:moveTo>
                  <a:pt x="5103495" y="0"/>
                </a:moveTo>
                <a:lnTo>
                  <a:pt x="0" y="0"/>
                </a:lnTo>
                <a:lnTo>
                  <a:pt x="0" y="18199"/>
                </a:lnTo>
                <a:lnTo>
                  <a:pt x="0" y="22529"/>
                </a:lnTo>
                <a:lnTo>
                  <a:pt x="0" y="40728"/>
                </a:lnTo>
                <a:lnTo>
                  <a:pt x="5103495" y="40728"/>
                </a:lnTo>
                <a:lnTo>
                  <a:pt x="5103495" y="22529"/>
                </a:lnTo>
                <a:lnTo>
                  <a:pt x="5103495" y="18199"/>
                </a:lnTo>
                <a:lnTo>
                  <a:pt x="5103495" y="0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7234" y="3753039"/>
            <a:ext cx="1002030" cy="37401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38822" y="4505498"/>
          <a:ext cx="2435225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782320"/>
                <a:gridCol w="72453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45" b="1">
                          <a:solidFill>
                            <a:srgbClr val="575757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45" b="1">
                          <a:solidFill>
                            <a:srgbClr val="575757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021176" y="1684598"/>
          <a:ext cx="188404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551179"/>
                <a:gridCol w="473710"/>
              </a:tblGrid>
              <a:tr h="36640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2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366672" y="3597173"/>
            <a:ext cx="4152900" cy="523240"/>
          </a:xfrm>
          <a:custGeom>
            <a:avLst/>
            <a:gdLst/>
            <a:ahLst/>
            <a:cxnLst/>
            <a:rect l="l" t="t" r="r" b="b"/>
            <a:pathLst>
              <a:path w="4152900" h="523239">
                <a:moveTo>
                  <a:pt x="4152430" y="126796"/>
                </a:moveTo>
                <a:lnTo>
                  <a:pt x="1737347" y="126796"/>
                </a:lnTo>
                <a:lnTo>
                  <a:pt x="1737347" y="0"/>
                </a:lnTo>
                <a:lnTo>
                  <a:pt x="0" y="0"/>
                </a:lnTo>
                <a:lnTo>
                  <a:pt x="0" y="518147"/>
                </a:lnTo>
                <a:lnTo>
                  <a:pt x="1564487" y="518147"/>
                </a:lnTo>
                <a:lnTo>
                  <a:pt x="1564487" y="523024"/>
                </a:lnTo>
                <a:lnTo>
                  <a:pt x="4152430" y="523024"/>
                </a:lnTo>
                <a:lnTo>
                  <a:pt x="4152430" y="126796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14302" y="3703593"/>
            <a:ext cx="26492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4880" sz="4200" spc="-307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4880" sz="4200" spc="-8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85" i="1">
                <a:solidFill>
                  <a:srgbClr val="212121"/>
                </a:solidFill>
                <a:latin typeface="Roboto"/>
                <a:cs typeface="Roboto"/>
              </a:rPr>
              <a:t>RollNo</a:t>
            </a:r>
            <a:r>
              <a:rPr dirty="0" sz="1300" spc="-3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11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300" spc="-3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120" i="1">
                <a:solidFill>
                  <a:srgbClr val="212121"/>
                </a:solidFill>
                <a:latin typeface="Roboto"/>
                <a:cs typeface="Roboto"/>
              </a:rPr>
              <a:t>SP</a:t>
            </a:r>
            <a:r>
              <a:rPr dirty="0" sz="1300" spc="-55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sz="13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114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12500" sz="3000" spc="-150" b="1">
                <a:solidFill>
                  <a:srgbClr val="212121"/>
                </a:solidFill>
                <a:latin typeface="Roboto Bk"/>
                <a:cs typeface="Roboto Bk"/>
              </a:rPr>
              <a:t>((Sľudenľ)</a:t>
            </a:r>
            <a:endParaRPr baseline="12500" sz="30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36174" y="3746816"/>
            <a:ext cx="8909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(Resulľ))</a:t>
            </a:r>
            <a:endParaRPr sz="2000">
              <a:latin typeface="Roboto Bk"/>
              <a:cs typeface="Roboto Bk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5548" y="3826354"/>
            <a:ext cx="457836" cy="20193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23952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15">
                <a:solidFill>
                  <a:srgbClr val="363636"/>
                </a:solidFill>
                <a:latin typeface="Arial"/>
                <a:cs typeface="Arial"/>
              </a:rPr>
              <a:t>Se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90">
                <a:solidFill>
                  <a:srgbClr val="363636"/>
                </a:solidFill>
                <a:latin typeface="Arial"/>
                <a:cs typeface="Arial"/>
              </a:rPr>
              <a:t>ís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847391"/>
            <a:ext cx="9600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Se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pe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mbin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th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10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esult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tw</a:t>
            </a:r>
            <a:r>
              <a:rPr dirty="0" cap="small" sz="2400" spc="-28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12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60" b="1">
                <a:solidFill>
                  <a:srgbClr val="B84742"/>
                </a:solidFill>
                <a:latin typeface="Arial"/>
                <a:cs typeface="Arial"/>
              </a:rPr>
              <a:t>m</a:t>
            </a:r>
            <a:r>
              <a:rPr dirty="0" cap="small" sz="24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10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queíie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4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singl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esulľ.</a:t>
            </a:r>
            <a:endParaRPr sz="2400">
              <a:latin typeface="Roboto Bk"/>
              <a:cs typeface="Roboto B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61045" y="1784419"/>
          <a:ext cx="4402455" cy="2112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615"/>
                <a:gridCol w="2560320"/>
                <a:gridCol w="487045"/>
                <a:gridCol w="610870"/>
              </a:tblGrid>
              <a:tr h="457199">
                <a:tc gridSpan="3"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Th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type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cap="small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Ope</a:t>
                      </a:r>
                      <a:r>
                        <a:rPr dirty="0" sz="24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5922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Sí.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Ope</a:t>
                      </a:r>
                      <a:r>
                        <a:rPr dirty="0" sz="24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Symb</a:t>
                      </a:r>
                      <a:r>
                        <a:rPr dirty="0" cap="small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637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6350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Uni</a:t>
                      </a:r>
                      <a:r>
                        <a:rPr dirty="0" cap="small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U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3893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Inľeísecľ</a:t>
                      </a:r>
                      <a:r>
                        <a:rPr dirty="0" sz="2000" spc="-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/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Inľeísecľi</a:t>
                      </a:r>
                      <a:r>
                        <a:rPr dirty="0" cap="small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∩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622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Minu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/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dif</a:t>
                      </a:r>
                      <a:r>
                        <a:rPr dirty="0" sz="20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ence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−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09303" y="4750485"/>
            <a:ext cx="10433685" cy="1106805"/>
            <a:chOff x="509303" y="4750485"/>
            <a:chExt cx="10433685" cy="1106805"/>
          </a:xfrm>
        </p:grpSpPr>
        <p:sp>
          <p:nvSpPr>
            <p:cNvPr id="7" name="object 7"/>
            <p:cNvSpPr/>
            <p:nvPr/>
          </p:nvSpPr>
          <p:spPr>
            <a:xfrm>
              <a:off x="514066" y="4755248"/>
              <a:ext cx="10424160" cy="1097280"/>
            </a:xfrm>
            <a:custGeom>
              <a:avLst/>
              <a:gdLst/>
              <a:ahLst/>
              <a:cxnLst/>
              <a:rect l="l" t="t" r="r" b="b"/>
              <a:pathLst>
                <a:path w="10424160" h="1097279">
                  <a:moveTo>
                    <a:pt x="10424159" y="1097279"/>
                  </a:moveTo>
                  <a:lnTo>
                    <a:pt x="0" y="1097279"/>
                  </a:lnTo>
                  <a:lnTo>
                    <a:pt x="0" y="0"/>
                  </a:lnTo>
                  <a:lnTo>
                    <a:pt x="10424159" y="0"/>
                  </a:lnTo>
                  <a:lnTo>
                    <a:pt x="10424159" y="1097279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4066" y="4755248"/>
              <a:ext cx="10424160" cy="1097280"/>
            </a:xfrm>
            <a:custGeom>
              <a:avLst/>
              <a:gdLst/>
              <a:ahLst/>
              <a:cxnLst/>
              <a:rect l="l" t="t" r="r" b="b"/>
              <a:pathLst>
                <a:path w="10424160" h="1097279">
                  <a:moveTo>
                    <a:pt x="0" y="0"/>
                  </a:moveTo>
                  <a:lnTo>
                    <a:pt x="10424159" y="0"/>
                  </a:lnTo>
                  <a:lnTo>
                    <a:pt x="10424159" y="1097279"/>
                  </a:lnTo>
                  <a:lnTo>
                    <a:pt x="0" y="10972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65826" y="4850244"/>
            <a:ext cx="999871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3225" indent="-4032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03225" algn="l"/>
                <a:tab pos="404495" algn="l"/>
              </a:tabLst>
            </a:pPr>
            <a:r>
              <a:rPr dirty="0" sz="2800" spc="-150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cap="small" sz="2800" spc="-15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800" spc="-150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800" spc="-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40" b="1">
                <a:solidFill>
                  <a:srgbClr val="212121"/>
                </a:solidFill>
                <a:latin typeface="Roboto Bk"/>
                <a:cs typeface="Roboto Bk"/>
              </a:rPr>
              <a:t>queíies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85" b="1">
                <a:solidFill>
                  <a:srgbClr val="212121"/>
                </a:solidFill>
                <a:latin typeface="Roboto Bk"/>
                <a:cs typeface="Roboto Bk"/>
              </a:rPr>
              <a:t>sh</a:t>
            </a:r>
            <a:r>
              <a:rPr dirty="0" cap="small" sz="2800" spc="-1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800" spc="-185" b="1">
                <a:solidFill>
                  <a:srgbClr val="212121"/>
                </a:solidFill>
                <a:latin typeface="Roboto Bk"/>
                <a:cs typeface="Roboto Bk"/>
              </a:rPr>
              <a:t>uld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have</a:t>
            </a:r>
            <a:r>
              <a:rPr dirty="0" sz="28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95" b="1">
                <a:solidFill>
                  <a:srgbClr val="B84742"/>
                </a:solidFill>
                <a:latin typeface="Arial"/>
                <a:cs typeface="Arial"/>
              </a:rPr>
              <a:t>same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(equal)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numbeí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8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190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00" b="1">
                <a:solidFill>
                  <a:srgbClr val="B84742"/>
                </a:solidFill>
                <a:latin typeface="Arial"/>
                <a:cs typeface="Arial"/>
              </a:rPr>
              <a:t>c</a:t>
            </a:r>
            <a:r>
              <a:rPr dirty="0" cap="small" sz="2800" spc="-30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300" b="1">
                <a:solidFill>
                  <a:srgbClr val="B84742"/>
                </a:solidFill>
                <a:latin typeface="Arial"/>
                <a:cs typeface="Arial"/>
              </a:rPr>
              <a:t>lumns</a:t>
            </a:r>
            <a:endParaRPr sz="2800">
              <a:latin typeface="Arial"/>
              <a:cs typeface="Arial"/>
            </a:endParaRPr>
          </a:p>
          <a:p>
            <a:pPr marL="403225" indent="-403225">
              <a:lnSpc>
                <a:spcPct val="100000"/>
              </a:lnSpc>
              <a:buFont typeface="Arial MT"/>
              <a:buChar char="•"/>
              <a:tabLst>
                <a:tab pos="403225" algn="l"/>
                <a:tab pos="404495" algn="l"/>
              </a:tabLst>
            </a:pPr>
            <a:r>
              <a:rPr dirty="0" sz="2800" spc="-15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800" spc="-15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800" spc="-150" b="1">
                <a:solidFill>
                  <a:srgbClr val="212121"/>
                </a:solidFill>
                <a:latin typeface="Roboto Bk"/>
                <a:cs typeface="Roboto Bk"/>
              </a:rPr>
              <a:t>ííesp</a:t>
            </a:r>
            <a:r>
              <a:rPr dirty="0" cap="small" sz="2800" spc="-15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800" spc="-150" b="1">
                <a:solidFill>
                  <a:srgbClr val="212121"/>
                </a:solidFill>
                <a:latin typeface="Roboto Bk"/>
                <a:cs typeface="Roboto Bk"/>
              </a:rPr>
              <a:t>nding</a:t>
            </a:r>
            <a:r>
              <a:rPr dirty="0" sz="28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6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90" b="1">
                <a:solidFill>
                  <a:srgbClr val="B84742"/>
                </a:solidFill>
                <a:latin typeface="Arial"/>
                <a:cs typeface="Arial"/>
              </a:rPr>
              <a:t>sh</a:t>
            </a:r>
            <a:r>
              <a:rPr dirty="0" cap="small" sz="2800" spc="-2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90" b="1">
                <a:solidFill>
                  <a:srgbClr val="B84742"/>
                </a:solidFill>
                <a:latin typeface="Arial"/>
                <a:cs typeface="Arial"/>
              </a:rPr>
              <a:t>uld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85" b="1">
                <a:solidFill>
                  <a:srgbClr val="B84742"/>
                </a:solidFill>
                <a:latin typeface="Arial"/>
                <a:cs typeface="Arial"/>
              </a:rPr>
              <a:t>have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1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95" b="1">
                <a:solidFill>
                  <a:srgbClr val="B84742"/>
                </a:solidFill>
                <a:latin typeface="Arial"/>
                <a:cs typeface="Arial"/>
              </a:rPr>
              <a:t>same</a:t>
            </a:r>
            <a:r>
              <a:rPr dirty="0" sz="28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5" b="1">
                <a:solidFill>
                  <a:srgbClr val="B84742"/>
                </a:solidFill>
                <a:latin typeface="Arial"/>
                <a:cs typeface="Arial"/>
              </a:rPr>
              <a:t>data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type</a:t>
            </a:r>
            <a:r>
              <a:rPr dirty="0" sz="2800" spc="-7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cap="small" sz="2800" spc="-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8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9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cap="small" sz="2800" spc="-29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800" spc="-295" b="1">
                <a:solidFill>
                  <a:srgbClr val="B84742"/>
                </a:solidFill>
                <a:latin typeface="Arial"/>
                <a:cs typeface="Arial"/>
              </a:rPr>
              <a:t>main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9778" y="4580894"/>
            <a:ext cx="10041255" cy="41275"/>
            <a:chOff x="499778" y="4580894"/>
            <a:chExt cx="10041255" cy="41275"/>
          </a:xfrm>
        </p:grpSpPr>
        <p:sp>
          <p:nvSpPr>
            <p:cNvPr id="11" name="object 11"/>
            <p:cNvSpPr/>
            <p:nvPr/>
          </p:nvSpPr>
          <p:spPr>
            <a:xfrm>
              <a:off x="499778" y="4587714"/>
              <a:ext cx="1358900" cy="0"/>
            </a:xfrm>
            <a:custGeom>
              <a:avLst/>
              <a:gdLst/>
              <a:ahLst/>
              <a:cxnLst/>
              <a:rect l="l" t="t" r="r" b="b"/>
              <a:pathLst>
                <a:path w="1358900" h="0">
                  <a:moveTo>
                    <a:pt x="0" y="0"/>
                  </a:moveTo>
                  <a:lnTo>
                    <a:pt x="1358509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9778" y="4593346"/>
              <a:ext cx="10041255" cy="6985"/>
            </a:xfrm>
            <a:custGeom>
              <a:avLst/>
              <a:gdLst/>
              <a:ahLst/>
              <a:cxnLst/>
              <a:rect l="l" t="t" r="r" b="b"/>
              <a:pathLst>
                <a:path w="10041255" h="6985">
                  <a:moveTo>
                    <a:pt x="0" y="0"/>
                  </a:moveTo>
                  <a:lnTo>
                    <a:pt x="10041254" y="0"/>
                  </a:lnTo>
                </a:path>
                <a:path w="10041255" h="6985">
                  <a:moveTo>
                    <a:pt x="0" y="6819"/>
                  </a:moveTo>
                  <a:lnTo>
                    <a:pt x="1004125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9778" y="4610357"/>
              <a:ext cx="10041255" cy="0"/>
            </a:xfrm>
            <a:custGeom>
              <a:avLst/>
              <a:gdLst/>
              <a:ahLst/>
              <a:cxnLst/>
              <a:rect l="l" t="t" r="r" b="b"/>
              <a:pathLst>
                <a:path w="10041255" h="0">
                  <a:moveTo>
                    <a:pt x="0" y="0"/>
                  </a:moveTo>
                  <a:lnTo>
                    <a:pt x="1004125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14066" y="4198308"/>
            <a:ext cx="134429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31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cap="small" sz="2000" spc="-25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nditi</a:t>
            </a:r>
            <a:r>
              <a:rPr dirty="0" cap="small" sz="2000" spc="-25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229" b="1">
                <a:solidFill>
                  <a:srgbClr val="FFFFFF"/>
                </a:solidFill>
                <a:latin typeface="Arial"/>
                <a:cs typeface="Arial"/>
              </a:rPr>
              <a:t>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1858287" y="4198308"/>
            <a:ext cx="882078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Se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pe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wil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ľa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ľw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queíie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inpuľ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whic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mus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1C6FA9"/>
                </a:solidFill>
                <a:latin typeface="Roboto Bk"/>
                <a:cs typeface="Roboto Bk"/>
              </a:rPr>
              <a:t>uni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210" b="1">
                <a:solidFill>
                  <a:srgbClr val="1C6FA9"/>
                </a:solidFill>
                <a:latin typeface="Roboto Bk"/>
                <a:cs typeface="Roboto Bk"/>
              </a:rPr>
              <a:t>n-c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mpaľible.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419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63636"/>
                </a:solidFill>
                <a:latin typeface="Roboto Lt"/>
                <a:cs typeface="Roboto Lt"/>
              </a:rPr>
              <a:t>P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í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of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.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40">
                <a:solidFill>
                  <a:srgbClr val="363636"/>
                </a:solidFill>
                <a:latin typeface="Roboto Lt"/>
                <a:cs typeface="Roboto Lt"/>
              </a:rPr>
              <a:t>Haíi</a:t>
            </a:r>
            <a:r>
              <a:rPr dirty="0" sz="1200" spc="-55">
                <a:solidFill>
                  <a:srgbClr val="363636"/>
                </a:solidFill>
                <a:latin typeface="Roboto Lt"/>
                <a:cs typeface="Roboto Lt"/>
              </a:rPr>
              <a:t>k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esh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5">
                <a:solidFill>
                  <a:srgbClr val="363636"/>
                </a:solidFill>
                <a:latin typeface="Roboto Lt"/>
                <a:cs typeface="Roboto Lt"/>
              </a:rPr>
              <a:t>Chauhan</a:t>
            </a:r>
            <a:endParaRPr sz="1200">
              <a:latin typeface="Roboto Lt"/>
              <a:cs typeface="Roboto 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4394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63526" y="6621326"/>
            <a:ext cx="2940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01</a:t>
            </a:r>
            <a:r>
              <a:rPr dirty="0" sz="1200" spc="-114">
                <a:solidFill>
                  <a:srgbClr val="363636"/>
                </a:solidFill>
                <a:latin typeface="Roboto Lt"/>
                <a:cs typeface="Roboto Lt"/>
              </a:rPr>
              <a:t>C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Ľ040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7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00">
                <a:solidFill>
                  <a:srgbClr val="363636"/>
                </a:solidFill>
                <a:latin typeface="Roboto Lt"/>
                <a:cs typeface="Roboto Lt"/>
              </a:rPr>
              <a:t>(DBMS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)</a:t>
            </a:r>
            <a:r>
              <a:rPr dirty="0" sz="1200">
                <a:solidFill>
                  <a:srgbClr val="363636"/>
                </a:solidFill>
                <a:latin typeface="Roboto Lt"/>
                <a:cs typeface="Roboto Lt"/>
              </a:rPr>
              <a:t>  </a:t>
            </a:r>
            <a:r>
              <a:rPr dirty="0" sz="1200" spc="-4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150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Uni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t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2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Databas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e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Models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1337" y="662132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3tı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616700"/>
            <a:chOff x="0" y="0"/>
            <a:chExt cx="12192000" cy="66167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068"/>
              <a:ext cx="12191999" cy="65974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" y="0"/>
              <a:ext cx="12190959" cy="65947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4637" y="0"/>
              <a:ext cx="2879999" cy="7073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94347" y="1206428"/>
              <a:ext cx="548640" cy="6636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0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627189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530">
                <a:solidFill>
                  <a:srgbClr val="363636"/>
                </a:solidFill>
                <a:latin typeface="Arial"/>
                <a:cs typeface="Arial"/>
              </a:rPr>
              <a:t>C</a:t>
            </a:r>
            <a:r>
              <a:rPr dirty="0" cap="small" sz="3400" spc="-42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225">
                <a:solidFill>
                  <a:srgbClr val="363636"/>
                </a:solidFill>
                <a:latin typeface="Arial"/>
                <a:cs typeface="Arial"/>
              </a:rPr>
              <a:t>nditi</a:t>
            </a:r>
            <a:r>
              <a:rPr dirty="0" cap="small" sz="3400" spc="-42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36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4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09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00">
                <a:solidFill>
                  <a:srgbClr val="363636"/>
                </a:solidFill>
                <a:latin typeface="Arial"/>
                <a:cs typeface="Arial"/>
              </a:rPr>
              <a:t>pe</a:t>
            </a:r>
            <a:r>
              <a:rPr dirty="0" sz="3400" spc="-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m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15">
                <a:solidFill>
                  <a:srgbClr val="363636"/>
                </a:solidFill>
                <a:latin typeface="Arial"/>
                <a:cs typeface="Arial"/>
              </a:rPr>
              <a:t>Se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90">
                <a:solidFill>
                  <a:srgbClr val="363636"/>
                </a:solidFill>
                <a:latin typeface="Arial"/>
                <a:cs typeface="Arial"/>
              </a:rPr>
              <a:t>ís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1091" y="1469312"/>
          <a:ext cx="2600325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298450"/>
                <a:gridCol w="464820"/>
                <a:gridCol w="65659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095002" y="1469312"/>
          <a:ext cx="2005964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405"/>
                <a:gridCol w="323850"/>
                <a:gridCol w="438784"/>
                <a:gridCol w="655954"/>
              </a:tblGrid>
              <a:tr h="366406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8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Paľel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Shah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Dave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409043" y="1474832"/>
          <a:ext cx="2049145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298450"/>
                <a:gridCol w="464820"/>
                <a:gridCol w="656590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202613" y="1474832"/>
          <a:ext cx="2277745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69850"/>
                <a:gridCol w="693420"/>
                <a:gridCol w="656590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8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Paľel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Shah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Dave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229922" y="1302953"/>
            <a:ext cx="7640955" cy="2219960"/>
            <a:chOff x="229922" y="1302953"/>
            <a:chExt cx="7640955" cy="2219960"/>
          </a:xfrm>
        </p:grpSpPr>
        <p:sp>
          <p:nvSpPr>
            <p:cNvPr id="19" name="object 19"/>
            <p:cNvSpPr/>
            <p:nvPr/>
          </p:nvSpPr>
          <p:spPr>
            <a:xfrm>
              <a:off x="6160072" y="1496728"/>
              <a:ext cx="8255" cy="2011680"/>
            </a:xfrm>
            <a:custGeom>
              <a:avLst/>
              <a:gdLst/>
              <a:ahLst/>
              <a:cxnLst/>
              <a:rect l="l" t="t" r="r" b="b"/>
              <a:pathLst>
                <a:path w="8254" h="2011679">
                  <a:moveTo>
                    <a:pt x="0" y="2011679"/>
                  </a:moveTo>
                  <a:lnTo>
                    <a:pt x="7822" y="0"/>
                  </a:lnTo>
                </a:path>
              </a:pathLst>
            </a:custGeom>
            <a:ln w="28574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52562" y="1332005"/>
              <a:ext cx="409575" cy="487680"/>
            </a:xfrm>
            <a:custGeom>
              <a:avLst/>
              <a:gdLst/>
              <a:ahLst/>
              <a:cxnLst/>
              <a:rect l="l" t="t" r="r" b="b"/>
              <a:pathLst>
                <a:path w="409575" h="487680">
                  <a:moveTo>
                    <a:pt x="332617" y="487193"/>
                  </a:moveTo>
                  <a:lnTo>
                    <a:pt x="204586" y="322582"/>
                  </a:lnTo>
                  <a:lnTo>
                    <a:pt x="76555" y="487193"/>
                  </a:lnTo>
                  <a:lnTo>
                    <a:pt x="0" y="427650"/>
                  </a:lnTo>
                  <a:lnTo>
                    <a:pt x="143153" y="243596"/>
                  </a:lnTo>
                  <a:lnTo>
                    <a:pt x="0" y="59542"/>
                  </a:lnTo>
                  <a:lnTo>
                    <a:pt x="76555" y="0"/>
                  </a:lnTo>
                  <a:lnTo>
                    <a:pt x="204586" y="164611"/>
                  </a:lnTo>
                  <a:lnTo>
                    <a:pt x="332617" y="0"/>
                  </a:lnTo>
                  <a:lnTo>
                    <a:pt x="409172" y="59542"/>
                  </a:lnTo>
                  <a:lnTo>
                    <a:pt x="266019" y="243596"/>
                  </a:lnTo>
                  <a:lnTo>
                    <a:pt x="409172" y="427650"/>
                  </a:lnTo>
                  <a:lnTo>
                    <a:pt x="332617" y="487193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1352" y="1309938"/>
              <a:ext cx="1555750" cy="0"/>
            </a:xfrm>
            <a:custGeom>
              <a:avLst/>
              <a:gdLst/>
              <a:ahLst/>
              <a:cxnLst/>
              <a:rect l="l" t="t" r="r" b="b"/>
              <a:pathLst>
                <a:path w="1555750" h="0">
                  <a:moveTo>
                    <a:pt x="0" y="0"/>
                  </a:moveTo>
                  <a:lnTo>
                    <a:pt x="1555457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41352" y="1315570"/>
              <a:ext cx="7618095" cy="6985"/>
            </a:xfrm>
            <a:custGeom>
              <a:avLst/>
              <a:gdLst/>
              <a:ahLst/>
              <a:cxnLst/>
              <a:rect l="l" t="t" r="r" b="b"/>
              <a:pathLst>
                <a:path w="7618095" h="6984">
                  <a:moveTo>
                    <a:pt x="0" y="0"/>
                  </a:moveTo>
                  <a:lnTo>
                    <a:pt x="7618094" y="0"/>
                  </a:lnTo>
                </a:path>
                <a:path w="7618095" h="6984">
                  <a:moveTo>
                    <a:pt x="0" y="6819"/>
                  </a:moveTo>
                  <a:lnTo>
                    <a:pt x="761809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1352" y="1332581"/>
              <a:ext cx="7618095" cy="0"/>
            </a:xfrm>
            <a:custGeom>
              <a:avLst/>
              <a:gdLst/>
              <a:ahLst/>
              <a:cxnLst/>
              <a:rect l="l" t="t" r="r" b="b"/>
              <a:pathLst>
                <a:path w="7618095" h="0">
                  <a:moveTo>
                    <a:pt x="0" y="0"/>
                  </a:moveTo>
                  <a:lnTo>
                    <a:pt x="761809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55639" y="1316757"/>
              <a:ext cx="1557655" cy="8890"/>
            </a:xfrm>
            <a:custGeom>
              <a:avLst/>
              <a:gdLst/>
              <a:ahLst/>
              <a:cxnLst/>
              <a:rect l="l" t="t" r="r" b="b"/>
              <a:pathLst>
                <a:path w="1557655" h="8890">
                  <a:moveTo>
                    <a:pt x="0" y="8887"/>
                  </a:moveTo>
                  <a:lnTo>
                    <a:pt x="1557649" y="8887"/>
                  </a:lnTo>
                  <a:lnTo>
                    <a:pt x="1557649" y="0"/>
                  </a:lnTo>
                  <a:lnTo>
                    <a:pt x="0" y="0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55639" y="920532"/>
            <a:ext cx="154178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31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cap="small" sz="2000" spc="-25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nditi</a:t>
            </a:r>
            <a:r>
              <a:rPr dirty="0" cap="small" sz="2000" spc="-25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ns-1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96809" y="920532"/>
            <a:ext cx="619950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80"/>
              </a:spcBef>
            </a:pPr>
            <a:r>
              <a:rPr dirty="0" sz="2000" spc="-190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queíie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sh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ul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190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1C6FA9"/>
                </a:solidFill>
                <a:latin typeface="Roboto Bk"/>
                <a:cs typeface="Roboto Bk"/>
              </a:rPr>
              <a:t>sam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1C6FA9"/>
                </a:solidFill>
                <a:latin typeface="Roboto Bk"/>
                <a:cs typeface="Roboto Bk"/>
              </a:rPr>
              <a:t>(equal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)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1C6FA9"/>
                </a:solidFill>
                <a:latin typeface="Roboto Bk"/>
                <a:cs typeface="Roboto Bk"/>
              </a:rPr>
              <a:t>numbe</a:t>
            </a:r>
            <a:r>
              <a:rPr dirty="0" sz="2000" spc="-6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c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1C6FA9"/>
                </a:solidFill>
                <a:latin typeface="Roboto Bk"/>
                <a:cs typeface="Roboto Bk"/>
              </a:rPr>
              <a:t>lumns.</a:t>
            </a:r>
            <a:endParaRPr sz="2000">
              <a:latin typeface="Roboto Bk"/>
              <a:cs typeface="Roboto Bk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98831" y="4034791"/>
            <a:ext cx="548639" cy="663684"/>
          </a:xfrm>
          <a:prstGeom prst="rect">
            <a:avLst/>
          </a:prstGeom>
        </p:spPr>
      </p:pic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65574" y="4297675"/>
          <a:ext cx="2600325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298450"/>
                <a:gridCol w="464820"/>
                <a:gridCol w="65659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099485" y="4297675"/>
          <a:ext cx="2788920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405"/>
                <a:gridCol w="340995"/>
                <a:gridCol w="421005"/>
                <a:gridCol w="655319"/>
                <a:gridCol w="782319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8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Paľel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DS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Shah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8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DBMS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Dave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DF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6413526" y="4303195"/>
          <a:ext cx="2600325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298450"/>
                <a:gridCol w="464820"/>
                <a:gridCol w="656590"/>
                <a:gridCol w="551814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algn="ctr" marR="571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algn="ctr" marR="990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algn="ctr" marR="990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algn="ctr" marR="990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9207096" y="4303195"/>
          <a:ext cx="2569845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405"/>
                <a:gridCol w="340995"/>
                <a:gridCol w="421005"/>
                <a:gridCol w="655319"/>
                <a:gridCol w="563244"/>
              </a:tblGrid>
              <a:tr h="364562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Faculty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Exp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8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Paľel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Shah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Dave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245835" y="4131481"/>
            <a:ext cx="7435215" cy="2219960"/>
            <a:chOff x="245835" y="4131481"/>
            <a:chExt cx="7435215" cy="2219960"/>
          </a:xfrm>
        </p:grpSpPr>
        <p:sp>
          <p:nvSpPr>
            <p:cNvPr id="33" name="object 33"/>
            <p:cNvSpPr/>
            <p:nvPr/>
          </p:nvSpPr>
          <p:spPr>
            <a:xfrm>
              <a:off x="6164555" y="4325091"/>
              <a:ext cx="8255" cy="2011680"/>
            </a:xfrm>
            <a:custGeom>
              <a:avLst/>
              <a:gdLst/>
              <a:ahLst/>
              <a:cxnLst/>
              <a:rect l="l" t="t" r="r" b="b"/>
              <a:pathLst>
                <a:path w="8254" h="2011679">
                  <a:moveTo>
                    <a:pt x="0" y="2011679"/>
                  </a:moveTo>
                  <a:lnTo>
                    <a:pt x="7822" y="0"/>
                  </a:lnTo>
                </a:path>
              </a:pathLst>
            </a:custGeom>
            <a:ln w="28574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557045" y="4160368"/>
              <a:ext cx="409575" cy="487680"/>
            </a:xfrm>
            <a:custGeom>
              <a:avLst/>
              <a:gdLst/>
              <a:ahLst/>
              <a:cxnLst/>
              <a:rect l="l" t="t" r="r" b="b"/>
              <a:pathLst>
                <a:path w="409575" h="487679">
                  <a:moveTo>
                    <a:pt x="332617" y="487194"/>
                  </a:moveTo>
                  <a:lnTo>
                    <a:pt x="204586" y="322582"/>
                  </a:lnTo>
                  <a:lnTo>
                    <a:pt x="76555" y="487194"/>
                  </a:lnTo>
                  <a:lnTo>
                    <a:pt x="0" y="427651"/>
                  </a:lnTo>
                  <a:lnTo>
                    <a:pt x="143153" y="243597"/>
                  </a:lnTo>
                  <a:lnTo>
                    <a:pt x="0" y="59542"/>
                  </a:lnTo>
                  <a:lnTo>
                    <a:pt x="76555" y="0"/>
                  </a:lnTo>
                  <a:lnTo>
                    <a:pt x="204586" y="164611"/>
                  </a:lnTo>
                  <a:lnTo>
                    <a:pt x="332617" y="0"/>
                  </a:lnTo>
                  <a:lnTo>
                    <a:pt x="409172" y="59542"/>
                  </a:lnTo>
                  <a:lnTo>
                    <a:pt x="266019" y="243597"/>
                  </a:lnTo>
                  <a:lnTo>
                    <a:pt x="409172" y="427651"/>
                  </a:lnTo>
                  <a:lnTo>
                    <a:pt x="332617" y="48719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45835" y="4138301"/>
              <a:ext cx="1555750" cy="0"/>
            </a:xfrm>
            <a:custGeom>
              <a:avLst/>
              <a:gdLst/>
              <a:ahLst/>
              <a:cxnLst/>
              <a:rect l="l" t="t" r="r" b="b"/>
              <a:pathLst>
                <a:path w="1555750" h="0">
                  <a:moveTo>
                    <a:pt x="0" y="0"/>
                  </a:moveTo>
                  <a:lnTo>
                    <a:pt x="1555457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45835" y="4143933"/>
              <a:ext cx="7435215" cy="6985"/>
            </a:xfrm>
            <a:custGeom>
              <a:avLst/>
              <a:gdLst/>
              <a:ahLst/>
              <a:cxnLst/>
              <a:rect l="l" t="t" r="r" b="b"/>
              <a:pathLst>
                <a:path w="7435215" h="6985">
                  <a:moveTo>
                    <a:pt x="0" y="0"/>
                  </a:moveTo>
                  <a:lnTo>
                    <a:pt x="7435215" y="0"/>
                  </a:lnTo>
                </a:path>
                <a:path w="7435215" h="6985">
                  <a:moveTo>
                    <a:pt x="0" y="6819"/>
                  </a:moveTo>
                  <a:lnTo>
                    <a:pt x="7435215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45835" y="4160944"/>
              <a:ext cx="7435215" cy="0"/>
            </a:xfrm>
            <a:custGeom>
              <a:avLst/>
              <a:gdLst/>
              <a:ahLst/>
              <a:cxnLst/>
              <a:rect l="l" t="t" r="r" b="b"/>
              <a:pathLst>
                <a:path w="7435215" h="0">
                  <a:moveTo>
                    <a:pt x="0" y="0"/>
                  </a:moveTo>
                  <a:lnTo>
                    <a:pt x="743521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60123" y="4145121"/>
              <a:ext cx="1557655" cy="8890"/>
            </a:xfrm>
            <a:custGeom>
              <a:avLst/>
              <a:gdLst/>
              <a:ahLst/>
              <a:cxnLst/>
              <a:rect l="l" t="t" r="r" b="b"/>
              <a:pathLst>
                <a:path w="1557655" h="8889">
                  <a:moveTo>
                    <a:pt x="0" y="8887"/>
                  </a:moveTo>
                  <a:lnTo>
                    <a:pt x="1557649" y="8887"/>
                  </a:lnTo>
                  <a:lnTo>
                    <a:pt x="1557649" y="0"/>
                  </a:lnTo>
                  <a:lnTo>
                    <a:pt x="0" y="0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60123" y="3748895"/>
            <a:ext cx="154178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31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cap="small" sz="2000" spc="-25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nditi</a:t>
            </a:r>
            <a:r>
              <a:rPr dirty="0" cap="small" sz="2000" spc="-25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ns-2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01292" y="3748895"/>
            <a:ext cx="602996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esp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ndin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1C6FA9"/>
                </a:solidFill>
                <a:latin typeface="Roboto Bk"/>
                <a:cs typeface="Roboto Bk"/>
              </a:rPr>
              <a:t>aľľíibuľes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1C6FA9"/>
                </a:solidFill>
                <a:latin typeface="Roboto Bk"/>
                <a:cs typeface="Roboto Bk"/>
              </a:rPr>
              <a:t>sh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ul</a:t>
            </a:r>
            <a:r>
              <a:rPr dirty="0" sz="2000" spc="-155" b="1">
                <a:solidFill>
                  <a:srgbClr val="1C6FA9"/>
                </a:solidFill>
                <a:latin typeface="Roboto Bk"/>
                <a:cs typeface="Roboto Bk"/>
              </a:rPr>
              <a:t>d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1C6FA9"/>
                </a:solidFill>
                <a:latin typeface="Roboto Bk"/>
                <a:cs typeface="Roboto Bk"/>
              </a:rPr>
              <a:t>h</a:t>
            </a:r>
            <a:r>
              <a:rPr dirty="0" sz="2000" spc="-150" b="1">
                <a:solidFill>
                  <a:srgbClr val="1C6FA9"/>
                </a:solidFill>
                <a:latin typeface="Roboto Bk"/>
                <a:cs typeface="Roboto Bk"/>
              </a:rPr>
              <a:t>a</a:t>
            </a:r>
            <a:r>
              <a:rPr dirty="0" sz="2000" spc="-190" b="1">
                <a:solidFill>
                  <a:srgbClr val="1C6FA9"/>
                </a:solidFill>
                <a:latin typeface="Roboto Bk"/>
                <a:cs typeface="Roboto Bk"/>
              </a:rPr>
              <a:t>v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1C6FA9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1C6FA9"/>
                </a:solidFill>
                <a:latin typeface="Roboto Bk"/>
                <a:cs typeface="Roboto Bk"/>
              </a:rPr>
              <a:t>sam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1C6FA9"/>
                </a:solidFill>
                <a:latin typeface="Roboto Bk"/>
                <a:cs typeface="Roboto Bk"/>
              </a:rPr>
              <a:t>daľ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ľyp</a:t>
            </a:r>
            <a:r>
              <a:rPr dirty="0" sz="2000" spc="-100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08869" y="4663039"/>
            <a:ext cx="542925" cy="1638935"/>
          </a:xfrm>
          <a:custGeom>
            <a:avLst/>
            <a:gdLst/>
            <a:ahLst/>
            <a:cxnLst/>
            <a:rect l="l" t="t" r="r" b="b"/>
            <a:pathLst>
              <a:path w="542925" h="1638935">
                <a:moveTo>
                  <a:pt x="0" y="49751"/>
                </a:moveTo>
                <a:lnTo>
                  <a:pt x="3909" y="30385"/>
                </a:lnTo>
                <a:lnTo>
                  <a:pt x="14571" y="14571"/>
                </a:lnTo>
                <a:lnTo>
                  <a:pt x="30385" y="3909"/>
                </a:lnTo>
                <a:lnTo>
                  <a:pt x="49751" y="0"/>
                </a:lnTo>
                <a:lnTo>
                  <a:pt x="492971" y="0"/>
                </a:lnTo>
                <a:lnTo>
                  <a:pt x="534364" y="22149"/>
                </a:lnTo>
                <a:lnTo>
                  <a:pt x="542722" y="49751"/>
                </a:lnTo>
                <a:lnTo>
                  <a:pt x="542722" y="1588811"/>
                </a:lnTo>
                <a:lnTo>
                  <a:pt x="538813" y="1608177"/>
                </a:lnTo>
                <a:lnTo>
                  <a:pt x="528151" y="1623991"/>
                </a:lnTo>
                <a:lnTo>
                  <a:pt x="512337" y="1634653"/>
                </a:lnTo>
                <a:lnTo>
                  <a:pt x="492971" y="1638562"/>
                </a:lnTo>
                <a:lnTo>
                  <a:pt x="49751" y="1638562"/>
                </a:lnTo>
                <a:lnTo>
                  <a:pt x="30385" y="1634653"/>
                </a:lnTo>
                <a:lnTo>
                  <a:pt x="14571" y="1623991"/>
                </a:lnTo>
                <a:lnTo>
                  <a:pt x="3909" y="1608177"/>
                </a:lnTo>
                <a:lnTo>
                  <a:pt x="0" y="1588811"/>
                </a:lnTo>
                <a:lnTo>
                  <a:pt x="0" y="49751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077981" y="4663039"/>
            <a:ext cx="799465" cy="1638935"/>
          </a:xfrm>
          <a:custGeom>
            <a:avLst/>
            <a:gdLst/>
            <a:ahLst/>
            <a:cxnLst/>
            <a:rect l="l" t="t" r="r" b="b"/>
            <a:pathLst>
              <a:path w="799464" h="1638935">
                <a:moveTo>
                  <a:pt x="0" y="73239"/>
                </a:moveTo>
                <a:lnTo>
                  <a:pt x="5755" y="44731"/>
                </a:lnTo>
                <a:lnTo>
                  <a:pt x="21451" y="21451"/>
                </a:lnTo>
                <a:lnTo>
                  <a:pt x="44731" y="5755"/>
                </a:lnTo>
                <a:lnTo>
                  <a:pt x="73238" y="0"/>
                </a:lnTo>
                <a:lnTo>
                  <a:pt x="725703" y="0"/>
                </a:lnTo>
                <a:lnTo>
                  <a:pt x="766336" y="12305"/>
                </a:lnTo>
                <a:lnTo>
                  <a:pt x="793367" y="45211"/>
                </a:lnTo>
                <a:lnTo>
                  <a:pt x="798942" y="73239"/>
                </a:lnTo>
                <a:lnTo>
                  <a:pt x="798942" y="1565323"/>
                </a:lnTo>
                <a:lnTo>
                  <a:pt x="793187" y="1593832"/>
                </a:lnTo>
                <a:lnTo>
                  <a:pt x="777491" y="1617111"/>
                </a:lnTo>
                <a:lnTo>
                  <a:pt x="754211" y="1632807"/>
                </a:lnTo>
                <a:lnTo>
                  <a:pt x="725703" y="1638562"/>
                </a:lnTo>
                <a:lnTo>
                  <a:pt x="73238" y="1638562"/>
                </a:lnTo>
                <a:lnTo>
                  <a:pt x="44731" y="1632807"/>
                </a:lnTo>
                <a:lnTo>
                  <a:pt x="21451" y="1617111"/>
                </a:lnTo>
                <a:lnTo>
                  <a:pt x="5755" y="1593832"/>
                </a:lnTo>
                <a:lnTo>
                  <a:pt x="0" y="1565323"/>
                </a:lnTo>
                <a:lnTo>
                  <a:pt x="0" y="73239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176085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05">
                <a:solidFill>
                  <a:srgbClr val="363636"/>
                </a:solidFill>
                <a:latin typeface="Arial"/>
                <a:cs typeface="Arial"/>
              </a:rPr>
              <a:t>Supe</a:t>
            </a:r>
            <a:r>
              <a:rPr dirty="0" sz="3400" spc="-13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620">
                <a:solidFill>
                  <a:srgbClr val="363636"/>
                </a:solidFill>
                <a:latin typeface="Arial"/>
                <a:cs typeface="Arial"/>
              </a:rPr>
              <a:t>K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380">
                <a:solidFill>
                  <a:srgbClr val="363636"/>
                </a:solidFill>
                <a:latin typeface="Arial"/>
                <a:cs typeface="Arial"/>
              </a:rPr>
              <a:t>y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847391"/>
            <a:ext cx="11768455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50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1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supeí</a:t>
            </a:r>
            <a:r>
              <a:rPr dirty="0" sz="2400" spc="20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400" spc="2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2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20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seľ</a:t>
            </a:r>
            <a:r>
              <a:rPr dirty="0" sz="2400" spc="20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2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400" spc="2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oí</a:t>
            </a:r>
            <a:r>
              <a:rPr dirty="0" sz="2400" spc="2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moíe</a:t>
            </a:r>
            <a:r>
              <a:rPr dirty="0" sz="2400" spc="2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400" spc="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75" b="1">
                <a:solidFill>
                  <a:srgbClr val="B84742"/>
                </a:solidFill>
                <a:latin typeface="Arial"/>
                <a:cs typeface="Arial"/>
              </a:rPr>
              <a:t>whose</a:t>
            </a:r>
            <a:r>
              <a:rPr dirty="0" sz="2400" spc="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values</a:t>
            </a:r>
            <a:r>
              <a:rPr dirty="0" sz="2400" spc="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uniquely</a:t>
            </a:r>
            <a:r>
              <a:rPr dirty="0" sz="2400" spc="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identiﬁes</a:t>
            </a:r>
            <a:r>
              <a:rPr dirty="0" sz="2400" spc="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each</a:t>
            </a:r>
            <a:r>
              <a:rPr dirty="0" sz="2400" spc="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B84742"/>
                </a:solidFill>
                <a:latin typeface="Arial"/>
                <a:cs typeface="Arial"/>
              </a:rPr>
              <a:t>íecoíd</a:t>
            </a:r>
            <a:endParaRPr sz="2400">
              <a:latin typeface="Arial"/>
              <a:cs typeface="Arial"/>
            </a:endParaRPr>
          </a:p>
          <a:p>
            <a:pPr marL="307975">
              <a:lnSpc>
                <a:spcPts val="2735"/>
              </a:lnSpc>
            </a:pP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wiľhi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elaľio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(ľable).</a:t>
            </a:r>
            <a:endParaRPr sz="2400">
              <a:latin typeface="Roboto Bk"/>
              <a:cs typeface="Roboto B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59056" y="2972276"/>
          <a:ext cx="5836285" cy="3301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135"/>
                <a:gridCol w="845185"/>
                <a:gridCol w="878205"/>
                <a:gridCol w="638810"/>
                <a:gridCol w="551179"/>
                <a:gridCol w="857885"/>
                <a:gridCol w="463550"/>
              </a:tblGrid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5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EníollNo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RollNo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2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190540107001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190540107002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190540106001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6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Mayuí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190540106002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180540107001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180540106001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Taíun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180540106002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517024" y="1869974"/>
            <a:ext cx="1746885" cy="1085215"/>
            <a:chOff x="2517024" y="1869974"/>
            <a:chExt cx="1746885" cy="1085215"/>
          </a:xfrm>
        </p:grpSpPr>
        <p:sp>
          <p:nvSpPr>
            <p:cNvPr id="7" name="object 7"/>
            <p:cNvSpPr/>
            <p:nvPr/>
          </p:nvSpPr>
          <p:spPr>
            <a:xfrm>
              <a:off x="2521786" y="1874736"/>
              <a:ext cx="1737360" cy="1075690"/>
            </a:xfrm>
            <a:custGeom>
              <a:avLst/>
              <a:gdLst/>
              <a:ahLst/>
              <a:cxnLst/>
              <a:rect l="l" t="t" r="r" b="b"/>
              <a:pathLst>
                <a:path w="1737360" h="1075689">
                  <a:moveTo>
                    <a:pt x="1615439" y="731519"/>
                  </a:move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121919"/>
                  </a:ln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1615439" y="0"/>
                  </a:lnTo>
                  <a:lnTo>
                    <a:pt x="1662096" y="9280"/>
                  </a:lnTo>
                  <a:lnTo>
                    <a:pt x="1701650" y="35709"/>
                  </a:lnTo>
                  <a:lnTo>
                    <a:pt x="1728079" y="75263"/>
                  </a:lnTo>
                  <a:lnTo>
                    <a:pt x="1737359" y="121919"/>
                  </a:lnTo>
                  <a:lnTo>
                    <a:pt x="1737359" y="609599"/>
                  </a:lnTo>
                  <a:lnTo>
                    <a:pt x="1727778" y="657056"/>
                  </a:lnTo>
                  <a:lnTo>
                    <a:pt x="1701650" y="695810"/>
                  </a:lnTo>
                  <a:lnTo>
                    <a:pt x="1662896" y="721938"/>
                  </a:lnTo>
                  <a:lnTo>
                    <a:pt x="1615439" y="731519"/>
                  </a:lnTo>
                  <a:close/>
                </a:path>
                <a:path w="1737360" h="1075689">
                  <a:moveTo>
                    <a:pt x="497788" y="1075114"/>
                  </a:moveTo>
                  <a:lnTo>
                    <a:pt x="289559" y="731519"/>
                  </a:lnTo>
                  <a:lnTo>
                    <a:pt x="723899" y="731519"/>
                  </a:lnTo>
                  <a:lnTo>
                    <a:pt x="497788" y="107511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21786" y="1874736"/>
              <a:ext cx="1737360" cy="1075690"/>
            </a:xfrm>
            <a:custGeom>
              <a:avLst/>
              <a:gdLst/>
              <a:ahLst/>
              <a:cxnLst/>
              <a:rect l="l" t="t" r="r" b="b"/>
              <a:pathLst>
                <a:path w="1737360" h="1075689">
                  <a:moveTo>
                    <a:pt x="0" y="121919"/>
                  </a:move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289559" y="0"/>
                  </a:lnTo>
                  <a:lnTo>
                    <a:pt x="723899" y="0"/>
                  </a:lnTo>
                  <a:lnTo>
                    <a:pt x="1615439" y="0"/>
                  </a:lnTo>
                  <a:lnTo>
                    <a:pt x="1639336" y="2364"/>
                  </a:lnTo>
                  <a:lnTo>
                    <a:pt x="1683081" y="20483"/>
                  </a:lnTo>
                  <a:lnTo>
                    <a:pt x="1716876" y="54278"/>
                  </a:lnTo>
                  <a:lnTo>
                    <a:pt x="1734995" y="98023"/>
                  </a:lnTo>
                  <a:lnTo>
                    <a:pt x="1737359" y="121919"/>
                  </a:lnTo>
                  <a:lnTo>
                    <a:pt x="1737359" y="426719"/>
                  </a:lnTo>
                  <a:lnTo>
                    <a:pt x="1737359" y="609599"/>
                  </a:lnTo>
                  <a:lnTo>
                    <a:pt x="1727778" y="657056"/>
                  </a:lnTo>
                  <a:lnTo>
                    <a:pt x="1701650" y="695810"/>
                  </a:lnTo>
                  <a:lnTo>
                    <a:pt x="1662896" y="721938"/>
                  </a:lnTo>
                  <a:lnTo>
                    <a:pt x="1615439" y="731519"/>
                  </a:lnTo>
                  <a:lnTo>
                    <a:pt x="723899" y="731519"/>
                  </a:lnTo>
                  <a:lnTo>
                    <a:pt x="497788" y="1075114"/>
                  </a:lnTo>
                  <a:lnTo>
                    <a:pt x="289559" y="731519"/>
                  </a:ln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426719"/>
                  </a:lnTo>
                  <a:lnTo>
                    <a:pt x="0" y="121919"/>
                  </a:lnTo>
                  <a:close/>
                </a:path>
              </a:pathLst>
            </a:custGeom>
            <a:ln w="9524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2674185" y="2958206"/>
            <a:ext cx="3948429" cy="3325495"/>
          </a:xfrm>
          <a:custGeom>
            <a:avLst/>
            <a:gdLst/>
            <a:ahLst/>
            <a:cxnLst/>
            <a:rect l="l" t="t" r="r" b="b"/>
            <a:pathLst>
              <a:path w="3948429" h="3325495">
                <a:moveTo>
                  <a:pt x="0" y="71545"/>
                </a:moveTo>
                <a:lnTo>
                  <a:pt x="5622" y="43696"/>
                </a:lnTo>
                <a:lnTo>
                  <a:pt x="20955" y="20955"/>
                </a:lnTo>
                <a:lnTo>
                  <a:pt x="43696" y="5622"/>
                </a:lnTo>
                <a:lnTo>
                  <a:pt x="71544" y="0"/>
                </a:lnTo>
                <a:lnTo>
                  <a:pt x="1513415" y="0"/>
                </a:lnTo>
                <a:lnTo>
                  <a:pt x="1553109" y="12020"/>
                </a:lnTo>
                <a:lnTo>
                  <a:pt x="1579514" y="44165"/>
                </a:lnTo>
                <a:lnTo>
                  <a:pt x="1584960" y="71545"/>
                </a:lnTo>
                <a:lnTo>
                  <a:pt x="1584960" y="3238582"/>
                </a:lnTo>
                <a:lnTo>
                  <a:pt x="1579338" y="3266431"/>
                </a:lnTo>
                <a:lnTo>
                  <a:pt x="1564005" y="3289173"/>
                </a:lnTo>
                <a:lnTo>
                  <a:pt x="1541264" y="3304505"/>
                </a:lnTo>
                <a:lnTo>
                  <a:pt x="1513415" y="3310127"/>
                </a:lnTo>
                <a:lnTo>
                  <a:pt x="71544" y="3310127"/>
                </a:lnTo>
                <a:lnTo>
                  <a:pt x="43696" y="3304505"/>
                </a:lnTo>
                <a:lnTo>
                  <a:pt x="20955" y="3289173"/>
                </a:lnTo>
                <a:lnTo>
                  <a:pt x="5622" y="3266431"/>
                </a:lnTo>
                <a:lnTo>
                  <a:pt x="0" y="3238582"/>
                </a:lnTo>
                <a:lnTo>
                  <a:pt x="0" y="71545"/>
                </a:lnTo>
                <a:close/>
              </a:path>
              <a:path w="3948429" h="3325495">
                <a:moveTo>
                  <a:pt x="1584960" y="111445"/>
                </a:moveTo>
                <a:lnTo>
                  <a:pt x="1593344" y="69920"/>
                </a:lnTo>
                <a:lnTo>
                  <a:pt x="1616206" y="36010"/>
                </a:lnTo>
                <a:lnTo>
                  <a:pt x="1650116" y="13148"/>
                </a:lnTo>
                <a:lnTo>
                  <a:pt x="1691641" y="4764"/>
                </a:lnTo>
                <a:lnTo>
                  <a:pt x="3841607" y="4764"/>
                </a:lnTo>
                <a:lnTo>
                  <a:pt x="3882432" y="12885"/>
                </a:lnTo>
                <a:lnTo>
                  <a:pt x="3917042" y="36010"/>
                </a:lnTo>
                <a:lnTo>
                  <a:pt x="3940167" y="70620"/>
                </a:lnTo>
                <a:lnTo>
                  <a:pt x="3948287" y="111445"/>
                </a:lnTo>
                <a:lnTo>
                  <a:pt x="3948287" y="3218250"/>
                </a:lnTo>
                <a:lnTo>
                  <a:pt x="3939904" y="3259775"/>
                </a:lnTo>
                <a:lnTo>
                  <a:pt x="3917041" y="3293684"/>
                </a:lnTo>
                <a:lnTo>
                  <a:pt x="3883132" y="3316547"/>
                </a:lnTo>
                <a:lnTo>
                  <a:pt x="3841607" y="3324930"/>
                </a:lnTo>
                <a:lnTo>
                  <a:pt x="1691641" y="3324930"/>
                </a:lnTo>
                <a:lnTo>
                  <a:pt x="1650116" y="3316547"/>
                </a:lnTo>
                <a:lnTo>
                  <a:pt x="1616206" y="3293684"/>
                </a:lnTo>
                <a:lnTo>
                  <a:pt x="1593344" y="3259775"/>
                </a:lnTo>
                <a:lnTo>
                  <a:pt x="1584960" y="3218250"/>
                </a:lnTo>
                <a:lnTo>
                  <a:pt x="1584960" y="111445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81434" y="1912837"/>
            <a:ext cx="1017269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0" marR="5080" indent="-70485">
              <a:lnSpc>
                <a:spcPct val="100000"/>
              </a:lnSpc>
              <a:spcBef>
                <a:spcPts val="100"/>
              </a:spcBef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Supe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0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y 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EníollNo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26567" y="1869974"/>
            <a:ext cx="2569845" cy="1100455"/>
            <a:chOff x="4526567" y="1869974"/>
            <a:chExt cx="2569845" cy="1100455"/>
          </a:xfrm>
        </p:grpSpPr>
        <p:sp>
          <p:nvSpPr>
            <p:cNvPr id="12" name="object 12"/>
            <p:cNvSpPr/>
            <p:nvPr/>
          </p:nvSpPr>
          <p:spPr>
            <a:xfrm>
              <a:off x="4531329" y="1874736"/>
              <a:ext cx="2560320" cy="1090930"/>
            </a:xfrm>
            <a:custGeom>
              <a:avLst/>
              <a:gdLst/>
              <a:ahLst/>
              <a:cxnLst/>
              <a:rect l="l" t="t" r="r" b="b"/>
              <a:pathLst>
                <a:path w="2560320" h="1090930">
                  <a:moveTo>
                    <a:pt x="2438399" y="731519"/>
                  </a:move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121919"/>
                  </a:ln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2438399" y="0"/>
                  </a:lnTo>
                  <a:lnTo>
                    <a:pt x="2485056" y="9280"/>
                  </a:lnTo>
                  <a:lnTo>
                    <a:pt x="2524610" y="35709"/>
                  </a:lnTo>
                  <a:lnTo>
                    <a:pt x="2551039" y="75263"/>
                  </a:lnTo>
                  <a:lnTo>
                    <a:pt x="2560319" y="121919"/>
                  </a:lnTo>
                  <a:lnTo>
                    <a:pt x="2560319" y="609599"/>
                  </a:lnTo>
                  <a:lnTo>
                    <a:pt x="2550738" y="657056"/>
                  </a:lnTo>
                  <a:lnTo>
                    <a:pt x="2524610" y="695810"/>
                  </a:lnTo>
                  <a:lnTo>
                    <a:pt x="2485856" y="721938"/>
                  </a:lnTo>
                  <a:lnTo>
                    <a:pt x="2438399" y="731519"/>
                  </a:lnTo>
                  <a:close/>
                </a:path>
                <a:path w="2560320" h="1090930">
                  <a:moveTo>
                    <a:pt x="736527" y="1090623"/>
                  </a:moveTo>
                  <a:lnTo>
                    <a:pt x="426719" y="731519"/>
                  </a:lnTo>
                  <a:lnTo>
                    <a:pt x="1066799" y="731519"/>
                  </a:lnTo>
                  <a:lnTo>
                    <a:pt x="736527" y="109062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31330" y="1874736"/>
              <a:ext cx="2560320" cy="1090930"/>
            </a:xfrm>
            <a:custGeom>
              <a:avLst/>
              <a:gdLst/>
              <a:ahLst/>
              <a:cxnLst/>
              <a:rect l="l" t="t" r="r" b="b"/>
              <a:pathLst>
                <a:path w="2560320" h="1090930">
                  <a:moveTo>
                    <a:pt x="0" y="121919"/>
                  </a:move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426719" y="0"/>
                  </a:lnTo>
                  <a:lnTo>
                    <a:pt x="1066799" y="0"/>
                  </a:lnTo>
                  <a:lnTo>
                    <a:pt x="2438399" y="0"/>
                  </a:lnTo>
                  <a:lnTo>
                    <a:pt x="2462296" y="2364"/>
                  </a:lnTo>
                  <a:lnTo>
                    <a:pt x="2506041" y="20483"/>
                  </a:lnTo>
                  <a:lnTo>
                    <a:pt x="2539836" y="54278"/>
                  </a:lnTo>
                  <a:lnTo>
                    <a:pt x="2557955" y="98023"/>
                  </a:lnTo>
                  <a:lnTo>
                    <a:pt x="2560319" y="121919"/>
                  </a:lnTo>
                  <a:lnTo>
                    <a:pt x="2560319" y="426719"/>
                  </a:lnTo>
                  <a:lnTo>
                    <a:pt x="2560319" y="609599"/>
                  </a:lnTo>
                  <a:lnTo>
                    <a:pt x="2550738" y="657056"/>
                  </a:lnTo>
                  <a:lnTo>
                    <a:pt x="2524610" y="695810"/>
                  </a:lnTo>
                  <a:lnTo>
                    <a:pt x="2485856" y="721938"/>
                  </a:lnTo>
                  <a:lnTo>
                    <a:pt x="2438399" y="731519"/>
                  </a:lnTo>
                  <a:lnTo>
                    <a:pt x="1066799" y="731519"/>
                  </a:lnTo>
                  <a:lnTo>
                    <a:pt x="736527" y="1090623"/>
                  </a:lnTo>
                  <a:lnTo>
                    <a:pt x="426719" y="731519"/>
                  </a:ln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426719"/>
                  </a:lnTo>
                  <a:lnTo>
                    <a:pt x="0" y="121919"/>
                  </a:lnTo>
                  <a:close/>
                </a:path>
              </a:pathLst>
            </a:custGeom>
            <a:ln w="9524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709795" y="1912837"/>
            <a:ext cx="21996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92455">
              <a:lnSpc>
                <a:spcPct val="100000"/>
              </a:lnSpc>
              <a:spcBef>
                <a:spcPts val="100"/>
              </a:spcBef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Supe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0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y 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(RollNo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anch,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Sem)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59069" y="1868438"/>
            <a:ext cx="1845945" cy="1100455"/>
            <a:chOff x="7359069" y="1868438"/>
            <a:chExt cx="1845945" cy="1100455"/>
          </a:xfrm>
        </p:grpSpPr>
        <p:sp>
          <p:nvSpPr>
            <p:cNvPr id="16" name="object 16"/>
            <p:cNvSpPr/>
            <p:nvPr/>
          </p:nvSpPr>
          <p:spPr>
            <a:xfrm>
              <a:off x="7363831" y="1873200"/>
              <a:ext cx="1836420" cy="1090930"/>
            </a:xfrm>
            <a:custGeom>
              <a:avLst/>
              <a:gdLst/>
              <a:ahLst/>
              <a:cxnLst/>
              <a:rect l="l" t="t" r="r" b="b"/>
              <a:pathLst>
                <a:path w="1836420" h="1090930">
                  <a:moveTo>
                    <a:pt x="1714079" y="731519"/>
                  </a:moveTo>
                  <a:lnTo>
                    <a:pt x="121920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121919"/>
                  </a:ln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20" y="0"/>
                  </a:lnTo>
                  <a:lnTo>
                    <a:pt x="1714079" y="0"/>
                  </a:lnTo>
                  <a:lnTo>
                    <a:pt x="1760736" y="9280"/>
                  </a:lnTo>
                  <a:lnTo>
                    <a:pt x="1800290" y="35709"/>
                  </a:lnTo>
                  <a:lnTo>
                    <a:pt x="1826719" y="75263"/>
                  </a:lnTo>
                  <a:lnTo>
                    <a:pt x="1835999" y="121919"/>
                  </a:lnTo>
                  <a:lnTo>
                    <a:pt x="1835999" y="609599"/>
                  </a:lnTo>
                  <a:lnTo>
                    <a:pt x="1826418" y="657056"/>
                  </a:lnTo>
                  <a:lnTo>
                    <a:pt x="1800290" y="695810"/>
                  </a:lnTo>
                  <a:lnTo>
                    <a:pt x="1761536" y="721938"/>
                  </a:lnTo>
                  <a:lnTo>
                    <a:pt x="1714079" y="731519"/>
                  </a:lnTo>
                  <a:close/>
                </a:path>
                <a:path w="1836420" h="1090930">
                  <a:moveTo>
                    <a:pt x="528161" y="1090623"/>
                  </a:moveTo>
                  <a:lnTo>
                    <a:pt x="305999" y="731519"/>
                  </a:lnTo>
                  <a:lnTo>
                    <a:pt x="764999" y="731519"/>
                  </a:lnTo>
                  <a:lnTo>
                    <a:pt x="528161" y="109062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363831" y="1873200"/>
              <a:ext cx="1836420" cy="1090930"/>
            </a:xfrm>
            <a:custGeom>
              <a:avLst/>
              <a:gdLst/>
              <a:ahLst/>
              <a:cxnLst/>
              <a:rect l="l" t="t" r="r" b="b"/>
              <a:pathLst>
                <a:path w="1836420" h="1090930">
                  <a:moveTo>
                    <a:pt x="0" y="121919"/>
                  </a:move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20" y="0"/>
                  </a:lnTo>
                  <a:lnTo>
                    <a:pt x="305999" y="0"/>
                  </a:lnTo>
                  <a:lnTo>
                    <a:pt x="764999" y="0"/>
                  </a:lnTo>
                  <a:lnTo>
                    <a:pt x="1714079" y="0"/>
                  </a:lnTo>
                  <a:lnTo>
                    <a:pt x="1737976" y="2364"/>
                  </a:lnTo>
                  <a:lnTo>
                    <a:pt x="1781721" y="20483"/>
                  </a:lnTo>
                  <a:lnTo>
                    <a:pt x="1815515" y="54278"/>
                  </a:lnTo>
                  <a:lnTo>
                    <a:pt x="1833635" y="98023"/>
                  </a:lnTo>
                  <a:lnTo>
                    <a:pt x="1835999" y="121919"/>
                  </a:lnTo>
                  <a:lnTo>
                    <a:pt x="1835999" y="426719"/>
                  </a:lnTo>
                  <a:lnTo>
                    <a:pt x="1835999" y="609599"/>
                  </a:lnTo>
                  <a:lnTo>
                    <a:pt x="1826418" y="657056"/>
                  </a:lnTo>
                  <a:lnTo>
                    <a:pt x="1800290" y="695810"/>
                  </a:lnTo>
                  <a:lnTo>
                    <a:pt x="1761536" y="721938"/>
                  </a:lnTo>
                  <a:lnTo>
                    <a:pt x="1714079" y="731519"/>
                  </a:lnTo>
                  <a:lnTo>
                    <a:pt x="764999" y="731519"/>
                  </a:lnTo>
                  <a:lnTo>
                    <a:pt x="528161" y="1090623"/>
                  </a:lnTo>
                  <a:lnTo>
                    <a:pt x="305999" y="731519"/>
                  </a:lnTo>
                  <a:lnTo>
                    <a:pt x="121920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426719"/>
                  </a:lnTo>
                  <a:lnTo>
                    <a:pt x="0" y="121919"/>
                  </a:lnTo>
                  <a:close/>
                </a:path>
              </a:pathLst>
            </a:custGeom>
            <a:ln w="9524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488400" y="1911300"/>
            <a:ext cx="158305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83845">
              <a:lnSpc>
                <a:spcPct val="100000"/>
              </a:lnSpc>
              <a:spcBef>
                <a:spcPts val="100"/>
              </a:spcBef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Supe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0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y 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(SPI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BL)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36724" y="1921902"/>
            <a:ext cx="490220" cy="634365"/>
            <a:chOff x="8036724" y="1921902"/>
            <a:chExt cx="490220" cy="634365"/>
          </a:xfrm>
        </p:grpSpPr>
        <p:sp>
          <p:nvSpPr>
            <p:cNvPr id="20" name="object 20"/>
            <p:cNvSpPr/>
            <p:nvPr/>
          </p:nvSpPr>
          <p:spPr>
            <a:xfrm>
              <a:off x="8049424" y="1934602"/>
              <a:ext cx="464820" cy="608965"/>
            </a:xfrm>
            <a:custGeom>
              <a:avLst/>
              <a:gdLst/>
              <a:ahLst/>
              <a:cxnLst/>
              <a:rect l="l" t="t" r="r" b="b"/>
              <a:pathLst>
                <a:path w="464820" h="608964">
                  <a:moveTo>
                    <a:pt x="427321" y="608716"/>
                  </a:moveTo>
                  <a:lnTo>
                    <a:pt x="232406" y="343635"/>
                  </a:lnTo>
                  <a:lnTo>
                    <a:pt x="37491" y="608716"/>
                  </a:lnTo>
                  <a:lnTo>
                    <a:pt x="0" y="581149"/>
                  </a:lnTo>
                  <a:lnTo>
                    <a:pt x="203525" y="304358"/>
                  </a:lnTo>
                  <a:lnTo>
                    <a:pt x="0" y="27567"/>
                  </a:lnTo>
                  <a:lnTo>
                    <a:pt x="37491" y="0"/>
                  </a:lnTo>
                  <a:lnTo>
                    <a:pt x="232406" y="265080"/>
                  </a:lnTo>
                  <a:lnTo>
                    <a:pt x="427321" y="0"/>
                  </a:lnTo>
                  <a:lnTo>
                    <a:pt x="464812" y="27567"/>
                  </a:lnTo>
                  <a:lnTo>
                    <a:pt x="261287" y="304358"/>
                  </a:lnTo>
                  <a:lnTo>
                    <a:pt x="464812" y="581149"/>
                  </a:lnTo>
                  <a:lnTo>
                    <a:pt x="427321" y="608716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049424" y="1934602"/>
              <a:ext cx="464820" cy="608965"/>
            </a:xfrm>
            <a:custGeom>
              <a:avLst/>
              <a:gdLst/>
              <a:ahLst/>
              <a:cxnLst/>
              <a:rect l="l" t="t" r="r" b="b"/>
              <a:pathLst>
                <a:path w="464820" h="608964">
                  <a:moveTo>
                    <a:pt x="0" y="27567"/>
                  </a:moveTo>
                  <a:lnTo>
                    <a:pt x="37491" y="0"/>
                  </a:lnTo>
                  <a:lnTo>
                    <a:pt x="232406" y="265080"/>
                  </a:lnTo>
                  <a:lnTo>
                    <a:pt x="427321" y="0"/>
                  </a:lnTo>
                  <a:lnTo>
                    <a:pt x="464812" y="27567"/>
                  </a:lnTo>
                  <a:lnTo>
                    <a:pt x="261287" y="304358"/>
                  </a:lnTo>
                  <a:lnTo>
                    <a:pt x="464812" y="581149"/>
                  </a:lnTo>
                  <a:lnTo>
                    <a:pt x="427321" y="608716"/>
                  </a:lnTo>
                  <a:lnTo>
                    <a:pt x="232406" y="343635"/>
                  </a:lnTo>
                  <a:lnTo>
                    <a:pt x="37491" y="608716"/>
                  </a:lnTo>
                  <a:lnTo>
                    <a:pt x="0" y="581149"/>
                  </a:lnTo>
                  <a:lnTo>
                    <a:pt x="203525" y="304358"/>
                  </a:lnTo>
                  <a:lnTo>
                    <a:pt x="0" y="27567"/>
                  </a:lnTo>
                  <a:close/>
                </a:path>
              </a:pathLst>
            </a:custGeom>
            <a:ln w="253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152956" y="6632340"/>
            <a:ext cx="1536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18084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15">
                <a:solidFill>
                  <a:srgbClr val="363636"/>
                </a:solidFill>
                <a:latin typeface="Arial"/>
                <a:cs typeface="Arial"/>
              </a:rPr>
              <a:t>Se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14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4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90">
                <a:solidFill>
                  <a:srgbClr val="8F8F8F"/>
                </a:solidFill>
                <a:latin typeface="Arial"/>
                <a:cs typeface="Arial"/>
              </a:rPr>
              <a:t>[E</a:t>
            </a:r>
            <a:r>
              <a:rPr dirty="0" sz="3400" spc="-459">
                <a:solidFill>
                  <a:srgbClr val="8F8F8F"/>
                </a:solidFill>
                <a:latin typeface="Arial"/>
                <a:cs typeface="Arial"/>
              </a:rPr>
              <a:t>x</a:t>
            </a:r>
            <a:r>
              <a:rPr dirty="0" sz="3400" spc="-65">
                <a:solidFill>
                  <a:srgbClr val="8F8F8F"/>
                </a:solidFill>
                <a:latin typeface="Arial"/>
                <a:cs typeface="Arial"/>
              </a:rPr>
              <a:t>e</a:t>
            </a:r>
            <a:r>
              <a:rPr dirty="0" sz="3400" spc="-65">
                <a:solidFill>
                  <a:srgbClr val="8F8F8F"/>
                </a:solidFill>
                <a:latin typeface="Arial"/>
                <a:cs typeface="Arial"/>
              </a:rPr>
              <a:t>í</a:t>
            </a:r>
            <a:r>
              <a:rPr dirty="0" sz="3400" spc="-260">
                <a:solidFill>
                  <a:srgbClr val="8F8F8F"/>
                </a:solidFill>
                <a:latin typeface="Arial"/>
                <a:cs typeface="Arial"/>
              </a:rPr>
              <a:t>cise]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2288" y="1455724"/>
            <a:ext cx="6635115" cy="41275"/>
            <a:chOff x="312288" y="1455724"/>
            <a:chExt cx="6635115" cy="41275"/>
          </a:xfrm>
        </p:grpSpPr>
        <p:sp>
          <p:nvSpPr>
            <p:cNvPr id="5" name="object 5"/>
            <p:cNvSpPr/>
            <p:nvPr/>
          </p:nvSpPr>
          <p:spPr>
            <a:xfrm>
              <a:off x="323718" y="1462709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3718" y="1468341"/>
              <a:ext cx="6612255" cy="6985"/>
            </a:xfrm>
            <a:custGeom>
              <a:avLst/>
              <a:gdLst/>
              <a:ahLst/>
              <a:cxnLst/>
              <a:rect l="l" t="t" r="r" b="b"/>
              <a:pathLst>
                <a:path w="6612255" h="6984">
                  <a:moveTo>
                    <a:pt x="0" y="0"/>
                  </a:moveTo>
                  <a:lnTo>
                    <a:pt x="6612254" y="0"/>
                  </a:lnTo>
                </a:path>
                <a:path w="6612255" h="6984">
                  <a:moveTo>
                    <a:pt x="0" y="6819"/>
                  </a:moveTo>
                  <a:lnTo>
                    <a:pt x="661225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718" y="1485352"/>
              <a:ext cx="6612255" cy="0"/>
            </a:xfrm>
            <a:custGeom>
              <a:avLst/>
              <a:gdLst/>
              <a:ahLst/>
              <a:cxnLst/>
              <a:rect l="l" t="t" r="r" b="b"/>
              <a:pathLst>
                <a:path w="6612255" h="0">
                  <a:moveTo>
                    <a:pt x="0" y="0"/>
                  </a:moveTo>
                  <a:lnTo>
                    <a:pt x="661225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38005" y="1073303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165" b="1">
                <a:solidFill>
                  <a:srgbClr val="FFFFFF"/>
                </a:solidFill>
                <a:latin typeface="Arial"/>
                <a:cs typeface="Arial"/>
              </a:rPr>
              <a:t>Exeícise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8455" y="1073303"/>
            <a:ext cx="569341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Chec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wheľhe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ll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win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mpaľibl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ľ: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3243" y="1715419"/>
            <a:ext cx="11409045" cy="4420870"/>
            <a:chOff x="333243" y="1715419"/>
            <a:chExt cx="11409045" cy="4420870"/>
          </a:xfrm>
        </p:grpSpPr>
        <p:sp>
          <p:nvSpPr>
            <p:cNvPr id="11" name="object 11"/>
            <p:cNvSpPr/>
            <p:nvPr/>
          </p:nvSpPr>
          <p:spPr>
            <a:xfrm>
              <a:off x="338005" y="1720182"/>
              <a:ext cx="11399520" cy="4411345"/>
            </a:xfrm>
            <a:custGeom>
              <a:avLst/>
              <a:gdLst/>
              <a:ahLst/>
              <a:cxnLst/>
              <a:rect l="l" t="t" r="r" b="b"/>
              <a:pathLst>
                <a:path w="11399520" h="4411345">
                  <a:moveTo>
                    <a:pt x="11399291" y="4410791"/>
                  </a:moveTo>
                  <a:lnTo>
                    <a:pt x="0" y="4410791"/>
                  </a:lnTo>
                  <a:lnTo>
                    <a:pt x="0" y="0"/>
                  </a:lnTo>
                  <a:lnTo>
                    <a:pt x="11399291" y="0"/>
                  </a:lnTo>
                  <a:lnTo>
                    <a:pt x="11399291" y="4410791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8005" y="1720182"/>
              <a:ext cx="11399520" cy="4411345"/>
            </a:xfrm>
            <a:custGeom>
              <a:avLst/>
              <a:gdLst/>
              <a:ahLst/>
              <a:cxnLst/>
              <a:rect l="l" t="t" r="r" b="b"/>
              <a:pathLst>
                <a:path w="11399520" h="4411345">
                  <a:moveTo>
                    <a:pt x="0" y="0"/>
                  </a:moveTo>
                  <a:lnTo>
                    <a:pt x="11399291" y="0"/>
                  </a:lnTo>
                  <a:lnTo>
                    <a:pt x="11399291" y="4410791"/>
                  </a:lnTo>
                  <a:lnTo>
                    <a:pt x="0" y="441079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27271" y="1735421"/>
            <a:ext cx="9378950" cy="337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5785" indent="-4197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65785" algn="l"/>
                <a:tab pos="566420" algn="l"/>
              </a:tabLst>
            </a:pP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A: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(Fiísľ_name(chaí),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Lasľ_name(chaí),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Daľe_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f_Biíľh(daľe))</a:t>
            </a:r>
            <a:endParaRPr sz="2000">
              <a:latin typeface="Roboto Bk"/>
              <a:cs typeface="Roboto Bk"/>
            </a:endParaRPr>
          </a:p>
          <a:p>
            <a:pPr marL="565785" indent="-419734">
              <a:lnSpc>
                <a:spcPct val="100000"/>
              </a:lnSpc>
              <a:buFont typeface="Arial MT"/>
              <a:buChar char="•"/>
              <a:tabLst>
                <a:tab pos="565785" algn="l"/>
                <a:tab pos="566420" algn="l"/>
              </a:tabLst>
            </a:pP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B: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(FName(chaí),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LName(chaí),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Ph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neNumbeí(numbeí))</a:t>
            </a:r>
            <a:endParaRPr sz="2000">
              <a:latin typeface="Roboto Bk"/>
              <a:cs typeface="Roboto Bk"/>
            </a:endParaRPr>
          </a:p>
          <a:p>
            <a:pPr marL="95885">
              <a:lnSpc>
                <a:spcPct val="100000"/>
              </a:lnSpc>
              <a:tabLst>
                <a:tab pos="565785" algn="l"/>
              </a:tabLst>
            </a:pPr>
            <a:r>
              <a:rPr dirty="0" sz="2000" spc="-175" b="1">
                <a:solidFill>
                  <a:srgbClr val="B84742"/>
                </a:solidFill>
                <a:latin typeface="Roboto Bk"/>
                <a:cs typeface="Roboto Bk"/>
              </a:rPr>
              <a:t>Χ</a:t>
            </a:r>
            <a:r>
              <a:rPr dirty="0" sz="2000" spc="-175" b="1">
                <a:solidFill>
                  <a:srgbClr val="B84742"/>
                </a:solidFill>
                <a:latin typeface="Roboto Bk"/>
                <a:cs typeface="Roboto Bk"/>
              </a:rPr>
              <a:t>	</a:t>
            </a:r>
            <a:r>
              <a:rPr dirty="0" sz="2000" spc="-135" b="1">
                <a:solidFill>
                  <a:srgbClr val="B84742"/>
                </a:solidFill>
                <a:latin typeface="Roboto Bk"/>
                <a:cs typeface="Roboto Bk"/>
              </a:rPr>
              <a:t>(N</a:t>
            </a:r>
            <a:r>
              <a:rPr dirty="0" cap="small" sz="2000" spc="-110" b="1">
                <a:solidFill>
                  <a:srgbClr val="B84742"/>
                </a:solidFill>
                <a:latin typeface="Roboto Bk"/>
                <a:cs typeface="Roboto Bk"/>
              </a:rPr>
              <a:t>o</a:t>
            </a:r>
            <a:r>
              <a:rPr dirty="0" sz="2000" spc="40" b="1">
                <a:solidFill>
                  <a:srgbClr val="B84742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B84742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B84742"/>
                </a:solidFill>
                <a:latin typeface="Roboto Bk"/>
                <a:cs typeface="Roboto Bk"/>
              </a:rPr>
              <a:t>c</a:t>
            </a:r>
            <a:r>
              <a:rPr dirty="0" cap="small" sz="2000" spc="-110" b="1">
                <a:solidFill>
                  <a:srgbClr val="B84742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B84742"/>
                </a:solidFill>
                <a:latin typeface="Roboto Bk"/>
                <a:cs typeface="Roboto Bk"/>
              </a:rPr>
              <a:t>mpaľible</a:t>
            </a:r>
            <a:r>
              <a:rPr dirty="0" sz="2000" spc="-80" b="1">
                <a:solidFill>
                  <a:srgbClr val="B84742"/>
                </a:solidFill>
                <a:latin typeface="Roboto Bk"/>
                <a:cs typeface="Roboto Bk"/>
              </a:rPr>
              <a:t>)</a:t>
            </a:r>
            <a:r>
              <a:rPr dirty="0" sz="2000" spc="5" b="1">
                <a:solidFill>
                  <a:srgbClr val="B84742"/>
                </a:solidFill>
                <a:latin typeface="Roboto Bk"/>
                <a:cs typeface="Roboto Bk"/>
              </a:rPr>
              <a:t> </a:t>
            </a:r>
            <a:r>
              <a:rPr dirty="0" sz="2000" spc="-190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190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3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bu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0" b="1">
                <a:solidFill>
                  <a:srgbClr val="212121"/>
                </a:solidFill>
                <a:latin typeface="Arial"/>
                <a:cs typeface="Arial"/>
              </a:rPr>
              <a:t>thi</a:t>
            </a:r>
            <a:r>
              <a:rPr dirty="0" sz="2000" spc="-65" b="1">
                <a:solidFill>
                  <a:srgbClr val="212121"/>
                </a:solidFill>
                <a:latin typeface="Arial"/>
                <a:cs typeface="Arial"/>
              </a:rPr>
              <a:t>í</a:t>
            </a:r>
            <a:r>
              <a:rPr dirty="0" sz="2000" spc="-235" b="1">
                <a:solidFill>
                  <a:srgbClr val="212121"/>
                </a:solidFill>
                <a:latin typeface="Arial"/>
                <a:cs typeface="Arial"/>
              </a:rPr>
              <a:t>d</a:t>
            </a: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Arial"/>
                <a:cs typeface="Arial"/>
              </a:rPr>
              <a:t>attíibute</a:t>
            </a:r>
            <a:r>
              <a:rPr dirty="0" sz="2000" spc="-140" b="1">
                <a:solidFill>
                  <a:srgbClr val="212121"/>
                </a:solidFill>
                <a:latin typeface="Arial"/>
                <a:cs typeface="Arial"/>
              </a:rPr>
              <a:t>s</a:t>
            </a: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Arial"/>
                <a:cs typeface="Arial"/>
              </a:rPr>
              <a:t>datatyp</a:t>
            </a:r>
            <a:r>
              <a:rPr dirty="0" sz="2000" spc="-175" b="1">
                <a:solidFill>
                  <a:srgbClr val="212121"/>
                </a:solidFill>
                <a:latin typeface="Arial"/>
                <a:cs typeface="Arial"/>
              </a:rPr>
              <a:t>e</a:t>
            </a: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Arial"/>
                <a:cs typeface="Arial"/>
              </a:rPr>
              <a:t>i</a:t>
            </a:r>
            <a:r>
              <a:rPr dirty="0" sz="2000" spc="-175" b="1">
                <a:solidFill>
                  <a:srgbClr val="212121"/>
                </a:solidFill>
                <a:latin typeface="Arial"/>
                <a:cs typeface="Arial"/>
              </a:rPr>
              <a:t>s</a:t>
            </a: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Arial"/>
                <a:cs typeface="Arial"/>
              </a:rPr>
              <a:t>dif</a:t>
            </a:r>
            <a:r>
              <a:rPr dirty="0" sz="2000" spc="-95" b="1">
                <a:solidFill>
                  <a:srgbClr val="212121"/>
                </a:solidFill>
                <a:latin typeface="Arial"/>
                <a:cs typeface="Arial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Arial"/>
                <a:cs typeface="Arial"/>
              </a:rPr>
              <a:t>e</a:t>
            </a:r>
            <a:r>
              <a:rPr dirty="0" sz="2000" spc="-40" b="1">
                <a:solidFill>
                  <a:srgbClr val="212121"/>
                </a:solidFill>
                <a:latin typeface="Arial"/>
                <a:cs typeface="Arial"/>
              </a:rPr>
              <a:t>í</a:t>
            </a:r>
            <a:r>
              <a:rPr dirty="0" sz="2000" spc="-180" b="1">
                <a:solidFill>
                  <a:srgbClr val="212121"/>
                </a:solidFill>
                <a:latin typeface="Arial"/>
                <a:cs typeface="Arial"/>
              </a:rPr>
              <a:t>en</a:t>
            </a:r>
            <a:r>
              <a:rPr dirty="0" sz="2000" spc="-60" b="1">
                <a:solidFill>
                  <a:srgbClr val="212121"/>
                </a:solidFill>
                <a:latin typeface="Arial"/>
                <a:cs typeface="Arial"/>
              </a:rPr>
              <a:t>t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Roboto Bk"/>
              <a:cs typeface="Roboto Bk"/>
            </a:endParaRPr>
          </a:p>
          <a:p>
            <a:pPr marL="565785" indent="-4197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65785" algn="l"/>
                <a:tab pos="566420" algn="l"/>
              </a:tabLst>
            </a:pP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A: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(Fiísľ_name(chaí),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Lasľ_name(chaí),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Daľe_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f_Biíľh(daľe))</a:t>
            </a:r>
            <a:endParaRPr sz="2000">
              <a:latin typeface="Roboto Bk"/>
              <a:cs typeface="Roboto Bk"/>
            </a:endParaRPr>
          </a:p>
          <a:p>
            <a:pPr marL="565785" indent="-419734">
              <a:lnSpc>
                <a:spcPct val="100000"/>
              </a:lnSpc>
              <a:buFont typeface="Arial MT"/>
              <a:buChar char="•"/>
              <a:tabLst>
                <a:tab pos="565785" algn="l"/>
                <a:tab pos="566420" algn="l"/>
              </a:tabLst>
            </a:pPr>
            <a:r>
              <a:rPr dirty="0" sz="2000" spc="-220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(FName(chaí)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LName(chaí)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DOB(daľe))</a:t>
            </a:r>
            <a:endParaRPr sz="20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tabLst>
                <a:tab pos="565785" algn="l"/>
              </a:tabLst>
            </a:pPr>
            <a:r>
              <a:rPr dirty="0" sz="2000" spc="254">
                <a:solidFill>
                  <a:srgbClr val="1C6FA9"/>
                </a:solidFill>
                <a:latin typeface="Segoe UI Symbol"/>
                <a:cs typeface="Segoe UI Symbol"/>
              </a:rPr>
              <a:t>✔</a:t>
            </a:r>
            <a:r>
              <a:rPr dirty="0" sz="2000" spc="254">
                <a:solidFill>
                  <a:srgbClr val="1C6FA9"/>
                </a:solidFill>
                <a:latin typeface="Segoe UI Symbol"/>
                <a:cs typeface="Segoe UI Symbol"/>
              </a:rPr>
              <a:t>	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(C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mpaľible</a:t>
            </a:r>
            <a:r>
              <a:rPr dirty="0" sz="2000" spc="-80" b="1">
                <a:solidFill>
                  <a:srgbClr val="1C6FA9"/>
                </a:solidFill>
                <a:latin typeface="Roboto Bk"/>
                <a:cs typeface="Roboto Bk"/>
              </a:rPr>
              <a:t>)</a:t>
            </a:r>
            <a:r>
              <a:rPr dirty="0" sz="2000" spc="-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90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190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3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sam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daľ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ľype.</a:t>
            </a:r>
            <a:endParaRPr sz="2000">
              <a:latin typeface="Roboto Bk"/>
              <a:cs typeface="Roboto Bk"/>
            </a:endParaRPr>
          </a:p>
          <a:p>
            <a:pPr marL="565785" indent="-419734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65785" algn="l"/>
                <a:tab pos="566420" algn="l"/>
              </a:tabLst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eís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eís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nI</a:t>
            </a:r>
            <a:r>
              <a:rPr dirty="0" sz="2000" spc="-280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Add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ess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y)</a:t>
            </a:r>
            <a:endParaRPr sz="2000">
              <a:latin typeface="Roboto Bk"/>
              <a:cs typeface="Roboto Bk"/>
            </a:endParaRPr>
          </a:p>
          <a:p>
            <a:pPr marL="565785" indent="-419734">
              <a:lnSpc>
                <a:spcPct val="100000"/>
              </a:lnSpc>
              <a:buFont typeface="Arial MT"/>
              <a:buChar char="•"/>
              <a:tabLst>
                <a:tab pos="565785" algn="l"/>
                <a:tab pos="566420" algn="l"/>
              </a:tabLst>
            </a:pP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Pí</a:t>
            </a:r>
            <a:r>
              <a:rPr dirty="0" cap="small" sz="2000" spc="-9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fess</a:t>
            </a:r>
            <a:r>
              <a:rPr dirty="0" cap="small" sz="2000" spc="-9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(Pí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fess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íID,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Name,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OﬃceAddíess,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Salaíy)</a:t>
            </a:r>
            <a:endParaRPr sz="2000">
              <a:latin typeface="Roboto Bk"/>
              <a:cs typeface="Roboto Bk"/>
            </a:endParaRPr>
          </a:p>
          <a:p>
            <a:pPr marL="565785" indent="-419734">
              <a:lnSpc>
                <a:spcPct val="100000"/>
              </a:lnSpc>
              <a:buFont typeface="Arial MT"/>
              <a:buChar char="•"/>
              <a:tabLst>
                <a:tab pos="565785" algn="l"/>
                <a:tab pos="566420" algn="l"/>
              </a:tabLst>
            </a:pPr>
            <a:r>
              <a:rPr dirty="0" sz="2000" spc="-85" b="1">
                <a:solidFill>
                  <a:srgbClr val="B84742"/>
                </a:solidFill>
                <a:latin typeface="Roboto Bk"/>
                <a:cs typeface="Roboto Bk"/>
              </a:rPr>
              <a:t>(N</a:t>
            </a:r>
            <a:r>
              <a:rPr dirty="0" cap="small" sz="2000" spc="-85" b="1">
                <a:solidFill>
                  <a:srgbClr val="B84742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B84742"/>
                </a:solidFill>
                <a:latin typeface="Roboto Bk"/>
                <a:cs typeface="Roboto Bk"/>
              </a:rPr>
              <a:t>ľ</a:t>
            </a:r>
            <a:r>
              <a:rPr dirty="0" sz="2000" spc="-40" b="1">
                <a:solidFill>
                  <a:srgbClr val="B84742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B84742"/>
                </a:solidFill>
                <a:latin typeface="Roboto Bk"/>
                <a:cs typeface="Roboto Bk"/>
              </a:rPr>
              <a:t>c</a:t>
            </a:r>
            <a:r>
              <a:rPr dirty="0" cap="small" sz="2000" spc="-110" b="1">
                <a:solidFill>
                  <a:srgbClr val="B84742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B84742"/>
                </a:solidFill>
                <a:latin typeface="Roboto Bk"/>
                <a:cs typeface="Roboto Bk"/>
              </a:rPr>
              <a:t>mpaľible)</a:t>
            </a:r>
            <a:r>
              <a:rPr dirty="0" sz="2000" spc="10" b="1">
                <a:solidFill>
                  <a:srgbClr val="B84742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ľables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have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4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buľ</a:t>
            </a:r>
            <a:r>
              <a:rPr dirty="0" sz="2000" spc="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Arial"/>
                <a:cs typeface="Arial"/>
              </a:rPr>
              <a:t>f</a:t>
            </a:r>
            <a:r>
              <a:rPr dirty="0" cap="small" sz="2000" spc="-85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Arial"/>
                <a:cs typeface="Arial"/>
              </a:rPr>
              <a:t>íth</a:t>
            </a:r>
            <a:r>
              <a:rPr dirty="0" sz="2000" spc="-9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Arial"/>
                <a:cs typeface="Arial"/>
              </a:rPr>
              <a:t>attíibutes</a:t>
            </a:r>
            <a:r>
              <a:rPr dirty="0" sz="2000" spc="-9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Arial"/>
                <a:cs typeface="Arial"/>
              </a:rPr>
              <a:t>datatype</a:t>
            </a:r>
            <a:r>
              <a:rPr dirty="0" sz="2000" spc="-9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dirty="0" sz="2000" spc="-9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Arial"/>
                <a:cs typeface="Arial"/>
              </a:rPr>
              <a:t>diffeíent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561853" y="5697822"/>
            <a:ext cx="70262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165" indent="-4191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31165" algn="l"/>
                <a:tab pos="431800" algn="l"/>
              </a:tabLst>
            </a:pP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(C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mpaľible)</a:t>
            </a:r>
            <a:r>
              <a:rPr dirty="0" sz="2000" spc="-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ľables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have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2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same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daľa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ľype.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0348" y="5104423"/>
            <a:ext cx="2712085" cy="57912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43510" rIns="0" bIns="0" rtlCol="0" vert="horz">
            <a:spAutoFit/>
          </a:bodyPr>
          <a:lstStyle/>
          <a:p>
            <a:pPr marL="85725">
              <a:lnSpc>
                <a:spcPts val="3429"/>
              </a:lnSpc>
              <a:spcBef>
                <a:spcPts val="1130"/>
              </a:spcBef>
            </a:pPr>
            <a:r>
              <a:rPr dirty="0" baseline="15625" sz="4800" spc="-352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5625" sz="4800" spc="-97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-16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600" spc="-50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6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00" i="1">
                <a:solidFill>
                  <a:srgbClr val="212121"/>
                </a:solidFill>
                <a:latin typeface="Roboto"/>
                <a:cs typeface="Roboto"/>
              </a:rPr>
              <a:t>Add</a:t>
            </a:r>
            <a:r>
              <a:rPr dirty="0" sz="1600" spc="-65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600" spc="-130" i="1">
                <a:solidFill>
                  <a:srgbClr val="212121"/>
                </a:solidFill>
                <a:latin typeface="Roboto"/>
                <a:cs typeface="Roboto"/>
              </a:rPr>
              <a:t>es</a:t>
            </a:r>
            <a:r>
              <a:rPr dirty="0" sz="1600" spc="-125" i="1">
                <a:solidFill>
                  <a:srgbClr val="212121"/>
                </a:solidFill>
                <a:latin typeface="Roboto"/>
                <a:cs typeface="Roboto"/>
              </a:rPr>
              <a:t>s</a:t>
            </a:r>
            <a:r>
              <a:rPr dirty="0" sz="1600" spc="1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42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baseline="25000" sz="3000" spc="-262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baseline="25000" sz="3000" spc="-97" b="1">
                <a:solidFill>
                  <a:srgbClr val="212121"/>
                </a:solidFill>
                <a:latin typeface="Roboto Bk"/>
                <a:cs typeface="Roboto Bk"/>
              </a:rPr>
              <a:t>eís</a:t>
            </a:r>
            <a:r>
              <a:rPr dirty="0" cap="small" baseline="25000" sz="30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baseline="25000" sz="3000" spc="-179" b="1">
                <a:solidFill>
                  <a:srgbClr val="212121"/>
                </a:solidFill>
                <a:latin typeface="Roboto Bk"/>
                <a:cs typeface="Roboto Bk"/>
              </a:rPr>
              <a:t>n)</a:t>
            </a:r>
            <a:endParaRPr baseline="25000" sz="3000">
              <a:latin typeface="Roboto Bk"/>
              <a:cs typeface="Roboto B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27339" y="5104423"/>
            <a:ext cx="3469004" cy="57912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43510" rIns="0" bIns="0" rtlCol="0" vert="horz">
            <a:spAutoFit/>
          </a:bodyPr>
          <a:lstStyle/>
          <a:p>
            <a:pPr marL="85725">
              <a:lnSpc>
                <a:spcPts val="3429"/>
              </a:lnSpc>
              <a:spcBef>
                <a:spcPts val="1130"/>
              </a:spcBef>
            </a:pPr>
            <a:r>
              <a:rPr dirty="0" baseline="15625" sz="4800" spc="-352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5625" sz="4800" spc="-97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-16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600" spc="-50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6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35" i="1">
                <a:solidFill>
                  <a:srgbClr val="212121"/>
                </a:solidFill>
                <a:latin typeface="Roboto"/>
                <a:cs typeface="Roboto"/>
              </a:rPr>
              <a:t>OﬃceAdd</a:t>
            </a:r>
            <a:r>
              <a:rPr dirty="0" sz="1600" spc="-70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600" spc="-130" i="1">
                <a:solidFill>
                  <a:srgbClr val="212121"/>
                </a:solidFill>
                <a:latin typeface="Roboto"/>
                <a:cs typeface="Roboto"/>
              </a:rPr>
              <a:t>es</a:t>
            </a:r>
            <a:r>
              <a:rPr dirty="0" sz="1600" spc="-125" i="1">
                <a:solidFill>
                  <a:srgbClr val="212121"/>
                </a:solidFill>
                <a:latin typeface="Roboto"/>
                <a:cs typeface="Roboto"/>
              </a:rPr>
              <a:t>s</a:t>
            </a:r>
            <a:r>
              <a:rPr dirty="0" sz="1600" spc="14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5000" sz="3000" spc="-135" b="1">
                <a:solidFill>
                  <a:srgbClr val="212121"/>
                </a:solidFill>
                <a:latin typeface="Roboto Bk"/>
                <a:cs typeface="Roboto Bk"/>
              </a:rPr>
              <a:t>(P</a:t>
            </a:r>
            <a:r>
              <a:rPr dirty="0" baseline="25000" sz="3000" spc="-104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baseline="25000" sz="30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baseline="25000" sz="3000" spc="-16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baseline="25000" sz="3000" spc="-172" b="1">
                <a:solidFill>
                  <a:srgbClr val="212121"/>
                </a:solidFill>
                <a:latin typeface="Roboto Bk"/>
                <a:cs typeface="Roboto Bk"/>
              </a:rPr>
              <a:t>ess</a:t>
            </a:r>
            <a:r>
              <a:rPr dirty="0" cap="small" baseline="25000" sz="30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baseline="25000" sz="3000" spc="-37" b="1">
                <a:solidFill>
                  <a:srgbClr val="212121"/>
                </a:solidFill>
                <a:latin typeface="Roboto Bk"/>
                <a:cs typeface="Roboto Bk"/>
              </a:rPr>
              <a:t>í)</a:t>
            </a:r>
            <a:endParaRPr baseline="25000" sz="30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5692" y="5134904"/>
            <a:ext cx="379730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111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45"/>
              </a:spcBef>
            </a:pPr>
            <a:r>
              <a:rPr dirty="0" sz="2800" spc="-365" b="1">
                <a:solidFill>
                  <a:srgbClr val="212121"/>
                </a:solidFill>
                <a:latin typeface="Roboto Bk"/>
                <a:cs typeface="Roboto Bk"/>
              </a:rPr>
              <a:t>&amp;</a:t>
            </a:r>
            <a:endParaRPr sz="28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756967"/>
            <a:ext cx="11774170" cy="234505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Symb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15" b="1">
                <a:solidFill>
                  <a:srgbClr val="212121"/>
                </a:solidFill>
                <a:latin typeface="Roboto Bk"/>
                <a:cs typeface="Roboto Bk"/>
              </a:rPr>
              <a:t>U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  <a:tab pos="3357245" algn="l"/>
                <a:tab pos="3668395" algn="l"/>
                <a:tab pos="5537200" algn="l"/>
                <a:tab pos="6028690" algn="l"/>
                <a:tab pos="7281545" algn="l"/>
                <a:tab pos="7590790" algn="l"/>
              </a:tabLst>
            </a:pP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4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ľaľi</a:t>
            </a:r>
            <a:r>
              <a:rPr dirty="0" cap="small" sz="24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r>
              <a:rPr dirty="0" sz="24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i="1">
                <a:solidFill>
                  <a:srgbClr val="212121"/>
                </a:solidFill>
                <a:latin typeface="Roboto"/>
                <a:cs typeface="Roboto"/>
              </a:rPr>
              <a:t>Relaīion-1</a:t>
            </a:r>
            <a:r>
              <a:rPr dirty="0" sz="24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60" i="1">
                <a:solidFill>
                  <a:srgbClr val="212121"/>
                </a:solidFill>
                <a:latin typeface="Roboto"/>
                <a:cs typeface="Roboto"/>
              </a:rPr>
              <a:t>(R1)	</a:t>
            </a:r>
            <a:r>
              <a:rPr dirty="0" sz="2400" spc="-315" b="1">
                <a:solidFill>
                  <a:srgbClr val="212121"/>
                </a:solidFill>
                <a:latin typeface="Roboto Bk"/>
                <a:cs typeface="Roboto Bk"/>
              </a:rPr>
              <a:t>U	</a:t>
            </a:r>
            <a:r>
              <a:rPr dirty="0" sz="2400" spc="-190" i="1">
                <a:solidFill>
                  <a:srgbClr val="212121"/>
                </a:solidFill>
                <a:latin typeface="Roboto"/>
                <a:cs typeface="Roboto"/>
              </a:rPr>
              <a:t>Relaīion-2</a:t>
            </a:r>
            <a:r>
              <a:rPr dirty="0" sz="2400" spc="-5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60" i="1">
                <a:solidFill>
                  <a:srgbClr val="212121"/>
                </a:solidFill>
                <a:latin typeface="Roboto"/>
                <a:cs typeface="Roboto"/>
              </a:rPr>
              <a:t>(R2)	</a:t>
            </a:r>
            <a:r>
              <a:rPr dirty="0" sz="2400" spc="-415" b="1">
                <a:solidFill>
                  <a:srgbClr val="575757"/>
                </a:solidFill>
                <a:latin typeface="Arial"/>
                <a:cs typeface="Arial"/>
              </a:rPr>
              <a:t>OR	</a:t>
            </a:r>
            <a:r>
              <a:rPr dirty="0" sz="2400" spc="-195" i="1">
                <a:solidFill>
                  <a:srgbClr val="212121"/>
                </a:solidFill>
                <a:latin typeface="Roboto"/>
                <a:cs typeface="Roboto"/>
              </a:rPr>
              <a:t>Algebía-1	</a:t>
            </a:r>
            <a:r>
              <a:rPr dirty="0" sz="2400" spc="-315" b="1">
                <a:solidFill>
                  <a:srgbClr val="212121"/>
                </a:solidFill>
                <a:latin typeface="Roboto Bk"/>
                <a:cs typeface="Roboto Bk"/>
              </a:rPr>
              <a:t>U	</a:t>
            </a:r>
            <a:r>
              <a:rPr dirty="0" sz="2400" spc="-195" i="1">
                <a:solidFill>
                  <a:srgbClr val="212121"/>
                </a:solidFill>
                <a:latin typeface="Roboto"/>
                <a:cs typeface="Roboto"/>
              </a:rPr>
              <a:t>Algebía-2</a:t>
            </a:r>
            <a:endParaRPr sz="2400">
              <a:latin typeface="Roboto"/>
              <a:cs typeface="Roboto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Opeíaľi</a:t>
            </a:r>
            <a:r>
              <a:rPr dirty="0" cap="small" sz="24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endParaRPr sz="2400">
              <a:latin typeface="Roboto Bk"/>
              <a:cs typeface="Roboto Bk"/>
            </a:endParaRPr>
          </a:p>
          <a:p>
            <a:pPr lvl="1" marL="852805" marR="5080" indent="-377825">
              <a:lnSpc>
                <a:spcPts val="2160"/>
              </a:lnSpc>
              <a:spcBef>
                <a:spcPts val="54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Iľ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displays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ľuples/íec</a:t>
            </a:r>
            <a:r>
              <a:rPr dirty="0" cap="small" sz="2000" spc="-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íds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nging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ﬁísľ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 íelaľi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(lefľ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n)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í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sec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nd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(íighľ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n)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cap="small" sz="2000" spc="-9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ľh.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2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Iľ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als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eliminaľes</a:t>
            </a:r>
            <a:r>
              <a:rPr dirty="0" sz="2000" spc="-3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duplicaľe</a:t>
            </a:r>
            <a:r>
              <a:rPr dirty="0" sz="2000" spc="-3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1C6FA9"/>
                </a:solidFill>
                <a:latin typeface="Roboto Bk"/>
                <a:cs typeface="Roboto Bk"/>
              </a:rPr>
              <a:t>ľuples</a:t>
            </a:r>
            <a:r>
              <a:rPr dirty="0" sz="2000" spc="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(ľuples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píesenľ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cap="small" sz="2000" spc="-9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ns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appeaí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nce).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262064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50">
                <a:solidFill>
                  <a:srgbClr val="363636"/>
                </a:solidFill>
                <a:latin typeface="Arial"/>
                <a:cs typeface="Arial"/>
              </a:rPr>
              <a:t>Uni</a:t>
            </a:r>
            <a:r>
              <a:rPr dirty="0" cap="small" sz="3400" spc="-42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75">
                <a:solidFill>
                  <a:srgbClr val="363636"/>
                </a:solidFill>
                <a:latin typeface="Arial"/>
                <a:cs typeface="Arial"/>
              </a:rPr>
              <a:t>í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303" y="3651368"/>
          <a:ext cx="1843405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/>
                <a:gridCol w="708025"/>
              </a:tblGrid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dirty="0" sz="1800" spc="-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8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88348" y="3516310"/>
            <a:ext cx="6132195" cy="41275"/>
            <a:chOff x="488348" y="3516310"/>
            <a:chExt cx="6132195" cy="41275"/>
          </a:xfrm>
        </p:grpSpPr>
        <p:sp>
          <p:nvSpPr>
            <p:cNvPr id="7" name="object 7"/>
            <p:cNvSpPr/>
            <p:nvPr/>
          </p:nvSpPr>
          <p:spPr>
            <a:xfrm>
              <a:off x="499778" y="3523295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9778" y="3528927"/>
              <a:ext cx="6109335" cy="6985"/>
            </a:xfrm>
            <a:custGeom>
              <a:avLst/>
              <a:gdLst/>
              <a:ahLst/>
              <a:cxnLst/>
              <a:rect l="l" t="t" r="r" b="b"/>
              <a:pathLst>
                <a:path w="6109334" h="6985">
                  <a:moveTo>
                    <a:pt x="0" y="0"/>
                  </a:moveTo>
                  <a:lnTo>
                    <a:pt x="6109334" y="0"/>
                  </a:lnTo>
                </a:path>
                <a:path w="6109334" h="6985">
                  <a:moveTo>
                    <a:pt x="0" y="6819"/>
                  </a:moveTo>
                  <a:lnTo>
                    <a:pt x="610933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9778" y="3545938"/>
              <a:ext cx="6109335" cy="0"/>
            </a:xfrm>
            <a:custGeom>
              <a:avLst/>
              <a:gdLst/>
              <a:ahLst/>
              <a:cxnLst/>
              <a:rect l="l" t="t" r="r" b="b"/>
              <a:pathLst>
                <a:path w="6109334" h="0">
                  <a:moveTo>
                    <a:pt x="0" y="0"/>
                  </a:moveTo>
                  <a:lnTo>
                    <a:pt x="610933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14066" y="3133889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4515" y="3133889"/>
            <a:ext cx="514604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Uni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me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17506" y="3513060"/>
            <a:ext cx="3617595" cy="41275"/>
            <a:chOff x="8117506" y="3513060"/>
            <a:chExt cx="3617595" cy="41275"/>
          </a:xfrm>
        </p:grpSpPr>
        <p:sp>
          <p:nvSpPr>
            <p:cNvPr id="13" name="object 13"/>
            <p:cNvSpPr/>
            <p:nvPr/>
          </p:nvSpPr>
          <p:spPr>
            <a:xfrm>
              <a:off x="8128936" y="3518775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1023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28936" y="3530038"/>
              <a:ext cx="3594735" cy="0"/>
            </a:xfrm>
            <a:custGeom>
              <a:avLst/>
              <a:gdLst/>
              <a:ahLst/>
              <a:cxnLst/>
              <a:rect l="l" t="t" r="r" b="b"/>
              <a:pathLst>
                <a:path w="3594734" h="0">
                  <a:moveTo>
                    <a:pt x="0" y="0"/>
                  </a:moveTo>
                  <a:lnTo>
                    <a:pt x="3594735" y="0"/>
                  </a:lnTo>
                </a:path>
              </a:pathLst>
            </a:custGeom>
            <a:ln w="11023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28936" y="3542726"/>
              <a:ext cx="3594735" cy="0"/>
            </a:xfrm>
            <a:custGeom>
              <a:avLst/>
              <a:gdLst/>
              <a:ahLst/>
              <a:cxnLst/>
              <a:rect l="l" t="t" r="r" b="b"/>
              <a:pathLst>
                <a:path w="3594734" h="0">
                  <a:moveTo>
                    <a:pt x="0" y="0"/>
                  </a:moveTo>
                  <a:lnTo>
                    <a:pt x="359473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143223" y="3128061"/>
            <a:ext cx="1010285" cy="39116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699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37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53252" y="3128061"/>
            <a:ext cx="2767330" cy="396875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meí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305" b="1">
                <a:solidFill>
                  <a:srgbClr val="212121"/>
                </a:solidFill>
                <a:latin typeface="Arial"/>
                <a:cs typeface="Arial"/>
              </a:rPr>
              <a:t>U</a:t>
            </a: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ee)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33712" y="4010231"/>
            <a:ext cx="1847850" cy="2014220"/>
            <a:chOff x="8133712" y="4010231"/>
            <a:chExt cx="1847850" cy="2014220"/>
          </a:xfrm>
        </p:grpSpPr>
        <p:sp>
          <p:nvSpPr>
            <p:cNvPr id="19" name="object 19"/>
            <p:cNvSpPr/>
            <p:nvPr/>
          </p:nvSpPr>
          <p:spPr>
            <a:xfrm>
              <a:off x="8143224" y="4014994"/>
              <a:ext cx="1828800" cy="2004695"/>
            </a:xfrm>
            <a:custGeom>
              <a:avLst/>
              <a:gdLst/>
              <a:ahLst/>
              <a:cxnLst/>
              <a:rect l="l" t="t" r="r" b="b"/>
              <a:pathLst>
                <a:path w="1828800" h="2004695">
                  <a:moveTo>
                    <a:pt x="0" y="0"/>
                  </a:moveTo>
                  <a:lnTo>
                    <a:pt x="0" y="2004154"/>
                  </a:lnTo>
                </a:path>
                <a:path w="1828800" h="2004695">
                  <a:moveTo>
                    <a:pt x="1828799" y="0"/>
                  </a:moveTo>
                  <a:lnTo>
                    <a:pt x="1828799" y="200415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138474" y="5665644"/>
              <a:ext cx="1838325" cy="0"/>
            </a:xfrm>
            <a:custGeom>
              <a:avLst/>
              <a:gdLst/>
              <a:ahLst/>
              <a:cxnLst/>
              <a:rect l="l" t="t" r="r" b="b"/>
              <a:pathLst>
                <a:path w="1838325" h="0">
                  <a:moveTo>
                    <a:pt x="0" y="0"/>
                  </a:moveTo>
                  <a:lnTo>
                    <a:pt x="1838299" y="0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143223" y="4022537"/>
            <a:ext cx="1828800" cy="408940"/>
          </a:xfrm>
          <a:prstGeom prst="rect">
            <a:avLst/>
          </a:prstGeom>
          <a:solidFill>
            <a:srgbClr val="E7E7E7"/>
          </a:solidFill>
          <a:ln w="9524">
            <a:solidFill>
              <a:srgbClr val="7F7F7F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445"/>
              </a:spcBef>
            </a:pPr>
            <a:r>
              <a:rPr dirty="0" sz="1800" spc="-195" b="1">
                <a:solidFill>
                  <a:srgbClr val="212121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43223" y="4431219"/>
            <a:ext cx="1828800" cy="411480"/>
          </a:xfrm>
          <a:prstGeom prst="rect">
            <a:avLst/>
          </a:prstGeom>
          <a:solidFill>
            <a:srgbClr val="FFFFFF"/>
          </a:solidFill>
          <a:ln w="9524">
            <a:solidFill>
              <a:srgbClr val="7F7F7F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25"/>
              </a:spcBef>
            </a:pPr>
            <a:r>
              <a:rPr dirty="0" sz="1800" spc="-155" b="1">
                <a:solidFill>
                  <a:srgbClr val="212121"/>
                </a:solidFill>
                <a:latin typeface="Roboto Bk"/>
                <a:cs typeface="Roboto Bk"/>
              </a:rPr>
              <a:t>Man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43223" y="4842694"/>
            <a:ext cx="1828800" cy="411480"/>
          </a:xfrm>
          <a:prstGeom prst="rect">
            <a:avLst/>
          </a:prstGeom>
          <a:solidFill>
            <a:srgbClr val="FFFFFF"/>
          </a:solidFill>
          <a:ln w="9524">
            <a:solidFill>
              <a:srgbClr val="7F7F7F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25"/>
              </a:spcBef>
            </a:pP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Meeľ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43223" y="5254169"/>
            <a:ext cx="1828800" cy="411480"/>
          </a:xfrm>
          <a:prstGeom prst="rect">
            <a:avLst/>
          </a:prstGeom>
          <a:solidFill>
            <a:srgbClr val="FFFFFF"/>
          </a:solidFill>
          <a:ln w="9524">
            <a:solidFill>
              <a:srgbClr val="7F7F7F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25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Raju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47986" y="5670406"/>
            <a:ext cx="1819275" cy="3492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413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90"/>
              </a:spcBef>
            </a:pP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Suíesh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43223" y="3656130"/>
            <a:ext cx="914400" cy="367030"/>
          </a:xfrm>
          <a:prstGeom prst="rect">
            <a:avLst/>
          </a:prstGeom>
          <a:solidFill>
            <a:srgbClr val="C7C7C7"/>
          </a:solidFill>
          <a:ln w="9524">
            <a:solidFill>
              <a:srgbClr val="7F7F7F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85"/>
              </a:spcBef>
            </a:pPr>
            <a:r>
              <a:rPr dirty="0" sz="1800" spc="-180" b="1">
                <a:solidFill>
                  <a:srgbClr val="212121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191657" y="3647956"/>
          <a:ext cx="1843405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/>
                <a:gridCol w="706119"/>
              </a:tblGrid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7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211514" y="6401734"/>
            <a:ext cx="11458575" cy="41275"/>
            <a:chOff x="211514" y="6401734"/>
            <a:chExt cx="11458575" cy="41275"/>
          </a:xfrm>
        </p:grpSpPr>
        <p:sp>
          <p:nvSpPr>
            <p:cNvPr id="29" name="object 29"/>
            <p:cNvSpPr/>
            <p:nvPr/>
          </p:nvSpPr>
          <p:spPr>
            <a:xfrm>
              <a:off x="211514" y="6408554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11514" y="6414185"/>
              <a:ext cx="11458575" cy="6985"/>
            </a:xfrm>
            <a:custGeom>
              <a:avLst/>
              <a:gdLst/>
              <a:ahLst/>
              <a:cxnLst/>
              <a:rect l="l" t="t" r="r" b="b"/>
              <a:pathLst>
                <a:path w="11458575" h="6985">
                  <a:moveTo>
                    <a:pt x="0" y="0"/>
                  </a:moveTo>
                  <a:lnTo>
                    <a:pt x="11458575" y="0"/>
                  </a:lnTo>
                </a:path>
                <a:path w="11458575" h="6985">
                  <a:moveTo>
                    <a:pt x="0" y="6819"/>
                  </a:moveTo>
                  <a:lnTo>
                    <a:pt x="11458575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1514" y="6431197"/>
              <a:ext cx="11458575" cy="0"/>
            </a:xfrm>
            <a:custGeom>
              <a:avLst/>
              <a:gdLst/>
              <a:ahLst/>
              <a:cxnLst/>
              <a:rect l="l" t="t" r="r" b="b"/>
              <a:pathLst>
                <a:path w="11458575" h="0">
                  <a:moveTo>
                    <a:pt x="0" y="0"/>
                  </a:moveTo>
                  <a:lnTo>
                    <a:pt x="1145857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25801" y="6019148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165" b="1">
                <a:solidFill>
                  <a:srgbClr val="FFFFFF"/>
                </a:solidFill>
                <a:latin typeface="Arial"/>
                <a:cs typeface="Arial"/>
              </a:rPr>
              <a:t>Exeícise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  <p:sp>
        <p:nvSpPr>
          <p:cNvPr id="33" name="object 33"/>
          <p:cNvSpPr txBox="1"/>
          <p:nvPr/>
        </p:nvSpPr>
        <p:spPr>
          <a:xfrm>
            <a:off x="1326251" y="6019148"/>
            <a:ext cx="1047686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any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dif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enc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uľpu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swa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Uni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pe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ee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spc="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305" b="1">
                <a:solidFill>
                  <a:srgbClr val="212121"/>
                </a:solidFill>
                <a:latin typeface="Arial"/>
                <a:cs typeface="Arial"/>
              </a:rPr>
              <a:t>U</a:t>
            </a: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meí).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756967"/>
            <a:ext cx="8814435" cy="207073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Symb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b="1">
                <a:solidFill>
                  <a:srgbClr val="212121"/>
                </a:solidFill>
                <a:latin typeface="Arial"/>
                <a:cs typeface="Arial"/>
              </a:rPr>
              <a:t>∩</a:t>
            </a:r>
            <a:endParaRPr sz="24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  <a:tab pos="3357245" algn="l"/>
                <a:tab pos="3717290" algn="l"/>
                <a:tab pos="5586730" algn="l"/>
                <a:tab pos="6077585" algn="l"/>
                <a:tab pos="7330440" algn="l"/>
                <a:tab pos="7688580" algn="l"/>
              </a:tabLst>
            </a:pP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4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ľaľi</a:t>
            </a:r>
            <a:r>
              <a:rPr dirty="0" cap="small" sz="24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r>
              <a:rPr dirty="0" sz="24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i="1">
                <a:solidFill>
                  <a:srgbClr val="212121"/>
                </a:solidFill>
                <a:latin typeface="Roboto"/>
                <a:cs typeface="Roboto"/>
              </a:rPr>
              <a:t>Relaīion-1</a:t>
            </a:r>
            <a:r>
              <a:rPr dirty="0" sz="24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60" i="1">
                <a:solidFill>
                  <a:srgbClr val="212121"/>
                </a:solidFill>
                <a:latin typeface="Roboto"/>
                <a:cs typeface="Roboto"/>
              </a:rPr>
              <a:t>(R1)	</a:t>
            </a:r>
            <a:r>
              <a:rPr dirty="0" sz="2400" b="1">
                <a:solidFill>
                  <a:srgbClr val="212121"/>
                </a:solidFill>
                <a:latin typeface="Arial"/>
                <a:cs typeface="Arial"/>
              </a:rPr>
              <a:t>∩	</a:t>
            </a:r>
            <a:r>
              <a:rPr dirty="0" sz="2400" spc="-190" i="1">
                <a:solidFill>
                  <a:srgbClr val="212121"/>
                </a:solidFill>
                <a:latin typeface="Roboto"/>
                <a:cs typeface="Roboto"/>
              </a:rPr>
              <a:t>Relaīion-2</a:t>
            </a:r>
            <a:r>
              <a:rPr dirty="0" sz="2400" spc="-5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60" i="1">
                <a:solidFill>
                  <a:srgbClr val="212121"/>
                </a:solidFill>
                <a:latin typeface="Roboto"/>
                <a:cs typeface="Roboto"/>
              </a:rPr>
              <a:t>(R2)	</a:t>
            </a:r>
            <a:r>
              <a:rPr dirty="0" sz="2400" spc="-415" b="1">
                <a:solidFill>
                  <a:srgbClr val="575757"/>
                </a:solidFill>
                <a:latin typeface="Arial"/>
                <a:cs typeface="Arial"/>
              </a:rPr>
              <a:t>OR	</a:t>
            </a:r>
            <a:r>
              <a:rPr dirty="0" sz="2400" spc="-195" i="1">
                <a:solidFill>
                  <a:srgbClr val="212121"/>
                </a:solidFill>
                <a:latin typeface="Roboto"/>
                <a:cs typeface="Roboto"/>
              </a:rPr>
              <a:t>Algebía-1	</a:t>
            </a:r>
            <a:r>
              <a:rPr dirty="0" sz="2400" b="1">
                <a:solidFill>
                  <a:srgbClr val="212121"/>
                </a:solidFill>
                <a:latin typeface="Arial"/>
                <a:cs typeface="Arial"/>
              </a:rPr>
              <a:t>∩	</a:t>
            </a:r>
            <a:r>
              <a:rPr dirty="0" sz="2400" spc="-195" i="1">
                <a:solidFill>
                  <a:srgbClr val="212121"/>
                </a:solidFill>
                <a:latin typeface="Roboto"/>
                <a:cs typeface="Roboto"/>
              </a:rPr>
              <a:t>Algebía-2</a:t>
            </a:r>
            <a:endParaRPr sz="2400">
              <a:latin typeface="Roboto"/>
              <a:cs typeface="Roboto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Opeíaľi</a:t>
            </a:r>
            <a:r>
              <a:rPr dirty="0" cap="small" sz="24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displays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ľuples/íec</a:t>
            </a:r>
            <a:r>
              <a:rPr dirty="0" cap="small" sz="2000" spc="-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íds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nging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ľ</a:t>
            </a:r>
            <a:r>
              <a:rPr dirty="0" cap="small" sz="2000" spc="-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cap="small" sz="2000" spc="-9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ns.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04" b="1">
                <a:solidFill>
                  <a:srgbClr val="212121"/>
                </a:solidFill>
                <a:latin typeface="Roboto Bk"/>
                <a:cs typeface="Roboto Bk"/>
              </a:rPr>
              <a:t>OR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displays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ľuples/íec</a:t>
            </a:r>
            <a:r>
              <a:rPr dirty="0" cap="small" sz="2000" spc="-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íds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which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aíe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mm</a:t>
            </a:r>
            <a:r>
              <a:rPr dirty="0" cap="small" sz="20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fí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cap="small" sz="2000" spc="-9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ns.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549719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Inteísect</a:t>
            </a:r>
            <a:r>
              <a:rPr dirty="0" sz="3400" spc="-95">
                <a:solidFill>
                  <a:srgbClr val="363636"/>
                </a:solidFill>
                <a:latin typeface="Arial"/>
                <a:cs typeface="Arial"/>
              </a:rPr>
              <a:t>/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80">
                <a:solidFill>
                  <a:srgbClr val="363636"/>
                </a:solidFill>
                <a:latin typeface="Arial"/>
                <a:cs typeface="Arial"/>
              </a:rPr>
              <a:t>Inteísecti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75">
                <a:solidFill>
                  <a:srgbClr val="363636"/>
                </a:solidFill>
                <a:latin typeface="Arial"/>
                <a:cs typeface="Arial"/>
              </a:rPr>
              <a:t>í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303" y="3651368"/>
          <a:ext cx="1843405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/>
                <a:gridCol w="708025"/>
              </a:tblGrid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dirty="0" sz="1800" spc="-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8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88348" y="3516310"/>
            <a:ext cx="6726555" cy="41275"/>
            <a:chOff x="488348" y="3516310"/>
            <a:chExt cx="6726555" cy="41275"/>
          </a:xfrm>
        </p:grpSpPr>
        <p:sp>
          <p:nvSpPr>
            <p:cNvPr id="7" name="object 7"/>
            <p:cNvSpPr/>
            <p:nvPr/>
          </p:nvSpPr>
          <p:spPr>
            <a:xfrm>
              <a:off x="499778" y="3523295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9778" y="3528927"/>
              <a:ext cx="6703695" cy="6985"/>
            </a:xfrm>
            <a:custGeom>
              <a:avLst/>
              <a:gdLst/>
              <a:ahLst/>
              <a:cxnLst/>
              <a:rect l="l" t="t" r="r" b="b"/>
              <a:pathLst>
                <a:path w="6703695" h="6985">
                  <a:moveTo>
                    <a:pt x="0" y="0"/>
                  </a:moveTo>
                  <a:lnTo>
                    <a:pt x="6703694" y="0"/>
                  </a:lnTo>
                </a:path>
                <a:path w="6703695" h="6985">
                  <a:moveTo>
                    <a:pt x="0" y="6819"/>
                  </a:moveTo>
                  <a:lnTo>
                    <a:pt x="670369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9778" y="3545938"/>
              <a:ext cx="6703695" cy="0"/>
            </a:xfrm>
            <a:custGeom>
              <a:avLst/>
              <a:gdLst/>
              <a:ahLst/>
              <a:cxnLst/>
              <a:rect l="l" t="t" r="r" b="b"/>
              <a:pathLst>
                <a:path w="6703695" h="0">
                  <a:moveTo>
                    <a:pt x="0" y="0"/>
                  </a:moveTo>
                  <a:lnTo>
                    <a:pt x="670369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14066" y="3133889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4515" y="3133889"/>
            <a:ext cx="576516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Inľeísecľi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me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17506" y="3513060"/>
            <a:ext cx="3663315" cy="41275"/>
            <a:chOff x="8117506" y="3513060"/>
            <a:chExt cx="3663315" cy="41275"/>
          </a:xfrm>
        </p:grpSpPr>
        <p:sp>
          <p:nvSpPr>
            <p:cNvPr id="13" name="object 13"/>
            <p:cNvSpPr/>
            <p:nvPr/>
          </p:nvSpPr>
          <p:spPr>
            <a:xfrm>
              <a:off x="8128936" y="3518775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1023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28936" y="3530038"/>
              <a:ext cx="3640454" cy="0"/>
            </a:xfrm>
            <a:custGeom>
              <a:avLst/>
              <a:gdLst/>
              <a:ahLst/>
              <a:cxnLst/>
              <a:rect l="l" t="t" r="r" b="b"/>
              <a:pathLst>
                <a:path w="3640454" h="0">
                  <a:moveTo>
                    <a:pt x="0" y="0"/>
                  </a:moveTo>
                  <a:lnTo>
                    <a:pt x="3640454" y="0"/>
                  </a:lnTo>
                </a:path>
              </a:pathLst>
            </a:custGeom>
            <a:ln w="11023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28936" y="3542726"/>
              <a:ext cx="3640454" cy="0"/>
            </a:xfrm>
            <a:custGeom>
              <a:avLst/>
              <a:gdLst/>
              <a:ahLst/>
              <a:cxnLst/>
              <a:rect l="l" t="t" r="r" b="b"/>
              <a:pathLst>
                <a:path w="3640454" h="0">
                  <a:moveTo>
                    <a:pt x="0" y="0"/>
                  </a:moveTo>
                  <a:lnTo>
                    <a:pt x="364045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143223" y="3128061"/>
            <a:ext cx="1010285" cy="39116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699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37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53252" y="3128061"/>
            <a:ext cx="2805430" cy="396875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meí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b="1">
                <a:solidFill>
                  <a:srgbClr val="212121"/>
                </a:solidFill>
                <a:latin typeface="Arial"/>
                <a:cs typeface="Arial"/>
              </a:rPr>
              <a:t>∩</a:t>
            </a: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8138461" y="3651368"/>
          <a:ext cx="184340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36640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8681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191657" y="3647956"/>
          <a:ext cx="1843405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/>
                <a:gridCol w="706119"/>
              </a:tblGrid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7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280789" y="6360169"/>
            <a:ext cx="11184255" cy="41275"/>
            <a:chOff x="280789" y="6360169"/>
            <a:chExt cx="11184255" cy="41275"/>
          </a:xfrm>
        </p:grpSpPr>
        <p:sp>
          <p:nvSpPr>
            <p:cNvPr id="21" name="object 21"/>
            <p:cNvSpPr/>
            <p:nvPr/>
          </p:nvSpPr>
          <p:spPr>
            <a:xfrm>
              <a:off x="280789" y="6366989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0789" y="6372621"/>
              <a:ext cx="11184255" cy="6985"/>
            </a:xfrm>
            <a:custGeom>
              <a:avLst/>
              <a:gdLst/>
              <a:ahLst/>
              <a:cxnLst/>
              <a:rect l="l" t="t" r="r" b="b"/>
              <a:pathLst>
                <a:path w="11184255" h="6985">
                  <a:moveTo>
                    <a:pt x="0" y="0"/>
                  </a:moveTo>
                  <a:lnTo>
                    <a:pt x="11184254" y="0"/>
                  </a:lnTo>
                </a:path>
                <a:path w="11184255" h="6985">
                  <a:moveTo>
                    <a:pt x="0" y="6819"/>
                  </a:moveTo>
                  <a:lnTo>
                    <a:pt x="1118425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789" y="6389632"/>
              <a:ext cx="11184255" cy="0"/>
            </a:xfrm>
            <a:custGeom>
              <a:avLst/>
              <a:gdLst/>
              <a:ahLst/>
              <a:cxnLst/>
              <a:rect l="l" t="t" r="r" b="b"/>
              <a:pathLst>
                <a:path w="11184255" h="0">
                  <a:moveTo>
                    <a:pt x="0" y="0"/>
                  </a:moveTo>
                  <a:lnTo>
                    <a:pt x="1118425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95076" y="5977583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165" b="1">
                <a:solidFill>
                  <a:srgbClr val="FFFFFF"/>
                </a:solidFill>
                <a:latin typeface="Arial"/>
                <a:cs typeface="Arial"/>
              </a:rPr>
              <a:t>Exeícise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1101337" y="6632340"/>
            <a:ext cx="1797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5527" y="5977583"/>
            <a:ext cx="1022413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any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dif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enc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uľpu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swa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Inľeísecľi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n.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ee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spc="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b="1">
                <a:solidFill>
                  <a:srgbClr val="212121"/>
                </a:solidFill>
                <a:latin typeface="Arial"/>
                <a:cs typeface="Arial"/>
              </a:rPr>
              <a:t>∩</a:t>
            </a: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meí).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756967"/>
            <a:ext cx="11776075" cy="200723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Symb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−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  <a:tab pos="3357245" algn="l"/>
                <a:tab pos="3649345" algn="l"/>
                <a:tab pos="5518785" algn="l"/>
                <a:tab pos="6009640" algn="l"/>
                <a:tab pos="7262495" algn="l"/>
                <a:tab pos="7553325" algn="l"/>
              </a:tabLst>
            </a:pP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4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ľaľi</a:t>
            </a:r>
            <a:r>
              <a:rPr dirty="0" cap="small" sz="24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r>
              <a:rPr dirty="0" sz="24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i="1">
                <a:solidFill>
                  <a:srgbClr val="212121"/>
                </a:solidFill>
                <a:latin typeface="Roboto"/>
                <a:cs typeface="Roboto"/>
              </a:rPr>
              <a:t>Relaīion-1</a:t>
            </a:r>
            <a:r>
              <a:rPr dirty="0" sz="2400" spc="-3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60" i="1">
                <a:solidFill>
                  <a:srgbClr val="212121"/>
                </a:solidFill>
                <a:latin typeface="Roboto"/>
                <a:cs typeface="Roboto"/>
              </a:rPr>
              <a:t>(R1)	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−	</a:t>
            </a:r>
            <a:r>
              <a:rPr dirty="0" sz="2400" spc="-190" i="1">
                <a:solidFill>
                  <a:srgbClr val="212121"/>
                </a:solidFill>
                <a:latin typeface="Roboto"/>
                <a:cs typeface="Roboto"/>
              </a:rPr>
              <a:t>Relaīion-2</a:t>
            </a:r>
            <a:r>
              <a:rPr dirty="0" sz="2400" spc="-5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60" i="1">
                <a:solidFill>
                  <a:srgbClr val="212121"/>
                </a:solidFill>
                <a:latin typeface="Roboto"/>
                <a:cs typeface="Roboto"/>
              </a:rPr>
              <a:t>(R2)	</a:t>
            </a:r>
            <a:r>
              <a:rPr dirty="0" sz="2400" spc="-415" b="1">
                <a:solidFill>
                  <a:srgbClr val="575757"/>
                </a:solidFill>
                <a:latin typeface="Arial"/>
                <a:cs typeface="Arial"/>
              </a:rPr>
              <a:t>OR	</a:t>
            </a:r>
            <a:r>
              <a:rPr dirty="0" sz="2400" spc="-195" i="1">
                <a:solidFill>
                  <a:srgbClr val="212121"/>
                </a:solidFill>
                <a:latin typeface="Roboto"/>
                <a:cs typeface="Roboto"/>
              </a:rPr>
              <a:t>Algebía-1	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−	</a:t>
            </a:r>
            <a:r>
              <a:rPr dirty="0" sz="2400" spc="-195" i="1">
                <a:solidFill>
                  <a:srgbClr val="212121"/>
                </a:solidFill>
                <a:latin typeface="Roboto"/>
                <a:cs typeface="Roboto"/>
              </a:rPr>
              <a:t>Algebía-2</a:t>
            </a:r>
            <a:endParaRPr sz="2400">
              <a:latin typeface="Roboto"/>
              <a:cs typeface="Roboto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Opeíaľi</a:t>
            </a:r>
            <a:r>
              <a:rPr dirty="0" cap="small" sz="24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endParaRPr sz="2400">
              <a:latin typeface="Roboto Bk"/>
              <a:cs typeface="Roboto Bk"/>
            </a:endParaRPr>
          </a:p>
          <a:p>
            <a:pPr marL="852805" marR="5080" indent="-377825">
              <a:lnSpc>
                <a:spcPts val="2160"/>
              </a:lnSpc>
              <a:spcBef>
                <a:spcPts val="540"/>
              </a:spcBef>
              <a:tabLst>
                <a:tab pos="852169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ľuples/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ec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ngin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ﬁís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(lef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bu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sec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n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(íigh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n).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536511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Minus</a:t>
            </a:r>
            <a:r>
              <a:rPr dirty="0" sz="3400" spc="-120">
                <a:solidFill>
                  <a:srgbClr val="363636"/>
                </a:solidFill>
                <a:latin typeface="Arial"/>
                <a:cs typeface="Arial"/>
              </a:rPr>
              <a:t>/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15">
                <a:solidFill>
                  <a:srgbClr val="363636"/>
                </a:solidFill>
                <a:latin typeface="Arial"/>
                <a:cs typeface="Arial"/>
              </a:rPr>
              <a:t>Se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45">
                <a:solidFill>
                  <a:srgbClr val="363636"/>
                </a:solidFill>
                <a:latin typeface="Arial"/>
                <a:cs typeface="Arial"/>
              </a:rPr>
              <a:t>dif</a:t>
            </a:r>
            <a:r>
              <a:rPr dirty="0" sz="3400" spc="-15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6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325">
                <a:solidFill>
                  <a:srgbClr val="363636"/>
                </a:solidFill>
                <a:latin typeface="Arial"/>
                <a:cs typeface="Arial"/>
              </a:rPr>
              <a:t>enc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75">
                <a:solidFill>
                  <a:srgbClr val="363636"/>
                </a:solidFill>
                <a:latin typeface="Arial"/>
                <a:cs typeface="Arial"/>
              </a:rPr>
              <a:t>í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303" y="3651368"/>
          <a:ext cx="1843405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/>
                <a:gridCol w="708025"/>
              </a:tblGrid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dirty="0" sz="1800" spc="-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8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88348" y="3516310"/>
            <a:ext cx="6909434" cy="41275"/>
            <a:chOff x="488348" y="3516310"/>
            <a:chExt cx="6909434" cy="41275"/>
          </a:xfrm>
        </p:grpSpPr>
        <p:sp>
          <p:nvSpPr>
            <p:cNvPr id="7" name="object 7"/>
            <p:cNvSpPr/>
            <p:nvPr/>
          </p:nvSpPr>
          <p:spPr>
            <a:xfrm>
              <a:off x="499778" y="3523295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9778" y="3528927"/>
              <a:ext cx="6886575" cy="6985"/>
            </a:xfrm>
            <a:custGeom>
              <a:avLst/>
              <a:gdLst/>
              <a:ahLst/>
              <a:cxnLst/>
              <a:rect l="l" t="t" r="r" b="b"/>
              <a:pathLst>
                <a:path w="6886575" h="6985">
                  <a:moveTo>
                    <a:pt x="0" y="0"/>
                  </a:moveTo>
                  <a:lnTo>
                    <a:pt x="6886574" y="0"/>
                  </a:lnTo>
                </a:path>
                <a:path w="6886575" h="6985">
                  <a:moveTo>
                    <a:pt x="0" y="6819"/>
                  </a:moveTo>
                  <a:lnTo>
                    <a:pt x="688657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9778" y="3545938"/>
              <a:ext cx="6886575" cy="0"/>
            </a:xfrm>
            <a:custGeom>
              <a:avLst/>
              <a:gdLst/>
              <a:ahLst/>
              <a:cxnLst/>
              <a:rect l="l" t="t" r="r" b="b"/>
              <a:pathLst>
                <a:path w="6886575" h="0">
                  <a:moveTo>
                    <a:pt x="0" y="0"/>
                  </a:moveTo>
                  <a:lnTo>
                    <a:pt x="68865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14066" y="3133889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4515" y="3133889"/>
            <a:ext cx="597789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Se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dif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enc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me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17506" y="3513060"/>
            <a:ext cx="3663315" cy="41275"/>
            <a:chOff x="8117506" y="3513060"/>
            <a:chExt cx="3663315" cy="41275"/>
          </a:xfrm>
        </p:grpSpPr>
        <p:sp>
          <p:nvSpPr>
            <p:cNvPr id="13" name="object 13"/>
            <p:cNvSpPr/>
            <p:nvPr/>
          </p:nvSpPr>
          <p:spPr>
            <a:xfrm>
              <a:off x="8128936" y="3518775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90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1023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28936" y="3530038"/>
              <a:ext cx="3640454" cy="0"/>
            </a:xfrm>
            <a:custGeom>
              <a:avLst/>
              <a:gdLst/>
              <a:ahLst/>
              <a:cxnLst/>
              <a:rect l="l" t="t" r="r" b="b"/>
              <a:pathLst>
                <a:path w="3640454" h="0">
                  <a:moveTo>
                    <a:pt x="0" y="0"/>
                  </a:moveTo>
                  <a:lnTo>
                    <a:pt x="3640454" y="0"/>
                  </a:lnTo>
                </a:path>
              </a:pathLst>
            </a:custGeom>
            <a:ln w="11023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28936" y="3542726"/>
              <a:ext cx="3640454" cy="0"/>
            </a:xfrm>
            <a:custGeom>
              <a:avLst/>
              <a:gdLst/>
              <a:ahLst/>
              <a:cxnLst/>
              <a:rect l="l" t="t" r="r" b="b"/>
              <a:pathLst>
                <a:path w="3640454" h="0">
                  <a:moveTo>
                    <a:pt x="0" y="0"/>
                  </a:moveTo>
                  <a:lnTo>
                    <a:pt x="364045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143223" y="3128061"/>
            <a:ext cx="1010285" cy="39116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699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37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53252" y="3128061"/>
            <a:ext cx="2750185" cy="396875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meí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−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8138461" y="3651368"/>
          <a:ext cx="1843405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36640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8681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191657" y="3647956"/>
          <a:ext cx="1843405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/>
                <a:gridCol w="706119"/>
              </a:tblGrid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7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266930" y="6374024"/>
            <a:ext cx="11367135" cy="41275"/>
            <a:chOff x="266930" y="6374024"/>
            <a:chExt cx="11367135" cy="41275"/>
          </a:xfrm>
        </p:grpSpPr>
        <p:sp>
          <p:nvSpPr>
            <p:cNvPr id="21" name="object 21"/>
            <p:cNvSpPr/>
            <p:nvPr/>
          </p:nvSpPr>
          <p:spPr>
            <a:xfrm>
              <a:off x="266930" y="6380844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6930" y="6386476"/>
              <a:ext cx="11367135" cy="6985"/>
            </a:xfrm>
            <a:custGeom>
              <a:avLst/>
              <a:gdLst/>
              <a:ahLst/>
              <a:cxnLst/>
              <a:rect l="l" t="t" r="r" b="b"/>
              <a:pathLst>
                <a:path w="11367135" h="6985">
                  <a:moveTo>
                    <a:pt x="0" y="0"/>
                  </a:moveTo>
                  <a:lnTo>
                    <a:pt x="11367134" y="0"/>
                  </a:lnTo>
                </a:path>
                <a:path w="11367135" h="6985">
                  <a:moveTo>
                    <a:pt x="0" y="6819"/>
                  </a:moveTo>
                  <a:lnTo>
                    <a:pt x="1136713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66930" y="6403487"/>
              <a:ext cx="11367135" cy="0"/>
            </a:xfrm>
            <a:custGeom>
              <a:avLst/>
              <a:gdLst/>
              <a:ahLst/>
              <a:cxnLst/>
              <a:rect l="l" t="t" r="r" b="b"/>
              <a:pathLst>
                <a:path w="11367135" h="0">
                  <a:moveTo>
                    <a:pt x="0" y="0"/>
                  </a:moveTo>
                  <a:lnTo>
                    <a:pt x="1136713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81218" y="5991438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165" b="1">
                <a:solidFill>
                  <a:srgbClr val="FFFFFF"/>
                </a:solidFill>
                <a:latin typeface="Arial"/>
                <a:cs typeface="Arial"/>
              </a:rPr>
              <a:t>Exeícise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43</a:t>
            </a:fld>
          </a:p>
        </p:txBody>
      </p:sp>
      <p:sp>
        <p:nvSpPr>
          <p:cNvPr id="25" name="object 25"/>
          <p:cNvSpPr txBox="1"/>
          <p:nvPr/>
        </p:nvSpPr>
        <p:spPr>
          <a:xfrm>
            <a:off x="1381667" y="5991438"/>
            <a:ext cx="1043686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any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dif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enc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uľpu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swa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Se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dif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ence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ee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spc="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04" b="1">
                <a:solidFill>
                  <a:srgbClr val="212121"/>
                </a:solidFill>
                <a:latin typeface="Arial"/>
                <a:cs typeface="Arial"/>
              </a:rPr>
              <a:t>−</a:t>
            </a: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meí).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37070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50">
                <a:solidFill>
                  <a:srgbClr val="363636"/>
                </a:solidFill>
                <a:latin typeface="Arial"/>
                <a:cs typeface="Arial"/>
              </a:rPr>
              <a:t>Uni</a:t>
            </a:r>
            <a:r>
              <a:rPr dirty="0" cap="small" sz="3400" spc="-42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14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2053" y="1661430"/>
          <a:ext cx="226187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/>
                <a:gridCol w="695325"/>
                <a:gridCol w="162559"/>
                <a:gridCol w="963930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dirty="0" sz="1800" spc="-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01098" y="1526372"/>
            <a:ext cx="7458075" cy="41275"/>
            <a:chOff x="901098" y="1526372"/>
            <a:chExt cx="7458075" cy="41275"/>
          </a:xfrm>
        </p:grpSpPr>
        <p:sp>
          <p:nvSpPr>
            <p:cNvPr id="6" name="object 6"/>
            <p:cNvSpPr/>
            <p:nvPr/>
          </p:nvSpPr>
          <p:spPr>
            <a:xfrm>
              <a:off x="912528" y="1533357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89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2528" y="1538989"/>
              <a:ext cx="7435215" cy="6985"/>
            </a:xfrm>
            <a:custGeom>
              <a:avLst/>
              <a:gdLst/>
              <a:ahLst/>
              <a:cxnLst/>
              <a:rect l="l" t="t" r="r" b="b"/>
              <a:pathLst>
                <a:path w="7435215" h="6984">
                  <a:moveTo>
                    <a:pt x="0" y="0"/>
                  </a:moveTo>
                  <a:lnTo>
                    <a:pt x="7435215" y="0"/>
                  </a:lnTo>
                </a:path>
                <a:path w="7435215" h="6984">
                  <a:moveTo>
                    <a:pt x="0" y="6819"/>
                  </a:moveTo>
                  <a:lnTo>
                    <a:pt x="7435215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2528" y="1556000"/>
              <a:ext cx="7435215" cy="0"/>
            </a:xfrm>
            <a:custGeom>
              <a:avLst/>
              <a:gdLst/>
              <a:ahLst/>
              <a:cxnLst/>
              <a:rect l="l" t="t" r="r" b="b"/>
              <a:pathLst>
                <a:path w="7435215" h="0">
                  <a:moveTo>
                    <a:pt x="0" y="0"/>
                  </a:moveTo>
                  <a:lnTo>
                    <a:pt x="743521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26816" y="1143951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7265" y="1143951"/>
            <a:ext cx="647128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peís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1C6FA9"/>
                </a:solidFill>
                <a:latin typeface="Roboto Bk"/>
                <a:cs typeface="Roboto Bk"/>
              </a:rPr>
              <a:t>eiľhe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empl</a:t>
            </a:r>
            <a:r>
              <a:rPr dirty="0" cap="small" sz="2000" spc="-12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1C6FA9"/>
                </a:solidFill>
                <a:latin typeface="Roboto Bk"/>
                <a:cs typeface="Roboto Bk"/>
              </a:rPr>
              <a:t>y</a:t>
            </a:r>
            <a:r>
              <a:rPr dirty="0" sz="2000" spc="-114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3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1C6FA9"/>
                </a:solidFill>
                <a:latin typeface="Roboto Bk"/>
                <a:cs typeface="Roboto Bk"/>
              </a:rPr>
              <a:t>cus</a:t>
            </a:r>
            <a:r>
              <a:rPr dirty="0" sz="2000" spc="-70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1C6FA9"/>
                </a:solidFill>
                <a:latin typeface="Roboto Bk"/>
                <a:cs typeface="Roboto Bk"/>
              </a:rPr>
              <a:t>me</a:t>
            </a:r>
            <a:r>
              <a:rPr dirty="0" sz="2000" spc="-10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2528" y="4170509"/>
            <a:ext cx="5286375" cy="29845"/>
            <a:chOff x="912528" y="4170509"/>
            <a:chExt cx="5286375" cy="29845"/>
          </a:xfrm>
        </p:grpSpPr>
        <p:sp>
          <p:nvSpPr>
            <p:cNvPr id="12" name="object 12"/>
            <p:cNvSpPr/>
            <p:nvPr/>
          </p:nvSpPr>
          <p:spPr>
            <a:xfrm>
              <a:off x="912528" y="4173837"/>
              <a:ext cx="5286375" cy="0"/>
            </a:xfrm>
            <a:custGeom>
              <a:avLst/>
              <a:gdLst/>
              <a:ahLst/>
              <a:cxnLst/>
              <a:rect l="l" t="t" r="r" b="b"/>
              <a:pathLst>
                <a:path w="5286375" h="0">
                  <a:moveTo>
                    <a:pt x="0" y="0"/>
                  </a:moveTo>
                  <a:lnTo>
                    <a:pt x="5286374" y="0"/>
                  </a:lnTo>
                </a:path>
              </a:pathLst>
            </a:custGeom>
            <a:ln w="665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2528" y="4188708"/>
              <a:ext cx="5286375" cy="0"/>
            </a:xfrm>
            <a:custGeom>
              <a:avLst/>
              <a:gdLst/>
              <a:ahLst/>
              <a:cxnLst/>
              <a:rect l="l" t="t" r="r" b="b"/>
              <a:pathLst>
                <a:path w="5286375" h="0">
                  <a:moveTo>
                    <a:pt x="0" y="0"/>
                  </a:moveTo>
                  <a:lnTo>
                    <a:pt x="52863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26816" y="3785548"/>
            <a:ext cx="1014730" cy="38544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  <a:tabLst>
                <a:tab pos="1009015" algn="l"/>
              </a:tabLst>
            </a:pPr>
            <a:r>
              <a:rPr dirty="0" u="sng" sz="2000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215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85" b="1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Arial"/>
                <a:cs typeface="Arial"/>
              </a:rPr>
              <a:t>Answeí	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43</a:t>
            </a:fld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22053" y="4297350"/>
          <a:ext cx="1843405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36640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8681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604407" y="1658018"/>
          <a:ext cx="276415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/>
                <a:gridCol w="697229"/>
                <a:gridCol w="161290"/>
                <a:gridCol w="656590"/>
                <a:gridCol w="810894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Salaíy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936302" y="3647752"/>
            <a:ext cx="4446905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2349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85"/>
              </a:spcBef>
            </a:pP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baseline="-32051" sz="1950" spc="-13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baseline="-32051" sz="1950" spc="19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meí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425" b="1">
                <a:solidFill>
                  <a:srgbClr val="212121"/>
                </a:solidFill>
                <a:latin typeface="Arial"/>
                <a:cs typeface="Arial"/>
              </a:rPr>
              <a:t>U</a:t>
            </a:r>
            <a:r>
              <a:rPr dirty="0" sz="2800" spc="13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baseline="-32051" sz="1950" spc="-13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baseline="-32051" sz="19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6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ee)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724725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Inteísect</a:t>
            </a:r>
            <a:r>
              <a:rPr dirty="0" sz="3400" spc="-95">
                <a:solidFill>
                  <a:srgbClr val="363636"/>
                </a:solidFill>
                <a:latin typeface="Arial"/>
                <a:cs typeface="Arial"/>
              </a:rPr>
              <a:t>/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80">
                <a:solidFill>
                  <a:srgbClr val="363636"/>
                </a:solidFill>
                <a:latin typeface="Arial"/>
                <a:cs typeface="Arial"/>
              </a:rPr>
              <a:t>Inteísecti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14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2053" y="1661430"/>
          <a:ext cx="226187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/>
                <a:gridCol w="695325"/>
                <a:gridCol w="162559"/>
                <a:gridCol w="963930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dirty="0" sz="1800" spc="-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01098" y="1526372"/>
            <a:ext cx="7595234" cy="41275"/>
            <a:chOff x="901098" y="1526372"/>
            <a:chExt cx="7595234" cy="41275"/>
          </a:xfrm>
        </p:grpSpPr>
        <p:sp>
          <p:nvSpPr>
            <p:cNvPr id="6" name="object 6"/>
            <p:cNvSpPr/>
            <p:nvPr/>
          </p:nvSpPr>
          <p:spPr>
            <a:xfrm>
              <a:off x="912528" y="1533357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89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2528" y="1538989"/>
              <a:ext cx="7572375" cy="6985"/>
            </a:xfrm>
            <a:custGeom>
              <a:avLst/>
              <a:gdLst/>
              <a:ahLst/>
              <a:cxnLst/>
              <a:rect l="l" t="t" r="r" b="b"/>
              <a:pathLst>
                <a:path w="7572375" h="6984">
                  <a:moveTo>
                    <a:pt x="0" y="0"/>
                  </a:moveTo>
                  <a:lnTo>
                    <a:pt x="7572374" y="0"/>
                  </a:lnTo>
                </a:path>
                <a:path w="7572375" h="6984">
                  <a:moveTo>
                    <a:pt x="0" y="6819"/>
                  </a:moveTo>
                  <a:lnTo>
                    <a:pt x="757237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2528" y="1556000"/>
              <a:ext cx="7572375" cy="0"/>
            </a:xfrm>
            <a:custGeom>
              <a:avLst/>
              <a:gdLst/>
              <a:ahLst/>
              <a:cxnLst/>
              <a:rect l="l" t="t" r="r" b="b"/>
              <a:pathLst>
                <a:path w="7572375" h="0">
                  <a:moveTo>
                    <a:pt x="0" y="0"/>
                  </a:moveTo>
                  <a:lnTo>
                    <a:pt x="75723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26816" y="1143951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7265" y="1143951"/>
            <a:ext cx="663194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peís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empl</a:t>
            </a:r>
            <a:r>
              <a:rPr dirty="0" cap="small" sz="2000" spc="-12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1C6FA9"/>
                </a:solidFill>
                <a:latin typeface="Roboto Bk"/>
                <a:cs typeface="Roboto Bk"/>
              </a:rPr>
              <a:t>y</a:t>
            </a:r>
            <a:r>
              <a:rPr dirty="0" sz="2000" spc="-114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as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wel</a:t>
            </a:r>
            <a:r>
              <a:rPr dirty="0" sz="2000" spc="-70" b="1">
                <a:solidFill>
                  <a:srgbClr val="1C6FA9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as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1C6FA9"/>
                </a:solidFill>
                <a:latin typeface="Roboto Bk"/>
                <a:cs typeface="Roboto Bk"/>
              </a:rPr>
              <a:t>cus</a:t>
            </a:r>
            <a:r>
              <a:rPr dirty="0" sz="2000" spc="-70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1C6FA9"/>
                </a:solidFill>
                <a:latin typeface="Roboto Bk"/>
                <a:cs typeface="Roboto Bk"/>
              </a:rPr>
              <a:t>me</a:t>
            </a:r>
            <a:r>
              <a:rPr dirty="0" sz="2000" spc="-20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2528" y="4170509"/>
            <a:ext cx="5286375" cy="29845"/>
            <a:chOff x="912528" y="4170509"/>
            <a:chExt cx="5286375" cy="29845"/>
          </a:xfrm>
        </p:grpSpPr>
        <p:sp>
          <p:nvSpPr>
            <p:cNvPr id="12" name="object 12"/>
            <p:cNvSpPr/>
            <p:nvPr/>
          </p:nvSpPr>
          <p:spPr>
            <a:xfrm>
              <a:off x="912528" y="4173837"/>
              <a:ext cx="5286375" cy="0"/>
            </a:xfrm>
            <a:custGeom>
              <a:avLst/>
              <a:gdLst/>
              <a:ahLst/>
              <a:cxnLst/>
              <a:rect l="l" t="t" r="r" b="b"/>
              <a:pathLst>
                <a:path w="5286375" h="0">
                  <a:moveTo>
                    <a:pt x="0" y="0"/>
                  </a:moveTo>
                  <a:lnTo>
                    <a:pt x="5286374" y="0"/>
                  </a:lnTo>
                </a:path>
              </a:pathLst>
            </a:custGeom>
            <a:ln w="665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2528" y="4188708"/>
              <a:ext cx="5286375" cy="0"/>
            </a:xfrm>
            <a:custGeom>
              <a:avLst/>
              <a:gdLst/>
              <a:ahLst/>
              <a:cxnLst/>
              <a:rect l="l" t="t" r="r" b="b"/>
              <a:pathLst>
                <a:path w="5286375" h="0">
                  <a:moveTo>
                    <a:pt x="0" y="0"/>
                  </a:moveTo>
                  <a:lnTo>
                    <a:pt x="52863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26816" y="3785548"/>
            <a:ext cx="1014730" cy="38544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  <a:tabLst>
                <a:tab pos="1009015" algn="l"/>
              </a:tabLst>
            </a:pPr>
            <a:r>
              <a:rPr dirty="0" u="sng" sz="2000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215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85" b="1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Arial"/>
                <a:cs typeface="Arial"/>
              </a:rPr>
              <a:t>Answeí	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43</a:t>
            </a:fld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22053" y="4297350"/>
          <a:ext cx="1843405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36640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8681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604407" y="1658018"/>
          <a:ext cx="276415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/>
                <a:gridCol w="697229"/>
                <a:gridCol w="161290"/>
                <a:gridCol w="656590"/>
                <a:gridCol w="810894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Salaíy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936302" y="3647752"/>
            <a:ext cx="4446905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2349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85"/>
              </a:spcBef>
            </a:pP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baseline="-32051" sz="1950" spc="-13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baseline="-32051" sz="1950" spc="19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meí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b="1">
                <a:solidFill>
                  <a:srgbClr val="212121"/>
                </a:solidFill>
                <a:latin typeface="Arial"/>
                <a:cs typeface="Arial"/>
              </a:rPr>
              <a:t>∩ </a:t>
            </a:r>
            <a:r>
              <a:rPr dirty="0" sz="2000" spc="-19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baseline="-32051" sz="1950" spc="-13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baseline="-32051" sz="19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6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ee)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711517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Minus</a:t>
            </a:r>
            <a:r>
              <a:rPr dirty="0" sz="3400" spc="-120">
                <a:solidFill>
                  <a:srgbClr val="363636"/>
                </a:solidFill>
                <a:latin typeface="Arial"/>
                <a:cs typeface="Arial"/>
              </a:rPr>
              <a:t>/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15">
                <a:solidFill>
                  <a:srgbClr val="363636"/>
                </a:solidFill>
                <a:latin typeface="Arial"/>
                <a:cs typeface="Arial"/>
              </a:rPr>
              <a:t>Se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45">
                <a:solidFill>
                  <a:srgbClr val="363636"/>
                </a:solidFill>
                <a:latin typeface="Arial"/>
                <a:cs typeface="Arial"/>
              </a:rPr>
              <a:t>dif</a:t>
            </a:r>
            <a:r>
              <a:rPr dirty="0" sz="3400" spc="-15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6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325">
                <a:solidFill>
                  <a:srgbClr val="363636"/>
                </a:solidFill>
                <a:latin typeface="Arial"/>
                <a:cs typeface="Arial"/>
              </a:rPr>
              <a:t>enc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14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2053" y="1661430"/>
          <a:ext cx="226187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/>
                <a:gridCol w="695325"/>
                <a:gridCol w="162559"/>
                <a:gridCol w="963930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dirty="0" sz="1800" spc="-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01098" y="1526372"/>
            <a:ext cx="7275195" cy="41275"/>
            <a:chOff x="901098" y="1526372"/>
            <a:chExt cx="7275195" cy="41275"/>
          </a:xfrm>
        </p:grpSpPr>
        <p:sp>
          <p:nvSpPr>
            <p:cNvPr id="6" name="object 6"/>
            <p:cNvSpPr/>
            <p:nvPr/>
          </p:nvSpPr>
          <p:spPr>
            <a:xfrm>
              <a:off x="912528" y="1533357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89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2528" y="1538989"/>
              <a:ext cx="7252334" cy="6985"/>
            </a:xfrm>
            <a:custGeom>
              <a:avLst/>
              <a:gdLst/>
              <a:ahLst/>
              <a:cxnLst/>
              <a:rect l="l" t="t" r="r" b="b"/>
              <a:pathLst>
                <a:path w="7252334" h="6984">
                  <a:moveTo>
                    <a:pt x="0" y="0"/>
                  </a:moveTo>
                  <a:lnTo>
                    <a:pt x="7252334" y="0"/>
                  </a:lnTo>
                </a:path>
                <a:path w="7252334" h="6984">
                  <a:moveTo>
                    <a:pt x="0" y="6819"/>
                  </a:moveTo>
                  <a:lnTo>
                    <a:pt x="725233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2528" y="1556000"/>
              <a:ext cx="7252334" cy="0"/>
            </a:xfrm>
            <a:custGeom>
              <a:avLst/>
              <a:gdLst/>
              <a:ahLst/>
              <a:cxnLst/>
              <a:rect l="l" t="t" r="r" b="b"/>
              <a:pathLst>
                <a:path w="7252334" h="0">
                  <a:moveTo>
                    <a:pt x="0" y="0"/>
                  </a:moveTo>
                  <a:lnTo>
                    <a:pt x="725233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26816" y="1143951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7265" y="1143951"/>
            <a:ext cx="663194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peís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empl</a:t>
            </a:r>
            <a:r>
              <a:rPr dirty="0" cap="small" sz="2000" spc="-12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1C6FA9"/>
                </a:solidFill>
                <a:latin typeface="Roboto Bk"/>
                <a:cs typeface="Roboto Bk"/>
              </a:rPr>
              <a:t>y</a:t>
            </a:r>
            <a:r>
              <a:rPr dirty="0" sz="2000" spc="-114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bu</a:t>
            </a:r>
            <a:r>
              <a:rPr dirty="0" sz="2000" spc="-50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1C6FA9"/>
                </a:solidFill>
                <a:latin typeface="Roboto Bk"/>
                <a:cs typeface="Roboto Bk"/>
              </a:rPr>
              <a:t>n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40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1C6FA9"/>
                </a:solidFill>
                <a:latin typeface="Roboto Bk"/>
                <a:cs typeface="Roboto Bk"/>
              </a:rPr>
              <a:t>cus</a:t>
            </a:r>
            <a:r>
              <a:rPr dirty="0" sz="2000" spc="-70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1C6FA9"/>
                </a:solidFill>
                <a:latin typeface="Roboto Bk"/>
                <a:cs typeface="Roboto Bk"/>
              </a:rPr>
              <a:t>me</a:t>
            </a:r>
            <a:r>
              <a:rPr dirty="0" sz="2000" spc="-2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2528" y="4170509"/>
            <a:ext cx="5286375" cy="29845"/>
            <a:chOff x="912528" y="4170509"/>
            <a:chExt cx="5286375" cy="29845"/>
          </a:xfrm>
        </p:grpSpPr>
        <p:sp>
          <p:nvSpPr>
            <p:cNvPr id="12" name="object 12"/>
            <p:cNvSpPr/>
            <p:nvPr/>
          </p:nvSpPr>
          <p:spPr>
            <a:xfrm>
              <a:off x="912528" y="4173837"/>
              <a:ext cx="5286375" cy="0"/>
            </a:xfrm>
            <a:custGeom>
              <a:avLst/>
              <a:gdLst/>
              <a:ahLst/>
              <a:cxnLst/>
              <a:rect l="l" t="t" r="r" b="b"/>
              <a:pathLst>
                <a:path w="5286375" h="0">
                  <a:moveTo>
                    <a:pt x="0" y="0"/>
                  </a:moveTo>
                  <a:lnTo>
                    <a:pt x="5286374" y="0"/>
                  </a:lnTo>
                </a:path>
              </a:pathLst>
            </a:custGeom>
            <a:ln w="665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2528" y="4188708"/>
              <a:ext cx="5286375" cy="0"/>
            </a:xfrm>
            <a:custGeom>
              <a:avLst/>
              <a:gdLst/>
              <a:ahLst/>
              <a:cxnLst/>
              <a:rect l="l" t="t" r="r" b="b"/>
              <a:pathLst>
                <a:path w="5286375" h="0">
                  <a:moveTo>
                    <a:pt x="0" y="0"/>
                  </a:moveTo>
                  <a:lnTo>
                    <a:pt x="52863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26816" y="3785548"/>
            <a:ext cx="1014730" cy="38544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  <a:tabLst>
                <a:tab pos="1009015" algn="l"/>
              </a:tabLst>
            </a:pPr>
            <a:r>
              <a:rPr dirty="0" u="sng" sz="2000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215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85" b="1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Arial"/>
                <a:cs typeface="Arial"/>
              </a:rPr>
              <a:t>Answeí	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43</a:t>
            </a:fld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22053" y="4297350"/>
          <a:ext cx="1843405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36640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8681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604407" y="1658018"/>
          <a:ext cx="276415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/>
                <a:gridCol w="697229"/>
                <a:gridCol w="161290"/>
                <a:gridCol w="656590"/>
                <a:gridCol w="810894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Salaíy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936302" y="3647752"/>
            <a:ext cx="4367530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2349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85"/>
              </a:spcBef>
            </a:pP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baseline="-32051" sz="1950" spc="-13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baseline="-32051" sz="1950" spc="19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ee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−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baseline="-32051" sz="1950" spc="-13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baseline="-32051" sz="19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6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meí)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711517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Minus</a:t>
            </a:r>
            <a:r>
              <a:rPr dirty="0" sz="3400" spc="-120">
                <a:solidFill>
                  <a:srgbClr val="363636"/>
                </a:solidFill>
                <a:latin typeface="Arial"/>
                <a:cs typeface="Arial"/>
              </a:rPr>
              <a:t>/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15">
                <a:solidFill>
                  <a:srgbClr val="363636"/>
                </a:solidFill>
                <a:latin typeface="Arial"/>
                <a:cs typeface="Arial"/>
              </a:rPr>
              <a:t>Se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45">
                <a:solidFill>
                  <a:srgbClr val="363636"/>
                </a:solidFill>
                <a:latin typeface="Arial"/>
                <a:cs typeface="Arial"/>
              </a:rPr>
              <a:t>dif</a:t>
            </a:r>
            <a:r>
              <a:rPr dirty="0" sz="3400" spc="-15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6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325">
                <a:solidFill>
                  <a:srgbClr val="363636"/>
                </a:solidFill>
                <a:latin typeface="Arial"/>
                <a:cs typeface="Arial"/>
              </a:rPr>
              <a:t>enc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14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2053" y="1661430"/>
          <a:ext cx="226187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/>
                <a:gridCol w="695325"/>
                <a:gridCol w="162559"/>
                <a:gridCol w="963930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dirty="0" sz="1800" spc="-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01098" y="1526372"/>
            <a:ext cx="7275195" cy="41275"/>
            <a:chOff x="901098" y="1526372"/>
            <a:chExt cx="7275195" cy="41275"/>
          </a:xfrm>
        </p:grpSpPr>
        <p:sp>
          <p:nvSpPr>
            <p:cNvPr id="6" name="object 6"/>
            <p:cNvSpPr/>
            <p:nvPr/>
          </p:nvSpPr>
          <p:spPr>
            <a:xfrm>
              <a:off x="912528" y="1533357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89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2528" y="1538989"/>
              <a:ext cx="7252334" cy="6985"/>
            </a:xfrm>
            <a:custGeom>
              <a:avLst/>
              <a:gdLst/>
              <a:ahLst/>
              <a:cxnLst/>
              <a:rect l="l" t="t" r="r" b="b"/>
              <a:pathLst>
                <a:path w="7252334" h="6984">
                  <a:moveTo>
                    <a:pt x="0" y="0"/>
                  </a:moveTo>
                  <a:lnTo>
                    <a:pt x="7252334" y="0"/>
                  </a:lnTo>
                </a:path>
                <a:path w="7252334" h="6984">
                  <a:moveTo>
                    <a:pt x="0" y="6819"/>
                  </a:moveTo>
                  <a:lnTo>
                    <a:pt x="725233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2528" y="1556000"/>
              <a:ext cx="7252334" cy="0"/>
            </a:xfrm>
            <a:custGeom>
              <a:avLst/>
              <a:gdLst/>
              <a:ahLst/>
              <a:cxnLst/>
              <a:rect l="l" t="t" r="r" b="b"/>
              <a:pathLst>
                <a:path w="7252334" h="0">
                  <a:moveTo>
                    <a:pt x="0" y="0"/>
                  </a:moveTo>
                  <a:lnTo>
                    <a:pt x="725233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26816" y="1143951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7265" y="1143951"/>
            <a:ext cx="634111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Displ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peís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1C6FA9"/>
                </a:solidFill>
                <a:latin typeface="Roboto Bk"/>
                <a:cs typeface="Roboto Bk"/>
              </a:rPr>
              <a:t>cus</a:t>
            </a:r>
            <a:r>
              <a:rPr dirty="0" sz="2000" spc="-70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1C6FA9"/>
                </a:solidFill>
                <a:latin typeface="Roboto Bk"/>
                <a:cs typeface="Roboto Bk"/>
              </a:rPr>
              <a:t>me</a:t>
            </a:r>
            <a:r>
              <a:rPr dirty="0" sz="2000" spc="-50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bu</a:t>
            </a:r>
            <a:r>
              <a:rPr dirty="0" sz="2000" spc="-50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1C6FA9"/>
                </a:solidFill>
                <a:latin typeface="Roboto Bk"/>
                <a:cs typeface="Roboto Bk"/>
              </a:rPr>
              <a:t>n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40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empl</a:t>
            </a:r>
            <a:r>
              <a:rPr dirty="0" cap="small" sz="2000" spc="-12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1C6FA9"/>
                </a:solidFill>
                <a:latin typeface="Roboto Bk"/>
                <a:cs typeface="Roboto Bk"/>
              </a:rPr>
              <a:t>y</a:t>
            </a:r>
            <a:r>
              <a:rPr dirty="0" sz="2000" spc="-114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80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2528" y="4170509"/>
            <a:ext cx="5286375" cy="29845"/>
            <a:chOff x="912528" y="4170509"/>
            <a:chExt cx="5286375" cy="29845"/>
          </a:xfrm>
        </p:grpSpPr>
        <p:sp>
          <p:nvSpPr>
            <p:cNvPr id="12" name="object 12"/>
            <p:cNvSpPr/>
            <p:nvPr/>
          </p:nvSpPr>
          <p:spPr>
            <a:xfrm>
              <a:off x="912528" y="4173837"/>
              <a:ext cx="5286375" cy="0"/>
            </a:xfrm>
            <a:custGeom>
              <a:avLst/>
              <a:gdLst/>
              <a:ahLst/>
              <a:cxnLst/>
              <a:rect l="l" t="t" r="r" b="b"/>
              <a:pathLst>
                <a:path w="5286375" h="0">
                  <a:moveTo>
                    <a:pt x="0" y="0"/>
                  </a:moveTo>
                  <a:lnTo>
                    <a:pt x="5286374" y="0"/>
                  </a:lnTo>
                </a:path>
              </a:pathLst>
            </a:custGeom>
            <a:ln w="665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2528" y="4188708"/>
              <a:ext cx="5286375" cy="0"/>
            </a:xfrm>
            <a:custGeom>
              <a:avLst/>
              <a:gdLst/>
              <a:ahLst/>
              <a:cxnLst/>
              <a:rect l="l" t="t" r="r" b="b"/>
              <a:pathLst>
                <a:path w="5286375" h="0">
                  <a:moveTo>
                    <a:pt x="0" y="0"/>
                  </a:moveTo>
                  <a:lnTo>
                    <a:pt x="52863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26816" y="3785548"/>
            <a:ext cx="1014730" cy="38544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  <a:tabLst>
                <a:tab pos="1009015" algn="l"/>
              </a:tabLst>
            </a:pPr>
            <a:r>
              <a:rPr dirty="0" u="sng" sz="2000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215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85" b="1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Arial"/>
                <a:cs typeface="Arial"/>
              </a:rPr>
              <a:t>Answeí	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43</a:t>
            </a:fld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22053" y="4297350"/>
          <a:ext cx="1843405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36640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8681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604407" y="1658018"/>
          <a:ext cx="276415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/>
                <a:gridCol w="697229"/>
                <a:gridCol w="161290"/>
                <a:gridCol w="656590"/>
                <a:gridCol w="810894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Salaíy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936302" y="3647752"/>
            <a:ext cx="4367530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2349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85"/>
              </a:spcBef>
            </a:pP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baseline="-32051" sz="1950" spc="-13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baseline="-32051" sz="1950" spc="19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meí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−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baseline="-32051" sz="1950" spc="-13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baseline="-32051" sz="19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6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ee)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18084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15">
                <a:solidFill>
                  <a:srgbClr val="363636"/>
                </a:solidFill>
                <a:latin typeface="Arial"/>
                <a:cs typeface="Arial"/>
              </a:rPr>
              <a:t>Se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14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4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90">
                <a:solidFill>
                  <a:srgbClr val="8F8F8F"/>
                </a:solidFill>
                <a:latin typeface="Arial"/>
                <a:cs typeface="Arial"/>
              </a:rPr>
              <a:t>[E</a:t>
            </a:r>
            <a:r>
              <a:rPr dirty="0" sz="3400" spc="-459">
                <a:solidFill>
                  <a:srgbClr val="8F8F8F"/>
                </a:solidFill>
                <a:latin typeface="Arial"/>
                <a:cs typeface="Arial"/>
              </a:rPr>
              <a:t>x</a:t>
            </a:r>
            <a:r>
              <a:rPr dirty="0" sz="3400" spc="-65">
                <a:solidFill>
                  <a:srgbClr val="8F8F8F"/>
                </a:solidFill>
                <a:latin typeface="Arial"/>
                <a:cs typeface="Arial"/>
              </a:rPr>
              <a:t>e</a:t>
            </a:r>
            <a:r>
              <a:rPr dirty="0" sz="3400" spc="-65">
                <a:solidFill>
                  <a:srgbClr val="8F8F8F"/>
                </a:solidFill>
                <a:latin typeface="Arial"/>
                <a:cs typeface="Arial"/>
              </a:rPr>
              <a:t>í</a:t>
            </a:r>
            <a:r>
              <a:rPr dirty="0" sz="3400" spc="-260">
                <a:solidFill>
                  <a:srgbClr val="8F8F8F"/>
                </a:solidFill>
                <a:latin typeface="Arial"/>
                <a:cs typeface="Arial"/>
              </a:rPr>
              <a:t>cise]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2860" y="1272973"/>
            <a:ext cx="9332595" cy="41275"/>
            <a:chOff x="262860" y="1272973"/>
            <a:chExt cx="9332595" cy="41275"/>
          </a:xfrm>
        </p:grpSpPr>
        <p:sp>
          <p:nvSpPr>
            <p:cNvPr id="5" name="object 5"/>
            <p:cNvSpPr/>
            <p:nvPr/>
          </p:nvSpPr>
          <p:spPr>
            <a:xfrm>
              <a:off x="274290" y="1279958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4290" y="1285590"/>
              <a:ext cx="9309735" cy="6985"/>
            </a:xfrm>
            <a:custGeom>
              <a:avLst/>
              <a:gdLst/>
              <a:ahLst/>
              <a:cxnLst/>
              <a:rect l="l" t="t" r="r" b="b"/>
              <a:pathLst>
                <a:path w="9309735" h="6984">
                  <a:moveTo>
                    <a:pt x="0" y="0"/>
                  </a:moveTo>
                  <a:lnTo>
                    <a:pt x="9309735" y="0"/>
                  </a:lnTo>
                </a:path>
                <a:path w="9309735" h="6984">
                  <a:moveTo>
                    <a:pt x="0" y="6819"/>
                  </a:moveTo>
                  <a:lnTo>
                    <a:pt x="9309735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290" y="1302601"/>
              <a:ext cx="9309735" cy="0"/>
            </a:xfrm>
            <a:custGeom>
              <a:avLst/>
              <a:gdLst/>
              <a:ahLst/>
              <a:cxnLst/>
              <a:rect l="l" t="t" r="r" b="b"/>
              <a:pathLst>
                <a:path w="9309735" h="0">
                  <a:moveTo>
                    <a:pt x="0" y="0"/>
                  </a:moveTo>
                  <a:lnTo>
                    <a:pt x="930973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8578" y="890553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165" b="1">
                <a:solidFill>
                  <a:srgbClr val="FFFFFF"/>
                </a:solidFill>
                <a:latin typeface="Arial"/>
                <a:cs typeface="Arial"/>
              </a:rPr>
              <a:t>Exeícise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9028" y="890553"/>
            <a:ext cx="834961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Wha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uľpu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ll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win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na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algeb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menľi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ne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ľables: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04281" y="1462637"/>
          <a:ext cx="226187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/>
                <a:gridCol w="695325"/>
                <a:gridCol w="162559"/>
                <a:gridCol w="963930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dirty="0" sz="1800" spc="-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986635" y="1459225"/>
          <a:ext cx="276415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/>
                <a:gridCol w="697229"/>
                <a:gridCol w="161290"/>
                <a:gridCol w="656590"/>
                <a:gridCol w="810894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Salaíy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270684" y="3977802"/>
            <a:ext cx="5766435" cy="34290"/>
            <a:chOff x="270684" y="3977802"/>
            <a:chExt cx="5766435" cy="34290"/>
          </a:xfrm>
        </p:grpSpPr>
        <p:sp>
          <p:nvSpPr>
            <p:cNvPr id="13" name="object 13"/>
            <p:cNvSpPr/>
            <p:nvPr/>
          </p:nvSpPr>
          <p:spPr>
            <a:xfrm>
              <a:off x="282114" y="3985737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 h="0">
                  <a:moveTo>
                    <a:pt x="0" y="0"/>
                  </a:moveTo>
                  <a:lnTo>
                    <a:pt x="5743574" y="0"/>
                  </a:lnTo>
                </a:path>
              </a:pathLst>
            </a:custGeom>
            <a:ln w="665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2114" y="4000608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 h="0">
                  <a:moveTo>
                    <a:pt x="0" y="0"/>
                  </a:moveTo>
                  <a:lnTo>
                    <a:pt x="57435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6401" y="3977802"/>
              <a:ext cx="1256030" cy="15875"/>
            </a:xfrm>
            <a:custGeom>
              <a:avLst/>
              <a:gdLst/>
              <a:ahLst/>
              <a:cxnLst/>
              <a:rect l="l" t="t" r="r" b="b"/>
              <a:pathLst>
                <a:path w="1256030" h="15875">
                  <a:moveTo>
                    <a:pt x="0" y="15869"/>
                  </a:moveTo>
                  <a:lnTo>
                    <a:pt x="1256024" y="15869"/>
                  </a:lnTo>
                  <a:lnTo>
                    <a:pt x="1256024" y="0"/>
                  </a:lnTo>
                  <a:lnTo>
                    <a:pt x="0" y="0"/>
                  </a:lnTo>
                  <a:lnTo>
                    <a:pt x="0" y="15869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96401" y="3597447"/>
            <a:ext cx="1240155" cy="38290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  <a:tabLst>
                <a:tab pos="1226820" algn="l"/>
              </a:tabLst>
            </a:pPr>
            <a:r>
              <a:rPr dirty="0" u="sng" sz="2000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215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20" b="1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Arial"/>
                <a:cs typeface="Arial"/>
              </a:rPr>
              <a:t>Algebía-1	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3603" y="3459653"/>
            <a:ext cx="4648835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2349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85"/>
              </a:spcBef>
            </a:pP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89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baseline="-32051" sz="1950" spc="-307" i="1">
                <a:solidFill>
                  <a:srgbClr val="212121"/>
                </a:solidFill>
                <a:latin typeface="Roboto"/>
                <a:cs typeface="Roboto"/>
              </a:rPr>
              <a:t>D</a:t>
            </a:r>
            <a:r>
              <a:rPr dirty="0" baseline="-32051" sz="1950" spc="-7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baseline="-32051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baseline="-32051" sz="1950" spc="-13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baseline="-32051" sz="1950" spc="1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meí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305" b="1">
                <a:solidFill>
                  <a:srgbClr val="212121"/>
                </a:solidFill>
                <a:latin typeface="Arial"/>
                <a:cs typeface="Arial"/>
              </a:rPr>
              <a:t>U</a:t>
            </a: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89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baseline="-32051" sz="1950" spc="-307" i="1">
                <a:solidFill>
                  <a:srgbClr val="212121"/>
                </a:solidFill>
                <a:latin typeface="Roboto"/>
                <a:cs typeface="Roboto"/>
              </a:rPr>
              <a:t>D</a:t>
            </a:r>
            <a:r>
              <a:rPr dirty="0" baseline="-32051" sz="1950" spc="-7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baseline="-32051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baseline="-32051" sz="1950" spc="-13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baseline="-32051" sz="1950" spc="-82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ee)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0753" y="4628962"/>
            <a:ext cx="6886575" cy="64769"/>
            <a:chOff x="290753" y="4628962"/>
            <a:chExt cx="6886575" cy="64769"/>
          </a:xfrm>
        </p:grpSpPr>
        <p:sp>
          <p:nvSpPr>
            <p:cNvPr id="19" name="object 19"/>
            <p:cNvSpPr/>
            <p:nvPr/>
          </p:nvSpPr>
          <p:spPr>
            <a:xfrm>
              <a:off x="290741" y="4652797"/>
              <a:ext cx="6886575" cy="41275"/>
            </a:xfrm>
            <a:custGeom>
              <a:avLst/>
              <a:gdLst/>
              <a:ahLst/>
              <a:cxnLst/>
              <a:rect l="l" t="t" r="r" b="b"/>
              <a:pathLst>
                <a:path w="6886575" h="41275">
                  <a:moveTo>
                    <a:pt x="6886575" y="0"/>
                  </a:moveTo>
                  <a:lnTo>
                    <a:pt x="0" y="0"/>
                  </a:lnTo>
                  <a:lnTo>
                    <a:pt x="0" y="18199"/>
                  </a:lnTo>
                  <a:lnTo>
                    <a:pt x="0" y="22517"/>
                  </a:lnTo>
                  <a:lnTo>
                    <a:pt x="0" y="40716"/>
                  </a:lnTo>
                  <a:lnTo>
                    <a:pt x="6886575" y="40716"/>
                  </a:lnTo>
                  <a:lnTo>
                    <a:pt x="6886575" y="22517"/>
                  </a:lnTo>
                  <a:lnTo>
                    <a:pt x="6886575" y="18199"/>
                  </a:lnTo>
                  <a:lnTo>
                    <a:pt x="6886575" y="0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5040" y="4628962"/>
              <a:ext cx="1256030" cy="46355"/>
            </a:xfrm>
            <a:custGeom>
              <a:avLst/>
              <a:gdLst/>
              <a:ahLst/>
              <a:cxnLst/>
              <a:rect l="l" t="t" r="r" b="b"/>
              <a:pathLst>
                <a:path w="1256030" h="46354">
                  <a:moveTo>
                    <a:pt x="0" y="46349"/>
                  </a:moveTo>
                  <a:lnTo>
                    <a:pt x="1256024" y="46349"/>
                  </a:lnTo>
                  <a:lnTo>
                    <a:pt x="1256024" y="0"/>
                  </a:lnTo>
                  <a:lnTo>
                    <a:pt x="0" y="0"/>
                  </a:lnTo>
                  <a:lnTo>
                    <a:pt x="0" y="46349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05040" y="4279088"/>
            <a:ext cx="1227455" cy="34988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25" b="1">
                <a:solidFill>
                  <a:srgbClr val="FFFFFF"/>
                </a:solidFill>
                <a:latin typeface="Arial"/>
                <a:cs typeface="Arial"/>
              </a:rPr>
              <a:t>Algebía-2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2242" y="4110813"/>
            <a:ext cx="5755005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18745" rIns="0" bIns="0" rtlCol="0" vert="horz">
            <a:spAutoFit/>
          </a:bodyPr>
          <a:lstStyle/>
          <a:p>
            <a:pPr marL="85725">
              <a:lnSpc>
                <a:spcPts val="3140"/>
              </a:lnSpc>
              <a:spcBef>
                <a:spcPts val="935"/>
              </a:spcBef>
            </a:pPr>
            <a:r>
              <a:rPr dirty="0" baseline="14880" sz="4200" spc="-307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4880" sz="4200" spc="-8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60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sz="1300" spc="-204" i="1">
                <a:solidFill>
                  <a:srgbClr val="212121"/>
                </a:solidFill>
                <a:latin typeface="Roboto"/>
                <a:cs typeface="Roboto"/>
              </a:rPr>
              <a:t>D</a:t>
            </a:r>
            <a:r>
              <a:rPr dirty="0" sz="1300" spc="-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11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300" spc="-3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95" i="1">
                <a:solidFill>
                  <a:srgbClr val="212121"/>
                </a:solidFill>
                <a:latin typeface="Roboto"/>
                <a:cs typeface="Roboto"/>
              </a:rPr>
              <a:t>Balanc</a:t>
            </a:r>
            <a:r>
              <a:rPr dirty="0" sz="1300" spc="-90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sz="1300" spc="1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0833" sz="3000" spc="-157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baseline="20833" sz="3000" spc="-112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baseline="20833" sz="30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baseline="20833" sz="3000" spc="-157" b="1">
                <a:solidFill>
                  <a:srgbClr val="212121"/>
                </a:solidFill>
                <a:latin typeface="Roboto Bk"/>
                <a:cs typeface="Roboto Bk"/>
              </a:rPr>
              <a:t>meí</a:t>
            </a:r>
            <a:r>
              <a:rPr dirty="0" baseline="20833" sz="3000" spc="-97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baseline="20833" sz="30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0833" sz="3000" spc="-457" b="1">
                <a:solidFill>
                  <a:srgbClr val="212121"/>
                </a:solidFill>
                <a:latin typeface="Arial"/>
                <a:cs typeface="Arial"/>
              </a:rPr>
              <a:t>U</a:t>
            </a:r>
            <a:r>
              <a:rPr dirty="0" baseline="20833" sz="3000" spc="-15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baseline="14880" sz="4200" spc="-307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4880" sz="4200" spc="-8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60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sz="1300" spc="-204" i="1">
                <a:solidFill>
                  <a:srgbClr val="212121"/>
                </a:solidFill>
                <a:latin typeface="Roboto"/>
                <a:cs typeface="Roboto"/>
              </a:rPr>
              <a:t>D</a:t>
            </a:r>
            <a:r>
              <a:rPr dirty="0" sz="1300" spc="-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11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300" spc="-3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70" i="1">
                <a:solidFill>
                  <a:srgbClr val="212121"/>
                </a:solidFill>
                <a:latin typeface="Roboto"/>
                <a:cs typeface="Roboto"/>
              </a:rPr>
              <a:t>Sala</a:t>
            </a:r>
            <a:r>
              <a:rPr dirty="0" sz="1300" spc="-30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300" spc="-120" i="1">
                <a:solidFill>
                  <a:srgbClr val="212121"/>
                </a:solidFill>
                <a:latin typeface="Roboto"/>
                <a:cs typeface="Roboto"/>
              </a:rPr>
              <a:t>y</a:t>
            </a:r>
            <a:r>
              <a:rPr dirty="0" sz="13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6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0833" sz="3000" spc="-202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baseline="20833" sz="3000" spc="-187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baseline="20833" sz="3000" spc="-322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baseline="20833" sz="3000" spc="-157" b="1">
                <a:solidFill>
                  <a:srgbClr val="212121"/>
                </a:solidFill>
                <a:latin typeface="Roboto Bk"/>
                <a:cs typeface="Roboto Bk"/>
              </a:rPr>
              <a:t>ee)</a:t>
            </a:r>
            <a:endParaRPr baseline="20833" sz="3000">
              <a:latin typeface="Roboto Bk"/>
              <a:cs typeface="Roboto B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0684" y="5349402"/>
            <a:ext cx="5857875" cy="34290"/>
            <a:chOff x="270684" y="5349402"/>
            <a:chExt cx="5857875" cy="34290"/>
          </a:xfrm>
        </p:grpSpPr>
        <p:sp>
          <p:nvSpPr>
            <p:cNvPr id="24" name="object 24"/>
            <p:cNvSpPr/>
            <p:nvPr/>
          </p:nvSpPr>
          <p:spPr>
            <a:xfrm>
              <a:off x="282114" y="5357337"/>
              <a:ext cx="5835015" cy="0"/>
            </a:xfrm>
            <a:custGeom>
              <a:avLst/>
              <a:gdLst/>
              <a:ahLst/>
              <a:cxnLst/>
              <a:rect l="l" t="t" r="r" b="b"/>
              <a:pathLst>
                <a:path w="5835015" h="0">
                  <a:moveTo>
                    <a:pt x="0" y="0"/>
                  </a:moveTo>
                  <a:lnTo>
                    <a:pt x="5835015" y="0"/>
                  </a:lnTo>
                </a:path>
              </a:pathLst>
            </a:custGeom>
            <a:ln w="665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2114" y="5372208"/>
              <a:ext cx="5835015" cy="0"/>
            </a:xfrm>
            <a:custGeom>
              <a:avLst/>
              <a:gdLst/>
              <a:ahLst/>
              <a:cxnLst/>
              <a:rect l="l" t="t" r="r" b="b"/>
              <a:pathLst>
                <a:path w="5835015" h="0">
                  <a:moveTo>
                    <a:pt x="0" y="0"/>
                  </a:moveTo>
                  <a:lnTo>
                    <a:pt x="583501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6401" y="5349402"/>
              <a:ext cx="1256030" cy="15875"/>
            </a:xfrm>
            <a:custGeom>
              <a:avLst/>
              <a:gdLst/>
              <a:ahLst/>
              <a:cxnLst/>
              <a:rect l="l" t="t" r="r" b="b"/>
              <a:pathLst>
                <a:path w="1256030" h="15875">
                  <a:moveTo>
                    <a:pt x="0" y="15869"/>
                  </a:moveTo>
                  <a:lnTo>
                    <a:pt x="1256024" y="15869"/>
                  </a:lnTo>
                  <a:lnTo>
                    <a:pt x="1256024" y="0"/>
                  </a:lnTo>
                  <a:lnTo>
                    <a:pt x="0" y="0"/>
                  </a:lnTo>
                  <a:lnTo>
                    <a:pt x="0" y="15869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96401" y="4969047"/>
            <a:ext cx="1240155" cy="38290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  <a:tabLst>
                <a:tab pos="1226820" algn="l"/>
              </a:tabLst>
            </a:pPr>
            <a:r>
              <a:rPr dirty="0" u="sng" sz="2000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215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20" b="1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Arial"/>
                <a:cs typeface="Arial"/>
              </a:rPr>
              <a:t>Algebía-3	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3603" y="4831253"/>
            <a:ext cx="4745355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2349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85"/>
              </a:spcBef>
            </a:pP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89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baseline="-32051" sz="1950" spc="-307" i="1">
                <a:solidFill>
                  <a:srgbClr val="212121"/>
                </a:solidFill>
                <a:latin typeface="Roboto"/>
                <a:cs typeface="Roboto"/>
              </a:rPr>
              <a:t>D</a:t>
            </a:r>
            <a:r>
              <a:rPr dirty="0" baseline="-32051" sz="1950" spc="-7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baseline="-32051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baseline="-32051" sz="1950" spc="-13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baseline="-32051" sz="1950" spc="1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meí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b="1">
                <a:solidFill>
                  <a:srgbClr val="212121"/>
                </a:solidFill>
                <a:latin typeface="Arial"/>
                <a:cs typeface="Arial"/>
              </a:rPr>
              <a:t>∩ </a:t>
            </a:r>
            <a:r>
              <a:rPr dirty="0" sz="2000" spc="-19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89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baseline="-32051" sz="1950" spc="-307" i="1">
                <a:solidFill>
                  <a:srgbClr val="212121"/>
                </a:solidFill>
                <a:latin typeface="Roboto"/>
                <a:cs typeface="Roboto"/>
              </a:rPr>
              <a:t>D</a:t>
            </a:r>
            <a:r>
              <a:rPr dirty="0" baseline="-32051" sz="1950" spc="-7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baseline="-32051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baseline="-32051" sz="1950" spc="-13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baseline="-32051" sz="1950" spc="-82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ee)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0753" y="6038662"/>
            <a:ext cx="6978015" cy="34290"/>
            <a:chOff x="290753" y="6038662"/>
            <a:chExt cx="6978015" cy="34290"/>
          </a:xfrm>
        </p:grpSpPr>
        <p:sp>
          <p:nvSpPr>
            <p:cNvPr id="30" name="object 30"/>
            <p:cNvSpPr/>
            <p:nvPr/>
          </p:nvSpPr>
          <p:spPr>
            <a:xfrm>
              <a:off x="290753" y="6046597"/>
              <a:ext cx="6978015" cy="0"/>
            </a:xfrm>
            <a:custGeom>
              <a:avLst/>
              <a:gdLst/>
              <a:ahLst/>
              <a:cxnLst/>
              <a:rect l="l" t="t" r="r" b="b"/>
              <a:pathLst>
                <a:path w="6978015" h="0">
                  <a:moveTo>
                    <a:pt x="0" y="0"/>
                  </a:moveTo>
                  <a:lnTo>
                    <a:pt x="6978015" y="0"/>
                  </a:lnTo>
                </a:path>
              </a:pathLst>
            </a:custGeom>
            <a:ln w="665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90753" y="6061467"/>
              <a:ext cx="6978015" cy="0"/>
            </a:xfrm>
            <a:custGeom>
              <a:avLst/>
              <a:gdLst/>
              <a:ahLst/>
              <a:cxnLst/>
              <a:rect l="l" t="t" r="r" b="b"/>
              <a:pathLst>
                <a:path w="6978015" h="0">
                  <a:moveTo>
                    <a:pt x="0" y="0"/>
                  </a:moveTo>
                  <a:lnTo>
                    <a:pt x="697801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5040" y="6038662"/>
              <a:ext cx="1256030" cy="15875"/>
            </a:xfrm>
            <a:custGeom>
              <a:avLst/>
              <a:gdLst/>
              <a:ahLst/>
              <a:cxnLst/>
              <a:rect l="l" t="t" r="r" b="b"/>
              <a:pathLst>
                <a:path w="1256030" h="15875">
                  <a:moveTo>
                    <a:pt x="0" y="15869"/>
                  </a:moveTo>
                  <a:lnTo>
                    <a:pt x="1256024" y="15869"/>
                  </a:lnTo>
                  <a:lnTo>
                    <a:pt x="1256024" y="0"/>
                  </a:lnTo>
                  <a:lnTo>
                    <a:pt x="0" y="0"/>
                  </a:lnTo>
                  <a:lnTo>
                    <a:pt x="0" y="15869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05040" y="5658307"/>
            <a:ext cx="1227455" cy="38290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  <a:tabLst>
                <a:tab pos="1226820" algn="l"/>
              </a:tabLst>
            </a:pPr>
            <a:r>
              <a:rPr dirty="0" u="sng" sz="2000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215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20" b="1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Arial"/>
                <a:cs typeface="Arial"/>
              </a:rPr>
              <a:t>Algebía-4	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43</a:t>
            </a:fld>
          </a:p>
        </p:txBody>
      </p:sp>
      <p:sp>
        <p:nvSpPr>
          <p:cNvPr id="34" name="object 34"/>
          <p:cNvSpPr txBox="1"/>
          <p:nvPr/>
        </p:nvSpPr>
        <p:spPr>
          <a:xfrm>
            <a:off x="1532242" y="5520513"/>
            <a:ext cx="5852160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18745" rIns="0" bIns="0" rtlCol="0" vert="horz">
            <a:spAutoFit/>
          </a:bodyPr>
          <a:lstStyle/>
          <a:p>
            <a:pPr marL="85725">
              <a:lnSpc>
                <a:spcPts val="3140"/>
              </a:lnSpc>
              <a:spcBef>
                <a:spcPts val="935"/>
              </a:spcBef>
            </a:pPr>
            <a:r>
              <a:rPr dirty="0" baseline="14880" sz="4200" spc="-307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4880" sz="4200" spc="-8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60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sz="1300" spc="-204" i="1">
                <a:solidFill>
                  <a:srgbClr val="212121"/>
                </a:solidFill>
                <a:latin typeface="Roboto"/>
                <a:cs typeface="Roboto"/>
              </a:rPr>
              <a:t>D</a:t>
            </a:r>
            <a:r>
              <a:rPr dirty="0" sz="1300" spc="-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11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300" spc="-3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95" i="1">
                <a:solidFill>
                  <a:srgbClr val="212121"/>
                </a:solidFill>
                <a:latin typeface="Roboto"/>
                <a:cs typeface="Roboto"/>
              </a:rPr>
              <a:t>Balanc</a:t>
            </a:r>
            <a:r>
              <a:rPr dirty="0" sz="1300" spc="-90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sz="1300" spc="1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0833" sz="3000" spc="-157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baseline="20833" sz="3000" spc="-112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baseline="20833" sz="30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baseline="20833" sz="3000" spc="-157" b="1">
                <a:solidFill>
                  <a:srgbClr val="212121"/>
                </a:solidFill>
                <a:latin typeface="Roboto Bk"/>
                <a:cs typeface="Roboto Bk"/>
              </a:rPr>
              <a:t>meí</a:t>
            </a:r>
            <a:r>
              <a:rPr dirty="0" baseline="20833" sz="3000" spc="-97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baseline="20833" sz="30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0833" sz="3000" b="1">
                <a:solidFill>
                  <a:srgbClr val="212121"/>
                </a:solidFill>
                <a:latin typeface="Arial"/>
                <a:cs typeface="Arial"/>
              </a:rPr>
              <a:t>∩ </a:t>
            </a:r>
            <a:r>
              <a:rPr dirty="0" baseline="20833" sz="3000" spc="-292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baseline="14880" sz="4200" spc="-307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4880" sz="4200" spc="-8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60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sz="1300" spc="-204" i="1">
                <a:solidFill>
                  <a:srgbClr val="212121"/>
                </a:solidFill>
                <a:latin typeface="Roboto"/>
                <a:cs typeface="Roboto"/>
              </a:rPr>
              <a:t>D</a:t>
            </a:r>
            <a:r>
              <a:rPr dirty="0" sz="1300" spc="-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11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300" spc="-3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70" i="1">
                <a:solidFill>
                  <a:srgbClr val="212121"/>
                </a:solidFill>
                <a:latin typeface="Roboto"/>
                <a:cs typeface="Roboto"/>
              </a:rPr>
              <a:t>Sala</a:t>
            </a:r>
            <a:r>
              <a:rPr dirty="0" sz="1300" spc="-30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300" spc="-120" i="1">
                <a:solidFill>
                  <a:srgbClr val="212121"/>
                </a:solidFill>
                <a:latin typeface="Roboto"/>
                <a:cs typeface="Roboto"/>
              </a:rPr>
              <a:t>y</a:t>
            </a:r>
            <a:r>
              <a:rPr dirty="0" sz="13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6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0833" sz="3000" spc="-202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baseline="20833" sz="3000" spc="-187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baseline="20833" sz="3000" spc="-322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baseline="20833" sz="3000" spc="-157" b="1">
                <a:solidFill>
                  <a:srgbClr val="212121"/>
                </a:solidFill>
                <a:latin typeface="Roboto Bk"/>
                <a:cs typeface="Roboto Bk"/>
              </a:rPr>
              <a:t>ee)</a:t>
            </a:r>
            <a:endParaRPr baseline="20833" sz="3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419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63636"/>
                </a:solidFill>
                <a:latin typeface="Roboto Lt"/>
                <a:cs typeface="Roboto Lt"/>
              </a:rPr>
              <a:t>P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í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of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.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40">
                <a:solidFill>
                  <a:srgbClr val="363636"/>
                </a:solidFill>
                <a:latin typeface="Roboto Lt"/>
                <a:cs typeface="Roboto Lt"/>
              </a:rPr>
              <a:t>Haíi</a:t>
            </a:r>
            <a:r>
              <a:rPr dirty="0" sz="1200" spc="-55">
                <a:solidFill>
                  <a:srgbClr val="363636"/>
                </a:solidFill>
                <a:latin typeface="Roboto Lt"/>
                <a:cs typeface="Roboto Lt"/>
              </a:rPr>
              <a:t>k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esh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5">
                <a:solidFill>
                  <a:srgbClr val="363636"/>
                </a:solidFill>
                <a:latin typeface="Roboto Lt"/>
                <a:cs typeface="Roboto Lt"/>
              </a:rPr>
              <a:t>Chauhan</a:t>
            </a:r>
            <a:endParaRPr sz="1200">
              <a:latin typeface="Roboto Lt"/>
              <a:cs typeface="Roboto 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4394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63526" y="6621326"/>
            <a:ext cx="2940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01</a:t>
            </a:r>
            <a:r>
              <a:rPr dirty="0" sz="1200" spc="-114">
                <a:solidFill>
                  <a:srgbClr val="363636"/>
                </a:solidFill>
                <a:latin typeface="Roboto Lt"/>
                <a:cs typeface="Roboto Lt"/>
              </a:rPr>
              <a:t>C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Ľ040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7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00">
                <a:solidFill>
                  <a:srgbClr val="363636"/>
                </a:solidFill>
                <a:latin typeface="Roboto Lt"/>
                <a:cs typeface="Roboto Lt"/>
              </a:rPr>
              <a:t>(DBMS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)</a:t>
            </a:r>
            <a:r>
              <a:rPr dirty="0" sz="1200">
                <a:solidFill>
                  <a:srgbClr val="363636"/>
                </a:solidFill>
                <a:latin typeface="Roboto Lt"/>
                <a:cs typeface="Roboto Lt"/>
              </a:rPr>
              <a:t>  </a:t>
            </a:r>
            <a:r>
              <a:rPr dirty="0" sz="1200" spc="-4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150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Uni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t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2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Databas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e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Models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1337" y="662132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4tı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616700"/>
            <a:chOff x="0" y="0"/>
            <a:chExt cx="12192000" cy="66167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068"/>
              <a:ext cx="12191999" cy="65974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" y="0"/>
              <a:ext cx="12190959" cy="65947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4637" y="0"/>
              <a:ext cx="2879999" cy="70736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0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18084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15">
                <a:solidFill>
                  <a:srgbClr val="363636"/>
                </a:solidFill>
                <a:latin typeface="Arial"/>
                <a:cs typeface="Arial"/>
              </a:rPr>
              <a:t>Se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14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4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90">
                <a:solidFill>
                  <a:srgbClr val="8F8F8F"/>
                </a:solidFill>
                <a:latin typeface="Arial"/>
                <a:cs typeface="Arial"/>
              </a:rPr>
              <a:t>[E</a:t>
            </a:r>
            <a:r>
              <a:rPr dirty="0" sz="3400" spc="-459">
                <a:solidFill>
                  <a:srgbClr val="8F8F8F"/>
                </a:solidFill>
                <a:latin typeface="Arial"/>
                <a:cs typeface="Arial"/>
              </a:rPr>
              <a:t>x</a:t>
            </a:r>
            <a:r>
              <a:rPr dirty="0" sz="3400" spc="-65">
                <a:solidFill>
                  <a:srgbClr val="8F8F8F"/>
                </a:solidFill>
                <a:latin typeface="Arial"/>
                <a:cs typeface="Arial"/>
              </a:rPr>
              <a:t>e</a:t>
            </a:r>
            <a:r>
              <a:rPr dirty="0" sz="3400" spc="-65">
                <a:solidFill>
                  <a:srgbClr val="8F8F8F"/>
                </a:solidFill>
                <a:latin typeface="Arial"/>
                <a:cs typeface="Arial"/>
              </a:rPr>
              <a:t>í</a:t>
            </a:r>
            <a:r>
              <a:rPr dirty="0" sz="3400" spc="-260">
                <a:solidFill>
                  <a:srgbClr val="8F8F8F"/>
                </a:solidFill>
                <a:latin typeface="Arial"/>
                <a:cs typeface="Arial"/>
              </a:rPr>
              <a:t>cise]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2860" y="1272973"/>
            <a:ext cx="9332595" cy="41275"/>
            <a:chOff x="262860" y="1272973"/>
            <a:chExt cx="9332595" cy="41275"/>
          </a:xfrm>
        </p:grpSpPr>
        <p:sp>
          <p:nvSpPr>
            <p:cNvPr id="14" name="object 14"/>
            <p:cNvSpPr/>
            <p:nvPr/>
          </p:nvSpPr>
          <p:spPr>
            <a:xfrm>
              <a:off x="274290" y="1279958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4290" y="1285590"/>
              <a:ext cx="9309735" cy="6985"/>
            </a:xfrm>
            <a:custGeom>
              <a:avLst/>
              <a:gdLst/>
              <a:ahLst/>
              <a:cxnLst/>
              <a:rect l="l" t="t" r="r" b="b"/>
              <a:pathLst>
                <a:path w="9309735" h="6984">
                  <a:moveTo>
                    <a:pt x="0" y="0"/>
                  </a:moveTo>
                  <a:lnTo>
                    <a:pt x="9309735" y="0"/>
                  </a:lnTo>
                </a:path>
                <a:path w="9309735" h="6984">
                  <a:moveTo>
                    <a:pt x="0" y="6819"/>
                  </a:moveTo>
                  <a:lnTo>
                    <a:pt x="9309735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4290" y="1302601"/>
              <a:ext cx="9309735" cy="0"/>
            </a:xfrm>
            <a:custGeom>
              <a:avLst/>
              <a:gdLst/>
              <a:ahLst/>
              <a:cxnLst/>
              <a:rect l="l" t="t" r="r" b="b"/>
              <a:pathLst>
                <a:path w="9309735" h="0">
                  <a:moveTo>
                    <a:pt x="0" y="0"/>
                  </a:moveTo>
                  <a:lnTo>
                    <a:pt x="930973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88578" y="890553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165" b="1">
                <a:solidFill>
                  <a:srgbClr val="FFFFFF"/>
                </a:solidFill>
                <a:latin typeface="Arial"/>
                <a:cs typeface="Arial"/>
              </a:rPr>
              <a:t>Exeícise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9028" y="890553"/>
            <a:ext cx="834961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Wha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uľpu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ll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win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na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algeb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menľi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ne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ľables: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04281" y="1462637"/>
          <a:ext cx="226187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/>
                <a:gridCol w="695325"/>
                <a:gridCol w="162559"/>
                <a:gridCol w="963930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dirty="0" sz="1800" spc="-3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20000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986635" y="1459225"/>
          <a:ext cx="276415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/>
                <a:gridCol w="697229"/>
                <a:gridCol w="161290"/>
                <a:gridCol w="656590"/>
                <a:gridCol w="810894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Empl</a:t>
                      </a:r>
                      <a:r>
                        <a:rPr dirty="0" cap="small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Salaíy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9000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270684" y="3977802"/>
            <a:ext cx="5812155" cy="34290"/>
            <a:chOff x="270684" y="3977802"/>
            <a:chExt cx="5812155" cy="34290"/>
          </a:xfrm>
        </p:grpSpPr>
        <p:sp>
          <p:nvSpPr>
            <p:cNvPr id="22" name="object 22"/>
            <p:cNvSpPr/>
            <p:nvPr/>
          </p:nvSpPr>
          <p:spPr>
            <a:xfrm>
              <a:off x="282114" y="3985737"/>
              <a:ext cx="5789295" cy="0"/>
            </a:xfrm>
            <a:custGeom>
              <a:avLst/>
              <a:gdLst/>
              <a:ahLst/>
              <a:cxnLst/>
              <a:rect l="l" t="t" r="r" b="b"/>
              <a:pathLst>
                <a:path w="5789295" h="0">
                  <a:moveTo>
                    <a:pt x="0" y="0"/>
                  </a:moveTo>
                  <a:lnTo>
                    <a:pt x="5789294" y="0"/>
                  </a:lnTo>
                </a:path>
              </a:pathLst>
            </a:custGeom>
            <a:ln w="665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2114" y="4000608"/>
              <a:ext cx="5789295" cy="0"/>
            </a:xfrm>
            <a:custGeom>
              <a:avLst/>
              <a:gdLst/>
              <a:ahLst/>
              <a:cxnLst/>
              <a:rect l="l" t="t" r="r" b="b"/>
              <a:pathLst>
                <a:path w="5789295" h="0">
                  <a:moveTo>
                    <a:pt x="0" y="0"/>
                  </a:moveTo>
                  <a:lnTo>
                    <a:pt x="578929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6401" y="3977802"/>
              <a:ext cx="1256030" cy="15875"/>
            </a:xfrm>
            <a:custGeom>
              <a:avLst/>
              <a:gdLst/>
              <a:ahLst/>
              <a:cxnLst/>
              <a:rect l="l" t="t" r="r" b="b"/>
              <a:pathLst>
                <a:path w="1256030" h="15875">
                  <a:moveTo>
                    <a:pt x="0" y="15869"/>
                  </a:moveTo>
                  <a:lnTo>
                    <a:pt x="1256024" y="15869"/>
                  </a:lnTo>
                  <a:lnTo>
                    <a:pt x="1256024" y="0"/>
                  </a:lnTo>
                  <a:lnTo>
                    <a:pt x="0" y="0"/>
                  </a:lnTo>
                  <a:lnTo>
                    <a:pt x="0" y="15869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96401" y="3597447"/>
            <a:ext cx="1240155" cy="38290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  <a:tabLst>
                <a:tab pos="1226820" algn="l"/>
              </a:tabLst>
            </a:pPr>
            <a:r>
              <a:rPr dirty="0" u="sng" sz="2000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215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20" b="1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Arial"/>
                <a:cs typeface="Arial"/>
              </a:rPr>
              <a:t>Algebía-1	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3603" y="3459653"/>
            <a:ext cx="4748530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2349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85"/>
              </a:spcBef>
            </a:pP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89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baseline="-32051" sz="1950" spc="-307" i="1">
                <a:solidFill>
                  <a:srgbClr val="212121"/>
                </a:solidFill>
                <a:latin typeface="Roboto"/>
                <a:cs typeface="Roboto"/>
              </a:rPr>
              <a:t>D</a:t>
            </a:r>
            <a:r>
              <a:rPr dirty="0" baseline="-32051" sz="1950" spc="-7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baseline="-32051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baseline="-32051" sz="1950" spc="-13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baseline="-32051" sz="1950" spc="1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meí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−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89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baseline="-32051" sz="1950" spc="-307" i="1">
                <a:solidFill>
                  <a:srgbClr val="212121"/>
                </a:solidFill>
                <a:latin typeface="Roboto"/>
                <a:cs typeface="Roboto"/>
              </a:rPr>
              <a:t>D</a:t>
            </a:r>
            <a:r>
              <a:rPr dirty="0" baseline="-32051" sz="1950" spc="-7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baseline="-32051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baseline="-32051" sz="1950" spc="-13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baseline="-32051" sz="1950" spc="-82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ee)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0753" y="4628962"/>
            <a:ext cx="6932295" cy="64769"/>
            <a:chOff x="290753" y="4628962"/>
            <a:chExt cx="6932295" cy="64769"/>
          </a:xfrm>
        </p:grpSpPr>
        <p:sp>
          <p:nvSpPr>
            <p:cNvPr id="28" name="object 28"/>
            <p:cNvSpPr/>
            <p:nvPr/>
          </p:nvSpPr>
          <p:spPr>
            <a:xfrm>
              <a:off x="290741" y="4652797"/>
              <a:ext cx="6932295" cy="41275"/>
            </a:xfrm>
            <a:custGeom>
              <a:avLst/>
              <a:gdLst/>
              <a:ahLst/>
              <a:cxnLst/>
              <a:rect l="l" t="t" r="r" b="b"/>
              <a:pathLst>
                <a:path w="6932295" h="41275">
                  <a:moveTo>
                    <a:pt x="6932295" y="0"/>
                  </a:moveTo>
                  <a:lnTo>
                    <a:pt x="0" y="0"/>
                  </a:lnTo>
                  <a:lnTo>
                    <a:pt x="0" y="18199"/>
                  </a:lnTo>
                  <a:lnTo>
                    <a:pt x="0" y="22517"/>
                  </a:lnTo>
                  <a:lnTo>
                    <a:pt x="0" y="40716"/>
                  </a:lnTo>
                  <a:lnTo>
                    <a:pt x="6932295" y="40716"/>
                  </a:lnTo>
                  <a:lnTo>
                    <a:pt x="6932295" y="22517"/>
                  </a:lnTo>
                  <a:lnTo>
                    <a:pt x="6932295" y="18199"/>
                  </a:lnTo>
                  <a:lnTo>
                    <a:pt x="6932295" y="0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5040" y="4628962"/>
              <a:ext cx="1256030" cy="46355"/>
            </a:xfrm>
            <a:custGeom>
              <a:avLst/>
              <a:gdLst/>
              <a:ahLst/>
              <a:cxnLst/>
              <a:rect l="l" t="t" r="r" b="b"/>
              <a:pathLst>
                <a:path w="1256030" h="46354">
                  <a:moveTo>
                    <a:pt x="0" y="46349"/>
                  </a:moveTo>
                  <a:lnTo>
                    <a:pt x="1256024" y="46349"/>
                  </a:lnTo>
                  <a:lnTo>
                    <a:pt x="1256024" y="0"/>
                  </a:lnTo>
                  <a:lnTo>
                    <a:pt x="0" y="0"/>
                  </a:lnTo>
                  <a:lnTo>
                    <a:pt x="0" y="46349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05040" y="4279088"/>
            <a:ext cx="1227455" cy="34988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25" b="1">
                <a:solidFill>
                  <a:srgbClr val="FFFFFF"/>
                </a:solidFill>
                <a:latin typeface="Arial"/>
                <a:cs typeface="Arial"/>
              </a:rPr>
              <a:t>Algebía-2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32242" y="4110813"/>
            <a:ext cx="5855335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18745" rIns="0" bIns="0" rtlCol="0" vert="horz">
            <a:spAutoFit/>
          </a:bodyPr>
          <a:lstStyle/>
          <a:p>
            <a:pPr marL="85725">
              <a:lnSpc>
                <a:spcPts val="3140"/>
              </a:lnSpc>
              <a:spcBef>
                <a:spcPts val="935"/>
              </a:spcBef>
            </a:pPr>
            <a:r>
              <a:rPr dirty="0" baseline="14880" sz="4200" spc="-307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4880" sz="4200" spc="-8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60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sz="1300" spc="-204" i="1">
                <a:solidFill>
                  <a:srgbClr val="212121"/>
                </a:solidFill>
                <a:latin typeface="Roboto"/>
                <a:cs typeface="Roboto"/>
              </a:rPr>
              <a:t>D</a:t>
            </a:r>
            <a:r>
              <a:rPr dirty="0" sz="1300" spc="-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11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300" spc="-3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95" i="1">
                <a:solidFill>
                  <a:srgbClr val="212121"/>
                </a:solidFill>
                <a:latin typeface="Roboto"/>
                <a:cs typeface="Roboto"/>
              </a:rPr>
              <a:t>Balanc</a:t>
            </a:r>
            <a:r>
              <a:rPr dirty="0" sz="1300" spc="-90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sz="1300" spc="1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0833" sz="3000" spc="-157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baseline="20833" sz="3000" spc="-112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baseline="20833" sz="30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baseline="20833" sz="3000" spc="-157" b="1">
                <a:solidFill>
                  <a:srgbClr val="212121"/>
                </a:solidFill>
                <a:latin typeface="Roboto Bk"/>
                <a:cs typeface="Roboto Bk"/>
              </a:rPr>
              <a:t>meí</a:t>
            </a:r>
            <a:r>
              <a:rPr dirty="0" baseline="20833" sz="3000" spc="-97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baseline="20833" sz="3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0833" sz="3000" spc="-127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0833" sz="3000" spc="-142" b="1">
                <a:solidFill>
                  <a:srgbClr val="212121"/>
                </a:solidFill>
                <a:latin typeface="Roboto Bk"/>
                <a:cs typeface="Roboto Bk"/>
              </a:rPr>
              <a:t>−</a:t>
            </a:r>
            <a:r>
              <a:rPr dirty="0" baseline="20833" sz="3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0833" sz="3000" spc="-8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14880" sz="4200" spc="-307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4880" sz="4200" spc="-8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60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sz="1300" spc="-204" i="1">
                <a:solidFill>
                  <a:srgbClr val="212121"/>
                </a:solidFill>
                <a:latin typeface="Roboto"/>
                <a:cs typeface="Roboto"/>
              </a:rPr>
              <a:t>D</a:t>
            </a:r>
            <a:r>
              <a:rPr dirty="0" sz="1300" spc="-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11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300" spc="-3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70" i="1">
                <a:solidFill>
                  <a:srgbClr val="212121"/>
                </a:solidFill>
                <a:latin typeface="Roboto"/>
                <a:cs typeface="Roboto"/>
              </a:rPr>
              <a:t>Sala</a:t>
            </a:r>
            <a:r>
              <a:rPr dirty="0" sz="1300" spc="-30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300" spc="-120" i="1">
                <a:solidFill>
                  <a:srgbClr val="212121"/>
                </a:solidFill>
                <a:latin typeface="Roboto"/>
                <a:cs typeface="Roboto"/>
              </a:rPr>
              <a:t>y</a:t>
            </a:r>
            <a:r>
              <a:rPr dirty="0" sz="13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6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0833" sz="3000" spc="-202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baseline="20833" sz="3000" spc="-187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baseline="20833" sz="3000" spc="-322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baseline="20833" sz="3000" spc="-157" b="1">
                <a:solidFill>
                  <a:srgbClr val="212121"/>
                </a:solidFill>
                <a:latin typeface="Roboto Bk"/>
                <a:cs typeface="Roboto Bk"/>
              </a:rPr>
              <a:t>ee)</a:t>
            </a:r>
            <a:endParaRPr baseline="20833" sz="3000">
              <a:latin typeface="Roboto Bk"/>
              <a:cs typeface="Roboto Bk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0684" y="5349402"/>
            <a:ext cx="5857875" cy="34290"/>
            <a:chOff x="270684" y="5349402"/>
            <a:chExt cx="5857875" cy="34290"/>
          </a:xfrm>
        </p:grpSpPr>
        <p:sp>
          <p:nvSpPr>
            <p:cNvPr id="33" name="object 33"/>
            <p:cNvSpPr/>
            <p:nvPr/>
          </p:nvSpPr>
          <p:spPr>
            <a:xfrm>
              <a:off x="282114" y="5357337"/>
              <a:ext cx="5835015" cy="0"/>
            </a:xfrm>
            <a:custGeom>
              <a:avLst/>
              <a:gdLst/>
              <a:ahLst/>
              <a:cxnLst/>
              <a:rect l="l" t="t" r="r" b="b"/>
              <a:pathLst>
                <a:path w="5835015" h="0">
                  <a:moveTo>
                    <a:pt x="0" y="0"/>
                  </a:moveTo>
                  <a:lnTo>
                    <a:pt x="5835015" y="0"/>
                  </a:lnTo>
                </a:path>
              </a:pathLst>
            </a:custGeom>
            <a:ln w="665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82114" y="5372208"/>
              <a:ext cx="5835015" cy="0"/>
            </a:xfrm>
            <a:custGeom>
              <a:avLst/>
              <a:gdLst/>
              <a:ahLst/>
              <a:cxnLst/>
              <a:rect l="l" t="t" r="r" b="b"/>
              <a:pathLst>
                <a:path w="5835015" h="0">
                  <a:moveTo>
                    <a:pt x="0" y="0"/>
                  </a:moveTo>
                  <a:lnTo>
                    <a:pt x="583501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96401" y="5349402"/>
              <a:ext cx="1256030" cy="15875"/>
            </a:xfrm>
            <a:custGeom>
              <a:avLst/>
              <a:gdLst/>
              <a:ahLst/>
              <a:cxnLst/>
              <a:rect l="l" t="t" r="r" b="b"/>
              <a:pathLst>
                <a:path w="1256030" h="15875">
                  <a:moveTo>
                    <a:pt x="0" y="15869"/>
                  </a:moveTo>
                  <a:lnTo>
                    <a:pt x="1256024" y="15869"/>
                  </a:lnTo>
                  <a:lnTo>
                    <a:pt x="1256024" y="0"/>
                  </a:lnTo>
                  <a:lnTo>
                    <a:pt x="0" y="0"/>
                  </a:lnTo>
                  <a:lnTo>
                    <a:pt x="0" y="15869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96401" y="4969047"/>
            <a:ext cx="1240155" cy="38290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  <a:tabLst>
                <a:tab pos="1226820" algn="l"/>
              </a:tabLst>
            </a:pPr>
            <a:r>
              <a:rPr dirty="0" u="sng" sz="2000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215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20" b="1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Arial"/>
                <a:cs typeface="Arial"/>
              </a:rPr>
              <a:t>Algebía-3	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23603" y="4831253"/>
            <a:ext cx="4745355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2349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85"/>
              </a:spcBef>
            </a:pP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89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baseline="-32051" sz="1950" spc="-307" i="1">
                <a:solidFill>
                  <a:srgbClr val="212121"/>
                </a:solidFill>
                <a:latin typeface="Roboto"/>
                <a:cs typeface="Roboto"/>
              </a:rPr>
              <a:t>D</a:t>
            </a:r>
            <a:r>
              <a:rPr dirty="0" baseline="-32051" sz="1950" spc="-7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baseline="-32051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baseline="-32051" sz="1950" spc="-13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baseline="-32051" sz="1950" spc="1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ee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−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89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baseline="-32051" sz="1950" spc="-307" i="1">
                <a:solidFill>
                  <a:srgbClr val="212121"/>
                </a:solidFill>
                <a:latin typeface="Roboto"/>
                <a:cs typeface="Roboto"/>
              </a:rPr>
              <a:t>D</a:t>
            </a:r>
            <a:r>
              <a:rPr dirty="0" baseline="-32051" sz="1950" spc="-7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baseline="-32051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baseline="-32051" sz="1950" spc="-13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baseline="-32051" sz="1950" spc="-82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meí)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0753" y="6038662"/>
            <a:ext cx="6978015" cy="34290"/>
            <a:chOff x="290753" y="6038662"/>
            <a:chExt cx="6978015" cy="34290"/>
          </a:xfrm>
        </p:grpSpPr>
        <p:sp>
          <p:nvSpPr>
            <p:cNvPr id="39" name="object 39"/>
            <p:cNvSpPr/>
            <p:nvPr/>
          </p:nvSpPr>
          <p:spPr>
            <a:xfrm>
              <a:off x="290753" y="6046597"/>
              <a:ext cx="6978015" cy="0"/>
            </a:xfrm>
            <a:custGeom>
              <a:avLst/>
              <a:gdLst/>
              <a:ahLst/>
              <a:cxnLst/>
              <a:rect l="l" t="t" r="r" b="b"/>
              <a:pathLst>
                <a:path w="6978015" h="0">
                  <a:moveTo>
                    <a:pt x="0" y="0"/>
                  </a:moveTo>
                  <a:lnTo>
                    <a:pt x="6978015" y="0"/>
                  </a:lnTo>
                </a:path>
              </a:pathLst>
            </a:custGeom>
            <a:ln w="665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90753" y="6061467"/>
              <a:ext cx="6978015" cy="0"/>
            </a:xfrm>
            <a:custGeom>
              <a:avLst/>
              <a:gdLst/>
              <a:ahLst/>
              <a:cxnLst/>
              <a:rect l="l" t="t" r="r" b="b"/>
              <a:pathLst>
                <a:path w="6978015" h="0">
                  <a:moveTo>
                    <a:pt x="0" y="0"/>
                  </a:moveTo>
                  <a:lnTo>
                    <a:pt x="697801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05040" y="6038662"/>
              <a:ext cx="1256030" cy="15875"/>
            </a:xfrm>
            <a:custGeom>
              <a:avLst/>
              <a:gdLst/>
              <a:ahLst/>
              <a:cxnLst/>
              <a:rect l="l" t="t" r="r" b="b"/>
              <a:pathLst>
                <a:path w="1256030" h="15875">
                  <a:moveTo>
                    <a:pt x="0" y="15869"/>
                  </a:moveTo>
                  <a:lnTo>
                    <a:pt x="1256024" y="15869"/>
                  </a:lnTo>
                  <a:lnTo>
                    <a:pt x="1256024" y="0"/>
                  </a:lnTo>
                  <a:lnTo>
                    <a:pt x="0" y="0"/>
                  </a:lnTo>
                  <a:lnTo>
                    <a:pt x="0" y="15869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05040" y="5658307"/>
            <a:ext cx="1227455" cy="38290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  <a:tabLst>
                <a:tab pos="1226820" algn="l"/>
              </a:tabLst>
            </a:pPr>
            <a:r>
              <a:rPr dirty="0" u="sng" sz="2000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215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120" b="1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Arial"/>
                <a:cs typeface="Arial"/>
              </a:rPr>
              <a:t>Algebía-4	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32242" y="5520513"/>
            <a:ext cx="5852160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18745" rIns="0" bIns="0" rtlCol="0" vert="horz">
            <a:spAutoFit/>
          </a:bodyPr>
          <a:lstStyle/>
          <a:p>
            <a:pPr marL="85725">
              <a:lnSpc>
                <a:spcPts val="3140"/>
              </a:lnSpc>
              <a:spcBef>
                <a:spcPts val="935"/>
              </a:spcBef>
            </a:pPr>
            <a:r>
              <a:rPr dirty="0" baseline="14880" sz="4200" spc="-307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4880" sz="4200" spc="-8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60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sz="1300" spc="-204" i="1">
                <a:solidFill>
                  <a:srgbClr val="212121"/>
                </a:solidFill>
                <a:latin typeface="Roboto"/>
                <a:cs typeface="Roboto"/>
              </a:rPr>
              <a:t>D</a:t>
            </a:r>
            <a:r>
              <a:rPr dirty="0" sz="1300" spc="-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11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300" spc="-3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95" i="1">
                <a:solidFill>
                  <a:srgbClr val="212121"/>
                </a:solidFill>
                <a:latin typeface="Roboto"/>
                <a:cs typeface="Roboto"/>
              </a:rPr>
              <a:t>Balanc</a:t>
            </a:r>
            <a:r>
              <a:rPr dirty="0" sz="1300" spc="-90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sz="1300" spc="1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0833" sz="3000" spc="-202" b="1">
                <a:solidFill>
                  <a:srgbClr val="212121"/>
                </a:solidFill>
                <a:latin typeface="Roboto Bk"/>
                <a:cs typeface="Roboto Bk"/>
              </a:rPr>
              <a:t>(Empl</a:t>
            </a:r>
            <a:r>
              <a:rPr dirty="0" cap="small" baseline="20833" sz="3000" spc="-187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baseline="20833" sz="3000" spc="-322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baseline="20833" sz="3000" spc="-172" b="1">
                <a:solidFill>
                  <a:srgbClr val="212121"/>
                </a:solidFill>
                <a:latin typeface="Roboto Bk"/>
                <a:cs typeface="Roboto Bk"/>
              </a:rPr>
              <a:t>ee</a:t>
            </a:r>
            <a:r>
              <a:rPr dirty="0" baseline="20833" sz="3000" spc="-112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baseline="20833" sz="3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0833" sz="3000" spc="-127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0833" sz="3000" spc="-142" b="1">
                <a:solidFill>
                  <a:srgbClr val="212121"/>
                </a:solidFill>
                <a:latin typeface="Roboto Bk"/>
                <a:cs typeface="Roboto Bk"/>
              </a:rPr>
              <a:t>−</a:t>
            </a:r>
            <a:r>
              <a:rPr dirty="0" baseline="20833" sz="3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0833" sz="3000" spc="-89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14880" sz="4200" spc="-307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4880" sz="4200" spc="-8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60" i="1">
                <a:solidFill>
                  <a:srgbClr val="212121"/>
                </a:solidFill>
                <a:latin typeface="Roboto"/>
                <a:cs typeface="Roboto"/>
              </a:rPr>
              <a:t>I</a:t>
            </a:r>
            <a:r>
              <a:rPr dirty="0" sz="1300" spc="-204" i="1">
                <a:solidFill>
                  <a:srgbClr val="212121"/>
                </a:solidFill>
                <a:latin typeface="Roboto"/>
                <a:cs typeface="Roboto"/>
              </a:rPr>
              <a:t>D</a:t>
            </a:r>
            <a:r>
              <a:rPr dirty="0" sz="1300" spc="-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110" i="1">
                <a:solidFill>
                  <a:srgbClr val="212121"/>
                </a:solidFill>
                <a:latin typeface="Roboto"/>
                <a:cs typeface="Roboto"/>
              </a:rPr>
              <a:t>Name</a:t>
            </a:r>
            <a:r>
              <a:rPr dirty="0" sz="1300" spc="-3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70" i="1">
                <a:solidFill>
                  <a:srgbClr val="212121"/>
                </a:solidFill>
                <a:latin typeface="Roboto"/>
                <a:cs typeface="Roboto"/>
              </a:rPr>
              <a:t>Sala</a:t>
            </a:r>
            <a:r>
              <a:rPr dirty="0" sz="1300" spc="-30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1300" spc="-120" i="1">
                <a:solidFill>
                  <a:srgbClr val="212121"/>
                </a:solidFill>
                <a:latin typeface="Roboto"/>
                <a:cs typeface="Roboto"/>
              </a:rPr>
              <a:t>y</a:t>
            </a:r>
            <a:r>
              <a:rPr dirty="0" sz="13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6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0833" sz="3000" spc="-157" b="1">
                <a:solidFill>
                  <a:srgbClr val="212121"/>
                </a:solidFill>
                <a:latin typeface="Roboto Bk"/>
                <a:cs typeface="Roboto Bk"/>
              </a:rPr>
              <a:t>(Cus</a:t>
            </a:r>
            <a:r>
              <a:rPr dirty="0" baseline="20833" sz="3000" spc="-112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baseline="20833" sz="30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baseline="20833" sz="3000" spc="-142" b="1">
                <a:solidFill>
                  <a:srgbClr val="212121"/>
                </a:solidFill>
                <a:latin typeface="Roboto Bk"/>
                <a:cs typeface="Roboto Bk"/>
              </a:rPr>
              <a:t>meí)</a:t>
            </a:r>
            <a:endParaRPr baseline="20833" sz="3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248983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15">
                <a:solidFill>
                  <a:srgbClr val="363636"/>
                </a:solidFill>
                <a:latin typeface="Arial"/>
                <a:cs typeface="Arial"/>
              </a:rPr>
              <a:t>Candidat</a:t>
            </a:r>
            <a:r>
              <a:rPr dirty="0" sz="3400" spc="-31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620">
                <a:solidFill>
                  <a:srgbClr val="363636"/>
                </a:solidFill>
                <a:latin typeface="Arial"/>
                <a:cs typeface="Arial"/>
              </a:rPr>
              <a:t>K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380">
                <a:solidFill>
                  <a:srgbClr val="363636"/>
                </a:solidFill>
                <a:latin typeface="Arial"/>
                <a:cs typeface="Arial"/>
              </a:rPr>
              <a:t>y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756967"/>
            <a:ext cx="11783060" cy="217932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candidaľ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54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subse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supe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26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marR="5080" indent="-295910">
              <a:lnSpc>
                <a:spcPts val="2590"/>
              </a:lnSpc>
              <a:spcBef>
                <a:spcPts val="104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  <a:tab pos="628015" algn="l"/>
                <a:tab pos="1953895" algn="l"/>
                <a:tab pos="2500630" algn="l"/>
                <a:tab pos="2853690" algn="l"/>
                <a:tab pos="3144520" algn="l"/>
                <a:tab pos="4008754" algn="l"/>
                <a:tab pos="5173345" algn="l"/>
                <a:tab pos="5562600" algn="l"/>
                <a:tab pos="6085840" algn="l"/>
                <a:tab pos="6817359" algn="l"/>
                <a:tab pos="8453755" algn="l"/>
                <a:tab pos="8846820" algn="l"/>
                <a:tab pos="10151110" algn="l"/>
                <a:tab pos="10767060" algn="l"/>
              </a:tabLst>
            </a:pP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candidaľ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254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singl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aľľíibuľe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leas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combinaľio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ľha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uniquely 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idenľiﬁes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each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íecoíd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67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candidaľe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supeí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60" b="1">
                <a:solidFill>
                  <a:srgbClr val="B84742"/>
                </a:solidFill>
                <a:latin typeface="Arial"/>
                <a:cs typeface="Arial"/>
              </a:rPr>
              <a:t>foí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which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no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píopeí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subset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supeí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Font typeface="Segoe UI Symbol"/>
              <a:buChar char="□"/>
              <a:tabLst>
                <a:tab pos="308610" algn="l"/>
              </a:tabLst>
            </a:pP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Eveíy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candidate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supeí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buľ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eveíy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supeí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not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candidate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59056" y="4330022"/>
          <a:ext cx="5836285" cy="2066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135"/>
                <a:gridCol w="845185"/>
                <a:gridCol w="878205"/>
                <a:gridCol w="638810"/>
                <a:gridCol w="551179"/>
                <a:gridCol w="857885"/>
                <a:gridCol w="463550"/>
              </a:tblGrid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5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EníollNo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RollNo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2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190540107001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180540107002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190540106001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6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Mayuí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180540106002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517024" y="3227720"/>
            <a:ext cx="1746885" cy="1085215"/>
            <a:chOff x="2517024" y="3227720"/>
            <a:chExt cx="1746885" cy="1085215"/>
          </a:xfrm>
        </p:grpSpPr>
        <p:sp>
          <p:nvSpPr>
            <p:cNvPr id="7" name="object 7"/>
            <p:cNvSpPr/>
            <p:nvPr/>
          </p:nvSpPr>
          <p:spPr>
            <a:xfrm>
              <a:off x="2521786" y="3232482"/>
              <a:ext cx="1737360" cy="1075690"/>
            </a:xfrm>
            <a:custGeom>
              <a:avLst/>
              <a:gdLst/>
              <a:ahLst/>
              <a:cxnLst/>
              <a:rect l="l" t="t" r="r" b="b"/>
              <a:pathLst>
                <a:path w="1737360" h="1075689">
                  <a:moveTo>
                    <a:pt x="1615439" y="731519"/>
                  </a:move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121919"/>
                  </a:ln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1615439" y="0"/>
                  </a:lnTo>
                  <a:lnTo>
                    <a:pt x="1662096" y="9280"/>
                  </a:lnTo>
                  <a:lnTo>
                    <a:pt x="1701650" y="35709"/>
                  </a:lnTo>
                  <a:lnTo>
                    <a:pt x="1728079" y="75263"/>
                  </a:lnTo>
                  <a:lnTo>
                    <a:pt x="1737359" y="121919"/>
                  </a:lnTo>
                  <a:lnTo>
                    <a:pt x="1737359" y="609599"/>
                  </a:lnTo>
                  <a:lnTo>
                    <a:pt x="1727778" y="657056"/>
                  </a:lnTo>
                  <a:lnTo>
                    <a:pt x="1701650" y="695810"/>
                  </a:lnTo>
                  <a:lnTo>
                    <a:pt x="1662896" y="721938"/>
                  </a:lnTo>
                  <a:lnTo>
                    <a:pt x="1615439" y="731519"/>
                  </a:lnTo>
                  <a:close/>
                </a:path>
                <a:path w="1737360" h="1075689">
                  <a:moveTo>
                    <a:pt x="497788" y="1075114"/>
                  </a:moveTo>
                  <a:lnTo>
                    <a:pt x="289559" y="731519"/>
                  </a:lnTo>
                  <a:lnTo>
                    <a:pt x="723899" y="731519"/>
                  </a:lnTo>
                  <a:lnTo>
                    <a:pt x="497788" y="107511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21786" y="3232482"/>
              <a:ext cx="1737360" cy="1075690"/>
            </a:xfrm>
            <a:custGeom>
              <a:avLst/>
              <a:gdLst/>
              <a:ahLst/>
              <a:cxnLst/>
              <a:rect l="l" t="t" r="r" b="b"/>
              <a:pathLst>
                <a:path w="1737360" h="1075689">
                  <a:moveTo>
                    <a:pt x="0" y="121919"/>
                  </a:move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289559" y="0"/>
                  </a:lnTo>
                  <a:lnTo>
                    <a:pt x="723899" y="0"/>
                  </a:lnTo>
                  <a:lnTo>
                    <a:pt x="1615439" y="0"/>
                  </a:lnTo>
                  <a:lnTo>
                    <a:pt x="1639336" y="2364"/>
                  </a:lnTo>
                  <a:lnTo>
                    <a:pt x="1683081" y="20483"/>
                  </a:lnTo>
                  <a:lnTo>
                    <a:pt x="1716876" y="54278"/>
                  </a:lnTo>
                  <a:lnTo>
                    <a:pt x="1734995" y="98023"/>
                  </a:lnTo>
                  <a:lnTo>
                    <a:pt x="1737359" y="121919"/>
                  </a:lnTo>
                  <a:lnTo>
                    <a:pt x="1737359" y="426719"/>
                  </a:lnTo>
                  <a:lnTo>
                    <a:pt x="1737359" y="609599"/>
                  </a:lnTo>
                  <a:lnTo>
                    <a:pt x="1727778" y="657056"/>
                  </a:lnTo>
                  <a:lnTo>
                    <a:pt x="1701650" y="695810"/>
                  </a:lnTo>
                  <a:lnTo>
                    <a:pt x="1662896" y="721938"/>
                  </a:lnTo>
                  <a:lnTo>
                    <a:pt x="1615439" y="731519"/>
                  </a:lnTo>
                  <a:lnTo>
                    <a:pt x="723899" y="731519"/>
                  </a:lnTo>
                  <a:lnTo>
                    <a:pt x="497788" y="1075114"/>
                  </a:lnTo>
                  <a:lnTo>
                    <a:pt x="289559" y="731519"/>
                  </a:ln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426719"/>
                  </a:lnTo>
                  <a:lnTo>
                    <a:pt x="0" y="121919"/>
                  </a:lnTo>
                  <a:close/>
                </a:path>
              </a:pathLst>
            </a:custGeom>
            <a:ln w="9524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2674185" y="4315952"/>
            <a:ext cx="3948429" cy="2071370"/>
          </a:xfrm>
          <a:custGeom>
            <a:avLst/>
            <a:gdLst/>
            <a:ahLst/>
            <a:cxnLst/>
            <a:rect l="l" t="t" r="r" b="b"/>
            <a:pathLst>
              <a:path w="3948429" h="2071370">
                <a:moveTo>
                  <a:pt x="0" y="71545"/>
                </a:moveTo>
                <a:lnTo>
                  <a:pt x="5622" y="43696"/>
                </a:lnTo>
                <a:lnTo>
                  <a:pt x="20955" y="20955"/>
                </a:lnTo>
                <a:lnTo>
                  <a:pt x="43696" y="5622"/>
                </a:lnTo>
                <a:lnTo>
                  <a:pt x="71544" y="0"/>
                </a:lnTo>
                <a:lnTo>
                  <a:pt x="1513415" y="0"/>
                </a:lnTo>
                <a:lnTo>
                  <a:pt x="1553109" y="12020"/>
                </a:lnTo>
                <a:lnTo>
                  <a:pt x="1579514" y="44165"/>
                </a:lnTo>
                <a:lnTo>
                  <a:pt x="1584960" y="71545"/>
                </a:lnTo>
                <a:lnTo>
                  <a:pt x="1584960" y="1988436"/>
                </a:lnTo>
                <a:lnTo>
                  <a:pt x="1579338" y="2016285"/>
                </a:lnTo>
                <a:lnTo>
                  <a:pt x="1564005" y="2039027"/>
                </a:lnTo>
                <a:lnTo>
                  <a:pt x="1541264" y="2054359"/>
                </a:lnTo>
                <a:lnTo>
                  <a:pt x="1513415" y="2059981"/>
                </a:lnTo>
                <a:lnTo>
                  <a:pt x="71544" y="2059981"/>
                </a:lnTo>
                <a:lnTo>
                  <a:pt x="43696" y="2054359"/>
                </a:lnTo>
                <a:lnTo>
                  <a:pt x="20955" y="2039027"/>
                </a:lnTo>
                <a:lnTo>
                  <a:pt x="5622" y="2016285"/>
                </a:lnTo>
                <a:lnTo>
                  <a:pt x="0" y="1988436"/>
                </a:lnTo>
                <a:lnTo>
                  <a:pt x="0" y="71545"/>
                </a:lnTo>
                <a:close/>
              </a:path>
              <a:path w="3948429" h="2071370">
                <a:moveTo>
                  <a:pt x="1584960" y="98034"/>
                </a:moveTo>
                <a:lnTo>
                  <a:pt x="1592290" y="61730"/>
                </a:lnTo>
                <a:lnTo>
                  <a:pt x="1612279" y="32083"/>
                </a:lnTo>
                <a:lnTo>
                  <a:pt x="1641925" y="12094"/>
                </a:lnTo>
                <a:lnTo>
                  <a:pt x="1678230" y="4765"/>
                </a:lnTo>
                <a:lnTo>
                  <a:pt x="3855018" y="4765"/>
                </a:lnTo>
                <a:lnTo>
                  <a:pt x="3906764" y="20435"/>
                </a:lnTo>
                <a:lnTo>
                  <a:pt x="3941187" y="62341"/>
                </a:lnTo>
                <a:lnTo>
                  <a:pt x="3948287" y="98034"/>
                </a:lnTo>
                <a:lnTo>
                  <a:pt x="3948287" y="1977724"/>
                </a:lnTo>
                <a:lnTo>
                  <a:pt x="3940958" y="2014029"/>
                </a:lnTo>
                <a:lnTo>
                  <a:pt x="3920969" y="2043676"/>
                </a:lnTo>
                <a:lnTo>
                  <a:pt x="3891323" y="2063664"/>
                </a:lnTo>
                <a:lnTo>
                  <a:pt x="3855018" y="2070993"/>
                </a:lnTo>
                <a:lnTo>
                  <a:pt x="1678230" y="2070993"/>
                </a:lnTo>
                <a:lnTo>
                  <a:pt x="1641925" y="2063664"/>
                </a:lnTo>
                <a:lnTo>
                  <a:pt x="1612279" y="2043676"/>
                </a:lnTo>
                <a:lnTo>
                  <a:pt x="1592290" y="2014029"/>
                </a:lnTo>
                <a:lnTo>
                  <a:pt x="1584960" y="1977724"/>
                </a:lnTo>
                <a:lnTo>
                  <a:pt x="1584960" y="98034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62184" y="3270582"/>
            <a:ext cx="14528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1625" marR="5080" indent="-289560">
              <a:lnSpc>
                <a:spcPct val="100000"/>
              </a:lnSpc>
              <a:spcBef>
                <a:spcPts val="100"/>
              </a:spcBef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Candidaľ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0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y 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EníollNo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26567" y="3227720"/>
            <a:ext cx="2569845" cy="1100455"/>
            <a:chOff x="4526567" y="3227720"/>
            <a:chExt cx="2569845" cy="1100455"/>
          </a:xfrm>
        </p:grpSpPr>
        <p:sp>
          <p:nvSpPr>
            <p:cNvPr id="12" name="object 12"/>
            <p:cNvSpPr/>
            <p:nvPr/>
          </p:nvSpPr>
          <p:spPr>
            <a:xfrm>
              <a:off x="4531329" y="3232482"/>
              <a:ext cx="2560320" cy="1090930"/>
            </a:xfrm>
            <a:custGeom>
              <a:avLst/>
              <a:gdLst/>
              <a:ahLst/>
              <a:cxnLst/>
              <a:rect l="l" t="t" r="r" b="b"/>
              <a:pathLst>
                <a:path w="2560320" h="1090929">
                  <a:moveTo>
                    <a:pt x="2438399" y="731519"/>
                  </a:move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121919"/>
                  </a:ln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2438399" y="0"/>
                  </a:lnTo>
                  <a:lnTo>
                    <a:pt x="2485056" y="9280"/>
                  </a:lnTo>
                  <a:lnTo>
                    <a:pt x="2524610" y="35709"/>
                  </a:lnTo>
                  <a:lnTo>
                    <a:pt x="2551039" y="75263"/>
                  </a:lnTo>
                  <a:lnTo>
                    <a:pt x="2560319" y="121919"/>
                  </a:lnTo>
                  <a:lnTo>
                    <a:pt x="2560319" y="609599"/>
                  </a:lnTo>
                  <a:lnTo>
                    <a:pt x="2550738" y="657056"/>
                  </a:lnTo>
                  <a:lnTo>
                    <a:pt x="2524610" y="695810"/>
                  </a:lnTo>
                  <a:lnTo>
                    <a:pt x="2485856" y="721938"/>
                  </a:lnTo>
                  <a:lnTo>
                    <a:pt x="2438399" y="731519"/>
                  </a:lnTo>
                  <a:close/>
                </a:path>
                <a:path w="2560320" h="1090929">
                  <a:moveTo>
                    <a:pt x="736527" y="1090623"/>
                  </a:moveTo>
                  <a:lnTo>
                    <a:pt x="426719" y="731519"/>
                  </a:lnTo>
                  <a:lnTo>
                    <a:pt x="1066799" y="731519"/>
                  </a:lnTo>
                  <a:lnTo>
                    <a:pt x="736527" y="109062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31330" y="3232482"/>
              <a:ext cx="2560320" cy="1090930"/>
            </a:xfrm>
            <a:custGeom>
              <a:avLst/>
              <a:gdLst/>
              <a:ahLst/>
              <a:cxnLst/>
              <a:rect l="l" t="t" r="r" b="b"/>
              <a:pathLst>
                <a:path w="2560320" h="1090929">
                  <a:moveTo>
                    <a:pt x="0" y="121919"/>
                  </a:move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426719" y="0"/>
                  </a:lnTo>
                  <a:lnTo>
                    <a:pt x="1066799" y="0"/>
                  </a:lnTo>
                  <a:lnTo>
                    <a:pt x="2438399" y="0"/>
                  </a:lnTo>
                  <a:lnTo>
                    <a:pt x="2462296" y="2364"/>
                  </a:lnTo>
                  <a:lnTo>
                    <a:pt x="2506041" y="20483"/>
                  </a:lnTo>
                  <a:lnTo>
                    <a:pt x="2539836" y="54278"/>
                  </a:lnTo>
                  <a:lnTo>
                    <a:pt x="2557955" y="98023"/>
                  </a:lnTo>
                  <a:lnTo>
                    <a:pt x="2560319" y="121919"/>
                  </a:lnTo>
                  <a:lnTo>
                    <a:pt x="2560319" y="426719"/>
                  </a:lnTo>
                  <a:lnTo>
                    <a:pt x="2560319" y="609599"/>
                  </a:lnTo>
                  <a:lnTo>
                    <a:pt x="2550738" y="657056"/>
                  </a:lnTo>
                  <a:lnTo>
                    <a:pt x="2524610" y="695810"/>
                  </a:lnTo>
                  <a:lnTo>
                    <a:pt x="2485856" y="721938"/>
                  </a:lnTo>
                  <a:lnTo>
                    <a:pt x="2438399" y="731519"/>
                  </a:lnTo>
                  <a:lnTo>
                    <a:pt x="1066799" y="731519"/>
                  </a:lnTo>
                  <a:lnTo>
                    <a:pt x="736527" y="1090623"/>
                  </a:lnTo>
                  <a:lnTo>
                    <a:pt x="426719" y="731519"/>
                  </a:ln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426719"/>
                  </a:lnTo>
                  <a:lnTo>
                    <a:pt x="0" y="121919"/>
                  </a:lnTo>
                  <a:close/>
                </a:path>
              </a:pathLst>
            </a:custGeom>
            <a:ln w="9524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709795" y="3270582"/>
            <a:ext cx="21996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3380">
              <a:lnSpc>
                <a:spcPct val="100000"/>
              </a:lnSpc>
              <a:spcBef>
                <a:spcPts val="100"/>
              </a:spcBef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Candidaľ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0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y 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(RollNo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anch,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Sem)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152956" y="6632340"/>
            <a:ext cx="1536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734039"/>
            <a:ext cx="10021570" cy="3618229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93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Symb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95" b="1">
                <a:solidFill>
                  <a:srgbClr val="212121"/>
                </a:solidFill>
                <a:latin typeface="Roboto Bk"/>
                <a:cs typeface="Roboto Bk"/>
              </a:rPr>
              <a:t>÷</a:t>
            </a:r>
            <a:r>
              <a:rPr dirty="0" sz="2800" spc="-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(Divisi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n)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2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  <a:tab pos="5232400" algn="l"/>
                <a:tab pos="5723890" algn="l"/>
              </a:tabLst>
            </a:pP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ľaľi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229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4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i="1">
                <a:solidFill>
                  <a:srgbClr val="212121"/>
                </a:solidFill>
                <a:latin typeface="Roboto"/>
                <a:cs typeface="Roboto"/>
              </a:rPr>
              <a:t>Relaīion</a:t>
            </a:r>
            <a:r>
              <a:rPr dirty="0" sz="2400" spc="-185" i="1">
                <a:solidFill>
                  <a:srgbClr val="212121"/>
                </a:solidFill>
                <a:latin typeface="Roboto"/>
                <a:cs typeface="Roboto"/>
              </a:rPr>
              <a:t>1</a:t>
            </a:r>
            <a:r>
              <a:rPr dirty="0" sz="2400" spc="-5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75" i="1">
                <a:solidFill>
                  <a:srgbClr val="212121"/>
                </a:solidFill>
                <a:latin typeface="Roboto"/>
                <a:cs typeface="Roboto"/>
              </a:rPr>
              <a:t>(R1</a:t>
            </a:r>
            <a:r>
              <a:rPr dirty="0" sz="2400" spc="-114" i="1">
                <a:solidFill>
                  <a:srgbClr val="212121"/>
                </a:solidFill>
                <a:latin typeface="Roboto"/>
                <a:cs typeface="Roboto"/>
              </a:rPr>
              <a:t>)</a:t>
            </a:r>
            <a:r>
              <a:rPr dirty="0" sz="2400" spc="-1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÷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i="1">
                <a:solidFill>
                  <a:srgbClr val="212121"/>
                </a:solidFill>
                <a:latin typeface="Roboto"/>
                <a:cs typeface="Roboto"/>
              </a:rPr>
              <a:t>Relaīion</a:t>
            </a:r>
            <a:r>
              <a:rPr dirty="0" sz="2400" spc="-185" i="1">
                <a:solidFill>
                  <a:srgbClr val="212121"/>
                </a:solidFill>
                <a:latin typeface="Roboto"/>
                <a:cs typeface="Roboto"/>
              </a:rPr>
              <a:t>2</a:t>
            </a:r>
            <a:r>
              <a:rPr dirty="0" sz="2400" spc="-5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75" i="1">
                <a:solidFill>
                  <a:srgbClr val="212121"/>
                </a:solidFill>
                <a:latin typeface="Roboto"/>
                <a:cs typeface="Roboto"/>
              </a:rPr>
              <a:t>(R2</a:t>
            </a:r>
            <a:r>
              <a:rPr dirty="0" sz="2400" spc="-114" i="1">
                <a:solidFill>
                  <a:srgbClr val="212121"/>
                </a:solidFill>
                <a:latin typeface="Roboto"/>
                <a:cs typeface="Roboto"/>
              </a:rPr>
              <a:t>)</a:t>
            </a:r>
            <a:r>
              <a:rPr dirty="0" sz="2400" i="1">
                <a:solidFill>
                  <a:srgbClr val="212121"/>
                </a:solidFill>
                <a:latin typeface="Roboto"/>
                <a:cs typeface="Roboto"/>
              </a:rPr>
              <a:t>	</a:t>
            </a:r>
            <a:r>
              <a:rPr dirty="0" sz="2400" spc="-434" b="1">
                <a:solidFill>
                  <a:srgbClr val="575757"/>
                </a:solidFill>
                <a:latin typeface="Arial"/>
                <a:cs typeface="Arial"/>
              </a:rPr>
              <a:t>O</a:t>
            </a:r>
            <a:r>
              <a:rPr dirty="0" sz="2400" spc="-400" b="1">
                <a:solidFill>
                  <a:srgbClr val="575757"/>
                </a:solidFill>
                <a:latin typeface="Arial"/>
                <a:cs typeface="Arial"/>
              </a:rPr>
              <a:t>R</a:t>
            </a:r>
            <a:r>
              <a:rPr dirty="0" sz="2400" b="1">
                <a:solidFill>
                  <a:srgbClr val="575757"/>
                </a:solidFill>
                <a:latin typeface="Arial"/>
                <a:cs typeface="Arial"/>
              </a:rPr>
              <a:t>	</a:t>
            </a:r>
            <a:r>
              <a:rPr dirty="0" sz="2400" spc="-140" i="1">
                <a:solidFill>
                  <a:srgbClr val="212121"/>
                </a:solidFill>
                <a:latin typeface="Roboto"/>
                <a:cs typeface="Roboto"/>
              </a:rPr>
              <a:t>Algeb</a:t>
            </a:r>
            <a:r>
              <a:rPr dirty="0" sz="2400" spc="-120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2400" spc="-210" i="1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dirty="0" sz="2400" spc="-210" i="1">
                <a:solidFill>
                  <a:srgbClr val="212121"/>
                </a:solidFill>
                <a:latin typeface="Roboto"/>
                <a:cs typeface="Roboto"/>
              </a:rPr>
              <a:t>1</a:t>
            </a:r>
            <a:r>
              <a:rPr dirty="0" sz="24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÷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i="1">
                <a:solidFill>
                  <a:srgbClr val="212121"/>
                </a:solidFill>
                <a:latin typeface="Roboto"/>
                <a:cs typeface="Roboto"/>
              </a:rPr>
              <a:t>Algeb</a:t>
            </a:r>
            <a:r>
              <a:rPr dirty="0" sz="2400" spc="-120" i="1">
                <a:solidFill>
                  <a:srgbClr val="212121"/>
                </a:solidFill>
                <a:latin typeface="Roboto"/>
                <a:cs typeface="Roboto"/>
              </a:rPr>
              <a:t>í</a:t>
            </a:r>
            <a:r>
              <a:rPr dirty="0" sz="2400" spc="-210" i="1">
                <a:solidFill>
                  <a:srgbClr val="212121"/>
                </a:solidFill>
                <a:latin typeface="Roboto"/>
                <a:cs typeface="Roboto"/>
              </a:rPr>
              <a:t>a2</a:t>
            </a:r>
            <a:endParaRPr sz="2400">
              <a:latin typeface="Roboto"/>
              <a:cs typeface="Roboto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4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ndiľi</a:t>
            </a:r>
            <a:r>
              <a:rPr dirty="0" cap="small" sz="24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7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n2/algebía2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musľ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pí</a:t>
            </a:r>
            <a:r>
              <a:rPr dirty="0" cap="small" sz="2000" spc="-7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peí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subseľ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9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n1/algebía1.</a:t>
            </a:r>
            <a:endParaRPr sz="20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0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Opeíaľi</a:t>
            </a:r>
            <a:r>
              <a:rPr dirty="0" cap="small" sz="24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The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uľpuľ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divisi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peíaľ</a:t>
            </a:r>
            <a:r>
              <a:rPr dirty="0" cap="small" sz="2000" spc="-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will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have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0" b="1">
                <a:solidFill>
                  <a:srgbClr val="212121"/>
                </a:solidFill>
                <a:latin typeface="Roboto Bk"/>
                <a:cs typeface="Roboto Bk"/>
              </a:rPr>
              <a:t>=</a:t>
            </a:r>
            <a:endParaRPr sz="2000">
              <a:latin typeface="Roboto Bk"/>
              <a:cs typeface="Roboto Bk"/>
            </a:endParaRPr>
          </a:p>
          <a:p>
            <a:pPr marL="1414780">
              <a:lnSpc>
                <a:spcPct val="100000"/>
              </a:lnSpc>
              <a:spcBef>
                <a:spcPts val="260"/>
              </a:spcBef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Al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1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35" b="1">
                <a:solidFill>
                  <a:srgbClr val="212121"/>
                </a:solidFill>
                <a:latin typeface="Roboto Bk"/>
                <a:cs typeface="Roboto Bk"/>
              </a:rPr>
              <a:t>–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Al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n2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The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uľpuľ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divisi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peíaľ</a:t>
            </a:r>
            <a:r>
              <a:rPr dirty="0" cap="small" sz="2000" spc="-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will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have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ľuples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0" b="1">
                <a:solidFill>
                  <a:srgbClr val="212121"/>
                </a:solidFill>
                <a:latin typeface="Roboto Bk"/>
                <a:cs typeface="Roboto Bk"/>
              </a:rPr>
              <a:t>=</a:t>
            </a:r>
            <a:endParaRPr sz="2000">
              <a:latin typeface="Roboto Bk"/>
              <a:cs typeface="Roboto Bk"/>
            </a:endParaRPr>
          </a:p>
          <a:p>
            <a:pPr marL="1414780">
              <a:lnSpc>
                <a:spcPct val="100000"/>
              </a:lnSpc>
              <a:spcBef>
                <a:spcPts val="260"/>
              </a:spcBef>
            </a:pP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uple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0" b="1">
                <a:solidFill>
                  <a:srgbClr val="212121"/>
                </a:solidFill>
                <a:latin typeface="Roboto Bk"/>
                <a:cs typeface="Roboto Bk"/>
              </a:rPr>
              <a:t>n1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whic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ass</a:t>
            </a:r>
            <a:r>
              <a:rPr dirty="0" cap="small" sz="2000" spc="-75" b="1">
                <a:solidFill>
                  <a:srgbClr val="212121"/>
                </a:solidFill>
                <a:latin typeface="Roboto Bk"/>
                <a:cs typeface="Roboto Bk"/>
              </a:rPr>
              <a:t>oci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aľed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wiľ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ľuple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n2.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30099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Divisi</a:t>
            </a:r>
            <a:r>
              <a:rPr dirty="0" cap="small" sz="3400" spc="-42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75">
                <a:solidFill>
                  <a:srgbClr val="363636"/>
                </a:solidFill>
                <a:latin typeface="Arial"/>
                <a:cs typeface="Arial"/>
              </a:rPr>
              <a:t>í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5669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Divisi</a:t>
            </a:r>
            <a:r>
              <a:rPr dirty="0" cap="small" sz="3400" spc="-42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2860" y="1272973"/>
            <a:ext cx="7000875" cy="41275"/>
            <a:chOff x="262860" y="1272973"/>
            <a:chExt cx="7000875" cy="41275"/>
          </a:xfrm>
        </p:grpSpPr>
        <p:sp>
          <p:nvSpPr>
            <p:cNvPr id="5" name="object 5"/>
            <p:cNvSpPr/>
            <p:nvPr/>
          </p:nvSpPr>
          <p:spPr>
            <a:xfrm>
              <a:off x="274290" y="1279958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4290" y="1285590"/>
              <a:ext cx="6978015" cy="6985"/>
            </a:xfrm>
            <a:custGeom>
              <a:avLst/>
              <a:gdLst/>
              <a:ahLst/>
              <a:cxnLst/>
              <a:rect l="l" t="t" r="r" b="b"/>
              <a:pathLst>
                <a:path w="6978015" h="6984">
                  <a:moveTo>
                    <a:pt x="0" y="0"/>
                  </a:moveTo>
                  <a:lnTo>
                    <a:pt x="6978014" y="0"/>
                  </a:lnTo>
                </a:path>
                <a:path w="6978015" h="6984">
                  <a:moveTo>
                    <a:pt x="0" y="6819"/>
                  </a:moveTo>
                  <a:lnTo>
                    <a:pt x="697801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290" y="1302601"/>
              <a:ext cx="6978015" cy="0"/>
            </a:xfrm>
            <a:custGeom>
              <a:avLst/>
              <a:gdLst/>
              <a:ahLst/>
              <a:cxnLst/>
              <a:rect l="l" t="t" r="r" b="b"/>
              <a:pathLst>
                <a:path w="6978015" h="0">
                  <a:moveTo>
                    <a:pt x="0" y="0"/>
                  </a:moveTo>
                  <a:lnTo>
                    <a:pt x="697801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8578" y="890553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9028" y="890553"/>
            <a:ext cx="595376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Divisi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pe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aľi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Subjecľ.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04281" y="1462637"/>
          <a:ext cx="1835785" cy="489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885"/>
                <a:gridCol w="88900"/>
                <a:gridCol w="875029"/>
              </a:tblGrid>
              <a:tr h="36640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868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8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DBMS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DS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DS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DF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hiľ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8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DBMS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hiľ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DS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hiľ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DF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8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DBMS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DF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DS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986635" y="1459225"/>
          <a:ext cx="1157605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560"/>
                <a:gridCol w="219075"/>
              </a:tblGrid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7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8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DBMS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DS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DF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7752883" y="1284609"/>
            <a:ext cx="3320415" cy="41275"/>
            <a:chOff x="7752883" y="1284609"/>
            <a:chExt cx="3320415" cy="41275"/>
          </a:xfrm>
        </p:grpSpPr>
        <p:sp>
          <p:nvSpPr>
            <p:cNvPr id="13" name="object 13"/>
            <p:cNvSpPr/>
            <p:nvPr/>
          </p:nvSpPr>
          <p:spPr>
            <a:xfrm>
              <a:off x="7752883" y="1288888"/>
              <a:ext cx="3320415" cy="11430"/>
            </a:xfrm>
            <a:custGeom>
              <a:avLst/>
              <a:gdLst/>
              <a:ahLst/>
              <a:cxnLst/>
              <a:rect l="l" t="t" r="r" b="b"/>
              <a:pathLst>
                <a:path w="3320415" h="11430">
                  <a:moveTo>
                    <a:pt x="0" y="0"/>
                  </a:moveTo>
                  <a:lnTo>
                    <a:pt x="1023773" y="0"/>
                  </a:lnTo>
                </a:path>
                <a:path w="3320415" h="11430">
                  <a:moveTo>
                    <a:pt x="0" y="11263"/>
                  </a:moveTo>
                  <a:lnTo>
                    <a:pt x="3320414" y="11263"/>
                  </a:lnTo>
                </a:path>
              </a:pathLst>
            </a:custGeom>
            <a:ln w="8558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52883" y="1314072"/>
              <a:ext cx="3320415" cy="0"/>
            </a:xfrm>
            <a:custGeom>
              <a:avLst/>
              <a:gdLst/>
              <a:ahLst/>
              <a:cxnLst/>
              <a:rect l="l" t="t" r="r" b="b"/>
              <a:pathLst>
                <a:path w="3320415" h="0">
                  <a:moveTo>
                    <a:pt x="0" y="0"/>
                  </a:moveTo>
                  <a:lnTo>
                    <a:pt x="332041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767170" y="896943"/>
            <a:ext cx="1009650" cy="39941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953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9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762408" y="1422714"/>
          <a:ext cx="115760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228600"/>
              </a:tblGrid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7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hiľ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8776657" y="896943"/>
            <a:ext cx="2442210" cy="399415"/>
          </a:xfrm>
          <a:prstGeom prst="rect">
            <a:avLst/>
          </a:prstGeom>
          <a:solidFill>
            <a:srgbClr val="909090"/>
          </a:solidFill>
        </p:spPr>
        <p:txBody>
          <a:bodyPr wrap="square" lIns="0" tIns="2794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r>
              <a:rPr dirty="0" sz="2000" spc="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÷</a:t>
            </a:r>
            <a:r>
              <a:rPr dirty="0" sz="2000" spc="34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(Subjecľ)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5669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Divisi</a:t>
            </a:r>
            <a:r>
              <a:rPr dirty="0" cap="small" sz="3400" spc="-42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4413" y="1235960"/>
          <a:ext cx="1383665" cy="489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28904"/>
                <a:gridCol w="782955"/>
              </a:tblGrid>
              <a:tr h="36456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110508" y="3336695"/>
            <a:ext cx="2223135" cy="414655"/>
            <a:chOff x="2110508" y="3336695"/>
            <a:chExt cx="2223135" cy="414655"/>
          </a:xfrm>
        </p:grpSpPr>
        <p:sp>
          <p:nvSpPr>
            <p:cNvPr id="6" name="object 6"/>
            <p:cNvSpPr/>
            <p:nvPr/>
          </p:nvSpPr>
          <p:spPr>
            <a:xfrm>
              <a:off x="2110498" y="3710393"/>
              <a:ext cx="2223135" cy="41275"/>
            </a:xfrm>
            <a:custGeom>
              <a:avLst/>
              <a:gdLst/>
              <a:ahLst/>
              <a:cxnLst/>
              <a:rect l="l" t="t" r="r" b="b"/>
              <a:pathLst>
                <a:path w="2223135" h="41275">
                  <a:moveTo>
                    <a:pt x="2223135" y="0"/>
                  </a:moveTo>
                  <a:lnTo>
                    <a:pt x="0" y="0"/>
                  </a:lnTo>
                  <a:lnTo>
                    <a:pt x="0" y="18199"/>
                  </a:lnTo>
                  <a:lnTo>
                    <a:pt x="0" y="22529"/>
                  </a:lnTo>
                  <a:lnTo>
                    <a:pt x="0" y="40728"/>
                  </a:lnTo>
                  <a:lnTo>
                    <a:pt x="2223135" y="40728"/>
                  </a:lnTo>
                  <a:lnTo>
                    <a:pt x="2223135" y="22529"/>
                  </a:lnTo>
                  <a:lnTo>
                    <a:pt x="2223135" y="18199"/>
                  </a:lnTo>
                  <a:lnTo>
                    <a:pt x="2223135" y="0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24796" y="3336695"/>
              <a:ext cx="1002030" cy="396240"/>
            </a:xfrm>
            <a:custGeom>
              <a:avLst/>
              <a:gdLst/>
              <a:ahLst/>
              <a:cxnLst/>
              <a:rect l="l" t="t" r="r" b="b"/>
              <a:pathLst>
                <a:path w="1002030" h="396239">
                  <a:moveTo>
                    <a:pt x="1002024" y="396224"/>
                  </a:moveTo>
                  <a:lnTo>
                    <a:pt x="0" y="396224"/>
                  </a:lnTo>
                  <a:lnTo>
                    <a:pt x="0" y="0"/>
                  </a:lnTo>
                  <a:lnTo>
                    <a:pt x="1002024" y="0"/>
                  </a:lnTo>
                  <a:lnTo>
                    <a:pt x="1002024" y="39622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197821" y="3359547"/>
            <a:ext cx="8166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0" b="1">
                <a:solidFill>
                  <a:srgbClr val="FFFFFF"/>
                </a:solidFill>
                <a:latin typeface="Arial"/>
                <a:cs typeface="Arial"/>
              </a:rPr>
              <a:t>Algebía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34824" y="3245804"/>
            <a:ext cx="1370330" cy="457200"/>
          </a:xfrm>
          <a:custGeom>
            <a:avLst/>
            <a:gdLst/>
            <a:ahLst/>
            <a:cxnLst/>
            <a:rect l="l" t="t" r="r" b="b"/>
            <a:pathLst>
              <a:path w="1370329" h="457200">
                <a:moveTo>
                  <a:pt x="137032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370324" y="0"/>
                </a:lnTo>
                <a:lnTo>
                  <a:pt x="1370324" y="45719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07850" y="3259013"/>
            <a:ext cx="1153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915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(A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Arial"/>
                <a:cs typeface="Arial"/>
              </a:rPr>
              <a:t>÷</a:t>
            </a:r>
            <a:r>
              <a:rPr dirty="0" sz="240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(B1)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29603" y="3898354"/>
          <a:ext cx="1294765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365759"/>
              </a:tblGrid>
              <a:tr h="365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7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31275" y="1244920"/>
          <a:ext cx="797560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325755"/>
              </a:tblGrid>
              <a:tr h="36640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8681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4633274" y="3343045"/>
            <a:ext cx="2223135" cy="414655"/>
            <a:chOff x="4633274" y="3343045"/>
            <a:chExt cx="2223135" cy="414655"/>
          </a:xfrm>
        </p:grpSpPr>
        <p:sp>
          <p:nvSpPr>
            <p:cNvPr id="14" name="object 14"/>
            <p:cNvSpPr/>
            <p:nvPr/>
          </p:nvSpPr>
          <p:spPr>
            <a:xfrm>
              <a:off x="4633265" y="3716743"/>
              <a:ext cx="2223135" cy="41275"/>
            </a:xfrm>
            <a:custGeom>
              <a:avLst/>
              <a:gdLst/>
              <a:ahLst/>
              <a:cxnLst/>
              <a:rect l="l" t="t" r="r" b="b"/>
              <a:pathLst>
                <a:path w="2223134" h="41275">
                  <a:moveTo>
                    <a:pt x="2223135" y="0"/>
                  </a:moveTo>
                  <a:lnTo>
                    <a:pt x="0" y="0"/>
                  </a:lnTo>
                  <a:lnTo>
                    <a:pt x="0" y="18199"/>
                  </a:lnTo>
                  <a:lnTo>
                    <a:pt x="0" y="22529"/>
                  </a:lnTo>
                  <a:lnTo>
                    <a:pt x="0" y="40728"/>
                  </a:lnTo>
                  <a:lnTo>
                    <a:pt x="2223135" y="40728"/>
                  </a:lnTo>
                  <a:lnTo>
                    <a:pt x="2223135" y="22529"/>
                  </a:lnTo>
                  <a:lnTo>
                    <a:pt x="2223135" y="18199"/>
                  </a:lnTo>
                  <a:lnTo>
                    <a:pt x="2223135" y="0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47562" y="3343045"/>
              <a:ext cx="1002030" cy="396240"/>
            </a:xfrm>
            <a:custGeom>
              <a:avLst/>
              <a:gdLst/>
              <a:ahLst/>
              <a:cxnLst/>
              <a:rect l="l" t="t" r="r" b="b"/>
              <a:pathLst>
                <a:path w="1002029" h="396239">
                  <a:moveTo>
                    <a:pt x="1002024" y="396224"/>
                  </a:moveTo>
                  <a:lnTo>
                    <a:pt x="0" y="396224"/>
                  </a:lnTo>
                  <a:lnTo>
                    <a:pt x="0" y="0"/>
                  </a:lnTo>
                  <a:lnTo>
                    <a:pt x="1002024" y="0"/>
                  </a:lnTo>
                  <a:lnTo>
                    <a:pt x="1002024" y="39622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720587" y="3365897"/>
            <a:ext cx="8166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0" b="1">
                <a:solidFill>
                  <a:srgbClr val="FFFFFF"/>
                </a:solidFill>
                <a:latin typeface="Arial"/>
                <a:cs typeface="Arial"/>
              </a:rPr>
              <a:t>Algebía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57591" y="3252154"/>
            <a:ext cx="1370330" cy="457200"/>
          </a:xfrm>
          <a:custGeom>
            <a:avLst/>
            <a:gdLst/>
            <a:ahLst/>
            <a:cxnLst/>
            <a:rect l="l" t="t" r="r" b="b"/>
            <a:pathLst>
              <a:path w="1370329" h="457200">
                <a:moveTo>
                  <a:pt x="137032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370324" y="0"/>
                </a:lnTo>
                <a:lnTo>
                  <a:pt x="1370324" y="45719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730616" y="3265363"/>
            <a:ext cx="1153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915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(A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Arial"/>
                <a:cs typeface="Arial"/>
              </a:rPr>
              <a:t>÷</a:t>
            </a:r>
            <a:r>
              <a:rPr dirty="0" sz="240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(B2)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652369" y="3904704"/>
          <a:ext cx="1294765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365759"/>
              </a:tblGrid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7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654041" y="1251270"/>
          <a:ext cx="79756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325755"/>
              </a:tblGrid>
              <a:tr h="36640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8681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7142658" y="3341461"/>
            <a:ext cx="2223135" cy="414655"/>
            <a:chOff x="7142658" y="3341461"/>
            <a:chExt cx="2223135" cy="414655"/>
          </a:xfrm>
        </p:grpSpPr>
        <p:sp>
          <p:nvSpPr>
            <p:cNvPr id="22" name="object 22"/>
            <p:cNvSpPr/>
            <p:nvPr/>
          </p:nvSpPr>
          <p:spPr>
            <a:xfrm>
              <a:off x="7142658" y="3715169"/>
              <a:ext cx="2223135" cy="41275"/>
            </a:xfrm>
            <a:custGeom>
              <a:avLst/>
              <a:gdLst/>
              <a:ahLst/>
              <a:cxnLst/>
              <a:rect l="l" t="t" r="r" b="b"/>
              <a:pathLst>
                <a:path w="2223134" h="41275">
                  <a:moveTo>
                    <a:pt x="2223135" y="0"/>
                  </a:moveTo>
                  <a:lnTo>
                    <a:pt x="0" y="0"/>
                  </a:lnTo>
                  <a:lnTo>
                    <a:pt x="0" y="18199"/>
                  </a:lnTo>
                  <a:lnTo>
                    <a:pt x="0" y="22517"/>
                  </a:lnTo>
                  <a:lnTo>
                    <a:pt x="0" y="40716"/>
                  </a:lnTo>
                  <a:lnTo>
                    <a:pt x="2223135" y="40716"/>
                  </a:lnTo>
                  <a:lnTo>
                    <a:pt x="2223135" y="22517"/>
                  </a:lnTo>
                  <a:lnTo>
                    <a:pt x="2223135" y="18199"/>
                  </a:lnTo>
                  <a:lnTo>
                    <a:pt x="2223135" y="0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156946" y="3341461"/>
              <a:ext cx="1002030" cy="396240"/>
            </a:xfrm>
            <a:custGeom>
              <a:avLst/>
              <a:gdLst/>
              <a:ahLst/>
              <a:cxnLst/>
              <a:rect l="l" t="t" r="r" b="b"/>
              <a:pathLst>
                <a:path w="1002029" h="396239">
                  <a:moveTo>
                    <a:pt x="1002024" y="396224"/>
                  </a:moveTo>
                  <a:lnTo>
                    <a:pt x="0" y="396224"/>
                  </a:lnTo>
                  <a:lnTo>
                    <a:pt x="0" y="0"/>
                  </a:lnTo>
                  <a:lnTo>
                    <a:pt x="1002024" y="0"/>
                  </a:lnTo>
                  <a:lnTo>
                    <a:pt x="1002024" y="39622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229971" y="3364313"/>
            <a:ext cx="8166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0" b="1">
                <a:solidFill>
                  <a:srgbClr val="FFFFFF"/>
                </a:solidFill>
                <a:latin typeface="Arial"/>
                <a:cs typeface="Arial"/>
              </a:rPr>
              <a:t>Algebía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66975" y="3250570"/>
            <a:ext cx="1370330" cy="457200"/>
          </a:xfrm>
          <a:custGeom>
            <a:avLst/>
            <a:gdLst/>
            <a:ahLst/>
            <a:cxnLst/>
            <a:rect l="l" t="t" r="r" b="b"/>
            <a:pathLst>
              <a:path w="1370329" h="457200">
                <a:moveTo>
                  <a:pt x="137032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370324" y="0"/>
                </a:lnTo>
                <a:lnTo>
                  <a:pt x="1370324" y="45719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240000" y="3263779"/>
            <a:ext cx="1153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915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(A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Arial"/>
                <a:cs typeface="Arial"/>
              </a:rPr>
              <a:t>÷</a:t>
            </a:r>
            <a:r>
              <a:rPr dirty="0" sz="240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(B3)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161752" y="3903120"/>
          <a:ext cx="1294765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365759"/>
              </a:tblGrid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8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7163425" y="1249686"/>
          <a:ext cx="797560" cy="201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325755"/>
              </a:tblGrid>
              <a:tr h="36640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8681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9646148" y="3341454"/>
            <a:ext cx="2223135" cy="414655"/>
            <a:chOff x="9646148" y="3341454"/>
            <a:chExt cx="2223135" cy="414655"/>
          </a:xfrm>
        </p:grpSpPr>
        <p:sp>
          <p:nvSpPr>
            <p:cNvPr id="30" name="object 30"/>
            <p:cNvSpPr/>
            <p:nvPr/>
          </p:nvSpPr>
          <p:spPr>
            <a:xfrm>
              <a:off x="9646145" y="3715156"/>
              <a:ext cx="2223135" cy="41275"/>
            </a:xfrm>
            <a:custGeom>
              <a:avLst/>
              <a:gdLst/>
              <a:ahLst/>
              <a:cxnLst/>
              <a:rect l="l" t="t" r="r" b="b"/>
              <a:pathLst>
                <a:path w="2223134" h="41275">
                  <a:moveTo>
                    <a:pt x="2223135" y="0"/>
                  </a:moveTo>
                  <a:lnTo>
                    <a:pt x="0" y="0"/>
                  </a:lnTo>
                  <a:lnTo>
                    <a:pt x="0" y="18199"/>
                  </a:lnTo>
                  <a:lnTo>
                    <a:pt x="0" y="22529"/>
                  </a:lnTo>
                  <a:lnTo>
                    <a:pt x="0" y="40728"/>
                  </a:lnTo>
                  <a:lnTo>
                    <a:pt x="2223135" y="40728"/>
                  </a:lnTo>
                  <a:lnTo>
                    <a:pt x="2223135" y="22529"/>
                  </a:lnTo>
                  <a:lnTo>
                    <a:pt x="2223135" y="18199"/>
                  </a:lnTo>
                  <a:lnTo>
                    <a:pt x="2223135" y="0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660435" y="3341454"/>
              <a:ext cx="1002030" cy="396240"/>
            </a:xfrm>
            <a:custGeom>
              <a:avLst/>
              <a:gdLst/>
              <a:ahLst/>
              <a:cxnLst/>
              <a:rect l="l" t="t" r="r" b="b"/>
              <a:pathLst>
                <a:path w="1002029" h="396239">
                  <a:moveTo>
                    <a:pt x="1002024" y="396224"/>
                  </a:moveTo>
                  <a:lnTo>
                    <a:pt x="0" y="396224"/>
                  </a:lnTo>
                  <a:lnTo>
                    <a:pt x="0" y="0"/>
                  </a:lnTo>
                  <a:lnTo>
                    <a:pt x="1002024" y="0"/>
                  </a:lnTo>
                  <a:lnTo>
                    <a:pt x="1002024" y="39622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733460" y="3364307"/>
            <a:ext cx="8166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0" b="1">
                <a:solidFill>
                  <a:srgbClr val="FFFFFF"/>
                </a:solidFill>
                <a:latin typeface="Arial"/>
                <a:cs typeface="Arial"/>
              </a:rPr>
              <a:t>Algebía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670464" y="3250564"/>
            <a:ext cx="1370330" cy="457200"/>
          </a:xfrm>
          <a:custGeom>
            <a:avLst/>
            <a:gdLst/>
            <a:ahLst/>
            <a:cxnLst/>
            <a:rect l="l" t="t" r="r" b="b"/>
            <a:pathLst>
              <a:path w="1370329" h="457200">
                <a:moveTo>
                  <a:pt x="137032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370324" y="0"/>
                </a:lnTo>
                <a:lnTo>
                  <a:pt x="1370324" y="45719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0743490" y="3263772"/>
            <a:ext cx="1153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915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(A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Arial"/>
                <a:cs typeface="Arial"/>
              </a:rPr>
              <a:t>÷</a:t>
            </a:r>
            <a:r>
              <a:rPr dirty="0" sz="240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(B4)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660494" y="4261977"/>
            <a:ext cx="1299210" cy="430530"/>
            <a:chOff x="9660494" y="4261977"/>
            <a:chExt cx="1299210" cy="430530"/>
          </a:xfrm>
        </p:grpSpPr>
        <p:sp>
          <p:nvSpPr>
            <p:cNvPr id="36" name="object 36"/>
            <p:cNvSpPr/>
            <p:nvPr/>
          </p:nvSpPr>
          <p:spPr>
            <a:xfrm>
              <a:off x="9667625" y="4266739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w="0" h="6985">
                  <a:moveTo>
                    <a:pt x="0" y="0"/>
                  </a:moveTo>
                  <a:lnTo>
                    <a:pt x="0" y="6886"/>
                  </a:lnTo>
                </a:path>
              </a:pathLst>
            </a:custGeom>
            <a:ln w="476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670006" y="4273626"/>
              <a:ext cx="0" cy="414655"/>
            </a:xfrm>
            <a:custGeom>
              <a:avLst/>
              <a:gdLst/>
              <a:ahLst/>
              <a:cxnLst/>
              <a:rect l="l" t="t" r="r" b="b"/>
              <a:pathLst>
                <a:path w="0" h="414654">
                  <a:moveTo>
                    <a:pt x="0" y="0"/>
                  </a:moveTo>
                  <a:lnTo>
                    <a:pt x="0" y="414087"/>
                  </a:lnTo>
                </a:path>
              </a:pathLst>
            </a:custGeom>
            <a:ln w="6886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950156" y="4266739"/>
              <a:ext cx="0" cy="421005"/>
            </a:xfrm>
            <a:custGeom>
              <a:avLst/>
              <a:gdLst/>
              <a:ahLst/>
              <a:cxnLst/>
              <a:rect l="l" t="t" r="r" b="b"/>
              <a:pathLst>
                <a:path w="0" h="421004">
                  <a:moveTo>
                    <a:pt x="0" y="0"/>
                  </a:moveTo>
                  <a:lnTo>
                    <a:pt x="0" y="420974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667631" y="4266727"/>
              <a:ext cx="1287780" cy="6985"/>
            </a:xfrm>
            <a:custGeom>
              <a:avLst/>
              <a:gdLst/>
              <a:ahLst/>
              <a:cxnLst/>
              <a:rect l="l" t="t" r="r" b="b"/>
              <a:pathLst>
                <a:path w="1287779" h="6985">
                  <a:moveTo>
                    <a:pt x="0" y="0"/>
                  </a:moveTo>
                  <a:lnTo>
                    <a:pt x="0" y="6899"/>
                  </a:lnTo>
                </a:path>
                <a:path w="1287779" h="6985">
                  <a:moveTo>
                    <a:pt x="916774" y="3449"/>
                  </a:moveTo>
                  <a:lnTo>
                    <a:pt x="1287274" y="3449"/>
                  </a:lnTo>
                </a:path>
              </a:pathLst>
            </a:custGeom>
            <a:ln w="474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665256" y="4272558"/>
              <a:ext cx="1289685" cy="3810"/>
            </a:xfrm>
            <a:custGeom>
              <a:avLst/>
              <a:gdLst/>
              <a:ahLst/>
              <a:cxnLst/>
              <a:rect l="l" t="t" r="r" b="b"/>
              <a:pathLst>
                <a:path w="1289684" h="3810">
                  <a:moveTo>
                    <a:pt x="0" y="0"/>
                  </a:moveTo>
                  <a:lnTo>
                    <a:pt x="1289649" y="0"/>
                  </a:lnTo>
                </a:path>
                <a:path w="1289684" h="3810">
                  <a:moveTo>
                    <a:pt x="0" y="3449"/>
                  </a:moveTo>
                  <a:lnTo>
                    <a:pt x="1289649" y="344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665256" y="4682964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 h="0">
                  <a:moveTo>
                    <a:pt x="0" y="0"/>
                  </a:moveTo>
                  <a:lnTo>
                    <a:pt x="1289649" y="0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9673449" y="4278920"/>
            <a:ext cx="1272540" cy="399415"/>
          </a:xfrm>
          <a:prstGeom prst="rect">
            <a:avLst/>
          </a:prstGeom>
          <a:solidFill>
            <a:srgbClr val="E7E7E7"/>
          </a:solidFill>
        </p:spPr>
        <p:txBody>
          <a:bodyPr wrap="square" lIns="0" tIns="52069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409"/>
              </a:spcBef>
            </a:pPr>
            <a:r>
              <a:rPr dirty="0" sz="1800" spc="-220" b="1">
                <a:solidFill>
                  <a:srgbClr val="212121"/>
                </a:solidFill>
                <a:latin typeface="Arial"/>
                <a:cs typeface="Arial"/>
              </a:rPr>
              <a:t>SN</a:t>
            </a:r>
            <a:r>
              <a:rPr dirty="0" cap="small" sz="1800" spc="-240" b="1">
                <a:solidFill>
                  <a:srgbClr val="212121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665256" y="4273627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 h="0">
                <a:moveTo>
                  <a:pt x="0" y="0"/>
                </a:moveTo>
                <a:lnTo>
                  <a:pt x="923899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670005" y="3907876"/>
            <a:ext cx="914400" cy="365760"/>
          </a:xfrm>
          <a:prstGeom prst="rect">
            <a:avLst/>
          </a:prstGeom>
          <a:solidFill>
            <a:srgbClr val="C7C7C7"/>
          </a:solidFill>
          <a:ln w="9524">
            <a:solidFill>
              <a:srgbClr val="7F7F7F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5"/>
              </a:spcBef>
            </a:pPr>
            <a:r>
              <a:rPr dirty="0" sz="1800" spc="-180" b="1">
                <a:solidFill>
                  <a:srgbClr val="212121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9666915" y="1249680"/>
          <a:ext cx="797560" cy="160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325755"/>
              </a:tblGrid>
              <a:tr h="366406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2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8681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65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5669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Divisi</a:t>
            </a:r>
            <a:r>
              <a:rPr dirty="0" cap="small" sz="3400" spc="-42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2860" y="1272973"/>
            <a:ext cx="7251700" cy="41275"/>
            <a:chOff x="262860" y="1272973"/>
            <a:chExt cx="7251700" cy="41275"/>
          </a:xfrm>
        </p:grpSpPr>
        <p:sp>
          <p:nvSpPr>
            <p:cNvPr id="5" name="object 5"/>
            <p:cNvSpPr/>
            <p:nvPr/>
          </p:nvSpPr>
          <p:spPr>
            <a:xfrm>
              <a:off x="274290" y="1279958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4290" y="1285590"/>
              <a:ext cx="7228840" cy="6985"/>
            </a:xfrm>
            <a:custGeom>
              <a:avLst/>
              <a:gdLst/>
              <a:ahLst/>
              <a:cxnLst/>
              <a:rect l="l" t="t" r="r" b="b"/>
              <a:pathLst>
                <a:path w="7228840" h="6984">
                  <a:moveTo>
                    <a:pt x="0" y="0"/>
                  </a:moveTo>
                  <a:lnTo>
                    <a:pt x="7228574" y="0"/>
                  </a:lnTo>
                </a:path>
                <a:path w="7228840" h="6984">
                  <a:moveTo>
                    <a:pt x="0" y="6819"/>
                  </a:moveTo>
                  <a:lnTo>
                    <a:pt x="722857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290" y="1302601"/>
              <a:ext cx="7228840" cy="0"/>
            </a:xfrm>
            <a:custGeom>
              <a:avLst/>
              <a:gdLst/>
              <a:ahLst/>
              <a:cxnLst/>
              <a:rect l="l" t="t" r="r" b="b"/>
              <a:pathLst>
                <a:path w="7228840" h="0">
                  <a:moveTo>
                    <a:pt x="0" y="0"/>
                  </a:moveTo>
                  <a:lnTo>
                    <a:pt x="72285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8578" y="890553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9028" y="890553"/>
            <a:ext cx="629983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Lis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nam</a:t>
            </a:r>
            <a:r>
              <a:rPr dirty="0" sz="2000" spc="-125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1C6FA9"/>
                </a:solidFill>
                <a:latin typeface="Roboto Bk"/>
                <a:cs typeface="Roboto Bk"/>
              </a:rPr>
              <a:t>sľudenľ</a:t>
            </a:r>
            <a:r>
              <a:rPr dirty="0" sz="2000" spc="-95" b="1">
                <a:solidFill>
                  <a:srgbClr val="1C6FA9"/>
                </a:solidFill>
                <a:latin typeface="Roboto Bk"/>
                <a:cs typeface="Roboto Bk"/>
              </a:rPr>
              <a:t>s</a:t>
            </a:r>
            <a:r>
              <a:rPr dirty="0" sz="2000" spc="-3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1C6FA9"/>
                </a:solidFill>
                <a:latin typeface="Roboto Bk"/>
                <a:cs typeface="Roboto Bk"/>
              </a:rPr>
              <a:t>p</a:t>
            </a:r>
            <a:r>
              <a:rPr dirty="0" sz="2000" spc="-5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75" b="1">
                <a:solidFill>
                  <a:srgbClr val="1C6FA9"/>
                </a:solidFill>
                <a:latin typeface="Roboto Bk"/>
                <a:cs typeface="Roboto Bk"/>
              </a:rPr>
              <a:t>jec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i</a:t>
            </a:r>
            <a:r>
              <a:rPr dirty="0" sz="2000" spc="-165" b="1">
                <a:solidFill>
                  <a:srgbClr val="1C6FA9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1C6FA9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ľechn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95" b="1">
                <a:solidFill>
                  <a:srgbClr val="1C6FA9"/>
                </a:solidFill>
                <a:latin typeface="Roboto Bk"/>
                <a:cs typeface="Roboto Bk"/>
              </a:rPr>
              <a:t>l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gies.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04281" y="1462637"/>
          <a:ext cx="2788920" cy="489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330200"/>
                <a:gridCol w="527685"/>
                <a:gridCol w="1300480"/>
              </a:tblGrid>
              <a:tr h="36456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5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echn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gy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.NET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PHP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.NET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PHP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iPh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And</a:t>
                      </a:r>
                      <a:r>
                        <a:rPr dirty="0" sz="18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oi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hiľ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And</a:t>
                      </a:r>
                      <a:r>
                        <a:rPr dirty="0" sz="18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oi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.NET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iPh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And</a:t>
                      </a:r>
                      <a:r>
                        <a:rPr dirty="0" sz="18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oi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992163" y="1451605"/>
          <a:ext cx="1886585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353059"/>
                <a:gridCol w="948054"/>
              </a:tblGrid>
              <a:tr h="37123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echn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gy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.NET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PHP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And</a:t>
                      </a:r>
                      <a:r>
                        <a:rPr dirty="0" sz="18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oi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iPh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989335" y="4107501"/>
            <a:ext cx="1002030" cy="396240"/>
          </a:xfrm>
          <a:custGeom>
            <a:avLst/>
            <a:gdLst/>
            <a:ahLst/>
            <a:cxnLst/>
            <a:rect l="l" t="t" r="r" b="b"/>
            <a:pathLst>
              <a:path w="1002029" h="396239">
                <a:moveTo>
                  <a:pt x="1002024" y="396224"/>
                </a:moveTo>
                <a:lnTo>
                  <a:pt x="0" y="396224"/>
                </a:lnTo>
                <a:lnTo>
                  <a:pt x="0" y="0"/>
                </a:lnTo>
                <a:lnTo>
                  <a:pt x="1002024" y="0"/>
                </a:lnTo>
                <a:lnTo>
                  <a:pt x="1002024" y="396224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62360" y="4130354"/>
            <a:ext cx="7785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9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165" b="1">
                <a:solidFill>
                  <a:srgbClr val="FFFFFF"/>
                </a:solidFill>
                <a:latin typeface="Arial"/>
                <a:cs typeface="Arial"/>
              </a:rPr>
              <a:t>nsweí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984573" y="4619304"/>
          <a:ext cx="1157605" cy="119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228600"/>
              </a:tblGrid>
              <a:tr h="365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09337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999335" y="3977326"/>
            <a:ext cx="5093335" cy="518159"/>
          </a:xfrm>
          <a:custGeom>
            <a:avLst/>
            <a:gdLst/>
            <a:ahLst/>
            <a:cxnLst/>
            <a:rect l="l" t="t" r="r" b="b"/>
            <a:pathLst>
              <a:path w="5093334" h="518160">
                <a:moveTo>
                  <a:pt x="5093024" y="518149"/>
                </a:moveTo>
                <a:lnTo>
                  <a:pt x="0" y="518149"/>
                </a:lnTo>
                <a:lnTo>
                  <a:pt x="0" y="0"/>
                </a:lnTo>
                <a:lnTo>
                  <a:pt x="5093024" y="0"/>
                </a:lnTo>
                <a:lnTo>
                  <a:pt x="5093024" y="51814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072360" y="3988503"/>
            <a:ext cx="30791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3845" algn="l"/>
              </a:tabLst>
            </a:pP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	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r>
              <a:rPr dirty="0" sz="2000" spc="4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÷</a:t>
            </a:r>
            <a:r>
              <a:rPr dirty="0" sz="2000" spc="33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3962348" y="4270019"/>
            <a:ext cx="5997575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22400" algn="l"/>
                <a:tab pos="4257675" algn="l"/>
                <a:tab pos="5984240" algn="l"/>
              </a:tabLst>
            </a:pPr>
            <a:r>
              <a:rPr dirty="0" u="heavy" sz="1300" spc="5">
                <a:solidFill>
                  <a:srgbClr val="212121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5">
                <a:solidFill>
                  <a:srgbClr val="212121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300" spc="-95" i="1">
                <a:solidFill>
                  <a:srgbClr val="212121"/>
                </a:solidFill>
                <a:uFill>
                  <a:solidFill>
                    <a:srgbClr val="B84742"/>
                  </a:solidFill>
                </a:uFill>
                <a:latin typeface="Roboto"/>
                <a:cs typeface="Roboto"/>
              </a:rPr>
              <a:t>Name,</a:t>
            </a:r>
            <a:r>
              <a:rPr dirty="0" u="heavy" sz="1300" spc="-45" i="1">
                <a:solidFill>
                  <a:srgbClr val="212121"/>
                </a:solidFill>
                <a:uFill>
                  <a:solidFill>
                    <a:srgbClr val="B84742"/>
                  </a:solidFill>
                </a:uFill>
                <a:latin typeface="Roboto"/>
                <a:cs typeface="Roboto"/>
              </a:rPr>
              <a:t> </a:t>
            </a:r>
            <a:r>
              <a:rPr dirty="0" u="heavy" sz="1300" spc="-60" i="1">
                <a:solidFill>
                  <a:srgbClr val="212121"/>
                </a:solidFill>
                <a:uFill>
                  <a:solidFill>
                    <a:srgbClr val="B84742"/>
                  </a:solidFill>
                </a:uFill>
                <a:latin typeface="Roboto"/>
                <a:cs typeface="Roboto"/>
              </a:rPr>
              <a:t>ľechnology	ľechnology	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02174" y="4090103"/>
            <a:ext cx="8959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(P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jecľ)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895" y="756154"/>
            <a:ext cx="10829290" cy="365061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358775" indent="-295910">
              <a:lnSpc>
                <a:spcPct val="100000"/>
              </a:lnSpc>
              <a:spcBef>
                <a:spcPts val="760"/>
              </a:spcBef>
              <a:buClr>
                <a:srgbClr val="B84742"/>
              </a:buClr>
              <a:buFont typeface="Segoe UI Symbol"/>
              <a:buChar char="□"/>
              <a:tabLst>
                <a:tab pos="359410" algn="l"/>
              </a:tabLst>
            </a:pP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Symb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80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sz="2800" spc="-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(Rh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endParaRPr sz="2400">
              <a:latin typeface="Roboto Bk"/>
              <a:cs typeface="Roboto Bk"/>
            </a:endParaRPr>
          </a:p>
          <a:p>
            <a:pPr marL="358775" indent="-295910">
              <a:lnSpc>
                <a:spcPct val="100000"/>
              </a:lnSpc>
              <a:spcBef>
                <a:spcPts val="665"/>
              </a:spcBef>
              <a:buClr>
                <a:srgbClr val="B84742"/>
              </a:buClr>
              <a:buFont typeface="Segoe UI Symbol"/>
              <a:buChar char="□"/>
              <a:tabLst>
                <a:tab pos="359410" algn="l"/>
              </a:tabLst>
            </a:pP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ľaľi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229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4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85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baseline="-31250" sz="2400" spc="-179" i="1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dirty="0" baseline="-31250" sz="2400" spc="-6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1250" sz="2400" spc="-172" i="1">
                <a:solidFill>
                  <a:srgbClr val="212121"/>
                </a:solidFill>
                <a:latin typeface="Roboto"/>
                <a:cs typeface="Roboto"/>
              </a:rPr>
              <a:t>(X1,X2….Xn</a:t>
            </a:r>
            <a:r>
              <a:rPr dirty="0" baseline="-31250" sz="2400" spc="-112" i="1">
                <a:solidFill>
                  <a:srgbClr val="212121"/>
                </a:solidFill>
                <a:latin typeface="Roboto"/>
                <a:cs typeface="Roboto"/>
              </a:rPr>
              <a:t>)</a:t>
            </a:r>
            <a:r>
              <a:rPr dirty="0" baseline="-31250" sz="2400" spc="2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(Relaľi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n)</a:t>
            </a:r>
            <a:endParaRPr sz="2400">
              <a:latin typeface="Roboto Bk"/>
              <a:cs typeface="Roboto Bk"/>
            </a:endParaRPr>
          </a:p>
          <a:p>
            <a:pPr marL="358775" indent="-295910">
              <a:lnSpc>
                <a:spcPct val="100000"/>
              </a:lnSpc>
              <a:spcBef>
                <a:spcPts val="720"/>
              </a:spcBef>
              <a:buClr>
                <a:srgbClr val="B84742"/>
              </a:buClr>
              <a:buFont typeface="Segoe UI Symbol"/>
              <a:buChar char="□"/>
              <a:tabLst>
                <a:tab pos="359410" algn="l"/>
              </a:tabLst>
            </a:pP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Opeíaľi</a:t>
            </a:r>
            <a:r>
              <a:rPr dirty="0" cap="small" sz="24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endParaRPr sz="2400">
              <a:latin typeface="Roboto Bk"/>
              <a:cs typeface="Roboto Bk"/>
            </a:endParaRPr>
          </a:p>
          <a:p>
            <a:pPr lvl="1" marL="9036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902969" algn="l"/>
                <a:tab pos="9042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The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íename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9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peíaľi</a:t>
            </a:r>
            <a:r>
              <a:rPr dirty="0" cap="small" sz="2000" spc="-9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used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ľ</a:t>
            </a:r>
            <a:r>
              <a:rPr dirty="0" cap="small" sz="2000" spc="-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B84742"/>
                </a:solidFill>
                <a:latin typeface="Arial"/>
                <a:cs typeface="Arial"/>
              </a:rPr>
              <a:t>íename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000" spc="-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000" spc="-18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utput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B84742"/>
                </a:solidFill>
                <a:latin typeface="Arial"/>
                <a:cs typeface="Arial"/>
              </a:rPr>
              <a:t>íelati</a:t>
            </a:r>
            <a:r>
              <a:rPr dirty="0" cap="small" sz="2000" spc="-11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1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  <a:p>
            <a:pPr lvl="1" marL="9036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902969" algn="l"/>
                <a:tab pos="9042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The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íesulľ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íename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peíaľ</a:t>
            </a:r>
            <a:r>
              <a:rPr dirty="0" cap="small" sz="2000" spc="-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aíe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als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ns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new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name.</a:t>
            </a:r>
            <a:endParaRPr sz="2000">
              <a:latin typeface="Roboto Bk"/>
              <a:cs typeface="Roboto Bk"/>
            </a:endParaRPr>
          </a:p>
          <a:p>
            <a:pPr lvl="1" marL="9036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902969" algn="l"/>
                <a:tab pos="9042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The</a:t>
            </a:r>
            <a:r>
              <a:rPr dirty="0" sz="2000" spc="-35" b="1">
                <a:solidFill>
                  <a:srgbClr val="B84742"/>
                </a:solidFill>
                <a:latin typeface="Roboto Bk"/>
                <a:cs typeface="Roboto Bk"/>
              </a:rPr>
              <a:t> </a:t>
            </a:r>
            <a:r>
              <a:rPr dirty="0" cap="small" sz="2000" spc="-12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20" b="1">
                <a:solidFill>
                  <a:srgbClr val="B84742"/>
                </a:solidFill>
                <a:latin typeface="Arial"/>
                <a:cs typeface="Arial"/>
              </a:rPr>
              <a:t>íiginal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B84742"/>
                </a:solidFill>
                <a:latin typeface="Arial"/>
                <a:cs typeface="Arial"/>
              </a:rPr>
              <a:t>íelati</a:t>
            </a:r>
            <a:r>
              <a:rPr dirty="0" cap="small" sz="2000" spc="-114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14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20" b="1">
                <a:solidFill>
                  <a:srgbClr val="B84742"/>
                </a:solidFill>
                <a:latin typeface="Arial"/>
                <a:cs typeface="Arial"/>
              </a:rPr>
              <a:t>name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04" b="1">
                <a:solidFill>
                  <a:srgbClr val="B84742"/>
                </a:solidFill>
                <a:latin typeface="Arial"/>
                <a:cs typeface="Arial"/>
              </a:rPr>
              <a:t>can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cap="small" sz="2000" spc="-18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00" b="1">
                <a:solidFill>
                  <a:srgbClr val="B84742"/>
                </a:solidFill>
                <a:latin typeface="Arial"/>
                <a:cs typeface="Arial"/>
              </a:rPr>
              <a:t>be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10" b="1">
                <a:solidFill>
                  <a:srgbClr val="B84742"/>
                </a:solidFill>
                <a:latin typeface="Arial"/>
                <a:cs typeface="Arial"/>
              </a:rPr>
              <a:t>changed</a:t>
            </a:r>
            <a:r>
              <a:rPr dirty="0" sz="2000" spc="-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when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we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peíf</a:t>
            </a:r>
            <a:r>
              <a:rPr dirty="0" cap="small" sz="2000" spc="-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ím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íename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9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peíaľi</a:t>
            </a:r>
            <a:r>
              <a:rPr dirty="0" cap="small" sz="2000" spc="-9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any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n.</a:t>
            </a:r>
            <a:endParaRPr sz="2000">
              <a:latin typeface="Roboto Bk"/>
              <a:cs typeface="Roboto Bk"/>
            </a:endParaRPr>
          </a:p>
          <a:p>
            <a:pPr marL="358775" indent="-295910">
              <a:lnSpc>
                <a:spcPct val="100000"/>
              </a:lnSpc>
              <a:spcBef>
                <a:spcPts val="705"/>
              </a:spcBef>
              <a:buClr>
                <a:srgbClr val="B84742"/>
              </a:buClr>
              <a:buFont typeface="Segoe UI Symbol"/>
              <a:buChar char="□"/>
              <a:tabLst>
                <a:tab pos="359410" algn="l"/>
              </a:tabLst>
            </a:pP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2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4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use:</a:t>
            </a:r>
            <a:endParaRPr sz="2400">
              <a:latin typeface="Roboto Bk"/>
              <a:cs typeface="Roboto Bk"/>
            </a:endParaRPr>
          </a:p>
          <a:p>
            <a:pPr lvl="1" marL="903605" indent="-378460">
              <a:lnSpc>
                <a:spcPct val="100000"/>
              </a:lnSpc>
              <a:spcBef>
                <a:spcPts val="270"/>
              </a:spcBef>
              <a:buClr>
                <a:srgbClr val="B84742"/>
              </a:buClr>
              <a:buFont typeface="Segoe UI Symbol"/>
              <a:buChar char="□"/>
              <a:tabLst>
                <a:tab pos="902969" algn="l"/>
                <a:tab pos="904240" algn="l"/>
              </a:tabLst>
            </a:pP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sz="2000" spc="-1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2051" sz="1950" spc="-127" b="1">
                <a:solidFill>
                  <a:srgbClr val="212121"/>
                </a:solidFill>
                <a:latin typeface="Roboto Bk"/>
                <a:cs typeface="Roboto Bk"/>
              </a:rPr>
              <a:t>x</a:t>
            </a:r>
            <a:r>
              <a:rPr dirty="0" baseline="-32051" sz="195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(E)</a:t>
            </a:r>
            <a:endParaRPr sz="2000">
              <a:latin typeface="Roboto Bk"/>
              <a:cs typeface="Roboto Bk"/>
            </a:endParaRPr>
          </a:p>
          <a:p>
            <a:pPr marL="1008380">
              <a:lnSpc>
                <a:spcPct val="100000"/>
              </a:lnSpc>
              <a:spcBef>
                <a:spcPts val="259"/>
              </a:spcBef>
            </a:pP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Reľuín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unde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ne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X.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6039" y="4414363"/>
            <a:ext cx="1784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endParaRPr sz="20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039" y="5090004"/>
            <a:ext cx="1784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endParaRPr sz="20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430" y="4509613"/>
            <a:ext cx="8745220" cy="1248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dirty="0" baseline="20833" sz="3000" spc="-195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baseline="20833" sz="3000" spc="-29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114" b="1">
                <a:solidFill>
                  <a:srgbClr val="212121"/>
                </a:solidFill>
                <a:latin typeface="Roboto Bk"/>
                <a:cs typeface="Roboto Bk"/>
              </a:rPr>
              <a:t>A1</a:t>
            </a:r>
            <a:r>
              <a:rPr dirty="0" sz="1300" spc="-5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3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85" b="1">
                <a:solidFill>
                  <a:srgbClr val="212121"/>
                </a:solidFill>
                <a:latin typeface="Roboto Bk"/>
                <a:cs typeface="Roboto Bk"/>
              </a:rPr>
              <a:t>A2</a:t>
            </a:r>
            <a:r>
              <a:rPr dirty="0" sz="1300" spc="-4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r>
              <a:rPr dirty="0" sz="13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125" b="1">
                <a:solidFill>
                  <a:srgbClr val="212121"/>
                </a:solidFill>
                <a:latin typeface="Roboto Bk"/>
                <a:cs typeface="Roboto Bk"/>
              </a:rPr>
              <a:t>…,A</a:t>
            </a:r>
            <a:r>
              <a:rPr dirty="0" sz="1300" spc="-12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3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0833" sz="3000" spc="-150" b="1">
                <a:solidFill>
                  <a:srgbClr val="212121"/>
                </a:solidFill>
                <a:latin typeface="Roboto Bk"/>
                <a:cs typeface="Roboto Bk"/>
              </a:rPr>
              <a:t>(E)</a:t>
            </a:r>
            <a:endParaRPr baseline="20833" sz="3000">
              <a:latin typeface="Roboto Bk"/>
              <a:cs typeface="Roboto Bk"/>
            </a:endParaRPr>
          </a:p>
          <a:p>
            <a:pPr marL="142875">
              <a:lnSpc>
                <a:spcPts val="2155"/>
              </a:lnSpc>
            </a:pP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Reľuín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wiľ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ename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A1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A2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54" b="1">
                <a:solidFill>
                  <a:srgbClr val="212121"/>
                </a:solidFill>
                <a:latin typeface="Roboto Bk"/>
                <a:cs typeface="Roboto Bk"/>
              </a:rPr>
              <a:t>….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An.</a:t>
            </a:r>
            <a:endParaRPr sz="2000">
              <a:latin typeface="Roboto Bk"/>
              <a:cs typeface="Roboto Bk"/>
            </a:endParaRPr>
          </a:p>
          <a:p>
            <a:pPr marL="38100">
              <a:lnSpc>
                <a:spcPts val="2155"/>
              </a:lnSpc>
              <a:spcBef>
                <a:spcPts val="1010"/>
              </a:spcBef>
            </a:pPr>
            <a:r>
              <a:rPr dirty="0" baseline="20833" sz="3000" spc="-195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baseline="20833" sz="3000" spc="-29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95" b="1">
                <a:solidFill>
                  <a:srgbClr val="212121"/>
                </a:solidFill>
                <a:latin typeface="Roboto Bk"/>
                <a:cs typeface="Roboto Bk"/>
              </a:rPr>
              <a:t>x(A1</a:t>
            </a:r>
            <a:r>
              <a:rPr dirty="0" sz="1300" spc="-5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3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85" b="1">
                <a:solidFill>
                  <a:srgbClr val="212121"/>
                </a:solidFill>
                <a:latin typeface="Roboto Bk"/>
                <a:cs typeface="Roboto Bk"/>
              </a:rPr>
              <a:t>A2</a:t>
            </a:r>
            <a:r>
              <a:rPr dirty="0" sz="1300" spc="-4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r>
              <a:rPr dirty="0" sz="13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120" b="1">
                <a:solidFill>
                  <a:srgbClr val="212121"/>
                </a:solidFill>
                <a:latin typeface="Roboto Bk"/>
                <a:cs typeface="Roboto Bk"/>
              </a:rPr>
              <a:t>…,An</a:t>
            </a:r>
            <a:r>
              <a:rPr dirty="0" sz="1300" spc="-70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13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20833" sz="3000" spc="-150" b="1">
                <a:solidFill>
                  <a:srgbClr val="212121"/>
                </a:solidFill>
                <a:latin typeface="Roboto Bk"/>
                <a:cs typeface="Roboto Bk"/>
              </a:rPr>
              <a:t>(E)</a:t>
            </a:r>
            <a:endParaRPr baseline="20833" sz="3000">
              <a:latin typeface="Roboto Bk"/>
              <a:cs typeface="Roboto Bk"/>
            </a:endParaRPr>
          </a:p>
          <a:p>
            <a:pPr marL="142875">
              <a:lnSpc>
                <a:spcPts val="2155"/>
              </a:lnSpc>
            </a:pP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Reľuín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elaľi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unde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ne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X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wiľ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ename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A1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A2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54" b="1">
                <a:solidFill>
                  <a:srgbClr val="212121"/>
                </a:solidFill>
                <a:latin typeface="Roboto Bk"/>
                <a:cs typeface="Roboto Bk"/>
              </a:rPr>
              <a:t>….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An.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301625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400">
                <a:solidFill>
                  <a:srgbClr val="363636"/>
                </a:solidFill>
                <a:latin typeface="Arial"/>
                <a:cs typeface="Arial"/>
              </a:rPr>
              <a:t>Renam</a:t>
            </a:r>
            <a:r>
              <a:rPr dirty="0" sz="3400" spc="-33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75">
                <a:solidFill>
                  <a:srgbClr val="363636"/>
                </a:solidFill>
                <a:latin typeface="Arial"/>
                <a:cs typeface="Arial"/>
              </a:rPr>
              <a:t>í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57327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400">
                <a:solidFill>
                  <a:srgbClr val="363636"/>
                </a:solidFill>
                <a:latin typeface="Arial"/>
                <a:cs typeface="Arial"/>
              </a:rPr>
              <a:t>Renam</a:t>
            </a:r>
            <a:r>
              <a:rPr dirty="0" sz="3400" spc="-33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4368" y="1478497"/>
          <a:ext cx="1923414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335280"/>
                <a:gridCol w="427354"/>
                <a:gridCol w="557530"/>
              </a:tblGrid>
              <a:tr h="37123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38661" y="3697735"/>
            <a:ext cx="2726055" cy="414655"/>
            <a:chOff x="638661" y="3697735"/>
            <a:chExt cx="2726055" cy="414655"/>
          </a:xfrm>
        </p:grpSpPr>
        <p:sp>
          <p:nvSpPr>
            <p:cNvPr id="6" name="object 6"/>
            <p:cNvSpPr/>
            <p:nvPr/>
          </p:nvSpPr>
          <p:spPr>
            <a:xfrm>
              <a:off x="638657" y="4071442"/>
              <a:ext cx="2726055" cy="41275"/>
            </a:xfrm>
            <a:custGeom>
              <a:avLst/>
              <a:gdLst/>
              <a:ahLst/>
              <a:cxnLst/>
              <a:rect l="l" t="t" r="r" b="b"/>
              <a:pathLst>
                <a:path w="2726054" h="41275">
                  <a:moveTo>
                    <a:pt x="2726055" y="0"/>
                  </a:moveTo>
                  <a:lnTo>
                    <a:pt x="0" y="0"/>
                  </a:lnTo>
                  <a:lnTo>
                    <a:pt x="0" y="18199"/>
                  </a:lnTo>
                  <a:lnTo>
                    <a:pt x="0" y="22529"/>
                  </a:lnTo>
                  <a:lnTo>
                    <a:pt x="0" y="40728"/>
                  </a:lnTo>
                  <a:lnTo>
                    <a:pt x="2726055" y="40728"/>
                  </a:lnTo>
                  <a:lnTo>
                    <a:pt x="2726055" y="22529"/>
                  </a:lnTo>
                  <a:lnTo>
                    <a:pt x="2726055" y="18199"/>
                  </a:lnTo>
                  <a:lnTo>
                    <a:pt x="2726055" y="0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52949" y="3697735"/>
              <a:ext cx="1002030" cy="396240"/>
            </a:xfrm>
            <a:custGeom>
              <a:avLst/>
              <a:gdLst/>
              <a:ahLst/>
              <a:cxnLst/>
              <a:rect l="l" t="t" r="r" b="b"/>
              <a:pathLst>
                <a:path w="1002030" h="396239">
                  <a:moveTo>
                    <a:pt x="1002024" y="396224"/>
                  </a:moveTo>
                  <a:lnTo>
                    <a:pt x="0" y="396224"/>
                  </a:lnTo>
                  <a:lnTo>
                    <a:pt x="0" y="0"/>
                  </a:lnTo>
                  <a:lnTo>
                    <a:pt x="1002024" y="0"/>
                  </a:lnTo>
                  <a:lnTo>
                    <a:pt x="1002024" y="39622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5974" y="3720588"/>
            <a:ext cx="8166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0" b="1">
                <a:solidFill>
                  <a:srgbClr val="FFFFFF"/>
                </a:solidFill>
                <a:latin typeface="Arial"/>
                <a:cs typeface="Arial"/>
              </a:rPr>
              <a:t>Algebía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62977" y="3606846"/>
            <a:ext cx="1823085" cy="457200"/>
          </a:xfrm>
          <a:custGeom>
            <a:avLst/>
            <a:gdLst/>
            <a:ahLst/>
            <a:cxnLst/>
            <a:rect l="l" t="t" r="r" b="b"/>
            <a:pathLst>
              <a:path w="1823085" h="457200">
                <a:moveTo>
                  <a:pt x="182277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822774" y="0"/>
                </a:lnTo>
                <a:lnTo>
                  <a:pt x="1822774" y="45719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10603" y="3620054"/>
            <a:ext cx="1651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baseline="-32051" sz="1950" spc="-179" i="1">
                <a:solidFill>
                  <a:srgbClr val="212121"/>
                </a:solidFill>
                <a:latin typeface="Roboto"/>
                <a:cs typeface="Roboto"/>
              </a:rPr>
              <a:t>P</a:t>
            </a:r>
            <a:r>
              <a:rPr dirty="0" baseline="-32051" sz="1950" spc="-97" i="1">
                <a:solidFill>
                  <a:srgbClr val="212121"/>
                </a:solidFill>
                <a:latin typeface="Roboto"/>
                <a:cs typeface="Roboto"/>
              </a:rPr>
              <a:t>eíso</a:t>
            </a:r>
            <a:r>
              <a:rPr dirty="0" baseline="-32051" sz="1950" spc="-104" i="1">
                <a:solidFill>
                  <a:srgbClr val="212121"/>
                </a:solidFill>
                <a:latin typeface="Roboto"/>
                <a:cs typeface="Roboto"/>
              </a:rPr>
              <a:t>n</a:t>
            </a:r>
            <a:r>
              <a:rPr dirty="0" baseline="-32051" sz="1950" spc="-3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40363" y="4345068"/>
          <a:ext cx="1923414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335280"/>
                <a:gridCol w="427354"/>
                <a:gridCol w="557530"/>
              </a:tblGrid>
              <a:tr h="371233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eís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831729" y="1468278"/>
          <a:ext cx="1923414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335280"/>
                <a:gridCol w="427354"/>
                <a:gridCol w="557530"/>
              </a:tblGrid>
              <a:tr h="37123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4836022" y="3687517"/>
            <a:ext cx="4006215" cy="414655"/>
            <a:chOff x="4836022" y="3687517"/>
            <a:chExt cx="4006215" cy="414655"/>
          </a:xfrm>
        </p:grpSpPr>
        <p:sp>
          <p:nvSpPr>
            <p:cNvPr id="14" name="object 14"/>
            <p:cNvSpPr/>
            <p:nvPr/>
          </p:nvSpPr>
          <p:spPr>
            <a:xfrm>
              <a:off x="4836020" y="4061218"/>
              <a:ext cx="4006215" cy="41275"/>
            </a:xfrm>
            <a:custGeom>
              <a:avLst/>
              <a:gdLst/>
              <a:ahLst/>
              <a:cxnLst/>
              <a:rect l="l" t="t" r="r" b="b"/>
              <a:pathLst>
                <a:path w="4006215" h="41275">
                  <a:moveTo>
                    <a:pt x="4006215" y="0"/>
                  </a:moveTo>
                  <a:lnTo>
                    <a:pt x="0" y="0"/>
                  </a:lnTo>
                  <a:lnTo>
                    <a:pt x="0" y="18199"/>
                  </a:lnTo>
                  <a:lnTo>
                    <a:pt x="0" y="22529"/>
                  </a:lnTo>
                  <a:lnTo>
                    <a:pt x="0" y="40728"/>
                  </a:lnTo>
                  <a:lnTo>
                    <a:pt x="4006215" y="40728"/>
                  </a:lnTo>
                  <a:lnTo>
                    <a:pt x="4006215" y="22529"/>
                  </a:lnTo>
                  <a:lnTo>
                    <a:pt x="4006215" y="18199"/>
                  </a:lnTo>
                  <a:lnTo>
                    <a:pt x="4006215" y="0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50310" y="3687517"/>
              <a:ext cx="1002030" cy="396240"/>
            </a:xfrm>
            <a:custGeom>
              <a:avLst/>
              <a:gdLst/>
              <a:ahLst/>
              <a:cxnLst/>
              <a:rect l="l" t="t" r="r" b="b"/>
              <a:pathLst>
                <a:path w="1002029" h="396239">
                  <a:moveTo>
                    <a:pt x="1002024" y="396224"/>
                  </a:moveTo>
                  <a:lnTo>
                    <a:pt x="0" y="396224"/>
                  </a:lnTo>
                  <a:lnTo>
                    <a:pt x="0" y="0"/>
                  </a:lnTo>
                  <a:lnTo>
                    <a:pt x="1002024" y="0"/>
                  </a:lnTo>
                  <a:lnTo>
                    <a:pt x="1002024" y="39622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923335" y="3710369"/>
            <a:ext cx="8166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0" b="1">
                <a:solidFill>
                  <a:srgbClr val="FFFFFF"/>
                </a:solidFill>
                <a:latin typeface="Arial"/>
                <a:cs typeface="Arial"/>
              </a:rPr>
              <a:t>Algebía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60338" y="3596626"/>
            <a:ext cx="3151505" cy="457200"/>
          </a:xfrm>
          <a:custGeom>
            <a:avLst/>
            <a:gdLst/>
            <a:ahLst/>
            <a:cxnLst/>
            <a:rect l="l" t="t" r="r" b="b"/>
            <a:pathLst>
              <a:path w="3151504" h="457200">
                <a:moveTo>
                  <a:pt x="31514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3151499" y="0"/>
                </a:lnTo>
                <a:lnTo>
                  <a:pt x="3151499" y="45719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907964" y="3705085"/>
            <a:ext cx="2970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7361" sz="3600" spc="-120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sz="1300" spc="-80" i="1">
                <a:solidFill>
                  <a:srgbClr val="212121"/>
                </a:solidFill>
                <a:latin typeface="Roboto"/>
                <a:cs typeface="Roboto"/>
              </a:rPr>
              <a:t>(RollNo,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80" i="1">
                <a:solidFill>
                  <a:srgbClr val="212121"/>
                </a:solidFill>
                <a:latin typeface="Roboto"/>
                <a:cs typeface="Roboto"/>
              </a:rPr>
              <a:t>SīudenīName,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80" i="1">
                <a:solidFill>
                  <a:srgbClr val="212121"/>
                </a:solidFill>
                <a:latin typeface="Roboto"/>
                <a:cs typeface="Roboto"/>
              </a:rPr>
              <a:t>SPI)</a:t>
            </a:r>
            <a:r>
              <a:rPr dirty="0" sz="1300" spc="2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0833" sz="3000" spc="-15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baseline="20833" sz="3000">
              <a:latin typeface="Roboto Bk"/>
              <a:cs typeface="Roboto Bk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837724" y="4334849"/>
          <a:ext cx="2890520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79375"/>
                <a:gridCol w="1394460"/>
                <a:gridCol w="557530"/>
              </a:tblGrid>
              <a:tr h="37123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45125" y="954333"/>
            <a:ext cx="1100455" cy="396240"/>
          </a:xfrm>
          <a:custGeom>
            <a:avLst/>
            <a:gdLst/>
            <a:ahLst/>
            <a:cxnLst/>
            <a:rect l="l" t="t" r="r" b="b"/>
            <a:pathLst>
              <a:path w="1100455" h="396240">
                <a:moveTo>
                  <a:pt x="1100449" y="396224"/>
                </a:moveTo>
                <a:lnTo>
                  <a:pt x="0" y="396224"/>
                </a:lnTo>
                <a:lnTo>
                  <a:pt x="0" y="0"/>
                </a:lnTo>
                <a:lnTo>
                  <a:pt x="1100449" y="0"/>
                </a:lnTo>
                <a:lnTo>
                  <a:pt x="1100449" y="396224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18151" y="977186"/>
            <a:ext cx="8832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46594" y="871063"/>
            <a:ext cx="1823085" cy="457200"/>
          </a:xfrm>
          <a:custGeom>
            <a:avLst/>
            <a:gdLst/>
            <a:ahLst/>
            <a:cxnLst/>
            <a:rect l="l" t="t" r="r" b="b"/>
            <a:pathLst>
              <a:path w="1823085" h="457200">
                <a:moveTo>
                  <a:pt x="182277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822774" y="0"/>
                </a:lnTo>
                <a:lnTo>
                  <a:pt x="1822774" y="45719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19619" y="884271"/>
            <a:ext cx="1661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5" b="1">
                <a:solidFill>
                  <a:srgbClr val="212121"/>
                </a:solidFill>
                <a:latin typeface="Roboto Bk"/>
                <a:cs typeface="Roboto Bk"/>
              </a:rPr>
              <a:t>Renam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661" y="939023"/>
            <a:ext cx="5313045" cy="418465"/>
            <a:chOff x="638661" y="939023"/>
            <a:chExt cx="5313045" cy="418465"/>
          </a:xfrm>
        </p:grpSpPr>
        <p:sp>
          <p:nvSpPr>
            <p:cNvPr id="25" name="object 25"/>
            <p:cNvSpPr/>
            <p:nvPr/>
          </p:nvSpPr>
          <p:spPr>
            <a:xfrm>
              <a:off x="652949" y="1335263"/>
              <a:ext cx="2834640" cy="8255"/>
            </a:xfrm>
            <a:custGeom>
              <a:avLst/>
              <a:gdLst/>
              <a:ahLst/>
              <a:cxnLst/>
              <a:rect l="l" t="t" r="r" b="b"/>
              <a:pathLst>
                <a:path w="2834640" h="8255">
                  <a:moveTo>
                    <a:pt x="0" y="0"/>
                  </a:moveTo>
                  <a:lnTo>
                    <a:pt x="2834639" y="7822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51110" y="939023"/>
              <a:ext cx="1100455" cy="396240"/>
            </a:xfrm>
            <a:custGeom>
              <a:avLst/>
              <a:gdLst/>
              <a:ahLst/>
              <a:cxnLst/>
              <a:rect l="l" t="t" r="r" b="b"/>
              <a:pathLst>
                <a:path w="1100454" h="396240">
                  <a:moveTo>
                    <a:pt x="1100449" y="396224"/>
                  </a:moveTo>
                  <a:lnTo>
                    <a:pt x="0" y="396224"/>
                  </a:lnTo>
                  <a:lnTo>
                    <a:pt x="0" y="0"/>
                  </a:lnTo>
                  <a:lnTo>
                    <a:pt x="1100449" y="0"/>
                  </a:lnTo>
                  <a:lnTo>
                    <a:pt x="1100449" y="39622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924135" y="961876"/>
            <a:ext cx="8832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52580" y="855753"/>
            <a:ext cx="2451735" cy="457200"/>
          </a:xfrm>
          <a:custGeom>
            <a:avLst/>
            <a:gdLst/>
            <a:ahLst/>
            <a:cxnLst/>
            <a:rect l="l" t="t" r="r" b="b"/>
            <a:pathLst>
              <a:path w="2451734" h="457200">
                <a:moveTo>
                  <a:pt x="2451424" y="457199"/>
                </a:moveTo>
                <a:lnTo>
                  <a:pt x="0" y="457199"/>
                </a:lnTo>
                <a:lnTo>
                  <a:pt x="0" y="0"/>
                </a:lnTo>
                <a:lnTo>
                  <a:pt x="2451424" y="0"/>
                </a:lnTo>
                <a:lnTo>
                  <a:pt x="2451424" y="45719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025605" y="868962"/>
            <a:ext cx="2222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5" b="1">
                <a:solidFill>
                  <a:srgbClr val="212121"/>
                </a:solidFill>
                <a:latin typeface="Roboto Bk"/>
                <a:cs typeface="Roboto Bk"/>
              </a:rPr>
              <a:t>Renam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58934" y="1319954"/>
            <a:ext cx="3383279" cy="8255"/>
          </a:xfrm>
          <a:custGeom>
            <a:avLst/>
            <a:gdLst/>
            <a:ahLst/>
            <a:cxnLst/>
            <a:rect l="l" t="t" r="r" b="b"/>
            <a:pathLst>
              <a:path w="3383279" h="8255">
                <a:moveTo>
                  <a:pt x="0" y="0"/>
                </a:moveTo>
                <a:lnTo>
                  <a:pt x="3383279" y="7822"/>
                </a:lnTo>
              </a:path>
            </a:pathLst>
          </a:custGeom>
          <a:ln w="28574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57327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400">
                <a:solidFill>
                  <a:srgbClr val="363636"/>
                </a:solidFill>
                <a:latin typeface="Arial"/>
                <a:cs typeface="Arial"/>
              </a:rPr>
              <a:t>Renam</a:t>
            </a:r>
            <a:r>
              <a:rPr dirty="0" sz="3400" spc="-33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5024" y="1490052"/>
          <a:ext cx="1923414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335280"/>
                <a:gridCol w="427354"/>
                <a:gridCol w="557530"/>
              </a:tblGrid>
              <a:tr h="37123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59317" y="3709291"/>
            <a:ext cx="5423535" cy="414655"/>
            <a:chOff x="359317" y="3709291"/>
            <a:chExt cx="5423535" cy="414655"/>
          </a:xfrm>
        </p:grpSpPr>
        <p:sp>
          <p:nvSpPr>
            <p:cNvPr id="6" name="object 6"/>
            <p:cNvSpPr/>
            <p:nvPr/>
          </p:nvSpPr>
          <p:spPr>
            <a:xfrm>
              <a:off x="359308" y="4082999"/>
              <a:ext cx="5423535" cy="41275"/>
            </a:xfrm>
            <a:custGeom>
              <a:avLst/>
              <a:gdLst/>
              <a:ahLst/>
              <a:cxnLst/>
              <a:rect l="l" t="t" r="r" b="b"/>
              <a:pathLst>
                <a:path w="5423535" h="41275">
                  <a:moveTo>
                    <a:pt x="5423535" y="0"/>
                  </a:moveTo>
                  <a:lnTo>
                    <a:pt x="0" y="0"/>
                  </a:lnTo>
                  <a:lnTo>
                    <a:pt x="0" y="18199"/>
                  </a:lnTo>
                  <a:lnTo>
                    <a:pt x="0" y="22517"/>
                  </a:lnTo>
                  <a:lnTo>
                    <a:pt x="0" y="40716"/>
                  </a:lnTo>
                  <a:lnTo>
                    <a:pt x="5423535" y="40716"/>
                  </a:lnTo>
                  <a:lnTo>
                    <a:pt x="5423535" y="22517"/>
                  </a:lnTo>
                  <a:lnTo>
                    <a:pt x="5423535" y="18199"/>
                  </a:lnTo>
                  <a:lnTo>
                    <a:pt x="5423535" y="0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3605" y="3709291"/>
              <a:ext cx="1002030" cy="396240"/>
            </a:xfrm>
            <a:custGeom>
              <a:avLst/>
              <a:gdLst/>
              <a:ahLst/>
              <a:cxnLst/>
              <a:rect l="l" t="t" r="r" b="b"/>
              <a:pathLst>
                <a:path w="1002030" h="396239">
                  <a:moveTo>
                    <a:pt x="1002024" y="396224"/>
                  </a:moveTo>
                  <a:lnTo>
                    <a:pt x="0" y="396224"/>
                  </a:lnTo>
                  <a:lnTo>
                    <a:pt x="0" y="0"/>
                  </a:lnTo>
                  <a:lnTo>
                    <a:pt x="1002024" y="0"/>
                  </a:lnTo>
                  <a:lnTo>
                    <a:pt x="1002024" y="39622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46630" y="3732143"/>
            <a:ext cx="8166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0" b="1">
                <a:solidFill>
                  <a:srgbClr val="FFFFFF"/>
                </a:solidFill>
                <a:latin typeface="Arial"/>
                <a:cs typeface="Arial"/>
              </a:rPr>
              <a:t>Algebía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3633" y="3618401"/>
            <a:ext cx="4612005" cy="457200"/>
          </a:xfrm>
          <a:custGeom>
            <a:avLst/>
            <a:gdLst/>
            <a:ahLst/>
            <a:cxnLst/>
            <a:rect l="l" t="t" r="r" b="b"/>
            <a:pathLst>
              <a:path w="4612005" h="457200">
                <a:moveTo>
                  <a:pt x="46119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611999" y="0"/>
                </a:lnTo>
                <a:lnTo>
                  <a:pt x="4611999" y="45719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31259" y="3726858"/>
            <a:ext cx="4373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7361" sz="3600" spc="-232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sz="1300" spc="-120" i="1">
                <a:solidFill>
                  <a:srgbClr val="212121"/>
                </a:solidFill>
                <a:latin typeface="Roboto"/>
                <a:cs typeface="Roboto"/>
              </a:rPr>
              <a:t>P</a:t>
            </a:r>
            <a:r>
              <a:rPr dirty="0" sz="1300" spc="-65" i="1">
                <a:solidFill>
                  <a:srgbClr val="212121"/>
                </a:solidFill>
                <a:latin typeface="Roboto"/>
                <a:cs typeface="Roboto"/>
              </a:rPr>
              <a:t>eíso</a:t>
            </a:r>
            <a:r>
              <a:rPr dirty="0" sz="1300" spc="-70" i="1">
                <a:solidFill>
                  <a:srgbClr val="212121"/>
                </a:solidFill>
                <a:latin typeface="Roboto"/>
                <a:cs typeface="Roboto"/>
              </a:rPr>
              <a:t>n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80" i="1">
                <a:solidFill>
                  <a:srgbClr val="212121"/>
                </a:solidFill>
                <a:latin typeface="Roboto"/>
                <a:cs typeface="Roboto"/>
              </a:rPr>
              <a:t>(RollNo</a:t>
            </a:r>
            <a:r>
              <a:rPr dirty="0" sz="1300" spc="-30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85" i="1">
                <a:solidFill>
                  <a:srgbClr val="212121"/>
                </a:solidFill>
                <a:latin typeface="Roboto"/>
                <a:cs typeface="Roboto"/>
              </a:rPr>
              <a:t>SīudenīName</a:t>
            </a:r>
            <a:r>
              <a:rPr dirty="0" sz="1300" spc="-50" i="1">
                <a:solidFill>
                  <a:srgbClr val="212121"/>
                </a:solidFill>
                <a:latin typeface="Roboto"/>
                <a:cs typeface="Roboto"/>
              </a:rPr>
              <a:t>)</a:t>
            </a:r>
            <a:r>
              <a:rPr dirty="0" sz="1300" spc="1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17361" sz="3600" spc="-97" i="1">
                <a:solidFill>
                  <a:srgbClr val="212121"/>
                </a:solidFill>
                <a:latin typeface="Roboto"/>
                <a:cs typeface="Roboto"/>
              </a:rPr>
              <a:t>(</a:t>
            </a:r>
            <a:r>
              <a:rPr dirty="0" baseline="17361" sz="3600" spc="-262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baseline="17361" sz="3600" spc="-442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300" spc="-110" i="1">
                <a:solidFill>
                  <a:srgbClr val="212121"/>
                </a:solidFill>
                <a:latin typeface="Roboto"/>
                <a:cs typeface="Roboto"/>
              </a:rPr>
              <a:t>RNo</a:t>
            </a:r>
            <a:r>
              <a:rPr dirty="0" sz="1300" spc="-35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125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sz="1300" spc="-90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sz="13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4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0833" sz="3000" spc="-142" b="1">
                <a:solidFill>
                  <a:srgbClr val="212121"/>
                </a:solidFill>
                <a:latin typeface="Roboto Bk"/>
                <a:cs typeface="Roboto Bk"/>
              </a:rPr>
              <a:t>(Sľudenľ))</a:t>
            </a:r>
            <a:endParaRPr baseline="20833" sz="3000">
              <a:latin typeface="Roboto Bk"/>
              <a:cs typeface="Roboto Bk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1019" y="4356623"/>
          <a:ext cx="2332990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79375"/>
                <a:gridCol w="1394460"/>
              </a:tblGrid>
              <a:tr h="371233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eís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llN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45322" y="954333"/>
            <a:ext cx="1100455" cy="396240"/>
          </a:xfrm>
          <a:custGeom>
            <a:avLst/>
            <a:gdLst/>
            <a:ahLst/>
            <a:cxnLst/>
            <a:rect l="l" t="t" r="r" b="b"/>
            <a:pathLst>
              <a:path w="1100455" h="396240">
                <a:moveTo>
                  <a:pt x="1100449" y="396224"/>
                </a:moveTo>
                <a:lnTo>
                  <a:pt x="0" y="396224"/>
                </a:lnTo>
                <a:lnTo>
                  <a:pt x="0" y="0"/>
                </a:lnTo>
                <a:lnTo>
                  <a:pt x="1100449" y="0"/>
                </a:lnTo>
                <a:lnTo>
                  <a:pt x="1100449" y="396224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18348" y="977186"/>
            <a:ext cx="8832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46792" y="871063"/>
            <a:ext cx="4246880" cy="457200"/>
          </a:xfrm>
          <a:custGeom>
            <a:avLst/>
            <a:gdLst/>
            <a:ahLst/>
            <a:cxnLst/>
            <a:rect l="l" t="t" r="r" b="b"/>
            <a:pathLst>
              <a:path w="4246880" h="457200">
                <a:moveTo>
                  <a:pt x="4246875" y="457199"/>
                </a:moveTo>
                <a:lnTo>
                  <a:pt x="0" y="457199"/>
                </a:lnTo>
                <a:lnTo>
                  <a:pt x="0" y="0"/>
                </a:lnTo>
                <a:lnTo>
                  <a:pt x="4246875" y="0"/>
                </a:lnTo>
                <a:lnTo>
                  <a:pt x="4246875" y="45719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519817" y="884271"/>
            <a:ext cx="4013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5" b="1">
                <a:solidFill>
                  <a:srgbClr val="212121"/>
                </a:solidFill>
                <a:latin typeface="Roboto Bk"/>
                <a:cs typeface="Roboto Bk"/>
              </a:rPr>
              <a:t>Renam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ľabl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endParaRPr sz="2400">
              <a:latin typeface="Roboto Bk"/>
              <a:cs typeface="Roboto Bk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293621" y="1522532"/>
          <a:ext cx="1923414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335280"/>
                <a:gridCol w="427354"/>
                <a:gridCol w="557530"/>
              </a:tblGrid>
              <a:tr h="37123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6297914" y="3741770"/>
            <a:ext cx="3777615" cy="414655"/>
            <a:chOff x="6297914" y="3741770"/>
            <a:chExt cx="3777615" cy="414655"/>
          </a:xfrm>
        </p:grpSpPr>
        <p:sp>
          <p:nvSpPr>
            <p:cNvPr id="18" name="object 18"/>
            <p:cNvSpPr/>
            <p:nvPr/>
          </p:nvSpPr>
          <p:spPr>
            <a:xfrm>
              <a:off x="6297904" y="4115472"/>
              <a:ext cx="3777615" cy="41275"/>
            </a:xfrm>
            <a:custGeom>
              <a:avLst/>
              <a:gdLst/>
              <a:ahLst/>
              <a:cxnLst/>
              <a:rect l="l" t="t" r="r" b="b"/>
              <a:pathLst>
                <a:path w="3777615" h="41275">
                  <a:moveTo>
                    <a:pt x="3777615" y="0"/>
                  </a:moveTo>
                  <a:lnTo>
                    <a:pt x="0" y="0"/>
                  </a:lnTo>
                  <a:lnTo>
                    <a:pt x="0" y="18199"/>
                  </a:lnTo>
                  <a:lnTo>
                    <a:pt x="0" y="22529"/>
                  </a:lnTo>
                  <a:lnTo>
                    <a:pt x="0" y="40728"/>
                  </a:lnTo>
                  <a:lnTo>
                    <a:pt x="3777615" y="40728"/>
                  </a:lnTo>
                  <a:lnTo>
                    <a:pt x="3777615" y="22529"/>
                  </a:lnTo>
                  <a:lnTo>
                    <a:pt x="3777615" y="18199"/>
                  </a:lnTo>
                  <a:lnTo>
                    <a:pt x="3777615" y="0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12201" y="3741770"/>
              <a:ext cx="1002030" cy="396240"/>
            </a:xfrm>
            <a:custGeom>
              <a:avLst/>
              <a:gdLst/>
              <a:ahLst/>
              <a:cxnLst/>
              <a:rect l="l" t="t" r="r" b="b"/>
              <a:pathLst>
                <a:path w="1002029" h="396239">
                  <a:moveTo>
                    <a:pt x="1002025" y="396224"/>
                  </a:moveTo>
                  <a:lnTo>
                    <a:pt x="0" y="396224"/>
                  </a:lnTo>
                  <a:lnTo>
                    <a:pt x="0" y="0"/>
                  </a:lnTo>
                  <a:lnTo>
                    <a:pt x="1002025" y="0"/>
                  </a:lnTo>
                  <a:lnTo>
                    <a:pt x="1002025" y="39622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385226" y="3764623"/>
            <a:ext cx="8166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0" b="1">
                <a:solidFill>
                  <a:srgbClr val="FFFFFF"/>
                </a:solidFill>
                <a:latin typeface="Arial"/>
                <a:cs typeface="Arial"/>
              </a:rPr>
              <a:t>Algebía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22231" y="3650880"/>
            <a:ext cx="2813685" cy="457200"/>
          </a:xfrm>
          <a:custGeom>
            <a:avLst/>
            <a:gdLst/>
            <a:ahLst/>
            <a:cxnLst/>
            <a:rect l="l" t="t" r="r" b="b"/>
            <a:pathLst>
              <a:path w="2813684" h="457200">
                <a:moveTo>
                  <a:pt x="2813374" y="457199"/>
                </a:moveTo>
                <a:lnTo>
                  <a:pt x="0" y="457199"/>
                </a:lnTo>
                <a:lnTo>
                  <a:pt x="0" y="0"/>
                </a:lnTo>
                <a:lnTo>
                  <a:pt x="2813374" y="0"/>
                </a:lnTo>
                <a:lnTo>
                  <a:pt x="2813374" y="45719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369856" y="3759339"/>
            <a:ext cx="2635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7361" sz="3600" spc="-232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sz="1300" spc="-85" i="1">
                <a:solidFill>
                  <a:srgbClr val="212121"/>
                </a:solidFill>
                <a:latin typeface="Roboto"/>
                <a:cs typeface="Roboto"/>
              </a:rPr>
              <a:t>SīudenīNam</a:t>
            </a:r>
            <a:r>
              <a:rPr dirty="0" sz="1300" spc="-75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60" i="1">
                <a:solidFill>
                  <a:srgbClr val="212121"/>
                </a:solidFill>
                <a:latin typeface="Roboto"/>
                <a:cs typeface="Roboto"/>
              </a:rPr>
              <a:t>/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125" i="1">
                <a:solidFill>
                  <a:srgbClr val="212121"/>
                </a:solidFill>
                <a:latin typeface="Roboto"/>
                <a:cs typeface="Roboto"/>
              </a:rPr>
              <a:t>Nam</a:t>
            </a:r>
            <a:r>
              <a:rPr dirty="0" sz="1300" spc="-90" i="1">
                <a:solidFill>
                  <a:srgbClr val="212121"/>
                </a:solidFill>
                <a:latin typeface="Roboto"/>
                <a:cs typeface="Roboto"/>
              </a:rPr>
              <a:t>e</a:t>
            </a:r>
            <a:r>
              <a:rPr dirty="0" sz="13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2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0833" sz="3000" spc="-15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baseline="20833" sz="3000">
              <a:latin typeface="Roboto Bk"/>
              <a:cs typeface="Roboto Bk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299616" y="4389103"/>
          <a:ext cx="2634615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335280"/>
                <a:gridCol w="1138555"/>
                <a:gridCol w="557530"/>
              </a:tblGrid>
              <a:tr h="37123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6283919" y="961413"/>
            <a:ext cx="1100455" cy="396240"/>
          </a:xfrm>
          <a:custGeom>
            <a:avLst/>
            <a:gdLst/>
            <a:ahLst/>
            <a:cxnLst/>
            <a:rect l="l" t="t" r="r" b="b"/>
            <a:pathLst>
              <a:path w="1100454" h="396240">
                <a:moveTo>
                  <a:pt x="1100449" y="396224"/>
                </a:moveTo>
                <a:lnTo>
                  <a:pt x="0" y="396224"/>
                </a:lnTo>
                <a:lnTo>
                  <a:pt x="0" y="0"/>
                </a:lnTo>
                <a:lnTo>
                  <a:pt x="1100449" y="0"/>
                </a:lnTo>
                <a:lnTo>
                  <a:pt x="1100449" y="396224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356944" y="984266"/>
            <a:ext cx="8832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85388" y="878143"/>
            <a:ext cx="3667760" cy="457200"/>
          </a:xfrm>
          <a:custGeom>
            <a:avLst/>
            <a:gdLst/>
            <a:ahLst/>
            <a:cxnLst/>
            <a:rect l="l" t="t" r="r" b="b"/>
            <a:pathLst>
              <a:path w="3667759" h="457200">
                <a:moveTo>
                  <a:pt x="3667449" y="457199"/>
                </a:moveTo>
                <a:lnTo>
                  <a:pt x="0" y="457199"/>
                </a:lnTo>
                <a:lnTo>
                  <a:pt x="0" y="0"/>
                </a:lnTo>
                <a:lnTo>
                  <a:pt x="3667449" y="0"/>
                </a:lnTo>
                <a:lnTo>
                  <a:pt x="3667449" y="45719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458413" y="891352"/>
            <a:ext cx="3441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5" b="1">
                <a:solidFill>
                  <a:srgbClr val="212121"/>
                </a:solidFill>
                <a:latin typeface="Roboto Bk"/>
                <a:cs typeface="Roboto Bk"/>
              </a:rPr>
              <a:t>Renam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pa</a:t>
            </a:r>
            <a:r>
              <a:rPr dirty="0" sz="2400" spc="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ľicula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7674" y="1335264"/>
            <a:ext cx="10553700" cy="9525"/>
          </a:xfrm>
          <a:custGeom>
            <a:avLst/>
            <a:gdLst/>
            <a:ahLst/>
            <a:cxnLst/>
            <a:rect l="l" t="t" r="r" b="b"/>
            <a:pathLst>
              <a:path w="10553700" h="9525">
                <a:moveTo>
                  <a:pt x="0" y="0"/>
                </a:moveTo>
                <a:lnTo>
                  <a:pt x="5166359" y="7822"/>
                </a:lnTo>
              </a:path>
              <a:path w="10553700" h="9525">
                <a:moveTo>
                  <a:pt x="5935979" y="1472"/>
                </a:moveTo>
                <a:lnTo>
                  <a:pt x="10553700" y="9295"/>
                </a:lnTo>
              </a:path>
            </a:pathLst>
          </a:custGeom>
          <a:ln w="28574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57327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400">
                <a:solidFill>
                  <a:srgbClr val="363636"/>
                </a:solidFill>
                <a:latin typeface="Arial"/>
                <a:cs typeface="Arial"/>
              </a:rPr>
              <a:t>Renam</a:t>
            </a:r>
            <a:r>
              <a:rPr dirty="0" sz="3400" spc="-33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5024" y="1490052"/>
          <a:ext cx="1923414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335280"/>
                <a:gridCol w="427354"/>
                <a:gridCol w="557530"/>
              </a:tblGrid>
              <a:tr h="37123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73605" y="3558440"/>
            <a:ext cx="5513070" cy="622300"/>
            <a:chOff x="373605" y="3558440"/>
            <a:chExt cx="5513070" cy="622300"/>
          </a:xfrm>
        </p:grpSpPr>
        <p:sp>
          <p:nvSpPr>
            <p:cNvPr id="6" name="object 6"/>
            <p:cNvSpPr/>
            <p:nvPr/>
          </p:nvSpPr>
          <p:spPr>
            <a:xfrm>
              <a:off x="373605" y="3784240"/>
              <a:ext cx="1002030" cy="396240"/>
            </a:xfrm>
            <a:custGeom>
              <a:avLst/>
              <a:gdLst/>
              <a:ahLst/>
              <a:cxnLst/>
              <a:rect l="l" t="t" r="r" b="b"/>
              <a:pathLst>
                <a:path w="1002030" h="396239">
                  <a:moveTo>
                    <a:pt x="1002024" y="396224"/>
                  </a:moveTo>
                  <a:lnTo>
                    <a:pt x="0" y="396224"/>
                  </a:lnTo>
                  <a:lnTo>
                    <a:pt x="0" y="0"/>
                  </a:lnTo>
                  <a:lnTo>
                    <a:pt x="1002024" y="0"/>
                  </a:lnTo>
                  <a:lnTo>
                    <a:pt x="1002024" y="39622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83633" y="3558440"/>
              <a:ext cx="4502785" cy="579120"/>
            </a:xfrm>
            <a:custGeom>
              <a:avLst/>
              <a:gdLst/>
              <a:ahLst/>
              <a:cxnLst/>
              <a:rect l="l" t="t" r="r" b="b"/>
              <a:pathLst>
                <a:path w="4502785" h="579120">
                  <a:moveTo>
                    <a:pt x="4502474" y="579124"/>
                  </a:moveTo>
                  <a:lnTo>
                    <a:pt x="0" y="579124"/>
                  </a:lnTo>
                  <a:lnTo>
                    <a:pt x="0" y="0"/>
                  </a:lnTo>
                  <a:lnTo>
                    <a:pt x="4502474" y="0"/>
                  </a:lnTo>
                  <a:lnTo>
                    <a:pt x="4502474" y="579124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456659" y="3567584"/>
            <a:ext cx="2286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45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endParaRPr sz="3200">
              <a:latin typeface="Roboto Bk"/>
              <a:cs typeface="Roboto B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217" y="3834284"/>
            <a:ext cx="54540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50010" algn="l"/>
                <a:tab pos="2623185" algn="l"/>
                <a:tab pos="4265930" algn="l"/>
                <a:tab pos="5415280" algn="l"/>
              </a:tabLst>
            </a:pPr>
            <a:r>
              <a:rPr dirty="0" u="heavy" baseline="5555" sz="3000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5555" sz="3000" spc="-322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5555" sz="3000" spc="-195" b="1">
                <a:solidFill>
                  <a:srgbClr val="FFFFFF"/>
                </a:solidFill>
                <a:uFill>
                  <a:solidFill>
                    <a:srgbClr val="B84742"/>
                  </a:solidFill>
                </a:uFill>
                <a:latin typeface="Arial"/>
                <a:cs typeface="Arial"/>
              </a:rPr>
              <a:t>Step-2	</a:t>
            </a:r>
            <a:r>
              <a:rPr dirty="0" u="heavy" sz="1600" spc="-110" b="1">
                <a:solidFill>
                  <a:srgbClr val="212121"/>
                </a:solidFill>
                <a:uFill>
                  <a:solidFill>
                    <a:srgbClr val="B84742"/>
                  </a:solidFill>
                </a:uFill>
                <a:latin typeface="Roboto Bk"/>
                <a:cs typeface="Roboto Bk"/>
              </a:rPr>
              <a:t>A.CPI&lt;B.CPI	</a:t>
            </a:r>
            <a:r>
              <a:rPr dirty="0" u="heavy" baseline="6410" sz="1950" spc="-120" i="1">
                <a:solidFill>
                  <a:srgbClr val="212121"/>
                </a:solidFill>
                <a:uFill>
                  <a:solidFill>
                    <a:srgbClr val="B84742"/>
                  </a:solidFill>
                </a:uFill>
                <a:latin typeface="Roboto"/>
                <a:cs typeface="Roboto"/>
              </a:rPr>
              <a:t>A	</a:t>
            </a:r>
            <a:r>
              <a:rPr dirty="0" u="heavy" baseline="6410" sz="1950" spc="-187" i="1">
                <a:solidFill>
                  <a:srgbClr val="212121"/>
                </a:solidFill>
                <a:uFill>
                  <a:solidFill>
                    <a:srgbClr val="B84742"/>
                  </a:solidFill>
                </a:uFill>
                <a:latin typeface="Roboto"/>
                <a:cs typeface="Roboto"/>
              </a:rPr>
              <a:t>B	</a:t>
            </a:r>
            <a:endParaRPr baseline="6410" sz="19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0200" y="3669184"/>
            <a:ext cx="3040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190" algn="l"/>
                <a:tab pos="1734820" algn="l"/>
                <a:tab pos="2014855" algn="l"/>
              </a:tabLst>
            </a:pP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X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(Sľudenľ))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5322" y="954333"/>
            <a:ext cx="1100455" cy="396240"/>
          </a:xfrm>
          <a:custGeom>
            <a:avLst/>
            <a:gdLst/>
            <a:ahLst/>
            <a:cxnLst/>
            <a:rect l="l" t="t" r="r" b="b"/>
            <a:pathLst>
              <a:path w="1100455" h="396240">
                <a:moveTo>
                  <a:pt x="1100449" y="396224"/>
                </a:moveTo>
                <a:lnTo>
                  <a:pt x="0" y="396224"/>
                </a:lnTo>
                <a:lnTo>
                  <a:pt x="0" y="0"/>
                </a:lnTo>
                <a:lnTo>
                  <a:pt x="1100449" y="0"/>
                </a:lnTo>
                <a:lnTo>
                  <a:pt x="1100449" y="396224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8348" y="977186"/>
            <a:ext cx="8832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6792" y="871063"/>
            <a:ext cx="5335905" cy="457200"/>
          </a:xfrm>
          <a:custGeom>
            <a:avLst/>
            <a:gdLst/>
            <a:ahLst/>
            <a:cxnLst/>
            <a:rect l="l" t="t" r="r" b="b"/>
            <a:pathLst>
              <a:path w="5335905" h="457200">
                <a:moveTo>
                  <a:pt x="53359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5335900" y="0"/>
                </a:lnTo>
                <a:lnTo>
                  <a:pt x="5335900" y="45719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19817" y="884271"/>
            <a:ext cx="5098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Fin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u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5" b="1">
                <a:solidFill>
                  <a:srgbClr val="212121"/>
                </a:solidFill>
                <a:latin typeface="Roboto Bk"/>
                <a:cs typeface="Roboto Bk"/>
              </a:rPr>
              <a:t>maximu</a:t>
            </a:r>
            <a:r>
              <a:rPr dirty="0" sz="2400" spc="-270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04" b="1">
                <a:solidFill>
                  <a:srgbClr val="212121"/>
                </a:solidFill>
                <a:latin typeface="Roboto Bk"/>
                <a:cs typeface="Roboto Bk"/>
              </a:rPr>
              <a:t>CP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26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ľable.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3386" y="976777"/>
            <a:ext cx="10766425" cy="414655"/>
            <a:chOff x="343386" y="976777"/>
            <a:chExt cx="10766425" cy="414655"/>
          </a:xfrm>
        </p:grpSpPr>
        <p:sp>
          <p:nvSpPr>
            <p:cNvPr id="16" name="object 16"/>
            <p:cNvSpPr/>
            <p:nvPr/>
          </p:nvSpPr>
          <p:spPr>
            <a:xfrm>
              <a:off x="357674" y="1335264"/>
              <a:ext cx="6217920" cy="8255"/>
            </a:xfrm>
            <a:custGeom>
              <a:avLst/>
              <a:gdLst/>
              <a:ahLst/>
              <a:cxnLst/>
              <a:rect l="l" t="t" r="r" b="b"/>
              <a:pathLst>
                <a:path w="6217920" h="8255">
                  <a:moveTo>
                    <a:pt x="0" y="0"/>
                  </a:moveTo>
                  <a:lnTo>
                    <a:pt x="6217919" y="7822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45867" y="1355238"/>
              <a:ext cx="4051935" cy="11430"/>
            </a:xfrm>
            <a:custGeom>
              <a:avLst/>
              <a:gdLst/>
              <a:ahLst/>
              <a:cxnLst/>
              <a:rect l="l" t="t" r="r" b="b"/>
              <a:pathLst>
                <a:path w="4051934" h="11430">
                  <a:moveTo>
                    <a:pt x="0" y="0"/>
                  </a:moveTo>
                  <a:lnTo>
                    <a:pt x="1012435" y="0"/>
                  </a:lnTo>
                </a:path>
                <a:path w="4051934" h="11430">
                  <a:moveTo>
                    <a:pt x="0" y="11263"/>
                  </a:moveTo>
                  <a:lnTo>
                    <a:pt x="4051934" y="11263"/>
                  </a:lnTo>
                </a:path>
              </a:pathLst>
            </a:custGeom>
            <a:ln w="9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045867" y="1379937"/>
              <a:ext cx="4051935" cy="0"/>
            </a:xfrm>
            <a:custGeom>
              <a:avLst/>
              <a:gdLst/>
              <a:ahLst/>
              <a:cxnLst/>
              <a:rect l="l" t="t" r="r" b="b"/>
              <a:pathLst>
                <a:path w="4051934" h="0">
                  <a:moveTo>
                    <a:pt x="0" y="0"/>
                  </a:moveTo>
                  <a:lnTo>
                    <a:pt x="405193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060154" y="976777"/>
              <a:ext cx="1002030" cy="396240"/>
            </a:xfrm>
            <a:custGeom>
              <a:avLst/>
              <a:gdLst/>
              <a:ahLst/>
              <a:cxnLst/>
              <a:rect l="l" t="t" r="r" b="b"/>
              <a:pathLst>
                <a:path w="1002029" h="396240">
                  <a:moveTo>
                    <a:pt x="1002024" y="396224"/>
                  </a:moveTo>
                  <a:lnTo>
                    <a:pt x="0" y="396224"/>
                  </a:lnTo>
                  <a:lnTo>
                    <a:pt x="0" y="0"/>
                  </a:lnTo>
                  <a:lnTo>
                    <a:pt x="1002024" y="0"/>
                  </a:lnTo>
                  <a:lnTo>
                    <a:pt x="1002024" y="39622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133180" y="999629"/>
            <a:ext cx="7073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Step-1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047569" y="1490759"/>
          <a:ext cx="5028565" cy="449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  <a:gridCol w="257175"/>
                <a:gridCol w="708659"/>
                <a:gridCol w="760730"/>
                <a:gridCol w="784859"/>
                <a:gridCol w="957579"/>
                <a:gridCol w="753109"/>
              </a:tblGrid>
              <a:tr h="37123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A.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A.Name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A.CPI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B.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B.Name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5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B.CPI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68842" y="4356623"/>
          <a:ext cx="5028565" cy="2018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  <a:gridCol w="249554"/>
                <a:gridCol w="716279"/>
                <a:gridCol w="760730"/>
                <a:gridCol w="784859"/>
                <a:gridCol w="957579"/>
                <a:gridCol w="753110"/>
              </a:tblGrid>
              <a:tr h="362891">
                <a:tc gridSpan="2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Output-2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A.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A.Name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A.CPI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B.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B.Name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5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B.CPI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8824234" y="1865852"/>
            <a:ext cx="732155" cy="4114165"/>
          </a:xfrm>
          <a:custGeom>
            <a:avLst/>
            <a:gdLst/>
            <a:ahLst/>
            <a:cxnLst/>
            <a:rect l="l" t="t" r="r" b="b"/>
            <a:pathLst>
              <a:path w="732154" h="4114165">
                <a:moveTo>
                  <a:pt x="0" y="67115"/>
                </a:moveTo>
                <a:lnTo>
                  <a:pt x="5274" y="40991"/>
                </a:lnTo>
                <a:lnTo>
                  <a:pt x="19657" y="19657"/>
                </a:lnTo>
                <a:lnTo>
                  <a:pt x="40990" y="5274"/>
                </a:lnTo>
                <a:lnTo>
                  <a:pt x="67115" y="0"/>
                </a:lnTo>
                <a:lnTo>
                  <a:pt x="665030" y="0"/>
                </a:lnTo>
                <a:lnTo>
                  <a:pt x="702266" y="11276"/>
                </a:lnTo>
                <a:lnTo>
                  <a:pt x="727037" y="41431"/>
                </a:lnTo>
                <a:lnTo>
                  <a:pt x="732146" y="67115"/>
                </a:lnTo>
                <a:lnTo>
                  <a:pt x="732146" y="4046821"/>
                </a:lnTo>
                <a:lnTo>
                  <a:pt x="726872" y="4072945"/>
                </a:lnTo>
                <a:lnTo>
                  <a:pt x="712488" y="4094279"/>
                </a:lnTo>
                <a:lnTo>
                  <a:pt x="691155" y="4108662"/>
                </a:lnTo>
                <a:lnTo>
                  <a:pt x="665030" y="4113936"/>
                </a:lnTo>
                <a:lnTo>
                  <a:pt x="67115" y="4113936"/>
                </a:lnTo>
                <a:lnTo>
                  <a:pt x="40990" y="4108662"/>
                </a:lnTo>
                <a:lnTo>
                  <a:pt x="19657" y="4094279"/>
                </a:lnTo>
                <a:lnTo>
                  <a:pt x="5274" y="4072945"/>
                </a:lnTo>
                <a:lnTo>
                  <a:pt x="0" y="4046821"/>
                </a:lnTo>
                <a:lnTo>
                  <a:pt x="0" y="67115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058302" y="902801"/>
            <a:ext cx="3094355" cy="457200"/>
          </a:xfrm>
          <a:custGeom>
            <a:avLst/>
            <a:gdLst/>
            <a:ahLst/>
            <a:cxnLst/>
            <a:rect l="l" t="t" r="r" b="b"/>
            <a:pathLst>
              <a:path w="3094354" h="457200">
                <a:moveTo>
                  <a:pt x="3094349" y="457199"/>
                </a:moveTo>
                <a:lnTo>
                  <a:pt x="0" y="457199"/>
                </a:lnTo>
                <a:lnTo>
                  <a:pt x="0" y="0"/>
                </a:lnTo>
                <a:lnTo>
                  <a:pt x="3094349" y="0"/>
                </a:lnTo>
                <a:lnTo>
                  <a:pt x="3094349" y="45719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105928" y="916009"/>
            <a:ext cx="2931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680210" algn="l"/>
              </a:tabLst>
            </a:pP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baseline="-32051" sz="1950" spc="-120" i="1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dirty="0" baseline="-32051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X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B</a:t>
            </a:r>
            <a:r>
              <a:rPr dirty="0" baseline="-32051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28674" y="1865852"/>
            <a:ext cx="732155" cy="4114165"/>
          </a:xfrm>
          <a:custGeom>
            <a:avLst/>
            <a:gdLst/>
            <a:ahLst/>
            <a:cxnLst/>
            <a:rect l="l" t="t" r="r" b="b"/>
            <a:pathLst>
              <a:path w="732154" h="4114165">
                <a:moveTo>
                  <a:pt x="0" y="67115"/>
                </a:moveTo>
                <a:lnTo>
                  <a:pt x="5274" y="40991"/>
                </a:lnTo>
                <a:lnTo>
                  <a:pt x="19657" y="19657"/>
                </a:lnTo>
                <a:lnTo>
                  <a:pt x="40991" y="5274"/>
                </a:lnTo>
                <a:lnTo>
                  <a:pt x="67115" y="0"/>
                </a:lnTo>
                <a:lnTo>
                  <a:pt x="665031" y="0"/>
                </a:lnTo>
                <a:lnTo>
                  <a:pt x="702266" y="11276"/>
                </a:lnTo>
                <a:lnTo>
                  <a:pt x="727037" y="41431"/>
                </a:lnTo>
                <a:lnTo>
                  <a:pt x="732146" y="67115"/>
                </a:lnTo>
                <a:lnTo>
                  <a:pt x="732146" y="4046820"/>
                </a:lnTo>
                <a:lnTo>
                  <a:pt x="726872" y="4072945"/>
                </a:lnTo>
                <a:lnTo>
                  <a:pt x="712488" y="4094279"/>
                </a:lnTo>
                <a:lnTo>
                  <a:pt x="691155" y="4108662"/>
                </a:lnTo>
                <a:lnTo>
                  <a:pt x="665031" y="4113936"/>
                </a:lnTo>
                <a:lnTo>
                  <a:pt x="67115" y="4113936"/>
                </a:lnTo>
                <a:lnTo>
                  <a:pt x="40991" y="4108662"/>
                </a:lnTo>
                <a:lnTo>
                  <a:pt x="19657" y="4094279"/>
                </a:lnTo>
                <a:lnTo>
                  <a:pt x="5274" y="4072945"/>
                </a:lnTo>
                <a:lnTo>
                  <a:pt x="0" y="4046820"/>
                </a:lnTo>
                <a:lnTo>
                  <a:pt x="0" y="67115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57327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400">
                <a:solidFill>
                  <a:srgbClr val="363636"/>
                </a:solidFill>
                <a:latin typeface="Arial"/>
                <a:cs typeface="Arial"/>
              </a:rPr>
              <a:t>Renam</a:t>
            </a:r>
            <a:r>
              <a:rPr dirty="0" sz="3400" spc="-33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317" y="3788301"/>
            <a:ext cx="5377815" cy="414655"/>
            <a:chOff x="359317" y="3788301"/>
            <a:chExt cx="5377815" cy="414655"/>
          </a:xfrm>
        </p:grpSpPr>
        <p:sp>
          <p:nvSpPr>
            <p:cNvPr id="5" name="object 5"/>
            <p:cNvSpPr/>
            <p:nvPr/>
          </p:nvSpPr>
          <p:spPr>
            <a:xfrm>
              <a:off x="359308" y="4162005"/>
              <a:ext cx="5377815" cy="41275"/>
            </a:xfrm>
            <a:custGeom>
              <a:avLst/>
              <a:gdLst/>
              <a:ahLst/>
              <a:cxnLst/>
              <a:rect l="l" t="t" r="r" b="b"/>
              <a:pathLst>
                <a:path w="5377815" h="41275">
                  <a:moveTo>
                    <a:pt x="5377815" y="0"/>
                  </a:moveTo>
                  <a:lnTo>
                    <a:pt x="0" y="0"/>
                  </a:lnTo>
                  <a:lnTo>
                    <a:pt x="0" y="18199"/>
                  </a:lnTo>
                  <a:lnTo>
                    <a:pt x="0" y="22529"/>
                  </a:lnTo>
                  <a:lnTo>
                    <a:pt x="0" y="40728"/>
                  </a:lnTo>
                  <a:lnTo>
                    <a:pt x="5377815" y="40728"/>
                  </a:lnTo>
                  <a:lnTo>
                    <a:pt x="5377815" y="22529"/>
                  </a:lnTo>
                  <a:lnTo>
                    <a:pt x="5377815" y="18199"/>
                  </a:lnTo>
                  <a:lnTo>
                    <a:pt x="5377815" y="0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3605" y="3788301"/>
              <a:ext cx="1002030" cy="396240"/>
            </a:xfrm>
            <a:custGeom>
              <a:avLst/>
              <a:gdLst/>
              <a:ahLst/>
              <a:cxnLst/>
              <a:rect l="l" t="t" r="r" b="b"/>
              <a:pathLst>
                <a:path w="1002030" h="396239">
                  <a:moveTo>
                    <a:pt x="1002024" y="396224"/>
                  </a:moveTo>
                  <a:lnTo>
                    <a:pt x="0" y="396224"/>
                  </a:lnTo>
                  <a:lnTo>
                    <a:pt x="0" y="0"/>
                  </a:lnTo>
                  <a:lnTo>
                    <a:pt x="1002024" y="0"/>
                  </a:lnTo>
                  <a:lnTo>
                    <a:pt x="1002024" y="39622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46630" y="3811153"/>
            <a:ext cx="7073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Step-2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3633" y="3562501"/>
            <a:ext cx="4502785" cy="579120"/>
          </a:xfrm>
          <a:custGeom>
            <a:avLst/>
            <a:gdLst/>
            <a:ahLst/>
            <a:cxnLst/>
            <a:rect l="l" t="t" r="r" b="b"/>
            <a:pathLst>
              <a:path w="4502785" h="579120">
                <a:moveTo>
                  <a:pt x="4502474" y="579124"/>
                </a:moveTo>
                <a:lnTo>
                  <a:pt x="0" y="579124"/>
                </a:lnTo>
                <a:lnTo>
                  <a:pt x="0" y="0"/>
                </a:lnTo>
                <a:lnTo>
                  <a:pt x="4502474" y="0"/>
                </a:lnTo>
                <a:lnTo>
                  <a:pt x="4502474" y="57912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31259" y="3571644"/>
            <a:ext cx="43351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003550" algn="l"/>
              </a:tabLst>
            </a:pPr>
            <a:r>
              <a:rPr dirty="0" sz="3200" spc="-250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baseline="-31250" sz="2400" spc="-172" b="1">
                <a:solidFill>
                  <a:srgbClr val="212121"/>
                </a:solidFill>
                <a:latin typeface="Roboto Bk"/>
                <a:cs typeface="Roboto Bk"/>
              </a:rPr>
              <a:t>A.CPI&lt;B.CP</a:t>
            </a:r>
            <a:r>
              <a:rPr dirty="0" baseline="-31250" sz="2400" spc="-97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baseline="-31250" sz="2400" spc="97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baseline="-32051" sz="1950" spc="-120" i="1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dirty="0" baseline="-32051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X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B</a:t>
            </a:r>
            <a:r>
              <a:rPr dirty="0" baseline="-32051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(Sľudenľ))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5322" y="954333"/>
            <a:ext cx="1100455" cy="396240"/>
          </a:xfrm>
          <a:custGeom>
            <a:avLst/>
            <a:gdLst/>
            <a:ahLst/>
            <a:cxnLst/>
            <a:rect l="l" t="t" r="r" b="b"/>
            <a:pathLst>
              <a:path w="1100455" h="396240">
                <a:moveTo>
                  <a:pt x="1100449" y="396224"/>
                </a:moveTo>
                <a:lnTo>
                  <a:pt x="0" y="396224"/>
                </a:lnTo>
                <a:lnTo>
                  <a:pt x="0" y="0"/>
                </a:lnTo>
                <a:lnTo>
                  <a:pt x="1100449" y="0"/>
                </a:lnTo>
                <a:lnTo>
                  <a:pt x="1100449" y="396224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8348" y="977186"/>
            <a:ext cx="8832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6792" y="871063"/>
            <a:ext cx="5335905" cy="457200"/>
          </a:xfrm>
          <a:custGeom>
            <a:avLst/>
            <a:gdLst/>
            <a:ahLst/>
            <a:cxnLst/>
            <a:rect l="l" t="t" r="r" b="b"/>
            <a:pathLst>
              <a:path w="5335905" h="457200">
                <a:moveTo>
                  <a:pt x="53359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5335900" y="0"/>
                </a:lnTo>
                <a:lnTo>
                  <a:pt x="5335900" y="45719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19817" y="884271"/>
            <a:ext cx="5098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Fin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u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5" b="1">
                <a:solidFill>
                  <a:srgbClr val="212121"/>
                </a:solidFill>
                <a:latin typeface="Roboto Bk"/>
                <a:cs typeface="Roboto Bk"/>
              </a:rPr>
              <a:t>maximu</a:t>
            </a:r>
            <a:r>
              <a:rPr dirty="0" sz="2400" spc="-270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04" b="1">
                <a:solidFill>
                  <a:srgbClr val="212121"/>
                </a:solidFill>
                <a:latin typeface="Roboto Bk"/>
                <a:cs typeface="Roboto Bk"/>
              </a:rPr>
              <a:t>CP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26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ľable.</a:t>
            </a:r>
            <a:endParaRPr sz="2400">
              <a:latin typeface="Roboto Bk"/>
              <a:cs typeface="Roboto Bk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68842" y="4356623"/>
          <a:ext cx="5028565" cy="2018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  <a:gridCol w="249554"/>
                <a:gridCol w="716279"/>
                <a:gridCol w="760730"/>
                <a:gridCol w="784859"/>
                <a:gridCol w="957579"/>
                <a:gridCol w="753110"/>
              </a:tblGrid>
              <a:tr h="362891">
                <a:tc gridSpan="2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Output-2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A.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A.Name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A.CPI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B.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B.Name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5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B.CPI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38624" y="1320976"/>
          <a:ext cx="11451590" cy="2200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335280"/>
                <a:gridCol w="427354"/>
                <a:gridCol w="557530"/>
                <a:gridCol w="2962275"/>
                <a:gridCol w="1005839"/>
                <a:gridCol w="5552440"/>
              </a:tblGrid>
              <a:tr h="155639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B8474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4020820" algn="l"/>
                        </a:tabLst>
                      </a:pPr>
                      <a:r>
                        <a:rPr dirty="0" sz="32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∏</a:t>
                      </a:r>
                      <a:r>
                        <a:rPr dirty="0" sz="3200" spc="-31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baseline="-31250" sz="2400" spc="-7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A.CP</a:t>
                      </a:r>
                      <a:r>
                        <a:rPr dirty="0" baseline="-3125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</a:t>
                      </a:r>
                      <a:r>
                        <a:rPr dirty="0" baseline="-3125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baseline="-31250" sz="2400" spc="-89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(</a:t>
                      </a:r>
                      <a:r>
                        <a:rPr dirty="0" sz="32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σ</a:t>
                      </a:r>
                      <a:r>
                        <a:rPr dirty="0" baseline="-31250" sz="2400" spc="-7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A.CPI&lt;B.CP</a:t>
                      </a:r>
                      <a:r>
                        <a:rPr dirty="0" baseline="-3125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</a:t>
                      </a:r>
                      <a:r>
                        <a:rPr dirty="0" baseline="-31250" sz="2400" spc="97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(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ρ</a:t>
                      </a:r>
                      <a:r>
                        <a:rPr dirty="0" baseline="-32051" sz="1950" i="1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dirty="0" baseline="-32051" sz="1950" spc="-37" i="1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(Sľudenľ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)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X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	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ρ</a:t>
                      </a:r>
                      <a:r>
                        <a:rPr dirty="0" baseline="-32051" sz="1950" i="1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B</a:t>
                      </a:r>
                      <a:r>
                        <a:rPr dirty="0" baseline="-32051" sz="1950" spc="-37" i="1">
                          <a:solidFill>
                            <a:srgbClr val="212121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(Sľudenľ)))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41910">
                    <a:lnL w="952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B84742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</a:tr>
              <a:tr h="901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L w="952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B84742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</a:tr>
              <a:tr h="281121">
                <a:tc gridSpan="2">
                  <a:txBody>
                    <a:bodyPr/>
                    <a:lstStyle/>
                    <a:p>
                      <a:pPr marL="85725">
                        <a:lnSpc>
                          <a:spcPts val="1739"/>
                        </a:lnSpc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000" spc="-1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Step-3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B8474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L w="952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B84742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</a:tr>
              <a:tr h="1129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556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B8474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L w="952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B84742"/>
                      </a:solidFill>
                      <a:prstDash val="solid"/>
                    </a:lnB>
                    <a:solidFill>
                      <a:srgbClr val="909090"/>
                    </a:solidFill>
                  </a:tcPr>
                </a:tc>
              </a:tr>
              <a:tr h="298536">
                <a:tc>
                  <a:txBody>
                    <a:bodyPr/>
                    <a:lstStyle/>
                    <a:p>
                      <a:pPr marL="85725">
                        <a:lnSpc>
                          <a:spcPts val="1739"/>
                        </a:lnSpc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ts val="1739"/>
                        </a:lnSpc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739"/>
                        </a:lnSpc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3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121942" y="2172298"/>
          <a:ext cx="1111885" cy="1607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035"/>
                <a:gridCol w="55880"/>
              </a:tblGrid>
              <a:tr h="3643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</a:tr>
              <a:tr h="4100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800" spc="-1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A.CPI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141493" y="4711953"/>
            <a:ext cx="732155" cy="1645920"/>
          </a:xfrm>
          <a:custGeom>
            <a:avLst/>
            <a:gdLst/>
            <a:ahLst/>
            <a:cxnLst/>
            <a:rect l="l" t="t" r="r" b="b"/>
            <a:pathLst>
              <a:path w="732155" h="1645920">
                <a:moveTo>
                  <a:pt x="0" y="67115"/>
                </a:moveTo>
                <a:lnTo>
                  <a:pt x="5274" y="40991"/>
                </a:lnTo>
                <a:lnTo>
                  <a:pt x="19657" y="19657"/>
                </a:lnTo>
                <a:lnTo>
                  <a:pt x="40991" y="5274"/>
                </a:lnTo>
                <a:lnTo>
                  <a:pt x="67115" y="0"/>
                </a:lnTo>
                <a:lnTo>
                  <a:pt x="665030" y="0"/>
                </a:lnTo>
                <a:lnTo>
                  <a:pt x="702267" y="11276"/>
                </a:lnTo>
                <a:lnTo>
                  <a:pt x="727038" y="41431"/>
                </a:lnTo>
                <a:lnTo>
                  <a:pt x="732146" y="67115"/>
                </a:lnTo>
                <a:lnTo>
                  <a:pt x="732146" y="1578803"/>
                </a:lnTo>
                <a:lnTo>
                  <a:pt x="726872" y="1604928"/>
                </a:lnTo>
                <a:lnTo>
                  <a:pt x="712489" y="1626262"/>
                </a:lnTo>
                <a:lnTo>
                  <a:pt x="691155" y="1640645"/>
                </a:lnTo>
                <a:lnTo>
                  <a:pt x="665030" y="1645919"/>
                </a:lnTo>
                <a:lnTo>
                  <a:pt x="67115" y="1645919"/>
                </a:lnTo>
                <a:lnTo>
                  <a:pt x="40991" y="1640645"/>
                </a:lnTo>
                <a:lnTo>
                  <a:pt x="19657" y="1626262"/>
                </a:lnTo>
                <a:lnTo>
                  <a:pt x="5274" y="1604928"/>
                </a:lnTo>
                <a:lnTo>
                  <a:pt x="0" y="1578803"/>
                </a:lnTo>
                <a:lnTo>
                  <a:pt x="0" y="67115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419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63636"/>
                </a:solidFill>
                <a:latin typeface="Roboto Lt"/>
                <a:cs typeface="Roboto Lt"/>
              </a:rPr>
              <a:t>P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í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of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.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40">
                <a:solidFill>
                  <a:srgbClr val="363636"/>
                </a:solidFill>
                <a:latin typeface="Roboto Lt"/>
                <a:cs typeface="Roboto Lt"/>
              </a:rPr>
              <a:t>Haíi</a:t>
            </a:r>
            <a:r>
              <a:rPr dirty="0" sz="1200" spc="-55">
                <a:solidFill>
                  <a:srgbClr val="363636"/>
                </a:solidFill>
                <a:latin typeface="Roboto Lt"/>
                <a:cs typeface="Roboto Lt"/>
              </a:rPr>
              <a:t>k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esh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5">
                <a:solidFill>
                  <a:srgbClr val="363636"/>
                </a:solidFill>
                <a:latin typeface="Roboto Lt"/>
                <a:cs typeface="Roboto Lt"/>
              </a:rPr>
              <a:t>Chauhan</a:t>
            </a:r>
            <a:endParaRPr sz="1200">
              <a:latin typeface="Roboto Lt"/>
              <a:cs typeface="Roboto 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4394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63526" y="6621326"/>
            <a:ext cx="2940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01</a:t>
            </a:r>
            <a:r>
              <a:rPr dirty="0" sz="1200" spc="-114">
                <a:solidFill>
                  <a:srgbClr val="363636"/>
                </a:solidFill>
                <a:latin typeface="Roboto Lt"/>
                <a:cs typeface="Roboto Lt"/>
              </a:rPr>
              <a:t>C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Ľ040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7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00">
                <a:solidFill>
                  <a:srgbClr val="363636"/>
                </a:solidFill>
                <a:latin typeface="Roboto Lt"/>
                <a:cs typeface="Roboto Lt"/>
              </a:rPr>
              <a:t>(DBMS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)</a:t>
            </a:r>
            <a:r>
              <a:rPr dirty="0" sz="1200">
                <a:solidFill>
                  <a:srgbClr val="363636"/>
                </a:solidFill>
                <a:latin typeface="Roboto Lt"/>
                <a:cs typeface="Roboto Lt"/>
              </a:rPr>
              <a:t>  </a:t>
            </a:r>
            <a:r>
              <a:rPr dirty="0" sz="1200" spc="-4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150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Uni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t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2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Databas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e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Models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1337" y="662132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5tı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616700"/>
            <a:chOff x="0" y="0"/>
            <a:chExt cx="12192000" cy="66167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068"/>
              <a:ext cx="12191999" cy="65974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" y="0"/>
              <a:ext cx="12190959" cy="65947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4637" y="0"/>
              <a:ext cx="2879999" cy="70736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0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57327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400">
                <a:solidFill>
                  <a:srgbClr val="363636"/>
                </a:solidFill>
                <a:latin typeface="Arial"/>
                <a:cs typeface="Arial"/>
              </a:rPr>
              <a:t>Renam</a:t>
            </a:r>
            <a:r>
              <a:rPr dirty="0" sz="3400" spc="-33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Ope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18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55024" y="1490052"/>
          <a:ext cx="1923414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335280"/>
                <a:gridCol w="427354"/>
                <a:gridCol w="557530"/>
              </a:tblGrid>
              <a:tr h="37123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Jay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45322" y="954333"/>
            <a:ext cx="1100455" cy="396240"/>
          </a:xfrm>
          <a:custGeom>
            <a:avLst/>
            <a:gdLst/>
            <a:ahLst/>
            <a:cxnLst/>
            <a:rect l="l" t="t" r="r" b="b"/>
            <a:pathLst>
              <a:path w="1100455" h="396240">
                <a:moveTo>
                  <a:pt x="1100449" y="396224"/>
                </a:moveTo>
                <a:lnTo>
                  <a:pt x="0" y="396224"/>
                </a:lnTo>
                <a:lnTo>
                  <a:pt x="0" y="0"/>
                </a:lnTo>
                <a:lnTo>
                  <a:pt x="1100449" y="0"/>
                </a:lnTo>
                <a:lnTo>
                  <a:pt x="1100449" y="396224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18348" y="977186"/>
            <a:ext cx="8832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6792" y="871063"/>
            <a:ext cx="5335905" cy="457200"/>
          </a:xfrm>
          <a:custGeom>
            <a:avLst/>
            <a:gdLst/>
            <a:ahLst/>
            <a:cxnLst/>
            <a:rect l="l" t="t" r="r" b="b"/>
            <a:pathLst>
              <a:path w="5335905" h="457200">
                <a:moveTo>
                  <a:pt x="53359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5335900" y="0"/>
                </a:lnTo>
                <a:lnTo>
                  <a:pt x="5335900" y="457199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519817" y="884271"/>
            <a:ext cx="5098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Fin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u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5" b="1">
                <a:solidFill>
                  <a:srgbClr val="212121"/>
                </a:solidFill>
                <a:latin typeface="Roboto Bk"/>
                <a:cs typeface="Roboto Bk"/>
              </a:rPr>
              <a:t>maximu</a:t>
            </a:r>
            <a:r>
              <a:rPr dirty="0" sz="2400" spc="-270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04" b="1">
                <a:solidFill>
                  <a:srgbClr val="212121"/>
                </a:solidFill>
                <a:latin typeface="Roboto Bk"/>
                <a:cs typeface="Roboto Bk"/>
              </a:rPr>
              <a:t>CP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26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ľable.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3386" y="1320976"/>
            <a:ext cx="11303635" cy="678815"/>
            <a:chOff x="343386" y="1320976"/>
            <a:chExt cx="11303635" cy="678815"/>
          </a:xfrm>
        </p:grpSpPr>
        <p:sp>
          <p:nvSpPr>
            <p:cNvPr id="19" name="object 19"/>
            <p:cNvSpPr/>
            <p:nvPr/>
          </p:nvSpPr>
          <p:spPr>
            <a:xfrm>
              <a:off x="357674" y="1335264"/>
              <a:ext cx="6217920" cy="8255"/>
            </a:xfrm>
            <a:custGeom>
              <a:avLst/>
              <a:gdLst/>
              <a:ahLst/>
              <a:cxnLst/>
              <a:rect l="l" t="t" r="r" b="b"/>
              <a:pathLst>
                <a:path w="6217920" h="8255">
                  <a:moveTo>
                    <a:pt x="0" y="0"/>
                  </a:moveTo>
                  <a:lnTo>
                    <a:pt x="6217919" y="7822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17058" y="1958631"/>
              <a:ext cx="6429375" cy="41275"/>
            </a:xfrm>
            <a:custGeom>
              <a:avLst/>
              <a:gdLst/>
              <a:ahLst/>
              <a:cxnLst/>
              <a:rect l="l" t="t" r="r" b="b"/>
              <a:pathLst>
                <a:path w="6429375" h="41275">
                  <a:moveTo>
                    <a:pt x="6429375" y="0"/>
                  </a:moveTo>
                  <a:lnTo>
                    <a:pt x="0" y="0"/>
                  </a:lnTo>
                  <a:lnTo>
                    <a:pt x="0" y="18199"/>
                  </a:lnTo>
                  <a:lnTo>
                    <a:pt x="0" y="22529"/>
                  </a:lnTo>
                  <a:lnTo>
                    <a:pt x="0" y="40728"/>
                  </a:lnTo>
                  <a:lnTo>
                    <a:pt x="6429375" y="40728"/>
                  </a:lnTo>
                  <a:lnTo>
                    <a:pt x="6429375" y="22529"/>
                  </a:lnTo>
                  <a:lnTo>
                    <a:pt x="6429375" y="18199"/>
                  </a:lnTo>
                  <a:lnTo>
                    <a:pt x="6429375" y="0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231355" y="1584926"/>
            <a:ext cx="1002030" cy="374015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Step-3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41384" y="1376059"/>
            <a:ext cx="5548630" cy="579120"/>
          </a:xfrm>
          <a:custGeom>
            <a:avLst/>
            <a:gdLst/>
            <a:ahLst/>
            <a:cxnLst/>
            <a:rect l="l" t="t" r="r" b="b"/>
            <a:pathLst>
              <a:path w="5548630" h="579119">
                <a:moveTo>
                  <a:pt x="5548625" y="579124"/>
                </a:moveTo>
                <a:lnTo>
                  <a:pt x="0" y="579124"/>
                </a:lnTo>
                <a:lnTo>
                  <a:pt x="0" y="0"/>
                </a:lnTo>
                <a:lnTo>
                  <a:pt x="5548625" y="0"/>
                </a:lnTo>
                <a:lnTo>
                  <a:pt x="5548625" y="57912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289009" y="1385203"/>
            <a:ext cx="53816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969385" algn="l"/>
              </a:tabLst>
            </a:pPr>
            <a:r>
              <a:rPr dirty="0" sz="3200" spc="-235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3200" spc="-3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1250" sz="2400" spc="-172" b="1">
                <a:solidFill>
                  <a:srgbClr val="212121"/>
                </a:solidFill>
                <a:latin typeface="Roboto Bk"/>
                <a:cs typeface="Roboto Bk"/>
              </a:rPr>
              <a:t>A.CP</a:t>
            </a:r>
            <a:r>
              <a:rPr dirty="0" baseline="-31250" sz="2400" spc="-89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baseline="-31250" sz="24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1250" sz="2400" spc="-89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20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sz="3200" spc="-250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baseline="-31250" sz="2400" spc="-172" b="1">
                <a:solidFill>
                  <a:srgbClr val="212121"/>
                </a:solidFill>
                <a:latin typeface="Roboto Bk"/>
                <a:cs typeface="Roboto Bk"/>
              </a:rPr>
              <a:t>A.CPI&lt;B.CP</a:t>
            </a:r>
            <a:r>
              <a:rPr dirty="0" baseline="-31250" sz="2400" spc="-97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baseline="-31250" sz="2400" spc="97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baseline="-32051" sz="1950" spc="-120" i="1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dirty="0" baseline="-32051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X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B</a:t>
            </a:r>
            <a:r>
              <a:rPr dirty="0" baseline="-32051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(Sľudenľ)))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121942" y="2172298"/>
          <a:ext cx="1111885" cy="151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035"/>
                <a:gridCol w="55880"/>
              </a:tblGrid>
              <a:tr h="3643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</a:tr>
              <a:tr h="4100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800" spc="-1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A.CPI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8707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364618" y="3917410"/>
            <a:ext cx="1024890" cy="414655"/>
            <a:chOff x="364618" y="3917410"/>
            <a:chExt cx="1024890" cy="414655"/>
          </a:xfrm>
        </p:grpSpPr>
        <p:sp>
          <p:nvSpPr>
            <p:cNvPr id="26" name="object 26"/>
            <p:cNvSpPr/>
            <p:nvPr/>
          </p:nvSpPr>
          <p:spPr>
            <a:xfrm>
              <a:off x="364617" y="4291113"/>
              <a:ext cx="1024890" cy="41275"/>
            </a:xfrm>
            <a:custGeom>
              <a:avLst/>
              <a:gdLst/>
              <a:ahLst/>
              <a:cxnLst/>
              <a:rect l="l" t="t" r="r" b="b"/>
              <a:pathLst>
                <a:path w="1024890" h="41275">
                  <a:moveTo>
                    <a:pt x="1024305" y="0"/>
                  </a:moveTo>
                  <a:lnTo>
                    <a:pt x="0" y="0"/>
                  </a:lnTo>
                  <a:lnTo>
                    <a:pt x="0" y="18199"/>
                  </a:lnTo>
                  <a:lnTo>
                    <a:pt x="0" y="22529"/>
                  </a:lnTo>
                  <a:lnTo>
                    <a:pt x="0" y="40728"/>
                  </a:lnTo>
                  <a:lnTo>
                    <a:pt x="1024305" y="40728"/>
                  </a:lnTo>
                  <a:lnTo>
                    <a:pt x="1024305" y="22529"/>
                  </a:lnTo>
                  <a:lnTo>
                    <a:pt x="1024305" y="18199"/>
                  </a:lnTo>
                  <a:lnTo>
                    <a:pt x="1024305" y="0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78905" y="3917410"/>
              <a:ext cx="1002030" cy="396240"/>
            </a:xfrm>
            <a:custGeom>
              <a:avLst/>
              <a:gdLst/>
              <a:ahLst/>
              <a:cxnLst/>
              <a:rect l="l" t="t" r="r" b="b"/>
              <a:pathLst>
                <a:path w="1002030" h="396239">
                  <a:moveTo>
                    <a:pt x="1002024" y="396224"/>
                  </a:moveTo>
                  <a:lnTo>
                    <a:pt x="0" y="396224"/>
                  </a:lnTo>
                  <a:lnTo>
                    <a:pt x="0" y="0"/>
                  </a:lnTo>
                  <a:lnTo>
                    <a:pt x="1002024" y="0"/>
                  </a:lnTo>
                  <a:lnTo>
                    <a:pt x="1002024" y="396224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51931" y="3940263"/>
            <a:ext cx="7073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Step-4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88934" y="3691611"/>
            <a:ext cx="7488555" cy="701040"/>
          </a:xfrm>
          <a:custGeom>
            <a:avLst/>
            <a:gdLst/>
            <a:ahLst/>
            <a:cxnLst/>
            <a:rect l="l" t="t" r="r" b="b"/>
            <a:pathLst>
              <a:path w="7488555" h="701039">
                <a:moveTo>
                  <a:pt x="7488549" y="701024"/>
                </a:moveTo>
                <a:lnTo>
                  <a:pt x="0" y="701024"/>
                </a:lnTo>
                <a:lnTo>
                  <a:pt x="0" y="0"/>
                </a:lnTo>
                <a:lnTo>
                  <a:pt x="7488549" y="0"/>
                </a:lnTo>
                <a:lnTo>
                  <a:pt x="7488549" y="70102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436560" y="3798291"/>
            <a:ext cx="732535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913120" algn="l"/>
              </a:tabLst>
            </a:pPr>
            <a:r>
              <a:rPr dirty="0" sz="3200" spc="-235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3200" spc="-1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1250" sz="2400" spc="-209" b="1">
                <a:solidFill>
                  <a:srgbClr val="212121"/>
                </a:solidFill>
                <a:latin typeface="Roboto Bk"/>
                <a:cs typeface="Roboto Bk"/>
              </a:rPr>
              <a:t>CP</a:t>
            </a:r>
            <a:r>
              <a:rPr dirty="0" baseline="-31250" sz="2400" spc="-97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baseline="-31250" sz="2400" spc="-4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3200" spc="-150" b="1">
                <a:solidFill>
                  <a:srgbClr val="212121"/>
                </a:solidFill>
                <a:latin typeface="Roboto Bk"/>
                <a:cs typeface="Roboto Bk"/>
              </a:rPr>
              <a:t>−</a:t>
            </a:r>
            <a:r>
              <a:rPr dirty="0" sz="3200" spc="-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3200" spc="-235" b="1">
                <a:solidFill>
                  <a:srgbClr val="212121"/>
                </a:solidFill>
                <a:latin typeface="Roboto Bk"/>
                <a:cs typeface="Roboto Bk"/>
              </a:rPr>
              <a:t>∏</a:t>
            </a:r>
            <a:r>
              <a:rPr dirty="0" sz="3200" spc="-3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1250" sz="2400" spc="-172" b="1">
                <a:solidFill>
                  <a:srgbClr val="212121"/>
                </a:solidFill>
                <a:latin typeface="Roboto Bk"/>
                <a:cs typeface="Roboto Bk"/>
              </a:rPr>
              <a:t>A.CP</a:t>
            </a:r>
            <a:r>
              <a:rPr dirty="0" baseline="-31250" sz="2400" spc="-89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baseline="-31250" sz="24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-31250" sz="2400" spc="-89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20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sz="3200" spc="-250" b="1">
                <a:solidFill>
                  <a:srgbClr val="212121"/>
                </a:solidFill>
                <a:latin typeface="Roboto Bk"/>
                <a:cs typeface="Roboto Bk"/>
              </a:rPr>
              <a:t>σ</a:t>
            </a:r>
            <a:r>
              <a:rPr dirty="0" baseline="-31250" sz="2400" spc="-172" b="1">
                <a:solidFill>
                  <a:srgbClr val="212121"/>
                </a:solidFill>
                <a:latin typeface="Roboto Bk"/>
                <a:cs typeface="Roboto Bk"/>
              </a:rPr>
              <a:t>A.CPI&lt;B.CP</a:t>
            </a:r>
            <a:r>
              <a:rPr dirty="0" baseline="-31250" sz="2400" spc="-97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baseline="-31250" sz="2400" spc="97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baseline="-32051" sz="1950" spc="-120" i="1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dirty="0" baseline="-32051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X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ρ</a:t>
            </a:r>
            <a:r>
              <a:rPr dirty="0" baseline="-32051" sz="1950" spc="-187" i="1">
                <a:solidFill>
                  <a:srgbClr val="212121"/>
                </a:solidFill>
                <a:latin typeface="Roboto"/>
                <a:cs typeface="Roboto"/>
              </a:rPr>
              <a:t>B</a:t>
            </a:r>
            <a:r>
              <a:rPr dirty="0" baseline="-32051" sz="195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(Sľudenľ)))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472693" y="4466683"/>
          <a:ext cx="1111885" cy="2018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305"/>
                <a:gridCol w="180975"/>
              </a:tblGrid>
              <a:tr h="3643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100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531142" y="4470998"/>
          <a:ext cx="1111885" cy="1607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035"/>
                <a:gridCol w="55880"/>
              </a:tblGrid>
              <a:tr h="3643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</a:tr>
              <a:tr h="4100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800" spc="-1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A.CPI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2936145" y="5194024"/>
            <a:ext cx="203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35" b="1">
                <a:solidFill>
                  <a:srgbClr val="212121"/>
                </a:solidFill>
                <a:latin typeface="Roboto Bk"/>
                <a:cs typeface="Roboto Bk"/>
              </a:rPr>
              <a:t>−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22271" y="5211515"/>
            <a:ext cx="1962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95" b="1">
                <a:solidFill>
                  <a:srgbClr val="212121"/>
                </a:solidFill>
                <a:latin typeface="Roboto Bk"/>
                <a:cs typeface="Roboto Bk"/>
              </a:rPr>
              <a:t>=</a:t>
            </a:r>
            <a:endParaRPr sz="2800">
              <a:latin typeface="Roboto Bk"/>
              <a:cs typeface="Roboto Bk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5572301" y="4475788"/>
          <a:ext cx="1111885" cy="1195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035"/>
                <a:gridCol w="55880"/>
              </a:tblGrid>
              <a:tr h="3643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</a:tr>
              <a:tr h="4100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211328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Píima</a:t>
            </a:r>
            <a:r>
              <a:rPr dirty="0" sz="3400" spc="-6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380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620">
                <a:solidFill>
                  <a:srgbClr val="363636"/>
                </a:solidFill>
                <a:latin typeface="Arial"/>
                <a:cs typeface="Arial"/>
              </a:rPr>
              <a:t>K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380">
                <a:solidFill>
                  <a:srgbClr val="363636"/>
                </a:solidFill>
                <a:latin typeface="Arial"/>
                <a:cs typeface="Arial"/>
              </a:rPr>
              <a:t>y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847391"/>
            <a:ext cx="1176147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  <a:tabLst>
                <a:tab pos="621665" algn="l"/>
                <a:tab pos="1670050" algn="l"/>
                <a:tab pos="2209800" algn="l"/>
                <a:tab pos="2555875" algn="l"/>
                <a:tab pos="2844800" algn="l"/>
                <a:tab pos="4173220" algn="l"/>
                <a:tab pos="4733925" algn="l"/>
                <a:tab pos="5351780" algn="l"/>
                <a:tab pos="5704205" algn="l"/>
                <a:tab pos="6715125" algn="l"/>
                <a:tab pos="7138034" algn="l"/>
                <a:tab pos="8383905" algn="l"/>
                <a:tab pos="9603105" algn="l"/>
                <a:tab pos="9980295" algn="l"/>
                <a:tab pos="11011535" algn="l"/>
              </a:tabLst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píima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254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candidat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27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tha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chose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295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27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databas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designe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2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idenľif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ľuples 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uniquely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íelaľion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(ľable).</a:t>
            </a:r>
            <a:endParaRPr sz="2400">
              <a:latin typeface="Roboto Bk"/>
              <a:cs typeface="Roboto B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59056" y="4330022"/>
          <a:ext cx="5836285" cy="2066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135"/>
                <a:gridCol w="845185"/>
                <a:gridCol w="878205"/>
                <a:gridCol w="638810"/>
                <a:gridCol w="551179"/>
                <a:gridCol w="857885"/>
                <a:gridCol w="463550"/>
              </a:tblGrid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5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EníollNo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RollNo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2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190540107001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180540107002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190540106001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6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Mayuí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180540106002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517024" y="3227720"/>
            <a:ext cx="1746885" cy="1085215"/>
            <a:chOff x="2517024" y="3227720"/>
            <a:chExt cx="1746885" cy="1085215"/>
          </a:xfrm>
        </p:grpSpPr>
        <p:sp>
          <p:nvSpPr>
            <p:cNvPr id="7" name="object 7"/>
            <p:cNvSpPr/>
            <p:nvPr/>
          </p:nvSpPr>
          <p:spPr>
            <a:xfrm>
              <a:off x="2521786" y="3232482"/>
              <a:ext cx="1737360" cy="1075690"/>
            </a:xfrm>
            <a:custGeom>
              <a:avLst/>
              <a:gdLst/>
              <a:ahLst/>
              <a:cxnLst/>
              <a:rect l="l" t="t" r="r" b="b"/>
              <a:pathLst>
                <a:path w="1737360" h="1075689">
                  <a:moveTo>
                    <a:pt x="1615439" y="731519"/>
                  </a:move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121919"/>
                  </a:ln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1615439" y="0"/>
                  </a:lnTo>
                  <a:lnTo>
                    <a:pt x="1662096" y="9280"/>
                  </a:lnTo>
                  <a:lnTo>
                    <a:pt x="1701650" y="35709"/>
                  </a:lnTo>
                  <a:lnTo>
                    <a:pt x="1728079" y="75263"/>
                  </a:lnTo>
                  <a:lnTo>
                    <a:pt x="1737359" y="121919"/>
                  </a:lnTo>
                  <a:lnTo>
                    <a:pt x="1737359" y="609599"/>
                  </a:lnTo>
                  <a:lnTo>
                    <a:pt x="1727778" y="657056"/>
                  </a:lnTo>
                  <a:lnTo>
                    <a:pt x="1701650" y="695810"/>
                  </a:lnTo>
                  <a:lnTo>
                    <a:pt x="1662896" y="721938"/>
                  </a:lnTo>
                  <a:lnTo>
                    <a:pt x="1615439" y="731519"/>
                  </a:lnTo>
                  <a:close/>
                </a:path>
                <a:path w="1737360" h="1075689">
                  <a:moveTo>
                    <a:pt x="497788" y="1075114"/>
                  </a:moveTo>
                  <a:lnTo>
                    <a:pt x="289559" y="731519"/>
                  </a:lnTo>
                  <a:lnTo>
                    <a:pt x="723899" y="731519"/>
                  </a:lnTo>
                  <a:lnTo>
                    <a:pt x="497788" y="107511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21786" y="3232482"/>
              <a:ext cx="1737360" cy="1075690"/>
            </a:xfrm>
            <a:custGeom>
              <a:avLst/>
              <a:gdLst/>
              <a:ahLst/>
              <a:cxnLst/>
              <a:rect l="l" t="t" r="r" b="b"/>
              <a:pathLst>
                <a:path w="1737360" h="1075689">
                  <a:moveTo>
                    <a:pt x="0" y="121919"/>
                  </a:move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289559" y="0"/>
                  </a:lnTo>
                  <a:lnTo>
                    <a:pt x="723899" y="0"/>
                  </a:lnTo>
                  <a:lnTo>
                    <a:pt x="1615439" y="0"/>
                  </a:lnTo>
                  <a:lnTo>
                    <a:pt x="1639336" y="2364"/>
                  </a:lnTo>
                  <a:lnTo>
                    <a:pt x="1683081" y="20483"/>
                  </a:lnTo>
                  <a:lnTo>
                    <a:pt x="1716876" y="54278"/>
                  </a:lnTo>
                  <a:lnTo>
                    <a:pt x="1734995" y="98023"/>
                  </a:lnTo>
                  <a:lnTo>
                    <a:pt x="1737359" y="121919"/>
                  </a:lnTo>
                  <a:lnTo>
                    <a:pt x="1737359" y="426719"/>
                  </a:lnTo>
                  <a:lnTo>
                    <a:pt x="1737359" y="609599"/>
                  </a:lnTo>
                  <a:lnTo>
                    <a:pt x="1727778" y="657056"/>
                  </a:lnTo>
                  <a:lnTo>
                    <a:pt x="1701650" y="695810"/>
                  </a:lnTo>
                  <a:lnTo>
                    <a:pt x="1662896" y="721938"/>
                  </a:lnTo>
                  <a:lnTo>
                    <a:pt x="1615439" y="731519"/>
                  </a:lnTo>
                  <a:lnTo>
                    <a:pt x="723899" y="731519"/>
                  </a:lnTo>
                  <a:lnTo>
                    <a:pt x="497788" y="1075114"/>
                  </a:lnTo>
                  <a:lnTo>
                    <a:pt x="289559" y="731519"/>
                  </a:ln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426719"/>
                  </a:lnTo>
                  <a:lnTo>
                    <a:pt x="0" y="121919"/>
                  </a:lnTo>
                  <a:close/>
                </a:path>
              </a:pathLst>
            </a:custGeom>
            <a:ln w="9524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2674185" y="4315952"/>
            <a:ext cx="3948429" cy="2071370"/>
          </a:xfrm>
          <a:custGeom>
            <a:avLst/>
            <a:gdLst/>
            <a:ahLst/>
            <a:cxnLst/>
            <a:rect l="l" t="t" r="r" b="b"/>
            <a:pathLst>
              <a:path w="3948429" h="2071370">
                <a:moveTo>
                  <a:pt x="0" y="71545"/>
                </a:moveTo>
                <a:lnTo>
                  <a:pt x="5622" y="43696"/>
                </a:lnTo>
                <a:lnTo>
                  <a:pt x="20955" y="20955"/>
                </a:lnTo>
                <a:lnTo>
                  <a:pt x="43696" y="5622"/>
                </a:lnTo>
                <a:lnTo>
                  <a:pt x="71544" y="0"/>
                </a:lnTo>
                <a:lnTo>
                  <a:pt x="1513415" y="0"/>
                </a:lnTo>
                <a:lnTo>
                  <a:pt x="1553109" y="12020"/>
                </a:lnTo>
                <a:lnTo>
                  <a:pt x="1579514" y="44165"/>
                </a:lnTo>
                <a:lnTo>
                  <a:pt x="1584960" y="71545"/>
                </a:lnTo>
                <a:lnTo>
                  <a:pt x="1584960" y="1988436"/>
                </a:lnTo>
                <a:lnTo>
                  <a:pt x="1579338" y="2016285"/>
                </a:lnTo>
                <a:lnTo>
                  <a:pt x="1564005" y="2039027"/>
                </a:lnTo>
                <a:lnTo>
                  <a:pt x="1541264" y="2054359"/>
                </a:lnTo>
                <a:lnTo>
                  <a:pt x="1513415" y="2059981"/>
                </a:lnTo>
                <a:lnTo>
                  <a:pt x="71544" y="2059981"/>
                </a:lnTo>
                <a:lnTo>
                  <a:pt x="43696" y="2054359"/>
                </a:lnTo>
                <a:lnTo>
                  <a:pt x="20955" y="2039027"/>
                </a:lnTo>
                <a:lnTo>
                  <a:pt x="5622" y="2016285"/>
                </a:lnTo>
                <a:lnTo>
                  <a:pt x="0" y="1988436"/>
                </a:lnTo>
                <a:lnTo>
                  <a:pt x="0" y="71545"/>
                </a:lnTo>
                <a:close/>
              </a:path>
              <a:path w="3948429" h="2071370">
                <a:moveTo>
                  <a:pt x="1584960" y="98034"/>
                </a:moveTo>
                <a:lnTo>
                  <a:pt x="1592290" y="61730"/>
                </a:lnTo>
                <a:lnTo>
                  <a:pt x="1612279" y="32083"/>
                </a:lnTo>
                <a:lnTo>
                  <a:pt x="1641925" y="12094"/>
                </a:lnTo>
                <a:lnTo>
                  <a:pt x="1678230" y="4765"/>
                </a:lnTo>
                <a:lnTo>
                  <a:pt x="3855018" y="4765"/>
                </a:lnTo>
                <a:lnTo>
                  <a:pt x="3906764" y="20435"/>
                </a:lnTo>
                <a:lnTo>
                  <a:pt x="3941187" y="62341"/>
                </a:lnTo>
                <a:lnTo>
                  <a:pt x="3948287" y="98034"/>
                </a:lnTo>
                <a:lnTo>
                  <a:pt x="3948287" y="1977724"/>
                </a:lnTo>
                <a:lnTo>
                  <a:pt x="3940958" y="2014029"/>
                </a:lnTo>
                <a:lnTo>
                  <a:pt x="3920969" y="2043676"/>
                </a:lnTo>
                <a:lnTo>
                  <a:pt x="3891323" y="2063664"/>
                </a:lnTo>
                <a:lnTo>
                  <a:pt x="3855018" y="2070993"/>
                </a:lnTo>
                <a:lnTo>
                  <a:pt x="1678230" y="2070993"/>
                </a:lnTo>
                <a:lnTo>
                  <a:pt x="1641925" y="2063664"/>
                </a:lnTo>
                <a:lnTo>
                  <a:pt x="1612279" y="2043676"/>
                </a:lnTo>
                <a:lnTo>
                  <a:pt x="1592290" y="2014029"/>
                </a:lnTo>
                <a:lnTo>
                  <a:pt x="1584960" y="1977724"/>
                </a:lnTo>
                <a:lnTo>
                  <a:pt x="1584960" y="98034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62184" y="3270582"/>
            <a:ext cx="14528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1625" marR="5080" indent="-289560">
              <a:lnSpc>
                <a:spcPct val="100000"/>
              </a:lnSpc>
              <a:spcBef>
                <a:spcPts val="100"/>
              </a:spcBef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Candidaľ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0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y 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EníollNo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26567" y="3227720"/>
            <a:ext cx="2569845" cy="1100455"/>
            <a:chOff x="4526567" y="3227720"/>
            <a:chExt cx="2569845" cy="1100455"/>
          </a:xfrm>
        </p:grpSpPr>
        <p:sp>
          <p:nvSpPr>
            <p:cNvPr id="12" name="object 12"/>
            <p:cNvSpPr/>
            <p:nvPr/>
          </p:nvSpPr>
          <p:spPr>
            <a:xfrm>
              <a:off x="4531329" y="3232482"/>
              <a:ext cx="2560320" cy="1090930"/>
            </a:xfrm>
            <a:custGeom>
              <a:avLst/>
              <a:gdLst/>
              <a:ahLst/>
              <a:cxnLst/>
              <a:rect l="l" t="t" r="r" b="b"/>
              <a:pathLst>
                <a:path w="2560320" h="1090929">
                  <a:moveTo>
                    <a:pt x="2438399" y="731519"/>
                  </a:move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121919"/>
                  </a:ln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2438399" y="0"/>
                  </a:lnTo>
                  <a:lnTo>
                    <a:pt x="2485056" y="9280"/>
                  </a:lnTo>
                  <a:lnTo>
                    <a:pt x="2524610" y="35709"/>
                  </a:lnTo>
                  <a:lnTo>
                    <a:pt x="2551039" y="75263"/>
                  </a:lnTo>
                  <a:lnTo>
                    <a:pt x="2560319" y="121919"/>
                  </a:lnTo>
                  <a:lnTo>
                    <a:pt x="2560319" y="609599"/>
                  </a:lnTo>
                  <a:lnTo>
                    <a:pt x="2550738" y="657056"/>
                  </a:lnTo>
                  <a:lnTo>
                    <a:pt x="2524610" y="695810"/>
                  </a:lnTo>
                  <a:lnTo>
                    <a:pt x="2485856" y="721938"/>
                  </a:lnTo>
                  <a:lnTo>
                    <a:pt x="2438399" y="731519"/>
                  </a:lnTo>
                  <a:close/>
                </a:path>
                <a:path w="2560320" h="1090929">
                  <a:moveTo>
                    <a:pt x="736527" y="1090623"/>
                  </a:moveTo>
                  <a:lnTo>
                    <a:pt x="426719" y="731519"/>
                  </a:lnTo>
                  <a:lnTo>
                    <a:pt x="1066799" y="731519"/>
                  </a:lnTo>
                  <a:lnTo>
                    <a:pt x="736527" y="109062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31330" y="3232482"/>
              <a:ext cx="2560320" cy="1090930"/>
            </a:xfrm>
            <a:custGeom>
              <a:avLst/>
              <a:gdLst/>
              <a:ahLst/>
              <a:cxnLst/>
              <a:rect l="l" t="t" r="r" b="b"/>
              <a:pathLst>
                <a:path w="2560320" h="1090929">
                  <a:moveTo>
                    <a:pt x="0" y="121919"/>
                  </a:move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426719" y="0"/>
                  </a:lnTo>
                  <a:lnTo>
                    <a:pt x="1066799" y="0"/>
                  </a:lnTo>
                  <a:lnTo>
                    <a:pt x="2438399" y="0"/>
                  </a:lnTo>
                  <a:lnTo>
                    <a:pt x="2462296" y="2364"/>
                  </a:lnTo>
                  <a:lnTo>
                    <a:pt x="2506041" y="20483"/>
                  </a:lnTo>
                  <a:lnTo>
                    <a:pt x="2539836" y="54278"/>
                  </a:lnTo>
                  <a:lnTo>
                    <a:pt x="2557955" y="98023"/>
                  </a:lnTo>
                  <a:lnTo>
                    <a:pt x="2560319" y="121919"/>
                  </a:lnTo>
                  <a:lnTo>
                    <a:pt x="2560319" y="426719"/>
                  </a:lnTo>
                  <a:lnTo>
                    <a:pt x="2560319" y="609599"/>
                  </a:lnTo>
                  <a:lnTo>
                    <a:pt x="2550738" y="657056"/>
                  </a:lnTo>
                  <a:lnTo>
                    <a:pt x="2524610" y="695810"/>
                  </a:lnTo>
                  <a:lnTo>
                    <a:pt x="2485856" y="721938"/>
                  </a:lnTo>
                  <a:lnTo>
                    <a:pt x="2438399" y="731519"/>
                  </a:lnTo>
                  <a:lnTo>
                    <a:pt x="1066799" y="731519"/>
                  </a:lnTo>
                  <a:lnTo>
                    <a:pt x="736527" y="1090623"/>
                  </a:lnTo>
                  <a:lnTo>
                    <a:pt x="426719" y="731519"/>
                  </a:ln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426719"/>
                  </a:lnTo>
                  <a:lnTo>
                    <a:pt x="0" y="121919"/>
                  </a:lnTo>
                  <a:close/>
                </a:path>
              </a:pathLst>
            </a:custGeom>
            <a:ln w="9524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709795" y="3270582"/>
            <a:ext cx="21996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3380">
              <a:lnSpc>
                <a:spcPct val="100000"/>
              </a:lnSpc>
              <a:spcBef>
                <a:spcPts val="100"/>
              </a:spcBef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Candidaľ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0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y 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(RollNo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anch,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Sem)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58573" y="2373156"/>
            <a:ext cx="3126105" cy="1142365"/>
            <a:chOff x="858573" y="2373156"/>
            <a:chExt cx="3126105" cy="114236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6467" y="2373156"/>
              <a:ext cx="1188000" cy="78320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63335" y="2688362"/>
              <a:ext cx="1670685" cy="822325"/>
            </a:xfrm>
            <a:custGeom>
              <a:avLst/>
              <a:gdLst/>
              <a:ahLst/>
              <a:cxnLst/>
              <a:rect l="l" t="t" r="r" b="b"/>
              <a:pathLst>
                <a:path w="1670685" h="822325">
                  <a:moveTo>
                    <a:pt x="1433999" y="467999"/>
                  </a:moveTo>
                  <a:lnTo>
                    <a:pt x="77999" y="467999"/>
                  </a:lnTo>
                  <a:lnTo>
                    <a:pt x="47638" y="461870"/>
                  </a:lnTo>
                  <a:lnTo>
                    <a:pt x="22845" y="445154"/>
                  </a:lnTo>
                  <a:lnTo>
                    <a:pt x="6129" y="420361"/>
                  </a:lnTo>
                  <a:lnTo>
                    <a:pt x="0" y="389999"/>
                  </a:lnTo>
                  <a:lnTo>
                    <a:pt x="0" y="77999"/>
                  </a:lnTo>
                  <a:lnTo>
                    <a:pt x="6129" y="47638"/>
                  </a:lnTo>
                  <a:lnTo>
                    <a:pt x="22845" y="22845"/>
                  </a:lnTo>
                  <a:lnTo>
                    <a:pt x="47638" y="6129"/>
                  </a:lnTo>
                  <a:lnTo>
                    <a:pt x="77999" y="0"/>
                  </a:lnTo>
                  <a:lnTo>
                    <a:pt x="1433999" y="0"/>
                  </a:lnTo>
                  <a:lnTo>
                    <a:pt x="1477274" y="13104"/>
                  </a:lnTo>
                  <a:lnTo>
                    <a:pt x="1506062" y="48150"/>
                  </a:lnTo>
                  <a:lnTo>
                    <a:pt x="1511999" y="77999"/>
                  </a:lnTo>
                  <a:lnTo>
                    <a:pt x="1511999" y="389999"/>
                  </a:lnTo>
                  <a:lnTo>
                    <a:pt x="1505870" y="420361"/>
                  </a:lnTo>
                  <a:lnTo>
                    <a:pt x="1489154" y="445154"/>
                  </a:lnTo>
                  <a:lnTo>
                    <a:pt x="1464361" y="461870"/>
                  </a:lnTo>
                  <a:lnTo>
                    <a:pt x="1433999" y="467999"/>
                  </a:lnTo>
                  <a:close/>
                </a:path>
                <a:path w="1670685" h="822325">
                  <a:moveTo>
                    <a:pt x="1670351" y="822289"/>
                  </a:moveTo>
                  <a:lnTo>
                    <a:pt x="881999" y="467999"/>
                  </a:lnTo>
                  <a:lnTo>
                    <a:pt x="1259999" y="467999"/>
                  </a:lnTo>
                  <a:lnTo>
                    <a:pt x="1670351" y="82228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63335" y="2688362"/>
              <a:ext cx="1670685" cy="822325"/>
            </a:xfrm>
            <a:custGeom>
              <a:avLst/>
              <a:gdLst/>
              <a:ahLst/>
              <a:cxnLst/>
              <a:rect l="l" t="t" r="r" b="b"/>
              <a:pathLst>
                <a:path w="1670685" h="822325">
                  <a:moveTo>
                    <a:pt x="0" y="77999"/>
                  </a:moveTo>
                  <a:lnTo>
                    <a:pt x="6129" y="47638"/>
                  </a:lnTo>
                  <a:lnTo>
                    <a:pt x="22845" y="22845"/>
                  </a:lnTo>
                  <a:lnTo>
                    <a:pt x="47638" y="6129"/>
                  </a:lnTo>
                  <a:lnTo>
                    <a:pt x="77999" y="0"/>
                  </a:lnTo>
                  <a:lnTo>
                    <a:pt x="881999" y="0"/>
                  </a:lnTo>
                  <a:lnTo>
                    <a:pt x="1259999" y="0"/>
                  </a:lnTo>
                  <a:lnTo>
                    <a:pt x="1433999" y="0"/>
                  </a:lnTo>
                  <a:lnTo>
                    <a:pt x="1449288" y="1512"/>
                  </a:lnTo>
                  <a:lnTo>
                    <a:pt x="1489154" y="22845"/>
                  </a:lnTo>
                  <a:lnTo>
                    <a:pt x="1510487" y="62711"/>
                  </a:lnTo>
                  <a:lnTo>
                    <a:pt x="1511999" y="77999"/>
                  </a:lnTo>
                  <a:lnTo>
                    <a:pt x="1511999" y="272999"/>
                  </a:lnTo>
                  <a:lnTo>
                    <a:pt x="1511999" y="389999"/>
                  </a:lnTo>
                  <a:lnTo>
                    <a:pt x="1505870" y="420361"/>
                  </a:lnTo>
                  <a:lnTo>
                    <a:pt x="1489154" y="445154"/>
                  </a:lnTo>
                  <a:lnTo>
                    <a:pt x="1464361" y="461870"/>
                  </a:lnTo>
                  <a:lnTo>
                    <a:pt x="1433999" y="467999"/>
                  </a:lnTo>
                  <a:lnTo>
                    <a:pt x="1259999" y="467999"/>
                  </a:lnTo>
                  <a:lnTo>
                    <a:pt x="1670351" y="822289"/>
                  </a:lnTo>
                  <a:lnTo>
                    <a:pt x="881999" y="467999"/>
                  </a:lnTo>
                  <a:lnTo>
                    <a:pt x="77999" y="467999"/>
                  </a:lnTo>
                  <a:lnTo>
                    <a:pt x="47638" y="461870"/>
                  </a:lnTo>
                  <a:lnTo>
                    <a:pt x="22845" y="445154"/>
                  </a:lnTo>
                  <a:lnTo>
                    <a:pt x="6129" y="420361"/>
                  </a:lnTo>
                  <a:lnTo>
                    <a:pt x="0" y="389999"/>
                  </a:lnTo>
                  <a:lnTo>
                    <a:pt x="0" y="272999"/>
                  </a:lnTo>
                  <a:lnTo>
                    <a:pt x="0" y="77999"/>
                  </a:lnTo>
                  <a:close/>
                </a:path>
              </a:pathLst>
            </a:custGeom>
            <a:ln w="9524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92464" y="2747102"/>
            <a:ext cx="12534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Píima</a:t>
            </a:r>
            <a:r>
              <a:rPr dirty="0" sz="2000" spc="-35" b="1">
                <a:solidFill>
                  <a:srgbClr val="212121"/>
                </a:solidFill>
                <a:latin typeface="Arial"/>
                <a:cs typeface="Arial"/>
              </a:rPr>
              <a:t>í</a:t>
            </a:r>
            <a:r>
              <a:rPr dirty="0" sz="2000" spc="-225" b="1">
                <a:solidFill>
                  <a:srgbClr val="212121"/>
                </a:solidFill>
                <a:latin typeface="Arial"/>
                <a:cs typeface="Arial"/>
              </a:rPr>
              <a:t>y</a:t>
            </a: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365" b="1">
                <a:solidFill>
                  <a:srgbClr val="212121"/>
                </a:solidFill>
                <a:latin typeface="Arial"/>
                <a:cs typeface="Arial"/>
              </a:rPr>
              <a:t>K</a:t>
            </a:r>
            <a:r>
              <a:rPr dirty="0" sz="2000" spc="-175" b="1">
                <a:solidFill>
                  <a:srgbClr val="212121"/>
                </a:solidFill>
                <a:latin typeface="Arial"/>
                <a:cs typeface="Arial"/>
              </a:rPr>
              <a:t>e</a:t>
            </a:r>
            <a:r>
              <a:rPr dirty="0" sz="2000" spc="-225" b="1">
                <a:solidFill>
                  <a:srgbClr val="212121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152956" y="6632340"/>
            <a:ext cx="1536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595" y="605641"/>
            <a:ext cx="9364980" cy="4194175"/>
          </a:xfrm>
          <a:prstGeom prst="rect">
            <a:avLst/>
          </a:prstGeom>
        </p:spPr>
        <p:txBody>
          <a:bodyPr wrap="square" lIns="0" tIns="240665" rIns="0" bIns="0" rtlCol="0" vert="horz">
            <a:spAutoFit/>
          </a:bodyPr>
          <a:lstStyle/>
          <a:p>
            <a:pPr marL="346075" indent="-295910">
              <a:lnSpc>
                <a:spcPct val="100000"/>
              </a:lnSpc>
              <a:spcBef>
                <a:spcPts val="1895"/>
              </a:spcBef>
              <a:buClr>
                <a:srgbClr val="B84742"/>
              </a:buClr>
              <a:buFont typeface="Segoe UI Symbol"/>
              <a:buChar char="□"/>
              <a:tabLst>
                <a:tab pos="346710" algn="l"/>
              </a:tabLst>
            </a:pP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Symb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3200" spc="-290" i="1">
                <a:solidFill>
                  <a:srgbClr val="212121"/>
                </a:solidFill>
                <a:latin typeface="Roboto"/>
                <a:cs typeface="Roboto"/>
              </a:rPr>
              <a:t>g</a:t>
            </a:r>
            <a:r>
              <a:rPr dirty="0" sz="3200" spc="-15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cap="small" sz="28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800" spc="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800" spc="-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00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endParaRPr sz="2800">
              <a:latin typeface="Roboto Bk"/>
              <a:cs typeface="Roboto Bk"/>
            </a:endParaRPr>
          </a:p>
          <a:p>
            <a:pPr marL="346075" indent="-295910">
              <a:lnSpc>
                <a:spcPts val="3270"/>
              </a:lnSpc>
              <a:spcBef>
                <a:spcPts val="1570"/>
              </a:spcBef>
              <a:buClr>
                <a:srgbClr val="B84742"/>
              </a:buClr>
              <a:buFont typeface="Segoe UI Symbol"/>
              <a:buChar char="□"/>
              <a:tabLst>
                <a:tab pos="346710" algn="l"/>
              </a:tabLst>
            </a:pPr>
            <a:r>
              <a:rPr dirty="0" baseline="20833" sz="3600" spc="-157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baseline="20833" sz="3600" spc="-157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baseline="20833" sz="3600" spc="-157" b="1">
                <a:solidFill>
                  <a:srgbClr val="212121"/>
                </a:solidFill>
                <a:latin typeface="Roboto Bk"/>
                <a:cs typeface="Roboto Bk"/>
              </a:rPr>
              <a:t>ľaľi</a:t>
            </a:r>
            <a:r>
              <a:rPr dirty="0" cap="small" baseline="20833" sz="3600" spc="-157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baseline="20833" sz="3600" spc="-157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r>
              <a:rPr dirty="0" baseline="20833" sz="3600" spc="7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baseline="17857" sz="4200" spc="-382" i="1">
                <a:solidFill>
                  <a:srgbClr val="212121"/>
                </a:solidFill>
                <a:latin typeface="Roboto"/>
                <a:cs typeface="Roboto"/>
              </a:rPr>
              <a:t>g</a:t>
            </a:r>
            <a:r>
              <a:rPr dirty="0" baseline="17857" sz="4200" spc="-3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30" i="1">
                <a:solidFill>
                  <a:srgbClr val="212121"/>
                </a:solidFill>
                <a:latin typeface="Roboto"/>
                <a:cs typeface="Roboto"/>
              </a:rPr>
              <a:t>funcīion-name(column),</a:t>
            </a:r>
            <a:r>
              <a:rPr dirty="0" sz="1600" spc="-1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30" i="1">
                <a:solidFill>
                  <a:srgbClr val="212121"/>
                </a:solidFill>
                <a:latin typeface="Roboto"/>
                <a:cs typeface="Roboto"/>
              </a:rPr>
              <a:t>funcīion-name(column),</a:t>
            </a:r>
            <a:r>
              <a:rPr dirty="0" sz="1600" spc="-1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85" i="1">
                <a:solidFill>
                  <a:srgbClr val="212121"/>
                </a:solidFill>
                <a:latin typeface="Roboto"/>
                <a:cs typeface="Roboto"/>
              </a:rPr>
              <a:t>…,</a:t>
            </a:r>
            <a:r>
              <a:rPr dirty="0" sz="1600" spc="-2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600" spc="-135" i="1">
                <a:solidFill>
                  <a:srgbClr val="212121"/>
                </a:solidFill>
                <a:latin typeface="Roboto"/>
                <a:cs typeface="Roboto"/>
              </a:rPr>
              <a:t>funcīion-name(column)</a:t>
            </a:r>
            <a:r>
              <a:rPr dirty="0" sz="1600" spc="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0833" sz="3600" spc="-179" b="1">
                <a:solidFill>
                  <a:srgbClr val="212121"/>
                </a:solidFill>
                <a:latin typeface="Roboto Bk"/>
                <a:cs typeface="Roboto Bk"/>
              </a:rPr>
              <a:t>(Relaľi</a:t>
            </a:r>
            <a:r>
              <a:rPr dirty="0" cap="small" baseline="20833" sz="3600" spc="-179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baseline="20833" sz="3600" spc="-179" b="1">
                <a:solidFill>
                  <a:srgbClr val="212121"/>
                </a:solidFill>
                <a:latin typeface="Roboto Bk"/>
                <a:cs typeface="Roboto Bk"/>
              </a:rPr>
              <a:t>n)</a:t>
            </a:r>
            <a:endParaRPr baseline="20833" sz="3600">
              <a:latin typeface="Roboto Bk"/>
              <a:cs typeface="Roboto Bk"/>
            </a:endParaRPr>
          </a:p>
          <a:p>
            <a:pPr marL="346075" indent="-295910">
              <a:lnSpc>
                <a:spcPts val="2790"/>
              </a:lnSpc>
              <a:buClr>
                <a:srgbClr val="B84742"/>
              </a:buClr>
              <a:buFont typeface="Segoe UI Symbol"/>
              <a:buChar char="□"/>
              <a:tabLst>
                <a:tab pos="346710" algn="l"/>
              </a:tabLst>
            </a:pP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Opeíaľi</a:t>
            </a:r>
            <a:r>
              <a:rPr dirty="0" cap="small" sz="24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n:</a:t>
            </a:r>
            <a:endParaRPr sz="2400">
              <a:latin typeface="Roboto Bk"/>
              <a:cs typeface="Roboto Bk"/>
            </a:endParaRPr>
          </a:p>
          <a:p>
            <a:pPr lvl="1" marL="8909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90269" algn="l"/>
                <a:tab pos="891540" algn="l"/>
              </a:tabLst>
            </a:pP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B84742"/>
                </a:solidFill>
                <a:latin typeface="Arial"/>
                <a:cs typeface="Arial"/>
              </a:rPr>
              <a:t>tafies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60" b="1">
                <a:solidFill>
                  <a:srgbClr val="B84742"/>
                </a:solidFill>
                <a:latin typeface="Arial"/>
                <a:cs typeface="Arial"/>
              </a:rPr>
              <a:t>m</a:t>
            </a:r>
            <a:r>
              <a:rPr dirty="0" cap="small" sz="2000" spc="-16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60" b="1">
                <a:solidFill>
                  <a:srgbClr val="B84742"/>
                </a:solidFill>
                <a:latin typeface="Arial"/>
                <a:cs typeface="Arial"/>
              </a:rPr>
              <a:t>íe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80" b="1">
                <a:solidFill>
                  <a:srgbClr val="B84742"/>
                </a:solidFill>
                <a:latin typeface="Arial"/>
                <a:cs typeface="Arial"/>
              </a:rPr>
              <a:t>than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cap="small" sz="2000" spc="-22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220" b="1">
                <a:solidFill>
                  <a:srgbClr val="B84742"/>
                </a:solidFill>
                <a:latin typeface="Arial"/>
                <a:cs typeface="Arial"/>
              </a:rPr>
              <a:t>ne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5" b="1">
                <a:solidFill>
                  <a:srgbClr val="B84742"/>
                </a:solidFill>
                <a:latin typeface="Arial"/>
                <a:cs typeface="Arial"/>
              </a:rPr>
              <a:t>value</a:t>
            </a:r>
            <a:r>
              <a:rPr dirty="0" sz="2000" spc="-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inpuľ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B84742"/>
                </a:solidFill>
                <a:latin typeface="Arial"/>
                <a:cs typeface="Arial"/>
              </a:rPr>
              <a:t>íetuíns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60" b="1">
                <a:solidFill>
                  <a:srgbClr val="B84742"/>
                </a:solidFill>
                <a:latin typeface="Arial"/>
                <a:cs typeface="Arial"/>
              </a:rPr>
              <a:t>single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5" b="1">
                <a:solidFill>
                  <a:srgbClr val="B84742"/>
                </a:solidFill>
                <a:latin typeface="Arial"/>
                <a:cs typeface="Arial"/>
              </a:rPr>
              <a:t>value</a:t>
            </a:r>
            <a:r>
              <a:rPr dirty="0" sz="2000" spc="-8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uľpuľ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(íesulľ).</a:t>
            </a:r>
            <a:endParaRPr sz="2000">
              <a:latin typeface="Roboto Bk"/>
              <a:cs typeface="Roboto Bk"/>
            </a:endParaRPr>
          </a:p>
          <a:p>
            <a:pPr marL="346075" indent="-295910">
              <a:lnSpc>
                <a:spcPct val="100000"/>
              </a:lnSpc>
              <a:spcBef>
                <a:spcPts val="705"/>
              </a:spcBef>
              <a:buClr>
                <a:srgbClr val="B84742"/>
              </a:buClr>
              <a:buFont typeface="Segoe UI Symbol"/>
              <a:buChar char="□"/>
              <a:tabLst>
                <a:tab pos="346710" algn="l"/>
              </a:tabLst>
            </a:pP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Agg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egaľ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funcľi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e:</a:t>
            </a:r>
            <a:endParaRPr sz="2400">
              <a:latin typeface="Roboto Bk"/>
              <a:cs typeface="Roboto Bk"/>
            </a:endParaRPr>
          </a:p>
          <a:p>
            <a:pPr lvl="1" marL="8909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90269" algn="l"/>
                <a:tab pos="891540" algn="l"/>
              </a:tabLst>
            </a:pP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Sum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(Iľ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B84742"/>
                </a:solidFill>
                <a:latin typeface="Arial"/>
                <a:cs typeface="Arial"/>
              </a:rPr>
              <a:t>íetuíns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50" b="1">
                <a:solidFill>
                  <a:srgbClr val="B84742"/>
                </a:solidFill>
                <a:latin typeface="Arial"/>
                <a:cs typeface="Arial"/>
              </a:rPr>
              <a:t>sum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40" b="1">
                <a:solidFill>
                  <a:srgbClr val="B84742"/>
                </a:solidFill>
                <a:latin typeface="Arial"/>
                <a:cs typeface="Arial"/>
              </a:rPr>
              <a:t>(additi</a:t>
            </a:r>
            <a:r>
              <a:rPr dirty="0" cap="small" sz="2000" spc="-14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40" b="1">
                <a:solidFill>
                  <a:srgbClr val="B84742"/>
                </a:solidFill>
                <a:latin typeface="Arial"/>
                <a:cs typeface="Arial"/>
              </a:rPr>
              <a:t>n)</a:t>
            </a:r>
            <a:r>
              <a:rPr dirty="0" sz="2000" spc="-7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values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lumn.)</a:t>
            </a:r>
            <a:endParaRPr sz="2000">
              <a:latin typeface="Roboto Bk"/>
              <a:cs typeface="Roboto Bk"/>
            </a:endParaRPr>
          </a:p>
          <a:p>
            <a:pPr lvl="1" marL="8909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90269" algn="l"/>
                <a:tab pos="891540" algn="l"/>
              </a:tabLst>
            </a:pP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Max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(Iľ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B84742"/>
                </a:solidFill>
                <a:latin typeface="Arial"/>
                <a:cs typeface="Arial"/>
              </a:rPr>
              <a:t>íetuíns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29" b="1">
                <a:solidFill>
                  <a:srgbClr val="B84742"/>
                </a:solidFill>
                <a:latin typeface="Arial"/>
                <a:cs typeface="Arial"/>
              </a:rPr>
              <a:t>maximum</a:t>
            </a:r>
            <a:r>
              <a:rPr dirty="0" sz="2000" spc="-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value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lumn.)</a:t>
            </a:r>
            <a:endParaRPr sz="2000">
              <a:latin typeface="Roboto Bk"/>
              <a:cs typeface="Roboto Bk"/>
            </a:endParaRPr>
          </a:p>
          <a:p>
            <a:pPr lvl="1" marL="8909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90269" algn="l"/>
                <a:tab pos="891540" algn="l"/>
              </a:tabLst>
            </a:pP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Mi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(I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8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-135" b="1">
                <a:solidFill>
                  <a:srgbClr val="B84742"/>
                </a:solidFill>
                <a:latin typeface="Arial"/>
                <a:cs typeface="Arial"/>
              </a:rPr>
              <a:t>etuín</a:t>
            </a:r>
            <a:r>
              <a:rPr dirty="0" sz="2000" spc="-15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0" b="1">
                <a:solidFill>
                  <a:srgbClr val="B84742"/>
                </a:solidFill>
                <a:latin typeface="Arial"/>
                <a:cs typeface="Arial"/>
              </a:rPr>
              <a:t>th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04" b="1">
                <a:solidFill>
                  <a:srgbClr val="B84742"/>
                </a:solidFill>
                <a:latin typeface="Arial"/>
                <a:cs typeface="Arial"/>
              </a:rPr>
              <a:t>minimu</a:t>
            </a:r>
            <a:r>
              <a:rPr dirty="0" sz="2000" spc="-295" b="1">
                <a:solidFill>
                  <a:srgbClr val="B84742"/>
                </a:solidFill>
                <a:latin typeface="Arial"/>
                <a:cs typeface="Arial"/>
              </a:rPr>
              <a:t>m</a:t>
            </a:r>
            <a:r>
              <a:rPr dirty="0" sz="2000" spc="-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95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alue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lumn.)</a:t>
            </a:r>
            <a:endParaRPr sz="2000">
              <a:latin typeface="Roboto Bk"/>
              <a:cs typeface="Roboto Bk"/>
            </a:endParaRPr>
          </a:p>
          <a:p>
            <a:pPr lvl="1" marL="8909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90269" algn="l"/>
                <a:tab pos="891540" algn="l"/>
              </a:tabLst>
            </a:pP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Avg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(Iľ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B84742"/>
                </a:solidFill>
                <a:latin typeface="Arial"/>
                <a:cs typeface="Arial"/>
              </a:rPr>
              <a:t>íetuíns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0" b="1">
                <a:solidFill>
                  <a:srgbClr val="B84742"/>
                </a:solidFill>
                <a:latin typeface="Arial"/>
                <a:cs typeface="Arial"/>
              </a:rPr>
              <a:t>aveíage</a:t>
            </a:r>
            <a:r>
              <a:rPr dirty="0" sz="2000" spc="-8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values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lumn.)</a:t>
            </a:r>
            <a:endParaRPr sz="2000">
              <a:latin typeface="Roboto Bk"/>
              <a:cs typeface="Roboto Bk"/>
            </a:endParaRPr>
          </a:p>
          <a:p>
            <a:pPr lvl="1" marL="8909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90269" algn="l"/>
                <a:tab pos="891540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unľ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(Iľ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B84742"/>
                </a:solidFill>
                <a:latin typeface="Arial"/>
                <a:cs typeface="Arial"/>
              </a:rPr>
              <a:t>íetuíns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2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cap="small" sz="2000" spc="-12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000" spc="-125" b="1">
                <a:solidFill>
                  <a:srgbClr val="B84742"/>
                </a:solidFill>
                <a:latin typeface="Arial"/>
                <a:cs typeface="Arial"/>
              </a:rPr>
              <a:t>tal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80" b="1">
                <a:solidFill>
                  <a:srgbClr val="B84742"/>
                </a:solidFill>
                <a:latin typeface="Arial"/>
                <a:cs typeface="Arial"/>
              </a:rPr>
              <a:t>numbeí</a:t>
            </a:r>
            <a:r>
              <a:rPr dirty="0" sz="2000" spc="-7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values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given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lumn.)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360743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Agg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egat</a:t>
            </a:r>
            <a:r>
              <a:rPr dirty="0" sz="3400" spc="-27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49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uncti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385">
                <a:solidFill>
                  <a:srgbClr val="363636"/>
                </a:solidFill>
                <a:latin typeface="Arial"/>
                <a:cs typeface="Arial"/>
              </a:rPr>
              <a:t>ns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516255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Agg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egat</a:t>
            </a:r>
            <a:r>
              <a:rPr dirty="0" sz="3400" spc="-27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49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uncti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36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2388" y="905852"/>
          <a:ext cx="4157979" cy="449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335280"/>
                <a:gridCol w="676910"/>
                <a:gridCol w="878840"/>
                <a:gridCol w="1107439"/>
                <a:gridCol w="558164"/>
              </a:tblGrid>
              <a:tr h="371232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Rn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4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Semesteí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Ramesh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Mahesh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EC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Suíesh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Amiľ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8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Aniľa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106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Reeľa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hiľ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Cheľan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Rakesh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755719" y="1431058"/>
            <a:ext cx="4714875" cy="41275"/>
            <a:chOff x="4755719" y="1431058"/>
            <a:chExt cx="4714875" cy="41275"/>
          </a:xfrm>
        </p:grpSpPr>
        <p:sp>
          <p:nvSpPr>
            <p:cNvPr id="6" name="object 6"/>
            <p:cNvSpPr/>
            <p:nvPr/>
          </p:nvSpPr>
          <p:spPr>
            <a:xfrm>
              <a:off x="4767149" y="1438043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89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67149" y="1443675"/>
              <a:ext cx="4692015" cy="6985"/>
            </a:xfrm>
            <a:custGeom>
              <a:avLst/>
              <a:gdLst/>
              <a:ahLst/>
              <a:cxnLst/>
              <a:rect l="l" t="t" r="r" b="b"/>
              <a:pathLst>
                <a:path w="4692015" h="6984">
                  <a:moveTo>
                    <a:pt x="0" y="0"/>
                  </a:moveTo>
                  <a:lnTo>
                    <a:pt x="4692015" y="0"/>
                  </a:lnTo>
                </a:path>
                <a:path w="4692015" h="6984">
                  <a:moveTo>
                    <a:pt x="0" y="6819"/>
                  </a:moveTo>
                  <a:lnTo>
                    <a:pt x="4692015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67149" y="1460686"/>
              <a:ext cx="4692015" cy="0"/>
            </a:xfrm>
            <a:custGeom>
              <a:avLst/>
              <a:gdLst/>
              <a:ahLst/>
              <a:cxnLst/>
              <a:rect l="l" t="t" r="r" b="b"/>
              <a:pathLst>
                <a:path w="4692015" h="0">
                  <a:moveTo>
                    <a:pt x="0" y="0"/>
                  </a:moveTo>
                  <a:lnTo>
                    <a:pt x="469201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781436" y="1048638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1887" y="1048638"/>
            <a:ext cx="377444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Fin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u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su</a:t>
            </a:r>
            <a:r>
              <a:rPr dirty="0" sz="2000" spc="-220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CP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sľudenľs.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5719" y="2058326"/>
            <a:ext cx="3023235" cy="41275"/>
            <a:chOff x="4755719" y="2058326"/>
            <a:chExt cx="3023235" cy="41275"/>
          </a:xfrm>
        </p:grpSpPr>
        <p:sp>
          <p:nvSpPr>
            <p:cNvPr id="12" name="object 12"/>
            <p:cNvSpPr/>
            <p:nvPr/>
          </p:nvSpPr>
          <p:spPr>
            <a:xfrm>
              <a:off x="4767149" y="2066263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89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5462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67149" y="2071895"/>
              <a:ext cx="3000375" cy="8255"/>
            </a:xfrm>
            <a:custGeom>
              <a:avLst/>
              <a:gdLst/>
              <a:ahLst/>
              <a:cxnLst/>
              <a:rect l="l" t="t" r="r" b="b"/>
              <a:pathLst>
                <a:path w="3000375" h="8255">
                  <a:moveTo>
                    <a:pt x="0" y="0"/>
                  </a:moveTo>
                  <a:lnTo>
                    <a:pt x="3000374" y="0"/>
                  </a:lnTo>
                </a:path>
                <a:path w="3000375" h="8255">
                  <a:moveTo>
                    <a:pt x="0" y="7731"/>
                  </a:moveTo>
                  <a:lnTo>
                    <a:pt x="3000374" y="7731"/>
                  </a:lnTo>
                </a:path>
              </a:pathLst>
            </a:custGeom>
            <a:ln w="4198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67149" y="2087995"/>
              <a:ext cx="3000375" cy="0"/>
            </a:xfrm>
            <a:custGeom>
              <a:avLst/>
              <a:gdLst/>
              <a:ahLst/>
              <a:cxnLst/>
              <a:rect l="l" t="t" r="r" b="b"/>
              <a:pathLst>
                <a:path w="3000375" h="0">
                  <a:moveTo>
                    <a:pt x="0" y="0"/>
                  </a:moveTo>
                  <a:lnTo>
                    <a:pt x="300037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781436" y="1684834"/>
            <a:ext cx="100203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1465" y="1555844"/>
            <a:ext cx="2113280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2349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85"/>
              </a:spcBef>
            </a:pPr>
            <a:r>
              <a:rPr dirty="0" sz="2800" spc="-254" i="1">
                <a:solidFill>
                  <a:srgbClr val="212121"/>
                </a:solidFill>
                <a:latin typeface="Roboto"/>
                <a:cs typeface="Roboto"/>
              </a:rPr>
              <a:t>g</a:t>
            </a:r>
            <a:r>
              <a:rPr dirty="0" sz="2800" spc="-5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142" i="1">
                <a:solidFill>
                  <a:srgbClr val="212121"/>
                </a:solidFill>
                <a:latin typeface="Roboto"/>
                <a:cs typeface="Roboto"/>
              </a:rPr>
              <a:t>sum(CPI</a:t>
            </a:r>
            <a:r>
              <a:rPr dirty="0" baseline="-32051" sz="1950" spc="-82" i="1">
                <a:solidFill>
                  <a:srgbClr val="212121"/>
                </a:solidFill>
                <a:latin typeface="Roboto"/>
                <a:cs typeface="Roboto"/>
              </a:rPr>
              <a:t>)</a:t>
            </a:r>
            <a:r>
              <a:rPr dirty="0" baseline="-32051" sz="19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6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411001" y="1077856"/>
          <a:ext cx="1111885" cy="1195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035"/>
                <a:gridCol w="55880"/>
              </a:tblGrid>
              <a:tr h="3643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</a:tr>
              <a:tr h="4100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800" spc="-229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4755719" y="2821708"/>
            <a:ext cx="4714875" cy="41275"/>
            <a:chOff x="4755719" y="2821708"/>
            <a:chExt cx="4714875" cy="41275"/>
          </a:xfrm>
        </p:grpSpPr>
        <p:sp>
          <p:nvSpPr>
            <p:cNvPr id="19" name="object 19"/>
            <p:cNvSpPr/>
            <p:nvPr/>
          </p:nvSpPr>
          <p:spPr>
            <a:xfrm>
              <a:off x="4767149" y="2828693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89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767149" y="2834325"/>
              <a:ext cx="4692015" cy="6985"/>
            </a:xfrm>
            <a:custGeom>
              <a:avLst/>
              <a:gdLst/>
              <a:ahLst/>
              <a:cxnLst/>
              <a:rect l="l" t="t" r="r" b="b"/>
              <a:pathLst>
                <a:path w="4692015" h="6985">
                  <a:moveTo>
                    <a:pt x="0" y="0"/>
                  </a:moveTo>
                  <a:lnTo>
                    <a:pt x="4692015" y="0"/>
                  </a:lnTo>
                </a:path>
                <a:path w="4692015" h="6985">
                  <a:moveTo>
                    <a:pt x="0" y="6819"/>
                  </a:moveTo>
                  <a:lnTo>
                    <a:pt x="4692015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767149" y="2851336"/>
              <a:ext cx="4692015" cy="0"/>
            </a:xfrm>
            <a:custGeom>
              <a:avLst/>
              <a:gdLst/>
              <a:ahLst/>
              <a:cxnLst/>
              <a:rect l="l" t="t" r="r" b="b"/>
              <a:pathLst>
                <a:path w="4692015" h="0">
                  <a:moveTo>
                    <a:pt x="0" y="0"/>
                  </a:moveTo>
                  <a:lnTo>
                    <a:pt x="469201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781436" y="2439287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1887" y="2439287"/>
            <a:ext cx="377444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Fin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u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maximu</a:t>
            </a:r>
            <a:r>
              <a:rPr dirty="0" sz="2000" spc="-22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60" b="1">
                <a:solidFill>
                  <a:srgbClr val="212121"/>
                </a:solidFill>
                <a:latin typeface="Roboto Bk"/>
                <a:cs typeface="Roboto Bk"/>
              </a:rPr>
              <a:t>&amp;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minimu</a:t>
            </a:r>
            <a:r>
              <a:rPr dirty="0" sz="2000" spc="-23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CPI.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55719" y="3448976"/>
            <a:ext cx="3617595" cy="41275"/>
            <a:chOff x="4755719" y="3448976"/>
            <a:chExt cx="3617595" cy="41275"/>
          </a:xfrm>
        </p:grpSpPr>
        <p:sp>
          <p:nvSpPr>
            <p:cNvPr id="25" name="object 25"/>
            <p:cNvSpPr/>
            <p:nvPr/>
          </p:nvSpPr>
          <p:spPr>
            <a:xfrm>
              <a:off x="4767149" y="3456913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89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5462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67149" y="3462545"/>
              <a:ext cx="3594735" cy="8255"/>
            </a:xfrm>
            <a:custGeom>
              <a:avLst/>
              <a:gdLst/>
              <a:ahLst/>
              <a:cxnLst/>
              <a:rect l="l" t="t" r="r" b="b"/>
              <a:pathLst>
                <a:path w="3594734" h="8254">
                  <a:moveTo>
                    <a:pt x="0" y="0"/>
                  </a:moveTo>
                  <a:lnTo>
                    <a:pt x="3594734" y="0"/>
                  </a:lnTo>
                </a:path>
                <a:path w="3594734" h="8254">
                  <a:moveTo>
                    <a:pt x="0" y="7731"/>
                  </a:moveTo>
                  <a:lnTo>
                    <a:pt x="3594734" y="7731"/>
                  </a:lnTo>
                </a:path>
              </a:pathLst>
            </a:custGeom>
            <a:ln w="4198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67149" y="3478645"/>
              <a:ext cx="3594735" cy="0"/>
            </a:xfrm>
            <a:custGeom>
              <a:avLst/>
              <a:gdLst/>
              <a:ahLst/>
              <a:cxnLst/>
              <a:rect l="l" t="t" r="r" b="b"/>
              <a:pathLst>
                <a:path w="3594734" h="0">
                  <a:moveTo>
                    <a:pt x="0" y="0"/>
                  </a:moveTo>
                  <a:lnTo>
                    <a:pt x="359473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781436" y="3075484"/>
            <a:ext cx="100203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91465" y="2946494"/>
            <a:ext cx="2754630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118745" rIns="0" bIns="0" rtlCol="0" vert="horz">
            <a:spAutoFit/>
          </a:bodyPr>
          <a:lstStyle/>
          <a:p>
            <a:pPr marL="85725">
              <a:lnSpc>
                <a:spcPts val="3140"/>
              </a:lnSpc>
              <a:spcBef>
                <a:spcPts val="935"/>
              </a:spcBef>
            </a:pPr>
            <a:r>
              <a:rPr dirty="0" baseline="14880" sz="4200" spc="-382" i="1">
                <a:solidFill>
                  <a:srgbClr val="212121"/>
                </a:solidFill>
                <a:latin typeface="Roboto"/>
                <a:cs typeface="Roboto"/>
              </a:rPr>
              <a:t>g</a:t>
            </a:r>
            <a:r>
              <a:rPr dirty="0" baseline="14880" sz="4200" spc="-82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85" i="1">
                <a:solidFill>
                  <a:srgbClr val="212121"/>
                </a:solidFill>
                <a:latin typeface="Roboto"/>
                <a:cs typeface="Roboto"/>
              </a:rPr>
              <a:t>max(CPI)</a:t>
            </a:r>
            <a:r>
              <a:rPr dirty="0" sz="1300" spc="-30" i="1">
                <a:solidFill>
                  <a:srgbClr val="212121"/>
                </a:solidFill>
                <a:latin typeface="Roboto"/>
                <a:cs typeface="Roboto"/>
              </a:rPr>
              <a:t>,</a:t>
            </a:r>
            <a:r>
              <a:rPr dirty="0" sz="1300" spc="-2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85" i="1">
                <a:solidFill>
                  <a:srgbClr val="212121"/>
                </a:solidFill>
                <a:latin typeface="Roboto"/>
                <a:cs typeface="Roboto"/>
              </a:rPr>
              <a:t>min(CPI</a:t>
            </a:r>
            <a:r>
              <a:rPr dirty="0" sz="1300" spc="-55" i="1">
                <a:solidFill>
                  <a:srgbClr val="212121"/>
                </a:solidFill>
                <a:latin typeface="Roboto"/>
                <a:cs typeface="Roboto"/>
              </a:rPr>
              <a:t>)</a:t>
            </a:r>
            <a:r>
              <a:rPr dirty="0" sz="130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1300" spc="-3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20833" sz="3000" spc="-15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baseline="20833" sz="3000">
              <a:latin typeface="Roboto Bk"/>
              <a:cs typeface="Roboto Bk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0411001" y="2468506"/>
          <a:ext cx="1205865" cy="1195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426084"/>
                <a:gridCol w="149859"/>
              </a:tblGrid>
              <a:tr h="364320">
                <a:tc gridSpan="2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100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800" spc="-21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800" spc="-18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4748099" y="4174258"/>
            <a:ext cx="4257675" cy="41275"/>
            <a:chOff x="4748099" y="4174258"/>
            <a:chExt cx="4257675" cy="41275"/>
          </a:xfrm>
        </p:grpSpPr>
        <p:sp>
          <p:nvSpPr>
            <p:cNvPr id="32" name="object 32"/>
            <p:cNvSpPr/>
            <p:nvPr/>
          </p:nvSpPr>
          <p:spPr>
            <a:xfrm>
              <a:off x="4759529" y="4181243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89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59529" y="4186875"/>
              <a:ext cx="4234815" cy="6985"/>
            </a:xfrm>
            <a:custGeom>
              <a:avLst/>
              <a:gdLst/>
              <a:ahLst/>
              <a:cxnLst/>
              <a:rect l="l" t="t" r="r" b="b"/>
              <a:pathLst>
                <a:path w="4234815" h="6985">
                  <a:moveTo>
                    <a:pt x="0" y="0"/>
                  </a:moveTo>
                  <a:lnTo>
                    <a:pt x="4234814" y="0"/>
                  </a:lnTo>
                </a:path>
                <a:path w="4234815" h="6985">
                  <a:moveTo>
                    <a:pt x="0" y="6819"/>
                  </a:moveTo>
                  <a:lnTo>
                    <a:pt x="423481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759529" y="4203886"/>
              <a:ext cx="4234815" cy="0"/>
            </a:xfrm>
            <a:custGeom>
              <a:avLst/>
              <a:gdLst/>
              <a:ahLst/>
              <a:cxnLst/>
              <a:rect l="l" t="t" r="r" b="b"/>
              <a:pathLst>
                <a:path w="4234815" h="0">
                  <a:moveTo>
                    <a:pt x="0" y="0"/>
                  </a:moveTo>
                  <a:lnTo>
                    <a:pt x="423481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773817" y="3791837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74267" y="3791837"/>
            <a:ext cx="328358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un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numbe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sľudenľs.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748099" y="4801526"/>
            <a:ext cx="3160395" cy="41275"/>
            <a:chOff x="4748099" y="4801526"/>
            <a:chExt cx="3160395" cy="41275"/>
          </a:xfrm>
        </p:grpSpPr>
        <p:sp>
          <p:nvSpPr>
            <p:cNvPr id="38" name="object 38"/>
            <p:cNvSpPr/>
            <p:nvPr/>
          </p:nvSpPr>
          <p:spPr>
            <a:xfrm>
              <a:off x="4759529" y="4809463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89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5462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759529" y="4815095"/>
              <a:ext cx="3137535" cy="8255"/>
            </a:xfrm>
            <a:custGeom>
              <a:avLst/>
              <a:gdLst/>
              <a:ahLst/>
              <a:cxnLst/>
              <a:rect l="l" t="t" r="r" b="b"/>
              <a:pathLst>
                <a:path w="3137534" h="8254">
                  <a:moveTo>
                    <a:pt x="0" y="0"/>
                  </a:moveTo>
                  <a:lnTo>
                    <a:pt x="3137535" y="0"/>
                  </a:lnTo>
                </a:path>
                <a:path w="3137534" h="8254">
                  <a:moveTo>
                    <a:pt x="0" y="7731"/>
                  </a:moveTo>
                  <a:lnTo>
                    <a:pt x="3137535" y="7731"/>
                  </a:lnTo>
                </a:path>
              </a:pathLst>
            </a:custGeom>
            <a:ln w="4198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759529" y="4831195"/>
              <a:ext cx="3137535" cy="0"/>
            </a:xfrm>
            <a:custGeom>
              <a:avLst/>
              <a:gdLst/>
              <a:ahLst/>
              <a:cxnLst/>
              <a:rect l="l" t="t" r="r" b="b"/>
              <a:pathLst>
                <a:path w="3137534" h="0">
                  <a:moveTo>
                    <a:pt x="0" y="0"/>
                  </a:moveTo>
                  <a:lnTo>
                    <a:pt x="313753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4773817" y="4428035"/>
            <a:ext cx="100203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83845" y="4299044"/>
            <a:ext cx="2226310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2349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85"/>
              </a:spcBef>
            </a:pPr>
            <a:r>
              <a:rPr dirty="0" sz="2800" spc="-254" i="1">
                <a:solidFill>
                  <a:srgbClr val="212121"/>
                </a:solidFill>
                <a:latin typeface="Roboto"/>
                <a:cs typeface="Roboto"/>
              </a:rPr>
              <a:t>g</a:t>
            </a:r>
            <a:r>
              <a:rPr dirty="0" sz="2800" spc="-5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127" i="1">
                <a:solidFill>
                  <a:srgbClr val="212121"/>
                </a:solidFill>
                <a:latin typeface="Roboto"/>
                <a:cs typeface="Roboto"/>
              </a:rPr>
              <a:t>counī(Rno</a:t>
            </a:r>
            <a:r>
              <a:rPr dirty="0" baseline="-32051" sz="1950" spc="-82" i="1">
                <a:solidFill>
                  <a:srgbClr val="212121"/>
                </a:solidFill>
                <a:latin typeface="Roboto"/>
                <a:cs typeface="Roboto"/>
              </a:rPr>
              <a:t>)</a:t>
            </a:r>
            <a:r>
              <a:rPr dirty="0" baseline="-32051" sz="19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6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0403381" y="3821056"/>
          <a:ext cx="1111885" cy="1195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035"/>
                <a:gridCol w="55880"/>
              </a:tblGrid>
              <a:tr h="3643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</a:tr>
              <a:tr h="4100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cap="small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unt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44" name="object 44"/>
          <p:cNvGrpSpPr/>
          <p:nvPr/>
        </p:nvGrpSpPr>
        <p:grpSpPr>
          <a:xfrm>
            <a:off x="4748099" y="5511568"/>
            <a:ext cx="5080635" cy="41275"/>
            <a:chOff x="4748099" y="5511568"/>
            <a:chExt cx="5080635" cy="41275"/>
          </a:xfrm>
        </p:grpSpPr>
        <p:sp>
          <p:nvSpPr>
            <p:cNvPr id="45" name="object 45"/>
            <p:cNvSpPr/>
            <p:nvPr/>
          </p:nvSpPr>
          <p:spPr>
            <a:xfrm>
              <a:off x="4759529" y="5518553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89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759529" y="5524185"/>
              <a:ext cx="5057775" cy="6985"/>
            </a:xfrm>
            <a:custGeom>
              <a:avLst/>
              <a:gdLst/>
              <a:ahLst/>
              <a:cxnLst/>
              <a:rect l="l" t="t" r="r" b="b"/>
              <a:pathLst>
                <a:path w="5057775" h="6985">
                  <a:moveTo>
                    <a:pt x="0" y="0"/>
                  </a:moveTo>
                  <a:lnTo>
                    <a:pt x="5057775" y="0"/>
                  </a:lnTo>
                </a:path>
                <a:path w="5057775" h="6985">
                  <a:moveTo>
                    <a:pt x="0" y="6819"/>
                  </a:moveTo>
                  <a:lnTo>
                    <a:pt x="5057775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759529" y="5541196"/>
              <a:ext cx="5057775" cy="0"/>
            </a:xfrm>
            <a:custGeom>
              <a:avLst/>
              <a:gdLst/>
              <a:ahLst/>
              <a:cxnLst/>
              <a:rect l="l" t="t" r="r" b="b"/>
              <a:pathLst>
                <a:path w="5057775" h="0">
                  <a:moveTo>
                    <a:pt x="0" y="0"/>
                  </a:moveTo>
                  <a:lnTo>
                    <a:pt x="505777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4773817" y="5129148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350"/>
              </a:spcBef>
            </a:pPr>
            <a:r>
              <a:rPr dirty="0" sz="2000" spc="-21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74267" y="5129148"/>
            <a:ext cx="413956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Fin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u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190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age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CP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sľudenľs.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759529" y="6139042"/>
            <a:ext cx="3000375" cy="41275"/>
            <a:chOff x="4759529" y="6139042"/>
            <a:chExt cx="3000375" cy="41275"/>
          </a:xfrm>
        </p:grpSpPr>
        <p:sp>
          <p:nvSpPr>
            <p:cNvPr id="51" name="object 51"/>
            <p:cNvSpPr/>
            <p:nvPr/>
          </p:nvSpPr>
          <p:spPr>
            <a:xfrm>
              <a:off x="4759529" y="6146773"/>
              <a:ext cx="1024890" cy="0"/>
            </a:xfrm>
            <a:custGeom>
              <a:avLst/>
              <a:gdLst/>
              <a:ahLst/>
              <a:cxnLst/>
              <a:rect l="l" t="t" r="r" b="b"/>
              <a:pathLst>
                <a:path w="1024889" h="0">
                  <a:moveTo>
                    <a:pt x="0" y="0"/>
                  </a:moveTo>
                  <a:lnTo>
                    <a:pt x="1024316" y="0"/>
                  </a:lnTo>
                </a:path>
              </a:pathLst>
            </a:custGeom>
            <a:ln w="15462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759529" y="6152405"/>
              <a:ext cx="3000375" cy="8255"/>
            </a:xfrm>
            <a:custGeom>
              <a:avLst/>
              <a:gdLst/>
              <a:ahLst/>
              <a:cxnLst/>
              <a:rect l="l" t="t" r="r" b="b"/>
              <a:pathLst>
                <a:path w="3000375" h="8254">
                  <a:moveTo>
                    <a:pt x="0" y="0"/>
                  </a:moveTo>
                  <a:lnTo>
                    <a:pt x="3000375" y="0"/>
                  </a:lnTo>
                </a:path>
                <a:path w="3000375" h="8254">
                  <a:moveTo>
                    <a:pt x="0" y="7731"/>
                  </a:moveTo>
                  <a:lnTo>
                    <a:pt x="3000375" y="7731"/>
                  </a:lnTo>
                </a:path>
              </a:pathLst>
            </a:custGeom>
            <a:ln w="4198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759529" y="6168505"/>
              <a:ext cx="3000375" cy="0"/>
            </a:xfrm>
            <a:custGeom>
              <a:avLst/>
              <a:gdLst/>
              <a:ahLst/>
              <a:cxnLst/>
              <a:rect l="l" t="t" r="r" b="b"/>
              <a:pathLst>
                <a:path w="3000375" h="0">
                  <a:moveTo>
                    <a:pt x="0" y="0"/>
                  </a:moveTo>
                  <a:lnTo>
                    <a:pt x="3000375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4773817" y="5765344"/>
            <a:ext cx="1002030" cy="38862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3556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280"/>
              </a:spcBef>
            </a:pPr>
            <a:r>
              <a:rPr dirty="0" sz="2000" spc="-185" b="1">
                <a:solidFill>
                  <a:srgbClr val="FFFFFF"/>
                </a:solidFill>
                <a:latin typeface="Arial"/>
                <a:cs typeface="Arial"/>
              </a:rPr>
              <a:t>Answeí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  <p:sp>
        <p:nvSpPr>
          <p:cNvPr id="55" name="object 55"/>
          <p:cNvSpPr txBox="1"/>
          <p:nvPr/>
        </p:nvSpPr>
        <p:spPr>
          <a:xfrm>
            <a:off x="5783845" y="5636354"/>
            <a:ext cx="2065655" cy="518159"/>
          </a:xfrm>
          <a:prstGeom prst="rect">
            <a:avLst/>
          </a:prstGeom>
          <a:solidFill>
            <a:srgbClr val="909090"/>
          </a:solidFill>
        </p:spPr>
        <p:txBody>
          <a:bodyPr wrap="square" lIns="0" tIns="2349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85"/>
              </a:spcBef>
            </a:pPr>
            <a:r>
              <a:rPr dirty="0" sz="2800" spc="-254" i="1">
                <a:solidFill>
                  <a:srgbClr val="212121"/>
                </a:solidFill>
                <a:latin typeface="Roboto"/>
                <a:cs typeface="Roboto"/>
              </a:rPr>
              <a:t>g</a:t>
            </a:r>
            <a:r>
              <a:rPr dirty="0" sz="2800" spc="-55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165" i="1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dirty="0" baseline="-32051" sz="1950" spc="-172" i="1">
                <a:solidFill>
                  <a:srgbClr val="212121"/>
                </a:solidFill>
                <a:latin typeface="Roboto"/>
                <a:cs typeface="Roboto"/>
              </a:rPr>
              <a:t>v</a:t>
            </a:r>
            <a:r>
              <a:rPr dirty="0" baseline="-32051" sz="1950" spc="-112" i="1">
                <a:solidFill>
                  <a:srgbClr val="212121"/>
                </a:solidFill>
                <a:latin typeface="Roboto"/>
                <a:cs typeface="Roboto"/>
              </a:rPr>
              <a:t>g(CPI</a:t>
            </a:r>
            <a:r>
              <a:rPr dirty="0" baseline="-32051" sz="1950" spc="-75" i="1">
                <a:solidFill>
                  <a:srgbClr val="212121"/>
                </a:solidFill>
                <a:latin typeface="Roboto"/>
                <a:cs typeface="Roboto"/>
              </a:rPr>
              <a:t>)</a:t>
            </a:r>
            <a:r>
              <a:rPr dirty="0" baseline="-32051" sz="1950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baseline="-32051" sz="1950" spc="-67" i="1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(Sľudenľ)</a:t>
            </a:r>
            <a:endParaRPr sz="2000">
              <a:latin typeface="Roboto Bk"/>
              <a:cs typeface="Roboto Bk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10403381" y="5158366"/>
          <a:ext cx="1111885" cy="1195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035"/>
                <a:gridCol w="55880"/>
              </a:tblGrid>
              <a:tr h="3643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</a:tr>
              <a:tr h="4100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800" spc="-19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avg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8.11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95" y="797675"/>
            <a:ext cx="11797030" cy="554672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49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  <a:tab pos="6118225" algn="l"/>
              </a:tabLst>
            </a:pP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Wíiľe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cap="small" sz="24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wn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nal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algebías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400" spc="-6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4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ll</a:t>
            </a:r>
            <a:r>
              <a:rPr dirty="0" cap="small" sz="24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wing	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ľable:</a:t>
            </a:r>
            <a:endParaRPr sz="2400">
              <a:latin typeface="Roboto Bk"/>
              <a:cs typeface="Roboto Bk"/>
            </a:endParaRPr>
          </a:p>
          <a:p>
            <a:pPr lvl="1" marL="1186180" indent="-196215">
              <a:lnSpc>
                <a:spcPct val="100000"/>
              </a:lnSpc>
              <a:spcBef>
                <a:spcPts val="295"/>
              </a:spcBef>
              <a:buClr>
                <a:srgbClr val="B84742"/>
              </a:buClr>
              <a:buFont typeface="Segoe UI Symbol"/>
              <a:buChar char="▪"/>
              <a:tabLst>
                <a:tab pos="1186815" algn="l"/>
              </a:tabLst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18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9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(peís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85" b="1">
                <a:solidFill>
                  <a:srgbClr val="212121"/>
                </a:solidFill>
                <a:latin typeface="Roboto Bk"/>
                <a:cs typeface="Roboto Bk"/>
              </a:rPr>
              <a:t>n-name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5" b="1">
                <a:solidFill>
                  <a:srgbClr val="212121"/>
                </a:solidFill>
                <a:latin typeface="Roboto Bk"/>
                <a:cs typeface="Roboto Bk"/>
              </a:rPr>
              <a:t>sľ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eeľ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ciľy)</a:t>
            </a:r>
            <a:endParaRPr sz="1800">
              <a:latin typeface="Roboto Bk"/>
              <a:cs typeface="Roboto Bk"/>
            </a:endParaRPr>
          </a:p>
          <a:p>
            <a:pPr lvl="1" marL="1186180" indent="-196215">
              <a:lnSpc>
                <a:spcPct val="100000"/>
              </a:lnSpc>
              <a:spcBef>
                <a:spcPts val="284"/>
              </a:spcBef>
              <a:buClr>
                <a:srgbClr val="B84742"/>
              </a:buClr>
              <a:buFont typeface="Segoe UI Symbol"/>
              <a:buChar char="▪"/>
              <a:tabLst>
                <a:tab pos="1186815" algn="l"/>
              </a:tabLst>
            </a:pPr>
            <a:r>
              <a:rPr dirty="0" sz="1800" spc="-26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ík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(peís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85" b="1">
                <a:solidFill>
                  <a:srgbClr val="212121"/>
                </a:solidFill>
                <a:latin typeface="Roboto Bk"/>
                <a:cs typeface="Roboto Bk"/>
              </a:rPr>
              <a:t>n-name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75" b="1">
                <a:solidFill>
                  <a:srgbClr val="212121"/>
                </a:solidFill>
                <a:latin typeface="Roboto Bk"/>
                <a:cs typeface="Roboto Bk"/>
              </a:rPr>
              <a:t>mpany-name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sala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y)</a:t>
            </a:r>
            <a:endParaRPr sz="1800">
              <a:latin typeface="Roboto Bk"/>
              <a:cs typeface="Roboto Bk"/>
            </a:endParaRPr>
          </a:p>
          <a:p>
            <a:pPr lvl="1" marL="1186180" indent="-196215">
              <a:lnSpc>
                <a:spcPct val="100000"/>
              </a:lnSpc>
              <a:spcBef>
                <a:spcPts val="280"/>
              </a:spcBef>
              <a:buClr>
                <a:srgbClr val="B84742"/>
              </a:buClr>
              <a:buFont typeface="Segoe UI Symbol"/>
              <a:buChar char="▪"/>
              <a:tabLst>
                <a:tab pos="1186815" algn="l"/>
              </a:tabLst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mpan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(c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75" b="1">
                <a:solidFill>
                  <a:srgbClr val="212121"/>
                </a:solidFill>
                <a:latin typeface="Roboto Bk"/>
                <a:cs typeface="Roboto Bk"/>
              </a:rPr>
              <a:t>mpany-name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ciľy)</a:t>
            </a:r>
            <a:endParaRPr sz="1800">
              <a:latin typeface="Roboto Bk"/>
              <a:cs typeface="Roboto Bk"/>
            </a:endParaRPr>
          </a:p>
          <a:p>
            <a:pPr lvl="1" marL="1186180" indent="-196215">
              <a:lnSpc>
                <a:spcPct val="100000"/>
              </a:lnSpc>
              <a:spcBef>
                <a:spcPts val="285"/>
              </a:spcBef>
              <a:buClr>
                <a:srgbClr val="B84742"/>
              </a:buClr>
              <a:buFont typeface="Segoe UI Symbol"/>
              <a:buChar char="▪"/>
              <a:tabLst>
                <a:tab pos="1186815" algn="l"/>
              </a:tabLst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Manageí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(peís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85" b="1">
                <a:solidFill>
                  <a:srgbClr val="212121"/>
                </a:solidFill>
                <a:latin typeface="Roboto Bk"/>
                <a:cs typeface="Roboto Bk"/>
              </a:rPr>
              <a:t>n-name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manageí-name)</a:t>
            </a:r>
            <a:endParaRPr sz="1800">
              <a:latin typeface="Roboto Bk"/>
              <a:cs typeface="Roboto Bk"/>
            </a:endParaRPr>
          </a:p>
          <a:p>
            <a:pPr marL="852805" indent="-378460">
              <a:lnSpc>
                <a:spcPct val="100000"/>
              </a:lnSpc>
              <a:spcBef>
                <a:spcPts val="254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names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yees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w</a:t>
            </a:r>
            <a:r>
              <a:rPr dirty="0" cap="small" sz="2000" spc="-10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ík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1C6FA9"/>
                </a:solidFill>
                <a:latin typeface="Roboto Bk"/>
                <a:cs typeface="Roboto Bk"/>
              </a:rPr>
              <a:t>f</a:t>
            </a:r>
            <a:r>
              <a:rPr dirty="0" cap="small" sz="2000" spc="-5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5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70" b="1">
                <a:solidFill>
                  <a:srgbClr val="1C6FA9"/>
                </a:solidFill>
                <a:latin typeface="Roboto Bk"/>
                <a:cs typeface="Roboto Bk"/>
              </a:rPr>
              <a:t>“TCS”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  <a:p>
            <a:pPr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names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1C6FA9"/>
                </a:solidFill>
                <a:latin typeface="Roboto Bk"/>
                <a:cs typeface="Roboto Bk"/>
              </a:rPr>
              <a:t>ciľies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íesidence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yees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w</a:t>
            </a:r>
            <a:r>
              <a:rPr dirty="0" cap="small" sz="2000" spc="-10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ík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1C6FA9"/>
                </a:solidFill>
                <a:latin typeface="Roboto Bk"/>
                <a:cs typeface="Roboto Bk"/>
              </a:rPr>
              <a:t>f</a:t>
            </a:r>
            <a:r>
              <a:rPr dirty="0" cap="small" sz="2000" spc="-5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5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“Inf</a:t>
            </a:r>
            <a:r>
              <a:rPr dirty="0" cap="small" sz="2000" spc="-14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sys”.</a:t>
            </a:r>
            <a:endParaRPr sz="2000">
              <a:latin typeface="Roboto Bk"/>
              <a:cs typeface="Roboto Bk"/>
            </a:endParaRPr>
          </a:p>
          <a:p>
            <a:pPr marL="852805" marR="13970" indent="-377825">
              <a:lnSpc>
                <a:spcPts val="2160"/>
              </a:lnSpc>
              <a:spcBef>
                <a:spcPts val="53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1C6FA9"/>
                </a:solidFill>
                <a:latin typeface="Roboto Bk"/>
                <a:cs typeface="Roboto Bk"/>
              </a:rPr>
              <a:t>names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sľíeeľ</a:t>
            </a:r>
            <a:r>
              <a:rPr dirty="0" sz="200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1C6FA9"/>
                </a:solidFill>
                <a:latin typeface="Roboto Bk"/>
                <a:cs typeface="Roboto Bk"/>
              </a:rPr>
              <a:t>ciľy</a:t>
            </a:r>
            <a:r>
              <a:rPr dirty="0" sz="2000" spc="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íesidence</a:t>
            </a:r>
            <a:r>
              <a:rPr dirty="0" sz="20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yees</a:t>
            </a:r>
            <a:r>
              <a:rPr dirty="0" sz="2000" spc="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wh</a:t>
            </a:r>
            <a:r>
              <a:rPr dirty="0" cap="small" sz="2000" spc="-14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w</a:t>
            </a:r>
            <a:r>
              <a:rPr dirty="0" cap="small" sz="2000" spc="-10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ík</a:t>
            </a:r>
            <a:r>
              <a:rPr dirty="0" sz="2000" spc="-1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1C6FA9"/>
                </a:solidFill>
                <a:latin typeface="Roboto Bk"/>
                <a:cs typeface="Roboto Bk"/>
              </a:rPr>
              <a:t>f</a:t>
            </a:r>
            <a:r>
              <a:rPr dirty="0" cap="small" sz="2000" spc="-5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5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1C6FA9"/>
                </a:solidFill>
                <a:latin typeface="Roboto Bk"/>
                <a:cs typeface="Roboto Bk"/>
              </a:rPr>
              <a:t>“ITC”</a:t>
            </a:r>
            <a:r>
              <a:rPr dirty="0" sz="2000" spc="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1C6FA9"/>
                </a:solidFill>
                <a:latin typeface="Roboto Bk"/>
                <a:cs typeface="Roboto Bk"/>
              </a:rPr>
              <a:t>eaín</a:t>
            </a:r>
            <a:r>
              <a:rPr dirty="0" sz="2000" spc="-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m</a:t>
            </a:r>
            <a:r>
              <a:rPr dirty="0" cap="small" sz="2000" spc="-10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íe</a:t>
            </a:r>
            <a:r>
              <a:rPr dirty="0" sz="2000" spc="-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1C6FA9"/>
                </a:solidFill>
                <a:latin typeface="Roboto Bk"/>
                <a:cs typeface="Roboto Bk"/>
              </a:rPr>
              <a:t>ľhan</a:t>
            </a:r>
            <a:r>
              <a:rPr dirty="0" sz="2000" spc="-1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85" b="1">
                <a:solidFill>
                  <a:srgbClr val="1C6FA9"/>
                </a:solidFill>
                <a:latin typeface="Roboto Bk"/>
                <a:cs typeface="Roboto Bk"/>
              </a:rPr>
              <a:t>$10,000 </a:t>
            </a:r>
            <a:r>
              <a:rPr dirty="0" sz="2000" spc="-48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peí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annum.</a:t>
            </a:r>
            <a:endParaRPr sz="2000">
              <a:latin typeface="Roboto Bk"/>
              <a:cs typeface="Roboto Bk"/>
            </a:endParaRPr>
          </a:p>
          <a:p>
            <a:pPr marL="852805" marR="8890" indent="-377825">
              <a:lnSpc>
                <a:spcPts val="2160"/>
              </a:lnSpc>
              <a:spcBef>
                <a:spcPts val="50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names</a:t>
            </a:r>
            <a:r>
              <a:rPr dirty="0" sz="2000" spc="1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1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yees</a:t>
            </a:r>
            <a:r>
              <a:rPr dirty="0" sz="2000" spc="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1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ľhis</a:t>
            </a:r>
            <a:r>
              <a:rPr dirty="0" sz="2000" spc="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daľabase</a:t>
            </a:r>
            <a:r>
              <a:rPr dirty="0" sz="2000" spc="1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1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1C6FA9"/>
                </a:solidFill>
                <a:latin typeface="Roboto Bk"/>
                <a:cs typeface="Roboto Bk"/>
              </a:rPr>
              <a:t>live</a:t>
            </a:r>
            <a:r>
              <a:rPr dirty="0" sz="2000" spc="13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1C6FA9"/>
                </a:solidFill>
                <a:latin typeface="Roboto Bk"/>
                <a:cs typeface="Roboto Bk"/>
              </a:rPr>
              <a:t>in</a:t>
            </a:r>
            <a:r>
              <a:rPr dirty="0" sz="2000" spc="13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1C6FA9"/>
                </a:solidFill>
                <a:latin typeface="Roboto Bk"/>
                <a:cs typeface="Roboto Bk"/>
              </a:rPr>
              <a:t>ľhe</a:t>
            </a:r>
            <a:r>
              <a:rPr dirty="0" sz="2000" spc="12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1C6FA9"/>
                </a:solidFill>
                <a:latin typeface="Roboto Bk"/>
                <a:cs typeface="Roboto Bk"/>
              </a:rPr>
              <a:t>same</a:t>
            </a:r>
            <a:r>
              <a:rPr dirty="0" sz="2000" spc="13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1C6FA9"/>
                </a:solidFill>
                <a:latin typeface="Roboto Bk"/>
                <a:cs typeface="Roboto Bk"/>
              </a:rPr>
              <a:t>ciľy</a:t>
            </a:r>
            <a:r>
              <a:rPr dirty="0" sz="2000" spc="12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as</a:t>
            </a:r>
            <a:r>
              <a:rPr dirty="0" sz="2000" spc="13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1C6FA9"/>
                </a:solidFill>
                <a:latin typeface="Roboto Bk"/>
                <a:cs typeface="Roboto Bk"/>
              </a:rPr>
              <a:t>ľhe</a:t>
            </a:r>
            <a:r>
              <a:rPr dirty="0" sz="2000" spc="13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1C6FA9"/>
                </a:solidFill>
                <a:latin typeface="Roboto Bk"/>
                <a:cs typeface="Roboto Bk"/>
              </a:rPr>
              <a:t>c</a:t>
            </a:r>
            <a:r>
              <a:rPr dirty="0" cap="small" sz="2000" spc="-15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50" b="1">
                <a:solidFill>
                  <a:srgbClr val="1C6FA9"/>
                </a:solidFill>
                <a:latin typeface="Roboto Bk"/>
                <a:cs typeface="Roboto Bk"/>
              </a:rPr>
              <a:t>mpany</a:t>
            </a:r>
            <a:r>
              <a:rPr dirty="0" sz="2000" spc="-13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1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which</a:t>
            </a:r>
            <a:r>
              <a:rPr dirty="0" sz="2000" spc="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ľhey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ík.</a:t>
            </a:r>
            <a:endParaRPr sz="2000">
              <a:latin typeface="Roboto Bk"/>
              <a:cs typeface="Roboto Bk"/>
            </a:endParaRPr>
          </a:p>
          <a:p>
            <a:pPr marL="852805" indent="-378460">
              <a:lnSpc>
                <a:spcPct val="100000"/>
              </a:lnSpc>
              <a:spcBef>
                <a:spcPts val="22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names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yees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w</a:t>
            </a:r>
            <a:r>
              <a:rPr dirty="0" cap="small" sz="2000" spc="-12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íking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1C6FA9"/>
                </a:solidFill>
                <a:latin typeface="Roboto Bk"/>
                <a:cs typeface="Roboto Bk"/>
              </a:rPr>
              <a:t>in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90" b="1">
                <a:solidFill>
                  <a:srgbClr val="1C6FA9"/>
                </a:solidFill>
                <a:latin typeface="Roboto Bk"/>
                <a:cs typeface="Roboto Bk"/>
              </a:rPr>
              <a:t>“TCS”</a:t>
            </a:r>
            <a:r>
              <a:rPr dirty="0" sz="200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1C6FA9"/>
                </a:solidFill>
                <a:latin typeface="Roboto Bk"/>
                <a:cs typeface="Roboto Bk"/>
              </a:rPr>
              <a:t>eaín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m</a:t>
            </a:r>
            <a:r>
              <a:rPr dirty="0" cap="small" sz="2000" spc="-10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íe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1C6FA9"/>
                </a:solidFill>
                <a:latin typeface="Roboto Bk"/>
                <a:cs typeface="Roboto Bk"/>
              </a:rPr>
              <a:t>ľhan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1C6FA9"/>
                </a:solidFill>
                <a:latin typeface="Roboto Bk"/>
                <a:cs typeface="Roboto Bk"/>
              </a:rPr>
              <a:t>25000</a:t>
            </a:r>
            <a:r>
              <a:rPr dirty="0" sz="2000" spc="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less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1C6FA9"/>
                </a:solidFill>
                <a:latin typeface="Roboto Bk"/>
                <a:cs typeface="Roboto Bk"/>
              </a:rPr>
              <a:t>ľhan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40000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  <a:p>
            <a:pPr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yee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wh</a:t>
            </a:r>
            <a:r>
              <a:rPr dirty="0" cap="small" sz="2000" spc="-13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se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manageí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is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80" b="1">
                <a:solidFill>
                  <a:srgbClr val="1C6FA9"/>
                </a:solidFill>
                <a:latin typeface="Roboto Bk"/>
                <a:cs typeface="Roboto Bk"/>
              </a:rPr>
              <a:t>“Ajay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1C6FA9"/>
                </a:solidFill>
                <a:latin typeface="Roboto Bk"/>
                <a:cs typeface="Roboto Bk"/>
              </a:rPr>
              <a:t>Paľel”</a:t>
            </a:r>
            <a:r>
              <a:rPr dirty="0" sz="2000" spc="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1C6FA9"/>
                </a:solidFill>
                <a:latin typeface="Roboto Bk"/>
                <a:cs typeface="Roboto Bk"/>
              </a:rPr>
              <a:t>salaíy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is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m</a:t>
            </a:r>
            <a:r>
              <a:rPr dirty="0" cap="small" sz="2000" spc="-10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íe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1C6FA9"/>
                </a:solidFill>
                <a:latin typeface="Roboto Bk"/>
                <a:cs typeface="Roboto Bk"/>
              </a:rPr>
              <a:t>ľhan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1C6FA9"/>
                </a:solidFill>
                <a:latin typeface="Roboto Bk"/>
                <a:cs typeface="Roboto Bk"/>
              </a:rPr>
              <a:t>50000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  <a:p>
            <a:pPr marL="852805" marR="5080" indent="-377825">
              <a:lnSpc>
                <a:spcPts val="2160"/>
              </a:lnSpc>
              <a:spcBef>
                <a:spcPts val="53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000" spc="-150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yee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wiľh </a:t>
            </a:r>
            <a:r>
              <a:rPr dirty="0" sz="2000" spc="-65" b="1">
                <a:solidFill>
                  <a:srgbClr val="1C6FA9"/>
                </a:solidFill>
                <a:latin typeface="Roboto Bk"/>
                <a:cs typeface="Roboto Bk"/>
              </a:rPr>
              <a:t>sľíeeľ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, 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ciľy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, </a:t>
            </a:r>
            <a:r>
              <a:rPr dirty="0" sz="2000" spc="-150" b="1">
                <a:solidFill>
                  <a:srgbClr val="1C6FA9"/>
                </a:solidFill>
                <a:latin typeface="Roboto Bk"/>
                <a:cs typeface="Roboto Bk"/>
              </a:rPr>
              <a:t>c</a:t>
            </a:r>
            <a:r>
              <a:rPr dirty="0" cap="small" sz="2000" spc="-15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50" b="1">
                <a:solidFill>
                  <a:srgbClr val="1C6FA9"/>
                </a:solidFill>
                <a:latin typeface="Roboto Bk"/>
                <a:cs typeface="Roboto Bk"/>
              </a:rPr>
              <a:t>mpany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1C6FA9"/>
                </a:solidFill>
                <a:latin typeface="Roboto Bk"/>
                <a:cs typeface="Roboto Bk"/>
              </a:rPr>
              <a:t>salaíy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manageí</a:t>
            </a:r>
            <a:r>
              <a:rPr dirty="0" sz="2000" spc="-114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1C6FA9"/>
                </a:solidFill>
                <a:latin typeface="Roboto Bk"/>
                <a:cs typeface="Roboto Bk"/>
              </a:rPr>
              <a:t>name</a:t>
            </a:r>
            <a:r>
              <a:rPr dirty="0" sz="2000" spc="19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1C6FA9"/>
                </a:solidFill>
                <a:latin typeface="Roboto Bk"/>
                <a:cs typeface="Roboto Bk"/>
              </a:rPr>
              <a:t>sľaying </a:t>
            </a:r>
            <a:r>
              <a:rPr dirty="0" sz="2000" spc="-125" b="1">
                <a:solidFill>
                  <a:srgbClr val="1C6FA9"/>
                </a:solidFill>
                <a:latin typeface="Roboto Bk"/>
                <a:cs typeface="Roboto Bk"/>
              </a:rPr>
              <a:t>in 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“Rajk</a:t>
            </a:r>
            <a:r>
              <a:rPr dirty="0" cap="small" sz="2000" spc="-14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ľ” </a:t>
            </a:r>
            <a:r>
              <a:rPr dirty="0" sz="2000" spc="-484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1C6FA9"/>
                </a:solidFill>
                <a:latin typeface="Roboto Bk"/>
                <a:cs typeface="Roboto Bk"/>
              </a:rPr>
              <a:t>and</a:t>
            </a:r>
            <a:r>
              <a:rPr dirty="0" sz="2000" spc="-5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w</a:t>
            </a:r>
            <a:r>
              <a:rPr dirty="0" cap="small" sz="2000" spc="-12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íking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1C6FA9"/>
                </a:solidFill>
                <a:latin typeface="Roboto Bk"/>
                <a:cs typeface="Roboto Bk"/>
              </a:rPr>
              <a:t>in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1C6FA9"/>
                </a:solidFill>
                <a:latin typeface="Roboto Bk"/>
                <a:cs typeface="Roboto Bk"/>
              </a:rPr>
              <a:t>“Ahmedabad”.</a:t>
            </a:r>
            <a:endParaRPr sz="2000">
              <a:latin typeface="Roboto Bk"/>
              <a:cs typeface="Roboto Bk"/>
            </a:endParaRPr>
          </a:p>
          <a:p>
            <a:pPr marL="852805" indent="-378460">
              <a:lnSpc>
                <a:spcPct val="100000"/>
              </a:lnSpc>
              <a:spcBef>
                <a:spcPts val="22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Fin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maximu</a:t>
            </a:r>
            <a:r>
              <a:rPr dirty="0" sz="2000" spc="-220" b="1">
                <a:solidFill>
                  <a:srgbClr val="1C6FA9"/>
                </a:solidFill>
                <a:latin typeface="Roboto Bk"/>
                <a:cs typeface="Roboto Bk"/>
              </a:rPr>
              <a:t>m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1C6FA9"/>
                </a:solidFill>
                <a:latin typeface="Roboto Bk"/>
                <a:cs typeface="Roboto Bk"/>
              </a:rPr>
              <a:t>minimu</a:t>
            </a:r>
            <a:r>
              <a:rPr dirty="0" sz="2000" spc="-235" b="1">
                <a:solidFill>
                  <a:srgbClr val="1C6FA9"/>
                </a:solidFill>
                <a:latin typeface="Roboto Bk"/>
                <a:cs typeface="Roboto Bk"/>
              </a:rPr>
              <a:t>m</a:t>
            </a:r>
            <a:r>
              <a:rPr dirty="0" sz="2000" spc="-3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a</a:t>
            </a:r>
            <a:r>
              <a:rPr dirty="0" sz="2000" spc="-190" b="1">
                <a:solidFill>
                  <a:srgbClr val="1C6FA9"/>
                </a:solidFill>
                <a:latin typeface="Roboto Bk"/>
                <a:cs typeface="Roboto Bk"/>
              </a:rPr>
              <a:t>v</a:t>
            </a:r>
            <a:r>
              <a:rPr dirty="0" sz="2000" spc="-50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6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120" b="1">
                <a:solidFill>
                  <a:srgbClr val="1C6FA9"/>
                </a:solidFill>
                <a:latin typeface="Roboto Bk"/>
                <a:cs typeface="Roboto Bk"/>
              </a:rPr>
              <a:t>age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1C6FA9"/>
                </a:solidFill>
                <a:latin typeface="Roboto Bk"/>
                <a:cs typeface="Roboto Bk"/>
              </a:rPr>
              <a:t>sala</a:t>
            </a:r>
            <a:r>
              <a:rPr dirty="0" sz="2000" spc="-3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200" b="1">
                <a:solidFill>
                  <a:srgbClr val="1C6FA9"/>
                </a:solidFill>
                <a:latin typeface="Roboto Bk"/>
                <a:cs typeface="Roboto Bk"/>
              </a:rPr>
              <a:t>y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ee.</a:t>
            </a:r>
            <a:endParaRPr sz="2000">
              <a:latin typeface="Roboto Bk"/>
              <a:cs typeface="Roboto Bk"/>
            </a:endParaRPr>
          </a:p>
          <a:p>
            <a:pPr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Fin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u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60" b="1">
                <a:solidFill>
                  <a:srgbClr val="1C6FA9"/>
                </a:solidFill>
                <a:latin typeface="Roboto Bk"/>
                <a:cs typeface="Roboto Bk"/>
              </a:rPr>
              <a:t>ľa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l</a:t>
            </a:r>
            <a:r>
              <a:rPr dirty="0" sz="2000" spc="-3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1C6FA9"/>
                </a:solidFill>
                <a:latin typeface="Roboto Bk"/>
                <a:cs typeface="Roboto Bk"/>
              </a:rPr>
              <a:t>numbe</a:t>
            </a:r>
            <a:r>
              <a:rPr dirty="0" sz="2000" spc="-65" b="1">
                <a:solidFill>
                  <a:srgbClr val="1C6FA9"/>
                </a:solidFill>
                <a:latin typeface="Roboto Bk"/>
                <a:cs typeface="Roboto Bk"/>
              </a:rPr>
              <a:t>í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1C6FA9"/>
                </a:solidFill>
                <a:latin typeface="Roboto Bk"/>
                <a:cs typeface="Roboto Bk"/>
              </a:rPr>
              <a:t>empl</a:t>
            </a:r>
            <a:r>
              <a:rPr dirty="0" cap="small" sz="2000" spc="-125" b="1">
                <a:solidFill>
                  <a:srgbClr val="1C6FA9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1C6FA9"/>
                </a:solidFill>
                <a:latin typeface="Roboto Bk"/>
                <a:cs typeface="Roboto Bk"/>
              </a:rPr>
              <a:t>y</a:t>
            </a:r>
            <a:r>
              <a:rPr dirty="0" sz="2000" spc="-114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105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9911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40">
                <a:solidFill>
                  <a:srgbClr val="363636"/>
                </a:solidFill>
                <a:latin typeface="Arial"/>
                <a:cs typeface="Arial"/>
              </a:rPr>
              <a:t>Relati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325">
                <a:solidFill>
                  <a:srgbClr val="363636"/>
                </a:solidFill>
                <a:latin typeface="Arial"/>
                <a:cs typeface="Arial"/>
              </a:rPr>
              <a:t>na</a:t>
            </a:r>
            <a:r>
              <a:rPr dirty="0" sz="3400" spc="-150">
                <a:solidFill>
                  <a:srgbClr val="363636"/>
                </a:solidFill>
                <a:latin typeface="Arial"/>
                <a:cs typeface="Arial"/>
              </a:rPr>
              <a:t>l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54">
                <a:solidFill>
                  <a:srgbClr val="363636"/>
                </a:solidFill>
                <a:latin typeface="Arial"/>
                <a:cs typeface="Arial"/>
              </a:rPr>
              <a:t>Algeb</a:t>
            </a:r>
            <a:r>
              <a:rPr dirty="0" sz="3400" spc="-17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5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90">
                <a:solidFill>
                  <a:srgbClr val="8F8F8F"/>
                </a:solidFill>
                <a:latin typeface="Arial"/>
                <a:cs typeface="Arial"/>
              </a:rPr>
              <a:t>[E</a:t>
            </a:r>
            <a:r>
              <a:rPr dirty="0" sz="3400" spc="-459">
                <a:solidFill>
                  <a:srgbClr val="8F8F8F"/>
                </a:solidFill>
                <a:latin typeface="Arial"/>
                <a:cs typeface="Arial"/>
              </a:rPr>
              <a:t>x</a:t>
            </a:r>
            <a:r>
              <a:rPr dirty="0" sz="3400" spc="-65">
                <a:solidFill>
                  <a:srgbClr val="8F8F8F"/>
                </a:solidFill>
                <a:latin typeface="Arial"/>
                <a:cs typeface="Arial"/>
              </a:rPr>
              <a:t>e</a:t>
            </a:r>
            <a:r>
              <a:rPr dirty="0" sz="3400" spc="-65">
                <a:solidFill>
                  <a:srgbClr val="8F8F8F"/>
                </a:solidFill>
                <a:latin typeface="Arial"/>
                <a:cs typeface="Arial"/>
              </a:rPr>
              <a:t>í</a:t>
            </a:r>
            <a:r>
              <a:rPr dirty="0" sz="3400" spc="-260">
                <a:solidFill>
                  <a:srgbClr val="8F8F8F"/>
                </a:solidFill>
                <a:latin typeface="Arial"/>
                <a:cs typeface="Arial"/>
              </a:rPr>
              <a:t>cise]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43307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10">
                <a:solidFill>
                  <a:srgbClr val="363636"/>
                </a:solidFill>
                <a:latin typeface="Arial"/>
                <a:cs typeface="Arial"/>
              </a:rPr>
              <a:t>ǫuesti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36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asf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345">
                <a:solidFill>
                  <a:srgbClr val="363636"/>
                </a:solidFill>
                <a:latin typeface="Arial"/>
                <a:cs typeface="Arial"/>
              </a:rPr>
              <a:t>d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445">
                <a:solidFill>
                  <a:srgbClr val="363636"/>
                </a:solidFill>
                <a:latin typeface="Arial"/>
                <a:cs typeface="Arial"/>
              </a:rPr>
              <a:t>Exam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25772" y="756967"/>
            <a:ext cx="8074659" cy="375920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548005" indent="-53594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AutoNum type="arabicPeriod"/>
              <a:tabLst>
                <a:tab pos="548005" algn="l"/>
                <a:tab pos="548640" algn="l"/>
              </a:tabLst>
            </a:pPr>
            <a:r>
              <a:rPr dirty="0" sz="2400" spc="-204" b="1">
                <a:solidFill>
                  <a:srgbClr val="212121"/>
                </a:solidFill>
                <a:latin typeface="Roboto Bk"/>
                <a:cs typeface="Roboto Bk"/>
              </a:rPr>
              <a:t>Deﬁne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Supeí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50" b="1">
                <a:solidFill>
                  <a:srgbClr val="212121"/>
                </a:solidFill>
                <a:latin typeface="Roboto Bk"/>
                <a:cs typeface="Roboto Bk"/>
              </a:rPr>
              <a:t>key,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Píimaíy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50" b="1">
                <a:solidFill>
                  <a:srgbClr val="212121"/>
                </a:solidFill>
                <a:latin typeface="Roboto Bk"/>
                <a:cs typeface="Roboto Bk"/>
              </a:rPr>
              <a:t>key,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Candidaľe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212121"/>
                </a:solidFill>
                <a:latin typeface="Roboto Bk"/>
                <a:cs typeface="Roboto Bk"/>
              </a:rPr>
              <a:t>Alľeínaľe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0" b="1">
                <a:solidFill>
                  <a:srgbClr val="212121"/>
                </a:solidFill>
                <a:latin typeface="Roboto Bk"/>
                <a:cs typeface="Roboto Bk"/>
              </a:rPr>
              <a:t>key.</a:t>
            </a:r>
            <a:endParaRPr sz="2400">
              <a:latin typeface="Roboto Bk"/>
              <a:cs typeface="Roboto Bk"/>
            </a:endParaRPr>
          </a:p>
          <a:p>
            <a:pPr marL="548005" indent="-53594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AutoNum type="arabicPeriod"/>
              <a:tabLst>
                <a:tab pos="548005" algn="l"/>
                <a:tab pos="548640" algn="l"/>
              </a:tabLst>
            </a:pP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Explai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ll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win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Relaľi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na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Algeb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Ope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aľi</a:t>
            </a:r>
            <a:r>
              <a:rPr dirty="0" cap="small" sz="24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wiľ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example.</a:t>
            </a:r>
            <a:endParaRPr sz="2400">
              <a:latin typeface="Roboto Bk"/>
              <a:cs typeface="Roboto Bk"/>
            </a:endParaRPr>
          </a:p>
          <a:p>
            <a:pPr lvl="1" marL="1064260" indent="-434340">
              <a:lnSpc>
                <a:spcPct val="100000"/>
              </a:lnSpc>
              <a:spcBef>
                <a:spcPts val="270"/>
              </a:spcBef>
              <a:buClr>
                <a:srgbClr val="B84742"/>
              </a:buClr>
              <a:buAutoNum type="romanUcPeriod"/>
              <a:tabLst>
                <a:tab pos="1063625" algn="l"/>
                <a:tab pos="1064895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Selecľi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endParaRPr sz="2000">
              <a:latin typeface="Roboto Bk"/>
              <a:cs typeface="Roboto Bk"/>
            </a:endParaRPr>
          </a:p>
          <a:p>
            <a:pPr lvl="1" marL="1092835" indent="-52514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AutoNum type="romanUcPeriod"/>
              <a:tabLst>
                <a:tab pos="1092200" algn="l"/>
                <a:tab pos="1093470" algn="l"/>
              </a:tabLst>
            </a:pP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Pí</a:t>
            </a:r>
            <a:r>
              <a:rPr dirty="0" cap="small" sz="2000" spc="-9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jecľi</a:t>
            </a:r>
            <a:r>
              <a:rPr dirty="0" cap="small" sz="2000" spc="-9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endParaRPr sz="2000">
              <a:latin typeface="Roboto Bk"/>
              <a:cs typeface="Roboto Bk"/>
            </a:endParaRPr>
          </a:p>
          <a:p>
            <a:pPr lvl="1" marL="1092835" indent="-58864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AutoNum type="romanUcPeriod"/>
              <a:tabLst>
                <a:tab pos="1092200" algn="l"/>
                <a:tab pos="1093470" algn="l"/>
              </a:tabLst>
            </a:pP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ducľ</a:t>
            </a:r>
            <a:endParaRPr sz="2000">
              <a:latin typeface="Roboto Bk"/>
              <a:cs typeface="Roboto Bk"/>
            </a:endParaRPr>
          </a:p>
          <a:p>
            <a:pPr lvl="1" marL="1092835" indent="-57594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AutoNum type="romanUcPeriod"/>
              <a:tabLst>
                <a:tab pos="1092200" algn="l"/>
                <a:tab pos="1093470" algn="l"/>
              </a:tabLst>
            </a:pP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(Inne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000" spc="-229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Ouľe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oi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ns)</a:t>
            </a:r>
            <a:endParaRPr sz="2000">
              <a:latin typeface="Roboto Bk"/>
              <a:cs typeface="Roboto Bk"/>
            </a:endParaRPr>
          </a:p>
          <a:p>
            <a:pPr lvl="1" marL="1092835" indent="-51244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AutoNum type="romanUcPeriod"/>
              <a:tabLst>
                <a:tab pos="1092200" algn="l"/>
                <a:tab pos="1093470" algn="l"/>
              </a:tabLst>
            </a:pP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Rename</a:t>
            </a:r>
            <a:endParaRPr sz="2000">
              <a:latin typeface="Roboto Bk"/>
              <a:cs typeface="Roboto Bk"/>
            </a:endParaRPr>
          </a:p>
          <a:p>
            <a:pPr lvl="1" marL="1092835" indent="-60388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AutoNum type="romanUcPeriod"/>
              <a:tabLst>
                <a:tab pos="1092200" algn="l"/>
                <a:tab pos="1093470" algn="l"/>
              </a:tabLst>
            </a:pP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Divisi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endParaRPr sz="2000">
              <a:latin typeface="Roboto Bk"/>
              <a:cs typeface="Roboto Bk"/>
            </a:endParaRPr>
          </a:p>
          <a:p>
            <a:pPr lvl="1" marL="1092835" indent="-66738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AutoNum type="romanUcPeriod"/>
              <a:tabLst>
                <a:tab pos="1092200" algn="l"/>
                <a:tab pos="1093470" algn="l"/>
              </a:tabLst>
            </a:pP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Se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pe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ís</a:t>
            </a:r>
            <a:endParaRPr sz="2000">
              <a:latin typeface="Roboto Bk"/>
              <a:cs typeface="Roboto Bk"/>
            </a:endParaRPr>
          </a:p>
          <a:p>
            <a:pPr marL="548005" indent="-535940">
              <a:lnSpc>
                <a:spcPct val="100000"/>
              </a:lnSpc>
              <a:spcBef>
                <a:spcPts val="705"/>
              </a:spcBef>
              <a:buClr>
                <a:srgbClr val="B84742"/>
              </a:buClr>
              <a:buAutoNum type="arabicPeriod"/>
              <a:tabLst>
                <a:tab pos="548005" algn="l"/>
                <a:tab pos="548640" algn="l"/>
              </a:tabLst>
            </a:pP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Explai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dif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en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agg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egaľ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funcľi</a:t>
            </a:r>
            <a:r>
              <a:rPr dirty="0" cap="small" sz="24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wiľ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example.</a:t>
            </a:r>
            <a:endParaRPr sz="2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784161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10">
                <a:solidFill>
                  <a:srgbClr val="363636"/>
                </a:solidFill>
                <a:latin typeface="Arial"/>
                <a:cs typeface="Arial"/>
              </a:rPr>
              <a:t>ǫuesti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36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asf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345">
                <a:solidFill>
                  <a:srgbClr val="363636"/>
                </a:solidFill>
                <a:latin typeface="Arial"/>
                <a:cs typeface="Arial"/>
              </a:rPr>
              <a:t>d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95">
                <a:solidFill>
                  <a:srgbClr val="363636"/>
                </a:solidFill>
                <a:latin typeface="Arial"/>
                <a:cs typeface="Arial"/>
              </a:rPr>
              <a:t>Exa</a:t>
            </a:r>
            <a:r>
              <a:rPr dirty="0" sz="3400" spc="-585">
                <a:solidFill>
                  <a:srgbClr val="363636"/>
                </a:solidFill>
                <a:latin typeface="Arial"/>
                <a:cs typeface="Arial"/>
              </a:rPr>
              <a:t>m</a:t>
            </a:r>
            <a:r>
              <a:rPr dirty="0" sz="3400" spc="-9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40">
                <a:solidFill>
                  <a:srgbClr val="1C6FA9"/>
                </a:solidFill>
                <a:latin typeface="Arial"/>
                <a:cs typeface="Arial"/>
              </a:rPr>
              <a:t>[Relati</a:t>
            </a:r>
            <a:r>
              <a:rPr dirty="0" cap="small" sz="3400" spc="-415">
                <a:solidFill>
                  <a:srgbClr val="1C6FA9"/>
                </a:solidFill>
                <a:latin typeface="Arial"/>
                <a:cs typeface="Arial"/>
              </a:rPr>
              <a:t>o</a:t>
            </a:r>
            <a:r>
              <a:rPr dirty="0" sz="3400" spc="-325">
                <a:solidFill>
                  <a:srgbClr val="1C6FA9"/>
                </a:solidFill>
                <a:latin typeface="Arial"/>
                <a:cs typeface="Arial"/>
              </a:rPr>
              <a:t>na</a:t>
            </a:r>
            <a:r>
              <a:rPr dirty="0" sz="3400" spc="-150">
                <a:solidFill>
                  <a:srgbClr val="1C6FA9"/>
                </a:solidFill>
                <a:latin typeface="Arial"/>
                <a:cs typeface="Arial"/>
              </a:rPr>
              <a:t>l</a:t>
            </a:r>
            <a:r>
              <a:rPr dirty="0" sz="3400" spc="-170">
                <a:solidFill>
                  <a:srgbClr val="1C6FA9"/>
                </a:solidFill>
                <a:latin typeface="Arial"/>
                <a:cs typeface="Arial"/>
              </a:rPr>
              <a:t> </a:t>
            </a:r>
            <a:r>
              <a:rPr dirty="0" sz="3400" spc="-254">
                <a:solidFill>
                  <a:srgbClr val="1C6FA9"/>
                </a:solidFill>
                <a:latin typeface="Arial"/>
                <a:cs typeface="Arial"/>
              </a:rPr>
              <a:t>Algeb</a:t>
            </a:r>
            <a:r>
              <a:rPr dirty="0" sz="3400" spc="-175">
                <a:solidFill>
                  <a:srgbClr val="1C6FA9"/>
                </a:solidFill>
                <a:latin typeface="Arial"/>
                <a:cs typeface="Arial"/>
              </a:rPr>
              <a:t>í</a:t>
            </a:r>
            <a:r>
              <a:rPr dirty="0" sz="3400" spc="-270">
                <a:solidFill>
                  <a:srgbClr val="1C6FA9"/>
                </a:solidFill>
                <a:latin typeface="Arial"/>
                <a:cs typeface="Arial"/>
              </a:rPr>
              <a:t>a]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25772" y="847391"/>
            <a:ext cx="11824970" cy="33140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548005" marR="5080" indent="-535940">
              <a:lnSpc>
                <a:spcPts val="2590"/>
              </a:lnSpc>
              <a:spcBef>
                <a:spcPts val="425"/>
              </a:spcBef>
              <a:buClr>
                <a:srgbClr val="B84742"/>
              </a:buClr>
              <a:buAutoNum type="arabicPeriod" startAt="4"/>
              <a:tabLst>
                <a:tab pos="548005" algn="l"/>
                <a:tab pos="548640" algn="l"/>
              </a:tabLst>
            </a:pP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4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nsideí</a:t>
            </a:r>
            <a:r>
              <a:rPr dirty="0" sz="2400" spc="2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2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4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ll</a:t>
            </a:r>
            <a:r>
              <a:rPr dirty="0" cap="small" sz="24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wing</a:t>
            </a:r>
            <a:r>
              <a:rPr dirty="0" sz="2400" spc="2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nal</a:t>
            </a:r>
            <a:r>
              <a:rPr dirty="0" sz="2400" spc="2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daľabase,</a:t>
            </a:r>
            <a:r>
              <a:rPr dirty="0" sz="2400" spc="2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wheíe</a:t>
            </a:r>
            <a:r>
              <a:rPr dirty="0" sz="2400" spc="2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2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píimaíy</a:t>
            </a:r>
            <a:r>
              <a:rPr dirty="0" sz="2400" spc="2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5" b="1">
                <a:solidFill>
                  <a:srgbClr val="212121"/>
                </a:solidFill>
                <a:latin typeface="Roboto Bk"/>
                <a:cs typeface="Roboto Bk"/>
              </a:rPr>
              <a:t>keys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212121"/>
                </a:solidFill>
                <a:latin typeface="Roboto Bk"/>
                <a:cs typeface="Roboto Bk"/>
              </a:rPr>
              <a:t>aíe</a:t>
            </a:r>
            <a:r>
              <a:rPr dirty="0" sz="2400" spc="2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undeílined.</a:t>
            </a:r>
            <a:r>
              <a:rPr dirty="0" sz="2400" spc="2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Give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 </a:t>
            </a:r>
            <a:r>
              <a:rPr dirty="0" sz="2400" spc="-5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expíessi</a:t>
            </a:r>
            <a:r>
              <a:rPr dirty="0" cap="small" sz="24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nal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algebía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400" spc="-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expíess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each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4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4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ll</a:t>
            </a:r>
            <a:r>
              <a:rPr dirty="0" cap="small" sz="24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wing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queíies</a:t>
            </a:r>
            <a:endParaRPr sz="2400">
              <a:latin typeface="Roboto Bk"/>
              <a:cs typeface="Roboto Bk"/>
            </a:endParaRPr>
          </a:p>
          <a:p>
            <a:pPr lvl="1" marL="1233805" indent="-19558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▪"/>
              <a:tabLst>
                <a:tab pos="1234440" algn="l"/>
              </a:tabLst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18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yee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12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ssn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name,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dn</a:t>
            </a:r>
            <a:r>
              <a:rPr dirty="0" cap="small" sz="18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salaíy,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cap="small" sz="1800" spc="-16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bby,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gendeí)</a:t>
            </a:r>
            <a:endParaRPr sz="1800">
              <a:latin typeface="Roboto Bk"/>
              <a:cs typeface="Roboto Bk"/>
            </a:endParaRPr>
          </a:p>
          <a:p>
            <a:pPr lvl="1" marL="1233805" indent="-195580">
              <a:lnSpc>
                <a:spcPct val="100000"/>
              </a:lnSpc>
              <a:spcBef>
                <a:spcPts val="284"/>
              </a:spcBef>
              <a:buClr>
                <a:srgbClr val="B84742"/>
              </a:buClr>
              <a:buFont typeface="Segoe UI Symbol"/>
              <a:buChar char="▪"/>
              <a:tabLst>
                <a:tab pos="1234440" algn="l"/>
              </a:tabLst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depa</a:t>
            </a:r>
            <a:r>
              <a:rPr dirty="0" sz="1800" spc="-1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ľmen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13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dn</a:t>
            </a:r>
            <a:r>
              <a:rPr dirty="0" u="heavy" cap="small" sz="1800" spc="-10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o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55" b="1">
                <a:solidFill>
                  <a:srgbClr val="212121"/>
                </a:solidFill>
                <a:latin typeface="Roboto Bk"/>
                <a:cs typeface="Roboto Bk"/>
              </a:rPr>
              <a:t>dname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budgeľ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oc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aľi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2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mgíssn)</a:t>
            </a:r>
            <a:endParaRPr sz="1800">
              <a:latin typeface="Roboto Bk"/>
              <a:cs typeface="Roboto Bk"/>
            </a:endParaRPr>
          </a:p>
          <a:p>
            <a:pPr lvl="1" marL="1233805" indent="-195580">
              <a:lnSpc>
                <a:spcPct val="100000"/>
              </a:lnSpc>
              <a:spcBef>
                <a:spcPts val="280"/>
              </a:spcBef>
              <a:buClr>
                <a:srgbClr val="B84742"/>
              </a:buClr>
              <a:buFont typeface="Segoe UI Symbol"/>
              <a:buChar char="▪"/>
              <a:tabLst>
                <a:tab pos="1234440" algn="l"/>
              </a:tabLst>
            </a:pP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íks_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114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ss</a:t>
            </a:r>
            <a:r>
              <a:rPr dirty="0" u="heavy" sz="1800" spc="-12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n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u="heavy" sz="1800" spc="-14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pn</a:t>
            </a:r>
            <a:r>
              <a:rPr dirty="0" u="heavy" cap="small" sz="1800" spc="-10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o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endParaRPr sz="1800">
              <a:latin typeface="Roboto Bk"/>
              <a:cs typeface="Roboto Bk"/>
            </a:endParaRPr>
          </a:p>
          <a:p>
            <a:pPr lvl="1" marL="1233805" indent="-195580">
              <a:lnSpc>
                <a:spcPct val="100000"/>
              </a:lnSpc>
              <a:spcBef>
                <a:spcPts val="285"/>
              </a:spcBef>
              <a:buClr>
                <a:srgbClr val="B84742"/>
              </a:buClr>
              <a:buFont typeface="Segoe UI Symbol"/>
              <a:buChar char="▪"/>
              <a:tabLst>
                <a:tab pos="1234440" algn="l"/>
              </a:tabLst>
            </a:pP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jec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14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pn</a:t>
            </a:r>
            <a:r>
              <a:rPr dirty="0" u="heavy" cap="small" sz="1800" spc="-10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o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55" b="1">
                <a:solidFill>
                  <a:srgbClr val="212121"/>
                </a:solidFill>
                <a:latin typeface="Roboto Bk"/>
                <a:cs typeface="Roboto Bk"/>
              </a:rPr>
              <a:t>pname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budgeľ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oc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aľi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2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al)</a:t>
            </a:r>
            <a:endParaRPr sz="1800">
              <a:latin typeface="Roboto Bk"/>
              <a:cs typeface="Roboto Bk"/>
            </a:endParaRPr>
          </a:p>
          <a:p>
            <a:pPr marL="1005205" indent="-581660">
              <a:lnSpc>
                <a:spcPct val="100000"/>
              </a:lnSpc>
              <a:spcBef>
                <a:spcPts val="259"/>
              </a:spcBef>
              <a:buClr>
                <a:srgbClr val="B84742"/>
              </a:buClr>
              <a:buAutoNum type="romanUcPeriod" startAt="2"/>
              <a:tabLst>
                <a:tab pos="1005205" algn="l"/>
                <a:tab pos="1005840" algn="l"/>
              </a:tabLst>
            </a:pP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Lisľ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paiís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yee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names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pí</a:t>
            </a:r>
            <a:r>
              <a:rPr dirty="0" cap="small" sz="2000" spc="-7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jecľ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numbeís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ľhey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ík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n.</a:t>
            </a:r>
            <a:endParaRPr sz="2000">
              <a:latin typeface="Roboto Bk"/>
              <a:cs typeface="Roboto Bk"/>
            </a:endParaRPr>
          </a:p>
          <a:p>
            <a:pPr marL="1005205" indent="-645160">
              <a:lnSpc>
                <a:spcPct val="100000"/>
              </a:lnSpc>
              <a:spcBef>
                <a:spcPts val="259"/>
              </a:spcBef>
              <a:buClr>
                <a:srgbClr val="B84742"/>
              </a:buClr>
              <a:buAutoNum type="romanUcPeriod" startAt="2"/>
              <a:tabLst>
                <a:tab pos="1005205" algn="l"/>
                <a:tab pos="1005840" algn="l"/>
              </a:tabLst>
            </a:pP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Lisľ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uľ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depaíľmenľ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numbeí,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depaíľmenľ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depaíľmenľ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budgeľ.</a:t>
            </a:r>
            <a:endParaRPr sz="2000">
              <a:latin typeface="Roboto Bk"/>
              <a:cs typeface="Roboto Bk"/>
            </a:endParaRPr>
          </a:p>
          <a:p>
            <a:pPr marL="1005205" indent="-633095">
              <a:lnSpc>
                <a:spcPct val="100000"/>
              </a:lnSpc>
              <a:spcBef>
                <a:spcPts val="259"/>
              </a:spcBef>
              <a:buClr>
                <a:srgbClr val="B84742"/>
              </a:buClr>
              <a:buAutoNum type="romanUcPeriod" startAt="2"/>
              <a:tabLst>
                <a:tab pos="1005205" algn="l"/>
                <a:tab pos="1005840" algn="l"/>
              </a:tabLst>
            </a:pP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Lisľ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pí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jecľs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ľhaľ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Raj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Yadav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íks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by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pí</a:t>
            </a:r>
            <a:r>
              <a:rPr dirty="0" cap="small" sz="2000" spc="-7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jecľ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name.</a:t>
            </a:r>
            <a:endParaRPr sz="2000">
              <a:latin typeface="Roboto Bk"/>
              <a:cs typeface="Roboto Bk"/>
            </a:endParaRPr>
          </a:p>
          <a:p>
            <a:pPr marL="1005205" indent="-569595">
              <a:lnSpc>
                <a:spcPct val="100000"/>
              </a:lnSpc>
              <a:spcBef>
                <a:spcPts val="259"/>
              </a:spcBef>
              <a:buClr>
                <a:srgbClr val="B84742"/>
              </a:buClr>
              <a:buAutoNum type="romanUcPeriod" startAt="2"/>
              <a:tabLst>
                <a:tab pos="1005205" algn="l"/>
                <a:tab pos="1005840" algn="l"/>
              </a:tabLst>
            </a:pP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Lisľ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names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yees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supeívise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ľhemselves.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784161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10">
                <a:solidFill>
                  <a:srgbClr val="363636"/>
                </a:solidFill>
                <a:latin typeface="Arial"/>
                <a:cs typeface="Arial"/>
              </a:rPr>
              <a:t>ǫuesti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36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asf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345">
                <a:solidFill>
                  <a:srgbClr val="363636"/>
                </a:solidFill>
                <a:latin typeface="Arial"/>
                <a:cs typeface="Arial"/>
              </a:rPr>
              <a:t>d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95">
                <a:solidFill>
                  <a:srgbClr val="363636"/>
                </a:solidFill>
                <a:latin typeface="Arial"/>
                <a:cs typeface="Arial"/>
              </a:rPr>
              <a:t>Exa</a:t>
            </a:r>
            <a:r>
              <a:rPr dirty="0" sz="3400" spc="-585">
                <a:solidFill>
                  <a:srgbClr val="363636"/>
                </a:solidFill>
                <a:latin typeface="Arial"/>
                <a:cs typeface="Arial"/>
              </a:rPr>
              <a:t>m</a:t>
            </a:r>
            <a:r>
              <a:rPr dirty="0" sz="3400" spc="-9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40">
                <a:solidFill>
                  <a:srgbClr val="1C6FA9"/>
                </a:solidFill>
                <a:latin typeface="Arial"/>
                <a:cs typeface="Arial"/>
              </a:rPr>
              <a:t>[Relati</a:t>
            </a:r>
            <a:r>
              <a:rPr dirty="0" cap="small" sz="3400" spc="-415">
                <a:solidFill>
                  <a:srgbClr val="1C6FA9"/>
                </a:solidFill>
                <a:latin typeface="Arial"/>
                <a:cs typeface="Arial"/>
              </a:rPr>
              <a:t>o</a:t>
            </a:r>
            <a:r>
              <a:rPr dirty="0" sz="3400" spc="-325">
                <a:solidFill>
                  <a:srgbClr val="1C6FA9"/>
                </a:solidFill>
                <a:latin typeface="Arial"/>
                <a:cs typeface="Arial"/>
              </a:rPr>
              <a:t>na</a:t>
            </a:r>
            <a:r>
              <a:rPr dirty="0" sz="3400" spc="-150">
                <a:solidFill>
                  <a:srgbClr val="1C6FA9"/>
                </a:solidFill>
                <a:latin typeface="Arial"/>
                <a:cs typeface="Arial"/>
              </a:rPr>
              <a:t>l</a:t>
            </a:r>
            <a:r>
              <a:rPr dirty="0" sz="3400" spc="-170">
                <a:solidFill>
                  <a:srgbClr val="1C6FA9"/>
                </a:solidFill>
                <a:latin typeface="Arial"/>
                <a:cs typeface="Arial"/>
              </a:rPr>
              <a:t> </a:t>
            </a:r>
            <a:r>
              <a:rPr dirty="0" sz="3400" spc="-254">
                <a:solidFill>
                  <a:srgbClr val="1C6FA9"/>
                </a:solidFill>
                <a:latin typeface="Arial"/>
                <a:cs typeface="Arial"/>
              </a:rPr>
              <a:t>Algeb</a:t>
            </a:r>
            <a:r>
              <a:rPr dirty="0" sz="3400" spc="-175">
                <a:solidFill>
                  <a:srgbClr val="1C6FA9"/>
                </a:solidFill>
                <a:latin typeface="Arial"/>
                <a:cs typeface="Arial"/>
              </a:rPr>
              <a:t>í</a:t>
            </a:r>
            <a:r>
              <a:rPr dirty="0" sz="3400" spc="-270">
                <a:solidFill>
                  <a:srgbClr val="1C6FA9"/>
                </a:solidFill>
                <a:latin typeface="Arial"/>
                <a:cs typeface="Arial"/>
              </a:rPr>
              <a:t>a]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25772" y="847391"/>
            <a:ext cx="11833225" cy="358838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548005" marR="12700" indent="-535940">
              <a:lnSpc>
                <a:spcPts val="2590"/>
              </a:lnSpc>
              <a:spcBef>
                <a:spcPts val="425"/>
              </a:spcBef>
              <a:buClr>
                <a:srgbClr val="B84742"/>
              </a:buClr>
              <a:buAutoNum type="arabicPeriod" startAt="5"/>
              <a:tabLst>
                <a:tab pos="548005" algn="l"/>
                <a:tab pos="548640" algn="l"/>
              </a:tabLst>
            </a:pP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4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nsideí</a:t>
            </a:r>
            <a:r>
              <a:rPr dirty="0" sz="2400" spc="2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2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4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ll</a:t>
            </a:r>
            <a:r>
              <a:rPr dirty="0" cap="small" sz="24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wing</a:t>
            </a:r>
            <a:r>
              <a:rPr dirty="0" sz="2400" spc="2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nal</a:t>
            </a:r>
            <a:r>
              <a:rPr dirty="0" sz="2400" spc="2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daľabase,</a:t>
            </a:r>
            <a:r>
              <a:rPr dirty="0" sz="2400" spc="2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wheíe</a:t>
            </a:r>
            <a:r>
              <a:rPr dirty="0" sz="2400" spc="2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2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píimaíy</a:t>
            </a:r>
            <a:r>
              <a:rPr dirty="0" sz="2400" spc="2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5" b="1">
                <a:solidFill>
                  <a:srgbClr val="212121"/>
                </a:solidFill>
                <a:latin typeface="Roboto Bk"/>
                <a:cs typeface="Roboto Bk"/>
              </a:rPr>
              <a:t>keys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212121"/>
                </a:solidFill>
                <a:latin typeface="Roboto Bk"/>
                <a:cs typeface="Roboto Bk"/>
              </a:rPr>
              <a:t>aíe</a:t>
            </a:r>
            <a:r>
              <a:rPr dirty="0" sz="2400" spc="2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undeílined.</a:t>
            </a:r>
            <a:r>
              <a:rPr dirty="0" sz="2400" spc="2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Give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 </a:t>
            </a:r>
            <a:r>
              <a:rPr dirty="0" sz="2400" spc="-5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expíessi</a:t>
            </a:r>
            <a:r>
              <a:rPr dirty="0" cap="small" sz="24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nal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algebía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400" spc="-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expíess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each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4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4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ll</a:t>
            </a:r>
            <a:r>
              <a:rPr dirty="0" cap="small" sz="24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wing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queíies</a:t>
            </a:r>
            <a:endParaRPr sz="2400">
              <a:latin typeface="Roboto Bk"/>
              <a:cs typeface="Roboto Bk"/>
            </a:endParaRPr>
          </a:p>
          <a:p>
            <a:pPr lvl="1" marL="1233805" indent="-19558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▪"/>
              <a:tabLst>
                <a:tab pos="1234440" algn="l"/>
              </a:tabLst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uís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9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c</a:t>
            </a:r>
            <a:r>
              <a:rPr dirty="0" u="heavy" cap="small" sz="1800" spc="-10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o</a:t>
            </a:r>
            <a:r>
              <a:rPr dirty="0" u="heavy" sz="1800" spc="-12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uíse-i</a:t>
            </a:r>
            <a:r>
              <a:rPr dirty="0" u="heavy" sz="1800" spc="-14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d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ľiľle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depľ_name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ediľs)</a:t>
            </a:r>
            <a:endParaRPr sz="1800">
              <a:latin typeface="Roboto Bk"/>
              <a:cs typeface="Roboto Bk"/>
            </a:endParaRPr>
          </a:p>
          <a:p>
            <a:pPr lvl="1" marL="1233805" indent="-195580">
              <a:lnSpc>
                <a:spcPct val="100000"/>
              </a:lnSpc>
              <a:spcBef>
                <a:spcPts val="284"/>
              </a:spcBef>
              <a:buClr>
                <a:srgbClr val="B84742"/>
              </a:buClr>
              <a:buFont typeface="Segoe UI Symbol"/>
              <a:buChar char="▪"/>
              <a:tabLst>
                <a:tab pos="1234440" algn="l"/>
              </a:tabLst>
            </a:pP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insľíuc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7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i</a:t>
            </a:r>
            <a:r>
              <a:rPr dirty="0" u="heavy" sz="1800" spc="-13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d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depľ_name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sala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y)</a:t>
            </a:r>
            <a:endParaRPr sz="1800">
              <a:latin typeface="Roboto Bk"/>
              <a:cs typeface="Roboto Bk"/>
            </a:endParaRPr>
          </a:p>
          <a:p>
            <a:pPr lvl="1" marL="1233805" indent="-195580">
              <a:lnSpc>
                <a:spcPct val="100000"/>
              </a:lnSpc>
              <a:spcBef>
                <a:spcPts val="280"/>
              </a:spcBef>
              <a:buClr>
                <a:srgbClr val="B84742"/>
              </a:buClr>
              <a:buFont typeface="Segoe UI Symbol"/>
              <a:buChar char="▪"/>
              <a:tabLst>
                <a:tab pos="1234440" algn="l"/>
              </a:tabLst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secľi</a:t>
            </a:r>
            <a:r>
              <a:rPr dirty="0" cap="small" sz="1800" spc="-9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12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c</a:t>
            </a:r>
            <a:r>
              <a:rPr dirty="0" u="heavy" cap="small" sz="1800" spc="-12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o</a:t>
            </a:r>
            <a:r>
              <a:rPr dirty="0" u="heavy" sz="1800" spc="-12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uíse-id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u="heavy" sz="1800" spc="-14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sec-id</a:t>
            </a: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semesľeí,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yeaí,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building,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cap="small" sz="1800" spc="-110" b="1">
                <a:solidFill>
                  <a:srgbClr val="212121"/>
                </a:solidFill>
                <a:latin typeface="Roboto Bk"/>
                <a:cs typeface="Roboto Bk"/>
              </a:rPr>
              <a:t>oo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m_n</a:t>
            </a:r>
            <a:r>
              <a:rPr dirty="0" cap="small" sz="18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ľime_sl</a:t>
            </a:r>
            <a:r>
              <a:rPr dirty="0" cap="small" sz="18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ľ_id)</a:t>
            </a:r>
            <a:endParaRPr sz="1800">
              <a:latin typeface="Roboto Bk"/>
              <a:cs typeface="Roboto Bk"/>
            </a:endParaRPr>
          </a:p>
          <a:p>
            <a:pPr lvl="1" marL="1233805" indent="-195580">
              <a:lnSpc>
                <a:spcPct val="100000"/>
              </a:lnSpc>
              <a:spcBef>
                <a:spcPts val="285"/>
              </a:spcBef>
              <a:buClr>
                <a:srgbClr val="B84742"/>
              </a:buClr>
              <a:buFont typeface="Segoe UI Symbol"/>
              <a:buChar char="▪"/>
              <a:tabLst>
                <a:tab pos="1234440" algn="l"/>
              </a:tabLst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ľeaches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11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id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18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uíse-id,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sec-id,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semesľeí,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yeaí)</a:t>
            </a:r>
            <a:endParaRPr sz="1800">
              <a:latin typeface="Roboto Bk"/>
              <a:cs typeface="Roboto Bk"/>
            </a:endParaRPr>
          </a:p>
          <a:p>
            <a:pPr marL="949960" indent="-526415">
              <a:lnSpc>
                <a:spcPct val="100000"/>
              </a:lnSpc>
              <a:spcBef>
                <a:spcPts val="259"/>
              </a:spcBef>
              <a:buClr>
                <a:srgbClr val="B84742"/>
              </a:buClr>
              <a:buAutoNum type="romanUcPeriod" startAt="2"/>
              <a:tabLst>
                <a:tab pos="949325" algn="l"/>
                <a:tab pos="950594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insľíucľ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ís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physics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depaíľmenľ.</a:t>
            </a:r>
            <a:endParaRPr sz="2000">
              <a:latin typeface="Roboto Bk"/>
              <a:cs typeface="Roboto Bk"/>
            </a:endParaRPr>
          </a:p>
          <a:p>
            <a:pPr marL="948055" indent="-588010">
              <a:lnSpc>
                <a:spcPct val="100000"/>
              </a:lnSpc>
              <a:spcBef>
                <a:spcPts val="259"/>
              </a:spcBef>
              <a:buClr>
                <a:srgbClr val="B84742"/>
              </a:buClr>
              <a:buAutoNum type="romanUcPeriod" startAt="2"/>
              <a:tabLst>
                <a:tab pos="948055" algn="l"/>
                <a:tab pos="948690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uíses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ľaughľ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fall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2009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semesľeí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buľ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000" spc="-7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Spíing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semesľeí.</a:t>
            </a:r>
            <a:endParaRPr sz="2000">
              <a:latin typeface="Roboto Bk"/>
              <a:cs typeface="Roboto Bk"/>
            </a:endParaRPr>
          </a:p>
          <a:p>
            <a:pPr marL="948055" marR="5080" indent="-575310">
              <a:lnSpc>
                <a:spcPts val="2160"/>
              </a:lnSpc>
              <a:spcBef>
                <a:spcPts val="530"/>
              </a:spcBef>
              <a:buClr>
                <a:srgbClr val="B84742"/>
              </a:buClr>
              <a:buAutoNum type="romanUcPeriod" startAt="2"/>
              <a:tabLst>
                <a:tab pos="948055" algn="l"/>
                <a:tab pos="948690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2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names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2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2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insľíucľ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ís</a:t>
            </a:r>
            <a:r>
              <a:rPr dirty="0" sz="2000" spc="2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2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mp.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Sci.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depaíľmenľ</a:t>
            </a:r>
            <a:r>
              <a:rPr dirty="0" sz="2000" spc="2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geľheí</a:t>
            </a:r>
            <a:r>
              <a:rPr dirty="0" sz="2000" spc="2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2000" spc="2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2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9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uíse</a:t>
            </a:r>
            <a:r>
              <a:rPr dirty="0" sz="2000" spc="2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ľiľles</a:t>
            </a:r>
            <a:r>
              <a:rPr dirty="0" sz="2000" spc="2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2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2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uíses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ľhaľ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insľíucľ</a:t>
            </a:r>
            <a:r>
              <a:rPr dirty="0" cap="small" sz="2000" spc="-7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ís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ľeach.</a:t>
            </a:r>
            <a:endParaRPr sz="2000">
              <a:latin typeface="Roboto Bk"/>
              <a:cs typeface="Roboto Bk"/>
            </a:endParaRPr>
          </a:p>
          <a:p>
            <a:pPr marL="948055" indent="-512445">
              <a:lnSpc>
                <a:spcPct val="100000"/>
              </a:lnSpc>
              <a:spcBef>
                <a:spcPts val="229"/>
              </a:spcBef>
              <a:buClr>
                <a:srgbClr val="B84742"/>
              </a:buClr>
              <a:buAutoNum type="romanUcPeriod" startAt="2"/>
              <a:tabLst>
                <a:tab pos="948055" algn="l"/>
                <a:tab pos="94869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Fin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190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age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sala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eac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depa</a:t>
            </a:r>
            <a:r>
              <a:rPr dirty="0" sz="2000" spc="-1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ľmenľ.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772" y="797675"/>
            <a:ext cx="11567160" cy="450469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r" marL="535305" marR="3442970" indent="-535305">
              <a:lnSpc>
                <a:spcPct val="100000"/>
              </a:lnSpc>
              <a:spcBef>
                <a:spcPts val="490"/>
              </a:spcBef>
              <a:buClr>
                <a:srgbClr val="B84742"/>
              </a:buClr>
              <a:buAutoNum type="arabicPeriod" startAt="6"/>
              <a:tabLst>
                <a:tab pos="535305" algn="l"/>
                <a:tab pos="535940" algn="l"/>
              </a:tabLst>
            </a:pP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4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nsideí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4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ll</a:t>
            </a:r>
            <a:r>
              <a:rPr dirty="0" cap="small" sz="24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wing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9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ns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wíiľe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nal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algebía:</a:t>
            </a:r>
            <a:endParaRPr sz="2400">
              <a:latin typeface="Roboto Bk"/>
              <a:cs typeface="Roboto Bk"/>
            </a:endParaRPr>
          </a:p>
          <a:p>
            <a:pPr algn="r" lvl="1" marL="195580" marR="3449954" indent="-195580">
              <a:lnSpc>
                <a:spcPct val="100000"/>
              </a:lnSpc>
              <a:spcBef>
                <a:spcPts val="295"/>
              </a:spcBef>
              <a:buClr>
                <a:srgbClr val="B84742"/>
              </a:buClr>
              <a:buFont typeface="Segoe UI Symbol"/>
              <a:buChar char="▪"/>
              <a:tabLst>
                <a:tab pos="195580" algn="l"/>
              </a:tabLst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EMP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13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empn</a:t>
            </a:r>
            <a:r>
              <a:rPr dirty="0" u="heavy" cap="small" sz="1800" spc="-13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o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ename,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j</a:t>
            </a:r>
            <a:r>
              <a:rPr dirty="0" cap="small" sz="18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bľiľle,</a:t>
            </a:r>
            <a:r>
              <a:rPr dirty="0" sz="18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manageín</a:t>
            </a:r>
            <a:r>
              <a:rPr dirty="0" cap="small" sz="18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hiíedaľe,</a:t>
            </a:r>
            <a:r>
              <a:rPr dirty="0" sz="18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sal,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18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mmissi</a:t>
            </a:r>
            <a:r>
              <a:rPr dirty="0" cap="small" sz="18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n,</a:t>
            </a:r>
            <a:r>
              <a:rPr dirty="0" sz="18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depľn</a:t>
            </a:r>
            <a:r>
              <a:rPr dirty="0" cap="small" sz="1800" spc="-9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endParaRPr sz="1800">
              <a:latin typeface="Roboto Bk"/>
              <a:cs typeface="Roboto Bk"/>
            </a:endParaRPr>
          </a:p>
          <a:p>
            <a:pPr lvl="1" marL="1233805" indent="-195580">
              <a:lnSpc>
                <a:spcPct val="100000"/>
              </a:lnSpc>
              <a:spcBef>
                <a:spcPts val="284"/>
              </a:spcBef>
              <a:buClr>
                <a:srgbClr val="B84742"/>
              </a:buClr>
              <a:buFont typeface="Segoe UI Symbol"/>
              <a:buChar char="▪"/>
              <a:tabLst>
                <a:tab pos="1234440" algn="l"/>
              </a:tabLst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DEP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9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depľn</a:t>
            </a:r>
            <a:r>
              <a:rPr dirty="0" u="heavy" cap="small" sz="1800" spc="-10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o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55" b="1">
                <a:solidFill>
                  <a:srgbClr val="212121"/>
                </a:solidFill>
                <a:latin typeface="Roboto Bk"/>
                <a:cs typeface="Roboto Bk"/>
              </a:rPr>
              <a:t>dname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oc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aľi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n)</a:t>
            </a:r>
            <a:endParaRPr sz="1800">
              <a:latin typeface="Roboto Bk"/>
              <a:cs typeface="Roboto Bk"/>
            </a:endParaRPr>
          </a:p>
          <a:p>
            <a:pPr marL="1005205" indent="-581660">
              <a:lnSpc>
                <a:spcPct val="100000"/>
              </a:lnSpc>
              <a:spcBef>
                <a:spcPts val="254"/>
              </a:spcBef>
              <a:buClr>
                <a:srgbClr val="B84742"/>
              </a:buClr>
              <a:buAutoNum type="romanUcPeriod" startAt="2"/>
              <a:tabLst>
                <a:tab pos="1005205" algn="l"/>
                <a:tab pos="1005840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yees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cap="small" sz="20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íking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depaíľmenľ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numbeí10,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20,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30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5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nly.</a:t>
            </a:r>
            <a:endParaRPr sz="2000">
              <a:latin typeface="Roboto Bk"/>
              <a:cs typeface="Roboto Bk"/>
            </a:endParaRPr>
          </a:p>
          <a:p>
            <a:pPr marL="1005205" indent="-6451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AutoNum type="romanUcPeriod" startAt="2"/>
              <a:tabLst>
                <a:tab pos="1005205" algn="l"/>
                <a:tab pos="10058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Fin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sľa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wiľ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leľľe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leľľe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a.</a:t>
            </a:r>
            <a:endParaRPr sz="2000">
              <a:latin typeface="Roboto Bk"/>
              <a:cs typeface="Roboto Bk"/>
            </a:endParaRPr>
          </a:p>
          <a:p>
            <a:pPr marL="1005205" indent="-63309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AutoNum type="romanUcPeriod" startAt="2"/>
              <a:tabLst>
                <a:tab pos="1005205" algn="l"/>
                <a:tab pos="10058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Fin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al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ng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wiľ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ľhei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depa</a:t>
            </a:r>
            <a:r>
              <a:rPr dirty="0" sz="2000" spc="-1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ľmen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name.</a:t>
            </a:r>
            <a:endParaRPr sz="2000">
              <a:latin typeface="Roboto Bk"/>
              <a:cs typeface="Roboto Bk"/>
            </a:endParaRPr>
          </a:p>
          <a:p>
            <a:pPr marL="1005205" indent="-56959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AutoNum type="romanUcPeriod" startAt="2"/>
              <a:tabLst>
                <a:tab pos="1005205" algn="l"/>
                <a:tab pos="1005840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yees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aíe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cap="small" sz="20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íking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Smiľh's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depaíľmenľ</a:t>
            </a:r>
            <a:endParaRPr sz="2000">
              <a:latin typeface="Roboto Bk"/>
              <a:cs typeface="Roboto Bk"/>
            </a:endParaRPr>
          </a:p>
          <a:p>
            <a:pPr marL="1005205" indent="-66103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AutoNum type="romanUcPeriod" startAt="2"/>
              <a:tabLst>
                <a:tab pos="1005205" algn="l"/>
                <a:tab pos="1005840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yees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geľ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salaíy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Allen’s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salaíy.</a:t>
            </a:r>
            <a:endParaRPr sz="2000">
              <a:latin typeface="Roboto Bk"/>
              <a:cs typeface="Roboto Bk"/>
            </a:endParaRPr>
          </a:p>
          <a:p>
            <a:pPr marL="1005205" indent="-72390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AutoNum type="romanUcPeriod" startAt="2"/>
              <a:tabLst>
                <a:tab pos="1005205" algn="l"/>
                <a:tab pos="1005840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Display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yees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aíe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geľľing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maximum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salaíy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each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depaíľmenľ.</a:t>
            </a:r>
            <a:endParaRPr sz="2000">
              <a:latin typeface="Roboto Bk"/>
              <a:cs typeface="Roboto Bk"/>
            </a:endParaRPr>
          </a:p>
          <a:p>
            <a:pPr marL="1005205" indent="-78740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AutoNum type="romanUcPeriod" startAt="2"/>
              <a:tabLst>
                <a:tab pos="1005205" algn="l"/>
                <a:tab pos="1005840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lisľ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yees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hiíe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daľe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3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bef</a:t>
            </a:r>
            <a:r>
              <a:rPr dirty="0" cap="small" sz="2000" spc="-9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íe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1-Apíil-18.</a:t>
            </a:r>
            <a:endParaRPr sz="2000">
              <a:latin typeface="Roboto Bk"/>
              <a:cs typeface="Roboto Bk"/>
            </a:endParaRPr>
          </a:p>
          <a:p>
            <a:pPr marL="403860" indent="-391795">
              <a:lnSpc>
                <a:spcPct val="100000"/>
              </a:lnSpc>
              <a:spcBef>
                <a:spcPts val="705"/>
              </a:spcBef>
              <a:buClr>
                <a:srgbClr val="B84742"/>
              </a:buClr>
              <a:buAutoNum type="arabicPeriod" startAt="7"/>
              <a:tabLst>
                <a:tab pos="403225" algn="l"/>
                <a:tab pos="404495" algn="l"/>
              </a:tabLst>
            </a:pP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4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nsideí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nal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daľabase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given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4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give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expíessi</a:t>
            </a:r>
            <a:r>
              <a:rPr dirty="0" cap="small" sz="24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4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nal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algebía:</a:t>
            </a:r>
            <a:endParaRPr sz="2400">
              <a:latin typeface="Roboto Bk"/>
              <a:cs typeface="Roboto Bk"/>
            </a:endParaRPr>
          </a:p>
          <a:p>
            <a:pPr lvl="1" marL="1233805" indent="-195580">
              <a:lnSpc>
                <a:spcPct val="100000"/>
              </a:lnSpc>
              <a:spcBef>
                <a:spcPts val="295"/>
              </a:spcBef>
              <a:buClr>
                <a:srgbClr val="B84742"/>
              </a:buClr>
              <a:buFont typeface="Segoe UI Symbol"/>
              <a:buChar char="▪"/>
              <a:tabLst>
                <a:tab pos="1234440" algn="l"/>
              </a:tabLst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18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yee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(peís</a:t>
            </a:r>
            <a:r>
              <a:rPr dirty="0" cap="small" sz="18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n-name,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sľíeeľ,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ciľy)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cap="small" sz="18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íks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(peís</a:t>
            </a:r>
            <a:r>
              <a:rPr dirty="0" cap="small" sz="18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n-name,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5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18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55" b="1">
                <a:solidFill>
                  <a:srgbClr val="212121"/>
                </a:solidFill>
                <a:latin typeface="Roboto Bk"/>
                <a:cs typeface="Roboto Bk"/>
              </a:rPr>
              <a:t>mpany-name,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salaíy)</a:t>
            </a:r>
            <a:endParaRPr sz="1800">
              <a:latin typeface="Roboto Bk"/>
              <a:cs typeface="Roboto Bk"/>
            </a:endParaRPr>
          </a:p>
          <a:p>
            <a:pPr lvl="1" marL="1233805" indent="-195580">
              <a:lnSpc>
                <a:spcPct val="100000"/>
              </a:lnSpc>
              <a:spcBef>
                <a:spcPts val="284"/>
              </a:spcBef>
              <a:buClr>
                <a:srgbClr val="B84742"/>
              </a:buClr>
              <a:buFont typeface="Segoe UI Symbol"/>
              <a:buChar char="▪"/>
              <a:tabLst>
                <a:tab pos="1234440" algn="l"/>
              </a:tabLst>
            </a:pP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18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mpany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(c</a:t>
            </a:r>
            <a:r>
              <a:rPr dirty="0" cap="small" sz="1800" spc="-15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mpany-name,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ciľy)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Manages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(peís</a:t>
            </a:r>
            <a:r>
              <a:rPr dirty="0" cap="small" sz="18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n-name,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manageí-name)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882" y="5921600"/>
            <a:ext cx="2832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5" b="1">
                <a:solidFill>
                  <a:srgbClr val="B84742"/>
                </a:solidFill>
                <a:latin typeface="Roboto Bk"/>
                <a:cs typeface="Roboto Bk"/>
              </a:rPr>
              <a:t>III.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358" y="5309459"/>
            <a:ext cx="11421110" cy="121666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593725" marR="5080" indent="-581660">
              <a:lnSpc>
                <a:spcPts val="2160"/>
              </a:lnSpc>
              <a:spcBef>
                <a:spcPts val="370"/>
              </a:spcBef>
              <a:tabLst>
                <a:tab pos="593725" algn="l"/>
              </a:tabLst>
            </a:pPr>
            <a:r>
              <a:rPr dirty="0" sz="2000" spc="-95" b="1">
                <a:solidFill>
                  <a:srgbClr val="B84742"/>
                </a:solidFill>
                <a:latin typeface="Roboto Bk"/>
                <a:cs typeface="Roboto Bk"/>
              </a:rPr>
              <a:t>II.</a:t>
            </a:r>
            <a:r>
              <a:rPr dirty="0" sz="2000" spc="-95" b="1">
                <a:solidFill>
                  <a:srgbClr val="B84742"/>
                </a:solidFill>
                <a:latin typeface="Roboto Bk"/>
                <a:cs typeface="Roboto Bk"/>
              </a:rPr>
              <a:t>	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Fin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ľhi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daľabas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li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sam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ciľ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0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mpan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whic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y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ík.</a:t>
            </a:r>
            <a:endParaRPr sz="2000">
              <a:latin typeface="Roboto Bk"/>
              <a:cs typeface="Roboto Bk"/>
            </a:endParaRPr>
          </a:p>
          <a:p>
            <a:pPr marL="593725" marR="10160">
              <a:lnSpc>
                <a:spcPts val="2160"/>
              </a:lnSpc>
              <a:spcBef>
                <a:spcPts val="500"/>
              </a:spcBef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Fin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names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sľ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add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ess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ciľie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esidenc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HC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eaí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2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e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ľha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$10,00</a:t>
            </a:r>
            <a:r>
              <a:rPr dirty="0" sz="2000" spc="-195" b="1">
                <a:solidFill>
                  <a:srgbClr val="212121"/>
                </a:solidFill>
                <a:latin typeface="Roboto Bk"/>
                <a:cs typeface="Roboto Bk"/>
              </a:rPr>
              <a:t>0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pe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annum.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784161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10">
                <a:solidFill>
                  <a:srgbClr val="363636"/>
                </a:solidFill>
                <a:latin typeface="Arial"/>
                <a:cs typeface="Arial"/>
              </a:rPr>
              <a:t>ǫuesti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36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asf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345">
                <a:solidFill>
                  <a:srgbClr val="363636"/>
                </a:solidFill>
                <a:latin typeface="Arial"/>
                <a:cs typeface="Arial"/>
              </a:rPr>
              <a:t>d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95">
                <a:solidFill>
                  <a:srgbClr val="363636"/>
                </a:solidFill>
                <a:latin typeface="Arial"/>
                <a:cs typeface="Arial"/>
              </a:rPr>
              <a:t>Exa</a:t>
            </a:r>
            <a:r>
              <a:rPr dirty="0" sz="3400" spc="-585">
                <a:solidFill>
                  <a:srgbClr val="363636"/>
                </a:solidFill>
                <a:latin typeface="Arial"/>
                <a:cs typeface="Arial"/>
              </a:rPr>
              <a:t>m</a:t>
            </a:r>
            <a:r>
              <a:rPr dirty="0" sz="3400" spc="-9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40">
                <a:solidFill>
                  <a:srgbClr val="1C6FA9"/>
                </a:solidFill>
                <a:latin typeface="Arial"/>
                <a:cs typeface="Arial"/>
              </a:rPr>
              <a:t>[Relati</a:t>
            </a:r>
            <a:r>
              <a:rPr dirty="0" cap="small" sz="3400" spc="-415">
                <a:solidFill>
                  <a:srgbClr val="1C6FA9"/>
                </a:solidFill>
                <a:latin typeface="Arial"/>
                <a:cs typeface="Arial"/>
              </a:rPr>
              <a:t>o</a:t>
            </a:r>
            <a:r>
              <a:rPr dirty="0" sz="3400" spc="-325">
                <a:solidFill>
                  <a:srgbClr val="1C6FA9"/>
                </a:solidFill>
                <a:latin typeface="Arial"/>
                <a:cs typeface="Arial"/>
              </a:rPr>
              <a:t>na</a:t>
            </a:r>
            <a:r>
              <a:rPr dirty="0" sz="3400" spc="-150">
                <a:solidFill>
                  <a:srgbClr val="1C6FA9"/>
                </a:solidFill>
                <a:latin typeface="Arial"/>
                <a:cs typeface="Arial"/>
              </a:rPr>
              <a:t>l</a:t>
            </a:r>
            <a:r>
              <a:rPr dirty="0" sz="3400" spc="-170">
                <a:solidFill>
                  <a:srgbClr val="1C6FA9"/>
                </a:solidFill>
                <a:latin typeface="Arial"/>
                <a:cs typeface="Arial"/>
              </a:rPr>
              <a:t> </a:t>
            </a:r>
            <a:r>
              <a:rPr dirty="0" sz="3400" spc="-254">
                <a:solidFill>
                  <a:srgbClr val="1C6FA9"/>
                </a:solidFill>
                <a:latin typeface="Arial"/>
                <a:cs typeface="Arial"/>
              </a:rPr>
              <a:t>Algeb</a:t>
            </a:r>
            <a:r>
              <a:rPr dirty="0" sz="3400" spc="-175">
                <a:solidFill>
                  <a:srgbClr val="1C6FA9"/>
                </a:solidFill>
                <a:latin typeface="Arial"/>
                <a:cs typeface="Arial"/>
              </a:rPr>
              <a:t>í</a:t>
            </a:r>
            <a:r>
              <a:rPr dirty="0" sz="3400" spc="-270">
                <a:solidFill>
                  <a:srgbClr val="1C6FA9"/>
                </a:solidFill>
                <a:latin typeface="Arial"/>
                <a:cs typeface="Arial"/>
              </a:rPr>
              <a:t>a]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784161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10">
                <a:solidFill>
                  <a:srgbClr val="363636"/>
                </a:solidFill>
                <a:latin typeface="Arial"/>
                <a:cs typeface="Arial"/>
              </a:rPr>
              <a:t>ǫuesti</a:t>
            </a:r>
            <a:r>
              <a:rPr dirty="0" cap="small" sz="3400" spc="-415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40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36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asf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345">
                <a:solidFill>
                  <a:srgbClr val="363636"/>
                </a:solidFill>
                <a:latin typeface="Arial"/>
                <a:cs typeface="Arial"/>
              </a:rPr>
              <a:t>d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95">
                <a:solidFill>
                  <a:srgbClr val="363636"/>
                </a:solidFill>
                <a:latin typeface="Arial"/>
                <a:cs typeface="Arial"/>
              </a:rPr>
              <a:t>Exa</a:t>
            </a:r>
            <a:r>
              <a:rPr dirty="0" sz="3400" spc="-585">
                <a:solidFill>
                  <a:srgbClr val="363636"/>
                </a:solidFill>
                <a:latin typeface="Arial"/>
                <a:cs typeface="Arial"/>
              </a:rPr>
              <a:t>m</a:t>
            </a:r>
            <a:r>
              <a:rPr dirty="0" sz="3400" spc="-9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40">
                <a:solidFill>
                  <a:srgbClr val="1C6FA9"/>
                </a:solidFill>
                <a:latin typeface="Arial"/>
                <a:cs typeface="Arial"/>
              </a:rPr>
              <a:t>[Relati</a:t>
            </a:r>
            <a:r>
              <a:rPr dirty="0" cap="small" sz="3400" spc="-415">
                <a:solidFill>
                  <a:srgbClr val="1C6FA9"/>
                </a:solidFill>
                <a:latin typeface="Arial"/>
                <a:cs typeface="Arial"/>
              </a:rPr>
              <a:t>o</a:t>
            </a:r>
            <a:r>
              <a:rPr dirty="0" sz="3400" spc="-325">
                <a:solidFill>
                  <a:srgbClr val="1C6FA9"/>
                </a:solidFill>
                <a:latin typeface="Arial"/>
                <a:cs typeface="Arial"/>
              </a:rPr>
              <a:t>na</a:t>
            </a:r>
            <a:r>
              <a:rPr dirty="0" sz="3400" spc="-150">
                <a:solidFill>
                  <a:srgbClr val="1C6FA9"/>
                </a:solidFill>
                <a:latin typeface="Arial"/>
                <a:cs typeface="Arial"/>
              </a:rPr>
              <a:t>l</a:t>
            </a:r>
            <a:r>
              <a:rPr dirty="0" sz="3400" spc="-170">
                <a:solidFill>
                  <a:srgbClr val="1C6FA9"/>
                </a:solidFill>
                <a:latin typeface="Arial"/>
                <a:cs typeface="Arial"/>
              </a:rPr>
              <a:t> </a:t>
            </a:r>
            <a:r>
              <a:rPr dirty="0" sz="3400" spc="-254">
                <a:solidFill>
                  <a:srgbClr val="1C6FA9"/>
                </a:solidFill>
                <a:latin typeface="Arial"/>
                <a:cs typeface="Arial"/>
              </a:rPr>
              <a:t>Algeb</a:t>
            </a:r>
            <a:r>
              <a:rPr dirty="0" sz="3400" spc="-175">
                <a:solidFill>
                  <a:srgbClr val="1C6FA9"/>
                </a:solidFill>
                <a:latin typeface="Arial"/>
                <a:cs typeface="Arial"/>
              </a:rPr>
              <a:t>í</a:t>
            </a:r>
            <a:r>
              <a:rPr dirty="0" sz="3400" spc="-270">
                <a:solidFill>
                  <a:srgbClr val="1C6FA9"/>
                </a:solidFill>
                <a:latin typeface="Arial"/>
                <a:cs typeface="Arial"/>
              </a:rPr>
              <a:t>a]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60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38919" y="813773"/>
            <a:ext cx="11807190" cy="32385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534670" indent="-522605">
              <a:lnSpc>
                <a:spcPct val="100000"/>
              </a:lnSpc>
              <a:spcBef>
                <a:spcPts val="420"/>
              </a:spcBef>
              <a:buClr>
                <a:srgbClr val="B84742"/>
              </a:buClr>
              <a:buAutoNum type="arabicPeriod" startAt="8"/>
              <a:tabLst>
                <a:tab pos="534670" algn="l"/>
                <a:tab pos="535305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The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nal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daľabase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schema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given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bel</a:t>
            </a:r>
            <a:r>
              <a:rPr dirty="0" cap="small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wíiľe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íelaľi</a:t>
            </a:r>
            <a:r>
              <a:rPr dirty="0" cap="small" sz="2000" spc="-8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nal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algebía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expíessi</a:t>
            </a:r>
            <a:r>
              <a:rPr dirty="0" cap="small" sz="20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given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queíies.</a:t>
            </a:r>
            <a:endParaRPr sz="2000">
              <a:latin typeface="Roboto Bk"/>
              <a:cs typeface="Roboto Bk"/>
            </a:endParaRPr>
          </a:p>
          <a:p>
            <a:pPr lvl="1" marL="1220470" indent="-195580">
              <a:lnSpc>
                <a:spcPct val="100000"/>
              </a:lnSpc>
              <a:spcBef>
                <a:spcPts val="285"/>
              </a:spcBef>
              <a:buClr>
                <a:srgbClr val="B84742"/>
              </a:buClr>
              <a:buFont typeface="Segoe UI Symbol"/>
              <a:buChar char="▪"/>
              <a:tabLst>
                <a:tab pos="1221105" algn="l"/>
              </a:tabLst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1800" spc="-114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9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(peís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85" b="1">
                <a:solidFill>
                  <a:srgbClr val="212121"/>
                </a:solidFill>
                <a:latin typeface="Roboto Bk"/>
                <a:cs typeface="Roboto Bk"/>
              </a:rPr>
              <a:t>n-name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5" b="1">
                <a:solidFill>
                  <a:srgbClr val="212121"/>
                </a:solidFill>
                <a:latin typeface="Roboto Bk"/>
                <a:cs typeface="Roboto Bk"/>
              </a:rPr>
              <a:t>sľ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eeľ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ciľy)</a:t>
            </a:r>
            <a:endParaRPr sz="1800">
              <a:latin typeface="Roboto Bk"/>
              <a:cs typeface="Roboto Bk"/>
            </a:endParaRPr>
          </a:p>
          <a:p>
            <a:pPr lvl="1" marL="1220470" indent="-195580">
              <a:lnSpc>
                <a:spcPct val="100000"/>
              </a:lnSpc>
              <a:spcBef>
                <a:spcPts val="285"/>
              </a:spcBef>
              <a:buClr>
                <a:srgbClr val="B84742"/>
              </a:buClr>
              <a:buFont typeface="Segoe UI Symbol"/>
              <a:buChar char="▪"/>
              <a:tabLst>
                <a:tab pos="1221105" algn="l"/>
              </a:tabLst>
            </a:pP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ík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(peís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85" b="1">
                <a:solidFill>
                  <a:srgbClr val="212121"/>
                </a:solidFill>
                <a:latin typeface="Roboto Bk"/>
                <a:cs typeface="Roboto Bk"/>
              </a:rPr>
              <a:t>n-name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75" b="1">
                <a:solidFill>
                  <a:srgbClr val="212121"/>
                </a:solidFill>
                <a:latin typeface="Roboto Bk"/>
                <a:cs typeface="Roboto Bk"/>
              </a:rPr>
              <a:t>mpany-name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sala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y)</a:t>
            </a:r>
            <a:endParaRPr sz="1800">
              <a:latin typeface="Roboto Bk"/>
              <a:cs typeface="Roboto Bk"/>
            </a:endParaRPr>
          </a:p>
          <a:p>
            <a:pPr lvl="1" marL="1220470" indent="-195580">
              <a:lnSpc>
                <a:spcPct val="100000"/>
              </a:lnSpc>
              <a:spcBef>
                <a:spcPts val="284"/>
              </a:spcBef>
              <a:buClr>
                <a:srgbClr val="B84742"/>
              </a:buClr>
              <a:buFont typeface="Segoe UI Symbol"/>
              <a:buChar char="▪"/>
              <a:tabLst>
                <a:tab pos="1221105" algn="l"/>
              </a:tabLst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mpan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(c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75" b="1">
                <a:solidFill>
                  <a:srgbClr val="212121"/>
                </a:solidFill>
                <a:latin typeface="Roboto Bk"/>
                <a:cs typeface="Roboto Bk"/>
              </a:rPr>
              <a:t>mpany-name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ciľy)</a:t>
            </a:r>
            <a:endParaRPr sz="1800">
              <a:latin typeface="Roboto Bk"/>
              <a:cs typeface="Roboto Bk"/>
            </a:endParaRPr>
          </a:p>
          <a:p>
            <a:pPr lvl="1" marL="1220470" indent="-195580">
              <a:lnSpc>
                <a:spcPct val="100000"/>
              </a:lnSpc>
              <a:spcBef>
                <a:spcPts val="280"/>
              </a:spcBef>
              <a:buClr>
                <a:srgbClr val="B84742"/>
              </a:buClr>
              <a:buFont typeface="Segoe UI Symbol"/>
              <a:buChar char="▪"/>
              <a:tabLst>
                <a:tab pos="1221105" algn="l"/>
              </a:tabLst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manage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(peís</a:t>
            </a:r>
            <a:r>
              <a:rPr dirty="0" cap="small" sz="18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185" b="1">
                <a:solidFill>
                  <a:srgbClr val="212121"/>
                </a:solidFill>
                <a:latin typeface="Roboto Bk"/>
                <a:cs typeface="Roboto Bk"/>
              </a:rPr>
              <a:t>n-name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manageí-name)</a:t>
            </a:r>
            <a:endParaRPr sz="1800">
              <a:latin typeface="Roboto Bk"/>
              <a:cs typeface="Roboto Bk"/>
            </a:endParaRPr>
          </a:p>
          <a:p>
            <a:pPr marL="991869" indent="-518159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AutoNum type="romanUcPeriod"/>
              <a:tabLst>
                <a:tab pos="991869" algn="l"/>
                <a:tab pos="992505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names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yees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ík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Fiísľ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Bank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íp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íaľi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n.</a:t>
            </a:r>
            <a:endParaRPr sz="2000">
              <a:latin typeface="Roboto Bk"/>
              <a:cs typeface="Roboto Bk"/>
            </a:endParaRPr>
          </a:p>
          <a:p>
            <a:pPr marL="991869" indent="-5816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AutoNum type="romanUcPeriod"/>
              <a:tabLst>
                <a:tab pos="991869" algn="l"/>
                <a:tab pos="992505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names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ciľies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íesidence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yees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ík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Fiísľ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Bank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íp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íaľi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n.</a:t>
            </a:r>
            <a:endParaRPr sz="2000">
              <a:latin typeface="Roboto Bk"/>
              <a:cs typeface="Roboto Bk"/>
            </a:endParaRPr>
          </a:p>
          <a:p>
            <a:pPr marL="991869" marR="5080" indent="-645160">
              <a:lnSpc>
                <a:spcPts val="2160"/>
              </a:lnSpc>
              <a:spcBef>
                <a:spcPts val="530"/>
              </a:spcBef>
              <a:buClr>
                <a:srgbClr val="B84742"/>
              </a:buClr>
              <a:buAutoNum type="romanUcPeriod"/>
              <a:tabLst>
                <a:tab pos="991869" algn="l"/>
                <a:tab pos="992505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names,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sľíeeľ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addíess,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ciľies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íesidence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yees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ík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Fiísľ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Bank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íp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íaľi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n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eaín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$10,000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peí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annum.</a:t>
            </a:r>
            <a:endParaRPr sz="2000">
              <a:latin typeface="Roboto Bk"/>
              <a:cs typeface="Roboto Bk"/>
            </a:endParaRPr>
          </a:p>
          <a:p>
            <a:pPr marL="991869" indent="-632460">
              <a:lnSpc>
                <a:spcPct val="100000"/>
              </a:lnSpc>
              <a:spcBef>
                <a:spcPts val="229"/>
              </a:spcBef>
              <a:buClr>
                <a:srgbClr val="B84742"/>
              </a:buClr>
              <a:buAutoNum type="romanUcPeriod"/>
              <a:tabLst>
                <a:tab pos="991869" algn="l"/>
                <a:tab pos="992505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Find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names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cap="small" sz="2000" spc="-10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empl</a:t>
            </a:r>
            <a:r>
              <a:rPr dirty="0" cap="small" sz="2000" spc="-14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yees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ľhis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daľabase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wh</a:t>
            </a:r>
            <a:r>
              <a:rPr dirty="0" cap="small" sz="20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cap="small" sz="2000" spc="-12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cap="small" sz="2000" spc="-7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cap="small" sz="2000" spc="-10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ík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cap="small" sz="2000" spc="-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Fiísľ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Bank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íp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íaľi</a:t>
            </a:r>
            <a:r>
              <a:rPr dirty="0" cap="small" sz="2000" spc="-8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n.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782" y="1818550"/>
            <a:ext cx="3605529" cy="3073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Thank  </a:t>
            </a:r>
            <a:r>
              <a:rPr dirty="0" spc="-320"/>
              <a:t>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23571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Alteínat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620">
                <a:solidFill>
                  <a:srgbClr val="363636"/>
                </a:solidFill>
                <a:latin typeface="Arial"/>
                <a:cs typeface="Arial"/>
              </a:rPr>
              <a:t>K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380">
                <a:solidFill>
                  <a:srgbClr val="363636"/>
                </a:solidFill>
                <a:latin typeface="Arial"/>
                <a:cs typeface="Arial"/>
              </a:rPr>
              <a:t>y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847391"/>
            <a:ext cx="1178433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-605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alľeínaľe</a:t>
            </a:r>
            <a:r>
              <a:rPr dirty="0" sz="24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4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candidate</a:t>
            </a:r>
            <a:r>
              <a:rPr dirty="0" sz="2400" spc="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that</a:t>
            </a:r>
            <a:r>
              <a:rPr dirty="0" sz="2400" spc="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not</a:t>
            </a:r>
            <a:r>
              <a:rPr dirty="0" sz="2400" spc="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chosen</a:t>
            </a:r>
            <a:r>
              <a:rPr dirty="0" sz="2400" spc="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80" b="1">
                <a:solidFill>
                  <a:srgbClr val="B84742"/>
                </a:solidFill>
                <a:latin typeface="Arial"/>
                <a:cs typeface="Arial"/>
              </a:rPr>
              <a:t>by</a:t>
            </a:r>
            <a:r>
              <a:rPr dirty="0" sz="2400" spc="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database</a:t>
            </a:r>
            <a:r>
              <a:rPr dirty="0" sz="2400" spc="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designeí</a:t>
            </a:r>
            <a:r>
              <a:rPr dirty="0" sz="2400" spc="1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ľo</a:t>
            </a:r>
            <a:r>
              <a:rPr dirty="0" sz="2400" spc="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idenľify</a:t>
            </a:r>
            <a:r>
              <a:rPr dirty="0" sz="2400" spc="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ľuples </a:t>
            </a:r>
            <a:r>
              <a:rPr dirty="0" sz="2400" spc="-5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uniquely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íelaľion.</a:t>
            </a:r>
            <a:endParaRPr sz="2400">
              <a:latin typeface="Roboto Bk"/>
              <a:cs typeface="Roboto B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59056" y="4330022"/>
          <a:ext cx="5836285" cy="2066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135"/>
                <a:gridCol w="845185"/>
                <a:gridCol w="878205"/>
                <a:gridCol w="638810"/>
                <a:gridCol w="551179"/>
                <a:gridCol w="857885"/>
                <a:gridCol w="463550"/>
              </a:tblGrid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5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EníollNo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7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RollNo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2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190540107001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8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180540107002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7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190540106001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6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Mayuí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180540106002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5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9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0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517024" y="3227720"/>
            <a:ext cx="1746885" cy="1085215"/>
            <a:chOff x="2517024" y="3227720"/>
            <a:chExt cx="1746885" cy="1085215"/>
          </a:xfrm>
        </p:grpSpPr>
        <p:sp>
          <p:nvSpPr>
            <p:cNvPr id="7" name="object 7"/>
            <p:cNvSpPr/>
            <p:nvPr/>
          </p:nvSpPr>
          <p:spPr>
            <a:xfrm>
              <a:off x="2521786" y="3232482"/>
              <a:ext cx="1737360" cy="1075690"/>
            </a:xfrm>
            <a:custGeom>
              <a:avLst/>
              <a:gdLst/>
              <a:ahLst/>
              <a:cxnLst/>
              <a:rect l="l" t="t" r="r" b="b"/>
              <a:pathLst>
                <a:path w="1737360" h="1075689">
                  <a:moveTo>
                    <a:pt x="1615439" y="731519"/>
                  </a:move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121919"/>
                  </a:ln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1615439" y="0"/>
                  </a:lnTo>
                  <a:lnTo>
                    <a:pt x="1662096" y="9280"/>
                  </a:lnTo>
                  <a:lnTo>
                    <a:pt x="1701650" y="35709"/>
                  </a:lnTo>
                  <a:lnTo>
                    <a:pt x="1728079" y="75263"/>
                  </a:lnTo>
                  <a:lnTo>
                    <a:pt x="1737359" y="121919"/>
                  </a:lnTo>
                  <a:lnTo>
                    <a:pt x="1737359" y="609599"/>
                  </a:lnTo>
                  <a:lnTo>
                    <a:pt x="1727778" y="657056"/>
                  </a:lnTo>
                  <a:lnTo>
                    <a:pt x="1701650" y="695810"/>
                  </a:lnTo>
                  <a:lnTo>
                    <a:pt x="1662896" y="721938"/>
                  </a:lnTo>
                  <a:lnTo>
                    <a:pt x="1615439" y="731519"/>
                  </a:lnTo>
                  <a:close/>
                </a:path>
                <a:path w="1737360" h="1075689">
                  <a:moveTo>
                    <a:pt x="497788" y="1075114"/>
                  </a:moveTo>
                  <a:lnTo>
                    <a:pt x="289559" y="731519"/>
                  </a:lnTo>
                  <a:lnTo>
                    <a:pt x="723899" y="731519"/>
                  </a:lnTo>
                  <a:lnTo>
                    <a:pt x="497788" y="107511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21786" y="3232482"/>
              <a:ext cx="1737360" cy="1075690"/>
            </a:xfrm>
            <a:custGeom>
              <a:avLst/>
              <a:gdLst/>
              <a:ahLst/>
              <a:cxnLst/>
              <a:rect l="l" t="t" r="r" b="b"/>
              <a:pathLst>
                <a:path w="1737360" h="1075689">
                  <a:moveTo>
                    <a:pt x="0" y="121919"/>
                  </a:move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289559" y="0"/>
                  </a:lnTo>
                  <a:lnTo>
                    <a:pt x="723899" y="0"/>
                  </a:lnTo>
                  <a:lnTo>
                    <a:pt x="1615439" y="0"/>
                  </a:lnTo>
                  <a:lnTo>
                    <a:pt x="1639336" y="2364"/>
                  </a:lnTo>
                  <a:lnTo>
                    <a:pt x="1683081" y="20483"/>
                  </a:lnTo>
                  <a:lnTo>
                    <a:pt x="1716876" y="54278"/>
                  </a:lnTo>
                  <a:lnTo>
                    <a:pt x="1734995" y="98023"/>
                  </a:lnTo>
                  <a:lnTo>
                    <a:pt x="1737359" y="121919"/>
                  </a:lnTo>
                  <a:lnTo>
                    <a:pt x="1737359" y="426719"/>
                  </a:lnTo>
                  <a:lnTo>
                    <a:pt x="1737359" y="609599"/>
                  </a:lnTo>
                  <a:lnTo>
                    <a:pt x="1727778" y="657056"/>
                  </a:lnTo>
                  <a:lnTo>
                    <a:pt x="1701650" y="695810"/>
                  </a:lnTo>
                  <a:lnTo>
                    <a:pt x="1662896" y="721938"/>
                  </a:lnTo>
                  <a:lnTo>
                    <a:pt x="1615439" y="731519"/>
                  </a:lnTo>
                  <a:lnTo>
                    <a:pt x="723899" y="731519"/>
                  </a:lnTo>
                  <a:lnTo>
                    <a:pt x="497788" y="1075114"/>
                  </a:lnTo>
                  <a:lnTo>
                    <a:pt x="289559" y="731519"/>
                  </a:ln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426719"/>
                  </a:lnTo>
                  <a:lnTo>
                    <a:pt x="0" y="121919"/>
                  </a:lnTo>
                  <a:close/>
                </a:path>
              </a:pathLst>
            </a:custGeom>
            <a:ln w="9524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2674185" y="4315952"/>
            <a:ext cx="3948429" cy="2071370"/>
          </a:xfrm>
          <a:custGeom>
            <a:avLst/>
            <a:gdLst/>
            <a:ahLst/>
            <a:cxnLst/>
            <a:rect l="l" t="t" r="r" b="b"/>
            <a:pathLst>
              <a:path w="3948429" h="2071370">
                <a:moveTo>
                  <a:pt x="0" y="71545"/>
                </a:moveTo>
                <a:lnTo>
                  <a:pt x="5622" y="43696"/>
                </a:lnTo>
                <a:lnTo>
                  <a:pt x="20955" y="20955"/>
                </a:lnTo>
                <a:lnTo>
                  <a:pt x="43696" y="5622"/>
                </a:lnTo>
                <a:lnTo>
                  <a:pt x="71544" y="0"/>
                </a:lnTo>
                <a:lnTo>
                  <a:pt x="1513415" y="0"/>
                </a:lnTo>
                <a:lnTo>
                  <a:pt x="1553109" y="12020"/>
                </a:lnTo>
                <a:lnTo>
                  <a:pt x="1579514" y="44165"/>
                </a:lnTo>
                <a:lnTo>
                  <a:pt x="1584960" y="71545"/>
                </a:lnTo>
                <a:lnTo>
                  <a:pt x="1584960" y="1988436"/>
                </a:lnTo>
                <a:lnTo>
                  <a:pt x="1579338" y="2016285"/>
                </a:lnTo>
                <a:lnTo>
                  <a:pt x="1564005" y="2039027"/>
                </a:lnTo>
                <a:lnTo>
                  <a:pt x="1541264" y="2054359"/>
                </a:lnTo>
                <a:lnTo>
                  <a:pt x="1513415" y="2059981"/>
                </a:lnTo>
                <a:lnTo>
                  <a:pt x="71544" y="2059981"/>
                </a:lnTo>
                <a:lnTo>
                  <a:pt x="43696" y="2054359"/>
                </a:lnTo>
                <a:lnTo>
                  <a:pt x="20955" y="2039027"/>
                </a:lnTo>
                <a:lnTo>
                  <a:pt x="5622" y="2016285"/>
                </a:lnTo>
                <a:lnTo>
                  <a:pt x="0" y="1988436"/>
                </a:lnTo>
                <a:lnTo>
                  <a:pt x="0" y="71545"/>
                </a:lnTo>
                <a:close/>
              </a:path>
              <a:path w="3948429" h="2071370">
                <a:moveTo>
                  <a:pt x="1584960" y="98034"/>
                </a:moveTo>
                <a:lnTo>
                  <a:pt x="1592290" y="61730"/>
                </a:lnTo>
                <a:lnTo>
                  <a:pt x="1612279" y="32083"/>
                </a:lnTo>
                <a:lnTo>
                  <a:pt x="1641925" y="12094"/>
                </a:lnTo>
                <a:lnTo>
                  <a:pt x="1678230" y="4765"/>
                </a:lnTo>
                <a:lnTo>
                  <a:pt x="3855018" y="4765"/>
                </a:lnTo>
                <a:lnTo>
                  <a:pt x="3906764" y="20435"/>
                </a:lnTo>
                <a:lnTo>
                  <a:pt x="3941187" y="62341"/>
                </a:lnTo>
                <a:lnTo>
                  <a:pt x="3948287" y="98034"/>
                </a:lnTo>
                <a:lnTo>
                  <a:pt x="3948287" y="1977724"/>
                </a:lnTo>
                <a:lnTo>
                  <a:pt x="3940958" y="2014029"/>
                </a:lnTo>
                <a:lnTo>
                  <a:pt x="3920969" y="2043676"/>
                </a:lnTo>
                <a:lnTo>
                  <a:pt x="3891323" y="2063664"/>
                </a:lnTo>
                <a:lnTo>
                  <a:pt x="3855018" y="2070993"/>
                </a:lnTo>
                <a:lnTo>
                  <a:pt x="1678230" y="2070993"/>
                </a:lnTo>
                <a:lnTo>
                  <a:pt x="1641925" y="2063664"/>
                </a:lnTo>
                <a:lnTo>
                  <a:pt x="1612279" y="2043676"/>
                </a:lnTo>
                <a:lnTo>
                  <a:pt x="1592290" y="2014029"/>
                </a:lnTo>
                <a:lnTo>
                  <a:pt x="1584960" y="1977724"/>
                </a:lnTo>
                <a:lnTo>
                  <a:pt x="1584960" y="98034"/>
                </a:lnTo>
                <a:close/>
              </a:path>
            </a:pathLst>
          </a:custGeom>
          <a:ln w="380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62184" y="3270582"/>
            <a:ext cx="14528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1625" marR="5080" indent="-289560">
              <a:lnSpc>
                <a:spcPct val="100000"/>
              </a:lnSpc>
              <a:spcBef>
                <a:spcPts val="100"/>
              </a:spcBef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Candidaľ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0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y 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EníollNo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26567" y="3227720"/>
            <a:ext cx="2569845" cy="1100455"/>
            <a:chOff x="4526567" y="3227720"/>
            <a:chExt cx="2569845" cy="1100455"/>
          </a:xfrm>
        </p:grpSpPr>
        <p:sp>
          <p:nvSpPr>
            <p:cNvPr id="12" name="object 12"/>
            <p:cNvSpPr/>
            <p:nvPr/>
          </p:nvSpPr>
          <p:spPr>
            <a:xfrm>
              <a:off x="4531329" y="3232482"/>
              <a:ext cx="2560320" cy="1090930"/>
            </a:xfrm>
            <a:custGeom>
              <a:avLst/>
              <a:gdLst/>
              <a:ahLst/>
              <a:cxnLst/>
              <a:rect l="l" t="t" r="r" b="b"/>
              <a:pathLst>
                <a:path w="2560320" h="1090929">
                  <a:moveTo>
                    <a:pt x="2438399" y="731519"/>
                  </a:move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121919"/>
                  </a:ln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2438399" y="0"/>
                  </a:lnTo>
                  <a:lnTo>
                    <a:pt x="2485056" y="9280"/>
                  </a:lnTo>
                  <a:lnTo>
                    <a:pt x="2524610" y="35709"/>
                  </a:lnTo>
                  <a:lnTo>
                    <a:pt x="2551039" y="75263"/>
                  </a:lnTo>
                  <a:lnTo>
                    <a:pt x="2560319" y="121919"/>
                  </a:lnTo>
                  <a:lnTo>
                    <a:pt x="2560319" y="609599"/>
                  </a:lnTo>
                  <a:lnTo>
                    <a:pt x="2550738" y="657056"/>
                  </a:lnTo>
                  <a:lnTo>
                    <a:pt x="2524610" y="695810"/>
                  </a:lnTo>
                  <a:lnTo>
                    <a:pt x="2485856" y="721938"/>
                  </a:lnTo>
                  <a:lnTo>
                    <a:pt x="2438399" y="731519"/>
                  </a:lnTo>
                  <a:close/>
                </a:path>
                <a:path w="2560320" h="1090929">
                  <a:moveTo>
                    <a:pt x="736527" y="1090623"/>
                  </a:moveTo>
                  <a:lnTo>
                    <a:pt x="426719" y="731519"/>
                  </a:lnTo>
                  <a:lnTo>
                    <a:pt x="1066799" y="731519"/>
                  </a:lnTo>
                  <a:lnTo>
                    <a:pt x="736527" y="109062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31330" y="3232482"/>
              <a:ext cx="2560320" cy="1090930"/>
            </a:xfrm>
            <a:custGeom>
              <a:avLst/>
              <a:gdLst/>
              <a:ahLst/>
              <a:cxnLst/>
              <a:rect l="l" t="t" r="r" b="b"/>
              <a:pathLst>
                <a:path w="2560320" h="1090929">
                  <a:moveTo>
                    <a:pt x="0" y="121919"/>
                  </a:move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426719" y="0"/>
                  </a:lnTo>
                  <a:lnTo>
                    <a:pt x="1066799" y="0"/>
                  </a:lnTo>
                  <a:lnTo>
                    <a:pt x="2438399" y="0"/>
                  </a:lnTo>
                  <a:lnTo>
                    <a:pt x="2462296" y="2364"/>
                  </a:lnTo>
                  <a:lnTo>
                    <a:pt x="2506041" y="20483"/>
                  </a:lnTo>
                  <a:lnTo>
                    <a:pt x="2539836" y="54278"/>
                  </a:lnTo>
                  <a:lnTo>
                    <a:pt x="2557955" y="98023"/>
                  </a:lnTo>
                  <a:lnTo>
                    <a:pt x="2560319" y="121919"/>
                  </a:lnTo>
                  <a:lnTo>
                    <a:pt x="2560319" y="426719"/>
                  </a:lnTo>
                  <a:lnTo>
                    <a:pt x="2560319" y="609599"/>
                  </a:lnTo>
                  <a:lnTo>
                    <a:pt x="2550738" y="657056"/>
                  </a:lnTo>
                  <a:lnTo>
                    <a:pt x="2524610" y="695810"/>
                  </a:lnTo>
                  <a:lnTo>
                    <a:pt x="2485856" y="721938"/>
                  </a:lnTo>
                  <a:lnTo>
                    <a:pt x="2438399" y="731519"/>
                  </a:lnTo>
                  <a:lnTo>
                    <a:pt x="1066799" y="731519"/>
                  </a:lnTo>
                  <a:lnTo>
                    <a:pt x="736527" y="1090623"/>
                  </a:lnTo>
                  <a:lnTo>
                    <a:pt x="426719" y="731519"/>
                  </a:ln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426719"/>
                  </a:lnTo>
                  <a:lnTo>
                    <a:pt x="0" y="121919"/>
                  </a:lnTo>
                  <a:close/>
                </a:path>
              </a:pathLst>
            </a:custGeom>
            <a:ln w="9524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709795" y="3270582"/>
            <a:ext cx="21996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3380">
              <a:lnSpc>
                <a:spcPct val="100000"/>
              </a:lnSpc>
              <a:spcBef>
                <a:spcPts val="100"/>
              </a:spcBef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Candidaľ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0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y 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(RollNo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anch,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Sem)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58573" y="2373156"/>
            <a:ext cx="3126105" cy="1142365"/>
            <a:chOff x="858573" y="2373156"/>
            <a:chExt cx="3126105" cy="114236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6467" y="2373156"/>
              <a:ext cx="1188000" cy="78320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63335" y="2688362"/>
              <a:ext cx="1670685" cy="822325"/>
            </a:xfrm>
            <a:custGeom>
              <a:avLst/>
              <a:gdLst/>
              <a:ahLst/>
              <a:cxnLst/>
              <a:rect l="l" t="t" r="r" b="b"/>
              <a:pathLst>
                <a:path w="1670685" h="822325">
                  <a:moveTo>
                    <a:pt x="1433999" y="467999"/>
                  </a:moveTo>
                  <a:lnTo>
                    <a:pt x="77999" y="467999"/>
                  </a:lnTo>
                  <a:lnTo>
                    <a:pt x="47638" y="461870"/>
                  </a:lnTo>
                  <a:lnTo>
                    <a:pt x="22845" y="445154"/>
                  </a:lnTo>
                  <a:lnTo>
                    <a:pt x="6129" y="420361"/>
                  </a:lnTo>
                  <a:lnTo>
                    <a:pt x="0" y="389999"/>
                  </a:lnTo>
                  <a:lnTo>
                    <a:pt x="0" y="77999"/>
                  </a:lnTo>
                  <a:lnTo>
                    <a:pt x="6129" y="47638"/>
                  </a:lnTo>
                  <a:lnTo>
                    <a:pt x="22845" y="22845"/>
                  </a:lnTo>
                  <a:lnTo>
                    <a:pt x="47638" y="6129"/>
                  </a:lnTo>
                  <a:lnTo>
                    <a:pt x="77999" y="0"/>
                  </a:lnTo>
                  <a:lnTo>
                    <a:pt x="1433999" y="0"/>
                  </a:lnTo>
                  <a:lnTo>
                    <a:pt x="1477274" y="13104"/>
                  </a:lnTo>
                  <a:lnTo>
                    <a:pt x="1506062" y="48150"/>
                  </a:lnTo>
                  <a:lnTo>
                    <a:pt x="1511999" y="77999"/>
                  </a:lnTo>
                  <a:lnTo>
                    <a:pt x="1511999" y="389999"/>
                  </a:lnTo>
                  <a:lnTo>
                    <a:pt x="1505870" y="420361"/>
                  </a:lnTo>
                  <a:lnTo>
                    <a:pt x="1489154" y="445154"/>
                  </a:lnTo>
                  <a:lnTo>
                    <a:pt x="1464361" y="461870"/>
                  </a:lnTo>
                  <a:lnTo>
                    <a:pt x="1433999" y="467999"/>
                  </a:lnTo>
                  <a:close/>
                </a:path>
                <a:path w="1670685" h="822325">
                  <a:moveTo>
                    <a:pt x="1670351" y="822289"/>
                  </a:moveTo>
                  <a:lnTo>
                    <a:pt x="881999" y="467999"/>
                  </a:lnTo>
                  <a:lnTo>
                    <a:pt x="1259999" y="467999"/>
                  </a:lnTo>
                  <a:lnTo>
                    <a:pt x="1670351" y="82228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63335" y="2688362"/>
              <a:ext cx="1670685" cy="822325"/>
            </a:xfrm>
            <a:custGeom>
              <a:avLst/>
              <a:gdLst/>
              <a:ahLst/>
              <a:cxnLst/>
              <a:rect l="l" t="t" r="r" b="b"/>
              <a:pathLst>
                <a:path w="1670685" h="822325">
                  <a:moveTo>
                    <a:pt x="0" y="77999"/>
                  </a:moveTo>
                  <a:lnTo>
                    <a:pt x="6129" y="47638"/>
                  </a:lnTo>
                  <a:lnTo>
                    <a:pt x="22845" y="22845"/>
                  </a:lnTo>
                  <a:lnTo>
                    <a:pt x="47638" y="6129"/>
                  </a:lnTo>
                  <a:lnTo>
                    <a:pt x="77999" y="0"/>
                  </a:lnTo>
                  <a:lnTo>
                    <a:pt x="881999" y="0"/>
                  </a:lnTo>
                  <a:lnTo>
                    <a:pt x="1259999" y="0"/>
                  </a:lnTo>
                  <a:lnTo>
                    <a:pt x="1433999" y="0"/>
                  </a:lnTo>
                  <a:lnTo>
                    <a:pt x="1449288" y="1512"/>
                  </a:lnTo>
                  <a:lnTo>
                    <a:pt x="1489154" y="22845"/>
                  </a:lnTo>
                  <a:lnTo>
                    <a:pt x="1510487" y="62711"/>
                  </a:lnTo>
                  <a:lnTo>
                    <a:pt x="1511999" y="77999"/>
                  </a:lnTo>
                  <a:lnTo>
                    <a:pt x="1511999" y="272999"/>
                  </a:lnTo>
                  <a:lnTo>
                    <a:pt x="1511999" y="389999"/>
                  </a:lnTo>
                  <a:lnTo>
                    <a:pt x="1505870" y="420361"/>
                  </a:lnTo>
                  <a:lnTo>
                    <a:pt x="1489154" y="445154"/>
                  </a:lnTo>
                  <a:lnTo>
                    <a:pt x="1464361" y="461870"/>
                  </a:lnTo>
                  <a:lnTo>
                    <a:pt x="1433999" y="467999"/>
                  </a:lnTo>
                  <a:lnTo>
                    <a:pt x="1259999" y="467999"/>
                  </a:lnTo>
                  <a:lnTo>
                    <a:pt x="1670351" y="822289"/>
                  </a:lnTo>
                  <a:lnTo>
                    <a:pt x="881999" y="467999"/>
                  </a:lnTo>
                  <a:lnTo>
                    <a:pt x="77999" y="467999"/>
                  </a:lnTo>
                  <a:lnTo>
                    <a:pt x="47638" y="461870"/>
                  </a:lnTo>
                  <a:lnTo>
                    <a:pt x="22845" y="445154"/>
                  </a:lnTo>
                  <a:lnTo>
                    <a:pt x="6129" y="420361"/>
                  </a:lnTo>
                  <a:lnTo>
                    <a:pt x="0" y="389999"/>
                  </a:lnTo>
                  <a:lnTo>
                    <a:pt x="0" y="272999"/>
                  </a:lnTo>
                  <a:lnTo>
                    <a:pt x="0" y="77999"/>
                  </a:lnTo>
                  <a:close/>
                </a:path>
              </a:pathLst>
            </a:custGeom>
            <a:ln w="9524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92464" y="2747102"/>
            <a:ext cx="12534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Píima</a:t>
            </a:r>
            <a:r>
              <a:rPr dirty="0" sz="2000" spc="-35" b="1">
                <a:solidFill>
                  <a:srgbClr val="212121"/>
                </a:solidFill>
                <a:latin typeface="Arial"/>
                <a:cs typeface="Arial"/>
              </a:rPr>
              <a:t>í</a:t>
            </a:r>
            <a:r>
              <a:rPr dirty="0" sz="2000" spc="-225" b="1">
                <a:solidFill>
                  <a:srgbClr val="212121"/>
                </a:solidFill>
                <a:latin typeface="Arial"/>
                <a:cs typeface="Arial"/>
              </a:rPr>
              <a:t>y</a:t>
            </a: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365" b="1">
                <a:solidFill>
                  <a:srgbClr val="212121"/>
                </a:solidFill>
                <a:latin typeface="Arial"/>
                <a:cs typeface="Arial"/>
              </a:rPr>
              <a:t>K</a:t>
            </a:r>
            <a:r>
              <a:rPr dirty="0" sz="2000" spc="-175" b="1">
                <a:solidFill>
                  <a:srgbClr val="212121"/>
                </a:solidFill>
                <a:latin typeface="Arial"/>
                <a:cs typeface="Arial"/>
              </a:rPr>
              <a:t>e</a:t>
            </a:r>
            <a:r>
              <a:rPr dirty="0" sz="2000" spc="-225" b="1">
                <a:solidFill>
                  <a:srgbClr val="212121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053062" y="2683599"/>
            <a:ext cx="1960880" cy="791845"/>
            <a:chOff x="7053062" y="2683599"/>
            <a:chExt cx="1960880" cy="791845"/>
          </a:xfrm>
        </p:grpSpPr>
        <p:sp>
          <p:nvSpPr>
            <p:cNvPr id="21" name="object 21"/>
            <p:cNvSpPr/>
            <p:nvPr/>
          </p:nvSpPr>
          <p:spPr>
            <a:xfrm>
              <a:off x="7057824" y="2688362"/>
              <a:ext cx="1951355" cy="782320"/>
            </a:xfrm>
            <a:custGeom>
              <a:avLst/>
              <a:gdLst/>
              <a:ahLst/>
              <a:cxnLst/>
              <a:rect l="l" t="t" r="r" b="b"/>
              <a:pathLst>
                <a:path w="1951354" h="782320">
                  <a:moveTo>
                    <a:pt x="1872842" y="467999"/>
                  </a:moveTo>
                  <a:lnTo>
                    <a:pt x="382922" y="467999"/>
                  </a:lnTo>
                  <a:lnTo>
                    <a:pt x="352561" y="461870"/>
                  </a:lnTo>
                  <a:lnTo>
                    <a:pt x="327768" y="445154"/>
                  </a:lnTo>
                  <a:lnTo>
                    <a:pt x="311052" y="420361"/>
                  </a:lnTo>
                  <a:lnTo>
                    <a:pt x="304922" y="389999"/>
                  </a:lnTo>
                  <a:lnTo>
                    <a:pt x="304922" y="77999"/>
                  </a:lnTo>
                  <a:lnTo>
                    <a:pt x="311052" y="47638"/>
                  </a:lnTo>
                  <a:lnTo>
                    <a:pt x="327768" y="22845"/>
                  </a:lnTo>
                  <a:lnTo>
                    <a:pt x="352561" y="6129"/>
                  </a:lnTo>
                  <a:lnTo>
                    <a:pt x="382922" y="0"/>
                  </a:lnTo>
                  <a:lnTo>
                    <a:pt x="1872842" y="0"/>
                  </a:lnTo>
                  <a:lnTo>
                    <a:pt x="1916117" y="13104"/>
                  </a:lnTo>
                  <a:lnTo>
                    <a:pt x="1944905" y="48150"/>
                  </a:lnTo>
                  <a:lnTo>
                    <a:pt x="1950842" y="77999"/>
                  </a:lnTo>
                  <a:lnTo>
                    <a:pt x="1950842" y="389999"/>
                  </a:lnTo>
                  <a:lnTo>
                    <a:pt x="1944713" y="420361"/>
                  </a:lnTo>
                  <a:lnTo>
                    <a:pt x="1927997" y="445154"/>
                  </a:lnTo>
                  <a:lnTo>
                    <a:pt x="1903204" y="461870"/>
                  </a:lnTo>
                  <a:lnTo>
                    <a:pt x="1872842" y="467999"/>
                  </a:lnTo>
                  <a:close/>
                </a:path>
                <a:path w="1951354" h="782320">
                  <a:moveTo>
                    <a:pt x="0" y="781948"/>
                  </a:moveTo>
                  <a:lnTo>
                    <a:pt x="579242" y="467999"/>
                  </a:lnTo>
                  <a:lnTo>
                    <a:pt x="990722" y="467999"/>
                  </a:lnTo>
                  <a:lnTo>
                    <a:pt x="0" y="781948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057825" y="2688362"/>
              <a:ext cx="1951355" cy="782320"/>
            </a:xfrm>
            <a:custGeom>
              <a:avLst/>
              <a:gdLst/>
              <a:ahLst/>
              <a:cxnLst/>
              <a:rect l="l" t="t" r="r" b="b"/>
              <a:pathLst>
                <a:path w="1951354" h="782320">
                  <a:moveTo>
                    <a:pt x="304922" y="77999"/>
                  </a:moveTo>
                  <a:lnTo>
                    <a:pt x="311052" y="47638"/>
                  </a:lnTo>
                  <a:lnTo>
                    <a:pt x="327768" y="22845"/>
                  </a:lnTo>
                  <a:lnTo>
                    <a:pt x="352561" y="6129"/>
                  </a:lnTo>
                  <a:lnTo>
                    <a:pt x="382922" y="0"/>
                  </a:lnTo>
                  <a:lnTo>
                    <a:pt x="579242" y="0"/>
                  </a:lnTo>
                  <a:lnTo>
                    <a:pt x="990722" y="0"/>
                  </a:lnTo>
                  <a:lnTo>
                    <a:pt x="1872842" y="0"/>
                  </a:lnTo>
                  <a:lnTo>
                    <a:pt x="1888131" y="1512"/>
                  </a:lnTo>
                  <a:lnTo>
                    <a:pt x="1927997" y="22845"/>
                  </a:lnTo>
                  <a:lnTo>
                    <a:pt x="1949330" y="62711"/>
                  </a:lnTo>
                  <a:lnTo>
                    <a:pt x="1950842" y="77999"/>
                  </a:lnTo>
                  <a:lnTo>
                    <a:pt x="1950842" y="272999"/>
                  </a:lnTo>
                  <a:lnTo>
                    <a:pt x="1950842" y="389999"/>
                  </a:lnTo>
                  <a:lnTo>
                    <a:pt x="1944713" y="420361"/>
                  </a:lnTo>
                  <a:lnTo>
                    <a:pt x="1927997" y="445154"/>
                  </a:lnTo>
                  <a:lnTo>
                    <a:pt x="1903204" y="461870"/>
                  </a:lnTo>
                  <a:lnTo>
                    <a:pt x="1872842" y="467999"/>
                  </a:lnTo>
                  <a:lnTo>
                    <a:pt x="990722" y="467999"/>
                  </a:lnTo>
                  <a:lnTo>
                    <a:pt x="0" y="781948"/>
                  </a:lnTo>
                  <a:lnTo>
                    <a:pt x="579242" y="467999"/>
                  </a:lnTo>
                  <a:lnTo>
                    <a:pt x="382922" y="467999"/>
                  </a:lnTo>
                  <a:lnTo>
                    <a:pt x="352561" y="461870"/>
                  </a:lnTo>
                  <a:lnTo>
                    <a:pt x="327768" y="445154"/>
                  </a:lnTo>
                  <a:lnTo>
                    <a:pt x="311052" y="420361"/>
                  </a:lnTo>
                  <a:lnTo>
                    <a:pt x="304922" y="389999"/>
                  </a:lnTo>
                  <a:lnTo>
                    <a:pt x="304922" y="272999"/>
                  </a:lnTo>
                  <a:lnTo>
                    <a:pt x="304922" y="77999"/>
                  </a:lnTo>
                  <a:close/>
                </a:path>
              </a:pathLst>
            </a:custGeom>
            <a:ln w="9524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487179" y="2747102"/>
            <a:ext cx="13970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0" b="1">
                <a:solidFill>
                  <a:srgbClr val="212121"/>
                </a:solidFill>
                <a:latin typeface="Arial"/>
                <a:cs typeface="Arial"/>
              </a:rPr>
              <a:t>Alteínat</a:t>
            </a:r>
            <a:r>
              <a:rPr dirty="0" sz="2000" spc="-135" b="1">
                <a:solidFill>
                  <a:srgbClr val="212121"/>
                </a:solidFill>
                <a:latin typeface="Arial"/>
                <a:cs typeface="Arial"/>
              </a:rPr>
              <a:t>e</a:t>
            </a:r>
            <a:r>
              <a:rPr dirty="0" sz="2000" spc="-10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00" spc="-365" b="1">
                <a:solidFill>
                  <a:srgbClr val="212121"/>
                </a:solidFill>
                <a:latin typeface="Arial"/>
                <a:cs typeface="Arial"/>
              </a:rPr>
              <a:t>K</a:t>
            </a:r>
            <a:r>
              <a:rPr dirty="0" sz="2000" spc="-175" b="1">
                <a:solidFill>
                  <a:srgbClr val="212121"/>
                </a:solidFill>
                <a:latin typeface="Arial"/>
                <a:cs typeface="Arial"/>
              </a:rPr>
              <a:t>e</a:t>
            </a:r>
            <a:r>
              <a:rPr dirty="0" sz="2000" spc="-225" b="1">
                <a:solidFill>
                  <a:srgbClr val="212121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1152956" y="6632340"/>
            <a:ext cx="1536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307848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Píima</a:t>
            </a:r>
            <a:r>
              <a:rPr dirty="0" sz="3400" spc="-6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380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620">
                <a:solidFill>
                  <a:srgbClr val="363636"/>
                </a:solidFill>
                <a:latin typeface="Arial"/>
                <a:cs typeface="Arial"/>
              </a:rPr>
              <a:t>K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380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90">
                <a:solidFill>
                  <a:srgbClr val="363636"/>
                </a:solidFill>
                <a:latin typeface="Arial"/>
                <a:cs typeface="Arial"/>
              </a:rPr>
              <a:t>íules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52956" y="6632340"/>
            <a:ext cx="1536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756967"/>
            <a:ext cx="7960359" cy="1850389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píima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54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50" b="1">
                <a:solidFill>
                  <a:srgbClr val="B84742"/>
                </a:solidFill>
                <a:latin typeface="Arial"/>
                <a:cs typeface="Arial"/>
              </a:rPr>
              <a:t>m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27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280" b="1">
                <a:solidFill>
                  <a:srgbClr val="B84742"/>
                </a:solidFill>
                <a:latin typeface="Arial"/>
                <a:cs typeface="Arial"/>
              </a:rPr>
              <a:t>v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on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5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mo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The</a:t>
            </a:r>
            <a:r>
              <a:rPr dirty="0" sz="2400" spc="-8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onl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on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píima</a:t>
            </a:r>
            <a:r>
              <a:rPr dirty="0" sz="2400" spc="-5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27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27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spc="-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elaľio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(ľable).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píima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54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80" b="1">
                <a:solidFill>
                  <a:srgbClr val="B84742"/>
                </a:solidFill>
                <a:latin typeface="Arial"/>
                <a:cs typeface="Arial"/>
              </a:rPr>
              <a:t>v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alu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canno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30" b="1">
                <a:solidFill>
                  <a:srgbClr val="B84742"/>
                </a:solidFill>
                <a:latin typeface="Arial"/>
                <a:cs typeface="Arial"/>
              </a:rPr>
              <a:t>NUL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Geneíally,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value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píimaíy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does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not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change</a:t>
            </a:r>
            <a:r>
              <a:rPr dirty="0" sz="2400" spc="-22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50" y="49877"/>
            <a:ext cx="205295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49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15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0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eig</a:t>
            </a:r>
            <a:r>
              <a:rPr dirty="0" sz="3400" spc="-335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620">
                <a:solidFill>
                  <a:srgbClr val="363636"/>
                </a:solidFill>
                <a:latin typeface="Arial"/>
                <a:cs typeface="Arial"/>
              </a:rPr>
              <a:t>K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380">
                <a:solidFill>
                  <a:srgbClr val="363636"/>
                </a:solidFill>
                <a:latin typeface="Arial"/>
                <a:cs typeface="Arial"/>
              </a:rPr>
              <a:t>y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756967"/>
            <a:ext cx="11782425" cy="205232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foíeign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used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to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linfi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two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íelations</a:t>
            </a:r>
            <a:r>
              <a:rPr dirty="0" sz="2400" spc="-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(ľables).</a:t>
            </a:r>
            <a:endParaRPr sz="2400">
              <a:latin typeface="Roboto Bk"/>
              <a:cs typeface="Roboto Bk"/>
            </a:endParaRPr>
          </a:p>
          <a:p>
            <a:pPr marL="307975" marR="5080" indent="-295910">
              <a:lnSpc>
                <a:spcPts val="2590"/>
              </a:lnSpc>
              <a:spcBef>
                <a:spcPts val="104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foíeign</a:t>
            </a:r>
            <a:r>
              <a:rPr dirty="0" sz="24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400" spc="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1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attíibute</a:t>
            </a:r>
            <a:r>
              <a:rPr dirty="0" sz="2400" spc="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oí</a:t>
            </a:r>
            <a:r>
              <a:rPr dirty="0" sz="24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collecľion</a:t>
            </a:r>
            <a:r>
              <a:rPr dirty="0" sz="2400" spc="1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400" spc="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4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r>
              <a:rPr dirty="0" sz="2400" spc="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ľhaľ</a:t>
            </a:r>
            <a:r>
              <a:rPr dirty="0" sz="2400" spc="2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5" b="1">
                <a:solidFill>
                  <a:srgbClr val="B84742"/>
                </a:solidFill>
                <a:latin typeface="Arial"/>
                <a:cs typeface="Arial"/>
              </a:rPr>
              <a:t>íefeís</a:t>
            </a:r>
            <a:r>
              <a:rPr dirty="0" sz="2400" spc="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to</a:t>
            </a:r>
            <a:r>
              <a:rPr dirty="0" sz="2400" spc="8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400" spc="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píimaíy </a:t>
            </a:r>
            <a:r>
              <a:rPr dirty="0" sz="2400" spc="-6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anotheí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table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marR="21590" indent="-295910">
              <a:lnSpc>
                <a:spcPts val="2590"/>
              </a:lnSpc>
              <a:spcBef>
                <a:spcPts val="100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conľaining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foíeign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400" spc="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called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child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ľable,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conľaining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píimaíy </a:t>
            </a:r>
            <a:r>
              <a:rPr dirty="0" sz="2400" spc="-5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called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paíenľ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ľable.</a:t>
            </a:r>
            <a:endParaRPr sz="2400">
              <a:latin typeface="Roboto Bk"/>
              <a:cs typeface="Roboto B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02960" y="4028233"/>
          <a:ext cx="3970654" cy="243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69"/>
                <a:gridCol w="672465"/>
                <a:gridCol w="851535"/>
                <a:gridCol w="878205"/>
                <a:gridCol w="638810"/>
              </a:tblGrid>
              <a:tr h="364292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79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u="heavy" sz="1800" spc="-15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EníollNo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9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Bíanch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2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190540107001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Raju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190540107002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Miľesh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190540107003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4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Nilesh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190540107004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Meeľ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22641" y="4064526"/>
          <a:ext cx="4111625" cy="238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/>
                <a:gridCol w="173355"/>
                <a:gridCol w="1423035"/>
                <a:gridCol w="1588135"/>
              </a:tblGrid>
              <a:tr h="36488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11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Píoject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C7C7C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11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u="heavy" sz="1800" spc="-120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PíojectID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9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15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EníollNo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Bank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190540107001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1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College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190540107002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School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190540107003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104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9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Hospiľal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190540107001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85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757237" y="2986962"/>
            <a:ext cx="1270000" cy="1085215"/>
            <a:chOff x="757237" y="2986962"/>
            <a:chExt cx="1270000" cy="1085215"/>
          </a:xfrm>
        </p:grpSpPr>
        <p:sp>
          <p:nvSpPr>
            <p:cNvPr id="8" name="object 8"/>
            <p:cNvSpPr/>
            <p:nvPr/>
          </p:nvSpPr>
          <p:spPr>
            <a:xfrm>
              <a:off x="761999" y="2991724"/>
              <a:ext cx="1260475" cy="1075690"/>
            </a:xfrm>
            <a:custGeom>
              <a:avLst/>
              <a:gdLst/>
              <a:ahLst/>
              <a:cxnLst/>
              <a:rect l="l" t="t" r="r" b="b"/>
              <a:pathLst>
                <a:path w="1260475" h="1075689">
                  <a:moveTo>
                    <a:pt x="1138079" y="731519"/>
                  </a:move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121919"/>
                  </a:ln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1138079" y="0"/>
                  </a:lnTo>
                  <a:lnTo>
                    <a:pt x="1184736" y="9280"/>
                  </a:lnTo>
                  <a:lnTo>
                    <a:pt x="1224290" y="35709"/>
                  </a:lnTo>
                  <a:lnTo>
                    <a:pt x="1250719" y="75263"/>
                  </a:lnTo>
                  <a:lnTo>
                    <a:pt x="1259999" y="121919"/>
                  </a:lnTo>
                  <a:lnTo>
                    <a:pt x="1259999" y="609599"/>
                  </a:lnTo>
                  <a:lnTo>
                    <a:pt x="1250418" y="657056"/>
                  </a:lnTo>
                  <a:lnTo>
                    <a:pt x="1224290" y="695810"/>
                  </a:lnTo>
                  <a:lnTo>
                    <a:pt x="1185536" y="721938"/>
                  </a:lnTo>
                  <a:lnTo>
                    <a:pt x="1138079" y="731519"/>
                  </a:lnTo>
                  <a:close/>
                </a:path>
                <a:path w="1260475" h="1075689">
                  <a:moveTo>
                    <a:pt x="361015" y="1075114"/>
                  </a:moveTo>
                  <a:lnTo>
                    <a:pt x="209999" y="731519"/>
                  </a:lnTo>
                  <a:lnTo>
                    <a:pt x="524999" y="731519"/>
                  </a:lnTo>
                  <a:lnTo>
                    <a:pt x="361015" y="107511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62000" y="2991724"/>
              <a:ext cx="1260475" cy="1075690"/>
            </a:xfrm>
            <a:custGeom>
              <a:avLst/>
              <a:gdLst/>
              <a:ahLst/>
              <a:cxnLst/>
              <a:rect l="l" t="t" r="r" b="b"/>
              <a:pathLst>
                <a:path w="1260475" h="1075689">
                  <a:moveTo>
                    <a:pt x="0" y="121919"/>
                  </a:move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209999" y="0"/>
                  </a:lnTo>
                  <a:lnTo>
                    <a:pt x="524999" y="0"/>
                  </a:lnTo>
                  <a:lnTo>
                    <a:pt x="1138079" y="0"/>
                  </a:lnTo>
                  <a:lnTo>
                    <a:pt x="1161976" y="2364"/>
                  </a:lnTo>
                  <a:lnTo>
                    <a:pt x="1205721" y="20483"/>
                  </a:lnTo>
                  <a:lnTo>
                    <a:pt x="1239516" y="54278"/>
                  </a:lnTo>
                  <a:lnTo>
                    <a:pt x="1257635" y="98023"/>
                  </a:lnTo>
                  <a:lnTo>
                    <a:pt x="1259999" y="121919"/>
                  </a:lnTo>
                  <a:lnTo>
                    <a:pt x="1259999" y="426719"/>
                  </a:lnTo>
                  <a:lnTo>
                    <a:pt x="1259999" y="609599"/>
                  </a:lnTo>
                  <a:lnTo>
                    <a:pt x="1250418" y="657056"/>
                  </a:lnTo>
                  <a:lnTo>
                    <a:pt x="1224290" y="695810"/>
                  </a:lnTo>
                  <a:lnTo>
                    <a:pt x="1185536" y="721938"/>
                  </a:lnTo>
                  <a:lnTo>
                    <a:pt x="1138079" y="731519"/>
                  </a:lnTo>
                  <a:lnTo>
                    <a:pt x="524999" y="731519"/>
                  </a:lnTo>
                  <a:lnTo>
                    <a:pt x="361015" y="1075114"/>
                  </a:lnTo>
                  <a:lnTo>
                    <a:pt x="209999" y="731519"/>
                  </a:ln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426719"/>
                  </a:lnTo>
                  <a:lnTo>
                    <a:pt x="0" y="121919"/>
                  </a:lnTo>
                  <a:close/>
                </a:path>
              </a:pathLst>
            </a:custGeom>
            <a:ln w="9524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52750" y="3029825"/>
            <a:ext cx="67881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945" marR="5080" indent="-55880">
              <a:lnSpc>
                <a:spcPct val="100000"/>
              </a:lnSpc>
              <a:spcBef>
                <a:spcPts val="10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enľ 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Table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82854" y="4167920"/>
            <a:ext cx="224790" cy="221615"/>
          </a:xfrm>
          <a:custGeom>
            <a:avLst/>
            <a:gdLst/>
            <a:ahLst/>
            <a:cxnLst/>
            <a:rect l="l" t="t" r="r" b="b"/>
            <a:pathLst>
              <a:path w="224790" h="221614">
                <a:moveTo>
                  <a:pt x="159505" y="221199"/>
                </a:moveTo>
                <a:lnTo>
                  <a:pt x="0" y="0"/>
                </a:lnTo>
                <a:lnTo>
                  <a:pt x="224643" y="0"/>
                </a:lnTo>
                <a:lnTo>
                  <a:pt x="159505" y="221199"/>
                </a:lnTo>
                <a:close/>
              </a:path>
            </a:pathLst>
          </a:custGeom>
          <a:solidFill>
            <a:srgbClr val="B847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21999" y="3104269"/>
            <a:ext cx="6385560" cy="1285240"/>
          </a:xfrm>
          <a:custGeom>
            <a:avLst/>
            <a:gdLst/>
            <a:ahLst/>
            <a:cxnLst/>
            <a:rect l="l" t="t" r="r" b="b"/>
            <a:pathLst>
              <a:path w="6385559" h="1285239">
                <a:moveTo>
                  <a:pt x="3160180" y="0"/>
                </a:moveTo>
                <a:lnTo>
                  <a:pt x="3093218" y="282"/>
                </a:lnTo>
                <a:lnTo>
                  <a:pt x="3026595" y="1127"/>
                </a:lnTo>
                <a:lnTo>
                  <a:pt x="2960325" y="2527"/>
                </a:lnTo>
                <a:lnTo>
                  <a:pt x="2894423" y="4478"/>
                </a:lnTo>
                <a:lnTo>
                  <a:pt x="2828901" y="6975"/>
                </a:lnTo>
                <a:lnTo>
                  <a:pt x="2763774" y="10010"/>
                </a:lnTo>
                <a:lnTo>
                  <a:pt x="2699055" y="13580"/>
                </a:lnTo>
                <a:lnTo>
                  <a:pt x="2634757" y="17678"/>
                </a:lnTo>
                <a:lnTo>
                  <a:pt x="2570896" y="22298"/>
                </a:lnTo>
                <a:lnTo>
                  <a:pt x="2507483" y="27436"/>
                </a:lnTo>
                <a:lnTo>
                  <a:pt x="2444534" y="33085"/>
                </a:lnTo>
                <a:lnTo>
                  <a:pt x="2382061" y="39240"/>
                </a:lnTo>
                <a:lnTo>
                  <a:pt x="2320079" y="45896"/>
                </a:lnTo>
                <a:lnTo>
                  <a:pt x="2258601" y="53046"/>
                </a:lnTo>
                <a:lnTo>
                  <a:pt x="2197641" y="60686"/>
                </a:lnTo>
                <a:lnTo>
                  <a:pt x="2137212" y="68809"/>
                </a:lnTo>
                <a:lnTo>
                  <a:pt x="2077328" y="77411"/>
                </a:lnTo>
                <a:lnTo>
                  <a:pt x="2018004" y="86485"/>
                </a:lnTo>
                <a:lnTo>
                  <a:pt x="1959252" y="96026"/>
                </a:lnTo>
                <a:lnTo>
                  <a:pt x="1901087" y="106028"/>
                </a:lnTo>
                <a:lnTo>
                  <a:pt x="1843521" y="116486"/>
                </a:lnTo>
                <a:lnTo>
                  <a:pt x="1786570" y="127395"/>
                </a:lnTo>
                <a:lnTo>
                  <a:pt x="1730246" y="138748"/>
                </a:lnTo>
                <a:lnTo>
                  <a:pt x="1674563" y="150540"/>
                </a:lnTo>
                <a:lnTo>
                  <a:pt x="1619536" y="162766"/>
                </a:lnTo>
                <a:lnTo>
                  <a:pt x="1565176" y="175419"/>
                </a:lnTo>
                <a:lnTo>
                  <a:pt x="1511500" y="188495"/>
                </a:lnTo>
                <a:lnTo>
                  <a:pt x="1458519" y="201988"/>
                </a:lnTo>
                <a:lnTo>
                  <a:pt x="1406248" y="215892"/>
                </a:lnTo>
                <a:lnTo>
                  <a:pt x="1354701" y="230202"/>
                </a:lnTo>
                <a:lnTo>
                  <a:pt x="1303891" y="244912"/>
                </a:lnTo>
                <a:lnTo>
                  <a:pt x="1253832" y="260016"/>
                </a:lnTo>
                <a:lnTo>
                  <a:pt x="1204537" y="275509"/>
                </a:lnTo>
                <a:lnTo>
                  <a:pt x="1156021" y="291386"/>
                </a:lnTo>
                <a:lnTo>
                  <a:pt x="1108297" y="307640"/>
                </a:lnTo>
                <a:lnTo>
                  <a:pt x="1061378" y="324267"/>
                </a:lnTo>
                <a:lnTo>
                  <a:pt x="1015279" y="341260"/>
                </a:lnTo>
                <a:lnTo>
                  <a:pt x="970014" y="358614"/>
                </a:lnTo>
                <a:lnTo>
                  <a:pt x="925595" y="376324"/>
                </a:lnTo>
                <a:lnTo>
                  <a:pt x="882037" y="394383"/>
                </a:lnTo>
                <a:lnTo>
                  <a:pt x="839353" y="412787"/>
                </a:lnTo>
                <a:lnTo>
                  <a:pt x="797557" y="431530"/>
                </a:lnTo>
                <a:lnTo>
                  <a:pt x="756663" y="450606"/>
                </a:lnTo>
                <a:lnTo>
                  <a:pt x="716684" y="470009"/>
                </a:lnTo>
                <a:lnTo>
                  <a:pt x="677635" y="489735"/>
                </a:lnTo>
                <a:lnTo>
                  <a:pt x="639528" y="509777"/>
                </a:lnTo>
                <a:lnTo>
                  <a:pt x="602378" y="530129"/>
                </a:lnTo>
                <a:lnTo>
                  <a:pt x="566198" y="550788"/>
                </a:lnTo>
                <a:lnTo>
                  <a:pt x="531003" y="571745"/>
                </a:lnTo>
                <a:lnTo>
                  <a:pt x="496805" y="592997"/>
                </a:lnTo>
                <a:lnTo>
                  <a:pt x="463618" y="614538"/>
                </a:lnTo>
                <a:lnTo>
                  <a:pt x="431457" y="636362"/>
                </a:lnTo>
                <a:lnTo>
                  <a:pt x="400334" y="658463"/>
                </a:lnTo>
                <a:lnTo>
                  <a:pt x="341260" y="703475"/>
                </a:lnTo>
                <a:lnTo>
                  <a:pt x="286507" y="749530"/>
                </a:lnTo>
                <a:lnTo>
                  <a:pt x="236182" y="796583"/>
                </a:lnTo>
                <a:lnTo>
                  <a:pt x="190397" y="844590"/>
                </a:lnTo>
                <a:lnTo>
                  <a:pt x="149261" y="893506"/>
                </a:lnTo>
                <a:lnTo>
                  <a:pt x="112884" y="943286"/>
                </a:lnTo>
                <a:lnTo>
                  <a:pt x="81375" y="993887"/>
                </a:lnTo>
                <a:lnTo>
                  <a:pt x="54844" y="1045262"/>
                </a:lnTo>
                <a:lnTo>
                  <a:pt x="33401" y="1097368"/>
                </a:lnTo>
                <a:lnTo>
                  <a:pt x="17155" y="1150161"/>
                </a:lnTo>
                <a:lnTo>
                  <a:pt x="6217" y="1203595"/>
                </a:lnTo>
                <a:lnTo>
                  <a:pt x="695" y="1257625"/>
                </a:lnTo>
                <a:lnTo>
                  <a:pt x="0" y="1284850"/>
                </a:lnTo>
                <a:lnTo>
                  <a:pt x="695" y="1257625"/>
                </a:lnTo>
                <a:lnTo>
                  <a:pt x="2772" y="1230538"/>
                </a:lnTo>
                <a:lnTo>
                  <a:pt x="11016" y="1176800"/>
                </a:lnTo>
                <a:lnTo>
                  <a:pt x="24622" y="1123682"/>
                </a:lnTo>
                <a:lnTo>
                  <a:pt x="43480" y="1071227"/>
                </a:lnTo>
                <a:lnTo>
                  <a:pt x="67481" y="1019480"/>
                </a:lnTo>
                <a:lnTo>
                  <a:pt x="96514" y="968487"/>
                </a:lnTo>
                <a:lnTo>
                  <a:pt x="130471" y="918291"/>
                </a:lnTo>
                <a:lnTo>
                  <a:pt x="169241" y="868937"/>
                </a:lnTo>
                <a:lnTo>
                  <a:pt x="212716" y="820470"/>
                </a:lnTo>
                <a:lnTo>
                  <a:pt x="260784" y="772934"/>
                </a:lnTo>
                <a:lnTo>
                  <a:pt x="313337" y="726375"/>
                </a:lnTo>
                <a:lnTo>
                  <a:pt x="370264" y="680836"/>
                </a:lnTo>
                <a:lnTo>
                  <a:pt x="431457" y="636362"/>
                </a:lnTo>
                <a:lnTo>
                  <a:pt x="463618" y="614538"/>
                </a:lnTo>
                <a:lnTo>
                  <a:pt x="496805" y="592997"/>
                </a:lnTo>
                <a:lnTo>
                  <a:pt x="531003" y="571745"/>
                </a:lnTo>
                <a:lnTo>
                  <a:pt x="566198" y="550788"/>
                </a:lnTo>
                <a:lnTo>
                  <a:pt x="602378" y="530129"/>
                </a:lnTo>
                <a:lnTo>
                  <a:pt x="639528" y="509777"/>
                </a:lnTo>
                <a:lnTo>
                  <a:pt x="677635" y="489735"/>
                </a:lnTo>
                <a:lnTo>
                  <a:pt x="716684" y="470009"/>
                </a:lnTo>
                <a:lnTo>
                  <a:pt x="756663" y="450606"/>
                </a:lnTo>
                <a:lnTo>
                  <a:pt x="797557" y="431530"/>
                </a:lnTo>
                <a:lnTo>
                  <a:pt x="839353" y="412787"/>
                </a:lnTo>
                <a:lnTo>
                  <a:pt x="882037" y="394383"/>
                </a:lnTo>
                <a:lnTo>
                  <a:pt x="925595" y="376324"/>
                </a:lnTo>
                <a:lnTo>
                  <a:pt x="970014" y="358614"/>
                </a:lnTo>
                <a:lnTo>
                  <a:pt x="1015279" y="341260"/>
                </a:lnTo>
                <a:lnTo>
                  <a:pt x="1061378" y="324267"/>
                </a:lnTo>
                <a:lnTo>
                  <a:pt x="1108297" y="307640"/>
                </a:lnTo>
                <a:lnTo>
                  <a:pt x="1156021" y="291386"/>
                </a:lnTo>
                <a:lnTo>
                  <a:pt x="1204537" y="275509"/>
                </a:lnTo>
                <a:lnTo>
                  <a:pt x="1253832" y="260016"/>
                </a:lnTo>
                <a:lnTo>
                  <a:pt x="1303891" y="244912"/>
                </a:lnTo>
                <a:lnTo>
                  <a:pt x="1354701" y="230202"/>
                </a:lnTo>
                <a:lnTo>
                  <a:pt x="1406248" y="215892"/>
                </a:lnTo>
                <a:lnTo>
                  <a:pt x="1458519" y="201988"/>
                </a:lnTo>
                <a:lnTo>
                  <a:pt x="1511500" y="188495"/>
                </a:lnTo>
                <a:lnTo>
                  <a:pt x="1565176" y="175419"/>
                </a:lnTo>
                <a:lnTo>
                  <a:pt x="1619536" y="162766"/>
                </a:lnTo>
                <a:lnTo>
                  <a:pt x="1674563" y="150540"/>
                </a:lnTo>
                <a:lnTo>
                  <a:pt x="1730246" y="138748"/>
                </a:lnTo>
                <a:lnTo>
                  <a:pt x="1786570" y="127395"/>
                </a:lnTo>
                <a:lnTo>
                  <a:pt x="1843521" y="116486"/>
                </a:lnTo>
                <a:lnTo>
                  <a:pt x="1901087" y="106028"/>
                </a:lnTo>
                <a:lnTo>
                  <a:pt x="1959252" y="96026"/>
                </a:lnTo>
                <a:lnTo>
                  <a:pt x="2018004" y="86485"/>
                </a:lnTo>
                <a:lnTo>
                  <a:pt x="2077328" y="77411"/>
                </a:lnTo>
                <a:lnTo>
                  <a:pt x="2137212" y="68809"/>
                </a:lnTo>
                <a:lnTo>
                  <a:pt x="2197641" y="60686"/>
                </a:lnTo>
                <a:lnTo>
                  <a:pt x="2258601" y="53046"/>
                </a:lnTo>
                <a:lnTo>
                  <a:pt x="2320079" y="45896"/>
                </a:lnTo>
                <a:lnTo>
                  <a:pt x="2382061" y="39240"/>
                </a:lnTo>
                <a:lnTo>
                  <a:pt x="2444534" y="33085"/>
                </a:lnTo>
                <a:lnTo>
                  <a:pt x="2507483" y="27436"/>
                </a:lnTo>
                <a:lnTo>
                  <a:pt x="2570896" y="22298"/>
                </a:lnTo>
                <a:lnTo>
                  <a:pt x="2634757" y="17678"/>
                </a:lnTo>
                <a:lnTo>
                  <a:pt x="2699055" y="13580"/>
                </a:lnTo>
                <a:lnTo>
                  <a:pt x="2763774" y="10010"/>
                </a:lnTo>
                <a:lnTo>
                  <a:pt x="2828901" y="6975"/>
                </a:lnTo>
                <a:lnTo>
                  <a:pt x="2894423" y="4478"/>
                </a:lnTo>
                <a:lnTo>
                  <a:pt x="2960325" y="2527"/>
                </a:lnTo>
                <a:lnTo>
                  <a:pt x="3026595" y="1127"/>
                </a:lnTo>
                <a:lnTo>
                  <a:pt x="3093218" y="282"/>
                </a:lnTo>
                <a:lnTo>
                  <a:pt x="3160180" y="0"/>
                </a:lnTo>
                <a:lnTo>
                  <a:pt x="3224923" y="266"/>
                </a:lnTo>
                <a:lnTo>
                  <a:pt x="3289386" y="1061"/>
                </a:lnTo>
                <a:lnTo>
                  <a:pt x="3353558" y="2382"/>
                </a:lnTo>
                <a:lnTo>
                  <a:pt x="3417424" y="4222"/>
                </a:lnTo>
                <a:lnTo>
                  <a:pt x="3480970" y="6577"/>
                </a:lnTo>
                <a:lnTo>
                  <a:pt x="3544182" y="9442"/>
                </a:lnTo>
                <a:lnTo>
                  <a:pt x="3607047" y="12814"/>
                </a:lnTo>
                <a:lnTo>
                  <a:pt x="3669550" y="16686"/>
                </a:lnTo>
                <a:lnTo>
                  <a:pt x="3731678" y="21054"/>
                </a:lnTo>
                <a:lnTo>
                  <a:pt x="3793416" y="25914"/>
                </a:lnTo>
                <a:lnTo>
                  <a:pt x="3854752" y="31260"/>
                </a:lnTo>
                <a:lnTo>
                  <a:pt x="3915670" y="37089"/>
                </a:lnTo>
                <a:lnTo>
                  <a:pt x="3976158" y="43395"/>
                </a:lnTo>
                <a:lnTo>
                  <a:pt x="4036202" y="50173"/>
                </a:lnTo>
                <a:lnTo>
                  <a:pt x="4095787" y="57419"/>
                </a:lnTo>
                <a:lnTo>
                  <a:pt x="4154899" y="65128"/>
                </a:lnTo>
                <a:lnTo>
                  <a:pt x="4213525" y="73295"/>
                </a:lnTo>
                <a:lnTo>
                  <a:pt x="4271652" y="81916"/>
                </a:lnTo>
                <a:lnTo>
                  <a:pt x="4329264" y="90986"/>
                </a:lnTo>
                <a:lnTo>
                  <a:pt x="4386349" y="100500"/>
                </a:lnTo>
                <a:lnTo>
                  <a:pt x="4442892" y="110453"/>
                </a:lnTo>
                <a:lnTo>
                  <a:pt x="4498879" y="120841"/>
                </a:lnTo>
                <a:lnTo>
                  <a:pt x="4554297" y="131659"/>
                </a:lnTo>
                <a:lnTo>
                  <a:pt x="4609132" y="142902"/>
                </a:lnTo>
                <a:lnTo>
                  <a:pt x="4663370" y="154565"/>
                </a:lnTo>
                <a:lnTo>
                  <a:pt x="4716997" y="166644"/>
                </a:lnTo>
                <a:lnTo>
                  <a:pt x="4769999" y="179134"/>
                </a:lnTo>
                <a:lnTo>
                  <a:pt x="4822363" y="192030"/>
                </a:lnTo>
                <a:lnTo>
                  <a:pt x="4874074" y="205328"/>
                </a:lnTo>
                <a:lnTo>
                  <a:pt x="4925118" y="219022"/>
                </a:lnTo>
                <a:lnTo>
                  <a:pt x="4975483" y="233109"/>
                </a:lnTo>
                <a:lnTo>
                  <a:pt x="5025153" y="247582"/>
                </a:lnTo>
                <a:lnTo>
                  <a:pt x="5074115" y="262439"/>
                </a:lnTo>
                <a:lnTo>
                  <a:pt x="5122356" y="277673"/>
                </a:lnTo>
                <a:lnTo>
                  <a:pt x="5169861" y="293280"/>
                </a:lnTo>
                <a:lnTo>
                  <a:pt x="5216616" y="309255"/>
                </a:lnTo>
                <a:lnTo>
                  <a:pt x="5262609" y="325594"/>
                </a:lnTo>
                <a:lnTo>
                  <a:pt x="5307823" y="342292"/>
                </a:lnTo>
                <a:lnTo>
                  <a:pt x="5352247" y="359344"/>
                </a:lnTo>
                <a:lnTo>
                  <a:pt x="5395866" y="376746"/>
                </a:lnTo>
                <a:lnTo>
                  <a:pt x="5438666" y="394492"/>
                </a:lnTo>
                <a:lnTo>
                  <a:pt x="5480633" y="412578"/>
                </a:lnTo>
                <a:lnTo>
                  <a:pt x="5521754" y="430999"/>
                </a:lnTo>
                <a:lnTo>
                  <a:pt x="5562014" y="449750"/>
                </a:lnTo>
                <a:lnTo>
                  <a:pt x="5601401" y="468828"/>
                </a:lnTo>
                <a:lnTo>
                  <a:pt x="5639899" y="488226"/>
                </a:lnTo>
                <a:lnTo>
                  <a:pt x="5677495" y="507941"/>
                </a:lnTo>
                <a:lnTo>
                  <a:pt x="5714175" y="527967"/>
                </a:lnTo>
                <a:lnTo>
                  <a:pt x="5749925" y="548299"/>
                </a:lnTo>
                <a:lnTo>
                  <a:pt x="5784732" y="568934"/>
                </a:lnTo>
                <a:lnTo>
                  <a:pt x="5818582" y="589867"/>
                </a:lnTo>
                <a:lnTo>
                  <a:pt x="5851460" y="611091"/>
                </a:lnTo>
                <a:lnTo>
                  <a:pt x="5883354" y="632604"/>
                </a:lnTo>
                <a:lnTo>
                  <a:pt x="5944129" y="676473"/>
                </a:lnTo>
                <a:lnTo>
                  <a:pt x="6000798" y="721438"/>
                </a:lnTo>
                <a:lnTo>
                  <a:pt x="6053249" y="767458"/>
                </a:lnTo>
                <a:lnTo>
                  <a:pt x="6101372" y="814498"/>
                </a:lnTo>
                <a:lnTo>
                  <a:pt x="6145055" y="862518"/>
                </a:lnTo>
                <a:lnTo>
                  <a:pt x="6184188" y="911482"/>
                </a:lnTo>
                <a:lnTo>
                  <a:pt x="6218660" y="961350"/>
                </a:lnTo>
                <a:lnTo>
                  <a:pt x="6248359" y="1012086"/>
                </a:lnTo>
                <a:lnTo>
                  <a:pt x="6273176" y="1063650"/>
                </a:lnTo>
                <a:lnTo>
                  <a:pt x="6385498" y="1063650"/>
                </a:lnTo>
                <a:lnTo>
                  <a:pt x="6320360" y="1284850"/>
                </a:lnTo>
                <a:lnTo>
                  <a:pt x="6160854" y="1063650"/>
                </a:lnTo>
                <a:lnTo>
                  <a:pt x="6273176" y="1063650"/>
                </a:lnTo>
                <a:lnTo>
                  <a:pt x="6248359" y="1012086"/>
                </a:lnTo>
                <a:lnTo>
                  <a:pt x="6218660" y="961350"/>
                </a:lnTo>
                <a:lnTo>
                  <a:pt x="6184188" y="911482"/>
                </a:lnTo>
                <a:lnTo>
                  <a:pt x="6145055" y="862518"/>
                </a:lnTo>
                <a:lnTo>
                  <a:pt x="6101372" y="814498"/>
                </a:lnTo>
                <a:lnTo>
                  <a:pt x="6053249" y="767458"/>
                </a:lnTo>
                <a:lnTo>
                  <a:pt x="6000798" y="721438"/>
                </a:lnTo>
                <a:lnTo>
                  <a:pt x="5944129" y="676473"/>
                </a:lnTo>
                <a:lnTo>
                  <a:pt x="5883354" y="632604"/>
                </a:lnTo>
                <a:lnTo>
                  <a:pt x="5851460" y="611091"/>
                </a:lnTo>
                <a:lnTo>
                  <a:pt x="5818582" y="589867"/>
                </a:lnTo>
                <a:lnTo>
                  <a:pt x="5784732" y="568934"/>
                </a:lnTo>
                <a:lnTo>
                  <a:pt x="5749925" y="548299"/>
                </a:lnTo>
                <a:lnTo>
                  <a:pt x="5714175" y="527967"/>
                </a:lnTo>
                <a:lnTo>
                  <a:pt x="5677495" y="507941"/>
                </a:lnTo>
                <a:lnTo>
                  <a:pt x="5639899" y="488226"/>
                </a:lnTo>
                <a:lnTo>
                  <a:pt x="5601401" y="468828"/>
                </a:lnTo>
                <a:lnTo>
                  <a:pt x="5562014" y="449750"/>
                </a:lnTo>
                <a:lnTo>
                  <a:pt x="5521754" y="430999"/>
                </a:lnTo>
                <a:lnTo>
                  <a:pt x="5480633" y="412578"/>
                </a:lnTo>
                <a:lnTo>
                  <a:pt x="5438666" y="394492"/>
                </a:lnTo>
                <a:lnTo>
                  <a:pt x="5395866" y="376746"/>
                </a:lnTo>
                <a:lnTo>
                  <a:pt x="5352247" y="359344"/>
                </a:lnTo>
                <a:lnTo>
                  <a:pt x="5307823" y="342292"/>
                </a:lnTo>
                <a:lnTo>
                  <a:pt x="5262609" y="325594"/>
                </a:lnTo>
                <a:lnTo>
                  <a:pt x="5216616" y="309255"/>
                </a:lnTo>
                <a:lnTo>
                  <a:pt x="5169861" y="293280"/>
                </a:lnTo>
                <a:lnTo>
                  <a:pt x="5122356" y="277673"/>
                </a:lnTo>
                <a:lnTo>
                  <a:pt x="5074115" y="262439"/>
                </a:lnTo>
                <a:lnTo>
                  <a:pt x="5025153" y="247582"/>
                </a:lnTo>
                <a:lnTo>
                  <a:pt x="4975483" y="233109"/>
                </a:lnTo>
                <a:lnTo>
                  <a:pt x="4925118" y="219022"/>
                </a:lnTo>
                <a:lnTo>
                  <a:pt x="4874074" y="205328"/>
                </a:lnTo>
                <a:lnTo>
                  <a:pt x="4822363" y="192030"/>
                </a:lnTo>
                <a:lnTo>
                  <a:pt x="4769999" y="179134"/>
                </a:lnTo>
                <a:lnTo>
                  <a:pt x="4716997" y="166644"/>
                </a:lnTo>
                <a:lnTo>
                  <a:pt x="4663370" y="154565"/>
                </a:lnTo>
                <a:lnTo>
                  <a:pt x="4609132" y="142902"/>
                </a:lnTo>
                <a:lnTo>
                  <a:pt x="4554297" y="131659"/>
                </a:lnTo>
                <a:lnTo>
                  <a:pt x="4498879" y="120841"/>
                </a:lnTo>
                <a:lnTo>
                  <a:pt x="4442892" y="110453"/>
                </a:lnTo>
                <a:lnTo>
                  <a:pt x="4386349" y="100500"/>
                </a:lnTo>
                <a:lnTo>
                  <a:pt x="4329264" y="90986"/>
                </a:lnTo>
                <a:lnTo>
                  <a:pt x="4271652" y="81916"/>
                </a:lnTo>
                <a:lnTo>
                  <a:pt x="4213525" y="73295"/>
                </a:lnTo>
                <a:lnTo>
                  <a:pt x="4154899" y="65128"/>
                </a:lnTo>
                <a:lnTo>
                  <a:pt x="4095787" y="57419"/>
                </a:lnTo>
                <a:lnTo>
                  <a:pt x="4036202" y="50173"/>
                </a:lnTo>
                <a:lnTo>
                  <a:pt x="3976158" y="43395"/>
                </a:lnTo>
                <a:lnTo>
                  <a:pt x="3915670" y="37089"/>
                </a:lnTo>
                <a:lnTo>
                  <a:pt x="3854752" y="31260"/>
                </a:lnTo>
                <a:lnTo>
                  <a:pt x="3793416" y="25914"/>
                </a:lnTo>
                <a:lnTo>
                  <a:pt x="3731678" y="21054"/>
                </a:lnTo>
                <a:lnTo>
                  <a:pt x="3669550" y="16686"/>
                </a:lnTo>
                <a:lnTo>
                  <a:pt x="3607047" y="12814"/>
                </a:lnTo>
                <a:lnTo>
                  <a:pt x="3544182" y="9442"/>
                </a:lnTo>
                <a:lnTo>
                  <a:pt x="3480970" y="6577"/>
                </a:lnTo>
                <a:lnTo>
                  <a:pt x="3417424" y="4222"/>
                </a:lnTo>
                <a:lnTo>
                  <a:pt x="3353558" y="2382"/>
                </a:lnTo>
                <a:lnTo>
                  <a:pt x="3289386" y="1061"/>
                </a:lnTo>
                <a:lnTo>
                  <a:pt x="3224923" y="266"/>
                </a:lnTo>
                <a:lnTo>
                  <a:pt x="3160180" y="0"/>
                </a:lnTo>
              </a:path>
            </a:pathLst>
          </a:custGeom>
          <a:ln w="12699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4592895" y="3001030"/>
            <a:ext cx="1962150" cy="1085215"/>
            <a:chOff x="4592895" y="3001030"/>
            <a:chExt cx="1962150" cy="1085215"/>
          </a:xfrm>
        </p:grpSpPr>
        <p:sp>
          <p:nvSpPr>
            <p:cNvPr id="14" name="object 14"/>
            <p:cNvSpPr/>
            <p:nvPr/>
          </p:nvSpPr>
          <p:spPr>
            <a:xfrm>
              <a:off x="4592895" y="3104269"/>
              <a:ext cx="589280" cy="22860"/>
            </a:xfrm>
            <a:custGeom>
              <a:avLst/>
              <a:gdLst/>
              <a:ahLst/>
              <a:cxnLst/>
              <a:rect l="l" t="t" r="r" b="b"/>
              <a:pathLst>
                <a:path w="589279" h="22860">
                  <a:moveTo>
                    <a:pt x="522322" y="282"/>
                  </a:moveTo>
                  <a:lnTo>
                    <a:pt x="589284" y="0"/>
                  </a:lnTo>
                  <a:lnTo>
                    <a:pt x="522322" y="282"/>
                  </a:lnTo>
                  <a:close/>
                </a:path>
                <a:path w="589279" h="22860">
                  <a:moveTo>
                    <a:pt x="456548" y="1116"/>
                  </a:moveTo>
                  <a:lnTo>
                    <a:pt x="522322" y="282"/>
                  </a:lnTo>
                  <a:lnTo>
                    <a:pt x="456548" y="1116"/>
                  </a:lnTo>
                  <a:close/>
                </a:path>
                <a:path w="589279" h="22860">
                  <a:moveTo>
                    <a:pt x="455699" y="1127"/>
                  </a:moveTo>
                  <a:lnTo>
                    <a:pt x="456548" y="1116"/>
                  </a:lnTo>
                  <a:lnTo>
                    <a:pt x="455699" y="1127"/>
                  </a:lnTo>
                  <a:close/>
                </a:path>
                <a:path w="589279" h="22860">
                  <a:moveTo>
                    <a:pt x="389429" y="2527"/>
                  </a:moveTo>
                  <a:lnTo>
                    <a:pt x="391404" y="2486"/>
                  </a:lnTo>
                  <a:lnTo>
                    <a:pt x="389429" y="2527"/>
                  </a:lnTo>
                  <a:close/>
                </a:path>
                <a:path w="589279" h="22860">
                  <a:moveTo>
                    <a:pt x="258005" y="6975"/>
                  </a:moveTo>
                  <a:lnTo>
                    <a:pt x="323090" y="4495"/>
                  </a:lnTo>
                  <a:lnTo>
                    <a:pt x="258005" y="6975"/>
                  </a:lnTo>
                  <a:close/>
                </a:path>
                <a:path w="589279" h="22860">
                  <a:moveTo>
                    <a:pt x="192878" y="10010"/>
                  </a:moveTo>
                  <a:lnTo>
                    <a:pt x="258005" y="6975"/>
                  </a:lnTo>
                  <a:lnTo>
                    <a:pt x="192878" y="10010"/>
                  </a:lnTo>
                  <a:close/>
                </a:path>
                <a:path w="589279" h="22860">
                  <a:moveTo>
                    <a:pt x="63861" y="17678"/>
                  </a:moveTo>
                  <a:lnTo>
                    <a:pt x="128158" y="13580"/>
                  </a:lnTo>
                  <a:lnTo>
                    <a:pt x="63861" y="17678"/>
                  </a:lnTo>
                  <a:close/>
                </a:path>
                <a:path w="589279" h="22860">
                  <a:moveTo>
                    <a:pt x="0" y="22298"/>
                  </a:moveTo>
                  <a:lnTo>
                    <a:pt x="63861" y="17678"/>
                  </a:lnTo>
                  <a:lnTo>
                    <a:pt x="0" y="22298"/>
                  </a:lnTo>
                  <a:close/>
                </a:path>
                <a:path w="589279" h="22860">
                  <a:moveTo>
                    <a:pt x="0" y="22298"/>
                  </a:moveTo>
                  <a:close/>
                </a:path>
                <a:path w="589279" h="22860">
                  <a:moveTo>
                    <a:pt x="0" y="22298"/>
                  </a:moveTo>
                  <a:close/>
                </a:path>
              </a:pathLst>
            </a:custGeom>
            <a:solidFill>
              <a:srgbClr val="9337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290041" y="3005793"/>
              <a:ext cx="1260475" cy="1075690"/>
            </a:xfrm>
            <a:custGeom>
              <a:avLst/>
              <a:gdLst/>
              <a:ahLst/>
              <a:cxnLst/>
              <a:rect l="l" t="t" r="r" b="b"/>
              <a:pathLst>
                <a:path w="1260475" h="1075689">
                  <a:moveTo>
                    <a:pt x="1138079" y="731519"/>
                  </a:move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121919"/>
                  </a:ln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1138079" y="0"/>
                  </a:lnTo>
                  <a:lnTo>
                    <a:pt x="1184736" y="9280"/>
                  </a:lnTo>
                  <a:lnTo>
                    <a:pt x="1224290" y="35709"/>
                  </a:lnTo>
                  <a:lnTo>
                    <a:pt x="1250719" y="75263"/>
                  </a:lnTo>
                  <a:lnTo>
                    <a:pt x="1259999" y="121919"/>
                  </a:lnTo>
                  <a:lnTo>
                    <a:pt x="1259999" y="609599"/>
                  </a:lnTo>
                  <a:lnTo>
                    <a:pt x="1250418" y="657056"/>
                  </a:lnTo>
                  <a:lnTo>
                    <a:pt x="1224290" y="695810"/>
                  </a:lnTo>
                  <a:lnTo>
                    <a:pt x="1185536" y="721938"/>
                  </a:lnTo>
                  <a:lnTo>
                    <a:pt x="1138079" y="731519"/>
                  </a:lnTo>
                  <a:close/>
                </a:path>
                <a:path w="1260475" h="1075689">
                  <a:moveTo>
                    <a:pt x="361015" y="1075114"/>
                  </a:moveTo>
                  <a:lnTo>
                    <a:pt x="209999" y="731519"/>
                  </a:lnTo>
                  <a:lnTo>
                    <a:pt x="524999" y="731519"/>
                  </a:lnTo>
                  <a:lnTo>
                    <a:pt x="361015" y="107511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290041" y="3005793"/>
              <a:ext cx="1260475" cy="1075690"/>
            </a:xfrm>
            <a:custGeom>
              <a:avLst/>
              <a:gdLst/>
              <a:ahLst/>
              <a:cxnLst/>
              <a:rect l="l" t="t" r="r" b="b"/>
              <a:pathLst>
                <a:path w="1260475" h="1075689">
                  <a:moveTo>
                    <a:pt x="0" y="121919"/>
                  </a:moveTo>
                  <a:lnTo>
                    <a:pt x="9581" y="74463"/>
                  </a:lnTo>
                  <a:lnTo>
                    <a:pt x="35709" y="35709"/>
                  </a:lnTo>
                  <a:lnTo>
                    <a:pt x="74463" y="9581"/>
                  </a:lnTo>
                  <a:lnTo>
                    <a:pt x="121919" y="0"/>
                  </a:lnTo>
                  <a:lnTo>
                    <a:pt x="209999" y="0"/>
                  </a:lnTo>
                  <a:lnTo>
                    <a:pt x="524999" y="0"/>
                  </a:lnTo>
                  <a:lnTo>
                    <a:pt x="1138079" y="0"/>
                  </a:lnTo>
                  <a:lnTo>
                    <a:pt x="1161976" y="2364"/>
                  </a:lnTo>
                  <a:lnTo>
                    <a:pt x="1205721" y="20483"/>
                  </a:lnTo>
                  <a:lnTo>
                    <a:pt x="1239516" y="54278"/>
                  </a:lnTo>
                  <a:lnTo>
                    <a:pt x="1257635" y="98023"/>
                  </a:lnTo>
                  <a:lnTo>
                    <a:pt x="1259999" y="121919"/>
                  </a:lnTo>
                  <a:lnTo>
                    <a:pt x="1259999" y="426719"/>
                  </a:lnTo>
                  <a:lnTo>
                    <a:pt x="1259999" y="609599"/>
                  </a:lnTo>
                  <a:lnTo>
                    <a:pt x="1250418" y="657056"/>
                  </a:lnTo>
                  <a:lnTo>
                    <a:pt x="1224290" y="695810"/>
                  </a:lnTo>
                  <a:lnTo>
                    <a:pt x="1185536" y="721938"/>
                  </a:lnTo>
                  <a:lnTo>
                    <a:pt x="1138079" y="731519"/>
                  </a:lnTo>
                  <a:lnTo>
                    <a:pt x="524999" y="731519"/>
                  </a:lnTo>
                  <a:lnTo>
                    <a:pt x="361015" y="1075114"/>
                  </a:lnTo>
                  <a:lnTo>
                    <a:pt x="209999" y="731519"/>
                  </a:lnTo>
                  <a:lnTo>
                    <a:pt x="121919" y="731519"/>
                  </a:lnTo>
                  <a:lnTo>
                    <a:pt x="74463" y="721938"/>
                  </a:lnTo>
                  <a:lnTo>
                    <a:pt x="35709" y="695810"/>
                  </a:lnTo>
                  <a:lnTo>
                    <a:pt x="9581" y="657056"/>
                  </a:lnTo>
                  <a:lnTo>
                    <a:pt x="0" y="609599"/>
                  </a:lnTo>
                  <a:lnTo>
                    <a:pt x="0" y="426719"/>
                  </a:lnTo>
                  <a:lnTo>
                    <a:pt x="0" y="121919"/>
                  </a:lnTo>
                  <a:close/>
                </a:path>
              </a:pathLst>
            </a:custGeom>
            <a:ln w="9524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636210" y="3043892"/>
            <a:ext cx="56832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100"/>
              </a:spcBef>
            </a:pP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Child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able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</a:t>
            </a:r>
            <a:r>
              <a:rPr dirty="0" spc="-114"/>
              <a:t>C</a:t>
            </a:r>
            <a:r>
              <a:rPr dirty="0" spc="-80"/>
              <a:t>Ľ040</a:t>
            </a:r>
            <a:r>
              <a:rPr dirty="0" spc="-75"/>
              <a:t>7</a:t>
            </a:r>
            <a:r>
              <a:rPr dirty="0" spc="-25"/>
              <a:t> </a:t>
            </a:r>
            <a:r>
              <a:rPr dirty="0" spc="-100"/>
              <a:t>(DBMS</a:t>
            </a:r>
            <a:r>
              <a:rPr dirty="0" spc="-50"/>
              <a:t>)</a:t>
            </a:r>
            <a:r>
              <a:rPr dirty="0"/>
              <a:t>  </a:t>
            </a:r>
            <a:r>
              <a:rPr dirty="0" spc="-4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>
                <a:latin typeface="Segoe UI Symbol"/>
                <a:cs typeface="Segoe UI Symbol"/>
              </a:rPr>
              <a:t> </a:t>
            </a:r>
            <a:r>
              <a:rPr dirty="0" spc="150">
                <a:latin typeface="Segoe UI Symbol"/>
                <a:cs typeface="Segoe UI Symbol"/>
              </a:rPr>
              <a:t> </a:t>
            </a:r>
            <a:r>
              <a:rPr dirty="0" spc="-80"/>
              <a:t>Uni</a:t>
            </a:r>
            <a:r>
              <a:rPr dirty="0" spc="-50"/>
              <a:t>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5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</a:t>
            </a:r>
            <a:r>
              <a:rPr dirty="0" spc="-80"/>
              <a:t>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178356" y="6632340"/>
            <a:ext cx="1028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tı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2 - Part 2 - Date Models - Relational Algebra.pptx</dc:title>
  <dcterms:created xsi:type="dcterms:W3CDTF">2024-04-21T04:02:42Z</dcterms:created>
  <dcterms:modified xsi:type="dcterms:W3CDTF">2024-04-21T04:02:42Z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