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1.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64"/>
  </p:notesMasterIdLst>
  <p:sldIdLst>
    <p:sldId id="256" r:id="rId2"/>
    <p:sldId id="257" r:id="rId3"/>
    <p:sldId id="263" r:id="rId4"/>
    <p:sldId id="262" r:id="rId5"/>
    <p:sldId id="261" r:id="rId6"/>
    <p:sldId id="424" r:id="rId7"/>
    <p:sldId id="425" r:id="rId8"/>
    <p:sldId id="426" r:id="rId9"/>
    <p:sldId id="259" r:id="rId10"/>
    <p:sldId id="427" r:id="rId11"/>
    <p:sldId id="428" r:id="rId12"/>
    <p:sldId id="429" r:id="rId13"/>
    <p:sldId id="430" r:id="rId14"/>
    <p:sldId id="267" r:id="rId15"/>
    <p:sldId id="265" r:id="rId16"/>
    <p:sldId id="270" r:id="rId17"/>
    <p:sldId id="431" r:id="rId18"/>
    <p:sldId id="433" r:id="rId19"/>
    <p:sldId id="264" r:id="rId20"/>
    <p:sldId id="258" r:id="rId21"/>
    <p:sldId id="266" r:id="rId22"/>
    <p:sldId id="269" r:id="rId23"/>
    <p:sldId id="268" r:id="rId24"/>
    <p:sldId id="271" r:id="rId25"/>
    <p:sldId id="272" r:id="rId26"/>
    <p:sldId id="273" r:id="rId27"/>
    <p:sldId id="274" r:id="rId28"/>
    <p:sldId id="275" r:id="rId29"/>
    <p:sldId id="276" r:id="rId30"/>
    <p:sldId id="278" r:id="rId31"/>
    <p:sldId id="279" r:id="rId32"/>
    <p:sldId id="280" r:id="rId33"/>
    <p:sldId id="281" r:id="rId34"/>
    <p:sldId id="282" r:id="rId35"/>
    <p:sldId id="283" r:id="rId36"/>
    <p:sldId id="284" r:id="rId37"/>
    <p:sldId id="285" r:id="rId38"/>
    <p:sldId id="434" r:id="rId39"/>
    <p:sldId id="435" r:id="rId40"/>
    <p:sldId id="436" r:id="rId41"/>
    <p:sldId id="437" r:id="rId42"/>
    <p:sldId id="287" r:id="rId43"/>
    <p:sldId id="289" r:id="rId44"/>
    <p:sldId id="290" r:id="rId45"/>
    <p:sldId id="291" r:id="rId46"/>
    <p:sldId id="293" r:id="rId47"/>
    <p:sldId id="294" r:id="rId48"/>
    <p:sldId id="295" r:id="rId49"/>
    <p:sldId id="296" r:id="rId50"/>
    <p:sldId id="297" r:id="rId51"/>
    <p:sldId id="298" r:id="rId52"/>
    <p:sldId id="299" r:id="rId53"/>
    <p:sldId id="300" r:id="rId54"/>
    <p:sldId id="301" r:id="rId55"/>
    <p:sldId id="302" r:id="rId56"/>
    <p:sldId id="303" r:id="rId57"/>
    <p:sldId id="305" r:id="rId58"/>
    <p:sldId id="304" r:id="rId59"/>
    <p:sldId id="306" r:id="rId60"/>
    <p:sldId id="307" r:id="rId61"/>
    <p:sldId id="308" r:id="rId62"/>
    <p:sldId id="309"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04-21T05:52:34.901"/>
    </inkml:context>
    <inkml:brush xml:id="br0">
      <inkml:brushProperty name="width" value="0.05292" units="cm"/>
      <inkml:brushProperty name="height" value="0.05292" units="cm"/>
      <inkml:brushProperty name="color" value="#FF0000"/>
    </inkml:brush>
  </inkml:definitions>
  <inkml:trace contextRef="#ctx0" brushRef="#br0">10778 16422 0,'17'0'344,"19"0"-313,-19 0 16,-17 17 0,0 54-16,0 0 16,0-36-16,-35-35 16,-36 70 0,36-34-16,35-1 16,71-35 0,123 0-16,-124 0 16,-70-18 16</inkml:trace>
  <inkml:trace contextRef="#ctx0" brushRef="#br0" timeOffset="2938.98">13194 16422 0,'0'-35'156,"53"35"-93,-18 17-32,-35 36 31,-17 53-15,-54-71 0,1 0 0,158-35 109,-18 0-109,-70 36-47,36 34 47,-36 71 15,-53-105-30,-106-36 15,124 0-1,35-18-46</inkml:trace>
</inkml:ink>
</file>

<file path=ppt/ink/ink10.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6701" units="1/cm"/>
          <inkml:channelProperty channel="T" name="resolution" value="1" units="1/dev"/>
        </inkml:channelProperties>
      </inkml:inkSource>
      <inkml:timestamp xml:id="ts0" timeString="2024-04-02T05:56:50.221"/>
    </inkml:context>
    <inkml:brush xml:id="br0">
      <inkml:brushProperty name="width" value="0.05292" units="cm"/>
      <inkml:brushProperty name="height" value="0.05292" units="cm"/>
      <inkml:brushProperty name="color" value="#FF0000"/>
    </inkml:brush>
  </inkml:definitions>
  <inkml:trace contextRef="#ctx0" brushRef="#br0">2099 11755 0,'0'79'156,"0"52"-156,0-26 15,0 0-15,0 0 16,0-26-16,27-53 16,-27 26-16,0-25 0,0-1 15,0 0-15,0 0 16,0 1 0,26-27-1,-26-53 63,0 1-78,0-1 16,0 27 0,0 0-16,0-1 0,0 1 15,0 0 1,0 0-16,0-1 15,0-25 1,-26 52-16,26-26 16,-27-27-16,27 27 15,0 0 1,0 0 0,27 26 15,-1 0-16,0 0-15,0 0 32,1 0-32,-1 0 15,0 0 1,0 0-16,-26-27 16,53 27-16,-27-26 15,0 26 1,0 0-1,-26-26-15,0 0 16,27 26-16,-27-27 16,0-25-1,0 26-15,0-1 16,0 1-16,0 0 16,-27 0-16,1-1 31,0 1-31,26 52 94,0 53-79,0-26-15,0 52 16,0-27-16,26 27 15,-26-26-15,0 0 16,26-1-16,-26-25 0,27-1 16,-27 1-16,26 26 15,0-27 1,-26-26-16,0 1 16,0-1-16,26-26 15,-26 26-15,27-26 16,-1 0-1,0 0-15,53 0 16,0-26-16,-1-27 0,-51 27 16,25 0-16,1 0 15,-27-1 1,0 27-16,0 0 16,-26-26-1,0 0 1,0 0 15,0-1-31,0 1 16,0 0-1,0 0-15,0-1 16,0 1-16,-26 26 16,0 0-1,26-26-15,0 0 16,-26-1-1,-1 27 1,1 0 0,26-26-16,-26 26 15,26-26-15,-26 26 16,-1 0 15,1 0 0,26 26-15,0 27 0,0-1-16,0-26 0,0 27 15,0-27-15,0 53 16,26-27-16,1-25 16,-1 25-16,-26-26 15,26 27-15,0-53 0,27 26 16,-27 0-16,53 1 15,-27-27-15,1 0 16,-1 0-16,27 0 16,-53 0-16,53 0 0,-27 0 15,1-27 1,-27 1-16,0 26 16,27 0-16,-27-26 15,0 26-15,-26-26 16,26 26-1,-26-27-15,0 1 16,0-26-16,0-27 16,0 53-16,0-27 15,0 1-15,0 25 16,-26-25-16,26 26 0,-26 26 16,26-53-16,-26 53 15,26-26-15,-26 0 16,-1 26-16,27-26 15,-26 26-15,0 0 16,0 0-16,-1 0 31,1 0-15,26 26 31,26 0-16,-26 0-15,0 0-16,27-26 15,-1 0 1,0 0-16,27 0 16,-27 0-16,0-26 15,26 26-15,-25 0 16,-1 0-16,0 0 15,0 0-15,1 0 16,-1 0-16,0 0 16,0 0-1,1 0-15,-1 0 16,0 0-16,0 26 31,1-26-31,-27 27 16,26-27-1,-26 26-15,0 0 16,0 0-16,0 1 16,0-1-1,26 0-15,-26 0 16,0 1 0,26-27-16,-26 26 15,27-26 1,-1 0-16,0 0 15,27 0 1,-27 0 0,0 0-16,0 0 15,0 0 1,1 0-16,-27-26 16,0-1-16,26 27 15,0 0-15,0-26 0,-26 0 16,0 0-16,0-1 15,0 1 1,0 0-16,0 0 16,0-1-16,0 1 0,0-26 15,0-1 1,0 27-16,0 0 31,-26 0-15,0 26-16,0 0 31,-1-27-31,1 27 31,0 0-15,26 27 0,-26-1-16,26 0 31,0 27-16,0-1-15,0-26 16,26 0-16,0 53 16,0-26-16,-26-27 15,27 26-15,-27 1 0,26-53 16,-26 52-16,26-52 16,0 27-16,1-27 15,-1 0 1,0 0-16,27 0 15,-27 0 1,0 0-16,0 0 16,1 0-1,-1 0 1</inkml:trace>
  <inkml:trace contextRef="#ctx0" brushRef="#br0" timeOffset="1685.11">7347 10968 0,'0'52'172,"0"1"-172,0-1 15,0 27-15,27-26 16,-1-1-16,0 27 16,27 0-16,-27 25 15,0-51-15,26-1 0,-52 27 16,27-26-1,-1-27-15,-26 0 16,0 0-16,0 1 16,26-27-16,-26 26 15,0 0 1,0 0 62,-26-26-62,0 0-16,-1 27 15,-25-27-15,0 26 16,25-26 0,-25 0-16,26 0 31,-1 0-16,1 0 1</inkml:trace>
  <inkml:trace contextRef="#ctx0" brushRef="#br0" timeOffset="3291.96">7321 11624 0,'53'0'172,"-1"0"-157,53-26-15,-26-1 16,-1 27-16,-51-26 16,25 26-16,1 0 0,-27-26 15,26 26 1,-25 0-1,-1 0 1</inkml:trace>
  <inkml:trace contextRef="#ctx0" brushRef="#br0" timeOffset="4916.08">7872 12096 0,'53'27'187,"-27"-1"-171,26 26-16,-25-26 16,25-26-16,-26 53 0,27-27 15,-53 0-15,26-26 16,26 27-16,-52-1 16,27 0-1,-1-26-15,0 0 31,0 0-31</inkml:trace>
  <inkml:trace contextRef="#ctx0" brushRef="#br0" timeOffset="7604.7">7951 12542 0,'0'-26'203,"26"26"-203,0-26 0,-26 0 16,27 26 0,-27-27-1,26 27-15,0 0 16,-26-26 31,0 0-16,0 0 47,0-1-62,26 27-1,-26-26 1,0 0 0,0 0-1,27 26 1,-27-53-1,26 1 1,0 26-16,0-1 0,0 1 0,-26 0 16,27 0-1,-1-1 1</inkml:trace>
  <inkml:trace contextRef="#ctx0" brushRef="#br0" timeOffset="8908.26">8502 12096 0,'26'27'156,"27"25"-140,-1-26 0,-26-26-16,-26 26 0,27-26 31,-1 27-31,0-1 31,0-26 16</inkml:trace>
  <inkml:trace contextRef="#ctx0" brushRef="#br0" timeOffset="10516.78">8843 12044 0,'0'131'156,"-26"53"-141,26 26-15,0-27 16,-27 1-16,27 0 0,-26-106 16,26 27-16,-26-26 15,26-53-15,0 27 16,0-1-16,0-26 16,0-52 30</inkml:trace>
  <inkml:trace contextRef="#ctx0" brushRef="#br0" timeOffset="12716.71">9578 11020 0,'26'0'187,"79"0"-187,0 0 16,-26 0-16,26-26 15,-1 26-15,-25 0 16,-26 0-16,25 0 0,-25-26 16,-1 26-1,-25 0-15,-1 0 32,0 0-32</inkml:trace>
  <inkml:trace contextRef="#ctx0" brushRef="#br0" timeOffset="14057.61">9709 11362 0,'26'0'187,"79"0"-187,0 0 16,-26 0-16,-27-27 16,1 27-16,-1-26 0,-26 26 15,27 0 1,-27 0-1,0 0 1,1 0 15,-1 0-15,0 0-16,0 0 47,1 0-32</inkml:trace>
  <inkml:trace contextRef="#ctx0" brushRef="#br0" timeOffset="15524.48">10207 10601 0,'0'78'172,"0"1"-157,0 52-15,0-26 16,0 0-16,0-26 16,-26 0-16,26-27 15,-26 27-15,26-53 0,0 27 16,0-27-16,0 0 16,0 26-16,0-25 31,0-1-31</inkml:trace>
  <inkml:trace contextRef="#ctx0" brushRef="#br0" timeOffset="17459.02">11493 10522 0,'-26'26'187,"26"0"-171,-26 27-16,-1-27 16,27 27-16,-26-53 15,26 26-15,0 0 16,0 27-16,0-1 15,26 27-15,-26-27 16,27 1-16,-27-1 0,26-26 16,-26 27-16,26-1 15,-26-25 1,0-1-16,0 0 16,0 0-16,0 1 31,0-1-16,0 0-15,0 0 16,0 1 0,0-1-16,0 0 15,0 0 1,0 0-16,0 1 16,-26-27 15,-27 0-16,27 0-15,-26 0 16,26 0 0,-1 0-1</inkml:trace>
  <inkml:trace contextRef="#ctx0" brushRef="#br0" timeOffset="18889.06">11257 11125 0,'79'0'188,"-27"-26"-173,27 26-15,-27-26 0,-25 26 16,25-26-16,-26 26 0,1 0 15,-1-27-15,0 27 16,0 0 0,1 0-16,-1 0 15,0 0 1,-26-26 46,0-26-46,26 25 0</inkml:trace>
  <inkml:trace contextRef="#ctx0" brushRef="#br0" timeOffset="20433.66">11756 11335 0,'52'53'172,"-26"-27"-156,27 27-16,-27-1 0,26 0 16,1 1-1,-27-53-15,-26 26 16,26-26-16,-26 26 15,27-26-15,-27 27 0,26-27 16,-26 26-16,26-26 31</inkml:trace>
  <inkml:trace contextRef="#ctx0" brushRef="#br0" timeOffset="21846.74">12018 11362 0,'0'26'204,"-26"53"-204,-1 25 15,-25-51-15,26 26 16,0-27-16,-1 1 15,1-27-15,0 26 0,26-25 16,0-1 0,-26 0-1,-1-26 1,27 26 31</inkml:trace>
  <inkml:trace contextRef="#ctx0" brushRef="#br0" timeOffset="23641.41">12831 10286 0,'-26'26'157,"0"26"-142,0-25-15,26 25 16,-53 1-16,53-1 16,-26-26-16,0 1 15,26 25-15,-27-26 16,27 1-1,0-1 17,0 0-17,0 0-15,27 27 16,-1-53 0,-26 26-16,26 0 0,0 0 0,-26 1 15,27-1-15,-27 0 16,0 0-16,26 1 15,-26-1-15,0 0 16,0 0 0,0 1 15,0-1-15,0 0 15,0 0 16,0 1-47,0-1 15,0 0-15,0 0 16,-26-26 0</inkml:trace>
  <inkml:trace contextRef="#ctx0" brushRef="#br0" timeOffset="25236.45">12569 10915 0,'26'0'297,"-26"-26"-297,53 26 16,-1-26-16,1 26 15,-27-26-15,-26 0 16,26 26-16,0 0 16,1 0-16,-1 0 15</inkml:trace>
  <inkml:trace contextRef="#ctx0" brushRef="#br0" timeOffset="26888.29">13041 11204 0,'53'26'219,"-27"-26"-219,0 53 15,1-27-15,-1-26 16,-26 26-16,26-26 16,-26 27-1,26-27 1</inkml:trace>
  <inkml:trace contextRef="#ctx0" brushRef="#br0" timeOffset="29040.38">13409 11099 0,'0'79'156,"-27"-27"-140,1 27-16,0 0 15,26 0-15,0-53 16,-26 26-16,26-26 16,-27 27-16,27-27 15,0 0 17,0 1 30,0-1-46,0 0 109,0 0-125,0-52 62</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05-03T06:07:17.960"/>
    </inkml:context>
    <inkml:brush xml:id="br0">
      <inkml:brushProperty name="width" value="0.05292" units="cm"/>
      <inkml:brushProperty name="height" value="0.05292" units="cm"/>
      <inkml:brushProperty name="color" value="#FF0000"/>
    </inkml:brush>
  </inkml:definitions>
  <inkml:trace contextRef="#ctx0" brushRef="#br0">12841 17992 0,'0'0'0,"0"17"94,18-17-94,-18 36 15,0-54 32,0-17-31,-18 35 31,18 17-47,0 19 31,18-36 31,-36 0 1,1 0-47,17 35-1</inkml:trace>
  <inkml:trace contextRef="#ctx0" brushRef="#br0" timeOffset="149.59">12718 18186 0,'0'0'0,"-35"35"0,-1-35 16</inkml:trace>
  <inkml:trace contextRef="#ctx0" brushRef="#br0" timeOffset="9137.28">18045 9243 0,'0'17'109,"0"19"-109,0-1 16,35 335 15,-35-176-15,53-35 0,-53-35-1,35 34 1,-35-87-16,36 70 15,-36-17 1,0-54 15,0-17-15,0 53 0,0-53-1,35 17 1,-35 1-1,0-1 1,0-17 0,0-17-1,53 34 1,-53 36 0,0-71-1,35 89 1,-35-71-1,0 0 1,0 0 0,35 17 15,-35 18-15,0-52-1,0 16 1,0 19-1,36-18 1,-36 0 0,0-18-1,0 0 1,0 54 0,0-54-1,0 0 1,35 0-1,-35 36 1,0-36 0,0 1 15,0 16-15,0 1-1,0-17 1,0-1-1,0 18 1,35-53 0,-35 53-1,0-18 1,0 18 0,0 18-1,0-36 1,0 18-1,0-18 1,0 0 0,0 1 15,0-1-15,0 0 15,36-35-16,-36 35 17,35-35-32,0 0 15,0 0 1,36 0 0,-1 0-1,-34 0-15,-1 0 16,18 0-1,70 0 1,-52 0 0,17 0 15,-17 0-15,-1 0-1,1 0 1,17 0-1,-53 0 1,54 0 0,-1 0-1,-35 0 1,17 0 0,1-17-1,-18 17 1,0 0-1,52 0 1,-34 0 0,-36 0-16,71 0 31,-35-53-15,-36 53-1,71 0 1,-36-35-1,18-1 1,-17 36 0,17-35-1,18 35 1,-35-35 0,-1 35-1,1 0 1,70 0-1,-71 0 1,1-36 0,0-16-1,-1 16 17,1 36-17,52-35 1,1 0-1,-72 35 1,125-36 0,-71 1-1,-53 35 1,52-53 0,-16 53-1,-19-35 1,54 0-1,-89 35 1,53-36 0,71 1-1,-124 35 17,53 0-17,-17-35 1,17 35-1,-17 0 1,158-53 0,-211 53-1,17 0 1,0 0 0,0 0-1,89 0 16,-18-35-31,35 35 16,-35 0 0,105 0-1,-158 0 17,-17 0-17,16-36 16,-34 36 1,-18-35-32,71 35 15,-18 0 1,17 0 0,-87 0 15,-36 0-16</inkml:trace>
  <inkml:trace contextRef="#ctx0" brushRef="#br0" timeOffset="9908.34">24501 12188 0,'0'18'78,"17"17"-78,19 1 16,-1-1 15,-35 0-15,0 1-1,0-1 17,0 18 15,-18-53-32,18 88-15,-35-18 16,35-34-1,0 17-15</inkml:trace>
  <inkml:trace contextRef="#ctx0" brushRef="#br0" timeOffset="11223.31">17727 9137 0,'0'0'0,"-52"35"15,52 1-15,-36-36 0,36 35 16,0-53 31,18-35-32,-18 18 1,35-71 15,-35 71-31,71-36 47,140 18 0,-175 53-31,-1 71-1,88-18 1,-87-53 0</inkml:trace>
  <inkml:trace contextRef="#ctx0" brushRef="#br0" timeOffset="13670.29">24730 12894 0,'0'-35'47,"18"52"16,52 72-48,1 16 1,-18-69-1,-18-36 1</inkml:trace>
  <inkml:trace contextRef="#ctx0" brushRef="#br0" timeOffset="13870.76">24924 12718 0,'-35'0'0,"35"17"16,-53 54-16,53-18 15,-71 0 1,1 70 0,-36 1 15</inkml:trace>
  <inkml:trace contextRef="#ctx0" brushRef="#br0" timeOffset="14936.99">16881 8996 0,'88'88'31,"-53"-88"-31,1 71 0,-1-18 16,18-18-1,-18 0 1,-17-35 0</inkml:trace>
  <inkml:trace contextRef="#ctx0" brushRef="#br0" timeOffset="15185.83">17181 8943 0,'-53'123'47,"53"71"-31,-88 212-1,88-265 1,0-105 0</inkml:trace>
  <inkml:trace contextRef="#ctx0" brushRef="#br0" timeOffset="16301.49">18168 13388 0,'-35'0'46,"35"18"-30,-35-18 0,35 52-16,-35 72 47,105-71-1,-17-53-30,18-35 0,-36-36-1,-35 0 1,-18 1 0,-88-1-1,71 71 1,-18 0-1,18 18 1</inkml:trace>
  <inkml:trace contextRef="#ctx0" brushRef="#br0" timeOffset="16732">18433 13794 0,'0'-36'94,"-18"36"-63</inkml:trace>
  <inkml:trace contextRef="#ctx0" brushRef="#br0" timeOffset="21921.37">19403 13494 0,'0'-36'172,"18"36"-94,17 0-62,0 0 0,-35 18 31,0 17-32,0 1 16,0-1 1,0 0-17,-17-35 1,17 36 0,-36 16-1,54-52 63,17 0-62,18-17 0,-17 17-1</inkml:trace>
  <inkml:trace contextRef="#ctx0" brushRef="#br0" timeOffset="23096.07">20620 13247 0,'0'17'63,"0"19"-48,0 34 1,0-17 0,35-18 15,-35 1-31,36-36 16,-1 0-16,0-18 15,1-17 1,-36 0 31,35 35-32,-35-36 1,0 54 15,0 17 0,0-17-15,0 17 0,0 0 15,0 18-31,0-17 16</inkml:trace>
  <inkml:trace contextRef="#ctx0" brushRef="#br0" timeOffset="24461.36">21943 12965 0,'0'-36'16,"-18"36"46,-17 0-31,0 18-15,35 17 0,-35-35-1,35 53-15,0-18 16,0 18 0,0 18-1,0-36 1,17-17 15,19-18-31,-1 0 31,0 0-15,0 0 0,-35-35 62,0-1-63,-17 36 1,-19 0 15,-16 0-15,16 0 15,36 18-15,0 17-1,0-17 1,36-18-16</inkml:trace>
  <inkml:trace contextRef="#ctx0" brushRef="#br0" timeOffset="26025.08">23037 12823 0,'-36'0'141,"1"0"-110,18 0 16,17 18-16,-36-18-31,36 35 32,0 1-1,53-1 0,-18-35-15,18 35 15,-17-35-15,-36 36-16,35-36 31,0 35-15,-35 0-1,35-35 1,-35 35-1,0 1 17,-17-36-17,-18 0 17,-1 0-17,1 0-15,0-18 31,35-17-15,0-18 0,0 18-16,0-36 15,53 0 17,-53 36-17</inkml:trace>
  <inkml:trace contextRef="#ctx0" brushRef="#br0" timeOffset="28926.16">18027 12453 0,'36'0'31,"-1"0"0,-35 35-15,0 1 15,0-1 16,0 0 0,0 0 78,-18-35-109,18 36-1,-35-1 1,53-35 31,34 0-32,1-18 1,18 18 0,-36-35-16,18 35 31,-53 18 0,-17-18-31</inkml:trace>
  <inkml:trace contextRef="#ctx0" brushRef="#br0" timeOffset="30238.04">17921 11677 0,'-35'0'0,"35"18"187,0 17-155,0 0-32,0 0 31,0 1-31,0-1 16,0-17 15,18-18 0,52-18 16,-34-70 0,-1 158 0,0-34-47,-35-1 15,0 35 1,0-17 0</inkml:trace>
  <inkml:trace contextRef="#ctx0" brushRef="#br0" timeOffset="31363.01">17780 10901 0,'-53'35'31,"53"18"-16,-35 18 1,35-18 15,0-1-15,18 19 0,17-71-1,-35 35 1,35-35-1,1 0 1,-1 0 0,-35-17 15,0-19 0,-18 36 16,-17 0-31,0 0-1,35 18 1,-36-18 0</inkml:trace>
  <inkml:trace contextRef="#ctx0" brushRef="#br0" timeOffset="32753.2">17622 10266 0,'-18'0'47,"-17"0"-16,35 17-15,-141 89 31,158-35-1,18-71-30,1 0 0,-1 0-1,18 0 1,70 0 0,-87 35-1,-36 0 16,35-35-31,-35 36 32,0-1-17,-18-35 1,-17 35 0,0-35-1,0 0 1,35-17-1,0-36 1,0-53 0,0 71-1,0 17 1,17-70 0,18 52-1,1 1 1</inkml:trace>
  <inkml:trace contextRef="#ctx0" brushRef="#br0" timeOffset="33834.83">17357 9525 0,'0'35'110,"0"1"-79,0-1-15,0 0-1,0 36 16,0-36-15</inkml:trace>
  <inkml:trace contextRef="#ctx0" brushRef="#br0" timeOffset="34335.28">17604 9613 0,'-18'0'15,"-17"0"32,35 18-31,0 17-1,0 0 1,0 1 0,18-36-1,17 0 1,0-18 0,1-17-1,-36-1 1,-18-16 15,-17 52-15,35-18-1,-36 18 1,-17 18-16</inkml:trace>
  <inkml:trace contextRef="#ctx0" brushRef="#br0" timeOffset="36410.44">17392 8625 0,'0'53'109,"0"0"-93,0-17-1,0-1 1</inkml:trace>
  <inkml:trace contextRef="#ctx0" brushRef="#br0" timeOffset="36800.91">17533 8608 0,'0'0'0,"36"0"0,-1 0 15,0 0 1,-17 0 15,-18 17-31,0 36 16,0 0-1,-35-17 1,70-54 31,0 18-47,0 0 15,18-35 17,-17-1-32</inkml:trace>
  <inkml:trace contextRef="#ctx0" brushRef="#br0" timeOffset="37630.71">17322 7743 0,'0'18'47,"0"35"-32,0 18 1,0-54 15</inkml:trace>
  <inkml:trace contextRef="#ctx0" brushRef="#br0" timeOffset="38013.91">17445 7708 0,'0'35'31,"0"18"-15,0 18-16,0-18 16,0-18-1,18-35 32,52-35-31,-34 0-1,-1 35 1,-35 53 31,35-18-47,-35 0 16,0-17-16,0 52 15,0-34 1</inkml:trace>
  <inkml:trace contextRef="#ctx0" brushRef="#br0" timeOffset="38911.35">17851 7814 0,'0'0'0,"0"18"63,0 52-47,0-34-16,0-19 15,0 89 1,0 53-1,0-36 1,0-17 0,0 0-1,35 70 1,-35-88 0,35-17 15,-35 0-16,0-54 1,0 18 0,0 36-1,0-18 1,36 0 0,-36-18-1,0 0 1,0 18-1,35 18 1,-35-18 0,0-18-1,35-35-15,-35 35 32,0-52 30,0-19-62</inkml:trace>
  <inkml:trace contextRef="#ctx0" brushRef="#br0" timeOffset="39662.85">17763 7743 0,'0'18'15,"0"17"1,-18-35 0,18 53-16,0 0 15,-35-53 32,141-229 0,-71 176 0,18 176 0,0-123-32,17 0 1</inkml:trace>
  <inkml:trace contextRef="#ctx0" brushRef="#br0" timeOffset="45201.21">18662 11024 0,'-35'0'0,"0"0"141,35 36-125,17-36 77,-17-18-93,0 0 32,-17 18-17,-19 0 1,1 0-1,53 0 32,17 0-31,-53 0 46,36 0-15,35 0-47,-53-70 16</inkml:trace>
  <inkml:trace contextRef="#ctx0" brushRef="#br0" timeOffset="49560.0199">19121 10195 0,'0'-35'47,"0"0"-16,0 52 63,-18-17 47,18 36-110,53-36 16,-53-18-32,-17 18 32,-19 0-31,36 18 15,18-18 0,17 0-31,0 0 16,18-18 0,-88 18 15,0 0-31,0 0 0,-1 0 15,107 18 17,-18-18-17</inkml:trace>
  <inkml:trace contextRef="#ctx0" brushRef="#br0" timeOffset="53517.75">19509 8996 0,'0'-35'172,"-35"-1"-125,35 1 0,-36 35 0,36 18 15,18-18-15,-18-18-16,-18 18 16,18 18-15,0 17-17,36-35 16,-1 0-15,-35-18 0,-18-35-1,-17 53 17,35 18-1,35-18-31,1 71 15</inkml:trace>
  <inkml:trace contextRef="#ctx0" brushRef="#br0" timeOffset="57596.42">20197 9543 0,'0'-36'0,"0"19"47,-18 17 187,18-36-78,0 1-124,0 53 30,0-36-15,0 36 16,-35-18-63</inkml:trace>
  <inkml:trace contextRef="#ctx0" brushRef="#br0" timeOffset="62188.39">20655 8396 0,'0'-35'78,"-35"35"-47,35 17 63,0-34-47,18 17-16,-36 0 0,-17 0 1,0 17-17,52-17 32,19 0-31,-1-17-1,-53-18 32,-17 35-31,53 0 31,34 0-32,-16 0 1,-54-53 15,-52 53-15,140 35 46,-35-35-62</inkml:trace>
  <inkml:trace contextRef="#ctx0" brushRef="#br0" timeOffset="67815.67">21396 8855 0,'0'-36'141,"-35"36"-63,35 18-15,18-18-1,-18-18-31,-18 18 16,36 0 47,-18-35-63,-18 35 0,-17 0-15,35 18 15,17-18 1,19 0-17,-36-18 16,-18 18 1,-17 0-17,35-35 48,17 35-48,-34 0 17,-19 18-17</inkml:trace>
  <inkml:trace contextRef="#ctx0" brushRef="#br0" timeOffset="71682.85">21784 7514 0,'0'-35'62,"-17"35"32,-19 0 62,36 18-140,18-18 46,-18-18-46,-18 18 31,-34 0-16,87 0 32,0 0-48,-70 0 48,0 0-48,35 18 1,0 17 0,17-35-1,18 0-15,36 0 16,-36-71 15,-88 18-15,-70 53-1,-18 0 1,194 53 0,88 0-1</inkml:trace>
  <inkml:trace contextRef="#ctx0" brushRef="#br0" timeOffset="73913.98">19527 8978 0,'-18'0'15,"18"-17"1,0-19-1,0 54 48,-35-18-63,35 35 16,0 0 30,17-35-30,1 0-16,-18-17 16,0-18-1,-35 35 17,-1 0-32,1 0 15,194 17 32</inkml:trace>
  <inkml:trace contextRef="#ctx0" brushRef="#br0" timeOffset="74606.64">20550 8396 0,'0'18'31,"0"-54"47,0 72-31</inkml:trace>
  <inkml:trace contextRef="#ctx0" brushRef="#br0" timeOffset="75145.1">21749 7567 0,'-35'0'0,"35"-18"47,17 18-32</inkml:trace>
  <inkml:trace contextRef="#ctx0" brushRef="#br0" timeOffset="76008.62">21379 8855 0,'0'0'0,"0"-18"79,17 18-79</inkml:trace>
  <inkml:trace contextRef="#ctx0" brushRef="#br0" timeOffset="76580.83">20232 9525 0,'0'0'0,"-35"18"109</inkml:trace>
  <inkml:trace contextRef="#ctx0" brushRef="#br0" timeOffset="77212.42">19139 10142 0,'-36'0'32,"36"36"-1,18-36 0,-18-36 0,-18 1-15,-17 53 47</inkml:trace>
  <inkml:trace contextRef="#ctx0" brushRef="#br0" timeOffset="77894.59">18592 10989 0,'0'0'0,"0"-18"15,-36 18-15,36-35 78,0-35-46,0 122 14,0 1-46</inkml:trace>
  <inkml:trace contextRef="#ctx0" brushRef="#br0" timeOffset="81502.66">18468 10283 0,'-35'0'172,"35"36"-31</inkml:trace>
  <inkml:trace contextRef="#ctx0" brushRef="#br0" timeOffset="98406.17">18574 10142 0</inkml:trace>
  <inkml:trace contextRef="#ctx0" brushRef="#br0" timeOffset="101718.7">18574 10142 0,'-35'0'94,"35"36"203,-35-36-297,52-18 125,-17-17-63,35 35-62,1-36 32,-36 1-1,35 35-15,-35-35-1,35 35 1,-35-35-1,36-1 1,-1 1 31,0 35-16,-35-35-15,35 0 15,1-18 16,-1 53-16,-35-36-31,35 36 31,-35-17-15,36 17 0,-36-36-1,35 36-15,0-35 16,0 35 15,1-35-15,-1 35 15,-35-35-15,35 35-1,0-36 1,1 36 0,-36-35-1,35 35 1,0 0-1,1-53 17,-1 53-32,0-18 15,-17-17 1,17 0 0,0 35-1,-35-35 16,36 35-15,-1-36 0,0 36-1,-35-35 1,53 35 0,-53-35-1,35 35 1,1 0-1,-36-35 1,35-1 15,0 36-31,0-35 16,1 35 0,-1 0-1,0-35 16,1 35-15,-36-36 0,35 1-1,0 35 1,0 0 0,-35-35-1,36 35 1,-1-35 15,0 35 0,1 0-15,-1-36 0,0 36-1,0-35 1,1 35-1,-36-35 1,35 35 0,18-36-1,-18 1 1,0 0 0,1 0 15,-1 35-16,-35-36-15,35 36 16,0-35 0,1 35-1,-1-70 17,0 52-17,1 18-15,-36-35 31,35 35-15,0-36 0,-35 1-1,18 35-15,52-35 16,-34 35 0,-36-36-1,35 36 1,-35-35-1,18 35 1,34-35 15,-34 35-15,-18-35 0,35 35-16,-35-36 31,36 36-16,-36-35 1,35 35 0,0 0 15,-35-35-31,53 35 31,-53-35-31,71 35 16,-71-36-1,17 36 1,36-35 0,-17 35 15,-36-35-31,17 35 16,18-36-1,1 1 16,-36 18-15,35 17 0,0-53-1,1 53 1,-36-18 0,35 18-1,18-35 1,-18 35-1,0-36 1,1 36 0,-1-35-1,0 0 17,0 35-32,1-53 15,-1 18 16,0 35-15,-35-36 0,36 36-1,-1-35 1,35 0 0,-70 0-1,36 35-15,34-36 31,-35 1-15,1 0 0,-36-1-1,35 36 1,0-35 15,1 0-31,-1 35 31,0-35-15,-35-1 0,35 36-1,1 0 1,-36-17 0,35 17 46,-53 17 1</inkml:trace>
  <inkml:trace contextRef="#ctx0" brushRef="#br0" timeOffset="152998.73">13300 9013 0,'-18'0'31,"18"36"-31,18-36 16,17 0 31,-35-36-32,89-16-15,-54 34 32,-106 388-1,-52-70 16,176-300-47,158-106 47,-281 106-32,-54 106 1,19 53 0,69-71-1</inkml:trace>
  <inkml:trace contextRef="#ctx0" brushRef="#br0" timeOffset="154955.69">5116 1729 0,'-53'-36'16,"17"1"0,1 0-1,35-18 17,0 88 14,212 441 1,158 512 0,-317-847-31,35 18-1,36 35 1,-71-70 0,-18-19-1,-35-16 1,0-54 0,35-35 15,1 0-16,-1-18 1,35-17 0,-34 35-1,52-53 1,71-88 0,105 53-1,71-18 1,-229 106-16,53-71 15,-124 71 1,-52 0 15,-19 0-31</inkml:trace>
  <inkml:trace contextRef="#ctx0" brushRef="#br0" timeOffset="155820.34">6139 2910 0,'-36'0'281,"72"0"-234,34 0-47,1-70 0</inkml:trace>
  <inkml:trace contextRef="#ctx0" brushRef="#br0" timeOffset="156585.76">6544 2364 0,'0'35'125,"0"0"-109,0-52 62,0-19-62</inkml:trace>
  <inkml:trace contextRef="#ctx0" brushRef="#br0" timeOffset="157136.91">7162 1799 0,'-18'0'15,"18"-17"32,0-19-31,-35 36-1,35 18 32,0 35-47</inkml:trace>
  <inkml:trace contextRef="#ctx0" brushRef="#br0" timeOffset="157594.31">7567 1217 0,'18'0'47,"-18"-18"-1,-18 18-14,18 18-1</inkml:trace>
  <inkml:trace contextRef="#ctx0" brushRef="#br0" timeOffset="158001.94">8167 723 0,'-35'0'110,"35"35"-79</inkml:trace>
  <inkml:trace contextRef="#ctx0" brushRef="#br0" timeOffset="160234.03">6068 3122 0,'0'-18'125,"0"-34"-109,0 16-16,53-87 46,-18 52-30,-35 36 15,36 35-15,-36-35 0,35-1-1,-35 1 1,35 0-1,-35 0 1,35 35 0,1-36-1,-1 1 1,0-18 0,-35 18-1,36 35 1,16-88 15,-16 52-31,-1-17 16,0 1-1,36-19 17,-36 53-17,0-17 1,1 0-1,-1-36 1,-17 71 0,35-35-1,-18 0 1,-18-1 0,19 36-1,-36-35-15,35 35 16,0-35-1,1 0 17,-1-1-32,18 1 15,-18 0 17,0-18-17,1 18 1,-1-1-1,0 1 17,0 0-32,18-1 31,36-17-15,-54 1-1,0 16 1,0 1-1,1-18 17,17 18-32,-1 0 15,1-1 1,-17 1 15,34 0-15,-35-18-1,1 18 1,-1-1 0,0 1-1,-17 0 1,-18-18 0,71 17-1,-36 1 1,88-18-1,-87 18 1,-1-18 15,0 18-15,18 0 0,0-1-1,0 1 1,-18 0 15</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05-03T06:20:58.336"/>
    </inkml:context>
    <inkml:brush xml:id="br0">
      <inkml:brushProperty name="width" value="0.05292" units="cm"/>
      <inkml:brushProperty name="height" value="0.05292" units="cm"/>
      <inkml:brushProperty name="color" value="#FF0000"/>
    </inkml:brush>
  </inkml:definitions>
  <inkml:trace contextRef="#ctx0" brushRef="#br0">6597 9843 0</inkml:trace>
  <inkml:trace contextRef="#ctx0" brushRef="#br0" timeOffset="1596.53">9314 7549 0,'0'36'31</inkml:trace>
  <inkml:trace contextRef="#ctx0" brushRef="#br0" timeOffset="3531.02">9367 8608 0,'0'0'0,"35"0"110,35 0-95,-70-18 1,53 18-16,-53-35 15</inkml:trace>
  <inkml:trace contextRef="#ctx0" brushRef="#br0" timeOffset="7511.45">8996 9772 0,'0'0'0,"53"-18"375,-18-17-359,36-53-1,-36 53-15,0 35 16,-35-53-16,36 53 0,-36-36 94</inkml:trace>
  <inkml:trace contextRef="#ctx0" brushRef="#br0" timeOffset="9487.06">12312 8467 0,'-17'0'0,"-19"0"62</inkml:trace>
  <inkml:trace contextRef="#ctx0" brushRef="#br0" timeOffset="9739.07">12506 9349 0,'-70'0'32,"70"-36"-17</inkml:trace>
  <inkml:trace contextRef="#ctx0" brushRef="#br0" timeOffset="10168.64">15487 8237 0,'-17'0'0,"17"53"78</inkml:trace>
  <inkml:trace contextRef="#ctx0" brushRef="#br0" timeOffset="10385.04">15558 9843 0,'0'0'15,"-18"0"-15</inkml:trace>
  <inkml:trace contextRef="#ctx0" brushRef="#br0" timeOffset="10709.58">16740 9049 0,'-53'-53'0,"17"123"31</inkml:trace>
  <inkml:trace contextRef="#ctx0" brushRef="#br0" timeOffset="12707.12">12206 8343 0,'0'53'93,"0"0"-77,0-18 0,0 1-16,0 17 15,0-18 1,18-35 15,35 0-15,35-88-16,618-389 47,-671 477-32,-53 0 1</inkml:trace>
  <inkml:trace contextRef="#ctx0" brushRef="#br0" timeOffset="13423.12">12259 9331 0,'53'35'31,"-53"53"0,36-52-31,-36-1 47,740-282 0,-669 194-31</inkml:trace>
  <inkml:trace contextRef="#ctx0" brushRef="#br0" timeOffset="178906.15">10813 10742 0,'-18'0'47,"18"35"16,0 1-63,0-1 15,0 159 17,0-88-32,-35 405 47,35-70-1,0-335-30,0-18 0,0-17-1,0 35 17,18-36-17,-18 1-15,0-36 16,0 89 15,0-36-15,0-35 15,0-18-15,35 0-1</inkml:trace>
  <inkml:trace contextRef="#ctx0" brushRef="#br0" timeOffset="179000.87">10813 12965 0,'0'17'15,"0"19"-15</inkml:trace>
  <inkml:trace contextRef="#ctx0" brushRef="#br0" timeOffset="182333.44">10742 10883 0,'0'18'63,"0"17"-47,0 0-1,0 107 16,53 52-15,-53-106 0,0 123-1,0-52 1,0-106 0,0 88-1,0 18 1,0-89-1,0 1 1,0 0 0,0 70 15,0-106-31,0 18 31,0 17-31,0 19 31,0-54-15,0 71-16,0-53 31,0 17-15,0 71 0,0-105-1,-17 34 1,17 1-1,0-18 1,0-18-16,0 35 16,0 1-1,0 0 1,0 17 15,0 18-31,0 52 16,0-122 15,17 17-15,-17 35-1,0-53 1,0 18 15,0-18-15,0 1-1,0-1 17,36-35-17,-36 35 1,0 0-16,0 18 16,0 0 15,0-18-16,35-35 32,-35 36-47,0-1 32,35-35-17,-35 35 16,35-35-15,1 0 15,-36 36-31,53-36 16,-18 0-16,35 35 16,1-35-1,35 35 1,123 0 15,-194-35-15,36 53-1,-36-53-15,18 0 16,106 36 0,-71-36-1,0 35 1,89 0-1,-124-35 1,194 88 15,-212-52-31,53-1 16,36 0 0,34 0 15,-34-35-16,-18 0-15,35 0 32,-71 0-17,18 0 1,-17 0 0,0 0-1,17 0 1,0 0-1,88-17 1,-70 17 0,35 0-1,-123 0 1,105 0 0,-52 0-1,0-35 1,-1 35-1,54 0 17,-36 0-17,-18 0-15,-17 0 16,106 0 0,-88 0-1,87-36 1,-52 36-1,-53 0 1,53 0 0,-36 0 15,-34 0-31,-1 0 0,71 0 16,88-35 15,-141 35-31,105 0 31,-105 0-31,-17 0 31,-1-53-15,18 53 0,0 0-1,17 0 1,19 0-1,-54 0-15,0 0 16,18 0 0,18 0-1,-1 0 1,-52 0 0</inkml:trace>
  <inkml:trace contextRef="#ctx0" brushRef="#br0" timeOffset="182886.97">16740 14764 0,'0'17'78,"17"-17"-78,-17 36 16,18-36-16,-18 35 0,70-35 15,1 35 1,-36 1-1,-35 16 17,-53 37-17,18 34 1,-18-88 0,53 1-1,-35-36 1</inkml:trace>
  <inkml:trace contextRef="#ctx0" brushRef="#br0" timeOffset="184454.34">10919 10672 0,'-18'0'94,"18"35"-94,-70 53 16,34-53-1,36 1-15,-70-1 16,70 0 15,88-247 16,0 107 0,-88 122-16,35 19-15,36-1-1,17-35 1</inkml:trace>
  <inkml:trace contextRef="#ctx0" brushRef="#br0" timeOffset="185043.9">10742 10672 0,'0'35'62,"-35"35"-62,-35 19 16,-266 210 31</inkml:trace>
  <inkml:trace contextRef="#ctx0" brushRef="#br0" timeOffset="186363.13">10619 15028 0,'-35'0'32,"35"-17"-32,-36 17 31,1 0 16,35 35-32,0 0 17,0 1-17,18-36 1,17 0 0,0-18-1,-35-17-15,36-1 16,-36-17-1,0 1 1,0-1 0,-53 53 15,-106 105-15,159-87-1</inkml:trace>
  <inkml:trace contextRef="#ctx0" brushRef="#br0" timeOffset="189342.61">12012 15293 0,'0'-35'0,"0"88"78,0-36-62,0 54-16,0-18 16,0-18-1,0 0 1</inkml:trace>
  <inkml:trace contextRef="#ctx0" brushRef="#br0" timeOffset="190577.96">12806 15452 0,'0'-18'31,"-35"18"-16,35-35 1,35-1 0,-17 36-1,17 0 17,0 18-1,-35 35-16,0 18 1,0-18 0,-17-18-1,17 0 1,35-35 31,0 0-32,1-18-15,34 18 16,-35-35 0,1 35-1</inkml:trace>
  <inkml:trace contextRef="#ctx0" brushRef="#br0" timeOffset="191464.91">14059 15381 0,'0'-35'31,"17"35"0,-17-35-31,35 35 32,-52 176 15,52-176 31,0 0-63,1 0 1,-36 53 0,35-18-1,-35 0 1,-18-35-16,18 18 15,-35-18 1,0 0 0</inkml:trace>
  <inkml:trace contextRef="#ctx0" brushRef="#br0" timeOffset="192231.34">15082 15293 0,'0'35'94,"0"0"-94,0 1 15,53 34 32,-36-70-31,18 0-16,18-35 16,0-18-1,-53 106 32,0 0-31,0 0-1,0-18 1,0 0 0,0 18-1</inkml:trace>
  <inkml:trace contextRef="#ctx0" brushRef="#br0" timeOffset="192860.51">16263 15275 0,'-17'0'15,"-19"18"1,-34 17-1,35-35 1,-1 35-16,1-35 16,35 36 15,141 34 16,-106 1 15,-87-71-62,-1 35 16,0-35 0,17 0-1</inkml:trace>
  <inkml:trace contextRef="#ctx0" brushRef="#br0" timeOffset="194134.4">10372 13899 0,'0'18'62,"0"17"-46,0 1-16,0 34 16,35-17-1</inkml:trace>
  <inkml:trace contextRef="#ctx0" brushRef="#br0" timeOffset="194941.49">10196 13247 0,'0'-35'32,"17"35"-17,-17-36-15,36 36 16,-1 0 31,-35 18-47,-35 176 47,105-194-1,-17 0-14</inkml:trace>
  <inkml:trace contextRef="#ctx0" brushRef="#br0" timeOffset="195799.1">10107 12471 0,'0'0'0,"0"-36"16,18-16-1,53-1 1,-18 53-1,-53 17 32,-53 160 0,17-124-47,72-89 47,17 36-31,-1 0-1,-52 18 17,0 35-17,-52 35 1,-54 0-1,53-88 1,53-35 0</inkml:trace>
  <inkml:trace contextRef="#ctx0" brushRef="#br0" timeOffset="196507.5">10107 11712 0,'0'36'63,"0"-1"-63,0 0 0,0 0 31,18-35-15,0 0-1,35-17 32,-53 34 0,35 36-31,-35 0-1,0 0 1</inkml:trace>
  <inkml:trace contextRef="#ctx0" brushRef="#br0" timeOffset="197154">10213 11165 0,'-35'-35'31,"0"35"-15,-1 0-1,36 35 1,-35-35-16,123 124 47,1-18 0,-160-71 15,71 0-62,-35-35 16</inkml:trace>
  <inkml:trace contextRef="#ctx0" brushRef="#br0" timeOffset="200102.93">11907 11024 0,'0'-35'94,"0"0"-32,-36 35-31,1 0-15,0 53 0,35-18 15,17-35-15,19-18-1,-54 18 32,18-35-31,-35 35-16,35 18 47,17-18-47</inkml:trace>
  <inkml:trace contextRef="#ctx0" brushRef="#br0" timeOffset="203484.67">12665 11659 0,'0'18'453,"-18"-18"-312,18 18-79,18-18 1,-36-53-32,-17 53 0,35-18 63</inkml:trace>
  <inkml:trace contextRef="#ctx0" brushRef="#br0" timeOffset="205352.99">13547 12347 0,'0'0'0,"-35"0"266,-1 0-79,107 0-155</inkml:trace>
  <inkml:trace contextRef="#ctx0" brushRef="#br0" timeOffset="207194.37">14482 12965 0,'-35'0'125,"52"0"-31,-17-18-63,-17 18 16,17 18 0,17-18 0,-17-18-47,0-17 31,-35 35 0,0 0-15,35 17-1</inkml:trace>
  <inkml:trace contextRef="#ctx0" brushRef="#br0" timeOffset="208619.87">15434 13758 0,'0'-35'156,"18"35"-62,-18-35-78,-18 35 62,71 0-16,0-35-62,-53-36 16,-17 36 0,-54 35-1,36 0 17,-1 0-32,36 17 0,0 19 15</inkml:trace>
  <inkml:trace contextRef="#ctx0" brushRef="#br0" timeOffset="213185.37">11713 11060 0,'-36'0'125,"36"-36"-94,36 72 219,-1-1-234,0-35-1,-35 35 1,35-35-16,1 35 16,-1-35-1,-35 36-15,35-36 16,-35 35 0,36 0-1,-1 1 1,0-36 15,-35 35-31,35-35 16,1 35 15,-1 0-31,0 1 31,0-1-15,1-35 15,-36 35-15,35-35 15,-35 35-31,35-35 16,1 36-1,-1-36 16,-35 35-15,35-35 0,-35 35-1,35-35 1,-35 36 0,36-36-1,-36 35 1,35-35-1,-35 35 1,35-35 0,1 35-1,16-35 1,-16 36 0,-1-36 15,-35 35-16,35-35 1,1 35 0,-1-35-1,-35 36 1,53-36 0,17 35-16,-17 18 15,-18-36 16,1-17-15,-36 36 0,35-36-1,0 35-15,71 0 32,-71 18-17,1-53 1,-1 35-1,18 1 1,-18-36 15,-35 35-31,18-35 32,-18 35-17,35-35-15,18 36 31,-35-36-15,-18 35 0,35-35-1,0 35 1,0-35 0,-35 35-1,53 1 16,-17-1-15,-1 0 15,0-35 1,-35 35-32,36-35 15,-1 36 1,0-36 15,-35 35-31,35-35 16,-35 35-1,36-35 1,-19 0-16,-17 36 16,36-36-1,-36 35 1,35-35-1,0 35 1,0 0 0,1 1-1,-1-36 1,0 35 15,-35 0-31,35-35 31,-35 36-31,36-36 16,-1 35 15,0-35 1,-35 35-17,36-35 1,-36 35-1,35-35 1,0 36 0,0-36-1,-35 35-15,53-35 16,-17 35 0,-1-35 15,-35 35-31,35-35 15,18 0 17,-53 36-32,35-36 15,1 35 1,-1-35 0,0 35-1,0 1 16,1-36-15,-36 35 0,35-35-1,-35 35 1,35-35 0,1 0-1,-1 35 1,0 1-1,0-36 1,-35 35 0,36-35-1,-1 35 1,0-35 0,-35 18-16,36-18 31,-1 53 0,18-18-15,35 0-1,-53-35 1,0 36-16,36 17 16,-18-18-1,18 0 16,-36 0-15,0-35 0,0 36 62,-35-1 94,-35 0-157</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1-20T09:32:47.751"/>
    </inkml:context>
    <inkml:brush xml:id="br0">
      <inkml:brushProperty name="width" value="0.05292" units="cm"/>
      <inkml:brushProperty name="height" value="0.05292" units="cm"/>
      <inkml:brushProperty name="color" value="#FF0000"/>
    </inkml:brush>
  </inkml:definitions>
  <inkml:trace contextRef="#ctx0" brushRef="#br0">8459 7764 0,'0'-25'31,"-25"-25"94,0 50-78,0 0-31,-24 0-1,24 0 17,25 25-17,-25-25 1,25 25 0,-25-25-1,25 25 16,0 0-15,-49-25 0,49 49-1,0-24 17,0 0-17,0 24 16,25-49-31,-1 25 32,1-25-17,25 0 1,-25 0 15,-1 0-15,1 0-1,25 0 1,-25 0 0,-1 0-1,-24-49 1,25 49 0,25-25-1,-50 0 32,0 0-16,0-24 1,0 24-1,0 0-16,-25 25 32,25-50-47,0 100 172,0 24-156,0 1-1,0-50 1,0 24 0,0 26-1,0-50 1,0 24-16,0 1 16,0-25-1,0-1 1,0 26-1,0-25 1,0 0 109,-25-25-94,0 0 47,1 0-62,-26 0 0,25 0-1,-24 0 1,-1-50 0,0 50-1,-24 0 1,49 0-1,25-25 32</inkml:trace>
  <inkml:trace contextRef="#ctx0" brushRef="#br0" timeOffset="1497.3599">9054 7888 0,'-25'0'16,"-24"0"31,49-50-16,0 25 0,24 1 16,1 24-31,25-50 0,-1 50-1,1 0 1,-25 0-1,-25 50 17,25-50-32,-25 24 15,49 26 17,-24-25-17,-25 24 1,0-24-16,0 0 15,0 25 1,0-25 15,0-1-15,0 1 0,-50-25-1,50 50 1,-24-50-1,24 25 1,-25-1 0,25 26 15,-50-50-15,50 25-1,-25 0 1,50-25 62,25 0-62,-1 0-1,26 0 1,-25 0-1,-26 0 1,51 0 0,-50 0-1,-1 0 32</inkml:trace>
  <inkml:trace contextRef="#ctx0" brushRef="#br0" timeOffset="2984.98">9922 7789 0,'0'-25'15,"-25"25"32,25-25-31,-24 25 15,-1 0-15,0 0-1,-25 0 1,26 0-1,-1 25 1,25 24 0,-25-24-1,-25 0 1,50 25 15,0-26-15,0 1-1,0 0-15,0 25 16,50-25 0,-25-1 15,0-24-15,24 50-1,-24-50 1,0 25-1,24-25 1,-24 49 0,0-24 15,-25 25-15,50-50-1,-50 25 1,0 24-1,0-24 1,0 0 0,0 24-1,-25-49 1,0 25 0,0-25-1,-24 0 1,24 0-1,0 0 1,0 0 0,25-49 15,0-1-31,0 25 31,0 0-15,0-24-1,0 24 1,0 0 0,50 0-1,-25-24 1,24 24 0,-24 25-1,-25-25-15,25-24 16,-25 24-1,49 0 1,-49-25 0,0 1-16,0-1 31,0 25-15,-24 0 15,24-24-16,-50 49-15,50-25 16,-25 25 0</inkml:trace>
  <inkml:trace contextRef="#ctx0" brushRef="#br0" timeOffset="6056.19">8310 9327 0,'0'0'0,"-25"0"31,25-50-31,0 25 32,0 0-1,0 1 0,50-26-15,-25 50-1,24-25 1,1 25 0,-1 0-1,-24 0 1,0 0-1,25 0 1,-50 25 0,24-25-1,-24 50 1,0-26 0,0 1-1,0 0 1,0 25 15,0-26-15,-24 1-1,-26-25 1,25 50 0,0-50-1,1 0 1,-26 0-1,0 25 1,1-25 15,74 0 110,24 0-125,1 0-1,-1 0 1,-24 0-1,25 0 1,-25 0 15,-1 49-15,26-24 15,-50 0-15,0 24-1,0-24 1,0 0 0,0 0 15,-25-25-15,25 49-1,0-24 1,-25-25-1,-24 0 1,-75 50 0,99-50-1,0 0 1,0 0 0,-49 0-1,49 0 1,0 0-1,1-25 17,-26 25-1</inkml:trace>
  <inkml:trace contextRef="#ctx0" brushRef="#br0" timeOffset="8285.64">8459 7689 0,'-25'0'16,"-25"0"15,26 0 16,-1 0-31,0 0-1,-25 0 1,26 0-1,-1 25 1,0 0 15,25 0-31,-50 0 32,50 49-17,0-24-15,0 24 31,25-49-15,50 25 0,-1-50-1,0 0 1,-24 0 0,0 0-1,-26-50 1,-24 0-1,0 1 1,0-1 0,0 0-1,0 1 17,0 24-17,0 0 16,-49 25-15,49-49 0,-25 49 15,25 49 63,0 26-79,0-51 1,25 51 0,-25-26-1,0 26 1,25-25-1,-25 49 1,0-50 0,0-24-1,-50-25 63,25 0-62,0 0 15,1 0-15,-26 0 0,25 0-1,0-49 1,-24 49-1,-1 0 1,25 0 15,25-50 16,25 0-47</inkml:trace>
  <inkml:trace contextRef="#ctx0" brushRef="#br0" timeOffset="10499.74">8980 7913 0,'-25'0'31,"25"-50"0,0 25-15,0 0 15,0 1-15,25 24 0,-25-50-1,49 50 1,-49-25-16,25 25 15,0 0 17,24 0-17,-24 0 1,0 0 0,25 50-1,-26-25 16,-24-1-15,25-24 0,25 50-1,-50-25 32,0 0-31,0 24-1,0-24 1,-25-25-16,25 25 31,-25 25-15,0-26 0,-24 1-1,-1 25 1,25-25-1,-24-25 1,49 49-16,-25-49 16,0 25-1,-24 0 1,24 24 15,50-49 16,24-24-47,1 24 16,-1-25-1,1 25 1,74 0 0,-49-50-1,-26 50 1,-74 0 46,-24 0-46,-26 25 0,-24-25-1,25 25 1,49-25-16,0 0 15,0 0 17,-24 0-17,24 0 17,0 49-17,-25-49 1,75-24 62,0-1-47,25 25-15,-50-25-16,99 25 15,-50-50 17,1 26-32,0-1 31,-50-25-31,24 50 16,26-25-1,-50 1 1,25-1 15,-25-25-15,0 25-1,0 0 17,0-24-1,0 24-16,0 0 17,-50-24-17,25 49 1,-24-25 0,24 25-1,0-50 1,-24 50 15,24 0 0</inkml:trace>
  <inkml:trace contextRef="#ctx0" brushRef="#br0" timeOffset="12119.76">9749 7739 0,'0'0'0,"-25"0"141,25 25-125,-25 24-16,25-24 31,-25-25-31,25 25 16,0 0-1,0 24 1,0-24-1,0 0 1,0 25 0,0-25-1,0-1-15,25 26 32,25-25-17,-26 24 16,26-49-15,-50 25-16,25-25 31,-25 25-15,25 0 0,-25 24 15,24-49-16,-24 25 1,50-25 0,-50 25-1,0 25 1,0-1 0,0-24 46,-25-25-62,0 0 31,1 0-15,-1 0 0,-25 0-1,50-50 32,0 26-31,0-1-1,0-25 1,0 1 0,25-1-1,25 25 1,-26 0-1,1-24 1,25-1 0,-50 1 15,25 24-15,-25-25-1,0 25 1,49 0-1,-49 1 1,0-26 15,-25 25 1,1-24-1,24 24 0,-50 25-15,0 0-1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2-02T07:29:08.255"/>
    </inkml:context>
    <inkml:brush xml:id="br0">
      <inkml:brushProperty name="width" value="0.05292" units="cm"/>
      <inkml:brushProperty name="height" value="0.05292" units="cm"/>
      <inkml:brushProperty name="color" value="#FF0000"/>
    </inkml:brush>
  </inkml:definitions>
  <inkml:trace contextRef="#ctx0" brushRef="#br0">7566 13469 0,'0'0'0,"0"-50"47,0 75 125,0 0-141,0 0-15,0 24-1,0 1 1,0 0 0,0-1-16,0-24 15,-50 74 1,50-74 0,-25 25-1,25 74 1,-49-100-1,49 1 1,0 25 140,0-25-124,49-25 61,-24 0-77,25 0 0,-1 0-1,1-25 1,-25 25-1,74 0 1,-74 0 0,0 0-1,24 0 1,1 0 0,-1 0-1,-24 0 1,-74-25 78</inkml:trace>
  <inkml:trace contextRef="#ctx0" brushRef="#br0" timeOffset="921.39">7715 13618 0,'0'-25'0,"-25"25"31,25-25-15,0 75 62,0-25-78,0-1 16,49 150-1,-49-25 1,0 0-1,0-50 1,0-25 15,0-49-31,0 0 16,0-75 31,0-24-32,0-25 1,-24-25 0,24 24-1,-25 51-15,25 24 16,0-49 0,0 24-1,0 0 1,0 26-1,0 48 48,0 26-47,0 0-1,0 74 1,49-25-1,-49 25 1,0-25 0,25-74-16,-25 0 15,0-50 48</inkml:trace>
  <inkml:trace contextRef="#ctx0" brushRef="#br0" timeOffset="2111.54">8409 13717 0,'0'-25'94,"0"-24"-79,0 24 17,0 0-1,25 25-16,49 0 1,-24 0 0,-25 0-1,0 25 1,-25 24 0,49 1-1,-49-25 1,0 24-1,0 1-15,-25 0 32,25-1-32,-24 1 31,-26-1-15,25 1-1,-24 0 1,24-26-1,0 26 1,-25-25 0,50 0-1,-24 24 1,24-24 15,24-25 0,1 0-15,25 0-16,-1 0 31,-24 0-31,50 25 16,-1 25 0,-49-26-1,0-24 1,24 0 46,-49-49-46</inkml:trace>
  <inkml:trace contextRef="#ctx0" brushRef="#br0" timeOffset="4045.54">9104 13717 0,'0'-25'0,"-25"25"62,25-25-62,-25 25 16,0 0 0,0 0 15,-24 0-31,24 0 16,0 25-1,-24 0 1,49 74-1,-25-99 1,25 99 0,0-74-1,0 25 17,74-50-32,-24 0 15,-1 25 1,1 24-1,0-24 1,-1 25 15,-24-26-15,-25 1 0,0 0-1,0 49 1,0-49 15,-25-25-15,-24 0-1,-26 0 1,50 0-16,-24 0 16,49-25-1,0-24 1,0 24-1,0 0 17,0-24-17,25-1 1,24 0 0,1 1-1,-1-50 1,-24 49-1,-25 0 1,50 26 0,-50-1-1,0-25 1,0 25 0,0 1-1,-25-26 1,0 50 15,-24-25-15,-1 25 15,25 0-31,0 0 16,-24 0-1,24 50 1,25-1-1,-50 51 1,50-76 0,0 26-1,0 0 1,0 49 0,25-99-1,0 25 1,25-1-1,24 26 1,-24-25 15,-26 24-15,-24 1 0,25-25-1,-25 0 1,0 24-1,0-24 1,0 0 0,0 25-1,0-26 1,-25-24 15,-74 0-15,50 0-1,-1 0-15,50-49 32,0 24-17,0-25 1,0 1 0,0-1-1,50-24 1,-26-50-1,26 49 1,0 1 0,-26 49-1,-24-25 1,25-24 0,25 49-1,-50 0 1,-25-24 15,-25 24 0,26 25 1,-26 0-17,50 25 1,-50-25-16</inkml:trace>
  <inkml:trace contextRef="#ctx0" brushRef="#br0" timeOffset="5429.38">7566 13543 0,'0'0'0,"0"-24"16,0-26 15,0 25 16,-25 25-31,25 25 46,0 49-46,-50-24-1,50-25-15,-24 74 16,-26 0 0,25-24-1,0-51 1,25 1 15,-49-25-15,49 25-1,-25 25 1,25-26 47,0 1-48,0 25 16,0-25 16,0-1 31,25-24-62,-25 50 0,0-25-1,49-25 1,1 0 0,0-25-1,-26 25 1,51-25-1,-1-24 1,25 49 0,-49 0-16,49 0 15,-49 0 1,-25 0 0,-75 0 30</inkml:trace>
  <inkml:trace contextRef="#ctx0" brushRef="#br0" timeOffset="5929.33">7764 13791 0,'-49'-49'15,"49"24"17,0 75 30,0-1-62,0 1 16,24 74-1,-24 25 1,25 24 0,-25-98-16,50 24 15,-50-25 1,0-49 0,0-74 30,0 24-46</inkml:trace>
  <inkml:trace contextRef="#ctx0" brushRef="#br0" timeOffset="9249.04">9897 13593 0,'-49'0'31,"74"0"63,-1 0-78,1 0-1,0 0 1,25 0 15,-26 0-15,1 0-1,25 50 1,-25-26 0,-25 1 15,0 25-31,0-25 16,0-1-1,0 26 16,0-25 1,0 0-1,-50-25-15,25 49-1,0-49 1,-24 25-1,24-25 1,0 25 0,0-25-1,50 0 79,0 0-78,25 0-1,24 0-15,-24 0 32,-26 0-32,1 0 31,-25 49-31,50-49 31,-50 25-15,0 0-1,0 0 17,-25-25-32,25 49 15,-25-49 1,-24 25 15,24 0-15,-25 25-1,25-50 1,25 24-16,-24-24 16,-51 0-1,50 0 1,1 0-1,-1 0 1,25 25 0,49-25 31,1 0-32,0 0 1,24-49-1,-49 24 1,49-50 0,-24 26-1,-25 24 17,-25-25-1,0 26-16,0-1 1,0-25 15,0 25-15,-25 25 0,25-24-1,-50 24 16,25 0-15,-24 0 0,24 0-1,-25 0 1,75 0 62,0 0-62,25 0-1,-1 0 1,1 0 0,-25-50-1,-1 25-15,-24 0 31,0-24 1,0 24-1,-24 25-15,24-25-1,-50 0 1,50-24-1,-25 49 1,0 0 0,-24-25-1,-1 25 1,25 0 0,1 0-1,-1 0 1,-25 0-1,25 0 1,1 0 15,-26 0-15,25 0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1-20T09:33:04.235"/>
    </inkml:context>
    <inkml:brush xml:id="br0">
      <inkml:brushProperty name="width" value="0.05292" units="cm"/>
      <inkml:brushProperty name="height" value="0.05292" units="cm"/>
      <inkml:brushProperty name="color" value="#FF0000"/>
    </inkml:brush>
  </inkml:definitions>
  <inkml:trace contextRef="#ctx0" brushRef="#br0">12998 7441 0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2-02T07:30:22.602"/>
    </inkml:context>
    <inkml:brush xml:id="br0">
      <inkml:brushProperty name="width" value="0.05292" units="cm"/>
      <inkml:brushProperty name="height" value="0.05292" units="cm"/>
    </inkml:brush>
  </inkml:definitions>
  <inkml:trace contextRef="#ctx0" brushRef="#br0">8880 7144 0,'0'-25'31,"0"0"-15,0 100 109,0-51-109,0 26-16,0 0 15,0 24 1,-49 0 0,49-49-16,0 0 15,-25 74 16,-25-74-15,75-25 172,0 0-173,0 0 1,24 0-1,1 0-15,0 0 32,-26 0-32,51 0 15,-26 0 1,-24 0 0,25 0-1,-25 0 16</inkml:trace>
  <inkml:trace contextRef="#ctx0" brushRef="#br0" timeOffset="1503.78">9004 7169 0,'0'0'0,"0"-25"32,0 0-17,0 0 17,-24 25-32,24 50 78,0-25-63,0 74 1,49 25 0,-49-25-1,25 25 1,-25 0-1,0 0 1,50-50 0,-50-24-1,24 0 1,-24-100 31,0 25-32,0-24-15,-49-51 32,24-73-17,25 74-15,0 24 32,0 50-17,0-24-15,-50-1 16,50-24-1,-24 49 1,24 0 0,0-24 77,-25 24-61,25 0-1,-50 25 78,50 25-77,-25 24-32,25 1 15,-49-25 16,49 0-31,-25 49 32,25-24-17,-25-50-15,25 49 16,-49 1 0,49-25-1,0-1 1,-25 26-1,25-25 1,0 0 15,49-25 47,1 0-62,0 0 0,-1 0-1,-24 0 1,25 0 0,-1-50-1,26 50-15,-26-25 16</inkml:trace>
  <inkml:trace contextRef="#ctx0" brushRef="#br0" timeOffset="2650.7599">9525 7243 0,'0'-50'63,"-49"50"-48,49-24-15,0-1 32,25 25-32,-1-50 15,26 50 17,-25 0-17,24 0 1,-24 0-1,0 25 17,-25 0-17,0 24 1,50 1 0,-50 0-1,0-26 1,0 1-1,0 25 1,0-25 0,0-1-1,0 51 1,0-50 0,-50-1-1,50 26 16,-25-50-31,25 25 16,50-25 93,-25 0-93,-1 0 0,1 0-1,50 0 1,-26 0 0,-24 0-16,0 0 31,24 0 47</inkml:trace>
  <inkml:trace contextRef="#ctx0" brushRef="#br0" timeOffset="3884.32">10220 7144 0,'0'-25'15,"-25"0"17,0 25-1,0 0-15,-49 0-1,49 0 1,25 25-16,-25-25 15,1 74 1,-26 26 0,50-76-1,-25 26 1,25-25 0,0 0-1,50 24 16,-25-49-15,-1 0 15,-24 25-31,25-25 16,25 25 0,-25-25-1,-1 74 1,26-49-1,-25 0 1,-25 24 15,25-24-15,-25 0 0,-25 25 15,-25-50-16,1 0 1,24 0 0,25-25-1,-25 0 1,25 0 15,0 0-15,0-24 15,0 24-15,0 0-1,50-24 1,-26 24 0,-24 0-1,25 25-15,25-50 16,-25 1-1,-25-1 1,24 25 0,-24-24-1,0 24 17,0 0-17,-74-24 16,49 49-15,-24 0 0,49 24-1,-50-24-15</inkml:trace>
  <inkml:trace contextRef="#ctx0" brushRef="#br0" timeOffset="5284.59">9401 7094 0,'0'-25'16,"0"1"46,0 48 16,0 26-62,0 24-1,0-49 1,0 25-16,-49-1 16,49 1-1,0 49 1,-25-24 0,25-26-1,0 1 16,-50-1-15,50 1 0,-25 0-1,25-26-15,0 26 16,-24-25 0,24 24 15,0-73 31,0-26-46,0 0 0,24 1-1,-24 24-15,0-49 16,0-1 15,0 26-31,50-75 16,-50 49-1,25 26 1,-25-1 0,50 25-1,-26 0 1,-24-24-1,0 24 1</inkml:trace>
  <inkml:trace contextRef="#ctx0" brushRef="#br0" timeOffset="17555.49">8657 8458 0,'0'-24'47,"0"73"93,0 1-124,0-25-16,0-1 16,0 76-1,0-51 1,0 1 0,0-1-1,0-73 48,0-1-63,0 0 15,0-25-15,0 1 16,-25-26 15,-24 26-15,49 24-1,0 0 1,0 50 31,0 25-47,0-26 16,25 51-1,-25 24 1,24-74-1,-24 24 1,0-24 0,0 25 15,0-100 0,0 25-31</inkml:trace>
  <inkml:trace contextRef="#ctx0" brushRef="#br0" timeOffset="18971.8">9104 8434 0,'0'-25'47,"0"0"0,-50 25-47,25 0 47,0-50-16,-24 50-15,24 0-1,0 50 17,25-25-17,-49 0 1,49 24-1,0-24 1,0 0 0,0 24-1,0 1 17,0-25-17,0 0 1,0 24-1,24-24 1,-24 0 0,25-25-1,0 0 17,25 0-17,-26 0 16,1 0-15,50-50 0,-51 25 15,-24 1-15,25 24-1,-25-50 1,0 25-1,0 0 1,0-24 0,0 24-1,0 0 1,-25 0 0,25-24-1,-49 49 1,49-25-1,-25 25 1,25-25 0,-25 25-1,-24 0 17,24 0-1,0 0 0,0 0 16,25 25-31,0 25-1,0-26 1,0 1-1,0 0 1</inkml:trace>
  <inkml:trace contextRef="#ctx0" brushRef="#br0" timeOffset="20636.79">9525 8409 0,'-24'0'31,"24"-25"63,0 0-78,24 25 15,-24-49-31,50 49 16,-25 0 15,24 0 0,-24 0-15,25 0-1,-50 24 1,25-24 0,-25 25 15,24-25-16,-24 25 17,0 25-1,0-26 31,0 1-46,0 0 0,0 25 15,0-26 0,0 1-15,0 0-1,-24-25 1,24 50 0,0-26-1,-50-24 1,50 25 0,0 25-1,-25-50 16,25 25-15,75-25 218,-26 0-218,1 0 0,-25 0-1,-1 0 1,26 0 0,-25 0-1</inkml:trace>
  <inkml:trace contextRef="#ctx0" brushRef="#br0" timeOffset="21839.64">10344 8359 0,'0'-25'16,"-25"25"31,0 0-16,0 0-15,-24 0-1,24 0 1,25 50-16,-25 0 16,0-1-1,-24-24 1,49 25 0,0-26 15,0 1-16,49-25 17,-24 0-17,0 0 1,25 50 0,-26-50-1,1 25 1,25-25-1,-50 24 1,25 26 0,-25-25-1,0 0 32,-50-25-16,25 0-31,0 0 16,1 0 15,-26 0-31,50-25 47,0-25-31,25 25-1,0-24 1,24-26 0,-24 51-1,25-1 1,-25-25 0,-1 25-1,26-24 1,-50 24-1,0 0 1,0 0 15,0-24-15,-25 49 0,0 0-1,-49 0 1,24 0-1,1 25 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3-11T10:27:25.824"/>
    </inkml:context>
    <inkml:brush xml:id="br0">
      <inkml:brushProperty name="width" value="0.05292" units="cm"/>
      <inkml:brushProperty name="height" value="0.05292" units="cm"/>
      <inkml:brushProperty name="color" value="#FF0000"/>
    </inkml:brush>
  </inkml:definitions>
  <inkml:trace contextRef="#ctx0" brushRef="#br0">8731 12012 0,'36'0'297,"-19"0"-266,1 0 0,17 0 1,-17 0-17,-1 0 48,1 0-48,0 0 17,-1 0-17,1 0 17,-18 35-1,0-17 0,0 0-15,0-1-1,0 1 1,0 0 0,0 17-1,0 0 16,-18 0 1,1-35-17,17 36 1,-36-19 0,1 1-1,17-18 1,1 18-1,-1-18 1,-17 17 0,17 1-1,1-1 17,70-17 155,-18 0-156,0 0-31,-17 0 16,35 0 15,-36 0-15,1 0-1,0 0 1,-1 0 0,1 0 15,-1 0 0,1 0-15,0 18 15,-1-18-15,-17 18-1,0-1 1,0 1 15,0 0-15,0-1-1,0 1 17,0 0-17,-17-1 17,-19 19-1,19-36-31,-36 17 31,0 18 0,18-35-15,17 0-16,-17 18 16,17 0-1,1-18-15,-19 0 31,19 0 1,-1 0 15,36 0 62,17 0-78,0-18 0,0 18-15,1-18 0,-19 1-1,19 17 1,-1-18 31,18-17-16,0-18 0,-18 35 1,-17 1-1,-1-19 0,-17 19-15,0-1 15,-17 0 0,-1-17 0,0 35-15,18-17 0,-17 17-1,-1 0 17,0 0-1,1 0-16,-1 0 1,1 0 0,-1 0-16,0 0 15,-17 0 1,17 0-16,1 0 16,-19 0-1,19 0 1,-1 0-1,1 0 17</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2-02T07:47:09.787"/>
    </inkml:context>
    <inkml:brush xml:id="br0">
      <inkml:brushProperty name="width" value="0.05292" units="cm"/>
      <inkml:brushProperty name="height" value="0.05292" units="cm"/>
    </inkml:brush>
  </inkml:definitions>
  <inkml:trace contextRef="#ctx0" brushRef="#br0">4564 6821 0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3T05:12:43.406"/>
    </inkml:context>
    <inkml:brush xml:id="br0">
      <inkml:brushProperty name="width" value="0.05" units="cm"/>
      <inkml:brushProperty name="height" value="0.05" units="cm"/>
    </inkml:brush>
  </inkml:definitions>
  <inkml:trace contextRef="#ctx0" brushRef="#br0">0 0 24575,'5'0'0,"6"0"0,1 5 0,4 1 0,3 0 0,-2 3 0,2 5 0,1 0 0,-2 3 0,0 2 0,2 4 0,3-3 0,-4 0 0,-4 1 0,-5 2 0,-4 1 0,-4 2 0,-1-4-8191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3T05:12:46.515"/>
    </inkml:context>
    <inkml:brush xml:id="br0">
      <inkml:brushProperty name="width" value="0.05" units="cm"/>
      <inkml:brushProperty name="height" value="0.05" units="cm"/>
    </inkml:brush>
  </inkml:definitions>
  <inkml:trace contextRef="#ctx0" brushRef="#br0">448 0 24575,'0'13'0,"-1"0"0,-1-1 0,1 1 0,-2-1 0,0 1 0,0-1 0,-1 0 0,-9 18 0,4-13 0,-1 0 0,-1-1 0,0-1 0,-27 29 0,19-21 0,1 0 0,1 2 0,1 0 0,-15 32 0,24-47 0,0-1 0,0 0 0,-1-1 0,0 1 0,-1-2 0,0 1 0,0-1 0,0 0 0,-19 9 0,11-6 0,1 1 0,-18 16 0,3-3 0,30-23 0,0 0 0,-1 0 0,1 0 0,0 0 0,-1-1 0,1 1 0,-1 0 0,1-1 0,-1 1 0,1-1 0,-1 0 0,1 1 0,-1-1 0,1 0 0,-1 0 0,1 0 0,-1 0 0,1 0 0,-1 0 0,1-1 0,-1 1 0,-1-1 0,2 0 0,1 1 0,0-1 0,-1 1 0,1-1 0,0 1 0,-1-1 0,1 0 0,0 1 0,0-1 0,0 1 0,0-1 0,0 0 0,-1 1 0,1-1 0,0 0 0,0 1 0,1-1 0,-1 0 0,0 1 0,0-1 0,0 1 0,0-1 0,0 0 0,1 1 0,-1-1 0,0 1 0,1-1 0,-1 1 0,0-1 0,1 0 0,-1 1 0,1 0 0,0-1 0,16-21 0,-15 20 0,15-18 0,2 2 0,0 0 0,1 1 0,28-18 0,-30 22 0,1-2 0,21-22 0,14-12 0,-17 22 0,-19 15 0,29-28 0,-8 1-1365,-24 21-5461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44568B-5F3C-42D7-ABA6-FA9AAA20941F}" type="datetimeFigureOut">
              <a:rPr lang="en-IN" smtClean="0"/>
              <a:t>22-04-2024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DF44AD-12E2-4097-925D-113FD24DCB08}" type="slidenum">
              <a:rPr lang="en-IN" smtClean="0"/>
              <a:t>‹#›</a:t>
            </a:fld>
            <a:endParaRPr lang="en-IN"/>
          </a:p>
        </p:txBody>
      </p:sp>
    </p:spTree>
    <p:extLst>
      <p:ext uri="{BB962C8B-B14F-4D97-AF65-F5344CB8AC3E}">
        <p14:creationId xmlns:p14="http://schemas.microsoft.com/office/powerpoint/2010/main" val="3863352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DF44AD-12E2-4097-925D-113FD24DCB08}" type="slidenum">
              <a:rPr lang="en-IN" smtClean="0"/>
              <a:t>21</a:t>
            </a:fld>
            <a:endParaRPr lang="en-IN"/>
          </a:p>
        </p:txBody>
      </p:sp>
    </p:spTree>
    <p:extLst>
      <p:ext uri="{BB962C8B-B14F-4D97-AF65-F5344CB8AC3E}">
        <p14:creationId xmlns:p14="http://schemas.microsoft.com/office/powerpoint/2010/main" val="221690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E1A49B-8889-468E-A25C-E6F2B40EB34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B13A7389-9238-44D6-B0D9-F0D0C823AF4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31178B27-0C18-4205-8396-AA4D43BFE7E7}"/>
              </a:ext>
            </a:extLst>
          </p:cNvPr>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a:extLst>
              <a:ext uri="{FF2B5EF4-FFF2-40B4-BE49-F238E27FC236}">
                <a16:creationId xmlns="" xmlns:a16="http://schemas.microsoft.com/office/drawing/2014/main" id="{36FD4831-FE42-48B3-A2CA-9944B2C8A8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7D12D6F-A269-4B4B-BD45-DD267EBDACC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77729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151C62-71DB-4F59-A828-3FAB746951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EB1D7AB-A1DC-4994-97D2-09EF2AF5A2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A56CC44-E770-4796-9B0D-FAB823E6EC1C}"/>
              </a:ext>
            </a:extLst>
          </p:cNvPr>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a:extLst>
              <a:ext uri="{FF2B5EF4-FFF2-40B4-BE49-F238E27FC236}">
                <a16:creationId xmlns="" xmlns:a16="http://schemas.microsoft.com/office/drawing/2014/main" id="{46368FD8-13FF-48D5-8D2C-ACFBF7B24E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E237718-F09E-4EA4-816B-96439496613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0820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2E52B53-5528-4660-8DB1-220D9CD04C1B}"/>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B9D1A11A-BF45-49C2-8DD1-4E53495760D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082209C-BAEC-4B89-9CC0-C6BDD4A41BDF}"/>
              </a:ext>
            </a:extLst>
          </p:cNvPr>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a:extLst>
              <a:ext uri="{FF2B5EF4-FFF2-40B4-BE49-F238E27FC236}">
                <a16:creationId xmlns="" xmlns:a16="http://schemas.microsoft.com/office/drawing/2014/main" id="{E2C7A7AF-B8E6-496F-A4E8-E1302FAFBD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C53FCA2-0EBB-4C4C-B8C0-06E4B978217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80992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7CFBE-0062-4467-9292-24597926BA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393E794-A0EE-4306-A537-2A1C846E22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EB4439B-F750-4BEE-A2F3-8F0535397B88}"/>
              </a:ext>
            </a:extLst>
          </p:cNvPr>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a:extLst>
              <a:ext uri="{FF2B5EF4-FFF2-40B4-BE49-F238E27FC236}">
                <a16:creationId xmlns="" xmlns:a16="http://schemas.microsoft.com/office/drawing/2014/main" id="{BEB7F511-3E93-4DB5-9AC6-4F3E7EEEA5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8EA3FF6-E507-413A-8FAE-456BD704DF6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20382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F66EAF-C812-43E2-ACE1-85466F11888C}"/>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D080D4D-D9C3-4DDC-9A66-F08528A27ED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B3BE9FB-C188-4282-B299-92A564D676B2}"/>
              </a:ext>
            </a:extLst>
          </p:cNvPr>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a:extLst>
              <a:ext uri="{FF2B5EF4-FFF2-40B4-BE49-F238E27FC236}">
                <a16:creationId xmlns="" xmlns:a16="http://schemas.microsoft.com/office/drawing/2014/main" id="{BE9266DC-2823-4846-A47A-26DAE6C88B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10C1EFD-2636-4AF5-83C8-4DF05A7F3AF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66976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4D1FAD-D5BB-49E1-8676-974F778989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DEE5A5D-53B5-485B-B08A-1B386EDA688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A55D8118-7FCB-4494-81AF-0A73C16BBDA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568AC021-D8D3-434D-A21E-3A3D3E34B712}"/>
              </a:ext>
            </a:extLst>
          </p:cNvPr>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a:extLst>
              <a:ext uri="{FF2B5EF4-FFF2-40B4-BE49-F238E27FC236}">
                <a16:creationId xmlns="" xmlns:a16="http://schemas.microsoft.com/office/drawing/2014/main" id="{83318BD0-3270-4621-82A3-8C13241A8A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D4A6CF7-85A8-4E05-BAF9-98D798B7A7D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06766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935473-B99A-4ABA-8987-11DA9ECBFA03}"/>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208D58F-7086-45FA-A200-BA44FE05417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DDD5F8B-AC6F-4A88-9B8B-9DC64764D0BE}"/>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7D73D5F7-B034-4EFC-8BD8-C27BA48B791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79B1357-85A7-4825-8E3D-054D17CBDD0F}"/>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94ABBBB-0D19-4F78-92FA-F7592A1938A9}"/>
              </a:ext>
            </a:extLst>
          </p:cNvPr>
          <p:cNvSpPr>
            <a:spLocks noGrp="1"/>
          </p:cNvSpPr>
          <p:nvPr>
            <p:ph type="dt" sz="half" idx="10"/>
          </p:nvPr>
        </p:nvSpPr>
        <p:spPr/>
        <p:txBody>
          <a:bodyPr/>
          <a:lstStyle/>
          <a:p>
            <a:fld id="{1D8BD707-D9CF-40AE-B4C6-C98DA3205C09}" type="datetimeFigureOut">
              <a:rPr lang="en-US" smtClean="0"/>
              <a:pPr/>
              <a:t>4/22/2024</a:t>
            </a:fld>
            <a:endParaRPr lang="en-US"/>
          </a:p>
        </p:txBody>
      </p:sp>
      <p:sp>
        <p:nvSpPr>
          <p:cNvPr id="8" name="Footer Placeholder 7">
            <a:extLst>
              <a:ext uri="{FF2B5EF4-FFF2-40B4-BE49-F238E27FC236}">
                <a16:creationId xmlns="" xmlns:a16="http://schemas.microsoft.com/office/drawing/2014/main" id="{813DDB06-524A-4F7B-9D9E-A073D7BEC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EA019E8-1261-43C2-BF54-F184F2486B5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0578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52C6AC-2553-4F46-956F-ECF67BFE15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BB6E2565-F799-4447-9044-6D4E8C6D3CB3}"/>
              </a:ext>
            </a:extLst>
          </p:cNvPr>
          <p:cNvSpPr>
            <a:spLocks noGrp="1"/>
          </p:cNvSpPr>
          <p:nvPr>
            <p:ph type="dt" sz="half" idx="10"/>
          </p:nvPr>
        </p:nvSpPr>
        <p:spPr/>
        <p:txBody>
          <a:bodyPr/>
          <a:lstStyle/>
          <a:p>
            <a:fld id="{1D8BD707-D9CF-40AE-B4C6-C98DA3205C09}" type="datetimeFigureOut">
              <a:rPr lang="en-US" smtClean="0"/>
              <a:pPr/>
              <a:t>4/22/2024</a:t>
            </a:fld>
            <a:endParaRPr lang="en-US"/>
          </a:p>
        </p:txBody>
      </p:sp>
      <p:sp>
        <p:nvSpPr>
          <p:cNvPr id="4" name="Footer Placeholder 3">
            <a:extLst>
              <a:ext uri="{FF2B5EF4-FFF2-40B4-BE49-F238E27FC236}">
                <a16:creationId xmlns="" xmlns:a16="http://schemas.microsoft.com/office/drawing/2014/main" id="{29210EA3-1397-4EAC-9822-D6DCE3BF56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7F400F22-9F0F-4F89-A862-84503A8A337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99864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B6063E3-C8B9-4C59-A6B3-E00A77EF202E}"/>
              </a:ext>
            </a:extLst>
          </p:cNvPr>
          <p:cNvSpPr>
            <a:spLocks noGrp="1"/>
          </p:cNvSpPr>
          <p:nvPr>
            <p:ph type="dt" sz="half" idx="10"/>
          </p:nvPr>
        </p:nvSpPr>
        <p:spPr/>
        <p:txBody>
          <a:bodyPr/>
          <a:lstStyle/>
          <a:p>
            <a:fld id="{1D8BD707-D9CF-40AE-B4C6-C98DA3205C09}" type="datetimeFigureOut">
              <a:rPr lang="en-US" smtClean="0"/>
              <a:pPr/>
              <a:t>4/22/2024</a:t>
            </a:fld>
            <a:endParaRPr lang="en-US"/>
          </a:p>
        </p:txBody>
      </p:sp>
      <p:sp>
        <p:nvSpPr>
          <p:cNvPr id="3" name="Footer Placeholder 2">
            <a:extLst>
              <a:ext uri="{FF2B5EF4-FFF2-40B4-BE49-F238E27FC236}">
                <a16:creationId xmlns="" xmlns:a16="http://schemas.microsoft.com/office/drawing/2014/main" id="{32D868EA-F676-494A-A473-4FA44E24F6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441BCD0B-5F97-413B-9195-1A83212BA6D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2851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B31594-1887-4B5A-B4CC-156FF47AB56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73D1888-FF8E-4DCD-9110-F2FB4B54A88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41362432-03E4-4537-8ED8-E73F7E3DC95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 xmlns:a16="http://schemas.microsoft.com/office/drawing/2014/main" id="{EBC2DF83-A1EB-418C-808A-D4DA129DFDAF}"/>
              </a:ext>
            </a:extLst>
          </p:cNvPr>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a:extLst>
              <a:ext uri="{FF2B5EF4-FFF2-40B4-BE49-F238E27FC236}">
                <a16:creationId xmlns="" xmlns:a16="http://schemas.microsoft.com/office/drawing/2014/main" id="{14E5DC4B-6032-40FB-8482-4800890F1F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10D5AF3-12CC-4AB6-85A8-244D30B738E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94885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262671-3F87-4700-BDBB-686B2FFD6F6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037F0BCB-6E2C-4B3F-B995-DBED010E4A4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 xmlns:a16="http://schemas.microsoft.com/office/drawing/2014/main" id="{9D2CCB8D-E8AC-4B24-B728-B1BDEC7CAA7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 xmlns:a16="http://schemas.microsoft.com/office/drawing/2014/main" id="{E3C3DAC9-E3A0-4357-ACBF-FD111998BAC1}"/>
              </a:ext>
            </a:extLst>
          </p:cNvPr>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a:extLst>
              <a:ext uri="{FF2B5EF4-FFF2-40B4-BE49-F238E27FC236}">
                <a16:creationId xmlns="" xmlns:a16="http://schemas.microsoft.com/office/drawing/2014/main" id="{2991B41D-AE05-48C5-8CBE-3EE6E429F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FB13C7E-7214-4C7C-B500-55C558B71C2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50245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4A50771-C04C-42EA-B9FA-F7181406ACD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2AFAE62-BB83-44F7-A68B-DCC51F4A605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968074F-5208-4074-9617-921E49D6274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4/22/2024</a:t>
            </a:fld>
            <a:endParaRPr lang="en-US"/>
          </a:p>
        </p:txBody>
      </p:sp>
      <p:sp>
        <p:nvSpPr>
          <p:cNvPr id="5" name="Footer Placeholder 4">
            <a:extLst>
              <a:ext uri="{FF2B5EF4-FFF2-40B4-BE49-F238E27FC236}">
                <a16:creationId xmlns="" xmlns:a16="http://schemas.microsoft.com/office/drawing/2014/main" id="{06609DB0-9461-46FC-8A6C-63955F5086F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4BC2E002-50D4-47E4-9EBA-5B796D271B2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5141143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9.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0.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2.wmf"/><Relationship Id="rId5" Type="http://schemas.openxmlformats.org/officeDocument/2006/relationships/oleObject" Target="../embeddings/oleObject21.bin"/><Relationship Id="rId4" Type="http://schemas.openxmlformats.org/officeDocument/2006/relationships/image" Target="../media/image21.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3.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31.png"/><Relationship Id="rId3" Type="http://schemas.openxmlformats.org/officeDocument/2006/relationships/image" Target="../media/image1.png"/><Relationship Id="rId7" Type="http://schemas.openxmlformats.org/officeDocument/2006/relationships/image" Target="../media/image25.wmf"/><Relationship Id="rId12" Type="http://schemas.openxmlformats.org/officeDocument/2006/relationships/customXml" Target="../ink/ink7.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4.bin"/><Relationship Id="rId11" Type="http://schemas.openxmlformats.org/officeDocument/2006/relationships/image" Target="../media/image27.wmf"/><Relationship Id="rId5" Type="http://schemas.openxmlformats.org/officeDocument/2006/relationships/image" Target="../media/image24.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26.wmf"/></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8.wmf"/><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image" Target="../media/image1.png"/><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9.bin"/><Relationship Id="rId5" Type="http://schemas.openxmlformats.org/officeDocument/2006/relationships/image" Target="../media/image29.wmf"/><Relationship Id="rId4" Type="http://schemas.openxmlformats.org/officeDocument/2006/relationships/oleObject" Target="../embeddings/oleObject28.bin"/><Relationship Id="rId9" Type="http://schemas.openxmlformats.org/officeDocument/2006/relationships/image" Target="../media/image31.wmf"/></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2.wmf"/><Relationship Id="rId4" Type="http://schemas.openxmlformats.org/officeDocument/2006/relationships/oleObject" Target="../embeddings/oleObject31.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png"/><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3.bin"/><Relationship Id="rId5" Type="http://schemas.openxmlformats.org/officeDocument/2006/relationships/image" Target="../media/image33.wmf"/><Relationship Id="rId4" Type="http://schemas.openxmlformats.org/officeDocument/2006/relationships/oleObject" Target="../embeddings/oleObject32.bin"/></Relationships>
</file>

<file path=ppt/slides/_rels/slide21.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notesSlide" Target="../notesSlides/notesSlide1.xml"/><Relationship Id="rId7" Type="http://schemas.openxmlformats.org/officeDocument/2006/relationships/oleObject" Target="../embeddings/oleObject35.bin"/><Relationship Id="rId12"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5.w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37.wmf"/><Relationship Id="rId4" Type="http://schemas.openxmlformats.org/officeDocument/2006/relationships/image" Target="../media/image1.png"/><Relationship Id="rId9" Type="http://schemas.openxmlformats.org/officeDocument/2006/relationships/oleObject" Target="../embeddings/oleObject36.bin"/></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9.wmf"/></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40.wmf"/><Relationship Id="rId4" Type="http://schemas.openxmlformats.org/officeDocument/2006/relationships/oleObject" Target="../embeddings/oleObject39.bin"/></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41.wmf"/><Relationship Id="rId4" Type="http://schemas.openxmlformats.org/officeDocument/2006/relationships/oleObject" Target="../embeddings/oleObject40.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46.png"/><Relationship Id="rId3" Type="http://schemas.openxmlformats.org/officeDocument/2006/relationships/image" Target="../media/image1.png"/><Relationship Id="rId7" Type="http://schemas.openxmlformats.org/officeDocument/2006/relationships/image" Target="../media/image43.wmf"/><Relationship Id="rId12" Type="http://schemas.openxmlformats.org/officeDocument/2006/relationships/customXml" Target="../ink/ink8.xml"/><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42.bin"/><Relationship Id="rId11" Type="http://schemas.openxmlformats.org/officeDocument/2006/relationships/image" Target="../media/image45.wmf"/><Relationship Id="rId5" Type="http://schemas.openxmlformats.org/officeDocument/2006/relationships/image" Target="../media/image42.wmf"/><Relationship Id="rId15" Type="http://schemas.openxmlformats.org/officeDocument/2006/relationships/image" Target="../media/image47.png"/><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44.wmf"/><Relationship Id="rId14" Type="http://schemas.openxmlformats.org/officeDocument/2006/relationships/customXml" Target="../ink/ink9.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customXml" Target="../ink/ink10.xml"/><Relationship Id="rId5" Type="http://schemas.openxmlformats.org/officeDocument/2006/relationships/image" Target="../media/image46.wmf"/><Relationship Id="rId4" Type="http://schemas.openxmlformats.org/officeDocument/2006/relationships/oleObject" Target="../embeddings/oleObject45.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1.png"/><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6.wmf"/><Relationship Id="rId4" Type="http://schemas.openxmlformats.org/officeDocument/2006/relationships/oleObject" Target="../embeddings/oleObject5.bin"/><Relationship Id="rId9" Type="http://schemas.openxmlformats.org/officeDocument/2006/relationships/image" Target="../media/image8.wmf"/></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47.bin"/><Relationship Id="rId5" Type="http://schemas.openxmlformats.org/officeDocument/2006/relationships/image" Target="../media/image51.wmf"/><Relationship Id="rId4" Type="http://schemas.openxmlformats.org/officeDocument/2006/relationships/oleObject" Target="../embeddings/oleObject46.bin"/></Relationships>
</file>

<file path=ppt/slides/_rels/slide43.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customXml" Target="../ink/ink11.xml"/></Relationships>
</file>

<file path=ppt/slides/_rels/slide44.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56.wmf"/><Relationship Id="rId4" Type="http://schemas.openxmlformats.org/officeDocument/2006/relationships/oleObject" Target="../embeddings/oleObject48.bin"/></Relationships>
</file>

<file path=ppt/slides/_rels/slide47.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1.emf"/></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57.wmf"/><Relationship Id="rId4" Type="http://schemas.openxmlformats.org/officeDocument/2006/relationships/oleObject" Target="../embeddings/oleObject49.bin"/></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image" Target="../media/image9.wmf"/><Relationship Id="rId4" Type="http://schemas.openxmlformats.org/officeDocument/2006/relationships/oleObject" Target="../embeddings/oleObject8.bin"/></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58.wmf"/><Relationship Id="rId4" Type="http://schemas.openxmlformats.org/officeDocument/2006/relationships/oleObject" Target="../embeddings/oleObject50.bin"/></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0.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52.bin"/><Relationship Id="rId5" Type="http://schemas.openxmlformats.org/officeDocument/2006/relationships/image" Target="../media/image59.wmf"/><Relationship Id="rId4" Type="http://schemas.openxmlformats.org/officeDocument/2006/relationships/oleObject" Target="../embeddings/oleObject51.bin"/></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61.wmf"/><Relationship Id="rId4" Type="http://schemas.openxmlformats.org/officeDocument/2006/relationships/oleObject" Target="../embeddings/oleObject53.bin"/></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62.wmf"/><Relationship Id="rId4" Type="http://schemas.openxmlformats.org/officeDocument/2006/relationships/oleObject" Target="../embeddings/oleObject54.bin"/></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image" Target="../media/image1.png"/><Relationship Id="rId7" Type="http://schemas.openxmlformats.org/officeDocument/2006/relationships/image" Target="../media/image64.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56.bin"/><Relationship Id="rId5" Type="http://schemas.openxmlformats.org/officeDocument/2006/relationships/image" Target="../media/image63.wmf"/><Relationship Id="rId4" Type="http://schemas.openxmlformats.org/officeDocument/2006/relationships/oleObject" Target="../embeddings/oleObject55.bin"/><Relationship Id="rId9" Type="http://schemas.openxmlformats.org/officeDocument/2006/relationships/image" Target="../media/image65.wmf"/></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oleObject" Target="../embeddings/oleObject10.bin"/><Relationship Id="rId7" Type="http://schemas.openxmlformats.org/officeDocument/2006/relationships/customXml" Target="../ink/ink3.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png"/><Relationship Id="rId5" Type="http://schemas.openxmlformats.org/officeDocument/2006/relationships/customXml" Target="../ink/ink2.xml"/><Relationship Id="rId4" Type="http://schemas.openxmlformats.org/officeDocument/2006/relationships/image" Target="../media/image11.w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66.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oleObject" Target="../embeddings/oleObject11.bin"/><Relationship Id="rId7" Type="http://schemas.openxmlformats.org/officeDocument/2006/relationships/customXml" Target="../ink/ink4.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oleObject" Target="../embeddings/oleObject13.bin"/><Relationship Id="rId7" Type="http://schemas.openxmlformats.org/officeDocument/2006/relationships/customXml" Target="../ink/ink6.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7.png"/><Relationship Id="rId5" Type="http://schemas.openxmlformats.org/officeDocument/2006/relationships/customXml" Target="../ink/ink5.xml"/><Relationship Id="rId4" Type="http://schemas.openxmlformats.org/officeDocument/2006/relationships/image" Target="../media/image14.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1.png"/><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5.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B6F6"/>
          </a:solidFill>
        </p:spPr>
        <p:txBody>
          <a:bodyPr/>
          <a:lstStyle/>
          <a:p>
            <a:r>
              <a:rPr lang="en-IN" dirty="0"/>
              <a:t>Two-dimensional random variable</a:t>
            </a:r>
            <a:endParaRPr lang="en-US" dirty="0"/>
          </a:p>
        </p:txBody>
      </p:sp>
      <p:sp>
        <p:nvSpPr>
          <p:cNvPr id="3" name="Subtitle 2"/>
          <p:cNvSpPr>
            <a:spLocks noGrp="1"/>
          </p:cNvSpPr>
          <p:nvPr>
            <p:ph type="subTitle" idx="1"/>
          </p:nvPr>
        </p:nvSpPr>
        <p:spPr>
          <a:solidFill>
            <a:srgbClr val="00B6F6"/>
          </a:solidFill>
        </p:spPr>
        <p:txBody>
          <a:bodyPr/>
          <a:lstStyle/>
          <a:p>
            <a:r>
              <a:rPr lang="en-IN" dirty="0"/>
              <a:t>By Prof. </a:t>
            </a:r>
            <a:r>
              <a:rPr lang="en-IN" dirty="0" err="1"/>
              <a:t>Foram</a:t>
            </a:r>
            <a:r>
              <a:rPr lang="en-IN" dirty="0"/>
              <a:t> </a:t>
            </a:r>
            <a:r>
              <a:rPr lang="en-IN" dirty="0" err="1"/>
              <a:t>Rajdev</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28600"/>
            <a:ext cx="2483894" cy="659623"/>
          </a:xfrm>
          <a:prstGeom prst="rect">
            <a:avLst/>
          </a:prstGeom>
          <a:solidFill>
            <a:srgbClr val="00B6F6"/>
          </a:solid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Example:32 </a:t>
            </a:r>
            <a:endParaRPr lang="en-IN" dirty="0"/>
          </a:p>
        </p:txBody>
      </p:sp>
      <p:sp>
        <p:nvSpPr>
          <p:cNvPr id="3" name="Content Placeholder 2"/>
          <p:cNvSpPr>
            <a:spLocks noGrp="1"/>
          </p:cNvSpPr>
          <p:nvPr>
            <p:ph idx="1"/>
          </p:nvPr>
        </p:nvSpPr>
        <p:spPr>
          <a:xfrm>
            <a:off x="628649" y="1825625"/>
            <a:ext cx="8264923" cy="4351338"/>
          </a:xfrm>
        </p:spPr>
        <p:txBody>
          <a:bodyPr/>
          <a:lstStyle/>
          <a:p>
            <a:r>
              <a:rPr lang="en-US" sz="2400" dirty="0"/>
              <a:t>From the table, find</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graphicFrame>
        <p:nvGraphicFramePr>
          <p:cNvPr id="5" name="Object 4"/>
          <p:cNvGraphicFramePr>
            <a:graphicFrameLocks noChangeAspect="1"/>
          </p:cNvGraphicFramePr>
          <p:nvPr>
            <p:extLst>
              <p:ext uri="{D42A27DB-BD31-4B8C-83A1-F6EECF244321}">
                <p14:modId xmlns:p14="http://schemas.microsoft.com/office/powerpoint/2010/main" val="2362337658"/>
              </p:ext>
            </p:extLst>
          </p:nvPr>
        </p:nvGraphicFramePr>
        <p:xfrm>
          <a:off x="2742011" y="2797176"/>
          <a:ext cx="6076952" cy="2001082"/>
        </p:xfrm>
        <a:graphic>
          <a:graphicData uri="http://schemas.openxmlformats.org/presentationml/2006/ole">
            <mc:AlternateContent xmlns:mc="http://schemas.openxmlformats.org/markup-compatibility/2006">
              <mc:Choice xmlns:v="urn:schemas-microsoft-com:vml" Requires="v">
                <p:oleObj spid="_x0000_s8195" name="Equation" r:id="rId3" imgW="2628720" imgH="1091880" progId="Equation.3">
                  <p:embed/>
                </p:oleObj>
              </mc:Choice>
              <mc:Fallback>
                <p:oleObj name="Equation" r:id="rId3" imgW="2628720" imgH="109188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2011" y="2797176"/>
                        <a:ext cx="6076952" cy="2001082"/>
                      </a:xfrm>
                      <a:prstGeom prst="rect">
                        <a:avLst/>
                      </a:prstGeom>
                      <a:noFill/>
                    </p:spPr>
                  </p:pic>
                </p:oleObj>
              </mc:Fallback>
            </mc:AlternateContent>
          </a:graphicData>
        </a:graphic>
      </p:graphicFrame>
      <p:sp>
        <p:nvSpPr>
          <p:cNvPr id="6" name="Title 1">
            <a:extLst>
              <a:ext uri="{FF2B5EF4-FFF2-40B4-BE49-F238E27FC236}">
                <a16:creationId xmlns="" xmlns:a16="http://schemas.microsoft.com/office/drawing/2014/main" id="{1DFDDB5C-F674-4319-972C-78FAA50E0D06}"/>
              </a:ext>
            </a:extLst>
          </p:cNvPr>
          <p:cNvSpPr txBox="1">
            <a:spLocks/>
          </p:cNvSpPr>
          <p:nvPr/>
        </p:nvSpPr>
        <p:spPr>
          <a:xfrm>
            <a:off x="0" y="-181239"/>
            <a:ext cx="9144000" cy="1630363"/>
          </a:xfrm>
          <a:prstGeom prst="rect">
            <a:avLst/>
          </a:prstGeom>
          <a:solidFill>
            <a:srgbClr val="00B6F6"/>
          </a:solidFill>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t>Example: :</a:t>
            </a:r>
          </a:p>
        </p:txBody>
      </p:sp>
      <p:graphicFrame>
        <p:nvGraphicFramePr>
          <p:cNvPr id="4" name="Table 3">
            <a:extLst>
              <a:ext uri="{FF2B5EF4-FFF2-40B4-BE49-F238E27FC236}">
                <a16:creationId xmlns="" xmlns:a16="http://schemas.microsoft.com/office/drawing/2014/main" id="{60485887-EA12-EB4D-2671-2EA1C2296F39}"/>
              </a:ext>
            </a:extLst>
          </p:cNvPr>
          <p:cNvGraphicFramePr>
            <a:graphicFrameLocks noGrp="1"/>
          </p:cNvGraphicFramePr>
          <p:nvPr>
            <p:extLst>
              <p:ext uri="{D42A27DB-BD31-4B8C-83A1-F6EECF244321}">
                <p14:modId xmlns:p14="http://schemas.microsoft.com/office/powerpoint/2010/main" val="189721315"/>
              </p:ext>
            </p:extLst>
          </p:nvPr>
        </p:nvGraphicFramePr>
        <p:xfrm>
          <a:off x="2590800" y="3657600"/>
          <a:ext cx="6076952" cy="1354137"/>
        </p:xfrm>
        <a:graphic>
          <a:graphicData uri="http://schemas.openxmlformats.org/drawingml/2006/table">
            <a:tbl>
              <a:tblPr firstRow="1" bandRow="1">
                <a:tableStyleId>{5C22544A-7EE6-4342-B048-85BDC9FD1C3A}</a:tableStyleId>
              </a:tblPr>
              <a:tblGrid>
                <a:gridCol w="1519238">
                  <a:extLst>
                    <a:ext uri="{9D8B030D-6E8A-4147-A177-3AD203B41FA5}">
                      <a16:colId xmlns="" xmlns:a16="http://schemas.microsoft.com/office/drawing/2014/main" val="3749994134"/>
                    </a:ext>
                  </a:extLst>
                </a:gridCol>
                <a:gridCol w="1519238">
                  <a:extLst>
                    <a:ext uri="{9D8B030D-6E8A-4147-A177-3AD203B41FA5}">
                      <a16:colId xmlns="" xmlns:a16="http://schemas.microsoft.com/office/drawing/2014/main" val="2570110905"/>
                    </a:ext>
                  </a:extLst>
                </a:gridCol>
                <a:gridCol w="1519238">
                  <a:extLst>
                    <a:ext uri="{9D8B030D-6E8A-4147-A177-3AD203B41FA5}">
                      <a16:colId xmlns="" xmlns:a16="http://schemas.microsoft.com/office/drawing/2014/main" val="1357403960"/>
                    </a:ext>
                  </a:extLst>
                </a:gridCol>
                <a:gridCol w="1519238">
                  <a:extLst>
                    <a:ext uri="{9D8B030D-6E8A-4147-A177-3AD203B41FA5}">
                      <a16:colId xmlns="" xmlns:a16="http://schemas.microsoft.com/office/drawing/2014/main" val="1974631743"/>
                    </a:ext>
                  </a:extLst>
                </a:gridCol>
              </a:tblGrid>
              <a:tr h="451379">
                <a:tc>
                  <a:txBody>
                    <a:bodyPr/>
                    <a:lstStyle/>
                    <a:p>
                      <a:r>
                        <a:rPr lang="en-US" dirty="0"/>
                        <a:t>Y      /                  X</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3</a:t>
                      </a:r>
                      <a:endParaRPr lang="en-IN" dirty="0"/>
                    </a:p>
                  </a:txBody>
                  <a:tcPr/>
                </a:tc>
                <a:extLst>
                  <a:ext uri="{0D108BD9-81ED-4DB2-BD59-A6C34878D82A}">
                    <a16:rowId xmlns="" xmlns:a16="http://schemas.microsoft.com/office/drawing/2014/main" val="1092644408"/>
                  </a:ext>
                </a:extLst>
              </a:tr>
              <a:tr h="451379">
                <a:tc>
                  <a:txBody>
                    <a:bodyPr/>
                    <a:lstStyle/>
                    <a:p>
                      <a:r>
                        <a:rPr lang="en-US" dirty="0"/>
                        <a:t>1</a:t>
                      </a:r>
                      <a:endParaRPr lang="en-IN" dirty="0"/>
                    </a:p>
                  </a:txBody>
                  <a:tcPr/>
                </a:tc>
                <a:tc>
                  <a:txBody>
                    <a:bodyPr/>
                    <a:lstStyle/>
                    <a:p>
                      <a:r>
                        <a:rPr lang="en-US" dirty="0"/>
                        <a:t>2/21</a:t>
                      </a:r>
                      <a:endParaRPr lang="en-IN" dirty="0"/>
                    </a:p>
                  </a:txBody>
                  <a:tcPr/>
                </a:tc>
                <a:tc>
                  <a:txBody>
                    <a:bodyPr/>
                    <a:lstStyle/>
                    <a:p>
                      <a:r>
                        <a:rPr lang="en-US" dirty="0"/>
                        <a:t>3/21</a:t>
                      </a:r>
                      <a:endParaRPr lang="en-IN" dirty="0"/>
                    </a:p>
                  </a:txBody>
                  <a:tcPr/>
                </a:tc>
                <a:tc>
                  <a:txBody>
                    <a:bodyPr/>
                    <a:lstStyle/>
                    <a:p>
                      <a:r>
                        <a:rPr lang="en-US" dirty="0"/>
                        <a:t>4/21</a:t>
                      </a:r>
                      <a:endParaRPr lang="en-IN" dirty="0"/>
                    </a:p>
                  </a:txBody>
                  <a:tcPr/>
                </a:tc>
                <a:extLst>
                  <a:ext uri="{0D108BD9-81ED-4DB2-BD59-A6C34878D82A}">
                    <a16:rowId xmlns="" xmlns:a16="http://schemas.microsoft.com/office/drawing/2014/main" val="4119681663"/>
                  </a:ext>
                </a:extLst>
              </a:tr>
              <a:tr h="451379">
                <a:tc>
                  <a:txBody>
                    <a:bodyPr/>
                    <a:lstStyle/>
                    <a:p>
                      <a:r>
                        <a:rPr lang="en-US" dirty="0"/>
                        <a:t>2</a:t>
                      </a:r>
                      <a:endParaRPr lang="en-IN" dirty="0"/>
                    </a:p>
                  </a:txBody>
                  <a:tcPr/>
                </a:tc>
                <a:tc>
                  <a:txBody>
                    <a:bodyPr/>
                    <a:lstStyle/>
                    <a:p>
                      <a:r>
                        <a:rPr lang="en-US" dirty="0"/>
                        <a:t>3/21</a:t>
                      </a:r>
                      <a:endParaRPr lang="en-IN" dirty="0"/>
                    </a:p>
                  </a:txBody>
                  <a:tcPr/>
                </a:tc>
                <a:tc>
                  <a:txBody>
                    <a:bodyPr/>
                    <a:lstStyle/>
                    <a:p>
                      <a:r>
                        <a:rPr lang="en-US" dirty="0"/>
                        <a:t>4/21</a:t>
                      </a:r>
                      <a:endParaRPr lang="en-IN" dirty="0"/>
                    </a:p>
                  </a:txBody>
                  <a:tcPr/>
                </a:tc>
                <a:tc>
                  <a:txBody>
                    <a:bodyPr/>
                    <a:lstStyle/>
                    <a:p>
                      <a:r>
                        <a:rPr lang="en-US" dirty="0"/>
                        <a:t>5/21</a:t>
                      </a:r>
                      <a:endParaRPr lang="en-IN" dirty="0"/>
                    </a:p>
                  </a:txBody>
                  <a:tcPr/>
                </a:tc>
                <a:extLst>
                  <a:ext uri="{0D108BD9-81ED-4DB2-BD59-A6C34878D82A}">
                    <a16:rowId xmlns="" xmlns:a16="http://schemas.microsoft.com/office/drawing/2014/main" val="278842109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endParaRPr lang="en-IN" dirty="0"/>
          </a:p>
        </p:txBody>
      </p:sp>
      <p:graphicFrame>
        <p:nvGraphicFramePr>
          <p:cNvPr id="4" name="Content Placeholder 3"/>
          <p:cNvGraphicFramePr>
            <a:graphicFrameLocks noGrp="1" noChangeAspect="1"/>
          </p:cNvGraphicFramePr>
          <p:nvPr>
            <p:ph idx="1"/>
          </p:nvPr>
        </p:nvGraphicFramePr>
        <p:xfrm>
          <a:off x="2827973" y="2157101"/>
          <a:ext cx="5876412" cy="2635586"/>
        </p:xfrm>
        <a:graphic>
          <a:graphicData uri="http://schemas.openxmlformats.org/presentationml/2006/ole">
            <mc:AlternateContent xmlns:mc="http://schemas.openxmlformats.org/markup-compatibility/2006">
              <mc:Choice xmlns:v="urn:schemas-microsoft-com:vml" Requires="v">
                <p:oleObj spid="_x0000_s9219" name="Equation" r:id="rId3" imgW="3047760" imgH="1320480" progId="Equation.3">
                  <p:embed/>
                </p:oleObj>
              </mc:Choice>
              <mc:Fallback>
                <p:oleObj name="Equation" r:id="rId3" imgW="3047760" imgH="1320480" progId="Equation.3">
                  <p:embed/>
                  <p:pic>
                    <p:nvPicPr>
                      <p:cNvPr id="4"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7973" y="2157101"/>
                        <a:ext cx="5876412" cy="26355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endParaRPr lang="en-IN" dirty="0"/>
          </a:p>
        </p:txBody>
      </p:sp>
      <p:graphicFrame>
        <p:nvGraphicFramePr>
          <p:cNvPr id="4" name="Content Placeholder 3"/>
          <p:cNvGraphicFramePr>
            <a:graphicFrameLocks noGrp="1" noChangeAspect="1"/>
          </p:cNvGraphicFramePr>
          <p:nvPr>
            <p:ph idx="1"/>
          </p:nvPr>
        </p:nvGraphicFramePr>
        <p:xfrm>
          <a:off x="2658886" y="1134538"/>
          <a:ext cx="5486400" cy="1896170"/>
        </p:xfrm>
        <a:graphic>
          <a:graphicData uri="http://schemas.openxmlformats.org/presentationml/2006/ole">
            <mc:AlternateContent xmlns:mc="http://schemas.openxmlformats.org/markup-compatibility/2006">
              <mc:Choice xmlns:v="urn:schemas-microsoft-com:vml" Requires="v">
                <p:oleObj spid="_x0000_s10244" name="Equation" r:id="rId3" imgW="2984400" imgH="1091880" progId="Equation.3">
                  <p:embed/>
                </p:oleObj>
              </mc:Choice>
              <mc:Fallback>
                <p:oleObj name="Equation" r:id="rId3" imgW="2984400" imgH="1091880" progId="Equation.3">
                  <p:embed/>
                  <p:pic>
                    <p:nvPicPr>
                      <p:cNvPr id="4"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8886" y="1134538"/>
                        <a:ext cx="5486400" cy="1896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2669345" y="3072912"/>
          <a:ext cx="5792372" cy="2774852"/>
        </p:xfrm>
        <a:graphic>
          <a:graphicData uri="http://schemas.openxmlformats.org/presentationml/2006/ole">
            <mc:AlternateContent xmlns:mc="http://schemas.openxmlformats.org/markup-compatibility/2006">
              <mc:Choice xmlns:v="urn:schemas-microsoft-com:vml" Requires="v">
                <p:oleObj spid="_x0000_s10245" name="Equation" r:id="rId5" imgW="3009600" imgH="1688760" progId="Equation.3">
                  <p:embed/>
                </p:oleObj>
              </mc:Choice>
              <mc:Fallback>
                <p:oleObj name="Equation" r:id="rId5" imgW="3009600" imgH="1688760" progId="Equation.3">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9345" y="3072912"/>
                        <a:ext cx="5792372" cy="27748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graphicFrame>
        <p:nvGraphicFramePr>
          <p:cNvPr id="4" name="Content Placeholder 3"/>
          <p:cNvGraphicFramePr>
            <a:graphicFrameLocks noGrp="1" noChangeAspect="1"/>
          </p:cNvGraphicFramePr>
          <p:nvPr>
            <p:ph idx="1"/>
          </p:nvPr>
        </p:nvGraphicFramePr>
        <p:xfrm>
          <a:off x="3006969" y="1596629"/>
          <a:ext cx="5718517" cy="3850206"/>
        </p:xfrm>
        <a:graphic>
          <a:graphicData uri="http://schemas.openxmlformats.org/presentationml/2006/ole">
            <mc:AlternateContent xmlns:mc="http://schemas.openxmlformats.org/markup-compatibility/2006">
              <mc:Choice xmlns:v="urn:schemas-microsoft-com:vml" Requires="v">
                <p:oleObj spid="_x0000_s11267" name="Equation" r:id="rId3" imgW="2019240" imgH="1930320" progId="Equation.3">
                  <p:embed/>
                </p:oleObj>
              </mc:Choice>
              <mc:Fallback>
                <p:oleObj name="Equation" r:id="rId3" imgW="2019240" imgH="1930320" progId="Equation.3">
                  <p:embed/>
                  <p:pic>
                    <p:nvPicPr>
                      <p:cNvPr id="4"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6969" y="1596629"/>
                        <a:ext cx="5718517" cy="38502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6F6"/>
          </a:solidFill>
        </p:spPr>
        <p:txBody>
          <a:bodyPr/>
          <a:lstStyle/>
          <a:p>
            <a:r>
              <a:rPr lang="en-IN" dirty="0"/>
              <a:t>Example</a:t>
            </a:r>
            <a:endParaRPr lang="en-US" dirty="0"/>
          </a:p>
        </p:txBody>
      </p:sp>
      <p:sp>
        <p:nvSpPr>
          <p:cNvPr id="3" name="Content Placeholder 2"/>
          <p:cNvSpPr>
            <a:spLocks noGrp="1"/>
          </p:cNvSpPr>
          <p:nvPr>
            <p:ph idx="1"/>
          </p:nvPr>
        </p:nvSpPr>
        <p:spPr/>
        <p:txBody>
          <a:bodyPr>
            <a:normAutofit/>
          </a:bodyPr>
          <a:lstStyle/>
          <a:p>
            <a:pPr>
              <a:buNone/>
            </a:pPr>
            <a:r>
              <a:rPr lang="en-IN" sz="2800" dirty="0"/>
              <a:t>    For the following probability distribution of X and Y find :</a:t>
            </a:r>
          </a:p>
          <a:p>
            <a:pPr>
              <a:buNone/>
            </a:pPr>
            <a:r>
              <a:rPr lang="en-IN" sz="2800" dirty="0"/>
              <a:t>   (</a:t>
            </a:r>
            <a:r>
              <a:rPr lang="en-IN" sz="2800" dirty="0" err="1"/>
              <a:t>i</a:t>
            </a:r>
            <a:r>
              <a:rPr lang="en-IN" sz="2800" dirty="0"/>
              <a:t>) </a:t>
            </a:r>
          </a:p>
          <a:p>
            <a:pPr>
              <a:buNone/>
            </a:pPr>
            <a:r>
              <a:rPr lang="en-IN" sz="2800" dirty="0"/>
              <a:t>   (ii) </a:t>
            </a:r>
          </a:p>
          <a:p>
            <a:pPr>
              <a:buNone/>
            </a:pPr>
            <a:r>
              <a:rPr lang="en-IN" sz="2800" dirty="0"/>
              <a:t>   (iii)</a:t>
            </a:r>
          </a:p>
          <a:p>
            <a:pPr>
              <a:buNone/>
            </a:pPr>
            <a:r>
              <a:rPr lang="en-IN" sz="2800" dirty="0"/>
              <a:t>    </a:t>
            </a:r>
          </a:p>
          <a:p>
            <a:endParaRPr lang="en-IN" sz="2000" dirty="0"/>
          </a:p>
          <a:p>
            <a:pPr>
              <a:buNone/>
            </a:pP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graphicFrame>
        <p:nvGraphicFramePr>
          <p:cNvPr id="23554" name="Object 2"/>
          <p:cNvGraphicFramePr>
            <a:graphicFrameLocks noChangeAspect="1"/>
          </p:cNvGraphicFramePr>
          <p:nvPr/>
        </p:nvGraphicFramePr>
        <p:xfrm>
          <a:off x="1219200" y="2819400"/>
          <a:ext cx="1371600" cy="277792"/>
        </p:xfrm>
        <a:graphic>
          <a:graphicData uri="http://schemas.openxmlformats.org/presentationml/2006/ole">
            <mc:AlternateContent xmlns:mc="http://schemas.openxmlformats.org/markup-compatibility/2006">
              <mc:Choice xmlns:v="urn:schemas-microsoft-com:vml" Requires="v">
                <p:oleObj spid="_x0000_s12294" name="Equation" r:id="rId4" imgW="1002960" imgH="203040" progId="Equation.DSMT4">
                  <p:embed/>
                </p:oleObj>
              </mc:Choice>
              <mc:Fallback>
                <p:oleObj name="Equation" r:id="rId4" imgW="1002960" imgH="203040" progId="Equation.DSMT4">
                  <p:embed/>
                  <p:pic>
                    <p:nvPicPr>
                      <p:cNvPr id="2355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819400"/>
                        <a:ext cx="1371600" cy="277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5" name="Object 3"/>
          <p:cNvGraphicFramePr>
            <a:graphicFrameLocks noChangeAspect="1"/>
          </p:cNvGraphicFramePr>
          <p:nvPr/>
        </p:nvGraphicFramePr>
        <p:xfrm>
          <a:off x="1295400" y="3200399"/>
          <a:ext cx="914400" cy="332509"/>
        </p:xfrm>
        <a:graphic>
          <a:graphicData uri="http://schemas.openxmlformats.org/presentationml/2006/ole">
            <mc:AlternateContent xmlns:mc="http://schemas.openxmlformats.org/markup-compatibility/2006">
              <mc:Choice xmlns:v="urn:schemas-microsoft-com:vml" Requires="v">
                <p:oleObj spid="_x0000_s12295" name="Equation" r:id="rId6" imgW="558720" imgH="203040" progId="Equation.DSMT4">
                  <p:embed/>
                </p:oleObj>
              </mc:Choice>
              <mc:Fallback>
                <p:oleObj name="Equation" r:id="rId6" imgW="558720" imgH="203040" progId="Equation.DSMT4">
                  <p:embed/>
                  <p:pic>
                    <p:nvPicPr>
                      <p:cNvPr id="2355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3200399"/>
                        <a:ext cx="914400" cy="332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6" name="Object 4"/>
          <p:cNvGraphicFramePr>
            <a:graphicFrameLocks noChangeAspect="1"/>
          </p:cNvGraphicFramePr>
          <p:nvPr/>
        </p:nvGraphicFramePr>
        <p:xfrm>
          <a:off x="1371600" y="3657600"/>
          <a:ext cx="838200" cy="291548"/>
        </p:xfrm>
        <a:graphic>
          <a:graphicData uri="http://schemas.openxmlformats.org/presentationml/2006/ole">
            <mc:AlternateContent xmlns:mc="http://schemas.openxmlformats.org/markup-compatibility/2006">
              <mc:Choice xmlns:v="urn:schemas-microsoft-com:vml" Requires="v">
                <p:oleObj spid="_x0000_s12296" name="Equation" r:id="rId8" imgW="583920" imgH="203040" progId="Equation.DSMT4">
                  <p:embed/>
                </p:oleObj>
              </mc:Choice>
              <mc:Fallback>
                <p:oleObj name="Equation" r:id="rId8" imgW="583920" imgH="203040" progId="Equation.DSMT4">
                  <p:embed/>
                  <p:pic>
                    <p:nvPicPr>
                      <p:cNvPr id="23556"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3657600"/>
                        <a:ext cx="838200" cy="291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Table 7"/>
          <p:cNvGraphicFramePr>
            <a:graphicFrameLocks noGrp="1"/>
          </p:cNvGraphicFramePr>
          <p:nvPr/>
        </p:nvGraphicFramePr>
        <p:xfrm>
          <a:off x="609599" y="4267200"/>
          <a:ext cx="6400800" cy="1483360"/>
        </p:xfrm>
        <a:graphic>
          <a:graphicData uri="http://schemas.openxmlformats.org/drawingml/2006/table">
            <a:tbl>
              <a:tblPr firstRow="1" bandRow="1">
                <a:tableStyleId>{5C22544A-7EE6-4342-B048-85BDC9FD1C3A}</a:tableStyleId>
              </a:tblPr>
              <a:tblGrid>
                <a:gridCol w="914400">
                  <a:extLst>
                    <a:ext uri="{9D8B030D-6E8A-4147-A177-3AD203B41FA5}">
                      <a16:colId xmlns="" xmlns:a16="http://schemas.microsoft.com/office/drawing/2014/main" val="20000"/>
                    </a:ext>
                  </a:extLst>
                </a:gridCol>
                <a:gridCol w="914400">
                  <a:extLst>
                    <a:ext uri="{9D8B030D-6E8A-4147-A177-3AD203B41FA5}">
                      <a16:colId xmlns="" xmlns:a16="http://schemas.microsoft.com/office/drawing/2014/main" val="20001"/>
                    </a:ext>
                  </a:extLst>
                </a:gridCol>
                <a:gridCol w="914400">
                  <a:extLst>
                    <a:ext uri="{9D8B030D-6E8A-4147-A177-3AD203B41FA5}">
                      <a16:colId xmlns="" xmlns:a16="http://schemas.microsoft.com/office/drawing/2014/main" val="20002"/>
                    </a:ext>
                  </a:extLst>
                </a:gridCol>
                <a:gridCol w="914400">
                  <a:extLst>
                    <a:ext uri="{9D8B030D-6E8A-4147-A177-3AD203B41FA5}">
                      <a16:colId xmlns="" xmlns:a16="http://schemas.microsoft.com/office/drawing/2014/main" val="20003"/>
                    </a:ext>
                  </a:extLst>
                </a:gridCol>
                <a:gridCol w="914400">
                  <a:extLst>
                    <a:ext uri="{9D8B030D-6E8A-4147-A177-3AD203B41FA5}">
                      <a16:colId xmlns="" xmlns:a16="http://schemas.microsoft.com/office/drawing/2014/main" val="20004"/>
                    </a:ext>
                  </a:extLst>
                </a:gridCol>
                <a:gridCol w="914400">
                  <a:extLst>
                    <a:ext uri="{9D8B030D-6E8A-4147-A177-3AD203B41FA5}">
                      <a16:colId xmlns="" xmlns:a16="http://schemas.microsoft.com/office/drawing/2014/main" val="20005"/>
                    </a:ext>
                  </a:extLst>
                </a:gridCol>
                <a:gridCol w="914400">
                  <a:extLst>
                    <a:ext uri="{9D8B030D-6E8A-4147-A177-3AD203B41FA5}">
                      <a16:colId xmlns="" xmlns:a16="http://schemas.microsoft.com/office/drawing/2014/main" val="20006"/>
                    </a:ext>
                  </a:extLst>
                </a:gridCol>
              </a:tblGrid>
              <a:tr h="370840">
                <a:tc>
                  <a:txBody>
                    <a:bodyPr/>
                    <a:lstStyle/>
                    <a:p>
                      <a:r>
                        <a:rPr lang="en-IN" dirty="0"/>
                        <a:t>X     Y-&gt;</a:t>
                      </a:r>
                      <a:endParaRPr lang="en-US" dirty="0"/>
                    </a:p>
                  </a:txBody>
                  <a:tcPr/>
                </a:tc>
                <a:tc>
                  <a:txBody>
                    <a:bodyPr/>
                    <a:lstStyle/>
                    <a:p>
                      <a:r>
                        <a:rPr lang="en-IN" dirty="0"/>
                        <a:t>1</a:t>
                      </a:r>
                      <a:endParaRPr lang="en-US" dirty="0"/>
                    </a:p>
                  </a:txBody>
                  <a:tcPr/>
                </a:tc>
                <a:tc>
                  <a:txBody>
                    <a:bodyPr/>
                    <a:lstStyle/>
                    <a:p>
                      <a:r>
                        <a:rPr lang="en-IN" dirty="0"/>
                        <a:t>2</a:t>
                      </a:r>
                      <a:endParaRPr lang="en-US" dirty="0"/>
                    </a:p>
                  </a:txBody>
                  <a:tcPr/>
                </a:tc>
                <a:tc>
                  <a:txBody>
                    <a:bodyPr/>
                    <a:lstStyle/>
                    <a:p>
                      <a:r>
                        <a:rPr lang="en-IN" dirty="0"/>
                        <a:t>3</a:t>
                      </a:r>
                      <a:endParaRPr lang="en-US" dirty="0"/>
                    </a:p>
                  </a:txBody>
                  <a:tcPr/>
                </a:tc>
                <a:tc>
                  <a:txBody>
                    <a:bodyPr/>
                    <a:lstStyle/>
                    <a:p>
                      <a:r>
                        <a:rPr lang="en-IN" dirty="0"/>
                        <a:t>4</a:t>
                      </a:r>
                      <a:endParaRPr lang="en-US" dirty="0"/>
                    </a:p>
                  </a:txBody>
                  <a:tcPr/>
                </a:tc>
                <a:tc>
                  <a:txBody>
                    <a:bodyPr/>
                    <a:lstStyle/>
                    <a:p>
                      <a:r>
                        <a:rPr lang="en-IN" dirty="0"/>
                        <a:t>5</a:t>
                      </a:r>
                      <a:endParaRPr lang="en-US" dirty="0"/>
                    </a:p>
                  </a:txBody>
                  <a:tcPr/>
                </a:tc>
                <a:tc>
                  <a:txBody>
                    <a:bodyPr/>
                    <a:lstStyle/>
                    <a:p>
                      <a:r>
                        <a:rPr lang="en-IN" dirty="0"/>
                        <a:t>6</a:t>
                      </a:r>
                      <a:endParaRPr lang="en-US" dirty="0"/>
                    </a:p>
                  </a:txBody>
                  <a:tcPr/>
                </a:tc>
                <a:extLst>
                  <a:ext uri="{0D108BD9-81ED-4DB2-BD59-A6C34878D82A}">
                    <a16:rowId xmlns="" xmlns:a16="http://schemas.microsoft.com/office/drawing/2014/main" val="10000"/>
                  </a:ext>
                </a:extLst>
              </a:tr>
              <a:tr h="370840">
                <a:tc>
                  <a:txBody>
                    <a:bodyPr/>
                    <a:lstStyle/>
                    <a:p>
                      <a:r>
                        <a:rPr lang="en-IN" dirty="0"/>
                        <a:t>0</a:t>
                      </a:r>
                      <a:endParaRPr lang="en-US" dirty="0"/>
                    </a:p>
                  </a:txBody>
                  <a:tcPr/>
                </a:tc>
                <a:tc>
                  <a:txBody>
                    <a:bodyPr/>
                    <a:lstStyle/>
                    <a:p>
                      <a:r>
                        <a:rPr lang="en-IN" dirty="0"/>
                        <a:t>0</a:t>
                      </a:r>
                      <a:endParaRPr lang="en-US" dirty="0"/>
                    </a:p>
                  </a:txBody>
                  <a:tcPr/>
                </a:tc>
                <a:tc>
                  <a:txBody>
                    <a:bodyPr/>
                    <a:lstStyle/>
                    <a:p>
                      <a:r>
                        <a:rPr lang="en-IN" dirty="0"/>
                        <a:t>0</a:t>
                      </a:r>
                      <a:endParaRPr lang="en-US" dirty="0"/>
                    </a:p>
                  </a:txBody>
                  <a:tcPr/>
                </a:tc>
                <a:tc>
                  <a:txBody>
                    <a:bodyPr/>
                    <a:lstStyle/>
                    <a:p>
                      <a:r>
                        <a:rPr lang="en-IN" dirty="0"/>
                        <a:t>1/32</a:t>
                      </a:r>
                      <a:endParaRPr lang="en-US" dirty="0"/>
                    </a:p>
                  </a:txBody>
                  <a:tcPr/>
                </a:tc>
                <a:tc>
                  <a:txBody>
                    <a:bodyPr/>
                    <a:lstStyle/>
                    <a:p>
                      <a:r>
                        <a:rPr lang="en-IN" dirty="0"/>
                        <a:t>2/32</a:t>
                      </a:r>
                      <a:endParaRPr lang="en-US" dirty="0"/>
                    </a:p>
                  </a:txBody>
                  <a:tcPr/>
                </a:tc>
                <a:tc>
                  <a:txBody>
                    <a:bodyPr/>
                    <a:lstStyle/>
                    <a:p>
                      <a:r>
                        <a:rPr lang="en-IN" dirty="0"/>
                        <a:t>2/32</a:t>
                      </a:r>
                      <a:endParaRPr lang="en-US" dirty="0"/>
                    </a:p>
                  </a:txBody>
                  <a:tcPr/>
                </a:tc>
                <a:tc>
                  <a:txBody>
                    <a:bodyPr/>
                    <a:lstStyle/>
                    <a:p>
                      <a:r>
                        <a:rPr lang="en-IN" dirty="0"/>
                        <a:t>3/32</a:t>
                      </a:r>
                      <a:endParaRPr lang="en-US" dirty="0"/>
                    </a:p>
                  </a:txBody>
                  <a:tcPr/>
                </a:tc>
                <a:extLst>
                  <a:ext uri="{0D108BD9-81ED-4DB2-BD59-A6C34878D82A}">
                    <a16:rowId xmlns="" xmlns:a16="http://schemas.microsoft.com/office/drawing/2014/main" val="10001"/>
                  </a:ext>
                </a:extLst>
              </a:tr>
              <a:tr h="370840">
                <a:tc>
                  <a:txBody>
                    <a:bodyPr/>
                    <a:lstStyle/>
                    <a:p>
                      <a:r>
                        <a:rPr lang="en-IN" dirty="0"/>
                        <a:t>1</a:t>
                      </a:r>
                      <a:endParaRPr lang="en-US" dirty="0"/>
                    </a:p>
                  </a:txBody>
                  <a:tcPr/>
                </a:tc>
                <a:tc>
                  <a:txBody>
                    <a:bodyPr/>
                    <a:lstStyle/>
                    <a:p>
                      <a:r>
                        <a:rPr lang="en-IN" dirty="0"/>
                        <a:t>1/16</a:t>
                      </a:r>
                      <a:endParaRPr lang="en-US" dirty="0"/>
                    </a:p>
                  </a:txBody>
                  <a:tcPr/>
                </a:tc>
                <a:tc>
                  <a:txBody>
                    <a:bodyPr/>
                    <a:lstStyle/>
                    <a:p>
                      <a:r>
                        <a:rPr lang="en-IN" dirty="0"/>
                        <a:t>1/16</a:t>
                      </a:r>
                      <a:endParaRPr lang="en-US" dirty="0"/>
                    </a:p>
                  </a:txBody>
                  <a:tcPr/>
                </a:tc>
                <a:tc>
                  <a:txBody>
                    <a:bodyPr/>
                    <a:lstStyle/>
                    <a:p>
                      <a:r>
                        <a:rPr lang="en-IN" dirty="0"/>
                        <a:t>1/8</a:t>
                      </a:r>
                      <a:endParaRPr lang="en-US" dirty="0"/>
                    </a:p>
                  </a:txBody>
                  <a:tcPr/>
                </a:tc>
                <a:tc>
                  <a:txBody>
                    <a:bodyPr/>
                    <a:lstStyle/>
                    <a:p>
                      <a:r>
                        <a:rPr lang="en-IN" dirty="0"/>
                        <a:t>1/8</a:t>
                      </a:r>
                      <a:endParaRPr lang="en-US" dirty="0"/>
                    </a:p>
                  </a:txBody>
                  <a:tcPr/>
                </a:tc>
                <a:tc>
                  <a:txBody>
                    <a:bodyPr/>
                    <a:lstStyle/>
                    <a:p>
                      <a:r>
                        <a:rPr lang="en-IN" dirty="0"/>
                        <a:t>1/8</a:t>
                      </a:r>
                      <a:endParaRPr lang="en-US" dirty="0"/>
                    </a:p>
                  </a:txBody>
                  <a:tcPr/>
                </a:tc>
                <a:tc>
                  <a:txBody>
                    <a:bodyPr/>
                    <a:lstStyle/>
                    <a:p>
                      <a:r>
                        <a:rPr lang="en-IN" dirty="0"/>
                        <a:t>1/8</a:t>
                      </a:r>
                      <a:endParaRPr lang="en-US" dirty="0"/>
                    </a:p>
                  </a:txBody>
                  <a:tcPr/>
                </a:tc>
                <a:extLst>
                  <a:ext uri="{0D108BD9-81ED-4DB2-BD59-A6C34878D82A}">
                    <a16:rowId xmlns="" xmlns:a16="http://schemas.microsoft.com/office/drawing/2014/main" val="10002"/>
                  </a:ext>
                </a:extLst>
              </a:tr>
              <a:tr h="370840">
                <a:tc>
                  <a:txBody>
                    <a:bodyPr/>
                    <a:lstStyle/>
                    <a:p>
                      <a:r>
                        <a:rPr lang="en-IN" dirty="0"/>
                        <a:t>2</a:t>
                      </a:r>
                      <a:endParaRPr lang="en-US" dirty="0"/>
                    </a:p>
                  </a:txBody>
                  <a:tcPr/>
                </a:tc>
                <a:tc>
                  <a:txBody>
                    <a:bodyPr/>
                    <a:lstStyle/>
                    <a:p>
                      <a:r>
                        <a:rPr lang="en-IN" dirty="0"/>
                        <a:t>1/32</a:t>
                      </a:r>
                      <a:endParaRPr lang="en-US" dirty="0"/>
                    </a:p>
                  </a:txBody>
                  <a:tcPr/>
                </a:tc>
                <a:tc>
                  <a:txBody>
                    <a:bodyPr/>
                    <a:lstStyle/>
                    <a:p>
                      <a:r>
                        <a:rPr lang="en-IN" dirty="0"/>
                        <a:t>1/32</a:t>
                      </a:r>
                      <a:endParaRPr lang="en-US" dirty="0"/>
                    </a:p>
                  </a:txBody>
                  <a:tcPr/>
                </a:tc>
                <a:tc>
                  <a:txBody>
                    <a:bodyPr/>
                    <a:lstStyle/>
                    <a:p>
                      <a:r>
                        <a:rPr lang="en-IN" dirty="0"/>
                        <a:t>1/64</a:t>
                      </a:r>
                      <a:endParaRPr lang="en-US" dirty="0"/>
                    </a:p>
                  </a:txBody>
                  <a:tcPr/>
                </a:tc>
                <a:tc>
                  <a:txBody>
                    <a:bodyPr/>
                    <a:lstStyle/>
                    <a:p>
                      <a:r>
                        <a:rPr lang="en-IN" dirty="0"/>
                        <a:t>1/64</a:t>
                      </a:r>
                      <a:endParaRPr lang="en-US" dirty="0"/>
                    </a:p>
                  </a:txBody>
                  <a:tcPr/>
                </a:tc>
                <a:tc>
                  <a:txBody>
                    <a:bodyPr/>
                    <a:lstStyle/>
                    <a:p>
                      <a:r>
                        <a:rPr lang="en-IN" dirty="0"/>
                        <a:t>0</a:t>
                      </a:r>
                      <a:endParaRPr lang="en-US" dirty="0"/>
                    </a:p>
                  </a:txBody>
                  <a:tcPr/>
                </a:tc>
                <a:tc>
                  <a:txBody>
                    <a:bodyPr/>
                    <a:lstStyle/>
                    <a:p>
                      <a:r>
                        <a:rPr lang="en-IN" dirty="0"/>
                        <a:t>2/64</a:t>
                      </a:r>
                      <a:endParaRPr lang="en-US" dirty="0"/>
                    </a:p>
                  </a:txBody>
                  <a:tcPr/>
                </a:tc>
                <a:extLst>
                  <a:ext uri="{0D108BD9-81ED-4DB2-BD59-A6C34878D82A}">
                    <a16:rowId xmlns="" xmlns:a16="http://schemas.microsoft.com/office/drawing/2014/main" val="10003"/>
                  </a:ext>
                </a:extLst>
              </a:tr>
            </a:tbl>
          </a:graphicData>
        </a:graphic>
      </p:graphicFrame>
      <p:graphicFrame>
        <p:nvGraphicFramePr>
          <p:cNvPr id="23557" name="Object 5"/>
          <p:cNvGraphicFramePr>
            <a:graphicFrameLocks noChangeAspect="1"/>
          </p:cNvGraphicFramePr>
          <p:nvPr/>
        </p:nvGraphicFramePr>
        <p:xfrm>
          <a:off x="2362200" y="3657600"/>
          <a:ext cx="2133599" cy="351934"/>
        </p:xfrm>
        <a:graphic>
          <a:graphicData uri="http://schemas.openxmlformats.org/presentationml/2006/ole">
            <mc:AlternateContent xmlns:mc="http://schemas.openxmlformats.org/markup-compatibility/2006">
              <mc:Choice xmlns:v="urn:schemas-microsoft-com:vml" Requires="v">
                <p:oleObj spid="_x0000_s12297" name="Equation" r:id="rId10" imgW="1231560" imgH="203040" progId="Equation.DSMT4">
                  <p:embed/>
                </p:oleObj>
              </mc:Choice>
              <mc:Fallback>
                <p:oleObj name="Equation" r:id="rId10" imgW="1231560" imgH="203040" progId="Equation.DSMT4">
                  <p:embed/>
                  <p:pic>
                    <p:nvPicPr>
                      <p:cNvPr id="23557"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2200" y="3657600"/>
                        <a:ext cx="2133599" cy="35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 xmlns:a16="http://schemas.microsoft.com/office/drawing/2014/main" id="{B3CB5925-1BAC-4058-87C8-E0645A0954FF}"/>
                  </a:ext>
                </a:extLst>
              </p14:cNvPr>
              <p14:cNvContentPartPr/>
              <p14:nvPr/>
            </p14:nvContentPartPr>
            <p14:xfrm>
              <a:off x="1643040" y="2455560"/>
              <a:ext cx="360" cy="360"/>
            </p14:xfrm>
          </p:contentPart>
        </mc:Choice>
        <mc:Fallback xmlns="">
          <p:pic>
            <p:nvPicPr>
              <p:cNvPr id="14" name="Ink 13">
                <a:extLst>
                  <a:ext uri="{FF2B5EF4-FFF2-40B4-BE49-F238E27FC236}">
                    <a16:creationId xmlns:a16="http://schemas.microsoft.com/office/drawing/2014/main" id="{B3CB5925-1BAC-4058-87C8-E0645A0954FF}"/>
                  </a:ext>
                </a:extLst>
              </p:cNvPr>
              <p:cNvPicPr/>
              <p:nvPr/>
            </p:nvPicPr>
            <p:blipFill>
              <a:blip r:embed="rId13"/>
              <a:stretch>
                <a:fillRect/>
              </a:stretch>
            </p:blipFill>
            <p:spPr>
              <a:xfrm>
                <a:off x="1633680" y="2446200"/>
                <a:ext cx="19080" cy="19080"/>
              </a:xfrm>
              <a:prstGeom prst="rect">
                <a:avLst/>
              </a:prstGeom>
            </p:spPr>
          </p:pic>
        </mc:Fallback>
      </mc:AlternateContent>
    </p:spTree>
    <p:extLst>
      <p:ext uri="{BB962C8B-B14F-4D97-AF65-F5344CB8AC3E}">
        <p14:creationId xmlns:p14="http://schemas.microsoft.com/office/powerpoint/2010/main" val="61811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90689"/>
          </a:xfrm>
          <a:solidFill>
            <a:srgbClr val="00B6F6"/>
          </a:solidFill>
        </p:spPr>
        <p:txBody>
          <a:bodyPr>
            <a:normAutofit fontScale="90000"/>
          </a:bodyPr>
          <a:lstStyle/>
          <a:p>
            <a:r>
              <a:rPr lang="en-IN" dirty="0"/>
              <a:t>					</a:t>
            </a:r>
            <a:br>
              <a:rPr lang="en-IN" dirty="0"/>
            </a:br>
            <a:r>
              <a:rPr lang="en-IN" dirty="0"/>
              <a:t/>
            </a:r>
            <a:br>
              <a:rPr lang="en-IN" dirty="0"/>
            </a:br>
            <a:r>
              <a:rPr lang="en-IN" dirty="0"/>
              <a:t/>
            </a:r>
            <a:br>
              <a:rPr lang="en-IN" dirty="0"/>
            </a:br>
            <a:r>
              <a:rPr lang="en-IN" dirty="0"/>
              <a:t/>
            </a:r>
            <a:br>
              <a:rPr lang="en-IN" dirty="0"/>
            </a:br>
            <a:r>
              <a:rPr lang="en-IN" dirty="0"/>
              <a:t>					</a:t>
            </a:r>
            <a:br>
              <a:rPr lang="en-IN" dirty="0"/>
            </a:br>
            <a:r>
              <a:rPr lang="en-IN" dirty="0"/>
              <a:t>Solution</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endParaRPr lang="en-US" dirty="0"/>
          </a:p>
        </p:txBody>
      </p:sp>
      <p:sp>
        <p:nvSpPr>
          <p:cNvPr id="7" name="Content Placeholder 6"/>
          <p:cNvSpPr>
            <a:spLocks noGrp="1"/>
          </p:cNvSpPr>
          <p:nvPr>
            <p:ph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graphicFrame>
        <p:nvGraphicFramePr>
          <p:cNvPr id="5" name="Table 4"/>
          <p:cNvGraphicFramePr>
            <a:graphicFrameLocks noGrp="1"/>
          </p:cNvGraphicFramePr>
          <p:nvPr/>
        </p:nvGraphicFramePr>
        <p:xfrm>
          <a:off x="838200" y="2057400"/>
          <a:ext cx="6705600" cy="1854200"/>
        </p:xfrm>
        <a:graphic>
          <a:graphicData uri="http://schemas.openxmlformats.org/drawingml/2006/table">
            <a:tbl>
              <a:tblPr firstRow="1" bandRow="1">
                <a:tableStyleId>{5C22544A-7EE6-4342-B048-85BDC9FD1C3A}</a:tableStyleId>
              </a:tblPr>
              <a:tblGrid>
                <a:gridCol w="838200">
                  <a:extLst>
                    <a:ext uri="{9D8B030D-6E8A-4147-A177-3AD203B41FA5}">
                      <a16:colId xmlns="" xmlns:a16="http://schemas.microsoft.com/office/drawing/2014/main" val="20000"/>
                    </a:ext>
                  </a:extLst>
                </a:gridCol>
                <a:gridCol w="838200">
                  <a:extLst>
                    <a:ext uri="{9D8B030D-6E8A-4147-A177-3AD203B41FA5}">
                      <a16:colId xmlns="" xmlns:a16="http://schemas.microsoft.com/office/drawing/2014/main" val="20001"/>
                    </a:ext>
                  </a:extLst>
                </a:gridCol>
                <a:gridCol w="838200">
                  <a:extLst>
                    <a:ext uri="{9D8B030D-6E8A-4147-A177-3AD203B41FA5}">
                      <a16:colId xmlns="" xmlns:a16="http://schemas.microsoft.com/office/drawing/2014/main" val="20002"/>
                    </a:ext>
                  </a:extLst>
                </a:gridCol>
                <a:gridCol w="838200">
                  <a:extLst>
                    <a:ext uri="{9D8B030D-6E8A-4147-A177-3AD203B41FA5}">
                      <a16:colId xmlns="" xmlns:a16="http://schemas.microsoft.com/office/drawing/2014/main" val="20003"/>
                    </a:ext>
                  </a:extLst>
                </a:gridCol>
                <a:gridCol w="838200">
                  <a:extLst>
                    <a:ext uri="{9D8B030D-6E8A-4147-A177-3AD203B41FA5}">
                      <a16:colId xmlns="" xmlns:a16="http://schemas.microsoft.com/office/drawing/2014/main" val="20004"/>
                    </a:ext>
                  </a:extLst>
                </a:gridCol>
                <a:gridCol w="838200">
                  <a:extLst>
                    <a:ext uri="{9D8B030D-6E8A-4147-A177-3AD203B41FA5}">
                      <a16:colId xmlns="" xmlns:a16="http://schemas.microsoft.com/office/drawing/2014/main" val="20005"/>
                    </a:ext>
                  </a:extLst>
                </a:gridCol>
                <a:gridCol w="838200">
                  <a:extLst>
                    <a:ext uri="{9D8B030D-6E8A-4147-A177-3AD203B41FA5}">
                      <a16:colId xmlns="" xmlns:a16="http://schemas.microsoft.com/office/drawing/2014/main" val="20006"/>
                    </a:ext>
                  </a:extLst>
                </a:gridCol>
                <a:gridCol w="838200">
                  <a:extLst>
                    <a:ext uri="{9D8B030D-6E8A-4147-A177-3AD203B41FA5}">
                      <a16:colId xmlns="" xmlns:a16="http://schemas.microsoft.com/office/drawing/2014/main" val="20007"/>
                    </a:ext>
                  </a:extLst>
                </a:gridCol>
              </a:tblGrid>
              <a:tr h="370840">
                <a:tc>
                  <a:txBody>
                    <a:bodyPr/>
                    <a:lstStyle/>
                    <a:p>
                      <a:r>
                        <a:rPr lang="en-IN" dirty="0"/>
                        <a:t>X    Y-&gt;</a:t>
                      </a:r>
                      <a:endParaRPr lang="en-US" dirty="0"/>
                    </a:p>
                  </a:txBody>
                  <a:tcPr/>
                </a:tc>
                <a:tc>
                  <a:txBody>
                    <a:bodyPr/>
                    <a:lstStyle/>
                    <a:p>
                      <a:r>
                        <a:rPr lang="en-IN" dirty="0"/>
                        <a:t>1</a:t>
                      </a:r>
                      <a:endParaRPr lang="en-US" dirty="0"/>
                    </a:p>
                  </a:txBody>
                  <a:tcPr/>
                </a:tc>
                <a:tc>
                  <a:txBody>
                    <a:bodyPr/>
                    <a:lstStyle/>
                    <a:p>
                      <a:r>
                        <a:rPr lang="en-IN" dirty="0"/>
                        <a:t>2</a:t>
                      </a:r>
                      <a:endParaRPr lang="en-US" dirty="0"/>
                    </a:p>
                  </a:txBody>
                  <a:tcPr/>
                </a:tc>
                <a:tc>
                  <a:txBody>
                    <a:bodyPr/>
                    <a:lstStyle/>
                    <a:p>
                      <a:r>
                        <a:rPr lang="en-IN" dirty="0"/>
                        <a:t>3</a:t>
                      </a:r>
                      <a:endParaRPr lang="en-US" dirty="0"/>
                    </a:p>
                  </a:txBody>
                  <a:tcPr/>
                </a:tc>
                <a:tc>
                  <a:txBody>
                    <a:bodyPr/>
                    <a:lstStyle/>
                    <a:p>
                      <a:r>
                        <a:rPr lang="en-IN" dirty="0"/>
                        <a:t>4</a:t>
                      </a:r>
                      <a:endParaRPr lang="en-US" dirty="0"/>
                    </a:p>
                  </a:txBody>
                  <a:tcPr/>
                </a:tc>
                <a:tc>
                  <a:txBody>
                    <a:bodyPr/>
                    <a:lstStyle/>
                    <a:p>
                      <a:r>
                        <a:rPr lang="en-IN" dirty="0"/>
                        <a:t>5</a:t>
                      </a:r>
                      <a:endParaRPr lang="en-US" dirty="0"/>
                    </a:p>
                  </a:txBody>
                  <a:tcPr/>
                </a:tc>
                <a:tc>
                  <a:txBody>
                    <a:bodyPr/>
                    <a:lstStyle/>
                    <a:p>
                      <a:r>
                        <a:rPr lang="en-IN" dirty="0"/>
                        <a:t>6</a:t>
                      </a:r>
                      <a:endParaRPr lang="en-US" dirty="0"/>
                    </a:p>
                  </a:txBody>
                  <a:tcPr/>
                </a:tc>
                <a:tc>
                  <a:txBody>
                    <a:bodyPr/>
                    <a:lstStyle/>
                    <a:p>
                      <a:r>
                        <a:rPr lang="en-IN" baseline="-25000" dirty="0"/>
                        <a:t>  </a:t>
                      </a:r>
                      <a:endParaRPr lang="en-US" baseline="-25000" dirty="0"/>
                    </a:p>
                  </a:txBody>
                  <a:tcPr/>
                </a:tc>
                <a:extLst>
                  <a:ext uri="{0D108BD9-81ED-4DB2-BD59-A6C34878D82A}">
                    <a16:rowId xmlns="" xmlns:a16="http://schemas.microsoft.com/office/drawing/2014/main" val="10000"/>
                  </a:ext>
                </a:extLst>
              </a:tr>
              <a:tr h="370840">
                <a:tc>
                  <a:txBody>
                    <a:bodyPr/>
                    <a:lstStyle/>
                    <a:p>
                      <a:r>
                        <a:rPr lang="en-IN" dirty="0"/>
                        <a:t>0</a:t>
                      </a:r>
                      <a:endParaRPr lang="en-US" dirty="0"/>
                    </a:p>
                  </a:txBody>
                  <a:tcPr/>
                </a:tc>
                <a:tc>
                  <a:txBody>
                    <a:bodyPr/>
                    <a:lstStyle/>
                    <a:p>
                      <a:r>
                        <a:rPr lang="en-IN" dirty="0"/>
                        <a:t>0</a:t>
                      </a:r>
                      <a:endParaRPr lang="en-US" dirty="0"/>
                    </a:p>
                  </a:txBody>
                  <a:tcPr/>
                </a:tc>
                <a:tc>
                  <a:txBody>
                    <a:bodyPr/>
                    <a:lstStyle/>
                    <a:p>
                      <a:r>
                        <a:rPr lang="en-IN" dirty="0"/>
                        <a:t>0</a:t>
                      </a:r>
                      <a:endParaRPr lang="en-US" dirty="0"/>
                    </a:p>
                  </a:txBody>
                  <a:tcPr/>
                </a:tc>
                <a:tc>
                  <a:txBody>
                    <a:bodyPr/>
                    <a:lstStyle/>
                    <a:p>
                      <a:r>
                        <a:rPr lang="en-IN" dirty="0"/>
                        <a:t>1/32</a:t>
                      </a:r>
                      <a:endParaRPr lang="en-US" dirty="0"/>
                    </a:p>
                  </a:txBody>
                  <a:tcPr/>
                </a:tc>
                <a:tc>
                  <a:txBody>
                    <a:bodyPr/>
                    <a:lstStyle/>
                    <a:p>
                      <a:r>
                        <a:rPr lang="en-IN" dirty="0"/>
                        <a:t>2/32</a:t>
                      </a:r>
                      <a:endParaRPr lang="en-US" dirty="0"/>
                    </a:p>
                  </a:txBody>
                  <a:tcPr/>
                </a:tc>
                <a:tc>
                  <a:txBody>
                    <a:bodyPr/>
                    <a:lstStyle/>
                    <a:p>
                      <a:r>
                        <a:rPr lang="en-IN" dirty="0"/>
                        <a:t>2/32</a:t>
                      </a:r>
                      <a:endParaRPr lang="en-US" dirty="0"/>
                    </a:p>
                  </a:txBody>
                  <a:tcPr/>
                </a:tc>
                <a:tc>
                  <a:txBody>
                    <a:bodyPr/>
                    <a:lstStyle/>
                    <a:p>
                      <a:r>
                        <a:rPr lang="en-IN" dirty="0"/>
                        <a:t>3/32</a:t>
                      </a:r>
                      <a:endParaRPr lang="en-US" dirty="0"/>
                    </a:p>
                  </a:txBody>
                  <a:tcPr/>
                </a:tc>
                <a:tc>
                  <a:txBody>
                    <a:bodyPr/>
                    <a:lstStyle/>
                    <a:p>
                      <a:r>
                        <a:rPr lang="en-IN" dirty="0"/>
                        <a:t>8/32</a:t>
                      </a:r>
                      <a:endParaRPr lang="en-US" dirty="0"/>
                    </a:p>
                  </a:txBody>
                  <a:tcPr/>
                </a:tc>
                <a:extLst>
                  <a:ext uri="{0D108BD9-81ED-4DB2-BD59-A6C34878D82A}">
                    <a16:rowId xmlns="" xmlns:a16="http://schemas.microsoft.com/office/drawing/2014/main" val="10001"/>
                  </a:ext>
                </a:extLst>
              </a:tr>
              <a:tr h="370840">
                <a:tc>
                  <a:txBody>
                    <a:bodyPr/>
                    <a:lstStyle/>
                    <a:p>
                      <a:r>
                        <a:rPr lang="en-IN" dirty="0"/>
                        <a:t>1</a:t>
                      </a:r>
                      <a:endParaRPr lang="en-US" dirty="0"/>
                    </a:p>
                  </a:txBody>
                  <a:tcPr/>
                </a:tc>
                <a:tc>
                  <a:txBody>
                    <a:bodyPr/>
                    <a:lstStyle/>
                    <a:p>
                      <a:r>
                        <a:rPr lang="en-IN" dirty="0"/>
                        <a:t>1/16</a:t>
                      </a:r>
                      <a:endParaRPr lang="en-US" dirty="0"/>
                    </a:p>
                  </a:txBody>
                  <a:tcPr/>
                </a:tc>
                <a:tc>
                  <a:txBody>
                    <a:bodyPr/>
                    <a:lstStyle/>
                    <a:p>
                      <a:r>
                        <a:rPr lang="en-IN" dirty="0"/>
                        <a:t>1/16</a:t>
                      </a:r>
                      <a:endParaRPr lang="en-US" dirty="0"/>
                    </a:p>
                  </a:txBody>
                  <a:tcPr/>
                </a:tc>
                <a:tc>
                  <a:txBody>
                    <a:bodyPr/>
                    <a:lstStyle/>
                    <a:p>
                      <a:r>
                        <a:rPr lang="en-IN" dirty="0"/>
                        <a:t>1/8</a:t>
                      </a:r>
                      <a:endParaRPr lang="en-US" dirty="0"/>
                    </a:p>
                  </a:txBody>
                  <a:tcPr/>
                </a:tc>
                <a:tc>
                  <a:txBody>
                    <a:bodyPr/>
                    <a:lstStyle/>
                    <a:p>
                      <a:r>
                        <a:rPr lang="en-IN" dirty="0"/>
                        <a:t>1/8</a:t>
                      </a:r>
                      <a:endParaRPr lang="en-US" dirty="0"/>
                    </a:p>
                  </a:txBody>
                  <a:tcPr/>
                </a:tc>
                <a:tc>
                  <a:txBody>
                    <a:bodyPr/>
                    <a:lstStyle/>
                    <a:p>
                      <a:r>
                        <a:rPr lang="en-IN" dirty="0"/>
                        <a:t>1/8</a:t>
                      </a:r>
                      <a:endParaRPr lang="en-US" dirty="0"/>
                    </a:p>
                  </a:txBody>
                  <a:tcPr/>
                </a:tc>
                <a:tc>
                  <a:txBody>
                    <a:bodyPr/>
                    <a:lstStyle/>
                    <a:p>
                      <a:r>
                        <a:rPr lang="en-IN" dirty="0"/>
                        <a:t>1/8</a:t>
                      </a:r>
                      <a:endParaRPr lang="en-US" dirty="0"/>
                    </a:p>
                  </a:txBody>
                  <a:tcPr/>
                </a:tc>
                <a:tc>
                  <a:txBody>
                    <a:bodyPr/>
                    <a:lstStyle/>
                    <a:p>
                      <a:r>
                        <a:rPr lang="en-IN" dirty="0"/>
                        <a:t>10/16</a:t>
                      </a:r>
                      <a:endParaRPr lang="en-US" dirty="0"/>
                    </a:p>
                  </a:txBody>
                  <a:tcPr/>
                </a:tc>
                <a:extLst>
                  <a:ext uri="{0D108BD9-81ED-4DB2-BD59-A6C34878D82A}">
                    <a16:rowId xmlns="" xmlns:a16="http://schemas.microsoft.com/office/drawing/2014/main" val="10002"/>
                  </a:ext>
                </a:extLst>
              </a:tr>
              <a:tr h="370840">
                <a:tc>
                  <a:txBody>
                    <a:bodyPr/>
                    <a:lstStyle/>
                    <a:p>
                      <a:r>
                        <a:rPr lang="en-IN" dirty="0"/>
                        <a:t>2</a:t>
                      </a:r>
                      <a:endParaRPr lang="en-US" dirty="0"/>
                    </a:p>
                  </a:txBody>
                  <a:tcPr/>
                </a:tc>
                <a:tc>
                  <a:txBody>
                    <a:bodyPr/>
                    <a:lstStyle/>
                    <a:p>
                      <a:r>
                        <a:rPr lang="en-IN" dirty="0"/>
                        <a:t>1/32</a:t>
                      </a:r>
                      <a:endParaRPr lang="en-US" dirty="0"/>
                    </a:p>
                  </a:txBody>
                  <a:tcPr/>
                </a:tc>
                <a:tc>
                  <a:txBody>
                    <a:bodyPr/>
                    <a:lstStyle/>
                    <a:p>
                      <a:r>
                        <a:rPr lang="en-IN" dirty="0"/>
                        <a:t>1/32</a:t>
                      </a:r>
                      <a:endParaRPr lang="en-US" dirty="0"/>
                    </a:p>
                  </a:txBody>
                  <a:tcPr/>
                </a:tc>
                <a:tc>
                  <a:txBody>
                    <a:bodyPr/>
                    <a:lstStyle/>
                    <a:p>
                      <a:r>
                        <a:rPr lang="en-IN" dirty="0"/>
                        <a:t>1/64</a:t>
                      </a:r>
                      <a:endParaRPr lang="en-US" dirty="0"/>
                    </a:p>
                  </a:txBody>
                  <a:tcPr/>
                </a:tc>
                <a:tc>
                  <a:txBody>
                    <a:bodyPr/>
                    <a:lstStyle/>
                    <a:p>
                      <a:r>
                        <a:rPr lang="en-IN" dirty="0"/>
                        <a:t>1/64</a:t>
                      </a:r>
                      <a:endParaRPr lang="en-US" dirty="0"/>
                    </a:p>
                  </a:txBody>
                  <a:tcPr/>
                </a:tc>
                <a:tc>
                  <a:txBody>
                    <a:bodyPr/>
                    <a:lstStyle/>
                    <a:p>
                      <a:r>
                        <a:rPr lang="en-IN" dirty="0"/>
                        <a:t>0</a:t>
                      </a:r>
                      <a:endParaRPr lang="en-US" dirty="0"/>
                    </a:p>
                  </a:txBody>
                  <a:tcPr/>
                </a:tc>
                <a:tc>
                  <a:txBody>
                    <a:bodyPr/>
                    <a:lstStyle/>
                    <a:p>
                      <a:r>
                        <a:rPr lang="en-IN" dirty="0"/>
                        <a:t>2/64</a:t>
                      </a:r>
                      <a:endParaRPr lang="en-US" dirty="0"/>
                    </a:p>
                  </a:txBody>
                  <a:tcPr/>
                </a:tc>
                <a:tc>
                  <a:txBody>
                    <a:bodyPr/>
                    <a:lstStyle/>
                    <a:p>
                      <a:r>
                        <a:rPr lang="en-IN" dirty="0"/>
                        <a:t>8/64</a:t>
                      </a:r>
                      <a:endParaRPr lang="en-US" dirty="0"/>
                    </a:p>
                  </a:txBody>
                  <a:tcPr/>
                </a:tc>
                <a:extLst>
                  <a:ext uri="{0D108BD9-81ED-4DB2-BD59-A6C34878D82A}">
                    <a16:rowId xmlns="" xmlns:a16="http://schemas.microsoft.com/office/drawing/2014/main" val="10003"/>
                  </a:ext>
                </a:extLst>
              </a:tr>
              <a:tr h="370840">
                <a:tc>
                  <a:txBody>
                    <a:bodyPr/>
                    <a:lstStyle/>
                    <a:p>
                      <a:endParaRPr lang="en-US" dirty="0"/>
                    </a:p>
                  </a:txBody>
                  <a:tcPr/>
                </a:tc>
                <a:tc>
                  <a:txBody>
                    <a:bodyPr/>
                    <a:lstStyle/>
                    <a:p>
                      <a:r>
                        <a:rPr lang="en-IN" dirty="0"/>
                        <a:t>3/32</a:t>
                      </a:r>
                      <a:endParaRPr lang="en-US" dirty="0"/>
                    </a:p>
                  </a:txBody>
                  <a:tcPr/>
                </a:tc>
                <a:tc>
                  <a:txBody>
                    <a:bodyPr/>
                    <a:lstStyle/>
                    <a:p>
                      <a:r>
                        <a:rPr lang="en-IN" dirty="0"/>
                        <a:t>3/32</a:t>
                      </a:r>
                      <a:endParaRPr lang="en-US" dirty="0"/>
                    </a:p>
                  </a:txBody>
                  <a:tcPr/>
                </a:tc>
                <a:tc>
                  <a:txBody>
                    <a:bodyPr/>
                    <a:lstStyle/>
                    <a:p>
                      <a:r>
                        <a:rPr lang="en-IN" dirty="0"/>
                        <a:t>11/64</a:t>
                      </a:r>
                      <a:endParaRPr lang="en-US" dirty="0"/>
                    </a:p>
                  </a:txBody>
                  <a:tcPr/>
                </a:tc>
                <a:tc>
                  <a:txBody>
                    <a:bodyPr/>
                    <a:lstStyle/>
                    <a:p>
                      <a:r>
                        <a:rPr lang="en-IN" dirty="0"/>
                        <a:t>13/64</a:t>
                      </a:r>
                      <a:endParaRPr lang="en-US" dirty="0"/>
                    </a:p>
                  </a:txBody>
                  <a:tcPr/>
                </a:tc>
                <a:tc>
                  <a:txBody>
                    <a:bodyPr/>
                    <a:lstStyle/>
                    <a:p>
                      <a:r>
                        <a:rPr lang="en-IN" dirty="0"/>
                        <a:t>6/32</a:t>
                      </a:r>
                      <a:endParaRPr lang="en-US" dirty="0"/>
                    </a:p>
                  </a:txBody>
                  <a:tcPr/>
                </a:tc>
                <a:tc>
                  <a:txBody>
                    <a:bodyPr/>
                    <a:lstStyle/>
                    <a:p>
                      <a:r>
                        <a:rPr lang="en-IN" dirty="0"/>
                        <a:t>16/64</a:t>
                      </a:r>
                      <a:endParaRPr lang="en-US" dirty="0"/>
                    </a:p>
                  </a:txBody>
                  <a:tcPr/>
                </a:tc>
                <a:tc>
                  <a:txBody>
                    <a:bodyPr/>
                    <a:lstStyle/>
                    <a:p>
                      <a:r>
                        <a:rPr lang="en-IN" dirty="0"/>
                        <a:t>1</a:t>
                      </a:r>
                      <a:endParaRPr lang="en-US" dirty="0"/>
                    </a:p>
                  </a:txBody>
                  <a:tcPr/>
                </a:tc>
                <a:extLst>
                  <a:ext uri="{0D108BD9-81ED-4DB2-BD59-A6C34878D82A}">
                    <a16:rowId xmlns="" xmlns:a16="http://schemas.microsoft.com/office/drawing/2014/main" val="10004"/>
                  </a:ext>
                </a:extLst>
              </a:tr>
            </a:tbl>
          </a:graphicData>
        </a:graphic>
      </p:graphicFrame>
      <p:graphicFrame>
        <p:nvGraphicFramePr>
          <p:cNvPr id="24579" name="Object 3"/>
          <p:cNvGraphicFramePr>
            <a:graphicFrameLocks noChangeAspect="1"/>
          </p:cNvGraphicFramePr>
          <p:nvPr/>
        </p:nvGraphicFramePr>
        <p:xfrm>
          <a:off x="838200" y="4267200"/>
          <a:ext cx="7161213" cy="990600"/>
        </p:xfrm>
        <a:graphic>
          <a:graphicData uri="http://schemas.openxmlformats.org/presentationml/2006/ole">
            <mc:AlternateContent xmlns:mc="http://schemas.openxmlformats.org/markup-compatibility/2006">
              <mc:Choice xmlns:v="urn:schemas-microsoft-com:vml" Requires="v">
                <p:oleObj spid="_x0000_s13315" name="Equation" r:id="rId4" imgW="4406760" imgH="609480" progId="Equation.DSMT4">
                  <p:embed/>
                </p:oleObj>
              </mc:Choice>
              <mc:Fallback>
                <p:oleObj name="Equation" r:id="rId4" imgW="4406760" imgH="609480" progId="Equation.DSMT4">
                  <p:embed/>
                  <p:pic>
                    <p:nvPicPr>
                      <p:cNvPr id="2457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267200"/>
                        <a:ext cx="7161213"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4887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4579"/>
                                        </p:tgtEl>
                                        <p:attrNameLst>
                                          <p:attrName>style.visibility</p:attrName>
                                        </p:attrNameLst>
                                      </p:cBhvr>
                                      <p:to>
                                        <p:strVal val="visible"/>
                                      </p:to>
                                    </p:set>
                                    <p:anim calcmode="lin" valueType="num">
                                      <p:cBhvr additive="base">
                                        <p:cTn id="14" dur="500" fill="hold"/>
                                        <p:tgtEl>
                                          <p:spTgt spid="24579"/>
                                        </p:tgtEl>
                                        <p:attrNameLst>
                                          <p:attrName>ppt_x</p:attrName>
                                        </p:attrNameLst>
                                      </p:cBhvr>
                                      <p:tavLst>
                                        <p:tav tm="0">
                                          <p:val>
                                            <p:strVal val="#ppt_x"/>
                                          </p:val>
                                        </p:tav>
                                        <p:tav tm="100000">
                                          <p:val>
                                            <p:strVal val="#ppt_x"/>
                                          </p:val>
                                        </p:tav>
                                      </p:tavLst>
                                    </p:anim>
                                    <p:anim calcmode="lin" valueType="num">
                                      <p:cBhvr additive="base">
                                        <p:cTn id="15" dur="500" fill="hold"/>
                                        <p:tgtEl>
                                          <p:spTgt spid="245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4072"/>
            <a:ext cx="9067800" cy="1934762"/>
          </a:xfrm>
          <a:solidFill>
            <a:srgbClr val="00B6F6"/>
          </a:solidFill>
        </p:spPr>
        <p:txBody>
          <a:bodyPr/>
          <a:lstStyle/>
          <a:p>
            <a:endParaRPr lang="en-US" dirty="0"/>
          </a:p>
        </p:txBody>
      </p:sp>
      <p:sp>
        <p:nvSpPr>
          <p:cNvPr id="3" name="Content Placeholder 2"/>
          <p:cNvSpPr>
            <a:spLocks noGrp="1"/>
          </p:cNvSpPr>
          <p:nvPr>
            <p:ph idx="1"/>
          </p:nvPr>
        </p:nvSpPr>
        <p:spPr/>
        <p:txBody>
          <a:bodyPr>
            <a:normAutofit/>
          </a:bodyPr>
          <a:lstStyle/>
          <a:p>
            <a:pPr>
              <a:buNone/>
            </a:pPr>
            <a:endParaRPr lang="en-IN" sz="2800" dirty="0"/>
          </a:p>
          <a:p>
            <a:endParaRPr lang="en-IN" sz="2000" dirty="0"/>
          </a:p>
          <a:p>
            <a:pPr>
              <a:buNone/>
            </a:pP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graphicFrame>
        <p:nvGraphicFramePr>
          <p:cNvPr id="25602" name="Object 2"/>
          <p:cNvGraphicFramePr>
            <a:graphicFrameLocks noChangeAspect="1"/>
          </p:cNvGraphicFramePr>
          <p:nvPr/>
        </p:nvGraphicFramePr>
        <p:xfrm>
          <a:off x="838199" y="2057400"/>
          <a:ext cx="5923935" cy="762000"/>
        </p:xfrm>
        <a:graphic>
          <a:graphicData uri="http://schemas.openxmlformats.org/presentationml/2006/ole">
            <mc:AlternateContent xmlns:mc="http://schemas.openxmlformats.org/markup-compatibility/2006">
              <mc:Choice xmlns:v="urn:schemas-microsoft-com:vml" Requires="v">
                <p:oleObj spid="_x0000_s14341" name="Equation" r:id="rId4" imgW="3060360" imgH="393480" progId="Equation.DSMT4">
                  <p:embed/>
                </p:oleObj>
              </mc:Choice>
              <mc:Fallback>
                <p:oleObj name="Equation" r:id="rId4" imgW="3060360" imgH="393480" progId="Equation.DSMT4">
                  <p:embed/>
                  <p:pic>
                    <p:nvPicPr>
                      <p:cNvPr id="2560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199" y="2057400"/>
                        <a:ext cx="592393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3" name="Object 3"/>
          <p:cNvGraphicFramePr>
            <a:graphicFrameLocks noChangeAspect="1"/>
          </p:cNvGraphicFramePr>
          <p:nvPr/>
        </p:nvGraphicFramePr>
        <p:xfrm>
          <a:off x="990600" y="3276601"/>
          <a:ext cx="2438400" cy="830664"/>
        </p:xfrm>
        <a:graphic>
          <a:graphicData uri="http://schemas.openxmlformats.org/presentationml/2006/ole">
            <mc:AlternateContent xmlns:mc="http://schemas.openxmlformats.org/markup-compatibility/2006">
              <mc:Choice xmlns:v="urn:schemas-microsoft-com:vml" Requires="v">
                <p:oleObj spid="_x0000_s14342" name="Equation" r:id="rId6" imgW="1155600" imgH="393480" progId="Equation.DSMT4">
                  <p:embed/>
                </p:oleObj>
              </mc:Choice>
              <mc:Fallback>
                <p:oleObj name="Equation" r:id="rId6" imgW="1155600" imgH="393480" progId="Equation.DSMT4">
                  <p:embed/>
                  <p:pic>
                    <p:nvPicPr>
                      <p:cNvPr id="25603"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3276601"/>
                        <a:ext cx="2438400" cy="830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5" name="Object 5"/>
          <p:cNvGraphicFramePr>
            <a:graphicFrameLocks noChangeAspect="1"/>
          </p:cNvGraphicFramePr>
          <p:nvPr/>
        </p:nvGraphicFramePr>
        <p:xfrm>
          <a:off x="1066799" y="4343400"/>
          <a:ext cx="7095699" cy="1295400"/>
        </p:xfrm>
        <a:graphic>
          <a:graphicData uri="http://schemas.openxmlformats.org/presentationml/2006/ole">
            <mc:AlternateContent xmlns:mc="http://schemas.openxmlformats.org/markup-compatibility/2006">
              <mc:Choice xmlns:v="urn:schemas-microsoft-com:vml" Requires="v">
                <p:oleObj spid="_x0000_s14343" name="Equation" r:id="rId8" imgW="4660560" imgH="850680" progId="Equation.DSMT4">
                  <p:embed/>
                </p:oleObj>
              </mc:Choice>
              <mc:Fallback>
                <p:oleObj name="Equation" r:id="rId8" imgW="4660560" imgH="850680" progId="Equation.DSMT4">
                  <p:embed/>
                  <p:pic>
                    <p:nvPicPr>
                      <p:cNvPr id="25605"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799" y="4343400"/>
                        <a:ext cx="7095699"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3414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5603"/>
                                        </p:tgtEl>
                                        <p:attrNameLst>
                                          <p:attrName>style.visibility</p:attrName>
                                        </p:attrNameLst>
                                      </p:cBhvr>
                                      <p:to>
                                        <p:strVal val="visible"/>
                                      </p:to>
                                    </p:set>
                                    <p:anim calcmode="lin" valueType="num">
                                      <p:cBhvr additive="base">
                                        <p:cTn id="11" dur="500" fill="hold"/>
                                        <p:tgtEl>
                                          <p:spTgt spid="25603"/>
                                        </p:tgtEl>
                                        <p:attrNameLst>
                                          <p:attrName>ppt_x</p:attrName>
                                        </p:attrNameLst>
                                      </p:cBhvr>
                                      <p:tavLst>
                                        <p:tav tm="0">
                                          <p:val>
                                            <p:strVal val="#ppt_x"/>
                                          </p:val>
                                        </p:tav>
                                        <p:tav tm="100000">
                                          <p:val>
                                            <p:strVal val="#ppt_x"/>
                                          </p:val>
                                        </p:tav>
                                      </p:tavLst>
                                    </p:anim>
                                    <p:anim calcmode="lin" valueType="num">
                                      <p:cBhvr additive="base">
                                        <p:cTn id="12" dur="500" fill="hold"/>
                                        <p:tgtEl>
                                          <p:spTgt spid="2560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5605"/>
                                        </p:tgtEl>
                                        <p:attrNameLst>
                                          <p:attrName>style.visibility</p:attrName>
                                        </p:attrNameLst>
                                      </p:cBhvr>
                                      <p:to>
                                        <p:strVal val="visible"/>
                                      </p:to>
                                    </p:set>
                                    <p:anim calcmode="lin" valueType="num">
                                      <p:cBhvr additive="base">
                                        <p:cTn id="17" dur="500" fill="hold"/>
                                        <p:tgtEl>
                                          <p:spTgt spid="25605"/>
                                        </p:tgtEl>
                                        <p:attrNameLst>
                                          <p:attrName>ppt_x</p:attrName>
                                        </p:attrNameLst>
                                      </p:cBhvr>
                                      <p:tavLst>
                                        <p:tav tm="0">
                                          <p:val>
                                            <p:strVal val="#ppt_x"/>
                                          </p:val>
                                        </p:tav>
                                        <p:tav tm="100000">
                                          <p:val>
                                            <p:strVal val="#ppt_x"/>
                                          </p:val>
                                        </p:tav>
                                      </p:tavLst>
                                    </p:anim>
                                    <p:anim calcmode="lin" valueType="num">
                                      <p:cBhvr additive="base">
                                        <p:cTn id="18" dur="500" fill="hold"/>
                                        <p:tgtEl>
                                          <p:spTgt spid="256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4072"/>
            <a:ext cx="9067800" cy="1934762"/>
          </a:xfrm>
          <a:solidFill>
            <a:srgbClr val="00B6F6"/>
          </a:solidFill>
        </p:spPr>
        <p:txBody>
          <a:bodyPr>
            <a:normAutofit/>
          </a:bodyPr>
          <a:lstStyle/>
          <a:p>
            <a:r>
              <a:rPr lang="en-US" dirty="0"/>
              <a:t/>
            </a:r>
            <a:br>
              <a:rPr lang="en-US" dirty="0"/>
            </a:br>
            <a:endParaRPr lang="en-US" dirty="0"/>
          </a:p>
        </p:txBody>
      </p:sp>
      <p:sp>
        <p:nvSpPr>
          <p:cNvPr id="3" name="Content Placeholder 2"/>
          <p:cNvSpPr>
            <a:spLocks noGrp="1"/>
          </p:cNvSpPr>
          <p:nvPr>
            <p:ph idx="1"/>
          </p:nvPr>
        </p:nvSpPr>
        <p:spPr>
          <a:xfrm>
            <a:off x="628650" y="1825624"/>
            <a:ext cx="7886700" cy="4789547"/>
          </a:xfrm>
        </p:spPr>
        <p:txBody>
          <a:bodyPr>
            <a:normAutofit/>
          </a:bodyPr>
          <a:lstStyle/>
          <a:p>
            <a:r>
              <a:rPr lang="en-US" sz="2000" b="1" dirty="0"/>
              <a:t>Network Traffic Analysis</a:t>
            </a:r>
            <a:r>
              <a:rPr lang="en-US" sz="2000" dirty="0"/>
              <a:t/>
            </a:r>
            <a:br>
              <a:rPr lang="en-US" sz="2000" dirty="0"/>
            </a:br>
            <a:r>
              <a:rPr lang="en-US" sz="2000" dirty="0"/>
              <a:t>An ICT engineering student is analyzing network traffic in a university's computer science department. They have collected data on the types of network protocols (TCP, UDP) used by students and staff, as well as the time of day when the network activity occurs. The student recorded the following joint probabilities in a table:</a:t>
            </a:r>
          </a:p>
          <a:p>
            <a:endParaRPr lang="en-IN" sz="2000" dirty="0"/>
          </a:p>
          <a:p>
            <a:pPr>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graphicFrame>
        <p:nvGraphicFramePr>
          <p:cNvPr id="5" name="Table 4">
            <a:extLst>
              <a:ext uri="{FF2B5EF4-FFF2-40B4-BE49-F238E27FC236}">
                <a16:creationId xmlns="" xmlns:a16="http://schemas.microsoft.com/office/drawing/2014/main" id="{34E3E9FA-74E3-9115-4541-280325C95939}"/>
              </a:ext>
            </a:extLst>
          </p:cNvPr>
          <p:cNvGraphicFramePr>
            <a:graphicFrameLocks noGrp="1"/>
          </p:cNvGraphicFramePr>
          <p:nvPr/>
        </p:nvGraphicFramePr>
        <p:xfrm>
          <a:off x="628650" y="3555524"/>
          <a:ext cx="7886700" cy="891540"/>
        </p:xfrm>
        <a:graphic>
          <a:graphicData uri="http://schemas.openxmlformats.org/drawingml/2006/table">
            <a:tbl>
              <a:tblPr/>
              <a:tblGrid>
                <a:gridCol w="1971675">
                  <a:extLst>
                    <a:ext uri="{9D8B030D-6E8A-4147-A177-3AD203B41FA5}">
                      <a16:colId xmlns="" xmlns:a16="http://schemas.microsoft.com/office/drawing/2014/main" val="2781508699"/>
                    </a:ext>
                  </a:extLst>
                </a:gridCol>
                <a:gridCol w="1971675">
                  <a:extLst>
                    <a:ext uri="{9D8B030D-6E8A-4147-A177-3AD203B41FA5}">
                      <a16:colId xmlns="" xmlns:a16="http://schemas.microsoft.com/office/drawing/2014/main" val="4121627746"/>
                    </a:ext>
                  </a:extLst>
                </a:gridCol>
                <a:gridCol w="1971675">
                  <a:extLst>
                    <a:ext uri="{9D8B030D-6E8A-4147-A177-3AD203B41FA5}">
                      <a16:colId xmlns="" xmlns:a16="http://schemas.microsoft.com/office/drawing/2014/main" val="3774403052"/>
                    </a:ext>
                  </a:extLst>
                </a:gridCol>
                <a:gridCol w="1971675">
                  <a:extLst>
                    <a:ext uri="{9D8B030D-6E8A-4147-A177-3AD203B41FA5}">
                      <a16:colId xmlns="" xmlns:a16="http://schemas.microsoft.com/office/drawing/2014/main" val="2067953404"/>
                    </a:ext>
                  </a:extLst>
                </a:gridCol>
              </a:tblGrid>
              <a:tr h="0">
                <a:tc>
                  <a:txBody>
                    <a:bodyPr/>
                    <a:lstStyle/>
                    <a:p>
                      <a:r>
                        <a:rPr lang="en-IN"/>
                        <a:t>Protocol/Time of Day</a:t>
                      </a:r>
                    </a:p>
                  </a:txBody>
                  <a:tcPr anchor="ctr">
                    <a:lnL>
                      <a:noFill/>
                    </a:lnL>
                    <a:lnR>
                      <a:noFill/>
                    </a:lnR>
                    <a:lnT>
                      <a:noFill/>
                    </a:lnT>
                    <a:lnB>
                      <a:noFill/>
                    </a:lnB>
                    <a:noFill/>
                  </a:tcPr>
                </a:tc>
                <a:tc>
                  <a:txBody>
                    <a:bodyPr/>
                    <a:lstStyle/>
                    <a:p>
                      <a:r>
                        <a:rPr lang="en-IN"/>
                        <a:t>Morning</a:t>
                      </a:r>
                    </a:p>
                  </a:txBody>
                  <a:tcPr anchor="ctr">
                    <a:lnL>
                      <a:noFill/>
                    </a:lnL>
                    <a:lnR>
                      <a:noFill/>
                    </a:lnR>
                    <a:lnT>
                      <a:noFill/>
                    </a:lnT>
                    <a:lnB>
                      <a:noFill/>
                    </a:lnB>
                    <a:noFill/>
                  </a:tcPr>
                </a:tc>
                <a:tc>
                  <a:txBody>
                    <a:bodyPr/>
                    <a:lstStyle/>
                    <a:p>
                      <a:r>
                        <a:rPr lang="en-IN"/>
                        <a:t>Afternoon</a:t>
                      </a:r>
                    </a:p>
                  </a:txBody>
                  <a:tcPr anchor="ctr">
                    <a:lnL>
                      <a:noFill/>
                    </a:lnL>
                    <a:lnR>
                      <a:noFill/>
                    </a:lnR>
                    <a:lnT>
                      <a:noFill/>
                    </a:lnT>
                    <a:lnB>
                      <a:noFill/>
                    </a:lnB>
                    <a:noFill/>
                  </a:tcPr>
                </a:tc>
                <a:tc>
                  <a:txBody>
                    <a:bodyPr/>
                    <a:lstStyle/>
                    <a:p>
                      <a:r>
                        <a:rPr lang="en-IN"/>
                        <a:t>Evening</a:t>
                      </a:r>
                    </a:p>
                  </a:txBody>
                  <a:tcPr anchor="ctr">
                    <a:lnL>
                      <a:noFill/>
                    </a:lnL>
                    <a:lnR>
                      <a:noFill/>
                    </a:lnR>
                    <a:lnT>
                      <a:noFill/>
                    </a:lnT>
                    <a:lnB>
                      <a:noFill/>
                    </a:lnB>
                    <a:noFill/>
                  </a:tcPr>
                </a:tc>
                <a:extLst>
                  <a:ext uri="{0D108BD9-81ED-4DB2-BD59-A6C34878D82A}">
                    <a16:rowId xmlns="" xmlns:a16="http://schemas.microsoft.com/office/drawing/2014/main" val="4252850981"/>
                  </a:ext>
                </a:extLst>
              </a:tr>
              <a:tr h="0">
                <a:tc>
                  <a:txBody>
                    <a:bodyPr/>
                    <a:lstStyle/>
                    <a:p>
                      <a:r>
                        <a:rPr lang="en-IN"/>
                        <a:t>TCP</a:t>
                      </a:r>
                    </a:p>
                  </a:txBody>
                  <a:tcPr anchor="ctr">
                    <a:lnL>
                      <a:noFill/>
                    </a:lnL>
                    <a:lnR>
                      <a:noFill/>
                    </a:lnR>
                    <a:lnT>
                      <a:noFill/>
                    </a:lnT>
                    <a:lnB>
                      <a:noFill/>
                    </a:lnB>
                    <a:noFill/>
                  </a:tcPr>
                </a:tc>
                <a:tc>
                  <a:txBody>
                    <a:bodyPr/>
                    <a:lstStyle/>
                    <a:p>
                      <a:r>
                        <a:rPr lang="en-IN" dirty="0"/>
                        <a:t>0.25</a:t>
                      </a:r>
                    </a:p>
                  </a:txBody>
                  <a:tcPr anchor="ctr">
                    <a:lnL>
                      <a:noFill/>
                    </a:lnL>
                    <a:lnR>
                      <a:noFill/>
                    </a:lnR>
                    <a:lnT>
                      <a:noFill/>
                    </a:lnT>
                    <a:lnB>
                      <a:noFill/>
                    </a:lnB>
                    <a:noFill/>
                  </a:tcPr>
                </a:tc>
                <a:tc>
                  <a:txBody>
                    <a:bodyPr/>
                    <a:lstStyle/>
                    <a:p>
                      <a:r>
                        <a:rPr lang="en-IN"/>
                        <a:t>0.30</a:t>
                      </a:r>
                    </a:p>
                  </a:txBody>
                  <a:tcPr anchor="ctr">
                    <a:lnL>
                      <a:noFill/>
                    </a:lnL>
                    <a:lnR>
                      <a:noFill/>
                    </a:lnR>
                    <a:lnT>
                      <a:noFill/>
                    </a:lnT>
                    <a:lnB>
                      <a:noFill/>
                    </a:lnB>
                    <a:noFill/>
                  </a:tcPr>
                </a:tc>
                <a:tc>
                  <a:txBody>
                    <a:bodyPr/>
                    <a:lstStyle/>
                    <a:p>
                      <a:r>
                        <a:rPr lang="en-IN"/>
                        <a:t>0.15</a:t>
                      </a:r>
                    </a:p>
                  </a:txBody>
                  <a:tcPr anchor="ctr">
                    <a:lnL>
                      <a:noFill/>
                    </a:lnL>
                    <a:lnR>
                      <a:noFill/>
                    </a:lnR>
                    <a:lnT>
                      <a:noFill/>
                    </a:lnT>
                    <a:lnB>
                      <a:noFill/>
                    </a:lnB>
                    <a:noFill/>
                  </a:tcPr>
                </a:tc>
                <a:extLst>
                  <a:ext uri="{0D108BD9-81ED-4DB2-BD59-A6C34878D82A}">
                    <a16:rowId xmlns="" xmlns:a16="http://schemas.microsoft.com/office/drawing/2014/main" val="2883466016"/>
                  </a:ext>
                </a:extLst>
              </a:tr>
              <a:tr h="0">
                <a:tc>
                  <a:txBody>
                    <a:bodyPr/>
                    <a:lstStyle/>
                    <a:p>
                      <a:r>
                        <a:rPr lang="en-IN"/>
                        <a:t>UDP</a:t>
                      </a:r>
                    </a:p>
                  </a:txBody>
                  <a:tcPr anchor="ctr">
                    <a:lnL>
                      <a:noFill/>
                    </a:lnL>
                    <a:lnR>
                      <a:noFill/>
                    </a:lnR>
                    <a:lnT>
                      <a:noFill/>
                    </a:lnT>
                    <a:lnB>
                      <a:noFill/>
                    </a:lnB>
                    <a:noFill/>
                  </a:tcPr>
                </a:tc>
                <a:tc>
                  <a:txBody>
                    <a:bodyPr/>
                    <a:lstStyle/>
                    <a:p>
                      <a:r>
                        <a:rPr lang="en-IN"/>
                        <a:t>0.15</a:t>
                      </a:r>
                    </a:p>
                  </a:txBody>
                  <a:tcPr anchor="ctr">
                    <a:lnL>
                      <a:noFill/>
                    </a:lnL>
                    <a:lnR>
                      <a:noFill/>
                    </a:lnR>
                    <a:lnT>
                      <a:noFill/>
                    </a:lnT>
                    <a:lnB>
                      <a:noFill/>
                    </a:lnB>
                    <a:noFill/>
                  </a:tcPr>
                </a:tc>
                <a:tc>
                  <a:txBody>
                    <a:bodyPr/>
                    <a:lstStyle/>
                    <a:p>
                      <a:r>
                        <a:rPr lang="en-IN"/>
                        <a:t>0.20</a:t>
                      </a:r>
                    </a:p>
                  </a:txBody>
                  <a:tcPr anchor="ctr">
                    <a:lnL>
                      <a:noFill/>
                    </a:lnL>
                    <a:lnR>
                      <a:noFill/>
                    </a:lnR>
                    <a:lnT>
                      <a:noFill/>
                    </a:lnT>
                    <a:lnB>
                      <a:noFill/>
                    </a:lnB>
                    <a:noFill/>
                  </a:tcPr>
                </a:tc>
                <a:tc>
                  <a:txBody>
                    <a:bodyPr/>
                    <a:lstStyle/>
                    <a:p>
                      <a:r>
                        <a:rPr lang="en-IN" dirty="0"/>
                        <a:t>0.15</a:t>
                      </a:r>
                    </a:p>
                  </a:txBody>
                  <a:tcPr anchor="ctr">
                    <a:lnL>
                      <a:noFill/>
                    </a:lnL>
                    <a:lnR>
                      <a:noFill/>
                    </a:lnR>
                    <a:lnT>
                      <a:noFill/>
                    </a:lnT>
                    <a:lnB>
                      <a:noFill/>
                    </a:lnB>
                    <a:noFill/>
                  </a:tcPr>
                </a:tc>
                <a:extLst>
                  <a:ext uri="{0D108BD9-81ED-4DB2-BD59-A6C34878D82A}">
                    <a16:rowId xmlns="" xmlns:a16="http://schemas.microsoft.com/office/drawing/2014/main" val="2597948452"/>
                  </a:ext>
                </a:extLst>
              </a:tr>
            </a:tbl>
          </a:graphicData>
        </a:graphic>
      </p:graphicFrame>
      <p:sp>
        <p:nvSpPr>
          <p:cNvPr id="7" name="TextBox 6">
            <a:extLst>
              <a:ext uri="{FF2B5EF4-FFF2-40B4-BE49-F238E27FC236}">
                <a16:creationId xmlns="" xmlns:a16="http://schemas.microsoft.com/office/drawing/2014/main" id="{7F73E1C4-0CDC-2A86-1F0A-58F94EC7DE9F}"/>
              </a:ext>
            </a:extLst>
          </p:cNvPr>
          <p:cNvSpPr txBox="1"/>
          <p:nvPr/>
        </p:nvSpPr>
        <p:spPr>
          <a:xfrm>
            <a:off x="952500" y="4447064"/>
            <a:ext cx="7162800" cy="2031325"/>
          </a:xfrm>
          <a:prstGeom prst="rect">
            <a:avLst/>
          </a:prstGeom>
          <a:noFill/>
        </p:spPr>
        <p:txBody>
          <a:bodyPr wrap="square">
            <a:spAutoFit/>
          </a:bodyPr>
          <a:lstStyle/>
          <a:p>
            <a:r>
              <a:rPr lang="en-US" dirty="0"/>
              <a:t>The student wants to analyze the marginal distribution of network protocols and the conditional distribution of protocols given the time of day.</a:t>
            </a:r>
          </a:p>
          <a:p>
            <a:r>
              <a:rPr lang="en-US" b="1" dirty="0"/>
              <a:t>Question</a:t>
            </a:r>
            <a:r>
              <a:rPr lang="en-US" dirty="0"/>
              <a:t>:</a:t>
            </a:r>
          </a:p>
          <a:p>
            <a:pPr>
              <a:buFont typeface="+mj-lt"/>
              <a:buAutoNum type="arabicPeriod"/>
            </a:pPr>
            <a:r>
              <a:rPr lang="en-US" dirty="0"/>
              <a:t>Calculate the marginal distribution of network protocols (TCP and UDP).</a:t>
            </a:r>
          </a:p>
          <a:p>
            <a:pPr>
              <a:buFont typeface="+mj-lt"/>
              <a:buAutoNum type="arabicPeriod"/>
            </a:pPr>
            <a:r>
              <a:rPr lang="en-US" dirty="0"/>
              <a:t>Determine the conditional distribution of network protocols given the time of day (morning, afternoon, and evening).</a:t>
            </a:r>
          </a:p>
        </p:txBody>
      </p:sp>
    </p:spTree>
    <p:extLst>
      <p:ext uri="{BB962C8B-B14F-4D97-AF65-F5344CB8AC3E}">
        <p14:creationId xmlns:p14="http://schemas.microsoft.com/office/powerpoint/2010/main" val="3989431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C078C30-8CC2-0A53-CF86-1090CD14FD7A}"/>
              </a:ext>
            </a:extLst>
          </p:cNvPr>
          <p:cNvSpPr>
            <a:spLocks noGrp="1"/>
          </p:cNvSpPr>
          <p:nvPr>
            <p:ph idx="1"/>
          </p:nvPr>
        </p:nvSpPr>
        <p:spPr>
          <a:xfrm>
            <a:off x="457200" y="76200"/>
            <a:ext cx="8153400" cy="609600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Marginal Distribution of Network Protocols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Marginal distribution of TCP: P(TCP) = P(TCP, Morning) + P(TCP, Afternoon) + P(TCP, Evening)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Marginal distribution of UDP: P(UDP) = P(UDP, Morning) + P(UDP, Afternoon) + P(UDP, Evening)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t>
            </a:r>
            <a:endParaRPr lang="en-IN"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Conditional Distribution of Network Protocols Given Time of Day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Given Morning: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a:t>
            </a:r>
            <a:r>
              <a:rPr kumimoji="0" lang="en-US" altLang="en-US" sz="1800" b="0" i="0" u="none" strike="noStrike" cap="none" normalizeH="0" baseline="0" dirty="0" err="1">
                <a:ln>
                  <a:noFill/>
                </a:ln>
                <a:solidFill>
                  <a:schemeClr val="tx1"/>
                </a:solidFill>
                <a:effectLst/>
                <a:latin typeface="Arial" panose="020B0604020202020204" pitchFamily="34" charset="0"/>
              </a:rPr>
              <a:t>TCP|Morning</a:t>
            </a:r>
            <a:r>
              <a:rPr kumimoji="0" lang="en-US" altLang="en-US" sz="1800" b="0" i="0" u="none" strike="noStrike" cap="none" normalizeH="0" baseline="0" dirty="0">
                <a:ln>
                  <a:noFill/>
                </a:ln>
                <a:solidFill>
                  <a:schemeClr val="tx1"/>
                </a:solidFill>
                <a:effectLst/>
                <a:latin typeface="Arial" panose="020B0604020202020204" pitchFamily="34" charset="0"/>
              </a:rPr>
              <a:t>) = P(TCP, Morning) / P(Morning)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a:t>
            </a:r>
            <a:r>
              <a:rPr kumimoji="0" lang="en-US" altLang="en-US" sz="1800" b="0" i="0" u="none" strike="noStrike" cap="none" normalizeH="0" baseline="0" dirty="0" err="1">
                <a:ln>
                  <a:noFill/>
                </a:ln>
                <a:solidFill>
                  <a:schemeClr val="tx1"/>
                </a:solidFill>
                <a:effectLst/>
                <a:latin typeface="Arial" panose="020B0604020202020204" pitchFamily="34" charset="0"/>
              </a:rPr>
              <a:t>UDP|Morning</a:t>
            </a:r>
            <a:r>
              <a:rPr kumimoji="0" lang="en-US" altLang="en-US" sz="1800" b="0" i="0" u="none" strike="noStrike" cap="none" normalizeH="0" baseline="0" dirty="0">
                <a:ln>
                  <a:noFill/>
                </a:ln>
                <a:solidFill>
                  <a:schemeClr val="tx1"/>
                </a:solidFill>
                <a:effectLst/>
                <a:latin typeface="Arial" panose="020B0604020202020204" pitchFamily="34" charset="0"/>
              </a:rPr>
              <a:t>) = P(UDP, Morning) / P(Morning)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Given Afternoon: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a:t>
            </a:r>
            <a:r>
              <a:rPr kumimoji="0" lang="en-US" altLang="en-US" sz="1800" b="0" i="0" u="none" strike="noStrike" cap="none" normalizeH="0" baseline="0" dirty="0" err="1">
                <a:ln>
                  <a:noFill/>
                </a:ln>
                <a:solidFill>
                  <a:schemeClr val="tx1"/>
                </a:solidFill>
                <a:effectLst/>
                <a:latin typeface="Arial" panose="020B0604020202020204" pitchFamily="34" charset="0"/>
              </a:rPr>
              <a:t>TCP|Afternoon</a:t>
            </a:r>
            <a:r>
              <a:rPr kumimoji="0" lang="en-US" altLang="en-US" sz="1800" b="0" i="0" u="none" strike="noStrike" cap="none" normalizeH="0" baseline="0" dirty="0">
                <a:ln>
                  <a:noFill/>
                </a:ln>
                <a:solidFill>
                  <a:schemeClr val="tx1"/>
                </a:solidFill>
                <a:effectLst/>
                <a:latin typeface="Arial" panose="020B0604020202020204" pitchFamily="34" charset="0"/>
              </a:rPr>
              <a:t>) = P(TCP, Afternoon) / P(Afternoon)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a:t>
            </a:r>
            <a:r>
              <a:rPr kumimoji="0" lang="en-US" altLang="en-US" sz="1800" b="0" i="0" u="none" strike="noStrike" cap="none" normalizeH="0" baseline="0" dirty="0" err="1">
                <a:ln>
                  <a:noFill/>
                </a:ln>
                <a:solidFill>
                  <a:schemeClr val="tx1"/>
                </a:solidFill>
                <a:effectLst/>
                <a:latin typeface="Arial" panose="020B0604020202020204" pitchFamily="34" charset="0"/>
              </a:rPr>
              <a:t>UDP|Afternoon</a:t>
            </a:r>
            <a:r>
              <a:rPr kumimoji="0" lang="en-US" altLang="en-US" sz="1800" b="0" i="0" u="none" strike="noStrike" cap="none" normalizeH="0" baseline="0" dirty="0">
                <a:ln>
                  <a:noFill/>
                </a:ln>
                <a:solidFill>
                  <a:schemeClr val="tx1"/>
                </a:solidFill>
                <a:effectLst/>
                <a:latin typeface="Arial" panose="020B0604020202020204" pitchFamily="34" charset="0"/>
              </a:rPr>
              <a:t>) = P(UDP, Afternoon) / P(Afternoon)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Given Evening: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a:t>
            </a:r>
            <a:r>
              <a:rPr kumimoji="0" lang="en-US" altLang="en-US" sz="1800" b="0" i="0" u="none" strike="noStrike" cap="none" normalizeH="0" baseline="0" dirty="0" err="1">
                <a:ln>
                  <a:noFill/>
                </a:ln>
                <a:solidFill>
                  <a:schemeClr val="tx1"/>
                </a:solidFill>
                <a:effectLst/>
                <a:latin typeface="Arial" panose="020B0604020202020204" pitchFamily="34" charset="0"/>
              </a:rPr>
              <a:t>TCP|Evening</a:t>
            </a:r>
            <a:r>
              <a:rPr kumimoji="0" lang="en-US" altLang="en-US" sz="1800" b="0" i="0" u="none" strike="noStrike" cap="none" normalizeH="0" baseline="0" dirty="0">
                <a:ln>
                  <a:noFill/>
                </a:ln>
                <a:solidFill>
                  <a:schemeClr val="tx1"/>
                </a:solidFill>
                <a:effectLst/>
                <a:latin typeface="Arial" panose="020B0604020202020204" pitchFamily="34" charset="0"/>
              </a:rPr>
              <a:t>) = P(TCP, Evening) / P(Evening)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a:t>
            </a:r>
            <a:r>
              <a:rPr kumimoji="0" lang="en-US" altLang="en-US" sz="1800" b="0" i="0" u="none" strike="noStrike" cap="none" normalizeH="0" baseline="0" dirty="0" err="1">
                <a:ln>
                  <a:noFill/>
                </a:ln>
                <a:solidFill>
                  <a:schemeClr val="tx1"/>
                </a:solidFill>
                <a:effectLst/>
                <a:latin typeface="Arial" panose="020B0604020202020204" pitchFamily="34" charset="0"/>
              </a:rPr>
              <a:t>UDP|Evening</a:t>
            </a:r>
            <a:r>
              <a:rPr kumimoji="0" lang="en-US" altLang="en-US" sz="1800" b="0" i="0" u="none" strike="noStrike" cap="none" normalizeH="0" baseline="0" dirty="0">
                <a:ln>
                  <a:noFill/>
                </a:ln>
                <a:solidFill>
                  <a:schemeClr val="tx1"/>
                </a:solidFill>
                <a:effectLst/>
                <a:latin typeface="Arial" panose="020B0604020202020204" pitchFamily="34" charset="0"/>
              </a:rPr>
              <a:t>) = P(UDP, Evening) / P(Evening</a:t>
            </a: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6773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90689"/>
          </a:xfrm>
          <a:solidFill>
            <a:srgbClr val="00B6F6"/>
          </a:solidFill>
        </p:spPr>
        <p:txBody>
          <a:bodyPr/>
          <a:lstStyle/>
          <a:p>
            <a:r>
              <a:rPr lang="en-IN" dirty="0"/>
              <a:t>Independent Variables</a:t>
            </a:r>
            <a:endParaRPr lang="en-US" dirty="0"/>
          </a:p>
        </p:txBody>
      </p:sp>
      <p:sp>
        <p:nvSpPr>
          <p:cNvPr id="3" name="Content Placeholder 2"/>
          <p:cNvSpPr>
            <a:spLocks noGrp="1"/>
          </p:cNvSpPr>
          <p:nvPr>
            <p:ph idx="1"/>
          </p:nvPr>
        </p:nvSpPr>
        <p:spPr/>
        <p:txBody>
          <a:bodyPr>
            <a:normAutofit/>
          </a:bodyPr>
          <a:lstStyle/>
          <a:p>
            <a:r>
              <a:rPr lang="en-IN" sz="2800" dirty="0"/>
              <a:t>Two random variables  X and Y are said to be independent if ,</a:t>
            </a:r>
          </a:p>
          <a:p>
            <a:pPr>
              <a:buNone/>
            </a:pPr>
            <a:endParaRPr lang="en-IN" sz="2800" dirty="0"/>
          </a:p>
          <a:p>
            <a:endParaRPr lang="en-IN" sz="2000" dirty="0"/>
          </a:p>
          <a:p>
            <a:pPr>
              <a:buNone/>
            </a:pP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graphicFrame>
        <p:nvGraphicFramePr>
          <p:cNvPr id="20482" name="Object 2"/>
          <p:cNvGraphicFramePr>
            <a:graphicFrameLocks noChangeAspect="1"/>
          </p:cNvGraphicFramePr>
          <p:nvPr/>
        </p:nvGraphicFramePr>
        <p:xfrm>
          <a:off x="1905000" y="2971800"/>
          <a:ext cx="5280526" cy="501650"/>
        </p:xfrm>
        <a:graphic>
          <a:graphicData uri="http://schemas.openxmlformats.org/presentationml/2006/ole">
            <mc:AlternateContent xmlns:mc="http://schemas.openxmlformats.org/markup-compatibility/2006">
              <mc:Choice xmlns:v="urn:schemas-microsoft-com:vml" Requires="v">
                <p:oleObj spid="_x0000_s15363" name="Equation" r:id="rId4" imgW="2539800" imgH="241200" progId="Equation.DSMT4">
                  <p:embed/>
                </p:oleObj>
              </mc:Choice>
              <mc:Fallback>
                <p:oleObj name="Equation" r:id="rId4" imgW="2539800" imgH="2412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971800"/>
                        <a:ext cx="5280526"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08176"/>
          </a:xfrm>
          <a:solidFill>
            <a:srgbClr val="00B6F6"/>
          </a:solidFill>
        </p:spPr>
        <p:txBody>
          <a:bodyPr>
            <a:normAutofit/>
          </a:bodyPr>
          <a:lstStyle/>
          <a:p>
            <a:r>
              <a:rPr lang="en-IN" sz="2800" dirty="0"/>
              <a:t>Joint Probability Distribution</a:t>
            </a:r>
            <a:endParaRPr lang="en-US" sz="2800" dirty="0"/>
          </a:p>
        </p:txBody>
      </p:sp>
      <p:sp>
        <p:nvSpPr>
          <p:cNvPr id="3" name="Content Placeholder 2"/>
          <p:cNvSpPr>
            <a:spLocks noGrp="1"/>
          </p:cNvSpPr>
          <p:nvPr>
            <p:ph idx="1"/>
          </p:nvPr>
        </p:nvSpPr>
        <p:spPr>
          <a:xfrm>
            <a:off x="457200" y="1851391"/>
            <a:ext cx="8229600" cy="5082809"/>
          </a:xfrm>
        </p:spPr>
        <p:txBody>
          <a:bodyPr>
            <a:normAutofit/>
          </a:bodyPr>
          <a:lstStyle/>
          <a:p>
            <a:r>
              <a:rPr lang="en-IN" sz="2400" dirty="0"/>
              <a:t>There are many experiments where we have to observe two random variables simultaneously in order to determine not only their individual behaviour but also the degree of relationship between them. For example, X : Age  ; Y : Blood pressure of a person </a:t>
            </a:r>
          </a:p>
          <a:p>
            <a:pPr>
              <a:buNone/>
            </a:pPr>
            <a:r>
              <a:rPr lang="en-IN" sz="2400" dirty="0"/>
              <a:t>     Let X and Y be two discrete random variables defined on the same sample space S. Then the joint probability of mass function of two discrete random variables X and Y is a function f(</a:t>
            </a:r>
            <a:r>
              <a:rPr lang="en-IN" sz="2400" dirty="0" err="1"/>
              <a:t>x,y</a:t>
            </a:r>
            <a:r>
              <a:rPr lang="en-IN" sz="2400" dirty="0"/>
              <a:t>) defined on the product of Set</a:t>
            </a:r>
          </a:p>
          <a:p>
            <a:pPr>
              <a:buNone/>
            </a:pPr>
            <a:endParaRPr lang="en-IN" sz="2400" dirty="0"/>
          </a:p>
          <a:p>
            <a:pPr>
              <a:buNone/>
            </a:pPr>
            <a:r>
              <a:rPr lang="en-IN" sz="2400" dirty="0"/>
              <a:t>      Assigning probability to each of the ordered pairs</a:t>
            </a:r>
          </a:p>
          <a:p>
            <a:pPr>
              <a:buNone/>
            </a:pPr>
            <a:r>
              <a:rPr lang="en-IN" sz="2400" dirty="0"/>
              <a:t>                  , where X can assume any one of m-values                   and Y can assume any one of n-values   </a:t>
            </a:r>
          </a:p>
          <a:p>
            <a:pPr>
              <a:buNone/>
            </a:pPr>
            <a:endParaRPr lang="en-IN"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graphicFrame>
        <p:nvGraphicFramePr>
          <p:cNvPr id="1026" name="Object 2"/>
          <p:cNvGraphicFramePr>
            <a:graphicFrameLocks noChangeAspect="1"/>
          </p:cNvGraphicFramePr>
          <p:nvPr>
            <p:extLst>
              <p:ext uri="{D42A27DB-BD31-4B8C-83A1-F6EECF244321}">
                <p14:modId xmlns:p14="http://schemas.microsoft.com/office/powerpoint/2010/main" val="1554229815"/>
              </p:ext>
            </p:extLst>
          </p:nvPr>
        </p:nvGraphicFramePr>
        <p:xfrm>
          <a:off x="2624666" y="4953000"/>
          <a:ext cx="3894667" cy="381000"/>
        </p:xfrm>
        <a:graphic>
          <a:graphicData uri="http://schemas.openxmlformats.org/presentationml/2006/ole">
            <mc:AlternateContent xmlns:mc="http://schemas.openxmlformats.org/markup-compatibility/2006">
              <mc:Choice xmlns:v="urn:schemas-microsoft-com:vml" Requires="v">
                <p:oleObj spid="_x0000_s1030" name="Equation" r:id="rId4" imgW="2336760" imgH="228600" progId="Equation.DSMT4">
                  <p:embed/>
                </p:oleObj>
              </mc:Choice>
              <mc:Fallback>
                <p:oleObj name="Equation" r:id="rId4" imgW="2336760" imgH="2286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4666" y="4953000"/>
                        <a:ext cx="3894667"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4"/>
          <p:cNvGraphicFramePr>
            <a:graphicFrameLocks noChangeAspect="1"/>
          </p:cNvGraphicFramePr>
          <p:nvPr/>
        </p:nvGraphicFramePr>
        <p:xfrm>
          <a:off x="990600" y="5943600"/>
          <a:ext cx="685800" cy="342900"/>
        </p:xfrm>
        <a:graphic>
          <a:graphicData uri="http://schemas.openxmlformats.org/presentationml/2006/ole">
            <mc:AlternateContent xmlns:mc="http://schemas.openxmlformats.org/markup-compatibility/2006">
              <mc:Choice xmlns:v="urn:schemas-microsoft-com:vml" Requires="v">
                <p:oleObj spid="_x0000_s1031" name="Equation" r:id="rId6" imgW="482400" imgH="241200" progId="Equation.DSMT4">
                  <p:embed/>
                </p:oleObj>
              </mc:Choice>
              <mc:Fallback>
                <p:oleObj name="Equation" r:id="rId6" imgW="482400" imgH="24120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5943600"/>
                        <a:ext cx="6858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9" name="Object 5"/>
          <p:cNvGraphicFramePr>
            <a:graphicFrameLocks noChangeAspect="1"/>
          </p:cNvGraphicFramePr>
          <p:nvPr/>
        </p:nvGraphicFramePr>
        <p:xfrm>
          <a:off x="7010400" y="5943600"/>
          <a:ext cx="1066800" cy="304800"/>
        </p:xfrm>
        <a:graphic>
          <a:graphicData uri="http://schemas.openxmlformats.org/presentationml/2006/ole">
            <mc:AlternateContent xmlns:mc="http://schemas.openxmlformats.org/markup-compatibility/2006">
              <mc:Choice xmlns:v="urn:schemas-microsoft-com:vml" Requires="v">
                <p:oleObj spid="_x0000_s1032" name="Equation" r:id="rId8" imgW="799920" imgH="228600" progId="Equation.DSMT4">
                  <p:embed/>
                </p:oleObj>
              </mc:Choice>
              <mc:Fallback>
                <p:oleObj name="Equation" r:id="rId8" imgW="799920" imgH="228600" progId="Equation.DSMT4">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10400" y="59436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0" name="Object 6"/>
          <p:cNvGraphicFramePr>
            <a:graphicFrameLocks noChangeAspect="1"/>
          </p:cNvGraphicFramePr>
          <p:nvPr>
            <p:extLst>
              <p:ext uri="{D42A27DB-BD31-4B8C-83A1-F6EECF244321}">
                <p14:modId xmlns:p14="http://schemas.microsoft.com/office/powerpoint/2010/main" val="351591585"/>
              </p:ext>
            </p:extLst>
          </p:nvPr>
        </p:nvGraphicFramePr>
        <p:xfrm>
          <a:off x="5376333" y="6248400"/>
          <a:ext cx="1143000" cy="321469"/>
        </p:xfrm>
        <a:graphic>
          <a:graphicData uri="http://schemas.openxmlformats.org/presentationml/2006/ole">
            <mc:AlternateContent xmlns:mc="http://schemas.openxmlformats.org/markup-compatibility/2006">
              <mc:Choice xmlns:v="urn:schemas-microsoft-com:vml" Requires="v">
                <p:oleObj spid="_x0000_s1033" name="Equation" r:id="rId10" imgW="812520" imgH="228600" progId="Equation.DSMT4">
                  <p:embed/>
                </p:oleObj>
              </mc:Choice>
              <mc:Fallback>
                <p:oleObj name="Equation" r:id="rId10" imgW="812520" imgH="228600" progId="Equation.DSMT4">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76333" y="6248400"/>
                        <a:ext cx="1143000" cy="321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90689"/>
          </a:xfrm>
          <a:solidFill>
            <a:srgbClr val="00B6F6"/>
          </a:solidFill>
        </p:spPr>
        <p:txBody>
          <a:bodyPr/>
          <a:lstStyle/>
          <a:p>
            <a:r>
              <a:rPr lang="en-IN" dirty="0"/>
              <a:t>Expectation</a:t>
            </a:r>
            <a:endParaRPr lang="en-US" dirty="0"/>
          </a:p>
        </p:txBody>
      </p:sp>
      <p:sp>
        <p:nvSpPr>
          <p:cNvPr id="3" name="Content Placeholder 2"/>
          <p:cNvSpPr>
            <a:spLocks noGrp="1"/>
          </p:cNvSpPr>
          <p:nvPr>
            <p:ph idx="1"/>
          </p:nvPr>
        </p:nvSpPr>
        <p:spPr/>
        <p:txBody>
          <a:bodyPr>
            <a:normAutofit/>
          </a:bodyPr>
          <a:lstStyle/>
          <a:p>
            <a:pPr>
              <a:buNone/>
            </a:pPr>
            <a:r>
              <a:rPr lang="en-IN" sz="2800" dirty="0"/>
              <a:t>    Let (X,Y) be two dimensional discrete random variable with joint discrete density function</a:t>
            </a:r>
          </a:p>
          <a:p>
            <a:pPr>
              <a:buNone/>
            </a:pPr>
            <a:endParaRPr lang="en-IN" sz="2800" dirty="0"/>
          </a:p>
          <a:p>
            <a:pPr>
              <a:buNone/>
            </a:pPr>
            <a:r>
              <a:rPr lang="en-IN" sz="2800" dirty="0"/>
              <a:t>    The expectation is defined as,</a:t>
            </a:r>
          </a:p>
          <a:p>
            <a:pPr>
              <a:buNone/>
            </a:pPr>
            <a:endParaRPr lang="en-IN" sz="2800" dirty="0"/>
          </a:p>
          <a:p>
            <a:pPr>
              <a:buNone/>
            </a:pPr>
            <a:r>
              <a:rPr lang="en-IN" sz="2800" dirty="0"/>
              <a:t>      </a:t>
            </a:r>
          </a:p>
          <a:p>
            <a:endParaRPr lang="en-IN" sz="2000" dirty="0"/>
          </a:p>
          <a:p>
            <a:pPr>
              <a:buNone/>
            </a:pP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graphicFrame>
        <p:nvGraphicFramePr>
          <p:cNvPr id="20483" name="Object 3"/>
          <p:cNvGraphicFramePr>
            <a:graphicFrameLocks noChangeAspect="1"/>
          </p:cNvGraphicFramePr>
          <p:nvPr/>
        </p:nvGraphicFramePr>
        <p:xfrm>
          <a:off x="7391400" y="2362200"/>
          <a:ext cx="990600" cy="392113"/>
        </p:xfrm>
        <a:graphic>
          <a:graphicData uri="http://schemas.openxmlformats.org/presentationml/2006/ole">
            <mc:AlternateContent xmlns:mc="http://schemas.openxmlformats.org/markup-compatibility/2006">
              <mc:Choice xmlns:v="urn:schemas-microsoft-com:vml" Requires="v">
                <p:oleObj spid="_x0000_s16388" name="Equation" r:id="rId4" imgW="609480" imgH="241200" progId="Equation.DSMT4">
                  <p:embed/>
                </p:oleObj>
              </mc:Choice>
              <mc:Fallback>
                <p:oleObj name="Equation" r:id="rId4" imgW="609480" imgH="24120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2362200"/>
                        <a:ext cx="990600"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4" name="Object 4"/>
          <p:cNvGraphicFramePr>
            <a:graphicFrameLocks noChangeAspect="1"/>
          </p:cNvGraphicFramePr>
          <p:nvPr/>
        </p:nvGraphicFramePr>
        <p:xfrm>
          <a:off x="2362200" y="3810000"/>
          <a:ext cx="3429000" cy="695739"/>
        </p:xfrm>
        <a:graphic>
          <a:graphicData uri="http://schemas.openxmlformats.org/presentationml/2006/ole">
            <mc:AlternateContent xmlns:mc="http://schemas.openxmlformats.org/markup-compatibility/2006">
              <mc:Choice xmlns:v="urn:schemas-microsoft-com:vml" Requires="v">
                <p:oleObj spid="_x0000_s16389" name="Equation" r:id="rId6" imgW="1752480" imgH="355320" progId="Equation.DSMT4">
                  <p:embed/>
                </p:oleObj>
              </mc:Choice>
              <mc:Fallback>
                <p:oleObj name="Equation" r:id="rId6" imgW="1752480" imgH="35532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3810000"/>
                        <a:ext cx="3429000" cy="69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90689"/>
          </a:xfrm>
          <a:solidFill>
            <a:srgbClr val="00B6F6"/>
          </a:solidFill>
        </p:spPr>
        <p:txBody>
          <a:bodyPr/>
          <a:lstStyle/>
          <a:p>
            <a:r>
              <a:rPr lang="en-IN" dirty="0"/>
              <a:t>Covariance </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IN" sz="2000" dirty="0"/>
              <a:t>Let X and Y be two random variables. The covariance of X and Y is defined as,</a:t>
            </a:r>
          </a:p>
          <a:p>
            <a:pPr>
              <a:buNone/>
            </a:pPr>
            <a:endParaRPr lang="en-IN" sz="2000" dirty="0"/>
          </a:p>
          <a:p>
            <a:pPr>
              <a:buNone/>
            </a:pPr>
            <a:endParaRPr lang="en-IN" sz="2800" dirty="0"/>
          </a:p>
          <a:p>
            <a:pPr>
              <a:buNone/>
            </a:pPr>
            <a:endParaRPr lang="en-IN" sz="2800" dirty="0"/>
          </a:p>
          <a:p>
            <a:pPr>
              <a:buNone/>
            </a:pPr>
            <a:r>
              <a:rPr lang="en-IN" sz="2800" b="1" dirty="0"/>
              <a:t>Correlation coefficient</a:t>
            </a:r>
            <a:endParaRPr lang="en-IN" sz="2800" dirty="0"/>
          </a:p>
          <a:p>
            <a:pPr>
              <a:buNone/>
            </a:pPr>
            <a:r>
              <a:rPr lang="en-IN" sz="2800" dirty="0"/>
              <a:t>    The  correlation coefficient of two random variables X and Y is defined as,</a:t>
            </a:r>
          </a:p>
          <a:p>
            <a:pPr>
              <a:buNone/>
            </a:pPr>
            <a:endParaRPr lang="en-IN" sz="2800" dirty="0"/>
          </a:p>
          <a:p>
            <a:pPr>
              <a:buNone/>
            </a:pPr>
            <a:endParaRPr lang="en-IN" sz="2800" dirty="0"/>
          </a:p>
          <a:p>
            <a:pPr>
              <a:buNone/>
            </a:pPr>
            <a:endParaRPr lang="en-IN" sz="2800" dirty="0"/>
          </a:p>
          <a:p>
            <a:pPr>
              <a:buNone/>
            </a:pPr>
            <a:r>
              <a:rPr lang="en-IN" sz="2800" dirty="0"/>
              <a:t>   where                                Note: </a:t>
            </a:r>
          </a:p>
          <a:p>
            <a:pPr>
              <a:buNone/>
            </a:pPr>
            <a:endParaRPr lang="en-IN" sz="2800" dirty="0"/>
          </a:p>
          <a:p>
            <a:pPr>
              <a:buNone/>
            </a:pPr>
            <a:endParaRPr lang="en-IN" sz="28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graphicFrame>
        <p:nvGraphicFramePr>
          <p:cNvPr id="22530" name="Object 2"/>
          <p:cNvGraphicFramePr>
            <a:graphicFrameLocks noChangeAspect="1"/>
          </p:cNvGraphicFramePr>
          <p:nvPr/>
        </p:nvGraphicFramePr>
        <p:xfrm>
          <a:off x="2514600" y="2438400"/>
          <a:ext cx="3487738" cy="330200"/>
        </p:xfrm>
        <a:graphic>
          <a:graphicData uri="http://schemas.openxmlformats.org/presentationml/2006/ole">
            <mc:AlternateContent xmlns:mc="http://schemas.openxmlformats.org/markup-compatibility/2006">
              <mc:Choice xmlns:v="urn:schemas-microsoft-com:vml" Requires="v">
                <p:oleObj spid="_x0000_s17414" name="Equation" r:id="rId5" imgW="2145960" imgH="203040" progId="Equation.DSMT4">
                  <p:embed/>
                </p:oleObj>
              </mc:Choice>
              <mc:Fallback>
                <p:oleObj name="Equation" r:id="rId5" imgW="2145960" imgH="203040" progId="Equation.DSMT4">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2438400"/>
                        <a:ext cx="3487738"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1" name="Object 3"/>
          <p:cNvGraphicFramePr>
            <a:graphicFrameLocks noChangeAspect="1"/>
          </p:cNvGraphicFramePr>
          <p:nvPr/>
        </p:nvGraphicFramePr>
        <p:xfrm>
          <a:off x="3276600" y="4876800"/>
          <a:ext cx="2286000" cy="693964"/>
        </p:xfrm>
        <a:graphic>
          <a:graphicData uri="http://schemas.openxmlformats.org/presentationml/2006/ole">
            <mc:AlternateContent xmlns:mc="http://schemas.openxmlformats.org/markup-compatibility/2006">
              <mc:Choice xmlns:v="urn:schemas-microsoft-com:vml" Requires="v">
                <p:oleObj spid="_x0000_s17415" name="Equation" r:id="rId7" imgW="1422360" imgH="431640" progId="Equation.DSMT4">
                  <p:embed/>
                </p:oleObj>
              </mc:Choice>
              <mc:Fallback>
                <p:oleObj name="Equation" r:id="rId7" imgW="1422360" imgH="43164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4876800"/>
                        <a:ext cx="2286000" cy="69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2" name="Object 4"/>
          <p:cNvGraphicFramePr>
            <a:graphicFrameLocks noChangeAspect="1"/>
          </p:cNvGraphicFramePr>
          <p:nvPr/>
        </p:nvGraphicFramePr>
        <p:xfrm>
          <a:off x="1981200" y="5943600"/>
          <a:ext cx="1676400" cy="386862"/>
        </p:xfrm>
        <a:graphic>
          <a:graphicData uri="http://schemas.openxmlformats.org/presentationml/2006/ole">
            <mc:AlternateContent xmlns:mc="http://schemas.openxmlformats.org/markup-compatibility/2006">
              <mc:Choice xmlns:v="urn:schemas-microsoft-com:vml" Requires="v">
                <p:oleObj spid="_x0000_s17416" name="Equation" r:id="rId9" imgW="990360" imgH="228600" progId="Equation.DSMT4">
                  <p:embed/>
                </p:oleObj>
              </mc:Choice>
              <mc:Fallback>
                <p:oleObj name="Equation" r:id="rId9" imgW="990360" imgH="228600" progId="Equation.DSMT4">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1200" y="5943600"/>
                        <a:ext cx="1676400" cy="38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3" name="Object 5"/>
          <p:cNvGraphicFramePr>
            <a:graphicFrameLocks noChangeAspect="1"/>
          </p:cNvGraphicFramePr>
          <p:nvPr/>
        </p:nvGraphicFramePr>
        <p:xfrm>
          <a:off x="5029200" y="5943600"/>
          <a:ext cx="1752600" cy="341971"/>
        </p:xfrm>
        <a:graphic>
          <a:graphicData uri="http://schemas.openxmlformats.org/presentationml/2006/ole">
            <mc:AlternateContent xmlns:mc="http://schemas.openxmlformats.org/markup-compatibility/2006">
              <mc:Choice xmlns:v="urn:schemas-microsoft-com:vml" Requires="v">
                <p:oleObj spid="_x0000_s17417" name="Equation" r:id="rId11" imgW="1041120" imgH="203040" progId="Equation.DSMT4">
                  <p:embed/>
                </p:oleObj>
              </mc:Choice>
              <mc:Fallback>
                <p:oleObj name="Equation" r:id="rId11" imgW="1041120" imgH="203040" progId="Equation.DSMT4">
                  <p:embed/>
                  <p:pic>
                    <p:nvPicPr>
                      <p:cNvPr id="0"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29200" y="5943600"/>
                        <a:ext cx="1752600" cy="341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90689"/>
          </a:xfrm>
          <a:solidFill>
            <a:srgbClr val="00B6F6"/>
          </a:solidFill>
        </p:spPr>
        <p:txBody>
          <a:bodyPr/>
          <a:lstStyle/>
          <a:p>
            <a:r>
              <a:rPr lang="en-IN" dirty="0"/>
              <a:t>Example</a:t>
            </a:r>
            <a:endParaRPr lang="en-US" dirty="0"/>
          </a:p>
        </p:txBody>
      </p:sp>
      <p:sp>
        <p:nvSpPr>
          <p:cNvPr id="3" name="Content Placeholder 2"/>
          <p:cNvSpPr>
            <a:spLocks noGrp="1"/>
          </p:cNvSpPr>
          <p:nvPr>
            <p:ph idx="1"/>
          </p:nvPr>
        </p:nvSpPr>
        <p:spPr/>
        <p:txBody>
          <a:bodyPr>
            <a:normAutofit/>
          </a:bodyPr>
          <a:lstStyle/>
          <a:p>
            <a:pPr>
              <a:buNone/>
            </a:pPr>
            <a:r>
              <a:rPr lang="en-IN" sz="2800" dirty="0"/>
              <a:t>Let X and Y have joint </a:t>
            </a:r>
            <a:r>
              <a:rPr lang="en-IN" sz="2800" dirty="0" err="1"/>
              <a:t>p.d.f</a:t>
            </a:r>
            <a:r>
              <a:rPr lang="en-IN" sz="2800" dirty="0"/>
              <a:t>.</a:t>
            </a:r>
          </a:p>
          <a:p>
            <a:pPr>
              <a:buNone/>
            </a:pPr>
            <a:endParaRPr lang="en-IN" sz="2800" dirty="0"/>
          </a:p>
          <a:p>
            <a:pPr>
              <a:buNone/>
            </a:pPr>
            <a:endParaRPr lang="en-IN" sz="2800" dirty="0"/>
          </a:p>
          <a:p>
            <a:pPr>
              <a:buNone/>
            </a:pPr>
            <a:endParaRPr lang="en-IN" sz="2800" dirty="0"/>
          </a:p>
          <a:p>
            <a:pPr>
              <a:buNone/>
            </a:pPr>
            <a:endParaRPr lang="en-IN" sz="2800" dirty="0"/>
          </a:p>
          <a:p>
            <a:pPr>
              <a:buNone/>
            </a:pPr>
            <a:endParaRPr lang="en-IN" sz="2800" dirty="0"/>
          </a:p>
          <a:p>
            <a:pPr>
              <a:buNone/>
            </a:pPr>
            <a:r>
              <a:rPr lang="en-IN" sz="2800" dirty="0"/>
              <a:t>Find marginal distribution of X and Y. Also find conditional distribution of X given Y=1</a:t>
            </a:r>
          </a:p>
          <a:p>
            <a:pPr>
              <a:buNone/>
            </a:pPr>
            <a:endParaRPr lang="en-IN" sz="2800" dirty="0"/>
          </a:p>
          <a:p>
            <a:pPr>
              <a:buNone/>
            </a:pPr>
            <a:endParaRPr lang="en-IN" sz="2800" dirty="0"/>
          </a:p>
          <a:p>
            <a:endParaRPr lang="en-IN" sz="2000" dirty="0"/>
          </a:p>
          <a:p>
            <a:pPr>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graphicFrame>
        <p:nvGraphicFramePr>
          <p:cNvPr id="5" name="Table 4"/>
          <p:cNvGraphicFramePr>
            <a:graphicFrameLocks noGrp="1"/>
          </p:cNvGraphicFramePr>
          <p:nvPr/>
        </p:nvGraphicFramePr>
        <p:xfrm>
          <a:off x="914400" y="2667000"/>
          <a:ext cx="6096000" cy="1483360"/>
        </p:xfrm>
        <a:graphic>
          <a:graphicData uri="http://schemas.openxmlformats.org/drawingml/2006/table">
            <a:tbl>
              <a:tblPr firstRow="1" bandRow="1">
                <a:tableStyleId>{5C22544A-7EE6-4342-B048-85BDC9FD1C3A}</a:tableStyleId>
              </a:tblPr>
              <a:tblGrid>
                <a:gridCol w="1524000">
                  <a:extLst>
                    <a:ext uri="{9D8B030D-6E8A-4147-A177-3AD203B41FA5}">
                      <a16:colId xmlns="" xmlns:a16="http://schemas.microsoft.com/office/drawing/2014/main" val="20000"/>
                    </a:ext>
                  </a:extLst>
                </a:gridCol>
                <a:gridCol w="1524000">
                  <a:extLst>
                    <a:ext uri="{9D8B030D-6E8A-4147-A177-3AD203B41FA5}">
                      <a16:colId xmlns="" xmlns:a16="http://schemas.microsoft.com/office/drawing/2014/main" val="20001"/>
                    </a:ext>
                  </a:extLst>
                </a:gridCol>
                <a:gridCol w="1524000">
                  <a:extLst>
                    <a:ext uri="{9D8B030D-6E8A-4147-A177-3AD203B41FA5}">
                      <a16:colId xmlns="" xmlns:a16="http://schemas.microsoft.com/office/drawing/2014/main" val="20002"/>
                    </a:ext>
                  </a:extLst>
                </a:gridCol>
                <a:gridCol w="1524000">
                  <a:extLst>
                    <a:ext uri="{9D8B030D-6E8A-4147-A177-3AD203B41FA5}">
                      <a16:colId xmlns="" xmlns:a16="http://schemas.microsoft.com/office/drawing/2014/main" val="20003"/>
                    </a:ext>
                  </a:extLst>
                </a:gridCol>
              </a:tblGrid>
              <a:tr h="370840">
                <a:tc>
                  <a:txBody>
                    <a:bodyPr/>
                    <a:lstStyle/>
                    <a:p>
                      <a:r>
                        <a:rPr lang="en-IN" dirty="0"/>
                        <a:t>Y                  X</a:t>
                      </a:r>
                      <a:endParaRPr lang="en-US" dirty="0"/>
                    </a:p>
                  </a:txBody>
                  <a:tcPr/>
                </a:tc>
                <a:tc>
                  <a:txBody>
                    <a:bodyPr/>
                    <a:lstStyle/>
                    <a:p>
                      <a:r>
                        <a:rPr lang="en-IN" dirty="0"/>
                        <a:t>-1</a:t>
                      </a:r>
                      <a:endParaRPr lang="en-US" dirty="0"/>
                    </a:p>
                  </a:txBody>
                  <a:tcPr/>
                </a:tc>
                <a:tc>
                  <a:txBody>
                    <a:bodyPr/>
                    <a:lstStyle/>
                    <a:p>
                      <a:r>
                        <a:rPr lang="en-IN" dirty="0"/>
                        <a:t>0</a:t>
                      </a:r>
                      <a:endParaRPr lang="en-US" dirty="0"/>
                    </a:p>
                  </a:txBody>
                  <a:tcPr/>
                </a:tc>
                <a:tc>
                  <a:txBody>
                    <a:bodyPr/>
                    <a:lstStyle/>
                    <a:p>
                      <a:r>
                        <a:rPr lang="en-IN" dirty="0"/>
                        <a:t>1</a:t>
                      </a:r>
                      <a:endParaRPr lang="en-US" dirty="0"/>
                    </a:p>
                  </a:txBody>
                  <a:tcPr/>
                </a:tc>
                <a:extLst>
                  <a:ext uri="{0D108BD9-81ED-4DB2-BD59-A6C34878D82A}">
                    <a16:rowId xmlns="" xmlns:a16="http://schemas.microsoft.com/office/drawing/2014/main" val="10000"/>
                  </a:ext>
                </a:extLst>
              </a:tr>
              <a:tr h="370840">
                <a:tc>
                  <a:txBody>
                    <a:bodyPr/>
                    <a:lstStyle/>
                    <a:p>
                      <a:r>
                        <a:rPr lang="en-IN" dirty="0"/>
                        <a:t>0</a:t>
                      </a:r>
                      <a:endParaRPr lang="en-US" dirty="0"/>
                    </a:p>
                  </a:txBody>
                  <a:tcPr/>
                </a:tc>
                <a:tc>
                  <a:txBody>
                    <a:bodyPr/>
                    <a:lstStyle/>
                    <a:p>
                      <a:r>
                        <a:rPr lang="en-IN" dirty="0"/>
                        <a:t>b</a:t>
                      </a:r>
                      <a:endParaRPr lang="en-US" dirty="0"/>
                    </a:p>
                  </a:txBody>
                  <a:tcPr/>
                </a:tc>
                <a:tc>
                  <a:txBody>
                    <a:bodyPr/>
                    <a:lstStyle/>
                    <a:p>
                      <a:r>
                        <a:rPr lang="en-IN" dirty="0"/>
                        <a:t>2b</a:t>
                      </a:r>
                      <a:endParaRPr lang="en-US" dirty="0"/>
                    </a:p>
                  </a:txBody>
                  <a:tcPr/>
                </a:tc>
                <a:tc>
                  <a:txBody>
                    <a:bodyPr/>
                    <a:lstStyle/>
                    <a:p>
                      <a:r>
                        <a:rPr lang="en-IN" dirty="0"/>
                        <a:t>b</a:t>
                      </a:r>
                      <a:endParaRPr lang="en-US" dirty="0"/>
                    </a:p>
                  </a:txBody>
                  <a:tcPr/>
                </a:tc>
                <a:extLst>
                  <a:ext uri="{0D108BD9-81ED-4DB2-BD59-A6C34878D82A}">
                    <a16:rowId xmlns="" xmlns:a16="http://schemas.microsoft.com/office/drawing/2014/main" val="10001"/>
                  </a:ext>
                </a:extLst>
              </a:tr>
              <a:tr h="370840">
                <a:tc>
                  <a:txBody>
                    <a:bodyPr/>
                    <a:lstStyle/>
                    <a:p>
                      <a:r>
                        <a:rPr lang="en-IN" dirty="0"/>
                        <a:t>1</a:t>
                      </a:r>
                      <a:endParaRPr lang="en-US" dirty="0"/>
                    </a:p>
                  </a:txBody>
                  <a:tcPr/>
                </a:tc>
                <a:tc>
                  <a:txBody>
                    <a:bodyPr/>
                    <a:lstStyle/>
                    <a:p>
                      <a:r>
                        <a:rPr lang="en-IN" dirty="0"/>
                        <a:t>3b</a:t>
                      </a:r>
                      <a:endParaRPr lang="en-US" dirty="0"/>
                    </a:p>
                  </a:txBody>
                  <a:tcPr/>
                </a:tc>
                <a:tc>
                  <a:txBody>
                    <a:bodyPr/>
                    <a:lstStyle/>
                    <a:p>
                      <a:r>
                        <a:rPr lang="en-IN" dirty="0"/>
                        <a:t>2b</a:t>
                      </a:r>
                      <a:endParaRPr lang="en-US" dirty="0"/>
                    </a:p>
                  </a:txBody>
                  <a:tcPr/>
                </a:tc>
                <a:tc>
                  <a:txBody>
                    <a:bodyPr/>
                    <a:lstStyle/>
                    <a:p>
                      <a:r>
                        <a:rPr lang="en-IN" dirty="0"/>
                        <a:t>b</a:t>
                      </a:r>
                      <a:endParaRPr lang="en-US" dirty="0"/>
                    </a:p>
                  </a:txBody>
                  <a:tcPr/>
                </a:tc>
                <a:extLst>
                  <a:ext uri="{0D108BD9-81ED-4DB2-BD59-A6C34878D82A}">
                    <a16:rowId xmlns="" xmlns:a16="http://schemas.microsoft.com/office/drawing/2014/main" val="10002"/>
                  </a:ext>
                </a:extLst>
              </a:tr>
              <a:tr h="370840">
                <a:tc>
                  <a:txBody>
                    <a:bodyPr/>
                    <a:lstStyle/>
                    <a:p>
                      <a:r>
                        <a:rPr lang="en-IN" dirty="0"/>
                        <a:t>2</a:t>
                      </a:r>
                      <a:endParaRPr lang="en-US" dirty="0"/>
                    </a:p>
                  </a:txBody>
                  <a:tcPr/>
                </a:tc>
                <a:tc>
                  <a:txBody>
                    <a:bodyPr/>
                    <a:lstStyle/>
                    <a:p>
                      <a:r>
                        <a:rPr lang="en-IN" dirty="0"/>
                        <a:t>2b</a:t>
                      </a:r>
                      <a:endParaRPr lang="en-US" dirty="0"/>
                    </a:p>
                  </a:txBody>
                  <a:tcPr/>
                </a:tc>
                <a:tc>
                  <a:txBody>
                    <a:bodyPr/>
                    <a:lstStyle/>
                    <a:p>
                      <a:r>
                        <a:rPr lang="en-IN" dirty="0"/>
                        <a:t>b</a:t>
                      </a:r>
                      <a:endParaRPr lang="en-US" dirty="0"/>
                    </a:p>
                  </a:txBody>
                  <a:tcPr/>
                </a:tc>
                <a:tc>
                  <a:txBody>
                    <a:bodyPr/>
                    <a:lstStyle/>
                    <a:p>
                      <a:r>
                        <a:rPr lang="en-IN" dirty="0"/>
                        <a:t>2b</a:t>
                      </a:r>
                      <a:endParaRPr lang="en-US" dirty="0"/>
                    </a:p>
                  </a:txBody>
                  <a:tcPr/>
                </a:tc>
                <a:extLst>
                  <a:ext uri="{0D108BD9-81ED-4DB2-BD59-A6C34878D82A}">
                    <a16:rowId xmlns="" xmlns:a16="http://schemas.microsoft.com/office/drawing/2014/main" val="1000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90689"/>
          </a:xfrm>
          <a:solidFill>
            <a:srgbClr val="00B6F6"/>
          </a:solidFill>
        </p:spPr>
        <p:txBody>
          <a:bodyPr>
            <a:normAutofit fontScale="90000"/>
          </a:bodyPr>
          <a:lstStyle/>
          <a:p>
            <a:r>
              <a:rPr lang="en-IN" dirty="0"/>
              <a:t/>
            </a:r>
            <a:br>
              <a:rPr lang="en-IN" dirty="0"/>
            </a:br>
            <a:r>
              <a:rPr lang="en-IN" dirty="0"/>
              <a:t/>
            </a:r>
            <a:br>
              <a:rPr lang="en-IN" dirty="0"/>
            </a:br>
            <a:r>
              <a:rPr lang="en-IN" dirty="0"/>
              <a:t/>
            </a:r>
            <a:br>
              <a:rPr lang="en-IN" dirty="0"/>
            </a:br>
            <a:r>
              <a:rPr lang="en-IN" dirty="0"/>
              <a:t/>
            </a:r>
            <a:br>
              <a:rPr lang="en-IN" dirty="0"/>
            </a:br>
            <a:endParaRPr lang="en-US" dirty="0"/>
          </a:p>
        </p:txBody>
      </p:sp>
      <p:sp>
        <p:nvSpPr>
          <p:cNvPr id="3" name="Content Placeholder 2"/>
          <p:cNvSpPr>
            <a:spLocks noGrp="1"/>
          </p:cNvSpPr>
          <p:nvPr>
            <p:ph idx="1"/>
          </p:nvPr>
        </p:nvSpPr>
        <p:spPr/>
        <p:txBody>
          <a:bodyPr>
            <a:normAutofit fontScale="92500" lnSpcReduction="20000"/>
          </a:bodyPr>
          <a:lstStyle/>
          <a:p>
            <a:pPr>
              <a:buNone/>
            </a:pPr>
            <a:endParaRPr lang="en-IN" sz="2800" dirty="0"/>
          </a:p>
          <a:p>
            <a:endParaRPr lang="en-IN" sz="2000" dirty="0"/>
          </a:p>
          <a:p>
            <a:pPr>
              <a:buNone/>
            </a:pPr>
            <a:endParaRPr lang="en-IN" sz="2000" dirty="0"/>
          </a:p>
          <a:p>
            <a:pPr>
              <a:buNone/>
            </a:pPr>
            <a:endParaRPr lang="en-IN" sz="2000" dirty="0"/>
          </a:p>
          <a:p>
            <a:pPr>
              <a:buNone/>
            </a:pPr>
            <a:endParaRPr lang="en-IN" sz="2000" dirty="0"/>
          </a:p>
          <a:p>
            <a:pPr>
              <a:buNone/>
            </a:pPr>
            <a:endParaRPr lang="en-IN" sz="2000" dirty="0"/>
          </a:p>
          <a:p>
            <a:pPr>
              <a:buNone/>
            </a:pPr>
            <a:r>
              <a:rPr lang="en-IN" sz="2000" dirty="0"/>
              <a:t>Marginal distribution of X ;</a:t>
            </a:r>
          </a:p>
          <a:p>
            <a:pPr>
              <a:buNone/>
            </a:pPr>
            <a:endParaRPr lang="en-IN" sz="2000" dirty="0"/>
          </a:p>
          <a:p>
            <a:pPr>
              <a:buNone/>
            </a:pPr>
            <a:r>
              <a:rPr lang="en-IN" sz="2000" dirty="0"/>
              <a:t>P(X=-1) =6b, P(X=0) = 5b, P(X=1)=4b</a:t>
            </a:r>
          </a:p>
          <a:p>
            <a:pPr>
              <a:buNone/>
            </a:pPr>
            <a:endParaRPr lang="en-IN" sz="2000" dirty="0"/>
          </a:p>
          <a:p>
            <a:pPr>
              <a:buNone/>
            </a:pPr>
            <a:r>
              <a:rPr lang="en-IN" sz="2000" dirty="0"/>
              <a:t>Marginal distribution of Y ;</a:t>
            </a:r>
          </a:p>
          <a:p>
            <a:pPr>
              <a:buNone/>
            </a:pPr>
            <a:endParaRPr lang="en-IN" sz="2000" dirty="0"/>
          </a:p>
          <a:p>
            <a:pPr>
              <a:buNone/>
            </a:pPr>
            <a:r>
              <a:rPr lang="en-IN" sz="2000" dirty="0"/>
              <a:t>P(Y=0) = 4b, P(Y=1)=6b, P(Y=2)=5b</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graphicFrame>
        <p:nvGraphicFramePr>
          <p:cNvPr id="5" name="Table 4"/>
          <p:cNvGraphicFramePr>
            <a:graphicFrameLocks noGrp="1"/>
          </p:cNvGraphicFramePr>
          <p:nvPr/>
        </p:nvGraphicFramePr>
        <p:xfrm>
          <a:off x="685800" y="1828800"/>
          <a:ext cx="6096000" cy="1854200"/>
        </p:xfrm>
        <a:graphic>
          <a:graphicData uri="http://schemas.openxmlformats.org/drawingml/2006/table">
            <a:tbl>
              <a:tblPr firstRow="1" bandRow="1">
                <a:tableStyleId>{5C22544A-7EE6-4342-B048-85BDC9FD1C3A}</a:tableStyleId>
              </a:tblPr>
              <a:tblGrid>
                <a:gridCol w="1219200">
                  <a:extLst>
                    <a:ext uri="{9D8B030D-6E8A-4147-A177-3AD203B41FA5}">
                      <a16:colId xmlns="" xmlns:a16="http://schemas.microsoft.com/office/drawing/2014/main" val="20000"/>
                    </a:ext>
                  </a:extLst>
                </a:gridCol>
                <a:gridCol w="1219200">
                  <a:extLst>
                    <a:ext uri="{9D8B030D-6E8A-4147-A177-3AD203B41FA5}">
                      <a16:colId xmlns="" xmlns:a16="http://schemas.microsoft.com/office/drawing/2014/main" val="20001"/>
                    </a:ext>
                  </a:extLst>
                </a:gridCol>
                <a:gridCol w="1219200">
                  <a:extLst>
                    <a:ext uri="{9D8B030D-6E8A-4147-A177-3AD203B41FA5}">
                      <a16:colId xmlns="" xmlns:a16="http://schemas.microsoft.com/office/drawing/2014/main" val="20002"/>
                    </a:ext>
                  </a:extLst>
                </a:gridCol>
                <a:gridCol w="1219200">
                  <a:extLst>
                    <a:ext uri="{9D8B030D-6E8A-4147-A177-3AD203B41FA5}">
                      <a16:colId xmlns="" xmlns:a16="http://schemas.microsoft.com/office/drawing/2014/main" val="20003"/>
                    </a:ext>
                  </a:extLst>
                </a:gridCol>
                <a:gridCol w="1219200">
                  <a:extLst>
                    <a:ext uri="{9D8B030D-6E8A-4147-A177-3AD203B41FA5}">
                      <a16:colId xmlns="" xmlns:a16="http://schemas.microsoft.com/office/drawing/2014/main" val="20004"/>
                    </a:ext>
                  </a:extLst>
                </a:gridCol>
              </a:tblGrid>
              <a:tr h="370840">
                <a:tc>
                  <a:txBody>
                    <a:bodyPr/>
                    <a:lstStyle/>
                    <a:p>
                      <a:r>
                        <a:rPr lang="en-IN" dirty="0"/>
                        <a:t>Y           X</a:t>
                      </a:r>
                      <a:endParaRPr lang="en-US" dirty="0"/>
                    </a:p>
                  </a:txBody>
                  <a:tcPr/>
                </a:tc>
                <a:tc>
                  <a:txBody>
                    <a:bodyPr/>
                    <a:lstStyle/>
                    <a:p>
                      <a:r>
                        <a:rPr lang="en-IN" dirty="0"/>
                        <a:t>-1</a:t>
                      </a:r>
                      <a:endParaRPr lang="en-US" dirty="0"/>
                    </a:p>
                  </a:txBody>
                  <a:tcPr/>
                </a:tc>
                <a:tc>
                  <a:txBody>
                    <a:bodyPr/>
                    <a:lstStyle/>
                    <a:p>
                      <a:r>
                        <a:rPr lang="en-IN" dirty="0"/>
                        <a:t>0</a:t>
                      </a:r>
                      <a:endParaRPr lang="en-US" dirty="0"/>
                    </a:p>
                  </a:txBody>
                  <a:tcPr/>
                </a:tc>
                <a:tc>
                  <a:txBody>
                    <a:bodyPr/>
                    <a:lstStyle/>
                    <a:p>
                      <a:r>
                        <a:rPr lang="en-IN" dirty="0"/>
                        <a:t>1</a:t>
                      </a:r>
                      <a:endParaRPr lang="en-US" dirty="0"/>
                    </a:p>
                  </a:txBody>
                  <a:tcPr/>
                </a:tc>
                <a:tc>
                  <a:txBody>
                    <a:bodyPr/>
                    <a:lstStyle/>
                    <a:p>
                      <a:endParaRPr lang="en-US" dirty="0"/>
                    </a:p>
                  </a:txBody>
                  <a:tcPr/>
                </a:tc>
                <a:extLst>
                  <a:ext uri="{0D108BD9-81ED-4DB2-BD59-A6C34878D82A}">
                    <a16:rowId xmlns="" xmlns:a16="http://schemas.microsoft.com/office/drawing/2014/main" val="10000"/>
                  </a:ext>
                </a:extLst>
              </a:tr>
              <a:tr h="370840">
                <a:tc>
                  <a:txBody>
                    <a:bodyPr/>
                    <a:lstStyle/>
                    <a:p>
                      <a:r>
                        <a:rPr lang="en-IN" dirty="0"/>
                        <a:t>0</a:t>
                      </a:r>
                      <a:endParaRPr lang="en-US" dirty="0"/>
                    </a:p>
                  </a:txBody>
                  <a:tcPr/>
                </a:tc>
                <a:tc>
                  <a:txBody>
                    <a:bodyPr/>
                    <a:lstStyle/>
                    <a:p>
                      <a:r>
                        <a:rPr lang="en-IN" dirty="0"/>
                        <a:t>b</a:t>
                      </a:r>
                      <a:endParaRPr lang="en-US" dirty="0"/>
                    </a:p>
                  </a:txBody>
                  <a:tcPr/>
                </a:tc>
                <a:tc>
                  <a:txBody>
                    <a:bodyPr/>
                    <a:lstStyle/>
                    <a:p>
                      <a:r>
                        <a:rPr lang="en-IN" dirty="0"/>
                        <a:t>2b</a:t>
                      </a:r>
                      <a:endParaRPr lang="en-US" dirty="0"/>
                    </a:p>
                  </a:txBody>
                  <a:tcPr/>
                </a:tc>
                <a:tc>
                  <a:txBody>
                    <a:bodyPr/>
                    <a:lstStyle/>
                    <a:p>
                      <a:r>
                        <a:rPr lang="en-IN" dirty="0"/>
                        <a:t>b</a:t>
                      </a:r>
                      <a:endParaRPr lang="en-US" dirty="0"/>
                    </a:p>
                  </a:txBody>
                  <a:tcPr/>
                </a:tc>
                <a:tc>
                  <a:txBody>
                    <a:bodyPr/>
                    <a:lstStyle/>
                    <a:p>
                      <a:r>
                        <a:rPr lang="en-IN" dirty="0"/>
                        <a:t>4b</a:t>
                      </a:r>
                      <a:endParaRPr lang="en-US" dirty="0"/>
                    </a:p>
                  </a:txBody>
                  <a:tcPr/>
                </a:tc>
                <a:extLst>
                  <a:ext uri="{0D108BD9-81ED-4DB2-BD59-A6C34878D82A}">
                    <a16:rowId xmlns="" xmlns:a16="http://schemas.microsoft.com/office/drawing/2014/main" val="10001"/>
                  </a:ext>
                </a:extLst>
              </a:tr>
              <a:tr h="370840">
                <a:tc>
                  <a:txBody>
                    <a:bodyPr/>
                    <a:lstStyle/>
                    <a:p>
                      <a:r>
                        <a:rPr lang="en-IN" dirty="0"/>
                        <a:t>1</a:t>
                      </a:r>
                      <a:endParaRPr lang="en-US" dirty="0"/>
                    </a:p>
                  </a:txBody>
                  <a:tcPr/>
                </a:tc>
                <a:tc>
                  <a:txBody>
                    <a:bodyPr/>
                    <a:lstStyle/>
                    <a:p>
                      <a:r>
                        <a:rPr lang="en-IN" dirty="0"/>
                        <a:t>3b</a:t>
                      </a:r>
                      <a:endParaRPr lang="en-US" dirty="0"/>
                    </a:p>
                  </a:txBody>
                  <a:tcPr/>
                </a:tc>
                <a:tc>
                  <a:txBody>
                    <a:bodyPr/>
                    <a:lstStyle/>
                    <a:p>
                      <a:r>
                        <a:rPr lang="en-IN" dirty="0"/>
                        <a:t>2b</a:t>
                      </a:r>
                      <a:endParaRPr lang="en-US" dirty="0"/>
                    </a:p>
                  </a:txBody>
                  <a:tcPr/>
                </a:tc>
                <a:tc>
                  <a:txBody>
                    <a:bodyPr/>
                    <a:lstStyle/>
                    <a:p>
                      <a:r>
                        <a:rPr lang="en-IN" dirty="0"/>
                        <a:t>b</a:t>
                      </a:r>
                      <a:endParaRPr lang="en-US" dirty="0"/>
                    </a:p>
                  </a:txBody>
                  <a:tcPr/>
                </a:tc>
                <a:tc>
                  <a:txBody>
                    <a:bodyPr/>
                    <a:lstStyle/>
                    <a:p>
                      <a:r>
                        <a:rPr lang="en-IN" dirty="0"/>
                        <a:t>6b</a:t>
                      </a:r>
                      <a:endParaRPr lang="en-US" dirty="0"/>
                    </a:p>
                  </a:txBody>
                  <a:tcPr/>
                </a:tc>
                <a:extLst>
                  <a:ext uri="{0D108BD9-81ED-4DB2-BD59-A6C34878D82A}">
                    <a16:rowId xmlns="" xmlns:a16="http://schemas.microsoft.com/office/drawing/2014/main" val="10002"/>
                  </a:ext>
                </a:extLst>
              </a:tr>
              <a:tr h="370840">
                <a:tc>
                  <a:txBody>
                    <a:bodyPr/>
                    <a:lstStyle/>
                    <a:p>
                      <a:r>
                        <a:rPr lang="en-IN" dirty="0"/>
                        <a:t>2</a:t>
                      </a:r>
                      <a:endParaRPr lang="en-US" dirty="0"/>
                    </a:p>
                  </a:txBody>
                  <a:tcPr/>
                </a:tc>
                <a:tc>
                  <a:txBody>
                    <a:bodyPr/>
                    <a:lstStyle/>
                    <a:p>
                      <a:r>
                        <a:rPr lang="en-IN" dirty="0"/>
                        <a:t>2b</a:t>
                      </a:r>
                      <a:endParaRPr lang="en-US" dirty="0"/>
                    </a:p>
                  </a:txBody>
                  <a:tcPr/>
                </a:tc>
                <a:tc>
                  <a:txBody>
                    <a:bodyPr/>
                    <a:lstStyle/>
                    <a:p>
                      <a:r>
                        <a:rPr lang="en-IN" dirty="0"/>
                        <a:t>b</a:t>
                      </a:r>
                      <a:endParaRPr lang="en-US" dirty="0"/>
                    </a:p>
                  </a:txBody>
                  <a:tcPr/>
                </a:tc>
                <a:tc>
                  <a:txBody>
                    <a:bodyPr/>
                    <a:lstStyle/>
                    <a:p>
                      <a:r>
                        <a:rPr lang="en-IN" dirty="0"/>
                        <a:t>2b</a:t>
                      </a:r>
                      <a:endParaRPr lang="en-US" dirty="0"/>
                    </a:p>
                  </a:txBody>
                  <a:tcPr/>
                </a:tc>
                <a:tc>
                  <a:txBody>
                    <a:bodyPr/>
                    <a:lstStyle/>
                    <a:p>
                      <a:r>
                        <a:rPr lang="en-IN" dirty="0"/>
                        <a:t>5b</a:t>
                      </a:r>
                      <a:endParaRPr lang="en-US" dirty="0"/>
                    </a:p>
                  </a:txBody>
                  <a:tcPr/>
                </a:tc>
                <a:extLst>
                  <a:ext uri="{0D108BD9-81ED-4DB2-BD59-A6C34878D82A}">
                    <a16:rowId xmlns="" xmlns:a16="http://schemas.microsoft.com/office/drawing/2014/main" val="10003"/>
                  </a:ext>
                </a:extLst>
              </a:tr>
              <a:tr h="370840">
                <a:tc>
                  <a:txBody>
                    <a:bodyPr/>
                    <a:lstStyle/>
                    <a:p>
                      <a:endParaRPr lang="en-US" dirty="0"/>
                    </a:p>
                  </a:txBody>
                  <a:tcPr/>
                </a:tc>
                <a:tc>
                  <a:txBody>
                    <a:bodyPr/>
                    <a:lstStyle/>
                    <a:p>
                      <a:r>
                        <a:rPr lang="en-IN" dirty="0"/>
                        <a:t>6b</a:t>
                      </a:r>
                      <a:endParaRPr lang="en-US" dirty="0"/>
                    </a:p>
                  </a:txBody>
                  <a:tcPr/>
                </a:tc>
                <a:tc>
                  <a:txBody>
                    <a:bodyPr/>
                    <a:lstStyle/>
                    <a:p>
                      <a:r>
                        <a:rPr lang="en-IN" dirty="0"/>
                        <a:t>5b</a:t>
                      </a:r>
                      <a:endParaRPr lang="en-US" dirty="0"/>
                    </a:p>
                  </a:txBody>
                  <a:tcPr/>
                </a:tc>
                <a:tc>
                  <a:txBody>
                    <a:bodyPr/>
                    <a:lstStyle/>
                    <a:p>
                      <a:r>
                        <a:rPr lang="en-IN" dirty="0"/>
                        <a:t>4b</a:t>
                      </a:r>
                      <a:endParaRPr lang="en-US" dirty="0"/>
                    </a:p>
                  </a:txBody>
                  <a:tcPr/>
                </a:tc>
                <a:tc>
                  <a:txBody>
                    <a:bodyPr/>
                    <a:lstStyle/>
                    <a:p>
                      <a:r>
                        <a:rPr lang="en-IN" dirty="0"/>
                        <a:t>15b</a:t>
                      </a:r>
                      <a:endParaRPr lang="en-US" dirty="0"/>
                    </a:p>
                  </a:txBody>
                  <a:tcPr/>
                </a:tc>
                <a:extLst>
                  <a:ext uri="{0D108BD9-81ED-4DB2-BD59-A6C34878D82A}">
                    <a16:rowId xmlns=""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6F6"/>
          </a:solidFill>
        </p:spPr>
        <p:txBody>
          <a:bodyPr/>
          <a:lstStyle/>
          <a:p>
            <a:endParaRPr lang="en-US" dirty="0"/>
          </a:p>
        </p:txBody>
      </p:sp>
      <p:sp>
        <p:nvSpPr>
          <p:cNvPr id="3" name="Content Placeholder 2"/>
          <p:cNvSpPr>
            <a:spLocks noGrp="1"/>
          </p:cNvSpPr>
          <p:nvPr>
            <p:ph idx="1"/>
          </p:nvPr>
        </p:nvSpPr>
        <p:spPr/>
        <p:txBody>
          <a:bodyPr/>
          <a:lstStyle/>
          <a:p>
            <a:r>
              <a:rPr lang="en-IN" sz="2400" dirty="0"/>
              <a:t>Conditional distribution of X when Y=1</a:t>
            </a:r>
          </a:p>
          <a:p>
            <a:endParaRPr lang="en-IN" dirty="0"/>
          </a:p>
          <a:p>
            <a:endParaRPr lang="en-IN" dirty="0"/>
          </a:p>
          <a:p>
            <a:pPr>
              <a:buNone/>
            </a:pPr>
            <a:endParaRPr lang="en-IN" dirty="0"/>
          </a:p>
          <a:p>
            <a:pPr>
              <a:buNone/>
            </a:pPr>
            <a:endParaRPr lang="en-US" dirty="0"/>
          </a:p>
        </p:txBody>
      </p:sp>
      <p:graphicFrame>
        <p:nvGraphicFramePr>
          <p:cNvPr id="26627" name="Object 3"/>
          <p:cNvGraphicFramePr>
            <a:graphicFrameLocks noChangeAspect="1"/>
          </p:cNvGraphicFramePr>
          <p:nvPr/>
        </p:nvGraphicFramePr>
        <p:xfrm>
          <a:off x="990600" y="2286000"/>
          <a:ext cx="2438400" cy="3987321"/>
        </p:xfrm>
        <a:graphic>
          <a:graphicData uri="http://schemas.openxmlformats.org/presentationml/2006/ole">
            <mc:AlternateContent xmlns:mc="http://schemas.openxmlformats.org/markup-compatibility/2006">
              <mc:Choice xmlns:v="urn:schemas-microsoft-com:vml" Requires="v">
                <p:oleObj spid="_x0000_s18435" name="Equation" r:id="rId3" imgW="2019240" imgH="3301920" progId="Equation.DSMT4">
                  <p:embed/>
                </p:oleObj>
              </mc:Choice>
              <mc:Fallback>
                <p:oleObj name="Equation" r:id="rId3" imgW="2019240" imgH="330192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286000"/>
                        <a:ext cx="2438400" cy="3987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67800" cy="1630363"/>
          </a:xfrm>
          <a:solidFill>
            <a:srgbClr val="00B6F6"/>
          </a:solidFill>
        </p:spPr>
        <p:txBody>
          <a:bodyPr>
            <a:normAutofit fontScale="90000"/>
          </a:bodyPr>
          <a:lstStyle/>
          <a:p>
            <a:r>
              <a:rPr lang="en-IN" dirty="0"/>
              <a:t/>
            </a:r>
            <a:br>
              <a:rPr lang="en-IN" dirty="0"/>
            </a:br>
            <a:r>
              <a:rPr lang="en-IN" dirty="0"/>
              <a:t/>
            </a:r>
            <a:br>
              <a:rPr lang="en-IN" dirty="0"/>
            </a:br>
            <a:r>
              <a:rPr lang="en-IN" dirty="0"/>
              <a:t>Example</a:t>
            </a:r>
            <a:br>
              <a:rPr lang="en-IN" dirty="0"/>
            </a:br>
            <a:r>
              <a:rPr lang="en-IN" dirty="0"/>
              <a:t/>
            </a:r>
            <a:br>
              <a:rPr lang="en-IN" dirty="0"/>
            </a:br>
            <a:endParaRPr lang="en-US" dirty="0"/>
          </a:p>
        </p:txBody>
      </p:sp>
      <p:sp>
        <p:nvSpPr>
          <p:cNvPr id="3" name="Content Placeholder 2"/>
          <p:cNvSpPr>
            <a:spLocks noGrp="1"/>
          </p:cNvSpPr>
          <p:nvPr>
            <p:ph idx="1"/>
          </p:nvPr>
        </p:nvSpPr>
        <p:spPr/>
        <p:txBody>
          <a:bodyPr>
            <a:normAutofit lnSpcReduction="10000"/>
          </a:bodyPr>
          <a:lstStyle/>
          <a:p>
            <a:pPr>
              <a:buNone/>
            </a:pPr>
            <a:r>
              <a:rPr lang="en-IN" sz="2800" dirty="0"/>
              <a:t>    </a:t>
            </a:r>
            <a:r>
              <a:rPr lang="en-IN" sz="2400" dirty="0"/>
              <a:t>The joint probability distribution of X and Y is given in the following table.</a:t>
            </a:r>
          </a:p>
          <a:p>
            <a:pPr>
              <a:buNone/>
            </a:pPr>
            <a:endParaRPr lang="en-IN" sz="2400" dirty="0"/>
          </a:p>
          <a:p>
            <a:pPr>
              <a:buNone/>
            </a:pPr>
            <a:endParaRPr lang="en-IN" sz="2400" dirty="0"/>
          </a:p>
          <a:p>
            <a:pPr>
              <a:buNone/>
            </a:pPr>
            <a:endParaRPr lang="en-IN" sz="2400" dirty="0"/>
          </a:p>
          <a:p>
            <a:pPr>
              <a:buNone/>
            </a:pPr>
            <a:endParaRPr lang="en-IN" sz="2400" dirty="0"/>
          </a:p>
          <a:p>
            <a:pPr>
              <a:buNone/>
            </a:pPr>
            <a:endParaRPr lang="en-IN" sz="2400" dirty="0"/>
          </a:p>
          <a:p>
            <a:pPr>
              <a:buNone/>
            </a:pPr>
            <a:r>
              <a:rPr lang="en-IN" sz="2400" dirty="0"/>
              <a:t>(a)Find the marginal probability distribution of Y.</a:t>
            </a:r>
          </a:p>
          <a:p>
            <a:pPr>
              <a:buNone/>
            </a:pPr>
            <a:r>
              <a:rPr lang="en-IN" sz="2400" dirty="0"/>
              <a:t>(b) Find the conditional distribution of Y given X=4.</a:t>
            </a:r>
          </a:p>
          <a:p>
            <a:pPr>
              <a:buNone/>
            </a:pPr>
            <a:r>
              <a:rPr lang="en-IN" sz="2400" dirty="0"/>
              <a:t>(c ) Find Covariance of X and Y</a:t>
            </a:r>
          </a:p>
          <a:p>
            <a:pPr>
              <a:buNone/>
            </a:pPr>
            <a:r>
              <a:rPr lang="en-IN" sz="2400" dirty="0"/>
              <a:t>(d) Are X and Y independent? </a:t>
            </a:r>
          </a:p>
          <a:p>
            <a:pPr>
              <a:buNone/>
            </a:pPr>
            <a:endParaRPr lang="en-IN" sz="2800" dirty="0"/>
          </a:p>
          <a:p>
            <a:pPr>
              <a:buNone/>
            </a:pPr>
            <a:endParaRPr lang="en-IN" sz="2800" dirty="0"/>
          </a:p>
          <a:p>
            <a:endParaRPr lang="en-IN" sz="2000" dirty="0"/>
          </a:p>
          <a:p>
            <a:pPr>
              <a:buNone/>
            </a:pPr>
            <a:endParaRPr lang="en-IN" sz="2000" dirty="0"/>
          </a:p>
          <a:p>
            <a:pPr>
              <a:buNone/>
            </a:pPr>
            <a:endParaRPr lang="en-IN" sz="2000" dirty="0"/>
          </a:p>
          <a:p>
            <a:pPr>
              <a:buNone/>
            </a:pPr>
            <a:endParaRPr lang="en-IN" sz="2000" dirty="0"/>
          </a:p>
          <a:p>
            <a:pPr>
              <a:buNone/>
            </a:pP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graphicFrame>
        <p:nvGraphicFramePr>
          <p:cNvPr id="6" name="Table 5"/>
          <p:cNvGraphicFramePr>
            <a:graphicFrameLocks noGrp="1"/>
          </p:cNvGraphicFramePr>
          <p:nvPr/>
        </p:nvGraphicFramePr>
        <p:xfrm>
          <a:off x="914400" y="2819400"/>
          <a:ext cx="6096000" cy="1483360"/>
        </p:xfrm>
        <a:graphic>
          <a:graphicData uri="http://schemas.openxmlformats.org/drawingml/2006/table">
            <a:tbl>
              <a:tblPr firstRow="1" bandRow="1">
                <a:tableStyleId>{5C22544A-7EE6-4342-B048-85BDC9FD1C3A}</a:tableStyleId>
              </a:tblPr>
              <a:tblGrid>
                <a:gridCol w="1524000">
                  <a:extLst>
                    <a:ext uri="{9D8B030D-6E8A-4147-A177-3AD203B41FA5}">
                      <a16:colId xmlns="" xmlns:a16="http://schemas.microsoft.com/office/drawing/2014/main" val="20000"/>
                    </a:ext>
                  </a:extLst>
                </a:gridCol>
                <a:gridCol w="1524000">
                  <a:extLst>
                    <a:ext uri="{9D8B030D-6E8A-4147-A177-3AD203B41FA5}">
                      <a16:colId xmlns="" xmlns:a16="http://schemas.microsoft.com/office/drawing/2014/main" val="20001"/>
                    </a:ext>
                  </a:extLst>
                </a:gridCol>
                <a:gridCol w="1524000">
                  <a:extLst>
                    <a:ext uri="{9D8B030D-6E8A-4147-A177-3AD203B41FA5}">
                      <a16:colId xmlns="" xmlns:a16="http://schemas.microsoft.com/office/drawing/2014/main" val="20002"/>
                    </a:ext>
                  </a:extLst>
                </a:gridCol>
                <a:gridCol w="1524000">
                  <a:extLst>
                    <a:ext uri="{9D8B030D-6E8A-4147-A177-3AD203B41FA5}">
                      <a16:colId xmlns="" xmlns:a16="http://schemas.microsoft.com/office/drawing/2014/main" val="20003"/>
                    </a:ext>
                  </a:extLst>
                </a:gridCol>
              </a:tblGrid>
              <a:tr h="370840">
                <a:tc>
                  <a:txBody>
                    <a:bodyPr/>
                    <a:lstStyle/>
                    <a:p>
                      <a:r>
                        <a:rPr lang="en-IN" dirty="0"/>
                        <a:t>X                Y</a:t>
                      </a:r>
                      <a:endParaRPr lang="en-US" dirty="0"/>
                    </a:p>
                  </a:txBody>
                  <a:tcPr/>
                </a:tc>
                <a:tc>
                  <a:txBody>
                    <a:bodyPr/>
                    <a:lstStyle/>
                    <a:p>
                      <a:r>
                        <a:rPr lang="en-IN" dirty="0"/>
                        <a:t>1</a:t>
                      </a:r>
                      <a:endParaRPr lang="en-US" dirty="0"/>
                    </a:p>
                  </a:txBody>
                  <a:tcPr/>
                </a:tc>
                <a:tc>
                  <a:txBody>
                    <a:bodyPr/>
                    <a:lstStyle/>
                    <a:p>
                      <a:r>
                        <a:rPr lang="en-IN" dirty="0"/>
                        <a:t>3</a:t>
                      </a:r>
                      <a:endParaRPr lang="en-US" dirty="0"/>
                    </a:p>
                  </a:txBody>
                  <a:tcPr/>
                </a:tc>
                <a:tc>
                  <a:txBody>
                    <a:bodyPr/>
                    <a:lstStyle/>
                    <a:p>
                      <a:r>
                        <a:rPr lang="en-IN" dirty="0"/>
                        <a:t>9</a:t>
                      </a:r>
                      <a:endParaRPr lang="en-US" dirty="0"/>
                    </a:p>
                  </a:txBody>
                  <a:tcPr/>
                </a:tc>
                <a:extLst>
                  <a:ext uri="{0D108BD9-81ED-4DB2-BD59-A6C34878D82A}">
                    <a16:rowId xmlns="" xmlns:a16="http://schemas.microsoft.com/office/drawing/2014/main" val="10000"/>
                  </a:ext>
                </a:extLst>
              </a:tr>
              <a:tr h="370840">
                <a:tc>
                  <a:txBody>
                    <a:bodyPr/>
                    <a:lstStyle/>
                    <a:p>
                      <a:r>
                        <a:rPr lang="en-IN" dirty="0"/>
                        <a:t>2</a:t>
                      </a:r>
                      <a:endParaRPr lang="en-US" dirty="0"/>
                    </a:p>
                  </a:txBody>
                  <a:tcPr/>
                </a:tc>
                <a:tc>
                  <a:txBody>
                    <a:bodyPr/>
                    <a:lstStyle/>
                    <a:p>
                      <a:r>
                        <a:rPr lang="en-IN" dirty="0"/>
                        <a:t>1/8</a:t>
                      </a:r>
                      <a:endParaRPr lang="en-US" dirty="0"/>
                    </a:p>
                  </a:txBody>
                  <a:tcPr/>
                </a:tc>
                <a:tc>
                  <a:txBody>
                    <a:bodyPr/>
                    <a:lstStyle/>
                    <a:p>
                      <a:r>
                        <a:rPr lang="en-IN" dirty="0"/>
                        <a:t>1/24</a:t>
                      </a:r>
                      <a:endParaRPr lang="en-US" dirty="0"/>
                    </a:p>
                  </a:txBody>
                  <a:tcPr/>
                </a:tc>
                <a:tc>
                  <a:txBody>
                    <a:bodyPr/>
                    <a:lstStyle/>
                    <a:p>
                      <a:r>
                        <a:rPr lang="en-IN" dirty="0"/>
                        <a:t>1/12</a:t>
                      </a:r>
                      <a:endParaRPr lang="en-US" dirty="0"/>
                    </a:p>
                  </a:txBody>
                  <a:tcPr/>
                </a:tc>
                <a:extLst>
                  <a:ext uri="{0D108BD9-81ED-4DB2-BD59-A6C34878D82A}">
                    <a16:rowId xmlns="" xmlns:a16="http://schemas.microsoft.com/office/drawing/2014/main" val="10001"/>
                  </a:ext>
                </a:extLst>
              </a:tr>
              <a:tr h="370840">
                <a:tc>
                  <a:txBody>
                    <a:bodyPr/>
                    <a:lstStyle/>
                    <a:p>
                      <a:r>
                        <a:rPr lang="en-IN" dirty="0"/>
                        <a:t>4</a:t>
                      </a:r>
                      <a:endParaRPr lang="en-US" dirty="0"/>
                    </a:p>
                  </a:txBody>
                  <a:tcPr/>
                </a:tc>
                <a:tc>
                  <a:txBody>
                    <a:bodyPr/>
                    <a:lstStyle/>
                    <a:p>
                      <a:r>
                        <a:rPr lang="en-IN" dirty="0"/>
                        <a:t>1/4</a:t>
                      </a:r>
                      <a:endParaRPr lang="en-US" dirty="0"/>
                    </a:p>
                  </a:txBody>
                  <a:tcPr/>
                </a:tc>
                <a:tc>
                  <a:txBody>
                    <a:bodyPr/>
                    <a:lstStyle/>
                    <a:p>
                      <a:r>
                        <a:rPr lang="en-IN" dirty="0"/>
                        <a:t>1/4</a:t>
                      </a:r>
                      <a:endParaRPr lang="en-US" dirty="0"/>
                    </a:p>
                  </a:txBody>
                  <a:tcPr/>
                </a:tc>
                <a:tc>
                  <a:txBody>
                    <a:bodyPr/>
                    <a:lstStyle/>
                    <a:p>
                      <a:r>
                        <a:rPr lang="en-IN" dirty="0"/>
                        <a:t>0</a:t>
                      </a:r>
                      <a:endParaRPr lang="en-US" dirty="0"/>
                    </a:p>
                  </a:txBody>
                  <a:tcPr/>
                </a:tc>
                <a:extLst>
                  <a:ext uri="{0D108BD9-81ED-4DB2-BD59-A6C34878D82A}">
                    <a16:rowId xmlns="" xmlns:a16="http://schemas.microsoft.com/office/drawing/2014/main" val="10002"/>
                  </a:ext>
                </a:extLst>
              </a:tr>
              <a:tr h="370840">
                <a:tc>
                  <a:txBody>
                    <a:bodyPr/>
                    <a:lstStyle/>
                    <a:p>
                      <a:r>
                        <a:rPr lang="en-IN" dirty="0"/>
                        <a:t>6</a:t>
                      </a:r>
                      <a:endParaRPr lang="en-US" dirty="0"/>
                    </a:p>
                  </a:txBody>
                  <a:tcPr/>
                </a:tc>
                <a:tc>
                  <a:txBody>
                    <a:bodyPr/>
                    <a:lstStyle/>
                    <a:p>
                      <a:r>
                        <a:rPr lang="en-IN" dirty="0"/>
                        <a:t>1/8</a:t>
                      </a:r>
                      <a:endParaRPr lang="en-US" dirty="0"/>
                    </a:p>
                  </a:txBody>
                  <a:tcPr/>
                </a:tc>
                <a:tc>
                  <a:txBody>
                    <a:bodyPr/>
                    <a:lstStyle/>
                    <a:p>
                      <a:r>
                        <a:rPr lang="en-IN" dirty="0"/>
                        <a:t>1/24</a:t>
                      </a:r>
                      <a:endParaRPr lang="en-US" dirty="0"/>
                    </a:p>
                  </a:txBody>
                  <a:tcPr/>
                </a:tc>
                <a:tc>
                  <a:txBody>
                    <a:bodyPr/>
                    <a:lstStyle/>
                    <a:p>
                      <a:r>
                        <a:rPr lang="en-IN" dirty="0"/>
                        <a:t>1/12</a:t>
                      </a:r>
                      <a:endParaRPr lang="en-US" dirty="0"/>
                    </a:p>
                  </a:txBody>
                  <a:tcPr/>
                </a:tc>
                <a:extLst>
                  <a:ext uri="{0D108BD9-81ED-4DB2-BD59-A6C34878D82A}">
                    <a16:rowId xmlns="" xmlns:a16="http://schemas.microsoft.com/office/drawing/2014/main" val="10003"/>
                  </a:ext>
                </a:extLst>
              </a:tr>
            </a:tbl>
          </a:graphicData>
        </a:graphic>
      </p:graphicFrame>
      <p:cxnSp>
        <p:nvCxnSpPr>
          <p:cNvPr id="8" name="Straight Connector 7"/>
          <p:cNvCxnSpPr/>
          <p:nvPr/>
        </p:nvCxnSpPr>
        <p:spPr>
          <a:xfrm>
            <a:off x="914400" y="2819400"/>
            <a:ext cx="1524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990600" y="2819400"/>
            <a:ext cx="1371600" cy="3048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90689"/>
          </a:xfrm>
          <a:solidFill>
            <a:srgbClr val="00B6F6"/>
          </a:solidFill>
        </p:spPr>
        <p:txBody>
          <a:bodyPr/>
          <a:lstStyle/>
          <a:p>
            <a:r>
              <a:rPr lang="en-US" dirty="0"/>
              <a:t>solution</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sz="2400" dirty="0"/>
              <a:t>(a) Marginal probability distribution of Y</a:t>
            </a:r>
          </a:p>
          <a:p>
            <a:pPr>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graphicFrame>
        <p:nvGraphicFramePr>
          <p:cNvPr id="7" name="Table 6"/>
          <p:cNvGraphicFramePr>
            <a:graphicFrameLocks noGrp="1"/>
          </p:cNvGraphicFramePr>
          <p:nvPr/>
        </p:nvGraphicFramePr>
        <p:xfrm>
          <a:off x="914400" y="1905000"/>
          <a:ext cx="6096000" cy="1854200"/>
        </p:xfrm>
        <a:graphic>
          <a:graphicData uri="http://schemas.openxmlformats.org/drawingml/2006/table">
            <a:tbl>
              <a:tblPr firstRow="1" bandRow="1">
                <a:tableStyleId>{5C22544A-7EE6-4342-B048-85BDC9FD1C3A}</a:tableStyleId>
              </a:tblPr>
              <a:tblGrid>
                <a:gridCol w="1219200">
                  <a:extLst>
                    <a:ext uri="{9D8B030D-6E8A-4147-A177-3AD203B41FA5}">
                      <a16:colId xmlns="" xmlns:a16="http://schemas.microsoft.com/office/drawing/2014/main" val="20000"/>
                    </a:ext>
                  </a:extLst>
                </a:gridCol>
                <a:gridCol w="1219200">
                  <a:extLst>
                    <a:ext uri="{9D8B030D-6E8A-4147-A177-3AD203B41FA5}">
                      <a16:colId xmlns="" xmlns:a16="http://schemas.microsoft.com/office/drawing/2014/main" val="20001"/>
                    </a:ext>
                  </a:extLst>
                </a:gridCol>
                <a:gridCol w="1219200">
                  <a:extLst>
                    <a:ext uri="{9D8B030D-6E8A-4147-A177-3AD203B41FA5}">
                      <a16:colId xmlns="" xmlns:a16="http://schemas.microsoft.com/office/drawing/2014/main" val="20002"/>
                    </a:ext>
                  </a:extLst>
                </a:gridCol>
                <a:gridCol w="1219200">
                  <a:extLst>
                    <a:ext uri="{9D8B030D-6E8A-4147-A177-3AD203B41FA5}">
                      <a16:colId xmlns="" xmlns:a16="http://schemas.microsoft.com/office/drawing/2014/main" val="20003"/>
                    </a:ext>
                  </a:extLst>
                </a:gridCol>
                <a:gridCol w="1219200">
                  <a:extLst>
                    <a:ext uri="{9D8B030D-6E8A-4147-A177-3AD203B41FA5}">
                      <a16:colId xmlns="" xmlns:a16="http://schemas.microsoft.com/office/drawing/2014/main" val="20004"/>
                    </a:ext>
                  </a:extLst>
                </a:gridCol>
              </a:tblGrid>
              <a:tr h="370840">
                <a:tc>
                  <a:txBody>
                    <a:bodyPr/>
                    <a:lstStyle/>
                    <a:p>
                      <a:r>
                        <a:rPr lang="en-IN" dirty="0"/>
                        <a:t>X                Y</a:t>
                      </a:r>
                      <a:endParaRPr lang="en-US" dirty="0"/>
                    </a:p>
                  </a:txBody>
                  <a:tcPr/>
                </a:tc>
                <a:tc>
                  <a:txBody>
                    <a:bodyPr/>
                    <a:lstStyle/>
                    <a:p>
                      <a:r>
                        <a:rPr lang="en-IN" dirty="0"/>
                        <a:t>1</a:t>
                      </a:r>
                      <a:endParaRPr lang="en-US" dirty="0"/>
                    </a:p>
                  </a:txBody>
                  <a:tcPr/>
                </a:tc>
                <a:tc>
                  <a:txBody>
                    <a:bodyPr/>
                    <a:lstStyle/>
                    <a:p>
                      <a:r>
                        <a:rPr lang="en-IN" dirty="0"/>
                        <a:t>3</a:t>
                      </a:r>
                      <a:endParaRPr lang="en-US" dirty="0"/>
                    </a:p>
                  </a:txBody>
                  <a:tcPr/>
                </a:tc>
                <a:tc>
                  <a:txBody>
                    <a:bodyPr/>
                    <a:lstStyle/>
                    <a:p>
                      <a:r>
                        <a:rPr lang="en-IN" dirty="0"/>
                        <a:t>9</a:t>
                      </a:r>
                      <a:endParaRPr lang="en-US" dirty="0"/>
                    </a:p>
                  </a:txBody>
                  <a:tcPr/>
                </a:tc>
                <a:tc>
                  <a:txBody>
                    <a:bodyPr/>
                    <a:lstStyle/>
                    <a:p>
                      <a:r>
                        <a:rPr lang="en-US" dirty="0"/>
                        <a:t>Row Sum</a:t>
                      </a:r>
                    </a:p>
                  </a:txBody>
                  <a:tcPr/>
                </a:tc>
                <a:extLst>
                  <a:ext uri="{0D108BD9-81ED-4DB2-BD59-A6C34878D82A}">
                    <a16:rowId xmlns="" xmlns:a16="http://schemas.microsoft.com/office/drawing/2014/main" val="10000"/>
                  </a:ext>
                </a:extLst>
              </a:tr>
              <a:tr h="370840">
                <a:tc>
                  <a:txBody>
                    <a:bodyPr/>
                    <a:lstStyle/>
                    <a:p>
                      <a:r>
                        <a:rPr lang="en-IN" dirty="0"/>
                        <a:t>2</a:t>
                      </a:r>
                      <a:endParaRPr lang="en-US" dirty="0"/>
                    </a:p>
                  </a:txBody>
                  <a:tcPr/>
                </a:tc>
                <a:tc>
                  <a:txBody>
                    <a:bodyPr/>
                    <a:lstStyle/>
                    <a:p>
                      <a:r>
                        <a:rPr lang="en-IN" dirty="0"/>
                        <a:t>1/8</a:t>
                      </a:r>
                      <a:endParaRPr lang="en-US" dirty="0"/>
                    </a:p>
                  </a:txBody>
                  <a:tcPr/>
                </a:tc>
                <a:tc>
                  <a:txBody>
                    <a:bodyPr/>
                    <a:lstStyle/>
                    <a:p>
                      <a:r>
                        <a:rPr lang="en-IN" dirty="0"/>
                        <a:t>1/24</a:t>
                      </a:r>
                      <a:endParaRPr lang="en-US" dirty="0"/>
                    </a:p>
                  </a:txBody>
                  <a:tcPr/>
                </a:tc>
                <a:tc>
                  <a:txBody>
                    <a:bodyPr/>
                    <a:lstStyle/>
                    <a:p>
                      <a:r>
                        <a:rPr lang="en-IN" dirty="0"/>
                        <a:t>1/12</a:t>
                      </a:r>
                      <a:endParaRPr lang="en-US" dirty="0"/>
                    </a:p>
                  </a:txBody>
                  <a:tcPr/>
                </a:tc>
                <a:tc>
                  <a:txBody>
                    <a:bodyPr/>
                    <a:lstStyle/>
                    <a:p>
                      <a:r>
                        <a:rPr lang="en-US" dirty="0"/>
                        <a:t>6/24</a:t>
                      </a:r>
                    </a:p>
                  </a:txBody>
                  <a:tcPr/>
                </a:tc>
                <a:extLst>
                  <a:ext uri="{0D108BD9-81ED-4DB2-BD59-A6C34878D82A}">
                    <a16:rowId xmlns="" xmlns:a16="http://schemas.microsoft.com/office/drawing/2014/main" val="10001"/>
                  </a:ext>
                </a:extLst>
              </a:tr>
              <a:tr h="370840">
                <a:tc>
                  <a:txBody>
                    <a:bodyPr/>
                    <a:lstStyle/>
                    <a:p>
                      <a:r>
                        <a:rPr lang="en-IN" dirty="0"/>
                        <a:t>4</a:t>
                      </a:r>
                      <a:endParaRPr lang="en-US" dirty="0"/>
                    </a:p>
                  </a:txBody>
                  <a:tcPr/>
                </a:tc>
                <a:tc>
                  <a:txBody>
                    <a:bodyPr/>
                    <a:lstStyle/>
                    <a:p>
                      <a:r>
                        <a:rPr lang="en-IN" dirty="0"/>
                        <a:t>1/4</a:t>
                      </a:r>
                      <a:endParaRPr lang="en-US" dirty="0"/>
                    </a:p>
                  </a:txBody>
                  <a:tcPr/>
                </a:tc>
                <a:tc>
                  <a:txBody>
                    <a:bodyPr/>
                    <a:lstStyle/>
                    <a:p>
                      <a:r>
                        <a:rPr lang="en-IN" dirty="0"/>
                        <a:t>1/4</a:t>
                      </a:r>
                      <a:endParaRPr lang="en-US" dirty="0"/>
                    </a:p>
                  </a:txBody>
                  <a:tcPr/>
                </a:tc>
                <a:tc>
                  <a:txBody>
                    <a:bodyPr/>
                    <a:lstStyle/>
                    <a:p>
                      <a:r>
                        <a:rPr lang="en-IN" dirty="0"/>
                        <a:t>0</a:t>
                      </a:r>
                      <a:endParaRPr lang="en-US" dirty="0"/>
                    </a:p>
                  </a:txBody>
                  <a:tcPr/>
                </a:tc>
                <a:tc>
                  <a:txBody>
                    <a:bodyPr/>
                    <a:lstStyle/>
                    <a:p>
                      <a:r>
                        <a:rPr lang="en-US" dirty="0"/>
                        <a:t>2/4</a:t>
                      </a:r>
                    </a:p>
                  </a:txBody>
                  <a:tcPr/>
                </a:tc>
                <a:extLst>
                  <a:ext uri="{0D108BD9-81ED-4DB2-BD59-A6C34878D82A}">
                    <a16:rowId xmlns="" xmlns:a16="http://schemas.microsoft.com/office/drawing/2014/main" val="10002"/>
                  </a:ext>
                </a:extLst>
              </a:tr>
              <a:tr h="370840">
                <a:tc>
                  <a:txBody>
                    <a:bodyPr/>
                    <a:lstStyle/>
                    <a:p>
                      <a:r>
                        <a:rPr lang="en-IN" dirty="0"/>
                        <a:t>6</a:t>
                      </a:r>
                      <a:endParaRPr lang="en-US" dirty="0"/>
                    </a:p>
                  </a:txBody>
                  <a:tcPr/>
                </a:tc>
                <a:tc>
                  <a:txBody>
                    <a:bodyPr/>
                    <a:lstStyle/>
                    <a:p>
                      <a:r>
                        <a:rPr lang="en-IN" dirty="0"/>
                        <a:t>1/8</a:t>
                      </a:r>
                      <a:endParaRPr lang="en-US" dirty="0"/>
                    </a:p>
                  </a:txBody>
                  <a:tcPr/>
                </a:tc>
                <a:tc>
                  <a:txBody>
                    <a:bodyPr/>
                    <a:lstStyle/>
                    <a:p>
                      <a:r>
                        <a:rPr lang="en-IN" dirty="0"/>
                        <a:t>1/24</a:t>
                      </a:r>
                      <a:endParaRPr lang="en-US" dirty="0"/>
                    </a:p>
                  </a:txBody>
                  <a:tcPr/>
                </a:tc>
                <a:tc>
                  <a:txBody>
                    <a:bodyPr/>
                    <a:lstStyle/>
                    <a:p>
                      <a:r>
                        <a:rPr lang="en-IN" dirty="0"/>
                        <a:t>1/12</a:t>
                      </a:r>
                      <a:endParaRPr lang="en-US" dirty="0"/>
                    </a:p>
                  </a:txBody>
                  <a:tcPr/>
                </a:tc>
                <a:tc>
                  <a:txBody>
                    <a:bodyPr/>
                    <a:lstStyle/>
                    <a:p>
                      <a:r>
                        <a:rPr lang="en-US" dirty="0"/>
                        <a:t>6/24</a:t>
                      </a:r>
                    </a:p>
                  </a:txBody>
                  <a:tcPr/>
                </a:tc>
                <a:extLst>
                  <a:ext uri="{0D108BD9-81ED-4DB2-BD59-A6C34878D82A}">
                    <a16:rowId xmlns="" xmlns:a16="http://schemas.microsoft.com/office/drawing/2014/main" val="10003"/>
                  </a:ext>
                </a:extLst>
              </a:tr>
              <a:tr h="370840">
                <a:tc>
                  <a:txBody>
                    <a:bodyPr/>
                    <a:lstStyle/>
                    <a:p>
                      <a:r>
                        <a:rPr lang="en-US" dirty="0"/>
                        <a:t>Column Sum</a:t>
                      </a:r>
                    </a:p>
                  </a:txBody>
                  <a:tcPr/>
                </a:tc>
                <a:tc>
                  <a:txBody>
                    <a:bodyPr/>
                    <a:lstStyle/>
                    <a:p>
                      <a:r>
                        <a:rPr lang="en-US" dirty="0"/>
                        <a:t>4/8</a:t>
                      </a:r>
                    </a:p>
                  </a:txBody>
                  <a:tcPr/>
                </a:tc>
                <a:tc>
                  <a:txBody>
                    <a:bodyPr/>
                    <a:lstStyle/>
                    <a:p>
                      <a:r>
                        <a:rPr lang="en-US" dirty="0"/>
                        <a:t>8/24</a:t>
                      </a:r>
                    </a:p>
                  </a:txBody>
                  <a:tcPr/>
                </a:tc>
                <a:tc>
                  <a:txBody>
                    <a:bodyPr/>
                    <a:lstStyle/>
                    <a:p>
                      <a:r>
                        <a:rPr lang="en-US" dirty="0"/>
                        <a:t>2/12</a:t>
                      </a:r>
                    </a:p>
                  </a:txBody>
                  <a:tcPr/>
                </a:tc>
                <a:tc>
                  <a:txBody>
                    <a:bodyPr/>
                    <a:lstStyle/>
                    <a:p>
                      <a:r>
                        <a:rPr lang="en-US" dirty="0"/>
                        <a:t>1</a:t>
                      </a:r>
                    </a:p>
                  </a:txBody>
                  <a:tcPr/>
                </a:tc>
                <a:extLst>
                  <a:ext uri="{0D108BD9-81ED-4DB2-BD59-A6C34878D82A}">
                    <a16:rowId xmlns="" xmlns:a16="http://schemas.microsoft.com/office/drawing/2014/main" val="10004"/>
                  </a:ext>
                </a:extLst>
              </a:tr>
            </a:tbl>
          </a:graphicData>
        </a:graphic>
      </p:graphicFrame>
      <p:graphicFrame>
        <p:nvGraphicFramePr>
          <p:cNvPr id="27651" name="Object 3"/>
          <p:cNvGraphicFramePr>
            <a:graphicFrameLocks noChangeAspect="1"/>
          </p:cNvGraphicFramePr>
          <p:nvPr/>
        </p:nvGraphicFramePr>
        <p:xfrm>
          <a:off x="1143000" y="4876800"/>
          <a:ext cx="6150077" cy="685800"/>
        </p:xfrm>
        <a:graphic>
          <a:graphicData uri="http://schemas.openxmlformats.org/presentationml/2006/ole">
            <mc:AlternateContent xmlns:mc="http://schemas.openxmlformats.org/markup-compatibility/2006">
              <mc:Choice xmlns:v="urn:schemas-microsoft-com:vml" Requires="v">
                <p:oleObj spid="_x0000_s19459" name="Equation" r:id="rId4" imgW="3530520" imgH="393480" progId="Equation.DSMT4">
                  <p:embed/>
                </p:oleObj>
              </mc:Choice>
              <mc:Fallback>
                <p:oleObj name="Equation" r:id="rId4" imgW="3530520" imgH="39348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4876800"/>
                        <a:ext cx="615007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614489"/>
          </a:xfrm>
          <a:solidFill>
            <a:srgbClr val="00B6F6"/>
          </a:solidFill>
        </p:spPr>
        <p:txBody>
          <a:bodyPr/>
          <a:lstStyle/>
          <a:p>
            <a:endParaRPr lang="en-US" dirty="0"/>
          </a:p>
        </p:txBody>
      </p:sp>
      <p:sp>
        <p:nvSpPr>
          <p:cNvPr id="3" name="Content Placeholder 2"/>
          <p:cNvSpPr>
            <a:spLocks noGrp="1"/>
          </p:cNvSpPr>
          <p:nvPr>
            <p:ph idx="1"/>
          </p:nvPr>
        </p:nvSpPr>
        <p:spPr/>
        <p:txBody>
          <a:bodyPr/>
          <a:lstStyle/>
          <a:p>
            <a:r>
              <a:rPr lang="en-US" sz="2400" dirty="0"/>
              <a:t>(b) Conditional probability of Y when X=4,</a:t>
            </a:r>
          </a:p>
          <a:p>
            <a:endParaRPr lang="en-US" sz="2800" dirty="0"/>
          </a:p>
          <a:p>
            <a:pPr>
              <a:buNone/>
            </a:pP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graphicFrame>
        <p:nvGraphicFramePr>
          <p:cNvPr id="28674" name="Object 2"/>
          <p:cNvGraphicFramePr>
            <a:graphicFrameLocks noChangeAspect="1"/>
          </p:cNvGraphicFramePr>
          <p:nvPr/>
        </p:nvGraphicFramePr>
        <p:xfrm>
          <a:off x="1447800" y="2286000"/>
          <a:ext cx="5685052" cy="3886200"/>
        </p:xfrm>
        <a:graphic>
          <a:graphicData uri="http://schemas.openxmlformats.org/presentationml/2006/ole">
            <mc:AlternateContent xmlns:mc="http://schemas.openxmlformats.org/markup-compatibility/2006">
              <mc:Choice xmlns:v="urn:schemas-microsoft-com:vml" Requires="v">
                <p:oleObj spid="_x0000_s20483" name="Equation" r:id="rId4" imgW="4254480" imgH="2908080" progId="Equation.DSMT4">
                  <p:embed/>
                </p:oleObj>
              </mc:Choice>
              <mc:Fallback>
                <p:oleObj name="Equation" r:id="rId4" imgW="4254480" imgH="290808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2286000"/>
                        <a:ext cx="5685052"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90689"/>
          </a:xfrm>
          <a:solidFill>
            <a:srgbClr val="00B6F6"/>
          </a:solidFill>
        </p:spPr>
        <p:txBody>
          <a:bodyPr/>
          <a:lstStyle/>
          <a:p>
            <a:endParaRPr lang="en-US" dirty="0"/>
          </a:p>
        </p:txBody>
      </p:sp>
      <p:sp>
        <p:nvSpPr>
          <p:cNvPr id="3" name="Content Placeholder 2"/>
          <p:cNvSpPr>
            <a:spLocks noGrp="1"/>
          </p:cNvSpPr>
          <p:nvPr>
            <p:ph idx="1"/>
          </p:nvPr>
        </p:nvSpPr>
        <p:spPr/>
        <p:txBody>
          <a:bodyPr>
            <a:normAutofit/>
          </a:bodyPr>
          <a:lstStyle/>
          <a:p>
            <a:r>
              <a:rPr lang="en-US" sz="2400" dirty="0"/>
              <a:t>To find </a:t>
            </a:r>
            <a:r>
              <a:rPr lang="en-US" sz="2400" dirty="0" err="1"/>
              <a:t>Cov</a:t>
            </a:r>
            <a:r>
              <a:rPr lang="en-US" sz="2400" dirty="0"/>
              <a:t>(X,Y) we will first find E(XY) , E(X), E(Y)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graphicFrame>
        <p:nvGraphicFramePr>
          <p:cNvPr id="29699" name="Object 3"/>
          <p:cNvGraphicFramePr>
            <a:graphicFrameLocks noChangeAspect="1"/>
          </p:cNvGraphicFramePr>
          <p:nvPr/>
        </p:nvGraphicFramePr>
        <p:xfrm>
          <a:off x="990600" y="2286000"/>
          <a:ext cx="4284406" cy="533400"/>
        </p:xfrm>
        <a:graphic>
          <a:graphicData uri="http://schemas.openxmlformats.org/presentationml/2006/ole">
            <mc:AlternateContent xmlns:mc="http://schemas.openxmlformats.org/markup-compatibility/2006">
              <mc:Choice xmlns:v="urn:schemas-microsoft-com:vml" Requires="v">
                <p:oleObj spid="_x0000_s21510" name="Equation" r:id="rId4" imgW="3162240" imgH="393480" progId="Equation.DSMT4">
                  <p:embed/>
                </p:oleObj>
              </mc:Choice>
              <mc:Fallback>
                <p:oleObj name="Equation" r:id="rId4" imgW="3162240" imgH="39348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286000"/>
                        <a:ext cx="4284406"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0" name="Object 4"/>
          <p:cNvGraphicFramePr>
            <a:graphicFrameLocks noChangeAspect="1"/>
          </p:cNvGraphicFramePr>
          <p:nvPr/>
        </p:nvGraphicFramePr>
        <p:xfrm>
          <a:off x="990600" y="3048000"/>
          <a:ext cx="4267200" cy="553486"/>
        </p:xfrm>
        <a:graphic>
          <a:graphicData uri="http://schemas.openxmlformats.org/presentationml/2006/ole">
            <mc:AlternateContent xmlns:mc="http://schemas.openxmlformats.org/markup-compatibility/2006">
              <mc:Choice xmlns:v="urn:schemas-microsoft-com:vml" Requires="v">
                <p:oleObj spid="_x0000_s21511" name="Equation" r:id="rId6" imgW="3035160" imgH="393480" progId="Equation.DSMT4">
                  <p:embed/>
                </p:oleObj>
              </mc:Choice>
              <mc:Fallback>
                <p:oleObj name="Equation" r:id="rId6" imgW="3035160" imgH="39348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3048000"/>
                        <a:ext cx="4267200" cy="553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1" name="Object 5"/>
          <p:cNvGraphicFramePr>
            <a:graphicFrameLocks noChangeAspect="1"/>
          </p:cNvGraphicFramePr>
          <p:nvPr/>
        </p:nvGraphicFramePr>
        <p:xfrm>
          <a:off x="914400" y="3810000"/>
          <a:ext cx="6569075" cy="1066800"/>
        </p:xfrm>
        <a:graphic>
          <a:graphicData uri="http://schemas.openxmlformats.org/presentationml/2006/ole">
            <mc:AlternateContent xmlns:mc="http://schemas.openxmlformats.org/markup-compatibility/2006">
              <mc:Choice xmlns:v="urn:schemas-microsoft-com:vml" Requires="v">
                <p:oleObj spid="_x0000_s21512" name="Equation" r:id="rId8" imgW="5473440" imgH="888840" progId="Equation.DSMT4">
                  <p:embed/>
                </p:oleObj>
              </mc:Choice>
              <mc:Fallback>
                <p:oleObj name="Equation" r:id="rId8" imgW="5473440" imgH="888840" progId="Equation.DSMT4">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0" y="3810000"/>
                        <a:ext cx="65690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2" name="Object 6"/>
          <p:cNvGraphicFramePr>
            <a:graphicFrameLocks noChangeAspect="1"/>
          </p:cNvGraphicFramePr>
          <p:nvPr/>
        </p:nvGraphicFramePr>
        <p:xfrm>
          <a:off x="838200" y="5029200"/>
          <a:ext cx="5638800" cy="501227"/>
        </p:xfrm>
        <a:graphic>
          <a:graphicData uri="http://schemas.openxmlformats.org/presentationml/2006/ole">
            <mc:AlternateContent xmlns:mc="http://schemas.openxmlformats.org/markup-compatibility/2006">
              <mc:Choice xmlns:v="urn:schemas-microsoft-com:vml" Requires="v">
                <p:oleObj spid="_x0000_s21513" name="Equation" r:id="rId10" imgW="2286000" imgH="203040" progId="Equation.DSMT4">
                  <p:embed/>
                </p:oleObj>
              </mc:Choice>
              <mc:Fallback>
                <p:oleObj name="Equation" r:id="rId10" imgW="2286000" imgH="203040" progId="Equation.DSMT4">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8200" y="5029200"/>
                        <a:ext cx="5638800" cy="501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12">
            <p14:nvContentPartPr>
              <p14:cNvPr id="5" name="Ink 4">
                <a:extLst>
                  <a:ext uri="{FF2B5EF4-FFF2-40B4-BE49-F238E27FC236}">
                    <a16:creationId xmlns="" xmlns:a16="http://schemas.microsoft.com/office/drawing/2014/main" id="{B3FA73A1-4E07-4592-8771-82A1018CB079}"/>
                  </a:ext>
                </a:extLst>
              </p14:cNvPr>
              <p14:cNvContentPartPr/>
              <p14:nvPr/>
            </p14:nvContentPartPr>
            <p14:xfrm>
              <a:off x="1297610" y="3873828"/>
              <a:ext cx="90720" cy="97200"/>
            </p14:xfrm>
          </p:contentPart>
        </mc:Choice>
        <mc:Fallback xmlns="">
          <p:pic>
            <p:nvPicPr>
              <p:cNvPr id="5" name="Ink 4">
                <a:extLst>
                  <a:ext uri="{FF2B5EF4-FFF2-40B4-BE49-F238E27FC236}">
                    <a16:creationId xmlns:a16="http://schemas.microsoft.com/office/drawing/2014/main" id="{B3FA73A1-4E07-4592-8771-82A1018CB079}"/>
                  </a:ext>
                </a:extLst>
              </p:cNvPr>
              <p:cNvPicPr/>
              <p:nvPr/>
            </p:nvPicPr>
            <p:blipFill>
              <a:blip r:embed="rId13"/>
              <a:stretch>
                <a:fillRect/>
              </a:stretch>
            </p:blipFill>
            <p:spPr>
              <a:xfrm>
                <a:off x="1288610" y="3864828"/>
                <a:ext cx="10836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 name="Ink 5">
                <a:extLst>
                  <a:ext uri="{FF2B5EF4-FFF2-40B4-BE49-F238E27FC236}">
                    <a16:creationId xmlns="" xmlns:a16="http://schemas.microsoft.com/office/drawing/2014/main" id="{34706DD6-1627-4A3D-AA48-30FE7FAC5EF1}"/>
                  </a:ext>
                </a:extLst>
              </p14:cNvPr>
              <p14:cNvContentPartPr/>
              <p14:nvPr/>
            </p14:nvContentPartPr>
            <p14:xfrm>
              <a:off x="1274570" y="3854388"/>
              <a:ext cx="161280" cy="203040"/>
            </p14:xfrm>
          </p:contentPart>
        </mc:Choice>
        <mc:Fallback xmlns="">
          <p:pic>
            <p:nvPicPr>
              <p:cNvPr id="6" name="Ink 5">
                <a:extLst>
                  <a:ext uri="{FF2B5EF4-FFF2-40B4-BE49-F238E27FC236}">
                    <a16:creationId xmlns:a16="http://schemas.microsoft.com/office/drawing/2014/main" id="{34706DD6-1627-4A3D-AA48-30FE7FAC5EF1}"/>
                  </a:ext>
                </a:extLst>
              </p:cNvPr>
              <p:cNvPicPr/>
              <p:nvPr/>
            </p:nvPicPr>
            <p:blipFill>
              <a:blip r:embed="rId15"/>
              <a:stretch>
                <a:fillRect/>
              </a:stretch>
            </p:blipFill>
            <p:spPr>
              <a:xfrm>
                <a:off x="1265570" y="3845388"/>
                <a:ext cx="178920" cy="2206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7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90689"/>
          </a:xfrm>
          <a:solidFill>
            <a:srgbClr val="00B6F6"/>
          </a:solidFill>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graphicFrame>
        <p:nvGraphicFramePr>
          <p:cNvPr id="30722" name="Object 2"/>
          <p:cNvGraphicFramePr>
            <a:graphicFrameLocks noChangeAspect="1"/>
          </p:cNvGraphicFramePr>
          <p:nvPr/>
        </p:nvGraphicFramePr>
        <p:xfrm>
          <a:off x="1066800" y="1905000"/>
          <a:ext cx="4191000" cy="1676400"/>
        </p:xfrm>
        <a:graphic>
          <a:graphicData uri="http://schemas.openxmlformats.org/presentationml/2006/ole">
            <mc:AlternateContent xmlns:mc="http://schemas.openxmlformats.org/markup-compatibility/2006">
              <mc:Choice xmlns:v="urn:schemas-microsoft-com:vml" Requires="v">
                <p:oleObj spid="_x0000_s22531" name="Equation" r:id="rId4" imgW="2603160" imgH="1041120" progId="Equation.DSMT4">
                  <p:embed/>
                </p:oleObj>
              </mc:Choice>
              <mc:Fallback>
                <p:oleObj name="Equation" r:id="rId4" imgW="2603160" imgH="104112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905000"/>
                        <a:ext cx="41910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 xmlns:a16="http://schemas.microsoft.com/office/drawing/2014/main" id="{5DA3C58C-9492-D551-D620-9431AB5AA04F}"/>
                  </a:ext>
                </a:extLst>
              </p14:cNvPr>
              <p14:cNvContentPartPr/>
              <p14:nvPr/>
            </p14:nvContentPartPr>
            <p14:xfrm>
              <a:off x="755640" y="3702960"/>
              <a:ext cx="4071960" cy="1171440"/>
            </p14:xfrm>
          </p:contentPart>
        </mc:Choice>
        <mc:Fallback xmlns="">
          <p:pic>
            <p:nvPicPr>
              <p:cNvPr id="5" name="Ink 4">
                <a:extLst>
                  <a:ext uri="{FF2B5EF4-FFF2-40B4-BE49-F238E27FC236}">
                    <a16:creationId xmlns:a16="http://schemas.microsoft.com/office/drawing/2014/main" id="{5DA3C58C-9492-D551-D620-9431AB5AA04F}"/>
                  </a:ext>
                </a:extLst>
              </p:cNvPr>
              <p:cNvPicPr/>
              <p:nvPr/>
            </p:nvPicPr>
            <p:blipFill>
              <a:blip r:embed="rId7"/>
              <a:stretch>
                <a:fillRect/>
              </a:stretch>
            </p:blipFill>
            <p:spPr>
              <a:xfrm>
                <a:off x="746280" y="3693600"/>
                <a:ext cx="4090680" cy="119016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08176"/>
          </a:xfrm>
          <a:solidFill>
            <a:srgbClr val="00B6F6"/>
          </a:solidFill>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IN" sz="2400" dirty="0"/>
              <a:t>Thus ,                                        gives the probability for the simultaneous occurrences of the outcomes x</a:t>
            </a:r>
            <a:r>
              <a:rPr lang="en-IN" sz="2400" baseline="-25000" dirty="0"/>
              <a:t>i  </a:t>
            </a:r>
            <a:r>
              <a:rPr lang="en-IN" sz="2400" dirty="0"/>
              <a:t>and </a:t>
            </a:r>
            <a:r>
              <a:rPr lang="en-IN" sz="2400" dirty="0" err="1"/>
              <a:t>y</a:t>
            </a:r>
            <a:r>
              <a:rPr lang="en-IN" sz="2400" baseline="-25000" dirty="0" err="1"/>
              <a:t>j</a:t>
            </a:r>
            <a:r>
              <a:rPr lang="en-IN" sz="2400" dirty="0"/>
              <a:t>       </a:t>
            </a:r>
          </a:p>
          <a:p>
            <a:endParaRPr lang="en-IN" sz="2400" dirty="0"/>
          </a:p>
          <a:p>
            <a:pPr>
              <a:buNone/>
            </a:pPr>
            <a:r>
              <a:rPr lang="en-IN" sz="2400" dirty="0"/>
              <a:t>     Further, f(</a:t>
            </a:r>
            <a:r>
              <a:rPr lang="en-IN" sz="2400" dirty="0" err="1"/>
              <a:t>x,y</a:t>
            </a:r>
            <a:r>
              <a:rPr lang="en-IN" sz="2400" dirty="0"/>
              <a:t>) satisfies the following.</a:t>
            </a:r>
          </a:p>
          <a:p>
            <a:pPr>
              <a:buNone/>
            </a:pPr>
            <a:endParaRPr lang="en-IN" sz="2400" dirty="0"/>
          </a:p>
          <a:p>
            <a:pPr>
              <a:buNone/>
            </a:pPr>
            <a:endParaRPr lang="en-IN" sz="2400" dirty="0"/>
          </a:p>
          <a:p>
            <a:pPr>
              <a:buNone/>
            </a:pPr>
            <a:endParaRPr lang="en-IN" sz="2400" dirty="0"/>
          </a:p>
          <a:p>
            <a:pPr>
              <a:buNone/>
            </a:pPr>
            <a:endParaRPr lang="en-IN" sz="2400" dirty="0"/>
          </a:p>
          <a:p>
            <a:pPr>
              <a:buNone/>
            </a:pPr>
            <a:endParaRPr lang="en-IN" sz="2400" dirty="0"/>
          </a:p>
          <a:p>
            <a:pPr>
              <a:buNone/>
            </a:pPr>
            <a:r>
              <a:rPr lang="en-IN" sz="2400" dirty="0"/>
              <a:t>     The set of triplets                                for </a:t>
            </a:r>
            <a:r>
              <a:rPr lang="en-IN" sz="2400" dirty="0" err="1"/>
              <a:t>i</a:t>
            </a:r>
            <a:r>
              <a:rPr lang="en-IN" sz="2400" dirty="0"/>
              <a:t>=1,2,….m ; j=1,2,…,n, is known as the joint probability distribution of X and Y.  </a:t>
            </a:r>
          </a:p>
          <a:p>
            <a:pPr>
              <a:buNone/>
            </a:pPr>
            <a:r>
              <a:rPr lang="en-IN" sz="2400" dirty="0"/>
              <a:t>                              </a:t>
            </a: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graphicFrame>
        <p:nvGraphicFramePr>
          <p:cNvPr id="2050" name="Object 2"/>
          <p:cNvGraphicFramePr>
            <a:graphicFrameLocks noChangeAspect="1"/>
          </p:cNvGraphicFramePr>
          <p:nvPr/>
        </p:nvGraphicFramePr>
        <p:xfrm>
          <a:off x="1752600" y="1905000"/>
          <a:ext cx="2286000" cy="301625"/>
        </p:xfrm>
        <a:graphic>
          <a:graphicData uri="http://schemas.openxmlformats.org/presentationml/2006/ole">
            <mc:AlternateContent xmlns:mc="http://schemas.openxmlformats.org/markup-compatibility/2006">
              <mc:Choice xmlns:v="urn:schemas-microsoft-com:vml" Requires="v">
                <p:oleObj spid="_x0000_s2053" name="Equation" r:id="rId4" imgW="1828800" imgH="241200" progId="Equation.DSMT4">
                  <p:embed/>
                </p:oleObj>
              </mc:Choice>
              <mc:Fallback>
                <p:oleObj name="Equation" r:id="rId4" imgW="1828800" imgH="2412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905000"/>
                        <a:ext cx="22860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3"/>
          <p:cNvGraphicFramePr>
            <a:graphicFrameLocks noChangeAspect="1"/>
          </p:cNvGraphicFramePr>
          <p:nvPr/>
        </p:nvGraphicFramePr>
        <p:xfrm>
          <a:off x="990600" y="3505200"/>
          <a:ext cx="2667000" cy="1769691"/>
        </p:xfrm>
        <a:graphic>
          <a:graphicData uri="http://schemas.openxmlformats.org/presentationml/2006/ole">
            <mc:AlternateContent xmlns:mc="http://schemas.openxmlformats.org/markup-compatibility/2006">
              <mc:Choice xmlns:v="urn:schemas-microsoft-com:vml" Requires="v">
                <p:oleObj spid="_x0000_s2054" name="Equation" r:id="rId6" imgW="1358640" imgH="901440" progId="Equation.DSMT4">
                  <p:embed/>
                </p:oleObj>
              </mc:Choice>
              <mc:Fallback>
                <p:oleObj name="Equation" r:id="rId6" imgW="1358640" imgH="90144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3505200"/>
                        <a:ext cx="2667000" cy="1769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3" name="Object 5"/>
          <p:cNvGraphicFramePr>
            <a:graphicFrameLocks noChangeAspect="1"/>
          </p:cNvGraphicFramePr>
          <p:nvPr>
            <p:extLst>
              <p:ext uri="{D42A27DB-BD31-4B8C-83A1-F6EECF244321}">
                <p14:modId xmlns:p14="http://schemas.microsoft.com/office/powerpoint/2010/main" val="185551204"/>
              </p:ext>
            </p:extLst>
          </p:nvPr>
        </p:nvGraphicFramePr>
        <p:xfrm>
          <a:off x="3168950" y="4953000"/>
          <a:ext cx="1900990" cy="457200"/>
        </p:xfrm>
        <a:graphic>
          <a:graphicData uri="http://schemas.openxmlformats.org/presentationml/2006/ole">
            <mc:AlternateContent xmlns:mc="http://schemas.openxmlformats.org/markup-compatibility/2006">
              <mc:Choice xmlns:v="urn:schemas-microsoft-com:vml" Requires="v">
                <p:oleObj spid="_x0000_s2055" name="Equation" r:id="rId8" imgW="1002960" imgH="241200" progId="Equation.DSMT4">
                  <p:embed/>
                </p:oleObj>
              </mc:Choice>
              <mc:Fallback>
                <p:oleObj name="Equation" r:id="rId8" imgW="1002960" imgH="241200" progId="Equation.DSMT4">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68950" y="4953000"/>
                        <a:ext cx="190099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614489"/>
          </a:xfrm>
          <a:solidFill>
            <a:srgbClr val="00B0F0"/>
          </a:solidFill>
        </p:spPr>
        <p:txBody>
          <a:bodyPr>
            <a:normAutofit/>
          </a:bodyPr>
          <a:lstStyle/>
          <a:p>
            <a:r>
              <a:rPr lang="en-IN" sz="2800" dirty="0"/>
              <a:t>Correlation</a:t>
            </a:r>
            <a:endParaRPr lang="en-US" sz="2800" dirty="0"/>
          </a:p>
        </p:txBody>
      </p:sp>
      <p:sp>
        <p:nvSpPr>
          <p:cNvPr id="3" name="Content Placeholder 2"/>
          <p:cNvSpPr>
            <a:spLocks noGrp="1"/>
          </p:cNvSpPr>
          <p:nvPr>
            <p:ph idx="1"/>
          </p:nvPr>
        </p:nvSpPr>
        <p:spPr>
          <a:xfrm>
            <a:off x="457200" y="1828800"/>
            <a:ext cx="8229600" cy="5082809"/>
          </a:xfrm>
        </p:spPr>
        <p:txBody>
          <a:bodyPr>
            <a:normAutofit lnSpcReduction="10000"/>
          </a:bodyPr>
          <a:lstStyle/>
          <a:p>
            <a:endParaRPr lang="en-IN" sz="2400" dirty="0"/>
          </a:p>
          <a:p>
            <a:pPr>
              <a:buNone/>
            </a:pPr>
            <a:r>
              <a:rPr lang="en-IN" sz="2400" dirty="0"/>
              <a:t>     Correlation measures the association between two (or more) variables and quantitates the strength of their relationship. It evaluates the existing data. </a:t>
            </a:r>
          </a:p>
          <a:p>
            <a:pPr>
              <a:buNone/>
            </a:pPr>
            <a:endParaRPr lang="en-IN" sz="2400" dirty="0"/>
          </a:p>
          <a:p>
            <a:pPr>
              <a:buNone/>
            </a:pPr>
            <a:r>
              <a:rPr lang="en-IN" sz="2400" dirty="0"/>
              <a:t>     The relationship between the two variables may be linear or non linear. If the amount of change in one variable tends to bear a constant ratio to the amount of change in the other variable then correlation is said to be linear, otherwise it is called nonlinear. </a:t>
            </a:r>
          </a:p>
          <a:p>
            <a:pPr>
              <a:buNone/>
            </a:pPr>
            <a:endParaRPr lang="en-IN" sz="2400" dirty="0"/>
          </a:p>
          <a:p>
            <a:pPr>
              <a:buNone/>
            </a:pPr>
            <a:r>
              <a:rPr lang="en-IN" sz="2400" dirty="0"/>
              <a:t>     The linear correlation is measured by coefficient of correlation ( r ), which measures their degree (strength) of linear relationship between two quantitative variables.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
            <a:ext cx="8362950" cy="1614489"/>
          </a:xfrm>
          <a:solidFill>
            <a:srgbClr val="00B6F6"/>
          </a:solidFill>
        </p:spPr>
        <p:txBody>
          <a:bodyPr/>
          <a:lstStyle/>
          <a:p>
            <a:endParaRPr lang="en-US" dirty="0"/>
          </a:p>
        </p:txBody>
      </p:sp>
      <p:sp>
        <p:nvSpPr>
          <p:cNvPr id="3" name="Content Placeholder 2"/>
          <p:cNvSpPr>
            <a:spLocks noGrp="1"/>
          </p:cNvSpPr>
          <p:nvPr>
            <p:ph idx="1"/>
          </p:nvPr>
        </p:nvSpPr>
        <p:spPr>
          <a:xfrm>
            <a:off x="457200" y="2232391"/>
            <a:ext cx="8229600" cy="4625609"/>
          </a:xfrm>
        </p:spPr>
        <p:txBody>
          <a:bodyPr/>
          <a:lstStyle/>
          <a:p>
            <a:r>
              <a:rPr lang="en-IN" dirty="0"/>
              <a:t>Correlation between two variables X &amp; Y can be calculated by the following methods.</a:t>
            </a:r>
          </a:p>
          <a:p>
            <a:endParaRPr lang="en-IN" dirty="0"/>
          </a:p>
          <a:p>
            <a:r>
              <a:rPr lang="en-IN" dirty="0"/>
              <a:t>(1) Scatter diagram</a:t>
            </a:r>
          </a:p>
          <a:p>
            <a:r>
              <a:rPr lang="en-IN" dirty="0"/>
              <a:t>(2) Karl Pearson’s method</a:t>
            </a:r>
          </a:p>
          <a:p>
            <a:r>
              <a:rPr lang="en-IN" dirty="0"/>
              <a:t>(3) Spearman’s rank correlation method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67800" cy="1690689"/>
          </a:xfrm>
          <a:solidFill>
            <a:srgbClr val="00B6F6"/>
          </a:solidFill>
        </p:spPr>
        <p:txBody>
          <a:bodyPr/>
          <a:lstStyle/>
          <a:p>
            <a:r>
              <a:rPr lang="en-IN" dirty="0"/>
              <a:t>Scatter Diagram</a:t>
            </a:r>
            <a:endParaRPr lang="en-US" dirty="0"/>
          </a:p>
        </p:txBody>
      </p:sp>
      <p:sp>
        <p:nvSpPr>
          <p:cNvPr id="3" name="Content Placeholder 2"/>
          <p:cNvSpPr>
            <a:spLocks noGrp="1"/>
          </p:cNvSpPr>
          <p:nvPr>
            <p:ph idx="1"/>
          </p:nvPr>
        </p:nvSpPr>
        <p:spPr/>
        <p:txBody>
          <a:bodyPr/>
          <a:lstStyle/>
          <a:p>
            <a:r>
              <a:rPr lang="en-IN" dirty="0"/>
              <a:t>In this case the given statistical data is plotted as points on a rectangular </a:t>
            </a:r>
            <a:r>
              <a:rPr lang="en-IN" dirty="0" err="1"/>
              <a:t>cartesian</a:t>
            </a:r>
            <a:r>
              <a:rPr lang="en-IN" dirty="0"/>
              <a:t> coordinate system taking one independent variable ( say X ) along the horizontal axis while other dependent variable ( say Y ) along the vertical axis. Then we can interpret their nature and strength of correlation as in next slides.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614489"/>
          </a:xfrm>
          <a:solidFill>
            <a:srgbClr val="00B6F6"/>
          </a:solidFill>
        </p:spPr>
        <p:txBody>
          <a:bodyPr>
            <a:normAutofit/>
          </a:bodyPr>
          <a:lstStyle/>
          <a:p>
            <a:r>
              <a:rPr lang="en-IN" sz="2800" dirty="0"/>
              <a:t>Positive &amp;Negative Correlation</a:t>
            </a:r>
            <a:endParaRPr lang="en-US" sz="2800" dirty="0"/>
          </a:p>
        </p:txBody>
      </p:sp>
      <p:pic>
        <p:nvPicPr>
          <p:cNvPr id="6" name="Content Placeholder 5" descr="New Doc 2020-03-19 10.21.48_2.jpg"/>
          <p:cNvPicPr>
            <a:picLocks noGrp="1" noChangeAspect="1"/>
          </p:cNvPicPr>
          <p:nvPr>
            <p:ph idx="1"/>
          </p:nvPr>
        </p:nvPicPr>
        <p:blipFill>
          <a:blip r:embed="rId2"/>
          <a:stretch>
            <a:fillRect/>
          </a:stretch>
        </p:blipFill>
        <p:spPr>
          <a:xfrm>
            <a:off x="1355997" y="1774825"/>
            <a:ext cx="6432006" cy="4625975"/>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2828"/>
            <a:ext cx="9144000" cy="1447861"/>
          </a:xfrm>
          <a:solidFill>
            <a:srgbClr val="00B6F6"/>
          </a:solidFill>
        </p:spPr>
        <p:txBody>
          <a:bodyPr>
            <a:normAutofit/>
          </a:bodyPr>
          <a:lstStyle/>
          <a:p>
            <a:r>
              <a:rPr lang="en-IN" sz="2000" dirty="0"/>
              <a:t>Perfect Positive and Perfect Negative Correlation</a:t>
            </a:r>
            <a:endParaRPr lang="en-US" sz="2000" dirty="0"/>
          </a:p>
        </p:txBody>
      </p:sp>
      <p:pic>
        <p:nvPicPr>
          <p:cNvPr id="5" name="Content Placeholder 4" descr="New Doc 2020-03-19 10.21.48_3.jpg"/>
          <p:cNvPicPr>
            <a:picLocks noGrp="1" noChangeAspect="1"/>
          </p:cNvPicPr>
          <p:nvPr>
            <p:ph idx="1"/>
          </p:nvPr>
        </p:nvPicPr>
        <p:blipFill>
          <a:blip r:embed="rId2"/>
          <a:stretch>
            <a:fillRect/>
          </a:stretch>
        </p:blipFill>
        <p:spPr>
          <a:xfrm>
            <a:off x="1999469" y="1774825"/>
            <a:ext cx="5145061" cy="4625975"/>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600" cy="1690689"/>
          </a:xfrm>
          <a:solidFill>
            <a:srgbClr val="00B6F6"/>
          </a:solidFill>
        </p:spPr>
        <p:txBody>
          <a:bodyPr>
            <a:normAutofit/>
          </a:bodyPr>
          <a:lstStyle/>
          <a:p>
            <a:r>
              <a:rPr lang="en-IN" sz="2000" dirty="0"/>
              <a:t>Strong Positive and Strong Negative Correlation</a:t>
            </a:r>
            <a:endParaRPr lang="en-US" sz="2000" dirty="0"/>
          </a:p>
        </p:txBody>
      </p:sp>
      <p:pic>
        <p:nvPicPr>
          <p:cNvPr id="5" name="Content Placeholder 4" descr="New Doc 2020-03-19 10.21.48_4.jpg"/>
          <p:cNvPicPr>
            <a:picLocks noGrp="1" noChangeAspect="1"/>
          </p:cNvPicPr>
          <p:nvPr>
            <p:ph idx="1"/>
          </p:nvPr>
        </p:nvPicPr>
        <p:blipFill>
          <a:blip r:embed="rId2"/>
          <a:stretch>
            <a:fillRect/>
          </a:stretch>
        </p:blipFill>
        <p:spPr>
          <a:xfrm>
            <a:off x="994519" y="1774825"/>
            <a:ext cx="7154961" cy="4625975"/>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915400" cy="1614489"/>
          </a:xfrm>
          <a:solidFill>
            <a:srgbClr val="00B6F6"/>
          </a:solidFill>
        </p:spPr>
        <p:txBody>
          <a:bodyPr>
            <a:normAutofit/>
          </a:bodyPr>
          <a:lstStyle/>
          <a:p>
            <a:r>
              <a:rPr lang="en-IN" sz="2000" dirty="0"/>
              <a:t>Weak Positive and Weak Negative Correlation</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pic>
        <p:nvPicPr>
          <p:cNvPr id="7" name="Content Placeholder 6" descr="New Doc 2020-03-19 10.21.48_5.jpg"/>
          <p:cNvPicPr>
            <a:picLocks noGrp="1" noChangeAspect="1"/>
          </p:cNvPicPr>
          <p:nvPr>
            <p:ph idx="1"/>
          </p:nvPr>
        </p:nvPicPr>
        <p:blipFill>
          <a:blip r:embed="rId3"/>
          <a:stretch>
            <a:fillRect/>
          </a:stretch>
        </p:blipFill>
        <p:spPr>
          <a:xfrm>
            <a:off x="1447800" y="1676400"/>
            <a:ext cx="5763876" cy="4625975"/>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8439150" cy="1690689"/>
          </a:xfrm>
          <a:solidFill>
            <a:srgbClr val="00B6F6"/>
          </a:solidFill>
        </p:spPr>
        <p:txBody>
          <a:bodyPr>
            <a:normAutofit/>
          </a:bodyPr>
          <a:lstStyle/>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sp>
        <p:nvSpPr>
          <p:cNvPr id="5" name="Content Placeholder 4"/>
          <p:cNvSpPr>
            <a:spLocks noGrp="1"/>
          </p:cNvSpPr>
          <p:nvPr>
            <p:ph idx="1"/>
          </p:nvPr>
        </p:nvSpPr>
        <p:spPr/>
        <p:txBody>
          <a:bodyPr/>
          <a:lstStyle/>
          <a:p>
            <a:endParaRPr lang="en-IN" dirty="0"/>
          </a:p>
          <a:p>
            <a:r>
              <a:rPr lang="en-IN" dirty="0"/>
              <a:t>Positive Correlation :  0&lt;r&lt;1</a:t>
            </a:r>
          </a:p>
          <a:p>
            <a:r>
              <a:rPr lang="en-IN" dirty="0"/>
              <a:t>Negative Correlation : -1&lt;r&lt;0</a:t>
            </a:r>
          </a:p>
          <a:p>
            <a:r>
              <a:rPr lang="en-IN" dirty="0"/>
              <a:t>Perfect Positive Correlation : r=1</a:t>
            </a:r>
          </a:p>
          <a:p>
            <a:r>
              <a:rPr lang="en-IN" dirty="0"/>
              <a:t>Perfect Negative : r=-1</a:t>
            </a:r>
          </a:p>
          <a:p>
            <a:r>
              <a:rPr lang="en-IN" dirty="0"/>
              <a:t>Strong Positive Correlation : r close to 1</a:t>
            </a:r>
          </a:p>
          <a:p>
            <a:r>
              <a:rPr lang="en-IN" dirty="0"/>
              <a:t>Strong Negative Correlation : r close to -1</a:t>
            </a:r>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8439150" cy="902450"/>
          </a:xfrm>
          <a:solidFill>
            <a:srgbClr val="00B6F6"/>
          </a:solidFill>
        </p:spPr>
        <p:txBody>
          <a:bodyPr>
            <a:normAutofit/>
          </a:bodyPr>
          <a:lstStyle/>
          <a:p>
            <a:r>
              <a:rPr lang="en-US" sz="2000" dirty="0"/>
              <a:t>Example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graphicFrame>
        <p:nvGraphicFramePr>
          <p:cNvPr id="13" name="Content Placeholder 12">
            <a:extLst>
              <a:ext uri="{FF2B5EF4-FFF2-40B4-BE49-F238E27FC236}">
                <a16:creationId xmlns="" xmlns:a16="http://schemas.microsoft.com/office/drawing/2014/main" id="{B2394E11-DCF2-D8BD-C115-A87078B88D32}"/>
              </a:ext>
            </a:extLst>
          </p:cNvPr>
          <p:cNvGraphicFramePr>
            <a:graphicFrameLocks noGrp="1"/>
          </p:cNvGraphicFramePr>
          <p:nvPr>
            <p:ph idx="1"/>
            <p:extLst>
              <p:ext uri="{D42A27DB-BD31-4B8C-83A1-F6EECF244321}">
                <p14:modId xmlns:p14="http://schemas.microsoft.com/office/powerpoint/2010/main" val="4051197284"/>
              </p:ext>
            </p:extLst>
          </p:nvPr>
        </p:nvGraphicFramePr>
        <p:xfrm>
          <a:off x="561335" y="2163128"/>
          <a:ext cx="7886700" cy="2377440"/>
        </p:xfrm>
        <a:graphic>
          <a:graphicData uri="http://schemas.openxmlformats.org/drawingml/2006/table">
            <a:tbl>
              <a:tblPr/>
              <a:tblGrid>
                <a:gridCol w="3943350">
                  <a:extLst>
                    <a:ext uri="{9D8B030D-6E8A-4147-A177-3AD203B41FA5}">
                      <a16:colId xmlns="" xmlns:a16="http://schemas.microsoft.com/office/drawing/2014/main" val="3404397054"/>
                    </a:ext>
                  </a:extLst>
                </a:gridCol>
                <a:gridCol w="3943350">
                  <a:extLst>
                    <a:ext uri="{9D8B030D-6E8A-4147-A177-3AD203B41FA5}">
                      <a16:colId xmlns="" xmlns:a16="http://schemas.microsoft.com/office/drawing/2014/main" val="2792612750"/>
                    </a:ext>
                  </a:extLst>
                </a:gridCol>
              </a:tblGrid>
              <a:tr h="0">
                <a:tc>
                  <a:txBody>
                    <a:bodyPr/>
                    <a:lstStyle/>
                    <a:p>
                      <a:r>
                        <a:rPr lang="en-IN"/>
                        <a:t>Number of Users (x)</a:t>
                      </a:r>
                    </a:p>
                  </a:txBody>
                  <a:tcPr anchor="ctr">
                    <a:lnL>
                      <a:noFill/>
                    </a:lnL>
                    <a:lnR>
                      <a:noFill/>
                    </a:lnR>
                    <a:lnT>
                      <a:noFill/>
                    </a:lnT>
                    <a:lnB>
                      <a:noFill/>
                    </a:lnB>
                    <a:noFill/>
                  </a:tcPr>
                </a:tc>
                <a:tc>
                  <a:txBody>
                    <a:bodyPr/>
                    <a:lstStyle/>
                    <a:p>
                      <a:r>
                        <a:rPr lang="en-IN"/>
                        <a:t>Server Response Time (seconds) (y)</a:t>
                      </a:r>
                    </a:p>
                  </a:txBody>
                  <a:tcPr anchor="ctr">
                    <a:lnL>
                      <a:noFill/>
                    </a:lnL>
                    <a:lnR>
                      <a:noFill/>
                    </a:lnR>
                    <a:lnT>
                      <a:noFill/>
                    </a:lnT>
                    <a:lnB>
                      <a:noFill/>
                    </a:lnB>
                    <a:noFill/>
                  </a:tcPr>
                </a:tc>
                <a:extLst>
                  <a:ext uri="{0D108BD9-81ED-4DB2-BD59-A6C34878D82A}">
                    <a16:rowId xmlns="" xmlns:a16="http://schemas.microsoft.com/office/drawing/2014/main" val="939206970"/>
                  </a:ext>
                </a:extLst>
              </a:tr>
              <a:tr h="0">
                <a:tc>
                  <a:txBody>
                    <a:bodyPr/>
                    <a:lstStyle/>
                    <a:p>
                      <a:r>
                        <a:rPr lang="en-IN"/>
                        <a:t>10</a:t>
                      </a:r>
                    </a:p>
                  </a:txBody>
                  <a:tcPr anchor="ctr">
                    <a:lnL>
                      <a:noFill/>
                    </a:lnL>
                    <a:lnR>
                      <a:noFill/>
                    </a:lnR>
                    <a:lnT>
                      <a:noFill/>
                    </a:lnT>
                    <a:lnB>
                      <a:noFill/>
                    </a:lnB>
                    <a:noFill/>
                  </a:tcPr>
                </a:tc>
                <a:tc>
                  <a:txBody>
                    <a:bodyPr/>
                    <a:lstStyle/>
                    <a:p>
                      <a:r>
                        <a:rPr lang="en-IN"/>
                        <a:t>1.2</a:t>
                      </a:r>
                    </a:p>
                  </a:txBody>
                  <a:tcPr anchor="ctr">
                    <a:lnL>
                      <a:noFill/>
                    </a:lnL>
                    <a:lnR>
                      <a:noFill/>
                    </a:lnR>
                    <a:lnT>
                      <a:noFill/>
                    </a:lnT>
                    <a:lnB>
                      <a:noFill/>
                    </a:lnB>
                    <a:noFill/>
                  </a:tcPr>
                </a:tc>
                <a:extLst>
                  <a:ext uri="{0D108BD9-81ED-4DB2-BD59-A6C34878D82A}">
                    <a16:rowId xmlns="" xmlns:a16="http://schemas.microsoft.com/office/drawing/2014/main" val="493711549"/>
                  </a:ext>
                </a:extLst>
              </a:tr>
              <a:tr h="0">
                <a:tc>
                  <a:txBody>
                    <a:bodyPr/>
                    <a:lstStyle/>
                    <a:p>
                      <a:r>
                        <a:rPr lang="en-IN"/>
                        <a:t>15</a:t>
                      </a:r>
                    </a:p>
                  </a:txBody>
                  <a:tcPr anchor="ctr">
                    <a:lnL>
                      <a:noFill/>
                    </a:lnL>
                    <a:lnR>
                      <a:noFill/>
                    </a:lnR>
                    <a:lnT>
                      <a:noFill/>
                    </a:lnT>
                    <a:lnB>
                      <a:noFill/>
                    </a:lnB>
                    <a:noFill/>
                  </a:tcPr>
                </a:tc>
                <a:tc>
                  <a:txBody>
                    <a:bodyPr/>
                    <a:lstStyle/>
                    <a:p>
                      <a:r>
                        <a:rPr lang="en-IN"/>
                        <a:t>1.5</a:t>
                      </a:r>
                    </a:p>
                  </a:txBody>
                  <a:tcPr anchor="ctr">
                    <a:lnL>
                      <a:noFill/>
                    </a:lnL>
                    <a:lnR>
                      <a:noFill/>
                    </a:lnR>
                    <a:lnT>
                      <a:noFill/>
                    </a:lnT>
                    <a:lnB>
                      <a:noFill/>
                    </a:lnB>
                    <a:noFill/>
                  </a:tcPr>
                </a:tc>
                <a:extLst>
                  <a:ext uri="{0D108BD9-81ED-4DB2-BD59-A6C34878D82A}">
                    <a16:rowId xmlns="" xmlns:a16="http://schemas.microsoft.com/office/drawing/2014/main" val="1834236689"/>
                  </a:ext>
                </a:extLst>
              </a:tr>
              <a:tr h="0">
                <a:tc>
                  <a:txBody>
                    <a:bodyPr/>
                    <a:lstStyle/>
                    <a:p>
                      <a:r>
                        <a:rPr lang="en-IN"/>
                        <a:t>20</a:t>
                      </a:r>
                    </a:p>
                  </a:txBody>
                  <a:tcPr anchor="ctr">
                    <a:lnL>
                      <a:noFill/>
                    </a:lnL>
                    <a:lnR>
                      <a:noFill/>
                    </a:lnR>
                    <a:lnT>
                      <a:noFill/>
                    </a:lnT>
                    <a:lnB>
                      <a:noFill/>
                    </a:lnB>
                    <a:noFill/>
                  </a:tcPr>
                </a:tc>
                <a:tc>
                  <a:txBody>
                    <a:bodyPr/>
                    <a:lstStyle/>
                    <a:p>
                      <a:r>
                        <a:rPr lang="en-IN"/>
                        <a:t>1.8</a:t>
                      </a:r>
                    </a:p>
                  </a:txBody>
                  <a:tcPr anchor="ctr">
                    <a:lnL>
                      <a:noFill/>
                    </a:lnL>
                    <a:lnR>
                      <a:noFill/>
                    </a:lnR>
                    <a:lnT>
                      <a:noFill/>
                    </a:lnT>
                    <a:lnB>
                      <a:noFill/>
                    </a:lnB>
                    <a:noFill/>
                  </a:tcPr>
                </a:tc>
                <a:extLst>
                  <a:ext uri="{0D108BD9-81ED-4DB2-BD59-A6C34878D82A}">
                    <a16:rowId xmlns="" xmlns:a16="http://schemas.microsoft.com/office/drawing/2014/main" val="2873007952"/>
                  </a:ext>
                </a:extLst>
              </a:tr>
              <a:tr h="0">
                <a:tc>
                  <a:txBody>
                    <a:bodyPr/>
                    <a:lstStyle/>
                    <a:p>
                      <a:r>
                        <a:rPr lang="en-IN"/>
                        <a:t>25</a:t>
                      </a:r>
                    </a:p>
                  </a:txBody>
                  <a:tcPr anchor="ctr">
                    <a:lnL>
                      <a:noFill/>
                    </a:lnL>
                    <a:lnR>
                      <a:noFill/>
                    </a:lnR>
                    <a:lnT>
                      <a:noFill/>
                    </a:lnT>
                    <a:lnB>
                      <a:noFill/>
                    </a:lnB>
                    <a:noFill/>
                  </a:tcPr>
                </a:tc>
                <a:tc>
                  <a:txBody>
                    <a:bodyPr/>
                    <a:lstStyle/>
                    <a:p>
                      <a:r>
                        <a:rPr lang="en-IN"/>
                        <a:t>2.2</a:t>
                      </a:r>
                    </a:p>
                  </a:txBody>
                  <a:tcPr anchor="ctr">
                    <a:lnL>
                      <a:noFill/>
                    </a:lnL>
                    <a:lnR>
                      <a:noFill/>
                    </a:lnR>
                    <a:lnT>
                      <a:noFill/>
                    </a:lnT>
                    <a:lnB>
                      <a:noFill/>
                    </a:lnB>
                    <a:noFill/>
                  </a:tcPr>
                </a:tc>
                <a:extLst>
                  <a:ext uri="{0D108BD9-81ED-4DB2-BD59-A6C34878D82A}">
                    <a16:rowId xmlns="" xmlns:a16="http://schemas.microsoft.com/office/drawing/2014/main" val="3844153410"/>
                  </a:ext>
                </a:extLst>
              </a:tr>
              <a:tr h="0">
                <a:tc>
                  <a:txBody>
                    <a:bodyPr/>
                    <a:lstStyle/>
                    <a:p>
                      <a:r>
                        <a:rPr lang="en-IN"/>
                        <a:t>30</a:t>
                      </a:r>
                    </a:p>
                  </a:txBody>
                  <a:tcPr anchor="ctr">
                    <a:lnL>
                      <a:noFill/>
                    </a:lnL>
                    <a:lnR>
                      <a:noFill/>
                    </a:lnR>
                    <a:lnT>
                      <a:noFill/>
                    </a:lnT>
                    <a:lnB>
                      <a:noFill/>
                    </a:lnB>
                    <a:noFill/>
                  </a:tcPr>
                </a:tc>
                <a:tc>
                  <a:txBody>
                    <a:bodyPr/>
                    <a:lstStyle/>
                    <a:p>
                      <a:r>
                        <a:rPr lang="en-IN"/>
                        <a:t>2.6</a:t>
                      </a:r>
                    </a:p>
                  </a:txBody>
                  <a:tcPr anchor="ctr">
                    <a:lnL>
                      <a:noFill/>
                    </a:lnL>
                    <a:lnR>
                      <a:noFill/>
                    </a:lnR>
                    <a:lnT>
                      <a:noFill/>
                    </a:lnT>
                    <a:lnB>
                      <a:noFill/>
                    </a:lnB>
                    <a:noFill/>
                  </a:tcPr>
                </a:tc>
                <a:extLst>
                  <a:ext uri="{0D108BD9-81ED-4DB2-BD59-A6C34878D82A}">
                    <a16:rowId xmlns="" xmlns:a16="http://schemas.microsoft.com/office/drawing/2014/main" val="3758926813"/>
                  </a:ext>
                </a:extLst>
              </a:tr>
              <a:tr h="0">
                <a:tc>
                  <a:txBody>
                    <a:bodyPr/>
                    <a:lstStyle/>
                    <a:p>
                      <a:r>
                        <a:rPr lang="en-IN"/>
                        <a:t>35</a:t>
                      </a:r>
                    </a:p>
                  </a:txBody>
                  <a:tcPr anchor="ctr">
                    <a:lnL>
                      <a:noFill/>
                    </a:lnL>
                    <a:lnR>
                      <a:noFill/>
                    </a:lnR>
                    <a:lnT>
                      <a:noFill/>
                    </a:lnT>
                    <a:lnB>
                      <a:noFill/>
                    </a:lnB>
                    <a:noFill/>
                  </a:tcPr>
                </a:tc>
                <a:tc>
                  <a:txBody>
                    <a:bodyPr/>
                    <a:lstStyle/>
                    <a:p>
                      <a:r>
                        <a:rPr lang="en-IN"/>
                        <a:t>3.0</a:t>
                      </a:r>
                    </a:p>
                  </a:txBody>
                  <a:tcPr anchor="ctr">
                    <a:lnL>
                      <a:noFill/>
                    </a:lnL>
                    <a:lnR>
                      <a:noFill/>
                    </a:lnR>
                    <a:lnT>
                      <a:noFill/>
                    </a:lnT>
                    <a:lnB>
                      <a:noFill/>
                    </a:lnB>
                    <a:noFill/>
                  </a:tcPr>
                </a:tc>
                <a:extLst>
                  <a:ext uri="{0D108BD9-81ED-4DB2-BD59-A6C34878D82A}">
                    <a16:rowId xmlns="" xmlns:a16="http://schemas.microsoft.com/office/drawing/2014/main" val="4249580057"/>
                  </a:ext>
                </a:extLst>
              </a:tr>
              <a:tr h="0">
                <a:tc>
                  <a:txBody>
                    <a:bodyPr/>
                    <a:lstStyle/>
                    <a:p>
                      <a:r>
                        <a:rPr lang="en-IN"/>
                        <a:t>40</a:t>
                      </a:r>
                    </a:p>
                  </a:txBody>
                  <a:tcPr anchor="ctr">
                    <a:lnL>
                      <a:noFill/>
                    </a:lnL>
                    <a:lnR>
                      <a:noFill/>
                    </a:lnR>
                    <a:lnT>
                      <a:noFill/>
                    </a:lnT>
                    <a:lnB>
                      <a:noFill/>
                    </a:lnB>
                    <a:noFill/>
                  </a:tcPr>
                </a:tc>
                <a:tc>
                  <a:txBody>
                    <a:bodyPr/>
                    <a:lstStyle/>
                    <a:p>
                      <a:r>
                        <a:rPr lang="en-IN" dirty="0"/>
                        <a:t>3.5</a:t>
                      </a:r>
                    </a:p>
                  </a:txBody>
                  <a:tcPr anchor="ctr">
                    <a:lnL>
                      <a:noFill/>
                    </a:lnL>
                    <a:lnR>
                      <a:noFill/>
                    </a:lnR>
                    <a:lnT>
                      <a:noFill/>
                    </a:lnT>
                    <a:lnB>
                      <a:noFill/>
                    </a:lnB>
                    <a:noFill/>
                  </a:tcPr>
                </a:tc>
                <a:extLst>
                  <a:ext uri="{0D108BD9-81ED-4DB2-BD59-A6C34878D82A}">
                    <a16:rowId xmlns="" xmlns:a16="http://schemas.microsoft.com/office/drawing/2014/main" val="2304121733"/>
                  </a:ext>
                </a:extLst>
              </a:tr>
            </a:tbl>
          </a:graphicData>
        </a:graphic>
      </p:graphicFrame>
      <p:sp>
        <p:nvSpPr>
          <p:cNvPr id="10" name="Rectangle 3">
            <a:extLst>
              <a:ext uri="{FF2B5EF4-FFF2-40B4-BE49-F238E27FC236}">
                <a16:creationId xmlns="" xmlns:a16="http://schemas.microsoft.com/office/drawing/2014/main" id="{64C21AC3-4EE8-346A-1E03-0B6E3D04A50B}"/>
              </a:ext>
            </a:extLst>
          </p:cNvPr>
          <p:cNvSpPr>
            <a:spLocks noChangeArrowheads="1"/>
          </p:cNvSpPr>
          <p:nvPr/>
        </p:nvSpPr>
        <p:spPr bwMode="auto">
          <a:xfrm>
            <a:off x="381000" y="1062336"/>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5">
            <a:extLst>
              <a:ext uri="{FF2B5EF4-FFF2-40B4-BE49-F238E27FC236}">
                <a16:creationId xmlns="" xmlns:a16="http://schemas.microsoft.com/office/drawing/2014/main" id="{A6C7E0C2-E7BC-8C9C-A52F-687D9951D629}"/>
              </a:ext>
            </a:extLst>
          </p:cNvPr>
          <p:cNvSpPr>
            <a:spLocks noChangeArrowheads="1"/>
          </p:cNvSpPr>
          <p:nvPr/>
        </p:nvSpPr>
        <p:spPr bwMode="auto">
          <a:xfrm>
            <a:off x="569080" y="685800"/>
            <a:ext cx="754565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Question: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Suppose you are tasked with analyzing the relationship between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number of users accessing a website and the server response time.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following table represents the data collected over a period of time:</a:t>
            </a:r>
          </a:p>
        </p:txBody>
      </p:sp>
      <p:sp>
        <p:nvSpPr>
          <p:cNvPr id="15" name="TextBox 14">
            <a:extLst>
              <a:ext uri="{FF2B5EF4-FFF2-40B4-BE49-F238E27FC236}">
                <a16:creationId xmlns="" xmlns:a16="http://schemas.microsoft.com/office/drawing/2014/main" id="{95FBFD01-132E-E484-20B2-16398ED5A93B}"/>
              </a:ext>
            </a:extLst>
          </p:cNvPr>
          <p:cNvSpPr txBox="1"/>
          <p:nvPr/>
        </p:nvSpPr>
        <p:spPr>
          <a:xfrm>
            <a:off x="628649" y="4718030"/>
            <a:ext cx="7486085" cy="1200329"/>
          </a:xfrm>
          <a:prstGeom prst="rect">
            <a:avLst/>
          </a:prstGeom>
          <a:noFill/>
        </p:spPr>
        <p:txBody>
          <a:bodyPr wrap="square">
            <a:spAutoFit/>
          </a:bodyPr>
          <a:lstStyle/>
          <a:p>
            <a:r>
              <a:rPr lang="en-US" b="1" dirty="0"/>
              <a:t>(a)</a:t>
            </a:r>
            <a:r>
              <a:rPr lang="en-US" dirty="0"/>
              <a:t> Plot the data points on a scatter diagram with the number of users on the x-axis and the server response time on the y-axis.</a:t>
            </a:r>
          </a:p>
          <a:p>
            <a:r>
              <a:rPr lang="en-US" b="1" dirty="0"/>
              <a:t>(b)</a:t>
            </a:r>
            <a:r>
              <a:rPr lang="en-US" dirty="0"/>
              <a:t> Based on the scatter diagram, describe the relationship between the number of users and the server response time.</a:t>
            </a:r>
          </a:p>
        </p:txBody>
      </p:sp>
    </p:spTree>
    <p:extLst>
      <p:ext uri="{BB962C8B-B14F-4D97-AF65-F5344CB8AC3E}">
        <p14:creationId xmlns:p14="http://schemas.microsoft.com/office/powerpoint/2010/main" val="4124924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8439150" cy="902450"/>
          </a:xfrm>
          <a:solidFill>
            <a:srgbClr val="00B6F6"/>
          </a:solidFill>
        </p:spPr>
        <p:txBody>
          <a:bodyPr>
            <a:normAutofit/>
          </a:bodyPr>
          <a:lstStyle/>
          <a:p>
            <a:r>
              <a:rPr lang="en-US" sz="2000" dirty="0"/>
              <a:t>Example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sp>
        <p:nvSpPr>
          <p:cNvPr id="10" name="Rectangle 3">
            <a:extLst>
              <a:ext uri="{FF2B5EF4-FFF2-40B4-BE49-F238E27FC236}">
                <a16:creationId xmlns="" xmlns:a16="http://schemas.microsoft.com/office/drawing/2014/main" id="{64C21AC3-4EE8-346A-1E03-0B6E3D04A50B}"/>
              </a:ext>
            </a:extLst>
          </p:cNvPr>
          <p:cNvSpPr>
            <a:spLocks noChangeArrowheads="1"/>
          </p:cNvSpPr>
          <p:nvPr/>
        </p:nvSpPr>
        <p:spPr bwMode="auto">
          <a:xfrm>
            <a:off x="381000" y="1062336"/>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 xmlns:a16="http://schemas.microsoft.com/office/drawing/2014/main" id="{95FBFD01-132E-E484-20B2-16398ED5A93B}"/>
              </a:ext>
            </a:extLst>
          </p:cNvPr>
          <p:cNvSpPr txBox="1"/>
          <p:nvPr/>
        </p:nvSpPr>
        <p:spPr>
          <a:xfrm>
            <a:off x="828957" y="1676400"/>
            <a:ext cx="7486085" cy="4801314"/>
          </a:xfrm>
          <a:prstGeom prst="rect">
            <a:avLst/>
          </a:prstGeom>
          <a:noFill/>
        </p:spPr>
        <p:txBody>
          <a:bodyPr wrap="square">
            <a:spAutoFit/>
          </a:bodyPr>
          <a:lstStyle/>
          <a:p>
            <a:pPr marL="342900" indent="-342900">
              <a:buAutoNum type="alphaLcParenBoth"/>
            </a:pPr>
            <a:r>
              <a:rPr lang="en-US" dirty="0"/>
              <a:t>Plot the data points on a scatter diagram with the number of users on the x-axis and the server response time on the y-axis.</a:t>
            </a:r>
          </a:p>
          <a:p>
            <a:pPr marL="342900" indent="-342900">
              <a:buAutoNum type="alphaLcParenBoth"/>
            </a:pPr>
            <a:endParaRPr lang="en-US" dirty="0"/>
          </a:p>
          <a:p>
            <a:endParaRPr lang="en-US" dirty="0"/>
          </a:p>
          <a:p>
            <a:pPr marL="342900" indent="-342900">
              <a:buAutoNum type="alphaLcParenBoth"/>
            </a:pPr>
            <a:endParaRPr lang="en-US" dirty="0"/>
          </a:p>
          <a:p>
            <a:pPr marL="342900" indent="-342900">
              <a:buAutoNum type="alphaLcParenBoth"/>
            </a:pPr>
            <a:endParaRPr lang="en-US" dirty="0"/>
          </a:p>
          <a:p>
            <a:pPr marL="342900" indent="-342900">
              <a:buAutoNum type="alphaLcParenBoth"/>
            </a:pPr>
            <a:endParaRPr lang="en-US" dirty="0"/>
          </a:p>
          <a:p>
            <a:endParaRPr lang="en-US" dirty="0"/>
          </a:p>
          <a:p>
            <a:endParaRPr lang="en-US" dirty="0"/>
          </a:p>
          <a:p>
            <a:endParaRPr lang="en-US" dirty="0"/>
          </a:p>
          <a:p>
            <a:r>
              <a:rPr lang="en-US" b="1" dirty="0"/>
              <a:t>(b)</a:t>
            </a:r>
            <a:r>
              <a:rPr lang="en-US" dirty="0"/>
              <a:t> Based on the scatter diagram, there appears to be a strong positive correlation between the number of users and the server response time. As the number of users increases, the server response time also tends to increase.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8266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67800" cy="1408176"/>
          </a:xfrm>
          <a:solidFill>
            <a:srgbClr val="00B6F6"/>
          </a:solidFill>
        </p:spPr>
        <p:txBody>
          <a:bodyPr/>
          <a:lstStyle/>
          <a:p>
            <a:endParaRPr lang="en-US" dirty="0"/>
          </a:p>
        </p:txBody>
      </p:sp>
      <p:sp>
        <p:nvSpPr>
          <p:cNvPr id="3" name="Content Placeholder 2"/>
          <p:cNvSpPr>
            <a:spLocks noGrp="1"/>
          </p:cNvSpPr>
          <p:nvPr>
            <p:ph idx="1"/>
          </p:nvPr>
        </p:nvSpPr>
        <p:spPr/>
        <p:txBody>
          <a:bodyPr>
            <a:normAutofit/>
          </a:bodyPr>
          <a:lstStyle/>
          <a:p>
            <a:r>
              <a:rPr lang="en-IN" sz="1800" dirty="0"/>
              <a:t>The following table shows representation of joint probability distributions</a:t>
            </a:r>
            <a:r>
              <a:rPr lang="en-IN" sz="2400" dirty="0"/>
              <a:t>.</a:t>
            </a:r>
          </a:p>
          <a:p>
            <a:endParaRPr lang="en-IN" sz="2400" dirty="0"/>
          </a:p>
          <a:p>
            <a:pPr>
              <a:buNone/>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graphicFrame>
        <p:nvGraphicFramePr>
          <p:cNvPr id="5" name="Table 4"/>
          <p:cNvGraphicFramePr>
            <a:graphicFrameLocks noGrp="1"/>
          </p:cNvGraphicFramePr>
          <p:nvPr/>
        </p:nvGraphicFramePr>
        <p:xfrm>
          <a:off x="1600200" y="2286000"/>
          <a:ext cx="6019800" cy="4058922"/>
        </p:xfrm>
        <a:graphic>
          <a:graphicData uri="http://schemas.openxmlformats.org/drawingml/2006/table">
            <a:tbl>
              <a:tblPr firstRow="1" bandRow="1">
                <a:tableStyleId>{5C22544A-7EE6-4342-B048-85BDC9FD1C3A}</a:tableStyleId>
              </a:tblPr>
              <a:tblGrid>
                <a:gridCol w="978218">
                  <a:extLst>
                    <a:ext uri="{9D8B030D-6E8A-4147-A177-3AD203B41FA5}">
                      <a16:colId xmlns="" xmlns:a16="http://schemas.microsoft.com/office/drawing/2014/main" val="20000"/>
                    </a:ext>
                  </a:extLst>
                </a:gridCol>
                <a:gridCol w="978218">
                  <a:extLst>
                    <a:ext uri="{9D8B030D-6E8A-4147-A177-3AD203B41FA5}">
                      <a16:colId xmlns="" xmlns:a16="http://schemas.microsoft.com/office/drawing/2014/main" val="20001"/>
                    </a:ext>
                  </a:extLst>
                </a:gridCol>
                <a:gridCol w="902970">
                  <a:extLst>
                    <a:ext uri="{9D8B030D-6E8A-4147-A177-3AD203B41FA5}">
                      <a16:colId xmlns="" xmlns:a16="http://schemas.microsoft.com/office/drawing/2014/main" val="20002"/>
                    </a:ext>
                  </a:extLst>
                </a:gridCol>
                <a:gridCol w="902970">
                  <a:extLst>
                    <a:ext uri="{9D8B030D-6E8A-4147-A177-3AD203B41FA5}">
                      <a16:colId xmlns="" xmlns:a16="http://schemas.microsoft.com/office/drawing/2014/main" val="20003"/>
                    </a:ext>
                  </a:extLst>
                </a:gridCol>
                <a:gridCol w="537482">
                  <a:extLst>
                    <a:ext uri="{9D8B030D-6E8A-4147-A177-3AD203B41FA5}">
                      <a16:colId xmlns="" xmlns:a16="http://schemas.microsoft.com/office/drawing/2014/main" val="20004"/>
                    </a:ext>
                  </a:extLst>
                </a:gridCol>
                <a:gridCol w="881742">
                  <a:extLst>
                    <a:ext uri="{9D8B030D-6E8A-4147-A177-3AD203B41FA5}">
                      <a16:colId xmlns="" xmlns:a16="http://schemas.microsoft.com/office/drawing/2014/main" val="20005"/>
                    </a:ext>
                  </a:extLst>
                </a:gridCol>
                <a:gridCol w="838200">
                  <a:extLst>
                    <a:ext uri="{9D8B030D-6E8A-4147-A177-3AD203B41FA5}">
                      <a16:colId xmlns="" xmlns:a16="http://schemas.microsoft.com/office/drawing/2014/main" val="20006"/>
                    </a:ext>
                  </a:extLst>
                </a:gridCol>
              </a:tblGrid>
              <a:tr h="616917">
                <a:tc>
                  <a:txBody>
                    <a:bodyPr/>
                    <a:lstStyle/>
                    <a:p>
                      <a:endParaRPr lang="en-US" dirty="0"/>
                    </a:p>
                  </a:txBody>
                  <a:tcPr/>
                </a:tc>
                <a:tc>
                  <a:txBody>
                    <a:bodyPr/>
                    <a:lstStyle/>
                    <a:p>
                      <a:r>
                        <a:rPr lang="en-IN" dirty="0"/>
                        <a:t>y</a:t>
                      </a:r>
                      <a:r>
                        <a:rPr lang="en-IN" baseline="-25000" dirty="0"/>
                        <a:t>1</a:t>
                      </a:r>
                      <a:endParaRPr lang="en-US" dirty="0"/>
                    </a:p>
                  </a:txBody>
                  <a:tcPr/>
                </a:tc>
                <a:tc>
                  <a:txBody>
                    <a:bodyPr/>
                    <a:lstStyle/>
                    <a:p>
                      <a:r>
                        <a:rPr lang="en-IN" dirty="0"/>
                        <a:t>y</a:t>
                      </a:r>
                      <a:r>
                        <a:rPr lang="en-IN" baseline="-25000" dirty="0"/>
                        <a:t>2</a:t>
                      </a:r>
                      <a:endParaRPr lang="en-US" dirty="0"/>
                    </a:p>
                  </a:txBody>
                  <a:tcPr/>
                </a:tc>
                <a:tc>
                  <a:txBody>
                    <a:bodyPr/>
                    <a:lstStyle/>
                    <a:p>
                      <a:r>
                        <a:rPr lang="en-IN" dirty="0"/>
                        <a:t>y</a:t>
                      </a:r>
                      <a:r>
                        <a:rPr lang="en-IN" baseline="-25000" dirty="0"/>
                        <a:t>3</a:t>
                      </a:r>
                      <a:endParaRPr lang="en-US" dirty="0"/>
                    </a:p>
                  </a:txBody>
                  <a:tcPr/>
                </a:tc>
                <a:tc>
                  <a:txBody>
                    <a:bodyPr/>
                    <a:lstStyle/>
                    <a:p>
                      <a:r>
                        <a:rPr lang="en-IN" dirty="0"/>
                        <a:t>…..</a:t>
                      </a:r>
                      <a:endParaRPr lang="en-US" dirty="0"/>
                    </a:p>
                  </a:txBody>
                  <a:tcPr/>
                </a:tc>
                <a:tc>
                  <a:txBody>
                    <a:bodyPr/>
                    <a:lstStyle/>
                    <a:p>
                      <a:r>
                        <a:rPr lang="en-IN" dirty="0" err="1"/>
                        <a:t>y</a:t>
                      </a:r>
                      <a:r>
                        <a:rPr lang="en-IN" baseline="-25000" dirty="0" err="1"/>
                        <a:t>n</a:t>
                      </a:r>
                      <a:endParaRPr lang="en-US" dirty="0"/>
                    </a:p>
                  </a:txBody>
                  <a:tcPr/>
                </a:tc>
                <a:tc>
                  <a:txBody>
                    <a:bodyPr/>
                    <a:lstStyle/>
                    <a:p>
                      <a:r>
                        <a:rPr lang="en-IN" dirty="0"/>
                        <a:t>Row sums</a:t>
                      </a:r>
                      <a:endParaRPr lang="en-US" dirty="0"/>
                    </a:p>
                  </a:txBody>
                  <a:tcPr/>
                </a:tc>
                <a:extLst>
                  <a:ext uri="{0D108BD9-81ED-4DB2-BD59-A6C34878D82A}">
                    <a16:rowId xmlns="" xmlns:a16="http://schemas.microsoft.com/office/drawing/2014/main" val="10000"/>
                  </a:ext>
                </a:extLst>
              </a:tr>
              <a:tr h="616917">
                <a:tc>
                  <a:txBody>
                    <a:bodyPr/>
                    <a:lstStyle/>
                    <a:p>
                      <a:r>
                        <a:rPr lang="en-IN" dirty="0"/>
                        <a:t>x</a:t>
                      </a:r>
                      <a:r>
                        <a:rPr lang="en-IN" baseline="-25000" dirty="0"/>
                        <a: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f(x</a:t>
                      </a:r>
                      <a:r>
                        <a:rPr lang="en-IN" baseline="-25000" dirty="0"/>
                        <a:t>1</a:t>
                      </a:r>
                      <a:r>
                        <a:rPr lang="en-IN" dirty="0"/>
                        <a:t>,y</a:t>
                      </a:r>
                      <a:r>
                        <a:rPr lang="en-IN" baseline="-25000" dirty="0"/>
                        <a:t>1</a:t>
                      </a:r>
                      <a:r>
                        <a:rPr lang="en-IN" dirty="0"/>
                        <a:t>)</a:t>
                      </a:r>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f(x</a:t>
                      </a:r>
                      <a:r>
                        <a:rPr lang="en-IN" baseline="-25000" dirty="0"/>
                        <a:t>1</a:t>
                      </a:r>
                      <a:r>
                        <a:rPr lang="en-IN" dirty="0"/>
                        <a:t>,y</a:t>
                      </a:r>
                      <a:r>
                        <a:rPr lang="en-IN" baseline="-25000" dirty="0"/>
                        <a:t>2</a:t>
                      </a:r>
                      <a:r>
                        <a:rPr lang="en-IN" dirty="0"/>
                        <a:t>)</a:t>
                      </a:r>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f(x</a:t>
                      </a:r>
                      <a:r>
                        <a:rPr lang="en-IN" baseline="-25000" dirty="0"/>
                        <a:t>1</a:t>
                      </a:r>
                      <a:r>
                        <a:rPr lang="en-IN" dirty="0"/>
                        <a:t>,y</a:t>
                      </a:r>
                      <a:r>
                        <a:rPr lang="en-IN" baseline="-25000" dirty="0"/>
                        <a:t>3</a:t>
                      </a:r>
                      <a:r>
                        <a:rPr lang="en-IN" dirty="0"/>
                        <a:t>)</a:t>
                      </a:r>
                      <a:endParaRPr lang="en-US" dirty="0"/>
                    </a:p>
                    <a:p>
                      <a:endParaRPr lang="en-US" dirty="0"/>
                    </a:p>
                  </a:txBody>
                  <a:tcPr/>
                </a:tc>
                <a:tc>
                  <a:txBody>
                    <a:bodyPr/>
                    <a:lstStyle/>
                    <a:p>
                      <a:r>
                        <a:rPr lang="en-IN" dirty="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f(x</a:t>
                      </a:r>
                      <a:r>
                        <a:rPr lang="en-IN" baseline="-25000" dirty="0"/>
                        <a:t>1</a:t>
                      </a:r>
                      <a:r>
                        <a:rPr lang="en-IN" dirty="0"/>
                        <a:t>,y</a:t>
                      </a:r>
                      <a:r>
                        <a:rPr lang="en-IN" baseline="-25000" dirty="0"/>
                        <a:t>n</a:t>
                      </a:r>
                      <a:r>
                        <a:rPr lang="en-IN" dirty="0"/>
                        <a:t>)</a:t>
                      </a:r>
                      <a:endParaRPr lang="en-US" dirty="0"/>
                    </a:p>
                    <a:p>
                      <a:endParaRPr lang="en-US" dirty="0"/>
                    </a:p>
                  </a:txBody>
                  <a:tcPr/>
                </a:tc>
                <a:tc>
                  <a:txBody>
                    <a:bodyPr/>
                    <a:lstStyle/>
                    <a:p>
                      <a:r>
                        <a:rPr lang="en-IN" dirty="0"/>
                        <a:t>f(x</a:t>
                      </a:r>
                      <a:r>
                        <a:rPr lang="en-IN" baseline="-25000" dirty="0"/>
                        <a:t>1</a:t>
                      </a:r>
                      <a:r>
                        <a:rPr lang="en-IN" dirty="0"/>
                        <a:t>)</a:t>
                      </a:r>
                      <a:endParaRPr lang="en-US" dirty="0"/>
                    </a:p>
                  </a:txBody>
                  <a:tcPr/>
                </a:tc>
                <a:extLst>
                  <a:ext uri="{0D108BD9-81ED-4DB2-BD59-A6C34878D82A}">
                    <a16:rowId xmlns="" xmlns:a16="http://schemas.microsoft.com/office/drawing/2014/main" val="10001"/>
                  </a:ext>
                </a:extLst>
              </a:tr>
              <a:tr h="357420">
                <a:tc>
                  <a:txBody>
                    <a:bodyPr/>
                    <a:lstStyle/>
                    <a:p>
                      <a:r>
                        <a:rPr lang="en-IN" dirty="0"/>
                        <a:t>x</a:t>
                      </a:r>
                      <a:r>
                        <a:rPr lang="en-IN" baseline="-25000" dirty="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f(x</a:t>
                      </a:r>
                      <a:r>
                        <a:rPr lang="en-IN" baseline="-25000" dirty="0"/>
                        <a:t>2</a:t>
                      </a:r>
                      <a:r>
                        <a:rPr lang="en-IN" dirty="0"/>
                        <a:t>,y</a:t>
                      </a:r>
                      <a:r>
                        <a:rPr lang="en-IN" baseline="-25000" dirty="0"/>
                        <a:t>1</a:t>
                      </a:r>
                      <a:r>
                        <a:rPr lang="en-IN" dirty="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f(x</a:t>
                      </a:r>
                      <a:r>
                        <a:rPr lang="en-IN" baseline="-25000" dirty="0"/>
                        <a:t>2</a:t>
                      </a:r>
                      <a:r>
                        <a:rPr lang="en-IN" dirty="0"/>
                        <a:t>,y</a:t>
                      </a:r>
                      <a:r>
                        <a:rPr lang="en-IN" baseline="-25000" dirty="0"/>
                        <a:t>2</a:t>
                      </a:r>
                      <a:r>
                        <a:rPr lang="en-IN" dirty="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f(x</a:t>
                      </a:r>
                      <a:r>
                        <a:rPr lang="en-IN" baseline="-25000" dirty="0"/>
                        <a:t>2</a:t>
                      </a:r>
                      <a:r>
                        <a:rPr lang="en-IN" dirty="0"/>
                        <a:t>,y</a:t>
                      </a:r>
                      <a:r>
                        <a:rPr lang="en-IN" baseline="-25000" dirty="0"/>
                        <a:t>3</a:t>
                      </a:r>
                      <a:r>
                        <a:rPr lang="en-IN" dirty="0"/>
                        <a:t>)</a:t>
                      </a:r>
                      <a:endParaRPr lang="en-US" dirty="0"/>
                    </a:p>
                  </a:txBody>
                  <a:tcPr/>
                </a:tc>
                <a:tc>
                  <a:txBody>
                    <a:bodyPr/>
                    <a:lstStyle/>
                    <a:p>
                      <a:r>
                        <a:rPr lang="en-IN" dirty="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f(x</a:t>
                      </a:r>
                      <a:r>
                        <a:rPr lang="en-IN" baseline="-25000" dirty="0"/>
                        <a:t>2</a:t>
                      </a:r>
                      <a:r>
                        <a:rPr lang="en-IN" dirty="0"/>
                        <a:t>,y</a:t>
                      </a:r>
                      <a:r>
                        <a:rPr lang="en-IN" baseline="-25000" dirty="0"/>
                        <a:t>n</a:t>
                      </a:r>
                      <a:r>
                        <a:rPr lang="en-IN" dirty="0"/>
                        <a:t>)</a:t>
                      </a:r>
                      <a:endParaRPr lang="en-US" dirty="0"/>
                    </a:p>
                  </a:txBody>
                  <a:tcPr/>
                </a:tc>
                <a:tc>
                  <a:txBody>
                    <a:bodyPr/>
                    <a:lstStyle/>
                    <a:p>
                      <a:r>
                        <a:rPr lang="en-IN" dirty="0"/>
                        <a:t>f(x</a:t>
                      </a:r>
                      <a:r>
                        <a:rPr lang="en-IN" baseline="-25000" dirty="0"/>
                        <a:t>2</a:t>
                      </a:r>
                      <a:r>
                        <a:rPr lang="en-IN" baseline="0" dirty="0"/>
                        <a:t> )</a:t>
                      </a:r>
                      <a:endParaRPr lang="en-US" dirty="0"/>
                    </a:p>
                  </a:txBody>
                  <a:tcPr/>
                </a:tc>
                <a:extLst>
                  <a:ext uri="{0D108BD9-81ED-4DB2-BD59-A6C34878D82A}">
                    <a16:rowId xmlns="" xmlns:a16="http://schemas.microsoft.com/office/drawing/2014/main" val="10002"/>
                  </a:ext>
                </a:extLst>
              </a:tr>
              <a:tr h="616917">
                <a:tc>
                  <a:txBody>
                    <a:bodyPr/>
                    <a:lstStyle/>
                    <a:p>
                      <a:r>
                        <a:rPr lang="en-IN" dirty="0"/>
                        <a:t>x</a:t>
                      </a:r>
                      <a:r>
                        <a:rPr lang="en-IN" baseline="-25000" dirty="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f(x</a:t>
                      </a:r>
                      <a:r>
                        <a:rPr lang="en-IN" baseline="-25000" dirty="0"/>
                        <a:t>3</a:t>
                      </a:r>
                      <a:r>
                        <a:rPr lang="en-IN" dirty="0"/>
                        <a:t>,y</a:t>
                      </a:r>
                      <a:r>
                        <a:rPr lang="en-IN" baseline="-25000" dirty="0"/>
                        <a:t>1</a:t>
                      </a:r>
                      <a:r>
                        <a:rPr lang="en-IN" dirty="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f(x</a:t>
                      </a:r>
                      <a:r>
                        <a:rPr lang="en-IN" baseline="-25000" dirty="0"/>
                        <a:t>3</a:t>
                      </a:r>
                      <a:r>
                        <a:rPr lang="en-IN" dirty="0"/>
                        <a:t>,y</a:t>
                      </a:r>
                      <a:r>
                        <a:rPr lang="en-IN" baseline="-25000" dirty="0"/>
                        <a:t>2</a:t>
                      </a:r>
                      <a:r>
                        <a:rPr lang="en-IN" dirty="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f(x</a:t>
                      </a:r>
                      <a:r>
                        <a:rPr lang="en-IN" baseline="-25000" dirty="0"/>
                        <a:t>3</a:t>
                      </a:r>
                      <a:r>
                        <a:rPr lang="en-IN" dirty="0"/>
                        <a:t>,y</a:t>
                      </a:r>
                      <a:r>
                        <a:rPr lang="en-IN" baseline="-25000" dirty="0"/>
                        <a:t>3</a:t>
                      </a:r>
                      <a:r>
                        <a:rPr lang="en-IN" dirty="0"/>
                        <a:t>)</a:t>
                      </a:r>
                      <a:endParaRPr lang="en-US" dirty="0"/>
                    </a:p>
                  </a:txBody>
                  <a:tcPr/>
                </a:tc>
                <a:tc>
                  <a:txBody>
                    <a:bodyPr/>
                    <a:lstStyle/>
                    <a:p>
                      <a:r>
                        <a:rPr lang="en-IN" dirty="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f(x</a:t>
                      </a:r>
                      <a:r>
                        <a:rPr lang="en-IN" baseline="-25000" dirty="0"/>
                        <a:t>3</a:t>
                      </a:r>
                      <a:r>
                        <a:rPr lang="en-IN" dirty="0"/>
                        <a:t>,y</a:t>
                      </a:r>
                      <a:r>
                        <a:rPr lang="en-IN" baseline="-25000" dirty="0"/>
                        <a:t>n</a:t>
                      </a:r>
                      <a:r>
                        <a:rPr lang="en-IN" dirty="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f(x</a:t>
                      </a:r>
                      <a:r>
                        <a:rPr lang="en-IN" baseline="-25000" dirty="0"/>
                        <a:t>3</a:t>
                      </a:r>
                      <a:r>
                        <a:rPr lang="en-IN" dirty="0"/>
                        <a:t>)</a:t>
                      </a:r>
                      <a:endParaRPr lang="en-US" dirty="0"/>
                    </a:p>
                    <a:p>
                      <a:endParaRPr lang="en-US" dirty="0"/>
                    </a:p>
                  </a:txBody>
                  <a:tcPr/>
                </a:tc>
                <a:extLst>
                  <a:ext uri="{0D108BD9-81ED-4DB2-BD59-A6C34878D82A}">
                    <a16:rowId xmlns="" xmlns:a16="http://schemas.microsoft.com/office/drawing/2014/main" val="10003"/>
                  </a:ext>
                </a:extLst>
              </a:tr>
              <a:tr h="616917">
                <a:tc>
                  <a:txBody>
                    <a:bodyPr/>
                    <a:lstStyle/>
                    <a:p>
                      <a:r>
                        <a:rPr lang="en-IN" dirty="0"/>
                        <a:t>:</a:t>
                      </a:r>
                    </a:p>
                    <a:p>
                      <a:r>
                        <a:rPr lang="en-IN" dirty="0"/>
                        <a:t>:</a:t>
                      </a:r>
                      <a:endParaRPr lang="en-US" dirty="0"/>
                    </a:p>
                  </a:txBody>
                  <a:tcPr/>
                </a:tc>
                <a:tc>
                  <a:txBody>
                    <a:bodyPr/>
                    <a:lstStyle/>
                    <a:p>
                      <a:r>
                        <a:rPr lang="en-IN" dirty="0"/>
                        <a:t> :</a:t>
                      </a:r>
                    </a:p>
                    <a:p>
                      <a:r>
                        <a:rPr lang="en-IN" dirty="0"/>
                        <a:t> :</a:t>
                      </a:r>
                      <a:endParaRPr lang="en-US" dirty="0"/>
                    </a:p>
                  </a:txBody>
                  <a:tcPr/>
                </a:tc>
                <a:tc>
                  <a:txBody>
                    <a:bodyPr/>
                    <a:lstStyle/>
                    <a:p>
                      <a:r>
                        <a:rPr lang="en-IN" dirty="0"/>
                        <a:t>     :</a:t>
                      </a:r>
                    </a:p>
                    <a:p>
                      <a:r>
                        <a:rPr lang="en-IN" dirty="0"/>
                        <a:t>     :</a:t>
                      </a:r>
                      <a:endParaRPr lang="en-US" dirty="0"/>
                    </a:p>
                  </a:txBody>
                  <a:tcPr/>
                </a:tc>
                <a:tc>
                  <a:txBody>
                    <a:bodyPr/>
                    <a:lstStyle/>
                    <a:p>
                      <a:r>
                        <a:rPr lang="en-IN" dirty="0"/>
                        <a:t>     :</a:t>
                      </a:r>
                    </a:p>
                    <a:p>
                      <a:r>
                        <a:rPr lang="en-IN" dirty="0"/>
                        <a:t>     :</a:t>
                      </a:r>
                      <a:endParaRPr lang="en-US" dirty="0"/>
                    </a:p>
                  </a:txBody>
                  <a:tcPr/>
                </a:tc>
                <a:tc>
                  <a:txBody>
                    <a:bodyPr/>
                    <a:lstStyle/>
                    <a:p>
                      <a:r>
                        <a:rPr lang="en-IN" dirty="0"/>
                        <a:t>….</a:t>
                      </a:r>
                      <a:endParaRPr lang="en-US" dirty="0"/>
                    </a:p>
                  </a:txBody>
                  <a:tcPr/>
                </a:tc>
                <a:tc>
                  <a:txBody>
                    <a:bodyPr/>
                    <a:lstStyle/>
                    <a:p>
                      <a:r>
                        <a:rPr lang="en-IN" baseline="0" dirty="0"/>
                        <a:t>   :</a:t>
                      </a:r>
                    </a:p>
                    <a:p>
                      <a:r>
                        <a:rPr lang="en-IN" baseline="0" dirty="0"/>
                        <a:t>   :</a:t>
                      </a:r>
                      <a:endParaRPr lang="en-US" dirty="0"/>
                    </a:p>
                  </a:txBody>
                  <a:tcPr/>
                </a:tc>
                <a:tc>
                  <a:txBody>
                    <a:bodyPr/>
                    <a:lstStyle/>
                    <a:p>
                      <a:endParaRPr lang="en-US"/>
                    </a:p>
                  </a:txBody>
                  <a:tcPr/>
                </a:tc>
                <a:extLst>
                  <a:ext uri="{0D108BD9-81ED-4DB2-BD59-A6C34878D82A}">
                    <a16:rowId xmlns="" xmlns:a16="http://schemas.microsoft.com/office/drawing/2014/main" val="10004"/>
                  </a:ext>
                </a:extLst>
              </a:tr>
              <a:tr h="616917">
                <a:tc>
                  <a:txBody>
                    <a:bodyPr/>
                    <a:lstStyle/>
                    <a:p>
                      <a:r>
                        <a:rPr lang="en-IN" dirty="0" err="1"/>
                        <a:t>x</a:t>
                      </a:r>
                      <a:r>
                        <a:rPr lang="en-IN" baseline="-25000" dirty="0" err="1"/>
                        <a:t>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f(x</a:t>
                      </a:r>
                      <a:r>
                        <a:rPr lang="en-IN" baseline="-25000" dirty="0"/>
                        <a:t>m</a:t>
                      </a:r>
                      <a:r>
                        <a:rPr lang="en-IN" dirty="0"/>
                        <a:t>,y</a:t>
                      </a:r>
                      <a:r>
                        <a:rPr lang="en-IN" baseline="-25000" dirty="0"/>
                        <a:t>1</a:t>
                      </a:r>
                      <a:r>
                        <a:rPr lang="en-IN" dirty="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f(x</a:t>
                      </a:r>
                      <a:r>
                        <a:rPr lang="en-IN" baseline="-25000" dirty="0"/>
                        <a:t>m</a:t>
                      </a:r>
                      <a:r>
                        <a:rPr lang="en-IN" dirty="0"/>
                        <a:t>,y</a:t>
                      </a:r>
                      <a:r>
                        <a:rPr lang="en-IN" baseline="-25000" dirty="0"/>
                        <a:t>2</a:t>
                      </a:r>
                      <a:r>
                        <a:rPr lang="en-IN" dirty="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f(x</a:t>
                      </a:r>
                      <a:r>
                        <a:rPr lang="en-IN" baseline="-25000" dirty="0"/>
                        <a:t>m</a:t>
                      </a:r>
                      <a:r>
                        <a:rPr lang="en-IN" dirty="0"/>
                        <a:t>,y</a:t>
                      </a:r>
                      <a:r>
                        <a:rPr lang="en-IN" baseline="-25000" dirty="0"/>
                        <a:t>3</a:t>
                      </a:r>
                      <a:r>
                        <a:rPr lang="en-IN" dirty="0"/>
                        <a:t>)</a:t>
                      </a:r>
                      <a:endParaRPr lang="en-US" dirty="0"/>
                    </a:p>
                  </a:txBody>
                  <a:tcPr/>
                </a:tc>
                <a:tc>
                  <a:txBody>
                    <a:bodyPr/>
                    <a:lstStyle/>
                    <a:p>
                      <a:r>
                        <a:rPr lang="en-IN" dirty="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f(</a:t>
                      </a:r>
                      <a:r>
                        <a:rPr lang="en-IN" dirty="0" err="1"/>
                        <a:t>x</a:t>
                      </a:r>
                      <a:r>
                        <a:rPr lang="en-IN" baseline="-25000" dirty="0" err="1"/>
                        <a:t>m</a:t>
                      </a:r>
                      <a:r>
                        <a:rPr lang="en-IN" dirty="0" err="1"/>
                        <a:t>,y</a:t>
                      </a:r>
                      <a:r>
                        <a:rPr lang="en-IN" baseline="-25000" dirty="0" err="1"/>
                        <a:t>n</a:t>
                      </a:r>
                      <a:r>
                        <a:rPr lang="en-IN" dirty="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f(</a:t>
                      </a:r>
                      <a:r>
                        <a:rPr lang="en-IN" dirty="0" err="1"/>
                        <a:t>x</a:t>
                      </a:r>
                      <a:r>
                        <a:rPr lang="en-IN" baseline="-25000" dirty="0" err="1"/>
                        <a:t>m</a:t>
                      </a:r>
                      <a:r>
                        <a:rPr lang="en-IN" dirty="0"/>
                        <a:t>)</a:t>
                      </a:r>
                      <a:endParaRPr lang="en-US" dirty="0"/>
                    </a:p>
                    <a:p>
                      <a:endParaRPr lang="en-US" dirty="0"/>
                    </a:p>
                  </a:txBody>
                  <a:tcPr/>
                </a:tc>
                <a:extLst>
                  <a:ext uri="{0D108BD9-81ED-4DB2-BD59-A6C34878D82A}">
                    <a16:rowId xmlns="" xmlns:a16="http://schemas.microsoft.com/office/drawing/2014/main" val="10005"/>
                  </a:ext>
                </a:extLst>
              </a:tr>
              <a:tr h="616917">
                <a:tc>
                  <a:txBody>
                    <a:bodyPr/>
                    <a:lstStyle/>
                    <a:p>
                      <a:r>
                        <a:rPr lang="en-IN" dirty="0"/>
                        <a:t>Column sums</a:t>
                      </a:r>
                      <a:endParaRPr lang="en-US" dirty="0"/>
                    </a:p>
                  </a:txBody>
                  <a:tcPr/>
                </a:tc>
                <a:tc>
                  <a:txBody>
                    <a:bodyPr/>
                    <a:lstStyle/>
                    <a:p>
                      <a:r>
                        <a:rPr lang="en-IN" dirty="0"/>
                        <a:t>g(y</a:t>
                      </a:r>
                      <a:r>
                        <a:rPr lang="en-IN" baseline="-25000" dirty="0"/>
                        <a:t>1</a:t>
                      </a:r>
                      <a:r>
                        <a:rPr lang="en-IN" baseline="0" dirty="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g(y</a:t>
                      </a:r>
                      <a:r>
                        <a:rPr lang="en-IN" baseline="-25000" dirty="0"/>
                        <a:t>1</a:t>
                      </a:r>
                      <a:r>
                        <a:rPr lang="en-IN" baseline="0" dirty="0"/>
                        <a:t> )</a:t>
                      </a:r>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g(y</a:t>
                      </a:r>
                      <a:r>
                        <a:rPr lang="en-IN" baseline="-25000" dirty="0"/>
                        <a:t>1</a:t>
                      </a:r>
                      <a:r>
                        <a:rPr lang="en-IN" baseline="0" dirty="0"/>
                        <a:t> )</a:t>
                      </a:r>
                      <a:endParaRPr lang="en-US" dirty="0"/>
                    </a:p>
                    <a:p>
                      <a:endParaRPr lang="en-US" dirty="0"/>
                    </a:p>
                  </a:txBody>
                  <a:tcPr/>
                </a:tc>
                <a:tc>
                  <a:txBody>
                    <a:bodyPr/>
                    <a:lstStyle/>
                    <a:p>
                      <a:r>
                        <a:rPr lang="en-IN" dirty="0"/>
                        <a:t>…..</a:t>
                      </a:r>
                      <a:endParaRPr lang="en-US" dirty="0"/>
                    </a:p>
                  </a:txBody>
                  <a:tcPr/>
                </a:tc>
                <a:tc>
                  <a:txBody>
                    <a:bodyPr/>
                    <a:lstStyle/>
                    <a:p>
                      <a:r>
                        <a:rPr lang="en-IN" dirty="0"/>
                        <a:t>g(</a:t>
                      </a:r>
                      <a:r>
                        <a:rPr lang="en-IN" dirty="0" err="1"/>
                        <a:t>y</a:t>
                      </a:r>
                      <a:r>
                        <a:rPr lang="en-IN" baseline="-25000" dirty="0" err="1"/>
                        <a:t>n</a:t>
                      </a:r>
                      <a:r>
                        <a:rPr lang="en-IN" baseline="-25000" dirty="0"/>
                        <a:t> </a:t>
                      </a:r>
                      <a:r>
                        <a:rPr lang="en-IN" baseline="0" dirty="0"/>
                        <a:t> )</a:t>
                      </a:r>
                      <a:endParaRPr lang="en-US" dirty="0"/>
                    </a:p>
                  </a:txBody>
                  <a:tcPr/>
                </a:tc>
                <a:tc>
                  <a:txBody>
                    <a:bodyPr/>
                    <a:lstStyle/>
                    <a:p>
                      <a:endParaRPr lang="en-US" dirty="0"/>
                    </a:p>
                  </a:txBody>
                  <a:tcPr/>
                </a:tc>
                <a:extLst>
                  <a:ext uri="{0D108BD9-81ED-4DB2-BD59-A6C34878D82A}">
                    <a16:rowId xmlns="" xmlns:a16="http://schemas.microsoft.com/office/drawing/2014/main" val="10006"/>
                  </a:ext>
                </a:extLst>
              </a:tr>
            </a:tbl>
          </a:graphicData>
        </a:graphic>
      </p:graphicFrame>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 xmlns:a16="http://schemas.microsoft.com/office/drawing/2014/main" id="{F727F6E4-C388-4D29-94C4-F3DB27ECCD55}"/>
                  </a:ext>
                </a:extLst>
              </p14:cNvPr>
              <p14:cNvContentPartPr/>
              <p14:nvPr/>
            </p14:nvContentPartPr>
            <p14:xfrm>
              <a:off x="3854520" y="5899320"/>
              <a:ext cx="940320" cy="190800"/>
            </p14:xfrm>
          </p:contentPart>
        </mc:Choice>
        <mc:Fallback xmlns="">
          <p:pic>
            <p:nvPicPr>
              <p:cNvPr id="6" name="Ink 5">
                <a:extLst>
                  <a:ext uri="{FF2B5EF4-FFF2-40B4-BE49-F238E27FC236}">
                    <a16:creationId xmlns:a16="http://schemas.microsoft.com/office/drawing/2014/main" id="{F727F6E4-C388-4D29-94C4-F3DB27ECCD55}"/>
                  </a:ext>
                </a:extLst>
              </p:cNvPr>
              <p:cNvPicPr/>
              <p:nvPr/>
            </p:nvPicPr>
            <p:blipFill>
              <a:blip r:embed="rId4"/>
              <a:stretch>
                <a:fillRect/>
              </a:stretch>
            </p:blipFill>
            <p:spPr>
              <a:xfrm>
                <a:off x="3845160" y="5889960"/>
                <a:ext cx="959040" cy="209520"/>
              </a:xfrm>
              <a:prstGeom prst="rect">
                <a:avLst/>
              </a:prstGeom>
            </p:spPr>
          </p:pic>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8439150" cy="902450"/>
          </a:xfrm>
          <a:solidFill>
            <a:srgbClr val="00B6F6"/>
          </a:solidFill>
        </p:spPr>
        <p:txBody>
          <a:bodyPr>
            <a:normAutofit/>
          </a:bodyPr>
          <a:lstStyle/>
          <a:p>
            <a:r>
              <a:rPr lang="en-US" sz="2000" dirty="0"/>
              <a:t>Example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sp>
        <p:nvSpPr>
          <p:cNvPr id="10" name="Rectangle 3">
            <a:extLst>
              <a:ext uri="{FF2B5EF4-FFF2-40B4-BE49-F238E27FC236}">
                <a16:creationId xmlns="" xmlns:a16="http://schemas.microsoft.com/office/drawing/2014/main" id="{64C21AC3-4EE8-346A-1E03-0B6E3D04A50B}"/>
              </a:ext>
            </a:extLst>
          </p:cNvPr>
          <p:cNvSpPr>
            <a:spLocks noChangeArrowheads="1"/>
          </p:cNvSpPr>
          <p:nvPr/>
        </p:nvSpPr>
        <p:spPr bwMode="auto">
          <a:xfrm>
            <a:off x="381000" y="1062336"/>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 xmlns:a16="http://schemas.microsoft.com/office/drawing/2014/main" id="{95FBFD01-132E-E484-20B2-16398ED5A93B}"/>
              </a:ext>
            </a:extLst>
          </p:cNvPr>
          <p:cNvSpPr txBox="1"/>
          <p:nvPr/>
        </p:nvSpPr>
        <p:spPr>
          <a:xfrm>
            <a:off x="828957" y="1676400"/>
            <a:ext cx="7486085" cy="1477328"/>
          </a:xfrm>
          <a:prstGeom prst="rect">
            <a:avLst/>
          </a:prstGeom>
          <a:noFill/>
        </p:spPr>
        <p:txBody>
          <a:bodyPr wrap="square">
            <a:spAutoFit/>
          </a:bodyPr>
          <a:lstStyle/>
          <a:p>
            <a:r>
              <a:rPr lang="en-US" dirty="0"/>
              <a:t>Suppose you are analyzing the relationship between the temperature (in degrees Celsius) and the number of ice creams sold at a beachside shop. The following table represents the data collected over a week:</a:t>
            </a:r>
          </a:p>
          <a:p>
            <a:endParaRPr lang="en-US" dirty="0"/>
          </a:p>
          <a:p>
            <a:endParaRPr lang="en-US" dirty="0"/>
          </a:p>
        </p:txBody>
      </p:sp>
      <p:graphicFrame>
        <p:nvGraphicFramePr>
          <p:cNvPr id="3" name="Table 2">
            <a:extLst>
              <a:ext uri="{FF2B5EF4-FFF2-40B4-BE49-F238E27FC236}">
                <a16:creationId xmlns="" xmlns:a16="http://schemas.microsoft.com/office/drawing/2014/main" id="{134E64CA-9FDC-7337-AE97-81AF756467BD}"/>
              </a:ext>
            </a:extLst>
          </p:cNvPr>
          <p:cNvGraphicFramePr>
            <a:graphicFrameLocks noGrp="1"/>
          </p:cNvGraphicFramePr>
          <p:nvPr>
            <p:extLst>
              <p:ext uri="{D42A27DB-BD31-4B8C-83A1-F6EECF244321}">
                <p14:modId xmlns:p14="http://schemas.microsoft.com/office/powerpoint/2010/main" val="450248784"/>
              </p:ext>
            </p:extLst>
          </p:nvPr>
        </p:nvGraphicFramePr>
        <p:xfrm>
          <a:off x="628650" y="2738957"/>
          <a:ext cx="7886700" cy="2377440"/>
        </p:xfrm>
        <a:graphic>
          <a:graphicData uri="http://schemas.openxmlformats.org/drawingml/2006/table">
            <a:tbl>
              <a:tblPr/>
              <a:tblGrid>
                <a:gridCol w="3943350">
                  <a:extLst>
                    <a:ext uri="{9D8B030D-6E8A-4147-A177-3AD203B41FA5}">
                      <a16:colId xmlns="" xmlns:a16="http://schemas.microsoft.com/office/drawing/2014/main" val="3835311136"/>
                    </a:ext>
                  </a:extLst>
                </a:gridCol>
                <a:gridCol w="3943350">
                  <a:extLst>
                    <a:ext uri="{9D8B030D-6E8A-4147-A177-3AD203B41FA5}">
                      <a16:colId xmlns="" xmlns:a16="http://schemas.microsoft.com/office/drawing/2014/main" val="2950350073"/>
                    </a:ext>
                  </a:extLst>
                </a:gridCol>
              </a:tblGrid>
              <a:tr h="0">
                <a:tc>
                  <a:txBody>
                    <a:bodyPr/>
                    <a:lstStyle/>
                    <a:p>
                      <a:r>
                        <a:rPr lang="en-IN"/>
                        <a:t>Temperature (°C)</a:t>
                      </a:r>
                    </a:p>
                  </a:txBody>
                  <a:tcPr anchor="ctr">
                    <a:lnL>
                      <a:noFill/>
                    </a:lnL>
                    <a:lnR>
                      <a:noFill/>
                    </a:lnR>
                    <a:lnT>
                      <a:noFill/>
                    </a:lnT>
                    <a:lnB>
                      <a:noFill/>
                    </a:lnB>
                    <a:noFill/>
                  </a:tcPr>
                </a:tc>
                <a:tc>
                  <a:txBody>
                    <a:bodyPr/>
                    <a:lstStyle/>
                    <a:p>
                      <a:r>
                        <a:rPr lang="en-IN"/>
                        <a:t>Ice Creams Sold</a:t>
                      </a:r>
                    </a:p>
                  </a:txBody>
                  <a:tcPr anchor="ctr">
                    <a:lnL>
                      <a:noFill/>
                    </a:lnL>
                    <a:lnR>
                      <a:noFill/>
                    </a:lnR>
                    <a:lnT>
                      <a:noFill/>
                    </a:lnT>
                    <a:lnB>
                      <a:noFill/>
                    </a:lnB>
                    <a:noFill/>
                  </a:tcPr>
                </a:tc>
                <a:extLst>
                  <a:ext uri="{0D108BD9-81ED-4DB2-BD59-A6C34878D82A}">
                    <a16:rowId xmlns="" xmlns:a16="http://schemas.microsoft.com/office/drawing/2014/main" val="424588604"/>
                  </a:ext>
                </a:extLst>
              </a:tr>
              <a:tr h="0">
                <a:tc>
                  <a:txBody>
                    <a:bodyPr/>
                    <a:lstStyle/>
                    <a:p>
                      <a:r>
                        <a:rPr lang="en-IN"/>
                        <a:t>30</a:t>
                      </a:r>
                    </a:p>
                  </a:txBody>
                  <a:tcPr anchor="ctr">
                    <a:lnL>
                      <a:noFill/>
                    </a:lnL>
                    <a:lnR>
                      <a:noFill/>
                    </a:lnR>
                    <a:lnT>
                      <a:noFill/>
                    </a:lnT>
                    <a:lnB>
                      <a:noFill/>
                    </a:lnB>
                    <a:noFill/>
                  </a:tcPr>
                </a:tc>
                <a:tc>
                  <a:txBody>
                    <a:bodyPr/>
                    <a:lstStyle/>
                    <a:p>
                      <a:r>
                        <a:rPr lang="en-IN"/>
                        <a:t>50</a:t>
                      </a:r>
                    </a:p>
                  </a:txBody>
                  <a:tcPr anchor="ctr">
                    <a:lnL>
                      <a:noFill/>
                    </a:lnL>
                    <a:lnR>
                      <a:noFill/>
                    </a:lnR>
                    <a:lnT>
                      <a:noFill/>
                    </a:lnT>
                    <a:lnB>
                      <a:noFill/>
                    </a:lnB>
                    <a:noFill/>
                  </a:tcPr>
                </a:tc>
                <a:extLst>
                  <a:ext uri="{0D108BD9-81ED-4DB2-BD59-A6C34878D82A}">
                    <a16:rowId xmlns="" xmlns:a16="http://schemas.microsoft.com/office/drawing/2014/main" val="1839435392"/>
                  </a:ext>
                </a:extLst>
              </a:tr>
              <a:tr h="0">
                <a:tc>
                  <a:txBody>
                    <a:bodyPr/>
                    <a:lstStyle/>
                    <a:p>
                      <a:r>
                        <a:rPr lang="en-IN"/>
                        <a:t>28</a:t>
                      </a:r>
                    </a:p>
                  </a:txBody>
                  <a:tcPr anchor="ctr">
                    <a:lnL>
                      <a:noFill/>
                    </a:lnL>
                    <a:lnR>
                      <a:noFill/>
                    </a:lnR>
                    <a:lnT>
                      <a:noFill/>
                    </a:lnT>
                    <a:lnB>
                      <a:noFill/>
                    </a:lnB>
                    <a:noFill/>
                  </a:tcPr>
                </a:tc>
                <a:tc>
                  <a:txBody>
                    <a:bodyPr/>
                    <a:lstStyle/>
                    <a:p>
                      <a:r>
                        <a:rPr lang="en-IN"/>
                        <a:t>55</a:t>
                      </a:r>
                    </a:p>
                  </a:txBody>
                  <a:tcPr anchor="ctr">
                    <a:lnL>
                      <a:noFill/>
                    </a:lnL>
                    <a:lnR>
                      <a:noFill/>
                    </a:lnR>
                    <a:lnT>
                      <a:noFill/>
                    </a:lnT>
                    <a:lnB>
                      <a:noFill/>
                    </a:lnB>
                    <a:noFill/>
                  </a:tcPr>
                </a:tc>
                <a:extLst>
                  <a:ext uri="{0D108BD9-81ED-4DB2-BD59-A6C34878D82A}">
                    <a16:rowId xmlns="" xmlns:a16="http://schemas.microsoft.com/office/drawing/2014/main" val="1406534307"/>
                  </a:ext>
                </a:extLst>
              </a:tr>
              <a:tr h="0">
                <a:tc>
                  <a:txBody>
                    <a:bodyPr/>
                    <a:lstStyle/>
                    <a:p>
                      <a:r>
                        <a:rPr lang="en-IN"/>
                        <a:t>25</a:t>
                      </a:r>
                    </a:p>
                  </a:txBody>
                  <a:tcPr anchor="ctr">
                    <a:lnL>
                      <a:noFill/>
                    </a:lnL>
                    <a:lnR>
                      <a:noFill/>
                    </a:lnR>
                    <a:lnT>
                      <a:noFill/>
                    </a:lnT>
                    <a:lnB>
                      <a:noFill/>
                    </a:lnB>
                    <a:noFill/>
                  </a:tcPr>
                </a:tc>
                <a:tc>
                  <a:txBody>
                    <a:bodyPr/>
                    <a:lstStyle/>
                    <a:p>
                      <a:r>
                        <a:rPr lang="en-IN"/>
                        <a:t>60</a:t>
                      </a:r>
                    </a:p>
                  </a:txBody>
                  <a:tcPr anchor="ctr">
                    <a:lnL>
                      <a:noFill/>
                    </a:lnL>
                    <a:lnR>
                      <a:noFill/>
                    </a:lnR>
                    <a:lnT>
                      <a:noFill/>
                    </a:lnT>
                    <a:lnB>
                      <a:noFill/>
                    </a:lnB>
                    <a:noFill/>
                  </a:tcPr>
                </a:tc>
                <a:extLst>
                  <a:ext uri="{0D108BD9-81ED-4DB2-BD59-A6C34878D82A}">
                    <a16:rowId xmlns="" xmlns:a16="http://schemas.microsoft.com/office/drawing/2014/main" val="1926914740"/>
                  </a:ext>
                </a:extLst>
              </a:tr>
              <a:tr h="0">
                <a:tc>
                  <a:txBody>
                    <a:bodyPr/>
                    <a:lstStyle/>
                    <a:p>
                      <a:r>
                        <a:rPr lang="en-IN"/>
                        <a:t>22</a:t>
                      </a:r>
                    </a:p>
                  </a:txBody>
                  <a:tcPr anchor="ctr">
                    <a:lnL>
                      <a:noFill/>
                    </a:lnL>
                    <a:lnR>
                      <a:noFill/>
                    </a:lnR>
                    <a:lnT>
                      <a:noFill/>
                    </a:lnT>
                    <a:lnB>
                      <a:noFill/>
                    </a:lnB>
                    <a:noFill/>
                  </a:tcPr>
                </a:tc>
                <a:tc>
                  <a:txBody>
                    <a:bodyPr/>
                    <a:lstStyle/>
                    <a:p>
                      <a:r>
                        <a:rPr lang="en-IN"/>
                        <a:t>65</a:t>
                      </a:r>
                    </a:p>
                  </a:txBody>
                  <a:tcPr anchor="ctr">
                    <a:lnL>
                      <a:noFill/>
                    </a:lnL>
                    <a:lnR>
                      <a:noFill/>
                    </a:lnR>
                    <a:lnT>
                      <a:noFill/>
                    </a:lnT>
                    <a:lnB>
                      <a:noFill/>
                    </a:lnB>
                    <a:noFill/>
                  </a:tcPr>
                </a:tc>
                <a:extLst>
                  <a:ext uri="{0D108BD9-81ED-4DB2-BD59-A6C34878D82A}">
                    <a16:rowId xmlns="" xmlns:a16="http://schemas.microsoft.com/office/drawing/2014/main" val="2492513179"/>
                  </a:ext>
                </a:extLst>
              </a:tr>
              <a:tr h="0">
                <a:tc>
                  <a:txBody>
                    <a:bodyPr/>
                    <a:lstStyle/>
                    <a:p>
                      <a:r>
                        <a:rPr lang="en-IN" dirty="0"/>
                        <a:t>20</a:t>
                      </a:r>
                    </a:p>
                  </a:txBody>
                  <a:tcPr anchor="ctr">
                    <a:lnL>
                      <a:noFill/>
                    </a:lnL>
                    <a:lnR>
                      <a:noFill/>
                    </a:lnR>
                    <a:lnT>
                      <a:noFill/>
                    </a:lnT>
                    <a:lnB>
                      <a:noFill/>
                    </a:lnB>
                    <a:noFill/>
                  </a:tcPr>
                </a:tc>
                <a:tc>
                  <a:txBody>
                    <a:bodyPr/>
                    <a:lstStyle/>
                    <a:p>
                      <a:r>
                        <a:rPr lang="en-IN"/>
                        <a:t>70</a:t>
                      </a:r>
                    </a:p>
                  </a:txBody>
                  <a:tcPr anchor="ctr">
                    <a:lnL>
                      <a:noFill/>
                    </a:lnL>
                    <a:lnR>
                      <a:noFill/>
                    </a:lnR>
                    <a:lnT>
                      <a:noFill/>
                    </a:lnT>
                    <a:lnB>
                      <a:noFill/>
                    </a:lnB>
                    <a:noFill/>
                  </a:tcPr>
                </a:tc>
                <a:extLst>
                  <a:ext uri="{0D108BD9-81ED-4DB2-BD59-A6C34878D82A}">
                    <a16:rowId xmlns="" xmlns:a16="http://schemas.microsoft.com/office/drawing/2014/main" val="4051235857"/>
                  </a:ext>
                </a:extLst>
              </a:tr>
              <a:tr h="0">
                <a:tc>
                  <a:txBody>
                    <a:bodyPr/>
                    <a:lstStyle/>
                    <a:p>
                      <a:r>
                        <a:rPr lang="en-IN"/>
                        <a:t>18</a:t>
                      </a:r>
                    </a:p>
                  </a:txBody>
                  <a:tcPr anchor="ctr">
                    <a:lnL>
                      <a:noFill/>
                    </a:lnL>
                    <a:lnR>
                      <a:noFill/>
                    </a:lnR>
                    <a:lnT>
                      <a:noFill/>
                    </a:lnT>
                    <a:lnB>
                      <a:noFill/>
                    </a:lnB>
                    <a:noFill/>
                  </a:tcPr>
                </a:tc>
                <a:tc>
                  <a:txBody>
                    <a:bodyPr/>
                    <a:lstStyle/>
                    <a:p>
                      <a:r>
                        <a:rPr lang="en-IN"/>
                        <a:t>75</a:t>
                      </a:r>
                    </a:p>
                  </a:txBody>
                  <a:tcPr anchor="ctr">
                    <a:lnL>
                      <a:noFill/>
                    </a:lnL>
                    <a:lnR>
                      <a:noFill/>
                    </a:lnR>
                    <a:lnT>
                      <a:noFill/>
                    </a:lnT>
                    <a:lnB>
                      <a:noFill/>
                    </a:lnB>
                    <a:noFill/>
                  </a:tcPr>
                </a:tc>
                <a:extLst>
                  <a:ext uri="{0D108BD9-81ED-4DB2-BD59-A6C34878D82A}">
                    <a16:rowId xmlns="" xmlns:a16="http://schemas.microsoft.com/office/drawing/2014/main" val="1825017138"/>
                  </a:ext>
                </a:extLst>
              </a:tr>
              <a:tr h="0">
                <a:tc>
                  <a:txBody>
                    <a:bodyPr/>
                    <a:lstStyle/>
                    <a:p>
                      <a:r>
                        <a:rPr lang="en-IN"/>
                        <a:t>15</a:t>
                      </a:r>
                    </a:p>
                  </a:txBody>
                  <a:tcPr anchor="ctr">
                    <a:lnL>
                      <a:noFill/>
                    </a:lnL>
                    <a:lnR>
                      <a:noFill/>
                    </a:lnR>
                    <a:lnT>
                      <a:noFill/>
                    </a:lnT>
                    <a:lnB>
                      <a:noFill/>
                    </a:lnB>
                    <a:noFill/>
                  </a:tcPr>
                </a:tc>
                <a:tc>
                  <a:txBody>
                    <a:bodyPr/>
                    <a:lstStyle/>
                    <a:p>
                      <a:r>
                        <a:rPr lang="en-IN" dirty="0"/>
                        <a:t>80</a:t>
                      </a:r>
                    </a:p>
                  </a:txBody>
                  <a:tcPr anchor="ctr">
                    <a:lnL>
                      <a:noFill/>
                    </a:lnL>
                    <a:lnR>
                      <a:noFill/>
                    </a:lnR>
                    <a:lnT>
                      <a:noFill/>
                    </a:lnT>
                    <a:lnB>
                      <a:noFill/>
                    </a:lnB>
                    <a:noFill/>
                  </a:tcPr>
                </a:tc>
                <a:extLst>
                  <a:ext uri="{0D108BD9-81ED-4DB2-BD59-A6C34878D82A}">
                    <a16:rowId xmlns="" xmlns:a16="http://schemas.microsoft.com/office/drawing/2014/main" val="2204186504"/>
                  </a:ext>
                </a:extLst>
              </a:tr>
            </a:tbl>
          </a:graphicData>
        </a:graphic>
      </p:graphicFrame>
      <p:sp>
        <p:nvSpPr>
          <p:cNvPr id="6" name="TextBox 5">
            <a:extLst>
              <a:ext uri="{FF2B5EF4-FFF2-40B4-BE49-F238E27FC236}">
                <a16:creationId xmlns="" xmlns:a16="http://schemas.microsoft.com/office/drawing/2014/main" id="{7347900B-C853-579E-1827-1B056C0BF2B5}"/>
              </a:ext>
            </a:extLst>
          </p:cNvPr>
          <p:cNvSpPr txBox="1"/>
          <p:nvPr/>
        </p:nvSpPr>
        <p:spPr>
          <a:xfrm>
            <a:off x="667314" y="5103673"/>
            <a:ext cx="7486085" cy="1477328"/>
          </a:xfrm>
          <a:prstGeom prst="rect">
            <a:avLst/>
          </a:prstGeom>
          <a:noFill/>
        </p:spPr>
        <p:txBody>
          <a:bodyPr wrap="square">
            <a:spAutoFit/>
          </a:bodyPr>
          <a:lstStyle/>
          <a:p>
            <a:pPr marL="342900" indent="-342900">
              <a:buAutoNum type="alphaLcParenBoth"/>
            </a:pPr>
            <a:r>
              <a:rPr lang="en-US" dirty="0"/>
              <a:t>Plot the data points on a scatter diagram with temperature on the x-axis and the number of ice creams sold on the y-axis.</a:t>
            </a:r>
          </a:p>
          <a:p>
            <a:pPr marL="342900" indent="-342900">
              <a:buAutoNum type="alphaLcParenBoth"/>
            </a:pPr>
            <a:endParaRPr lang="en-US" dirty="0"/>
          </a:p>
          <a:p>
            <a:r>
              <a:rPr lang="en-US" b="1" dirty="0"/>
              <a:t>(b)</a:t>
            </a:r>
            <a:r>
              <a:rPr lang="en-US" dirty="0"/>
              <a:t> Based on the scatter diagram, describe the relationship between temperature and the number of ice creams sold.</a:t>
            </a:r>
          </a:p>
        </p:txBody>
      </p:sp>
    </p:spTree>
    <p:extLst>
      <p:ext uri="{BB962C8B-B14F-4D97-AF65-F5344CB8AC3E}">
        <p14:creationId xmlns:p14="http://schemas.microsoft.com/office/powerpoint/2010/main" val="33071351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8439150" cy="902450"/>
          </a:xfrm>
          <a:solidFill>
            <a:srgbClr val="00B6F6"/>
          </a:solidFill>
        </p:spPr>
        <p:txBody>
          <a:bodyPr>
            <a:normAutofit/>
          </a:bodyPr>
          <a:lstStyle/>
          <a:p>
            <a:r>
              <a:rPr lang="en-US" sz="2000" dirty="0"/>
              <a:t>Example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sp>
        <p:nvSpPr>
          <p:cNvPr id="10" name="Rectangle 3">
            <a:extLst>
              <a:ext uri="{FF2B5EF4-FFF2-40B4-BE49-F238E27FC236}">
                <a16:creationId xmlns="" xmlns:a16="http://schemas.microsoft.com/office/drawing/2014/main" id="{64C21AC3-4EE8-346A-1E03-0B6E3D04A50B}"/>
              </a:ext>
            </a:extLst>
          </p:cNvPr>
          <p:cNvSpPr>
            <a:spLocks noChangeArrowheads="1"/>
          </p:cNvSpPr>
          <p:nvPr/>
        </p:nvSpPr>
        <p:spPr bwMode="auto">
          <a:xfrm>
            <a:off x="381000" y="1062336"/>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 xmlns:a16="http://schemas.microsoft.com/office/drawing/2014/main" id="{7347900B-C853-579E-1827-1B056C0BF2B5}"/>
              </a:ext>
            </a:extLst>
          </p:cNvPr>
          <p:cNvSpPr txBox="1"/>
          <p:nvPr/>
        </p:nvSpPr>
        <p:spPr>
          <a:xfrm>
            <a:off x="762000" y="1295400"/>
            <a:ext cx="7391399" cy="4247317"/>
          </a:xfrm>
          <a:prstGeom prst="rect">
            <a:avLst/>
          </a:prstGeom>
          <a:noFill/>
        </p:spPr>
        <p:txBody>
          <a:bodyPr wrap="square">
            <a:spAutoFit/>
          </a:bodyPr>
          <a:lstStyle/>
          <a:p>
            <a:pPr marL="342900" indent="-342900">
              <a:buAutoNum type="alphaLcParenBoth"/>
            </a:pPr>
            <a:r>
              <a:rPr lang="en-US" dirty="0"/>
              <a:t>Plot the data points on a scatter diagram with temperature on the x-axis and the number of ice creams sold on the y-axis.</a:t>
            </a:r>
          </a:p>
          <a:p>
            <a:pPr marL="342900" indent="-342900">
              <a:buAutoNum type="alphaLcParenBoth"/>
            </a:pPr>
            <a:endParaRPr lang="en-US" dirty="0"/>
          </a:p>
          <a:p>
            <a:pPr marL="342900" indent="-342900">
              <a:buAutoNum type="alphaLcParenBoth"/>
            </a:pPr>
            <a:endParaRPr lang="en-US" dirty="0"/>
          </a:p>
          <a:p>
            <a:pPr marL="342900" indent="-342900">
              <a:buAutoNum type="alphaLcParenBoth"/>
            </a:pPr>
            <a:endParaRPr lang="en-US" dirty="0"/>
          </a:p>
          <a:p>
            <a:pPr marL="342900" indent="-342900">
              <a:buAutoNum type="alphaLcParenBoth"/>
            </a:pPr>
            <a:endParaRPr lang="en-US" dirty="0"/>
          </a:p>
          <a:p>
            <a:pPr marL="342900" indent="-342900">
              <a:buAutoNum type="alphaLcParenBoth"/>
            </a:pPr>
            <a:endParaRPr lang="en-US" dirty="0"/>
          </a:p>
          <a:p>
            <a:endParaRPr lang="en-US" dirty="0"/>
          </a:p>
          <a:p>
            <a:endParaRPr lang="en-US" dirty="0"/>
          </a:p>
          <a:p>
            <a:pPr marL="342900" indent="-342900">
              <a:buAutoNum type="alphaLcParenBoth"/>
            </a:pPr>
            <a:endParaRPr lang="en-US" dirty="0"/>
          </a:p>
          <a:p>
            <a:pPr marL="342900" indent="-342900">
              <a:buAutoNum type="alphaLcParenBoth"/>
            </a:pPr>
            <a:endParaRPr lang="en-US" dirty="0"/>
          </a:p>
          <a:p>
            <a:r>
              <a:rPr lang="en-US" b="1" dirty="0"/>
              <a:t>(b)</a:t>
            </a:r>
            <a:r>
              <a:rPr lang="en-US" dirty="0"/>
              <a:t> Based on the scatter diagram, there appears to be a strong negative correlation between the temperature and the number of ice creams sold. As the temperature decreases, the number of ice creams sold tends to slightly increase.</a:t>
            </a:r>
          </a:p>
        </p:txBody>
      </p:sp>
    </p:spTree>
    <p:extLst>
      <p:ext uri="{BB962C8B-B14F-4D97-AF65-F5344CB8AC3E}">
        <p14:creationId xmlns:p14="http://schemas.microsoft.com/office/powerpoint/2010/main" val="213121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
            <a:ext cx="8362950" cy="1614489"/>
          </a:xfrm>
          <a:solidFill>
            <a:srgbClr val="00B6F6"/>
          </a:solidFill>
        </p:spPr>
        <p:txBody>
          <a:bodyPr>
            <a:normAutofit/>
          </a:bodyPr>
          <a:lstStyle/>
          <a:p>
            <a:r>
              <a:rPr lang="en-IN" sz="2000" dirty="0"/>
              <a:t>Karl Pearson’s Method</a:t>
            </a: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sp>
        <p:nvSpPr>
          <p:cNvPr id="5" name="Content Placeholder 4"/>
          <p:cNvSpPr>
            <a:spLocks noGrp="1"/>
          </p:cNvSpPr>
          <p:nvPr>
            <p:ph idx="1"/>
          </p:nvPr>
        </p:nvSpPr>
        <p:spPr/>
        <p:txBody>
          <a:bodyPr/>
          <a:lstStyle/>
          <a:p>
            <a:r>
              <a:rPr lang="en-IN" dirty="0"/>
              <a:t>If                                                 are n – pair of observations on 2 variables X and Y, then,  </a:t>
            </a:r>
            <a:endParaRPr lang="en-US" baseline="-25000" dirty="0"/>
          </a:p>
        </p:txBody>
      </p:sp>
      <p:graphicFrame>
        <p:nvGraphicFramePr>
          <p:cNvPr id="36866" name="Object 2"/>
          <p:cNvGraphicFramePr>
            <a:graphicFrameLocks noChangeAspect="1"/>
          </p:cNvGraphicFramePr>
          <p:nvPr/>
        </p:nvGraphicFramePr>
        <p:xfrm>
          <a:off x="990600" y="3352800"/>
          <a:ext cx="5958840" cy="1752600"/>
        </p:xfrm>
        <a:graphic>
          <a:graphicData uri="http://schemas.openxmlformats.org/presentationml/2006/ole">
            <mc:AlternateContent xmlns:mc="http://schemas.openxmlformats.org/markup-compatibility/2006">
              <mc:Choice xmlns:v="urn:schemas-microsoft-com:vml" Requires="v">
                <p:oleObj spid="_x0000_s23556" name="Equation" r:id="rId4" imgW="3022560" imgH="888840" progId="Equation.DSMT4">
                  <p:embed/>
                </p:oleObj>
              </mc:Choice>
              <mc:Fallback>
                <p:oleObj name="Equation" r:id="rId4" imgW="3022560" imgH="888840" progId="Equation.DSMT4">
                  <p:embed/>
                  <p:pic>
                    <p:nvPicPr>
                      <p:cNvPr id="3686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352800"/>
                        <a:ext cx="595884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67" name="Object 3"/>
          <p:cNvGraphicFramePr>
            <a:graphicFrameLocks noChangeAspect="1"/>
          </p:cNvGraphicFramePr>
          <p:nvPr>
            <p:extLst>
              <p:ext uri="{D42A27DB-BD31-4B8C-83A1-F6EECF244321}">
                <p14:modId xmlns:p14="http://schemas.microsoft.com/office/powerpoint/2010/main" val="1787882228"/>
              </p:ext>
            </p:extLst>
          </p:nvPr>
        </p:nvGraphicFramePr>
        <p:xfrm>
          <a:off x="1097280" y="1825625"/>
          <a:ext cx="2857500" cy="381000"/>
        </p:xfrm>
        <a:graphic>
          <a:graphicData uri="http://schemas.openxmlformats.org/presentationml/2006/ole">
            <mc:AlternateContent xmlns:mc="http://schemas.openxmlformats.org/markup-compatibility/2006">
              <mc:Choice xmlns:v="urn:schemas-microsoft-com:vml" Requires="v">
                <p:oleObj spid="_x0000_s23557" name="Equation" r:id="rId6" imgW="1714320" imgH="228600" progId="Equation.DSMT4">
                  <p:embed/>
                </p:oleObj>
              </mc:Choice>
              <mc:Fallback>
                <p:oleObj name="Equation" r:id="rId6" imgW="1714320" imgH="228600" progId="Equation.DSMT4">
                  <p:embed/>
                  <p:pic>
                    <p:nvPicPr>
                      <p:cNvPr id="3686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7280" y="1825625"/>
                        <a:ext cx="28575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pic>
        <p:nvPicPr>
          <p:cNvPr id="6" name="Content Placeholder 5" descr="New Doc 2020-03-19 10.21.48_8.jpg"/>
          <p:cNvPicPr>
            <a:picLocks noGrp="1" noChangeAspect="1"/>
          </p:cNvPicPr>
          <p:nvPr>
            <p:ph idx="1"/>
          </p:nvPr>
        </p:nvPicPr>
        <p:blipFill>
          <a:blip r:embed="rId3" cstate="print"/>
          <a:stretch>
            <a:fillRect/>
          </a:stretch>
        </p:blipFill>
        <p:spPr>
          <a:xfrm>
            <a:off x="1664677" y="1774825"/>
            <a:ext cx="5814646" cy="4625975"/>
          </a:xfr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 xmlns:a16="http://schemas.microsoft.com/office/drawing/2014/main" id="{D1FB11EF-0D23-4CA1-A7B3-5B4641B62EAA}"/>
                  </a:ext>
                </a:extLst>
              </p14:cNvPr>
              <p14:cNvContentPartPr/>
              <p14:nvPr/>
            </p14:nvContentPartPr>
            <p14:xfrm>
              <a:off x="1797120" y="116663"/>
              <a:ext cx="7194960" cy="6413760"/>
            </p14:xfrm>
          </p:contentPart>
        </mc:Choice>
        <mc:Fallback xmlns="">
          <p:pic>
            <p:nvPicPr>
              <p:cNvPr id="3" name="Ink 2">
                <a:extLst>
                  <a:ext uri="{FF2B5EF4-FFF2-40B4-BE49-F238E27FC236}">
                    <a16:creationId xmlns:a16="http://schemas.microsoft.com/office/drawing/2014/main" id="{D1FB11EF-0D23-4CA1-A7B3-5B4641B62EAA}"/>
                  </a:ext>
                </a:extLst>
              </p:cNvPr>
              <p:cNvPicPr/>
              <p:nvPr/>
            </p:nvPicPr>
            <p:blipFill>
              <a:blip r:embed="rId5"/>
              <a:stretch>
                <a:fillRect/>
              </a:stretch>
            </p:blipFill>
            <p:spPr>
              <a:xfrm>
                <a:off x="1787760" y="107303"/>
                <a:ext cx="7213680" cy="64324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pic>
        <p:nvPicPr>
          <p:cNvPr id="6" name="Content Placeholder 5" descr="New Doc 2020-03-19 10.21.48_9.jpg"/>
          <p:cNvPicPr>
            <a:picLocks noGrp="1" noChangeAspect="1"/>
          </p:cNvPicPr>
          <p:nvPr>
            <p:ph idx="1"/>
          </p:nvPr>
        </p:nvPicPr>
        <p:blipFill>
          <a:blip r:embed="rId3" cstate="print"/>
          <a:stretch>
            <a:fillRect/>
          </a:stretch>
        </p:blipFill>
        <p:spPr>
          <a:xfrm>
            <a:off x="1524000" y="1737025"/>
            <a:ext cx="5193622" cy="4625975"/>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pic>
        <p:nvPicPr>
          <p:cNvPr id="6" name="Content Placeholder 5" descr="New Doc 2020-03-19 10.21.48_7.jpg"/>
          <p:cNvPicPr>
            <a:picLocks noGrp="1" noChangeAspect="1"/>
          </p:cNvPicPr>
          <p:nvPr>
            <p:ph idx="1"/>
          </p:nvPr>
        </p:nvPicPr>
        <p:blipFill>
          <a:blip r:embed="rId3" cstate="print"/>
          <a:stretch>
            <a:fillRect/>
          </a:stretch>
        </p:blipFill>
        <p:spPr>
          <a:xfrm>
            <a:off x="1569174" y="1774825"/>
            <a:ext cx="6005652" cy="4625975"/>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Spearman’s Rank Correlation Method</a:t>
            </a:r>
            <a:endParaRPr lang="en-US" sz="2800" dirty="0"/>
          </a:p>
        </p:txBody>
      </p:sp>
      <p:sp>
        <p:nvSpPr>
          <p:cNvPr id="3" name="Content Placeholder 2"/>
          <p:cNvSpPr>
            <a:spLocks noGrp="1"/>
          </p:cNvSpPr>
          <p:nvPr>
            <p:ph idx="1"/>
          </p:nvPr>
        </p:nvSpPr>
        <p:spPr/>
        <p:txBody>
          <a:bodyPr>
            <a:normAutofit lnSpcReduction="10000"/>
          </a:bodyPr>
          <a:lstStyle/>
          <a:p>
            <a:pPr>
              <a:buNone/>
            </a:pPr>
            <a:r>
              <a:rPr lang="en-IN" sz="2000" dirty="0"/>
              <a:t>      Rank Correlation method is based on the rank or the order of the variables and not the magnitude of the variables. Here, the individuals are arranged in order of proficiency. If the ranks are assigned to the individuals range from 1 to n, then the correlation coefficient between two series of ranks is called rank correlation coefficient. Spearman’s formula for rank coefficient of correlation is given by,</a:t>
            </a:r>
          </a:p>
          <a:p>
            <a:pPr>
              <a:buNone/>
            </a:pPr>
            <a:endParaRPr lang="en-IN" sz="2000" dirty="0"/>
          </a:p>
          <a:p>
            <a:pPr>
              <a:buNone/>
            </a:pPr>
            <a:endParaRPr lang="en-IN" sz="2000" dirty="0"/>
          </a:p>
          <a:p>
            <a:pPr>
              <a:buNone/>
            </a:pPr>
            <a:endParaRPr lang="en-IN" sz="2000" dirty="0"/>
          </a:p>
          <a:p>
            <a:pPr>
              <a:buNone/>
            </a:pPr>
            <a:endParaRPr lang="en-IN" sz="2000" dirty="0"/>
          </a:p>
          <a:p>
            <a:pPr>
              <a:buNone/>
            </a:pPr>
            <a:r>
              <a:rPr lang="en-IN" sz="2000" dirty="0"/>
              <a:t>      where d is the difference between the ranks of the two series and n is the number of individuals in each series.</a:t>
            </a:r>
          </a:p>
          <a:p>
            <a:pPr>
              <a:buNone/>
            </a:pPr>
            <a:endParaRPr lang="en-IN" sz="2000" dirty="0"/>
          </a:p>
          <a:p>
            <a:pPr>
              <a:buNone/>
            </a:pPr>
            <a:r>
              <a:rPr lang="en-IN" sz="2000" dirty="0"/>
              <a:t>      </a:t>
            </a: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graphicFrame>
        <p:nvGraphicFramePr>
          <p:cNvPr id="34818" name="Object 2"/>
          <p:cNvGraphicFramePr>
            <a:graphicFrameLocks noChangeAspect="1"/>
          </p:cNvGraphicFramePr>
          <p:nvPr/>
        </p:nvGraphicFramePr>
        <p:xfrm>
          <a:off x="3657600" y="3886200"/>
          <a:ext cx="1371600" cy="621792"/>
        </p:xfrm>
        <a:graphic>
          <a:graphicData uri="http://schemas.openxmlformats.org/presentationml/2006/ole">
            <mc:AlternateContent xmlns:mc="http://schemas.openxmlformats.org/markup-compatibility/2006">
              <mc:Choice xmlns:v="urn:schemas-microsoft-com:vml" Requires="v">
                <p:oleObj spid="_x0000_s24579" name="Equation" r:id="rId4" imgW="952200" imgH="431640" progId="Equation.DSMT4">
                  <p:embed/>
                </p:oleObj>
              </mc:Choice>
              <mc:Fallback>
                <p:oleObj name="Equation" r:id="rId4" imgW="952200" imgH="431640" progId="Equation.DSMT4">
                  <p:embed/>
                  <p:pic>
                    <p:nvPicPr>
                      <p:cNvPr id="3481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886200"/>
                        <a:ext cx="1371600" cy="621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endParaRPr lang="en-US" dirty="0"/>
          </a:p>
        </p:txBody>
      </p:sp>
      <p:sp>
        <p:nvSpPr>
          <p:cNvPr id="3" name="Content Placeholder 2"/>
          <p:cNvSpPr>
            <a:spLocks noGrp="1"/>
          </p:cNvSpPr>
          <p:nvPr>
            <p:ph idx="1"/>
          </p:nvPr>
        </p:nvSpPr>
        <p:spPr/>
        <p:txBody>
          <a:bodyPr/>
          <a:lstStyle/>
          <a:p>
            <a:r>
              <a:rPr lang="en-IN" sz="2400" dirty="0"/>
              <a:t>Calculate the rank correlation coefficient, if two judges in a beauty contest ranked the entries as follows.</a:t>
            </a:r>
          </a:p>
          <a:p>
            <a:endParaRPr lang="en-IN" dirty="0"/>
          </a:p>
          <a:p>
            <a:pPr>
              <a:buNone/>
            </a:pPr>
            <a:endParaRPr lang="en-US" dirty="0"/>
          </a:p>
        </p:txBody>
      </p:sp>
      <p:graphicFrame>
        <p:nvGraphicFramePr>
          <p:cNvPr id="4" name="Table 3"/>
          <p:cNvGraphicFramePr>
            <a:graphicFrameLocks noGrp="1"/>
          </p:cNvGraphicFramePr>
          <p:nvPr/>
        </p:nvGraphicFramePr>
        <p:xfrm>
          <a:off x="990600" y="2819400"/>
          <a:ext cx="6096000" cy="741680"/>
        </p:xfrm>
        <a:graphic>
          <a:graphicData uri="http://schemas.openxmlformats.org/drawingml/2006/table">
            <a:tbl>
              <a:tblPr firstRow="1" bandRow="1">
                <a:tableStyleId>{5C22544A-7EE6-4342-B048-85BDC9FD1C3A}</a:tableStyleId>
              </a:tblPr>
              <a:tblGrid>
                <a:gridCol w="1016000">
                  <a:extLst>
                    <a:ext uri="{9D8B030D-6E8A-4147-A177-3AD203B41FA5}">
                      <a16:colId xmlns="" xmlns:a16="http://schemas.microsoft.com/office/drawing/2014/main" val="20000"/>
                    </a:ext>
                  </a:extLst>
                </a:gridCol>
                <a:gridCol w="1016000">
                  <a:extLst>
                    <a:ext uri="{9D8B030D-6E8A-4147-A177-3AD203B41FA5}">
                      <a16:colId xmlns="" xmlns:a16="http://schemas.microsoft.com/office/drawing/2014/main" val="20001"/>
                    </a:ext>
                  </a:extLst>
                </a:gridCol>
                <a:gridCol w="1016000">
                  <a:extLst>
                    <a:ext uri="{9D8B030D-6E8A-4147-A177-3AD203B41FA5}">
                      <a16:colId xmlns="" xmlns:a16="http://schemas.microsoft.com/office/drawing/2014/main" val="20002"/>
                    </a:ext>
                  </a:extLst>
                </a:gridCol>
                <a:gridCol w="1016000">
                  <a:extLst>
                    <a:ext uri="{9D8B030D-6E8A-4147-A177-3AD203B41FA5}">
                      <a16:colId xmlns="" xmlns:a16="http://schemas.microsoft.com/office/drawing/2014/main" val="20003"/>
                    </a:ext>
                  </a:extLst>
                </a:gridCol>
                <a:gridCol w="1016000">
                  <a:extLst>
                    <a:ext uri="{9D8B030D-6E8A-4147-A177-3AD203B41FA5}">
                      <a16:colId xmlns="" xmlns:a16="http://schemas.microsoft.com/office/drawing/2014/main" val="20004"/>
                    </a:ext>
                  </a:extLst>
                </a:gridCol>
                <a:gridCol w="1016000">
                  <a:extLst>
                    <a:ext uri="{9D8B030D-6E8A-4147-A177-3AD203B41FA5}">
                      <a16:colId xmlns="" xmlns:a16="http://schemas.microsoft.com/office/drawing/2014/main" val="20005"/>
                    </a:ext>
                  </a:extLst>
                </a:gridCol>
              </a:tblGrid>
              <a:tr h="370840">
                <a:tc>
                  <a:txBody>
                    <a:bodyPr/>
                    <a:lstStyle/>
                    <a:p>
                      <a:r>
                        <a:rPr lang="en-IN" dirty="0"/>
                        <a:t>Judge X</a:t>
                      </a:r>
                      <a:endParaRPr lang="en-US" dirty="0"/>
                    </a:p>
                  </a:txBody>
                  <a:tcPr/>
                </a:tc>
                <a:tc>
                  <a:txBody>
                    <a:bodyPr/>
                    <a:lstStyle/>
                    <a:p>
                      <a:r>
                        <a:rPr lang="en-IN" dirty="0"/>
                        <a:t>1</a:t>
                      </a:r>
                      <a:endParaRPr lang="en-US" dirty="0"/>
                    </a:p>
                  </a:txBody>
                  <a:tcPr/>
                </a:tc>
                <a:tc>
                  <a:txBody>
                    <a:bodyPr/>
                    <a:lstStyle/>
                    <a:p>
                      <a:r>
                        <a:rPr lang="en-IN" dirty="0"/>
                        <a:t>2</a:t>
                      </a:r>
                      <a:endParaRPr lang="en-US" dirty="0"/>
                    </a:p>
                  </a:txBody>
                  <a:tcPr/>
                </a:tc>
                <a:tc>
                  <a:txBody>
                    <a:bodyPr/>
                    <a:lstStyle/>
                    <a:p>
                      <a:r>
                        <a:rPr lang="en-IN" dirty="0"/>
                        <a:t>3</a:t>
                      </a:r>
                      <a:endParaRPr lang="en-US" dirty="0"/>
                    </a:p>
                  </a:txBody>
                  <a:tcPr/>
                </a:tc>
                <a:tc>
                  <a:txBody>
                    <a:bodyPr/>
                    <a:lstStyle/>
                    <a:p>
                      <a:r>
                        <a:rPr lang="en-IN" dirty="0"/>
                        <a:t>4</a:t>
                      </a:r>
                      <a:endParaRPr lang="en-US" dirty="0"/>
                    </a:p>
                  </a:txBody>
                  <a:tcPr/>
                </a:tc>
                <a:tc>
                  <a:txBody>
                    <a:bodyPr/>
                    <a:lstStyle/>
                    <a:p>
                      <a:r>
                        <a:rPr lang="en-IN" dirty="0"/>
                        <a:t>5</a:t>
                      </a:r>
                      <a:endParaRPr lang="en-US" dirty="0"/>
                    </a:p>
                  </a:txBody>
                  <a:tcPr/>
                </a:tc>
                <a:extLst>
                  <a:ext uri="{0D108BD9-81ED-4DB2-BD59-A6C34878D82A}">
                    <a16:rowId xmlns="" xmlns:a16="http://schemas.microsoft.com/office/drawing/2014/main" val="10000"/>
                  </a:ext>
                </a:extLst>
              </a:tr>
              <a:tr h="370840">
                <a:tc>
                  <a:txBody>
                    <a:bodyPr/>
                    <a:lstStyle/>
                    <a:p>
                      <a:r>
                        <a:rPr lang="en-IN" dirty="0"/>
                        <a:t>Judge</a:t>
                      </a:r>
                      <a:r>
                        <a:rPr lang="en-IN" baseline="0" dirty="0"/>
                        <a:t> Y</a:t>
                      </a:r>
                      <a:endParaRPr lang="en-US" dirty="0"/>
                    </a:p>
                  </a:txBody>
                  <a:tcPr/>
                </a:tc>
                <a:tc>
                  <a:txBody>
                    <a:bodyPr/>
                    <a:lstStyle/>
                    <a:p>
                      <a:r>
                        <a:rPr lang="en-IN" dirty="0"/>
                        <a:t>5</a:t>
                      </a:r>
                      <a:endParaRPr lang="en-US" dirty="0"/>
                    </a:p>
                  </a:txBody>
                  <a:tcPr/>
                </a:tc>
                <a:tc>
                  <a:txBody>
                    <a:bodyPr/>
                    <a:lstStyle/>
                    <a:p>
                      <a:r>
                        <a:rPr lang="en-IN" dirty="0"/>
                        <a:t>4</a:t>
                      </a:r>
                      <a:endParaRPr lang="en-US" dirty="0"/>
                    </a:p>
                  </a:txBody>
                  <a:tcPr/>
                </a:tc>
                <a:tc>
                  <a:txBody>
                    <a:bodyPr/>
                    <a:lstStyle/>
                    <a:p>
                      <a:r>
                        <a:rPr lang="en-IN" dirty="0"/>
                        <a:t>3</a:t>
                      </a:r>
                      <a:endParaRPr lang="en-US" dirty="0"/>
                    </a:p>
                  </a:txBody>
                  <a:tcPr/>
                </a:tc>
                <a:tc>
                  <a:txBody>
                    <a:bodyPr/>
                    <a:lstStyle/>
                    <a:p>
                      <a:r>
                        <a:rPr lang="en-IN" dirty="0"/>
                        <a:t>2</a:t>
                      </a:r>
                      <a:endParaRPr lang="en-US" dirty="0"/>
                    </a:p>
                  </a:txBody>
                  <a:tcPr/>
                </a:tc>
                <a:tc>
                  <a:txBody>
                    <a:bodyPr/>
                    <a:lstStyle/>
                    <a:p>
                      <a:r>
                        <a:rPr lang="en-IN" dirty="0"/>
                        <a:t>1</a:t>
                      </a:r>
                      <a:endParaRPr lang="en-US" dirty="0"/>
                    </a:p>
                  </a:txBody>
                  <a:tcPr/>
                </a:tc>
                <a:extLst>
                  <a:ext uri="{0D108BD9-81ED-4DB2-BD59-A6C34878D82A}">
                    <a16:rowId xmlns="" xmlns:a16="http://schemas.microsoft.com/office/drawing/2014/main" val="10001"/>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 xmlns:a16="http://schemas.microsoft.com/office/drawing/2014/main" id="{9B3EB445-4520-41BA-8779-1162D9E7474B}"/>
                  </a:ext>
                </a:extLst>
              </p14:cNvPr>
              <p14:cNvContentPartPr/>
              <p14:nvPr/>
            </p14:nvContentPartPr>
            <p14:xfrm>
              <a:off x="2374920" y="2717640"/>
              <a:ext cx="3727800" cy="2921400"/>
            </p14:xfrm>
          </p:contentPart>
        </mc:Choice>
        <mc:Fallback xmlns="">
          <p:pic>
            <p:nvPicPr>
              <p:cNvPr id="6" name="Ink 5">
                <a:extLst>
                  <a:ext uri="{FF2B5EF4-FFF2-40B4-BE49-F238E27FC236}">
                    <a16:creationId xmlns:a16="http://schemas.microsoft.com/office/drawing/2014/main" id="{9B3EB445-4520-41BA-8779-1162D9E7474B}"/>
                  </a:ext>
                </a:extLst>
              </p:cNvPr>
              <p:cNvPicPr/>
              <p:nvPr/>
            </p:nvPicPr>
            <p:blipFill>
              <a:blip r:embed="rId4"/>
              <a:stretch>
                <a:fillRect/>
              </a:stretch>
            </p:blipFill>
            <p:spPr>
              <a:xfrm>
                <a:off x="2365560" y="2708280"/>
                <a:ext cx="3746520" cy="2940120"/>
              </a:xfrm>
              <a:prstGeom prst="rect">
                <a:avLst/>
              </a:prstGeom>
            </p:spPr>
          </p:pic>
        </mc:Fallback>
      </mc:AlternateContent>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a:t>
            </a:r>
            <a:endParaRPr lang="en-US" dirty="0"/>
          </a:p>
        </p:txBody>
      </p:sp>
      <p:graphicFrame>
        <p:nvGraphicFramePr>
          <p:cNvPr id="5" name="Content Placeholder 4"/>
          <p:cNvGraphicFramePr>
            <a:graphicFrameLocks noGrp="1"/>
          </p:cNvGraphicFramePr>
          <p:nvPr>
            <p:ph idx="1"/>
          </p:nvPr>
        </p:nvGraphicFramePr>
        <p:xfrm>
          <a:off x="685800" y="1676400"/>
          <a:ext cx="7848600" cy="2211706"/>
        </p:xfrm>
        <a:graphic>
          <a:graphicData uri="http://schemas.openxmlformats.org/drawingml/2006/table">
            <a:tbl>
              <a:tblPr firstRow="1" bandRow="1">
                <a:tableStyleId>{5C22544A-7EE6-4342-B048-85BDC9FD1C3A}</a:tableStyleId>
              </a:tblPr>
              <a:tblGrid>
                <a:gridCol w="1962150">
                  <a:extLst>
                    <a:ext uri="{9D8B030D-6E8A-4147-A177-3AD203B41FA5}">
                      <a16:colId xmlns="" xmlns:a16="http://schemas.microsoft.com/office/drawing/2014/main" val="20000"/>
                    </a:ext>
                  </a:extLst>
                </a:gridCol>
                <a:gridCol w="1962150">
                  <a:extLst>
                    <a:ext uri="{9D8B030D-6E8A-4147-A177-3AD203B41FA5}">
                      <a16:colId xmlns="" xmlns:a16="http://schemas.microsoft.com/office/drawing/2014/main" val="20001"/>
                    </a:ext>
                  </a:extLst>
                </a:gridCol>
                <a:gridCol w="1962150">
                  <a:extLst>
                    <a:ext uri="{9D8B030D-6E8A-4147-A177-3AD203B41FA5}">
                      <a16:colId xmlns="" xmlns:a16="http://schemas.microsoft.com/office/drawing/2014/main" val="20002"/>
                    </a:ext>
                  </a:extLst>
                </a:gridCol>
                <a:gridCol w="1962150">
                  <a:extLst>
                    <a:ext uri="{9D8B030D-6E8A-4147-A177-3AD203B41FA5}">
                      <a16:colId xmlns="" xmlns:a16="http://schemas.microsoft.com/office/drawing/2014/main" val="20003"/>
                    </a:ext>
                  </a:extLst>
                </a:gridCol>
              </a:tblGrid>
              <a:tr h="567566">
                <a:tc>
                  <a:txBody>
                    <a:bodyPr/>
                    <a:lstStyle/>
                    <a:p>
                      <a:r>
                        <a:rPr lang="en-IN" dirty="0"/>
                        <a:t>X (Rank R</a:t>
                      </a:r>
                      <a:r>
                        <a:rPr lang="en-IN" baseline="-25000" dirty="0"/>
                        <a:t>1</a:t>
                      </a:r>
                      <a:r>
                        <a:rPr lang="en-IN" baseline="30000" dirty="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Y(Rank R</a:t>
                      </a:r>
                      <a:r>
                        <a:rPr lang="en-IN" baseline="-25000" dirty="0"/>
                        <a:t>2</a:t>
                      </a:r>
                      <a:r>
                        <a:rPr lang="en-IN" baseline="30000" dirty="0"/>
                        <a:t>)</a:t>
                      </a:r>
                      <a:endParaRPr lang="en-US" dirty="0"/>
                    </a:p>
                    <a:p>
                      <a:endParaRPr lang="en-US" dirty="0"/>
                    </a:p>
                  </a:txBody>
                  <a:tcPr/>
                </a:tc>
                <a:tc>
                  <a:txBody>
                    <a:bodyPr/>
                    <a:lstStyle/>
                    <a:p>
                      <a:r>
                        <a:rPr lang="en-IN" baseline="0" dirty="0"/>
                        <a:t> </a:t>
                      </a:r>
                      <a:r>
                        <a:rPr lang="en-IN" baseline="-25000" dirty="0"/>
                        <a:t>d= R1-R2</a:t>
                      </a:r>
                      <a:endParaRPr lang="en-US" baseline="-25000" dirty="0"/>
                    </a:p>
                  </a:txBody>
                  <a:tcPr/>
                </a:tc>
                <a:tc>
                  <a:txBody>
                    <a:bodyPr/>
                    <a:lstStyle/>
                    <a:p>
                      <a:r>
                        <a:rPr lang="en-IN" dirty="0"/>
                        <a:t>d</a:t>
                      </a:r>
                      <a:r>
                        <a:rPr lang="en-IN" baseline="30000" dirty="0"/>
                        <a:t>2</a:t>
                      </a:r>
                      <a:endParaRPr lang="en-US" dirty="0"/>
                    </a:p>
                  </a:txBody>
                  <a:tcPr/>
                </a:tc>
                <a:extLst>
                  <a:ext uri="{0D108BD9-81ED-4DB2-BD59-A6C34878D82A}">
                    <a16:rowId xmlns="" xmlns:a16="http://schemas.microsoft.com/office/drawing/2014/main" val="10000"/>
                  </a:ext>
                </a:extLst>
              </a:tr>
              <a:tr h="328828">
                <a:tc>
                  <a:txBody>
                    <a:bodyPr/>
                    <a:lstStyle/>
                    <a:p>
                      <a:r>
                        <a:rPr lang="en-IN" dirty="0"/>
                        <a:t>1</a:t>
                      </a:r>
                      <a:endParaRPr lang="en-US" dirty="0"/>
                    </a:p>
                  </a:txBody>
                  <a:tcPr/>
                </a:tc>
                <a:tc>
                  <a:txBody>
                    <a:bodyPr/>
                    <a:lstStyle/>
                    <a:p>
                      <a:r>
                        <a:rPr lang="en-IN" dirty="0"/>
                        <a:t>5</a:t>
                      </a:r>
                      <a:endParaRPr lang="en-US" dirty="0"/>
                    </a:p>
                  </a:txBody>
                  <a:tcPr/>
                </a:tc>
                <a:tc>
                  <a:txBody>
                    <a:bodyPr/>
                    <a:lstStyle/>
                    <a:p>
                      <a:r>
                        <a:rPr lang="en-IN" dirty="0"/>
                        <a:t>-4</a:t>
                      </a:r>
                      <a:endParaRPr lang="en-US" dirty="0"/>
                    </a:p>
                  </a:txBody>
                  <a:tcPr/>
                </a:tc>
                <a:tc>
                  <a:txBody>
                    <a:bodyPr/>
                    <a:lstStyle/>
                    <a:p>
                      <a:r>
                        <a:rPr lang="en-IN" dirty="0"/>
                        <a:t>16</a:t>
                      </a:r>
                      <a:endParaRPr lang="en-US" dirty="0"/>
                    </a:p>
                  </a:txBody>
                  <a:tcPr/>
                </a:tc>
                <a:extLst>
                  <a:ext uri="{0D108BD9-81ED-4DB2-BD59-A6C34878D82A}">
                    <a16:rowId xmlns="" xmlns:a16="http://schemas.microsoft.com/office/drawing/2014/main" val="10001"/>
                  </a:ext>
                </a:extLst>
              </a:tr>
              <a:tr h="328828">
                <a:tc>
                  <a:txBody>
                    <a:bodyPr/>
                    <a:lstStyle/>
                    <a:p>
                      <a:r>
                        <a:rPr lang="en-IN" dirty="0"/>
                        <a:t>2</a:t>
                      </a:r>
                      <a:endParaRPr lang="en-US" dirty="0"/>
                    </a:p>
                  </a:txBody>
                  <a:tcPr/>
                </a:tc>
                <a:tc>
                  <a:txBody>
                    <a:bodyPr/>
                    <a:lstStyle/>
                    <a:p>
                      <a:r>
                        <a:rPr lang="en-IN" dirty="0"/>
                        <a:t>4</a:t>
                      </a:r>
                      <a:endParaRPr lang="en-US" dirty="0"/>
                    </a:p>
                  </a:txBody>
                  <a:tcPr/>
                </a:tc>
                <a:tc>
                  <a:txBody>
                    <a:bodyPr/>
                    <a:lstStyle/>
                    <a:p>
                      <a:r>
                        <a:rPr lang="en-IN" dirty="0"/>
                        <a:t>-2</a:t>
                      </a:r>
                      <a:endParaRPr lang="en-US" dirty="0"/>
                    </a:p>
                  </a:txBody>
                  <a:tcPr/>
                </a:tc>
                <a:tc>
                  <a:txBody>
                    <a:bodyPr/>
                    <a:lstStyle/>
                    <a:p>
                      <a:r>
                        <a:rPr lang="en-IN" dirty="0"/>
                        <a:t>4</a:t>
                      </a:r>
                      <a:endParaRPr lang="en-US" dirty="0"/>
                    </a:p>
                  </a:txBody>
                  <a:tcPr/>
                </a:tc>
                <a:extLst>
                  <a:ext uri="{0D108BD9-81ED-4DB2-BD59-A6C34878D82A}">
                    <a16:rowId xmlns="" xmlns:a16="http://schemas.microsoft.com/office/drawing/2014/main" val="10002"/>
                  </a:ext>
                </a:extLst>
              </a:tr>
              <a:tr h="328828">
                <a:tc>
                  <a:txBody>
                    <a:bodyPr/>
                    <a:lstStyle/>
                    <a:p>
                      <a:r>
                        <a:rPr lang="en-IN" dirty="0"/>
                        <a:t>3</a:t>
                      </a:r>
                      <a:endParaRPr lang="en-US" dirty="0"/>
                    </a:p>
                  </a:txBody>
                  <a:tcPr/>
                </a:tc>
                <a:tc>
                  <a:txBody>
                    <a:bodyPr/>
                    <a:lstStyle/>
                    <a:p>
                      <a:r>
                        <a:rPr lang="en-IN" dirty="0"/>
                        <a:t>3</a:t>
                      </a:r>
                      <a:endParaRPr lang="en-US" dirty="0"/>
                    </a:p>
                  </a:txBody>
                  <a:tcPr/>
                </a:tc>
                <a:tc>
                  <a:txBody>
                    <a:bodyPr/>
                    <a:lstStyle/>
                    <a:p>
                      <a:r>
                        <a:rPr lang="en-IN" dirty="0"/>
                        <a:t>0</a:t>
                      </a:r>
                      <a:endParaRPr lang="en-US" dirty="0"/>
                    </a:p>
                  </a:txBody>
                  <a:tcPr/>
                </a:tc>
                <a:tc>
                  <a:txBody>
                    <a:bodyPr/>
                    <a:lstStyle/>
                    <a:p>
                      <a:r>
                        <a:rPr lang="en-IN" dirty="0"/>
                        <a:t>0</a:t>
                      </a:r>
                      <a:endParaRPr lang="en-US" dirty="0"/>
                    </a:p>
                  </a:txBody>
                  <a:tcPr/>
                </a:tc>
                <a:extLst>
                  <a:ext uri="{0D108BD9-81ED-4DB2-BD59-A6C34878D82A}">
                    <a16:rowId xmlns="" xmlns:a16="http://schemas.microsoft.com/office/drawing/2014/main" val="10003"/>
                  </a:ext>
                </a:extLst>
              </a:tr>
              <a:tr h="328828">
                <a:tc>
                  <a:txBody>
                    <a:bodyPr/>
                    <a:lstStyle/>
                    <a:p>
                      <a:r>
                        <a:rPr lang="en-IN" dirty="0"/>
                        <a:t>4</a:t>
                      </a:r>
                      <a:endParaRPr lang="en-US" dirty="0"/>
                    </a:p>
                  </a:txBody>
                  <a:tcPr/>
                </a:tc>
                <a:tc>
                  <a:txBody>
                    <a:bodyPr/>
                    <a:lstStyle/>
                    <a:p>
                      <a:r>
                        <a:rPr lang="en-IN" dirty="0"/>
                        <a:t>2</a:t>
                      </a:r>
                      <a:endParaRPr lang="en-US" dirty="0"/>
                    </a:p>
                  </a:txBody>
                  <a:tcPr/>
                </a:tc>
                <a:tc>
                  <a:txBody>
                    <a:bodyPr/>
                    <a:lstStyle/>
                    <a:p>
                      <a:r>
                        <a:rPr lang="en-IN" dirty="0"/>
                        <a:t>2</a:t>
                      </a:r>
                      <a:endParaRPr lang="en-US" dirty="0"/>
                    </a:p>
                  </a:txBody>
                  <a:tcPr/>
                </a:tc>
                <a:tc>
                  <a:txBody>
                    <a:bodyPr/>
                    <a:lstStyle/>
                    <a:p>
                      <a:r>
                        <a:rPr lang="en-IN" dirty="0"/>
                        <a:t>4</a:t>
                      </a:r>
                      <a:endParaRPr lang="en-US" dirty="0"/>
                    </a:p>
                  </a:txBody>
                  <a:tcPr/>
                </a:tc>
                <a:extLst>
                  <a:ext uri="{0D108BD9-81ED-4DB2-BD59-A6C34878D82A}">
                    <a16:rowId xmlns="" xmlns:a16="http://schemas.microsoft.com/office/drawing/2014/main" val="10004"/>
                  </a:ext>
                </a:extLst>
              </a:tr>
              <a:tr h="328828">
                <a:tc>
                  <a:txBody>
                    <a:bodyPr/>
                    <a:lstStyle/>
                    <a:p>
                      <a:r>
                        <a:rPr lang="en-IN" dirty="0"/>
                        <a:t>5</a:t>
                      </a:r>
                      <a:endParaRPr lang="en-US" dirty="0"/>
                    </a:p>
                  </a:txBody>
                  <a:tcPr/>
                </a:tc>
                <a:tc>
                  <a:txBody>
                    <a:bodyPr/>
                    <a:lstStyle/>
                    <a:p>
                      <a:r>
                        <a:rPr lang="en-IN" dirty="0"/>
                        <a:t>1</a:t>
                      </a:r>
                      <a:endParaRPr lang="en-US" dirty="0"/>
                    </a:p>
                  </a:txBody>
                  <a:tcPr/>
                </a:tc>
                <a:tc>
                  <a:txBody>
                    <a:bodyPr/>
                    <a:lstStyle/>
                    <a:p>
                      <a:r>
                        <a:rPr lang="en-IN" dirty="0"/>
                        <a:t>4</a:t>
                      </a:r>
                      <a:endParaRPr lang="en-US" dirty="0"/>
                    </a:p>
                  </a:txBody>
                  <a:tcPr/>
                </a:tc>
                <a:tc>
                  <a:txBody>
                    <a:bodyPr/>
                    <a:lstStyle/>
                    <a:p>
                      <a:r>
                        <a:rPr lang="en-IN" dirty="0"/>
                        <a:t>16</a:t>
                      </a:r>
                      <a:endParaRPr lang="en-US" dirty="0"/>
                    </a:p>
                  </a:txBody>
                  <a:tcPr/>
                </a:tc>
                <a:extLst>
                  <a:ext uri="{0D108BD9-81ED-4DB2-BD59-A6C34878D82A}">
                    <a16:rowId xmlns="" xmlns:a16="http://schemas.microsoft.com/office/drawing/2014/main" val="10005"/>
                  </a:ext>
                </a:extLst>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graphicFrame>
        <p:nvGraphicFramePr>
          <p:cNvPr id="35842" name="Object 2"/>
          <p:cNvGraphicFramePr>
            <a:graphicFrameLocks noChangeAspect="1"/>
          </p:cNvGraphicFramePr>
          <p:nvPr/>
        </p:nvGraphicFramePr>
        <p:xfrm>
          <a:off x="1676400" y="4419600"/>
          <a:ext cx="1219200" cy="1918208"/>
        </p:xfrm>
        <a:graphic>
          <a:graphicData uri="http://schemas.openxmlformats.org/presentationml/2006/ole">
            <mc:AlternateContent xmlns:mc="http://schemas.openxmlformats.org/markup-compatibility/2006">
              <mc:Choice xmlns:v="urn:schemas-microsoft-com:vml" Requires="v">
                <p:oleObj spid="_x0000_s25603" name="Equation" r:id="rId4" imgW="952200" imgH="1498320" progId="Equation.DSMT4">
                  <p:embed/>
                </p:oleObj>
              </mc:Choice>
              <mc:Fallback>
                <p:oleObj name="Equation" r:id="rId4" imgW="952200" imgH="1498320" progId="Equation.DSMT4">
                  <p:embed/>
                  <p:pic>
                    <p:nvPicPr>
                      <p:cNvPr id="3584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4419600"/>
                        <a:ext cx="1219200" cy="1918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endParaRPr lang="en-US" dirty="0"/>
          </a:p>
        </p:txBody>
      </p:sp>
      <p:sp>
        <p:nvSpPr>
          <p:cNvPr id="3" name="Content Placeholder 2"/>
          <p:cNvSpPr>
            <a:spLocks noGrp="1"/>
          </p:cNvSpPr>
          <p:nvPr>
            <p:ph idx="1"/>
          </p:nvPr>
        </p:nvSpPr>
        <p:spPr/>
        <p:txBody>
          <a:bodyPr>
            <a:normAutofit fontScale="92500" lnSpcReduction="10000"/>
          </a:bodyPr>
          <a:lstStyle/>
          <a:p>
            <a:r>
              <a:rPr lang="en-IN" sz="2000" dirty="0"/>
              <a:t>Ten students got the following percentage of marks in mathematics and statistics.</a:t>
            </a:r>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pPr>
              <a:buNone/>
            </a:pPr>
            <a:r>
              <a:rPr lang="en-IN" sz="2000" dirty="0"/>
              <a:t>     Calculate the rank correlation coefficient.</a:t>
            </a:r>
          </a:p>
          <a:p>
            <a:pPr>
              <a:buNone/>
            </a:pPr>
            <a:r>
              <a:rPr lang="en-IN" sz="2000" dirty="0"/>
              <a:t> </a:t>
            </a:r>
          </a:p>
          <a:p>
            <a:pPr>
              <a:buNone/>
            </a:pPr>
            <a:r>
              <a:rPr lang="en-IN" sz="2000" dirty="0"/>
              <a:t>       </a:t>
            </a:r>
          </a:p>
          <a:p>
            <a:pPr>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graphicFrame>
        <p:nvGraphicFramePr>
          <p:cNvPr id="5" name="Table 4"/>
          <p:cNvGraphicFramePr>
            <a:graphicFrameLocks noGrp="1"/>
          </p:cNvGraphicFramePr>
          <p:nvPr/>
        </p:nvGraphicFramePr>
        <p:xfrm>
          <a:off x="838200" y="2743200"/>
          <a:ext cx="6629403" cy="1508760"/>
        </p:xfrm>
        <a:graphic>
          <a:graphicData uri="http://schemas.openxmlformats.org/drawingml/2006/table">
            <a:tbl>
              <a:tblPr firstRow="1" bandRow="1">
                <a:tableStyleId>{5C22544A-7EE6-4342-B048-85BDC9FD1C3A}</a:tableStyleId>
              </a:tblPr>
              <a:tblGrid>
                <a:gridCol w="1066801">
                  <a:extLst>
                    <a:ext uri="{9D8B030D-6E8A-4147-A177-3AD203B41FA5}">
                      <a16:colId xmlns="" xmlns:a16="http://schemas.microsoft.com/office/drawing/2014/main" val="20000"/>
                    </a:ext>
                  </a:extLst>
                </a:gridCol>
                <a:gridCol w="533400">
                  <a:extLst>
                    <a:ext uri="{9D8B030D-6E8A-4147-A177-3AD203B41FA5}">
                      <a16:colId xmlns="" xmlns:a16="http://schemas.microsoft.com/office/drawing/2014/main" val="20001"/>
                    </a:ext>
                  </a:extLst>
                </a:gridCol>
                <a:gridCol w="457200">
                  <a:extLst>
                    <a:ext uri="{9D8B030D-6E8A-4147-A177-3AD203B41FA5}">
                      <a16:colId xmlns="" xmlns:a16="http://schemas.microsoft.com/office/drawing/2014/main" val="20002"/>
                    </a:ext>
                  </a:extLst>
                </a:gridCol>
                <a:gridCol w="457200">
                  <a:extLst>
                    <a:ext uri="{9D8B030D-6E8A-4147-A177-3AD203B41FA5}">
                      <a16:colId xmlns="" xmlns:a16="http://schemas.microsoft.com/office/drawing/2014/main" val="20003"/>
                    </a:ext>
                  </a:extLst>
                </a:gridCol>
                <a:gridCol w="498764">
                  <a:extLst>
                    <a:ext uri="{9D8B030D-6E8A-4147-A177-3AD203B41FA5}">
                      <a16:colId xmlns="" xmlns:a16="http://schemas.microsoft.com/office/drawing/2014/main" val="20004"/>
                    </a:ext>
                  </a:extLst>
                </a:gridCol>
                <a:gridCol w="602673">
                  <a:extLst>
                    <a:ext uri="{9D8B030D-6E8A-4147-A177-3AD203B41FA5}">
                      <a16:colId xmlns="" xmlns:a16="http://schemas.microsoft.com/office/drawing/2014/main" val="20005"/>
                    </a:ext>
                  </a:extLst>
                </a:gridCol>
                <a:gridCol w="602673">
                  <a:extLst>
                    <a:ext uri="{9D8B030D-6E8A-4147-A177-3AD203B41FA5}">
                      <a16:colId xmlns="" xmlns:a16="http://schemas.microsoft.com/office/drawing/2014/main" val="20006"/>
                    </a:ext>
                  </a:extLst>
                </a:gridCol>
                <a:gridCol w="602673">
                  <a:extLst>
                    <a:ext uri="{9D8B030D-6E8A-4147-A177-3AD203B41FA5}">
                      <a16:colId xmlns="" xmlns:a16="http://schemas.microsoft.com/office/drawing/2014/main" val="20007"/>
                    </a:ext>
                  </a:extLst>
                </a:gridCol>
                <a:gridCol w="602673">
                  <a:extLst>
                    <a:ext uri="{9D8B030D-6E8A-4147-A177-3AD203B41FA5}">
                      <a16:colId xmlns="" xmlns:a16="http://schemas.microsoft.com/office/drawing/2014/main" val="20008"/>
                    </a:ext>
                  </a:extLst>
                </a:gridCol>
                <a:gridCol w="602673">
                  <a:extLst>
                    <a:ext uri="{9D8B030D-6E8A-4147-A177-3AD203B41FA5}">
                      <a16:colId xmlns="" xmlns:a16="http://schemas.microsoft.com/office/drawing/2014/main" val="20009"/>
                    </a:ext>
                  </a:extLst>
                </a:gridCol>
                <a:gridCol w="602673">
                  <a:extLst>
                    <a:ext uri="{9D8B030D-6E8A-4147-A177-3AD203B41FA5}">
                      <a16:colId xmlns="" xmlns:a16="http://schemas.microsoft.com/office/drawing/2014/main" val="20010"/>
                    </a:ext>
                  </a:extLst>
                </a:gridCol>
              </a:tblGrid>
              <a:tr h="370840">
                <a:tc>
                  <a:txBody>
                    <a:bodyPr/>
                    <a:lstStyle/>
                    <a:p>
                      <a:r>
                        <a:rPr lang="en-IN" dirty="0"/>
                        <a:t>Student roll no</a:t>
                      </a:r>
                      <a:endParaRPr lang="en-US" dirty="0"/>
                    </a:p>
                  </a:txBody>
                  <a:tcPr/>
                </a:tc>
                <a:tc>
                  <a:txBody>
                    <a:bodyPr/>
                    <a:lstStyle/>
                    <a:p>
                      <a:r>
                        <a:rPr lang="en-IN" dirty="0"/>
                        <a:t>1</a:t>
                      </a:r>
                      <a:endParaRPr lang="en-US" dirty="0"/>
                    </a:p>
                  </a:txBody>
                  <a:tcPr/>
                </a:tc>
                <a:tc>
                  <a:txBody>
                    <a:bodyPr/>
                    <a:lstStyle/>
                    <a:p>
                      <a:r>
                        <a:rPr lang="en-IN" dirty="0"/>
                        <a:t>2</a:t>
                      </a:r>
                      <a:endParaRPr lang="en-US" dirty="0"/>
                    </a:p>
                  </a:txBody>
                  <a:tcPr/>
                </a:tc>
                <a:tc>
                  <a:txBody>
                    <a:bodyPr/>
                    <a:lstStyle/>
                    <a:p>
                      <a:r>
                        <a:rPr lang="en-IN" dirty="0"/>
                        <a:t>3</a:t>
                      </a:r>
                      <a:endParaRPr lang="en-US" dirty="0"/>
                    </a:p>
                  </a:txBody>
                  <a:tcPr/>
                </a:tc>
                <a:tc>
                  <a:txBody>
                    <a:bodyPr/>
                    <a:lstStyle/>
                    <a:p>
                      <a:r>
                        <a:rPr lang="en-IN" dirty="0"/>
                        <a:t>4</a:t>
                      </a:r>
                      <a:endParaRPr lang="en-US" dirty="0"/>
                    </a:p>
                  </a:txBody>
                  <a:tcPr/>
                </a:tc>
                <a:tc>
                  <a:txBody>
                    <a:bodyPr/>
                    <a:lstStyle/>
                    <a:p>
                      <a:r>
                        <a:rPr lang="en-IN" dirty="0"/>
                        <a:t>5</a:t>
                      </a:r>
                      <a:endParaRPr lang="en-US" dirty="0"/>
                    </a:p>
                  </a:txBody>
                  <a:tcPr/>
                </a:tc>
                <a:tc>
                  <a:txBody>
                    <a:bodyPr/>
                    <a:lstStyle/>
                    <a:p>
                      <a:r>
                        <a:rPr lang="en-IN" dirty="0"/>
                        <a:t>6</a:t>
                      </a:r>
                      <a:endParaRPr lang="en-US" dirty="0"/>
                    </a:p>
                  </a:txBody>
                  <a:tcPr/>
                </a:tc>
                <a:tc>
                  <a:txBody>
                    <a:bodyPr/>
                    <a:lstStyle/>
                    <a:p>
                      <a:r>
                        <a:rPr lang="en-IN" dirty="0"/>
                        <a:t>7</a:t>
                      </a:r>
                      <a:endParaRPr lang="en-US" dirty="0"/>
                    </a:p>
                  </a:txBody>
                  <a:tcPr/>
                </a:tc>
                <a:tc>
                  <a:txBody>
                    <a:bodyPr/>
                    <a:lstStyle/>
                    <a:p>
                      <a:r>
                        <a:rPr lang="en-IN" dirty="0"/>
                        <a:t>8</a:t>
                      </a:r>
                      <a:endParaRPr lang="en-US" dirty="0"/>
                    </a:p>
                  </a:txBody>
                  <a:tcPr/>
                </a:tc>
                <a:tc>
                  <a:txBody>
                    <a:bodyPr/>
                    <a:lstStyle/>
                    <a:p>
                      <a:r>
                        <a:rPr lang="en-IN" dirty="0"/>
                        <a:t>9</a:t>
                      </a:r>
                      <a:endParaRPr lang="en-US" dirty="0"/>
                    </a:p>
                  </a:txBody>
                  <a:tcPr/>
                </a:tc>
                <a:tc>
                  <a:txBody>
                    <a:bodyPr/>
                    <a:lstStyle/>
                    <a:p>
                      <a:r>
                        <a:rPr lang="en-IN" dirty="0"/>
                        <a:t>10</a:t>
                      </a:r>
                      <a:endParaRPr lang="en-US" dirty="0"/>
                    </a:p>
                  </a:txBody>
                  <a:tcPr/>
                </a:tc>
                <a:extLst>
                  <a:ext uri="{0D108BD9-81ED-4DB2-BD59-A6C34878D82A}">
                    <a16:rowId xmlns="" xmlns:a16="http://schemas.microsoft.com/office/drawing/2014/main" val="10000"/>
                  </a:ext>
                </a:extLst>
              </a:tr>
              <a:tr h="370840">
                <a:tc>
                  <a:txBody>
                    <a:bodyPr/>
                    <a:lstStyle/>
                    <a:p>
                      <a:r>
                        <a:rPr lang="en-IN" dirty="0"/>
                        <a:t>Maths Marks</a:t>
                      </a:r>
                      <a:endParaRPr lang="en-US" dirty="0"/>
                    </a:p>
                  </a:txBody>
                  <a:tcPr/>
                </a:tc>
                <a:tc>
                  <a:txBody>
                    <a:bodyPr/>
                    <a:lstStyle/>
                    <a:p>
                      <a:r>
                        <a:rPr lang="en-IN" dirty="0"/>
                        <a:t>78</a:t>
                      </a:r>
                      <a:endParaRPr lang="en-US" dirty="0"/>
                    </a:p>
                  </a:txBody>
                  <a:tcPr/>
                </a:tc>
                <a:tc>
                  <a:txBody>
                    <a:bodyPr/>
                    <a:lstStyle/>
                    <a:p>
                      <a:r>
                        <a:rPr lang="en-IN" dirty="0"/>
                        <a:t>36</a:t>
                      </a:r>
                      <a:endParaRPr lang="en-US" dirty="0"/>
                    </a:p>
                  </a:txBody>
                  <a:tcPr/>
                </a:tc>
                <a:tc>
                  <a:txBody>
                    <a:bodyPr/>
                    <a:lstStyle/>
                    <a:p>
                      <a:r>
                        <a:rPr lang="en-IN" dirty="0"/>
                        <a:t>98</a:t>
                      </a:r>
                      <a:endParaRPr lang="en-US" dirty="0"/>
                    </a:p>
                  </a:txBody>
                  <a:tcPr/>
                </a:tc>
                <a:tc>
                  <a:txBody>
                    <a:bodyPr/>
                    <a:lstStyle/>
                    <a:p>
                      <a:r>
                        <a:rPr lang="en-IN" dirty="0"/>
                        <a:t>25</a:t>
                      </a:r>
                      <a:endParaRPr lang="en-US" dirty="0"/>
                    </a:p>
                  </a:txBody>
                  <a:tcPr/>
                </a:tc>
                <a:tc>
                  <a:txBody>
                    <a:bodyPr/>
                    <a:lstStyle/>
                    <a:p>
                      <a:r>
                        <a:rPr lang="en-IN" dirty="0"/>
                        <a:t>75</a:t>
                      </a:r>
                      <a:endParaRPr lang="en-US" dirty="0"/>
                    </a:p>
                  </a:txBody>
                  <a:tcPr/>
                </a:tc>
                <a:tc>
                  <a:txBody>
                    <a:bodyPr/>
                    <a:lstStyle/>
                    <a:p>
                      <a:r>
                        <a:rPr lang="en-IN" dirty="0"/>
                        <a:t>82</a:t>
                      </a:r>
                      <a:endParaRPr lang="en-US" dirty="0"/>
                    </a:p>
                  </a:txBody>
                  <a:tcPr/>
                </a:tc>
                <a:tc>
                  <a:txBody>
                    <a:bodyPr/>
                    <a:lstStyle/>
                    <a:p>
                      <a:r>
                        <a:rPr lang="en-IN" dirty="0"/>
                        <a:t>90</a:t>
                      </a:r>
                      <a:endParaRPr lang="en-US" dirty="0"/>
                    </a:p>
                  </a:txBody>
                  <a:tcPr/>
                </a:tc>
                <a:tc>
                  <a:txBody>
                    <a:bodyPr/>
                    <a:lstStyle/>
                    <a:p>
                      <a:r>
                        <a:rPr lang="en-IN" dirty="0"/>
                        <a:t>62</a:t>
                      </a:r>
                      <a:endParaRPr lang="en-US" dirty="0"/>
                    </a:p>
                  </a:txBody>
                  <a:tcPr/>
                </a:tc>
                <a:tc>
                  <a:txBody>
                    <a:bodyPr/>
                    <a:lstStyle/>
                    <a:p>
                      <a:r>
                        <a:rPr lang="en-IN" dirty="0"/>
                        <a:t>65</a:t>
                      </a:r>
                      <a:endParaRPr lang="en-US" dirty="0"/>
                    </a:p>
                  </a:txBody>
                  <a:tcPr/>
                </a:tc>
                <a:tc>
                  <a:txBody>
                    <a:bodyPr/>
                    <a:lstStyle/>
                    <a:p>
                      <a:r>
                        <a:rPr lang="en-IN" dirty="0"/>
                        <a:t>39</a:t>
                      </a:r>
                      <a:endParaRPr lang="en-US" dirty="0"/>
                    </a:p>
                  </a:txBody>
                  <a:tcPr/>
                </a:tc>
                <a:extLst>
                  <a:ext uri="{0D108BD9-81ED-4DB2-BD59-A6C34878D82A}">
                    <a16:rowId xmlns="" xmlns:a16="http://schemas.microsoft.com/office/drawing/2014/main" val="10001"/>
                  </a:ext>
                </a:extLst>
              </a:tr>
              <a:tr h="370840">
                <a:tc>
                  <a:txBody>
                    <a:bodyPr/>
                    <a:lstStyle/>
                    <a:p>
                      <a:r>
                        <a:rPr lang="en-IN" dirty="0"/>
                        <a:t>Statistics Marks</a:t>
                      </a:r>
                      <a:endParaRPr lang="en-US" dirty="0"/>
                    </a:p>
                  </a:txBody>
                  <a:tcPr/>
                </a:tc>
                <a:tc>
                  <a:txBody>
                    <a:bodyPr/>
                    <a:lstStyle/>
                    <a:p>
                      <a:r>
                        <a:rPr lang="en-IN" dirty="0"/>
                        <a:t>84</a:t>
                      </a:r>
                      <a:endParaRPr lang="en-US" dirty="0"/>
                    </a:p>
                  </a:txBody>
                  <a:tcPr/>
                </a:tc>
                <a:tc>
                  <a:txBody>
                    <a:bodyPr/>
                    <a:lstStyle/>
                    <a:p>
                      <a:r>
                        <a:rPr lang="en-IN" dirty="0"/>
                        <a:t>51</a:t>
                      </a:r>
                      <a:endParaRPr lang="en-US" dirty="0"/>
                    </a:p>
                  </a:txBody>
                  <a:tcPr/>
                </a:tc>
                <a:tc>
                  <a:txBody>
                    <a:bodyPr/>
                    <a:lstStyle/>
                    <a:p>
                      <a:r>
                        <a:rPr lang="en-IN" dirty="0"/>
                        <a:t>91</a:t>
                      </a:r>
                      <a:endParaRPr lang="en-US" dirty="0"/>
                    </a:p>
                  </a:txBody>
                  <a:tcPr/>
                </a:tc>
                <a:tc>
                  <a:txBody>
                    <a:bodyPr/>
                    <a:lstStyle/>
                    <a:p>
                      <a:r>
                        <a:rPr lang="en-IN" dirty="0"/>
                        <a:t>60</a:t>
                      </a:r>
                      <a:endParaRPr lang="en-US" dirty="0"/>
                    </a:p>
                  </a:txBody>
                  <a:tcPr/>
                </a:tc>
                <a:tc>
                  <a:txBody>
                    <a:bodyPr/>
                    <a:lstStyle/>
                    <a:p>
                      <a:r>
                        <a:rPr lang="en-IN" dirty="0"/>
                        <a:t>68</a:t>
                      </a:r>
                      <a:endParaRPr lang="en-US" dirty="0"/>
                    </a:p>
                  </a:txBody>
                  <a:tcPr/>
                </a:tc>
                <a:tc>
                  <a:txBody>
                    <a:bodyPr/>
                    <a:lstStyle/>
                    <a:p>
                      <a:r>
                        <a:rPr lang="en-IN" dirty="0"/>
                        <a:t>62</a:t>
                      </a:r>
                      <a:endParaRPr lang="en-US" dirty="0"/>
                    </a:p>
                  </a:txBody>
                  <a:tcPr/>
                </a:tc>
                <a:tc>
                  <a:txBody>
                    <a:bodyPr/>
                    <a:lstStyle/>
                    <a:p>
                      <a:r>
                        <a:rPr lang="en-IN" dirty="0"/>
                        <a:t>86</a:t>
                      </a:r>
                      <a:endParaRPr lang="en-US" dirty="0"/>
                    </a:p>
                  </a:txBody>
                  <a:tcPr/>
                </a:tc>
                <a:tc>
                  <a:txBody>
                    <a:bodyPr/>
                    <a:lstStyle/>
                    <a:p>
                      <a:r>
                        <a:rPr lang="en-IN" dirty="0"/>
                        <a:t>58</a:t>
                      </a:r>
                      <a:endParaRPr lang="en-US" dirty="0"/>
                    </a:p>
                  </a:txBody>
                  <a:tcPr/>
                </a:tc>
                <a:tc>
                  <a:txBody>
                    <a:bodyPr/>
                    <a:lstStyle/>
                    <a:p>
                      <a:r>
                        <a:rPr lang="en-IN" dirty="0"/>
                        <a:t>53</a:t>
                      </a:r>
                      <a:endParaRPr lang="en-US" dirty="0"/>
                    </a:p>
                  </a:txBody>
                  <a:tcPr/>
                </a:tc>
                <a:tc>
                  <a:txBody>
                    <a:bodyPr/>
                    <a:lstStyle/>
                    <a:p>
                      <a:r>
                        <a:rPr lang="en-IN" dirty="0"/>
                        <a:t>47</a:t>
                      </a:r>
                      <a:endParaRPr lang="en-US" dirty="0"/>
                    </a:p>
                  </a:txBody>
                  <a:tcPr/>
                </a:tc>
                <a:extLst>
                  <a:ext uri="{0D108BD9-81ED-4DB2-BD59-A6C34878D82A}">
                    <a16:rowId xmlns=""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
            <a:ext cx="9144000" cy="1630363"/>
          </a:xfrm>
          <a:solidFill>
            <a:srgbClr val="00B6F6"/>
          </a:solidFill>
        </p:spPr>
        <p:txBody>
          <a:bodyPr/>
          <a:lstStyle/>
          <a:p>
            <a:r>
              <a:rPr lang="en-IN" dirty="0"/>
              <a:t>Marginal Distribution</a:t>
            </a:r>
            <a:endParaRPr lang="en-US" dirty="0"/>
          </a:p>
        </p:txBody>
      </p:sp>
      <p:sp>
        <p:nvSpPr>
          <p:cNvPr id="3" name="Content Placeholder 2"/>
          <p:cNvSpPr>
            <a:spLocks noGrp="1"/>
          </p:cNvSpPr>
          <p:nvPr>
            <p:ph idx="1"/>
          </p:nvPr>
        </p:nvSpPr>
        <p:spPr/>
        <p:txBody>
          <a:bodyPr/>
          <a:lstStyle/>
          <a:p>
            <a:r>
              <a:rPr lang="en-IN" sz="2400" dirty="0"/>
              <a:t>Marginal distribution f(x) of X is given by </a:t>
            </a:r>
          </a:p>
          <a:p>
            <a:endParaRPr lang="en-IN" sz="2400" dirty="0"/>
          </a:p>
          <a:p>
            <a:endParaRPr lang="en-IN" sz="2400" dirty="0"/>
          </a:p>
          <a:p>
            <a:endParaRPr lang="en-IN" sz="2400" dirty="0"/>
          </a:p>
          <a:p>
            <a:endParaRPr lang="en-IN" sz="2400" dirty="0"/>
          </a:p>
          <a:p>
            <a:endParaRPr lang="en-IN" sz="2400" dirty="0"/>
          </a:p>
          <a:p>
            <a:r>
              <a:rPr lang="en-IN" sz="2400" dirty="0"/>
              <a:t>Similarly, marginal distribution g(y) of Y is given by </a:t>
            </a:r>
          </a:p>
          <a:p>
            <a:pPr>
              <a:buNone/>
            </a:pPr>
            <a:r>
              <a:rPr lang="en-IN" sz="2400" dirty="0"/>
              <a:t>                             </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graphicFrame>
        <p:nvGraphicFramePr>
          <p:cNvPr id="4098" name="Object 2"/>
          <p:cNvGraphicFramePr>
            <a:graphicFrameLocks noChangeAspect="1"/>
          </p:cNvGraphicFramePr>
          <p:nvPr/>
        </p:nvGraphicFramePr>
        <p:xfrm>
          <a:off x="2133600" y="2362200"/>
          <a:ext cx="5181600" cy="1295400"/>
        </p:xfrm>
        <a:graphic>
          <a:graphicData uri="http://schemas.openxmlformats.org/presentationml/2006/ole">
            <mc:AlternateContent xmlns:mc="http://schemas.openxmlformats.org/markup-compatibility/2006">
              <mc:Choice xmlns:v="urn:schemas-microsoft-com:vml" Requires="v">
                <p:oleObj spid="_x0000_s3076" name="Equation" r:id="rId4" imgW="2743200" imgH="685800" progId="Equation.DSMT4">
                  <p:embed/>
                </p:oleObj>
              </mc:Choice>
              <mc:Fallback>
                <p:oleObj name="Equation" r:id="rId4" imgW="2743200" imgH="6858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362200"/>
                        <a:ext cx="5181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3"/>
          <p:cNvGraphicFramePr>
            <a:graphicFrameLocks noChangeAspect="1"/>
          </p:cNvGraphicFramePr>
          <p:nvPr/>
        </p:nvGraphicFramePr>
        <p:xfrm>
          <a:off x="2133600" y="4724400"/>
          <a:ext cx="4445000" cy="1066800"/>
        </p:xfrm>
        <a:graphic>
          <a:graphicData uri="http://schemas.openxmlformats.org/presentationml/2006/ole">
            <mc:AlternateContent xmlns:mc="http://schemas.openxmlformats.org/markup-compatibility/2006">
              <mc:Choice xmlns:v="urn:schemas-microsoft-com:vml" Requires="v">
                <p:oleObj spid="_x0000_s3077" name="Equation" r:id="rId6" imgW="2857320" imgH="685800" progId="Equation.DSMT4">
                  <p:embed/>
                </p:oleObj>
              </mc:Choice>
              <mc:Fallback>
                <p:oleObj name="Equation" r:id="rId6" imgW="2857320" imgH="6858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4724400"/>
                        <a:ext cx="4445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graphicFrame>
        <p:nvGraphicFramePr>
          <p:cNvPr id="9" name="Content Placeholder 8"/>
          <p:cNvGraphicFramePr>
            <a:graphicFrameLocks noGrp="1"/>
          </p:cNvGraphicFramePr>
          <p:nvPr>
            <p:ph idx="1"/>
          </p:nvPr>
        </p:nvGraphicFramePr>
        <p:xfrm>
          <a:off x="1447800" y="1752600"/>
          <a:ext cx="5257798" cy="3276598"/>
        </p:xfrm>
        <a:graphic>
          <a:graphicData uri="http://schemas.openxmlformats.org/drawingml/2006/table">
            <a:tbl>
              <a:tblPr/>
              <a:tblGrid>
                <a:gridCol w="927846">
                  <a:extLst>
                    <a:ext uri="{9D8B030D-6E8A-4147-A177-3AD203B41FA5}">
                      <a16:colId xmlns="" xmlns:a16="http://schemas.microsoft.com/office/drawing/2014/main" val="20000"/>
                    </a:ext>
                  </a:extLst>
                </a:gridCol>
                <a:gridCol w="618565">
                  <a:extLst>
                    <a:ext uri="{9D8B030D-6E8A-4147-A177-3AD203B41FA5}">
                      <a16:colId xmlns="" xmlns:a16="http://schemas.microsoft.com/office/drawing/2014/main" val="20001"/>
                    </a:ext>
                  </a:extLst>
                </a:gridCol>
                <a:gridCol w="618565">
                  <a:extLst>
                    <a:ext uri="{9D8B030D-6E8A-4147-A177-3AD203B41FA5}">
                      <a16:colId xmlns="" xmlns:a16="http://schemas.microsoft.com/office/drawing/2014/main" val="20002"/>
                    </a:ext>
                  </a:extLst>
                </a:gridCol>
                <a:gridCol w="618565">
                  <a:extLst>
                    <a:ext uri="{9D8B030D-6E8A-4147-A177-3AD203B41FA5}">
                      <a16:colId xmlns="" xmlns:a16="http://schemas.microsoft.com/office/drawing/2014/main" val="20003"/>
                    </a:ext>
                  </a:extLst>
                </a:gridCol>
                <a:gridCol w="618565">
                  <a:extLst>
                    <a:ext uri="{9D8B030D-6E8A-4147-A177-3AD203B41FA5}">
                      <a16:colId xmlns="" xmlns:a16="http://schemas.microsoft.com/office/drawing/2014/main" val="20004"/>
                    </a:ext>
                  </a:extLst>
                </a:gridCol>
                <a:gridCol w="927846">
                  <a:extLst>
                    <a:ext uri="{9D8B030D-6E8A-4147-A177-3AD203B41FA5}">
                      <a16:colId xmlns="" xmlns:a16="http://schemas.microsoft.com/office/drawing/2014/main" val="20005"/>
                    </a:ext>
                  </a:extLst>
                </a:gridCol>
                <a:gridCol w="927846">
                  <a:extLst>
                    <a:ext uri="{9D8B030D-6E8A-4147-A177-3AD203B41FA5}">
                      <a16:colId xmlns="" xmlns:a16="http://schemas.microsoft.com/office/drawing/2014/main" val="20006"/>
                    </a:ext>
                  </a:extLst>
                </a:gridCol>
              </a:tblGrid>
              <a:tr h="208838">
                <a:tc>
                  <a:txBody>
                    <a:bodyPr/>
                    <a:lstStyle/>
                    <a:p>
                      <a:pPr algn="l" fontAlgn="b"/>
                      <a:endParaRPr lang="en-US" sz="1100" b="0" i="0" u="none" strike="noStrike" dirty="0">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1100" b="0" i="0" u="none" strike="noStrike">
                          <a:solidFill>
                            <a:srgbClr val="000000"/>
                          </a:solidFill>
                          <a:latin typeface="Calibri"/>
                        </a:rPr>
                        <a:t>Maths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1100" b="0" i="0" u="none" strike="noStrike">
                          <a:solidFill>
                            <a:srgbClr val="000000"/>
                          </a:solidFill>
                          <a:latin typeface="Calibri"/>
                        </a:rPr>
                        <a:t>Statistics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532898">
                <a:tc>
                  <a:txBody>
                    <a:bodyPr/>
                    <a:lstStyle/>
                    <a:p>
                      <a:pPr algn="l" fontAlgn="b"/>
                      <a:r>
                        <a:rPr lang="en-US" sz="1100" b="0" i="0" u="none" strike="noStrike">
                          <a:solidFill>
                            <a:srgbClr val="000000"/>
                          </a:solidFill>
                          <a:latin typeface="Calibri"/>
                        </a:rPr>
                        <a:t>Roll 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Marks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Rank  R</a:t>
                      </a:r>
                      <a:r>
                        <a:rPr lang="en-US" sz="1100" b="0" i="0" u="none" strike="noStrike" baseline="-25000">
                          <a:solidFill>
                            <a:srgbClr val="000000"/>
                          </a:solidFill>
                          <a:latin typeface="Calibri"/>
                        </a:rPr>
                        <a:t>1</a:t>
                      </a:r>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Marks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Rank R</a:t>
                      </a:r>
                      <a:r>
                        <a:rPr lang="en-US" sz="1100" b="0" i="0" u="none" strike="noStrike" baseline="-25000">
                          <a:solidFill>
                            <a:srgbClr val="000000"/>
                          </a:solidFill>
                          <a:latin typeface="Calibri"/>
                        </a:rPr>
                        <a:t>2</a:t>
                      </a:r>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d=R</a:t>
                      </a:r>
                      <a:r>
                        <a:rPr lang="en-US" sz="1100" b="0" i="0" u="none" strike="noStrike" baseline="-25000">
                          <a:solidFill>
                            <a:srgbClr val="000000"/>
                          </a:solidFill>
                          <a:latin typeface="Calibri"/>
                        </a:rPr>
                        <a:t>1</a:t>
                      </a:r>
                      <a:r>
                        <a:rPr lang="en-US" sz="1100" b="0" i="0" u="none" strike="noStrike">
                          <a:solidFill>
                            <a:srgbClr val="000000"/>
                          </a:solidFill>
                          <a:latin typeface="Calibri"/>
                        </a:rPr>
                        <a:t>-R</a:t>
                      </a:r>
                      <a:r>
                        <a:rPr lang="en-US" sz="1100" b="0" i="0" u="none" strike="noStrike" baseline="-25000">
                          <a:solidFill>
                            <a:srgbClr val="000000"/>
                          </a:solidFill>
                          <a:latin typeface="Calibri"/>
                        </a:rPr>
                        <a:t>2</a:t>
                      </a:r>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d</a:t>
                      </a:r>
                      <a:r>
                        <a:rPr lang="en-US" sz="1100" b="0" i="0" u="none" strike="noStrike" baseline="30000">
                          <a:solidFill>
                            <a:srgbClr val="000000"/>
                          </a:solidFill>
                          <a:latin typeface="Calibri"/>
                        </a:rPr>
                        <a:t>2</a:t>
                      </a:r>
                      <a:endParaRPr lang="en-US" sz="11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08838">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78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08838">
                <a:tc>
                  <a:txBody>
                    <a:bodyPr/>
                    <a:lstStyle/>
                    <a:p>
                      <a:pPr algn="r" fontAlgn="b"/>
                      <a:r>
                        <a:rPr lang="en-US" sz="11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36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208838">
                <a:tc>
                  <a:txBody>
                    <a:bodyPr/>
                    <a:lstStyle/>
                    <a:p>
                      <a:pPr algn="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98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latin typeface="Calibri"/>
                        </a:rPr>
                        <a:t>91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208838">
                <a:tc>
                  <a:txBody>
                    <a:bodyPr/>
                    <a:lstStyle/>
                    <a:p>
                      <a:pPr algn="r" fontAlgn="b"/>
                      <a:r>
                        <a:rPr lang="en-US" sz="11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208838">
                <a:tc>
                  <a:txBody>
                    <a:bodyPr/>
                    <a:lstStyle/>
                    <a:p>
                      <a:pPr algn="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208838">
                <a:tc>
                  <a:txBody>
                    <a:bodyPr/>
                    <a:lstStyle/>
                    <a:p>
                      <a:pPr algn="r" fontAlgn="b"/>
                      <a:r>
                        <a:rPr lang="en-US" sz="1100" b="0" i="0" u="none" strike="noStrike">
                          <a:solidFill>
                            <a:srgbClr val="000000"/>
                          </a:solidFill>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208838">
                <a:tc>
                  <a:txBody>
                    <a:bodyPr/>
                    <a:lstStyle/>
                    <a:p>
                      <a:pPr algn="r" fontAlgn="b"/>
                      <a:r>
                        <a:rPr lang="en-US" sz="11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86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208838">
                <a:tc>
                  <a:txBody>
                    <a:bodyPr/>
                    <a:lstStyle/>
                    <a:p>
                      <a:pPr algn="r" fontAlgn="b"/>
                      <a:r>
                        <a:rPr lang="en-US" sz="1100" b="0" i="0" u="none" strike="noStrike">
                          <a:solidFill>
                            <a:srgbClr val="000000"/>
                          </a:solidFill>
                          <a:latin typeface="Calibri"/>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208838">
                <a:tc>
                  <a:txBody>
                    <a:bodyPr/>
                    <a:lstStyle/>
                    <a:p>
                      <a:pPr algn="r" fontAlgn="b"/>
                      <a:r>
                        <a:rPr lang="en-US" sz="1100" b="0" i="0" u="none" strike="noStrike">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208838">
                <a:tc>
                  <a:txBody>
                    <a:bodyPr/>
                    <a:lstStyle/>
                    <a:p>
                      <a:pPr algn="r" fontAlgn="b"/>
                      <a:r>
                        <a:rPr lang="en-US" sz="11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208838">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10012"/>
                  </a:ext>
                </a:extLst>
              </a:tr>
              <a:tr h="237644">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latin typeface="Calibri"/>
                      </a:endParaRPr>
                    </a:p>
                  </a:txBody>
                  <a:tcPr marL="0" marR="0" marT="0" marB="0" anchor="b">
                    <a:lnL>
                      <a:noFill/>
                    </a:lnL>
                    <a:lnR>
                      <a:noFill/>
                    </a:lnR>
                    <a:lnT>
                      <a:noFill/>
                    </a:lnT>
                    <a:lnB>
                      <a:noFill/>
                    </a:lnB>
                  </a:tcPr>
                </a:tc>
                <a:tc>
                  <a:txBody>
                    <a:bodyPr/>
                    <a:lstStyle/>
                    <a:p>
                      <a:pPr algn="l" fontAlgn="b"/>
                      <a:r>
                        <a:rPr lang="en-US" sz="1100" b="0" i="0" u="none" strike="noStrike" dirty="0">
                          <a:solidFill>
                            <a:srgbClr val="000000"/>
                          </a:solidFill>
                          <a:latin typeface="Times New Roman"/>
                        </a:rPr>
                        <a:t>∑d</a:t>
                      </a:r>
                      <a:r>
                        <a:rPr lang="en-US" sz="1100" b="0" i="0" u="none" strike="noStrike" baseline="30000" dirty="0">
                          <a:solidFill>
                            <a:srgbClr val="000000"/>
                          </a:solidFill>
                          <a:latin typeface="Times New Roman"/>
                        </a:rPr>
                        <a:t>2</a:t>
                      </a:r>
                      <a:r>
                        <a:rPr lang="en-US" sz="1100" b="0" i="0" u="none" strike="noStrike" dirty="0">
                          <a:solidFill>
                            <a:srgbClr val="000000"/>
                          </a:solidFill>
                          <a:latin typeface="Times New Roman"/>
                        </a:rPr>
                        <a:t>=30</a:t>
                      </a:r>
                    </a:p>
                  </a:txBody>
                  <a:tcPr marL="0" marR="0" marT="0" marB="0" anchor="b">
                    <a:lnL>
                      <a:noFill/>
                    </a:lnL>
                    <a:lnR>
                      <a:noFill/>
                    </a:lnR>
                    <a:lnT>
                      <a:noFill/>
                    </a:lnT>
                    <a:lnB>
                      <a:noFill/>
                    </a:lnB>
                  </a:tcPr>
                </a:tc>
                <a:extLst>
                  <a:ext uri="{0D108BD9-81ED-4DB2-BD59-A6C34878D82A}">
                    <a16:rowId xmlns="" xmlns:a16="http://schemas.microsoft.com/office/drawing/2014/main" val="10013"/>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graphicFrame>
        <p:nvGraphicFramePr>
          <p:cNvPr id="38913" name="Object 1"/>
          <p:cNvGraphicFramePr>
            <a:graphicFrameLocks noChangeAspect="1"/>
          </p:cNvGraphicFramePr>
          <p:nvPr/>
        </p:nvGraphicFramePr>
        <p:xfrm>
          <a:off x="2819400" y="2362200"/>
          <a:ext cx="1805940" cy="2286000"/>
        </p:xfrm>
        <a:graphic>
          <a:graphicData uri="http://schemas.openxmlformats.org/presentationml/2006/ole">
            <mc:AlternateContent xmlns:mc="http://schemas.openxmlformats.org/markup-compatibility/2006">
              <mc:Choice xmlns:v="urn:schemas-microsoft-com:vml" Requires="v">
                <p:oleObj spid="_x0000_s26627" name="Equation" r:id="rId4" imgW="1002960" imgH="1269720" progId="Equation.DSMT4">
                  <p:embed/>
                </p:oleObj>
              </mc:Choice>
              <mc:Fallback>
                <p:oleObj name="Equation" r:id="rId4" imgW="1002960" imgH="1269720" progId="Equation.DSMT4">
                  <p:embed/>
                  <p:pic>
                    <p:nvPicPr>
                      <p:cNvPr id="38913"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2362200"/>
                        <a:ext cx="180594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H.W. que </a:t>
            </a:r>
            <a:endParaRPr lang="en-US" dirty="0"/>
          </a:p>
        </p:txBody>
      </p:sp>
      <p:sp>
        <p:nvSpPr>
          <p:cNvPr id="3" name="Content Placeholder 2"/>
          <p:cNvSpPr>
            <a:spLocks noGrp="1"/>
          </p:cNvSpPr>
          <p:nvPr>
            <p:ph idx="1"/>
          </p:nvPr>
        </p:nvSpPr>
        <p:spPr/>
        <p:txBody>
          <a:bodyPr>
            <a:normAutofit/>
          </a:bodyPr>
          <a:lstStyle/>
          <a:p>
            <a:r>
              <a:rPr lang="en-IN" sz="2400" dirty="0"/>
              <a:t>In a College, IT Dept has arranged one competition for students to develop an efficient program to solve a problem. Ten students took part in the competition and ranked by two judges given in the following table. Find the degree of agreement between the two judges using rank correlation coefficient.</a:t>
            </a:r>
          </a:p>
          <a:p>
            <a:endParaRPr lang="en-IN" sz="2400" dirty="0"/>
          </a:p>
          <a:p>
            <a:pPr>
              <a:buNone/>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graphicFrame>
        <p:nvGraphicFramePr>
          <p:cNvPr id="6" name="Table 5"/>
          <p:cNvGraphicFramePr>
            <a:graphicFrameLocks noGrp="1"/>
          </p:cNvGraphicFramePr>
          <p:nvPr/>
        </p:nvGraphicFramePr>
        <p:xfrm>
          <a:off x="838200" y="4343400"/>
          <a:ext cx="6248398" cy="741680"/>
        </p:xfrm>
        <a:graphic>
          <a:graphicData uri="http://schemas.openxmlformats.org/drawingml/2006/table">
            <a:tbl>
              <a:tblPr firstRow="1" bandRow="1">
                <a:tableStyleId>{5C22544A-7EE6-4342-B048-85BDC9FD1C3A}</a:tableStyleId>
              </a:tblPr>
              <a:tblGrid>
                <a:gridCol w="762000">
                  <a:extLst>
                    <a:ext uri="{9D8B030D-6E8A-4147-A177-3AD203B41FA5}">
                      <a16:colId xmlns="" xmlns:a16="http://schemas.microsoft.com/office/drawing/2014/main" val="20000"/>
                    </a:ext>
                  </a:extLst>
                </a:gridCol>
                <a:gridCol w="554182">
                  <a:extLst>
                    <a:ext uri="{9D8B030D-6E8A-4147-A177-3AD203B41FA5}">
                      <a16:colId xmlns="" xmlns:a16="http://schemas.microsoft.com/office/drawing/2014/main" val="20001"/>
                    </a:ext>
                  </a:extLst>
                </a:gridCol>
                <a:gridCol w="484909">
                  <a:extLst>
                    <a:ext uri="{9D8B030D-6E8A-4147-A177-3AD203B41FA5}">
                      <a16:colId xmlns="" xmlns:a16="http://schemas.microsoft.com/office/drawing/2014/main" val="20002"/>
                    </a:ext>
                  </a:extLst>
                </a:gridCol>
                <a:gridCol w="471055">
                  <a:extLst>
                    <a:ext uri="{9D8B030D-6E8A-4147-A177-3AD203B41FA5}">
                      <a16:colId xmlns="" xmlns:a16="http://schemas.microsoft.com/office/drawing/2014/main" val="20003"/>
                    </a:ext>
                  </a:extLst>
                </a:gridCol>
                <a:gridCol w="568036">
                  <a:extLst>
                    <a:ext uri="{9D8B030D-6E8A-4147-A177-3AD203B41FA5}">
                      <a16:colId xmlns="" xmlns:a16="http://schemas.microsoft.com/office/drawing/2014/main" val="20004"/>
                    </a:ext>
                  </a:extLst>
                </a:gridCol>
                <a:gridCol w="568036">
                  <a:extLst>
                    <a:ext uri="{9D8B030D-6E8A-4147-A177-3AD203B41FA5}">
                      <a16:colId xmlns="" xmlns:a16="http://schemas.microsoft.com/office/drawing/2014/main" val="20005"/>
                    </a:ext>
                  </a:extLst>
                </a:gridCol>
                <a:gridCol w="568036">
                  <a:extLst>
                    <a:ext uri="{9D8B030D-6E8A-4147-A177-3AD203B41FA5}">
                      <a16:colId xmlns="" xmlns:a16="http://schemas.microsoft.com/office/drawing/2014/main" val="20006"/>
                    </a:ext>
                  </a:extLst>
                </a:gridCol>
                <a:gridCol w="568036">
                  <a:extLst>
                    <a:ext uri="{9D8B030D-6E8A-4147-A177-3AD203B41FA5}">
                      <a16:colId xmlns="" xmlns:a16="http://schemas.microsoft.com/office/drawing/2014/main" val="20007"/>
                    </a:ext>
                  </a:extLst>
                </a:gridCol>
                <a:gridCol w="568036">
                  <a:extLst>
                    <a:ext uri="{9D8B030D-6E8A-4147-A177-3AD203B41FA5}">
                      <a16:colId xmlns="" xmlns:a16="http://schemas.microsoft.com/office/drawing/2014/main" val="20008"/>
                    </a:ext>
                  </a:extLst>
                </a:gridCol>
                <a:gridCol w="568036">
                  <a:extLst>
                    <a:ext uri="{9D8B030D-6E8A-4147-A177-3AD203B41FA5}">
                      <a16:colId xmlns="" xmlns:a16="http://schemas.microsoft.com/office/drawing/2014/main" val="20009"/>
                    </a:ext>
                  </a:extLst>
                </a:gridCol>
                <a:gridCol w="568036">
                  <a:extLst>
                    <a:ext uri="{9D8B030D-6E8A-4147-A177-3AD203B41FA5}">
                      <a16:colId xmlns="" xmlns:a16="http://schemas.microsoft.com/office/drawing/2014/main" val="20010"/>
                    </a:ext>
                  </a:extLst>
                </a:gridCol>
              </a:tblGrid>
              <a:tr h="370840">
                <a:tc>
                  <a:txBody>
                    <a:bodyPr/>
                    <a:lstStyle/>
                    <a:p>
                      <a:r>
                        <a:rPr lang="en-IN" dirty="0"/>
                        <a:t>Judge 1</a:t>
                      </a:r>
                      <a:endParaRPr lang="en-US" dirty="0"/>
                    </a:p>
                  </a:txBody>
                  <a:tcPr/>
                </a:tc>
                <a:tc>
                  <a:txBody>
                    <a:bodyPr/>
                    <a:lstStyle/>
                    <a:p>
                      <a:r>
                        <a:rPr lang="en-IN" dirty="0"/>
                        <a:t>3</a:t>
                      </a:r>
                      <a:endParaRPr lang="en-US" dirty="0"/>
                    </a:p>
                  </a:txBody>
                  <a:tcPr/>
                </a:tc>
                <a:tc>
                  <a:txBody>
                    <a:bodyPr/>
                    <a:lstStyle/>
                    <a:p>
                      <a:r>
                        <a:rPr lang="en-IN" dirty="0"/>
                        <a:t>5</a:t>
                      </a:r>
                      <a:endParaRPr lang="en-US" dirty="0"/>
                    </a:p>
                  </a:txBody>
                  <a:tcPr/>
                </a:tc>
                <a:tc>
                  <a:txBody>
                    <a:bodyPr/>
                    <a:lstStyle/>
                    <a:p>
                      <a:r>
                        <a:rPr lang="en-IN" dirty="0"/>
                        <a:t>8</a:t>
                      </a:r>
                      <a:endParaRPr lang="en-US" dirty="0"/>
                    </a:p>
                  </a:txBody>
                  <a:tcPr/>
                </a:tc>
                <a:tc>
                  <a:txBody>
                    <a:bodyPr/>
                    <a:lstStyle/>
                    <a:p>
                      <a:r>
                        <a:rPr lang="en-IN" dirty="0"/>
                        <a:t>4</a:t>
                      </a:r>
                      <a:endParaRPr lang="en-US" dirty="0"/>
                    </a:p>
                  </a:txBody>
                  <a:tcPr/>
                </a:tc>
                <a:tc>
                  <a:txBody>
                    <a:bodyPr/>
                    <a:lstStyle/>
                    <a:p>
                      <a:r>
                        <a:rPr lang="en-IN" dirty="0"/>
                        <a:t>7</a:t>
                      </a:r>
                      <a:endParaRPr lang="en-US" dirty="0"/>
                    </a:p>
                  </a:txBody>
                  <a:tcPr/>
                </a:tc>
                <a:tc>
                  <a:txBody>
                    <a:bodyPr/>
                    <a:lstStyle/>
                    <a:p>
                      <a:r>
                        <a:rPr lang="en-IN" dirty="0"/>
                        <a:t>10</a:t>
                      </a:r>
                      <a:endParaRPr lang="en-US" dirty="0"/>
                    </a:p>
                  </a:txBody>
                  <a:tcPr/>
                </a:tc>
                <a:tc>
                  <a:txBody>
                    <a:bodyPr/>
                    <a:lstStyle/>
                    <a:p>
                      <a:r>
                        <a:rPr lang="en-IN" dirty="0"/>
                        <a:t>2</a:t>
                      </a:r>
                      <a:endParaRPr lang="en-US" dirty="0"/>
                    </a:p>
                  </a:txBody>
                  <a:tcPr/>
                </a:tc>
                <a:tc>
                  <a:txBody>
                    <a:bodyPr/>
                    <a:lstStyle/>
                    <a:p>
                      <a:r>
                        <a:rPr lang="en-IN" dirty="0"/>
                        <a:t>1</a:t>
                      </a:r>
                      <a:endParaRPr lang="en-US" dirty="0"/>
                    </a:p>
                  </a:txBody>
                  <a:tcPr/>
                </a:tc>
                <a:tc>
                  <a:txBody>
                    <a:bodyPr/>
                    <a:lstStyle/>
                    <a:p>
                      <a:r>
                        <a:rPr lang="en-IN" dirty="0"/>
                        <a:t>6</a:t>
                      </a:r>
                      <a:endParaRPr lang="en-US" dirty="0"/>
                    </a:p>
                  </a:txBody>
                  <a:tcPr/>
                </a:tc>
                <a:tc>
                  <a:txBody>
                    <a:bodyPr/>
                    <a:lstStyle/>
                    <a:p>
                      <a:r>
                        <a:rPr lang="en-IN" dirty="0"/>
                        <a:t>9</a:t>
                      </a:r>
                      <a:endParaRPr lang="en-US" dirty="0"/>
                    </a:p>
                  </a:txBody>
                  <a:tcPr/>
                </a:tc>
                <a:extLst>
                  <a:ext uri="{0D108BD9-81ED-4DB2-BD59-A6C34878D82A}">
                    <a16:rowId xmlns="" xmlns:a16="http://schemas.microsoft.com/office/drawing/2014/main" val="10000"/>
                  </a:ext>
                </a:extLst>
              </a:tr>
              <a:tr h="370840">
                <a:tc>
                  <a:txBody>
                    <a:bodyPr/>
                    <a:lstStyle/>
                    <a:p>
                      <a:r>
                        <a:rPr lang="en-IN" dirty="0"/>
                        <a:t>Judge 2</a:t>
                      </a:r>
                      <a:endParaRPr lang="en-US" dirty="0"/>
                    </a:p>
                  </a:txBody>
                  <a:tcPr/>
                </a:tc>
                <a:tc>
                  <a:txBody>
                    <a:bodyPr/>
                    <a:lstStyle/>
                    <a:p>
                      <a:r>
                        <a:rPr lang="en-IN" dirty="0"/>
                        <a:t>6</a:t>
                      </a:r>
                      <a:endParaRPr lang="en-US" dirty="0"/>
                    </a:p>
                  </a:txBody>
                  <a:tcPr/>
                </a:tc>
                <a:tc>
                  <a:txBody>
                    <a:bodyPr/>
                    <a:lstStyle/>
                    <a:p>
                      <a:r>
                        <a:rPr lang="en-IN" dirty="0"/>
                        <a:t>4</a:t>
                      </a:r>
                      <a:endParaRPr lang="en-US" dirty="0"/>
                    </a:p>
                  </a:txBody>
                  <a:tcPr/>
                </a:tc>
                <a:tc>
                  <a:txBody>
                    <a:bodyPr/>
                    <a:lstStyle/>
                    <a:p>
                      <a:r>
                        <a:rPr lang="en-IN" dirty="0"/>
                        <a:t>9</a:t>
                      </a:r>
                      <a:endParaRPr lang="en-US" dirty="0"/>
                    </a:p>
                  </a:txBody>
                  <a:tcPr/>
                </a:tc>
                <a:tc>
                  <a:txBody>
                    <a:bodyPr/>
                    <a:lstStyle/>
                    <a:p>
                      <a:r>
                        <a:rPr lang="en-IN" dirty="0"/>
                        <a:t>8</a:t>
                      </a:r>
                      <a:endParaRPr lang="en-US" dirty="0"/>
                    </a:p>
                  </a:txBody>
                  <a:tcPr/>
                </a:tc>
                <a:tc>
                  <a:txBody>
                    <a:bodyPr/>
                    <a:lstStyle/>
                    <a:p>
                      <a:r>
                        <a:rPr lang="en-IN" dirty="0"/>
                        <a:t>1</a:t>
                      </a:r>
                      <a:endParaRPr lang="en-US" dirty="0"/>
                    </a:p>
                  </a:txBody>
                  <a:tcPr/>
                </a:tc>
                <a:tc>
                  <a:txBody>
                    <a:bodyPr/>
                    <a:lstStyle/>
                    <a:p>
                      <a:r>
                        <a:rPr lang="en-IN" dirty="0"/>
                        <a:t>2</a:t>
                      </a:r>
                      <a:endParaRPr lang="en-US" dirty="0"/>
                    </a:p>
                  </a:txBody>
                  <a:tcPr/>
                </a:tc>
                <a:tc>
                  <a:txBody>
                    <a:bodyPr/>
                    <a:lstStyle/>
                    <a:p>
                      <a:r>
                        <a:rPr lang="en-IN" dirty="0"/>
                        <a:t>3</a:t>
                      </a:r>
                      <a:endParaRPr lang="en-US" dirty="0"/>
                    </a:p>
                  </a:txBody>
                  <a:tcPr/>
                </a:tc>
                <a:tc>
                  <a:txBody>
                    <a:bodyPr/>
                    <a:lstStyle/>
                    <a:p>
                      <a:r>
                        <a:rPr lang="en-IN" dirty="0"/>
                        <a:t>10</a:t>
                      </a:r>
                      <a:endParaRPr lang="en-US" dirty="0"/>
                    </a:p>
                  </a:txBody>
                  <a:tcPr/>
                </a:tc>
                <a:tc>
                  <a:txBody>
                    <a:bodyPr/>
                    <a:lstStyle/>
                    <a:p>
                      <a:r>
                        <a:rPr lang="en-IN" dirty="0"/>
                        <a:t>5</a:t>
                      </a:r>
                      <a:endParaRPr lang="en-US" dirty="0"/>
                    </a:p>
                  </a:txBody>
                  <a:tcPr/>
                </a:tc>
                <a:tc>
                  <a:txBody>
                    <a:bodyPr/>
                    <a:lstStyle/>
                    <a:p>
                      <a:r>
                        <a:rPr lang="en-IN" dirty="0"/>
                        <a:t>7</a:t>
                      </a:r>
                      <a:endParaRPr lang="en-US" dirty="0"/>
                    </a:p>
                  </a:txBody>
                  <a:tcPr/>
                </a:tc>
                <a:extLst>
                  <a:ext uri="{0D108BD9-81ED-4DB2-BD59-A6C34878D82A}">
                    <a16:rowId xmlns="" xmlns:a16="http://schemas.microsoft.com/office/drawing/2014/main" val="10001"/>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Regression</a:t>
            </a:r>
            <a:endParaRPr lang="en-US" dirty="0"/>
          </a:p>
        </p:txBody>
      </p:sp>
      <p:sp>
        <p:nvSpPr>
          <p:cNvPr id="3" name="Content Placeholder 2"/>
          <p:cNvSpPr>
            <a:spLocks noGrp="1"/>
          </p:cNvSpPr>
          <p:nvPr>
            <p:ph idx="1"/>
          </p:nvPr>
        </p:nvSpPr>
        <p:spPr/>
        <p:txBody>
          <a:bodyPr>
            <a:normAutofit/>
          </a:bodyPr>
          <a:lstStyle/>
          <a:p>
            <a:r>
              <a:rPr lang="en-IN" sz="2000" dirty="0"/>
              <a:t>Regression means average relationship between two ( or more ) variables and this relationship is used to estimate (or predict) the most likely values of one variable for specified values of the other variable(s). Mathematically, regression uses the existing data to define a mathematical equation which can be used to estimate (or predict) the value of one variable based on the value of other variable. Thus, it can be used to predict the outcome of observations not previously seen or tested. </a:t>
            </a:r>
          </a:p>
          <a:p>
            <a:endParaRPr lang="en-IN" sz="2000" dirty="0"/>
          </a:p>
          <a:p>
            <a:pPr>
              <a:buNone/>
            </a:pPr>
            <a:r>
              <a:rPr lang="en-IN" sz="2000" dirty="0"/>
              <a:t>       The regression line may be linear in which case the relationship between the variables fits a straight line, or nonlinear in which case a polynomial equation is fitted.</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775191"/>
            <a:ext cx="8153400" cy="4778009"/>
          </a:xfrm>
        </p:spPr>
        <p:txBody>
          <a:bodyPr>
            <a:normAutofit/>
          </a:bodyPr>
          <a:lstStyle/>
          <a:p>
            <a:r>
              <a:rPr lang="en-IN" sz="2000" b="1" dirty="0"/>
              <a:t>Regression Equation of Y on X</a:t>
            </a:r>
          </a:p>
          <a:p>
            <a:endParaRPr lang="en-IN" sz="2000" b="1" dirty="0"/>
          </a:p>
          <a:p>
            <a:pPr>
              <a:buNone/>
            </a:pPr>
            <a:r>
              <a:rPr lang="en-IN" sz="2000" dirty="0"/>
              <a:t>      Let                                     be the n-pair of observations on two variables X and Y and let the straight line to be fitted to these data is, </a:t>
            </a:r>
          </a:p>
          <a:p>
            <a:pPr>
              <a:buNone/>
            </a:pPr>
            <a:r>
              <a:rPr lang="en-IN" sz="2000" dirty="0"/>
              <a:t>                                                             Y = </a:t>
            </a:r>
            <a:r>
              <a:rPr lang="en-IN" sz="2000" dirty="0" err="1"/>
              <a:t>a+bX</a:t>
            </a:r>
            <a:r>
              <a:rPr lang="en-IN" sz="2000" dirty="0"/>
              <a:t> </a:t>
            </a:r>
          </a:p>
          <a:p>
            <a:pPr>
              <a:buNone/>
            </a:pPr>
            <a:r>
              <a:rPr lang="en-IN" sz="2000" dirty="0"/>
              <a:t>     Then, the Regression equation of  Y on X can be obtained by,</a:t>
            </a:r>
          </a:p>
          <a:p>
            <a:pPr>
              <a:buNone/>
            </a:pPr>
            <a:r>
              <a:rPr lang="en-IN" sz="2000" dirty="0"/>
              <a:t>           </a:t>
            </a:r>
          </a:p>
          <a:p>
            <a:pPr>
              <a:buNone/>
            </a:pPr>
            <a:r>
              <a:rPr lang="en-IN" sz="2000" dirty="0"/>
              <a:t> </a:t>
            </a: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54777"/>
            <a:ext cx="2483894" cy="659623"/>
          </a:xfrm>
          <a:prstGeom prst="rect">
            <a:avLst/>
          </a:prstGeom>
        </p:spPr>
      </p:pic>
      <p:graphicFrame>
        <p:nvGraphicFramePr>
          <p:cNvPr id="63490" name="Object 2"/>
          <p:cNvGraphicFramePr>
            <a:graphicFrameLocks noChangeAspect="1"/>
          </p:cNvGraphicFramePr>
          <p:nvPr/>
        </p:nvGraphicFramePr>
        <p:xfrm>
          <a:off x="1295400" y="2514600"/>
          <a:ext cx="1714500" cy="228600"/>
        </p:xfrm>
        <a:graphic>
          <a:graphicData uri="http://schemas.openxmlformats.org/presentationml/2006/ole">
            <mc:AlternateContent xmlns:mc="http://schemas.openxmlformats.org/markup-compatibility/2006">
              <mc:Choice xmlns:v="urn:schemas-microsoft-com:vml" Requires="v">
                <p:oleObj spid="_x0000_s27652" name="Equation" r:id="rId4" imgW="1714320" imgH="228600" progId="Equation.DSMT4">
                  <p:embed/>
                </p:oleObj>
              </mc:Choice>
              <mc:Fallback>
                <p:oleObj name="Equation" r:id="rId4" imgW="1714320" imgH="228600" progId="Equation.DSMT4">
                  <p:embed/>
                  <p:pic>
                    <p:nvPicPr>
                      <p:cNvPr id="6349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514600"/>
                        <a:ext cx="17145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2" name="Object 4"/>
          <p:cNvGraphicFramePr>
            <a:graphicFrameLocks noChangeAspect="1"/>
          </p:cNvGraphicFramePr>
          <p:nvPr/>
        </p:nvGraphicFramePr>
        <p:xfrm>
          <a:off x="2590800" y="3810000"/>
          <a:ext cx="3880821" cy="2819400"/>
        </p:xfrm>
        <a:graphic>
          <a:graphicData uri="http://schemas.openxmlformats.org/presentationml/2006/ole">
            <mc:AlternateContent xmlns:mc="http://schemas.openxmlformats.org/markup-compatibility/2006">
              <mc:Choice xmlns:v="urn:schemas-microsoft-com:vml" Requires="v">
                <p:oleObj spid="_x0000_s27653" name="Equation" r:id="rId6" imgW="2971800" imgH="2158920" progId="Equation.DSMT4">
                  <p:embed/>
                </p:oleObj>
              </mc:Choice>
              <mc:Fallback>
                <p:oleObj name="Equation" r:id="rId6" imgW="2971800" imgH="2158920" progId="Equation.DSMT4">
                  <p:embed/>
                  <p:pic>
                    <p:nvPicPr>
                      <p:cNvPr id="63492"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3810000"/>
                        <a:ext cx="3880821"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775191"/>
            <a:ext cx="8153400" cy="4778009"/>
          </a:xfrm>
        </p:spPr>
        <p:txBody>
          <a:bodyPr>
            <a:normAutofit/>
          </a:bodyPr>
          <a:lstStyle/>
          <a:p>
            <a:r>
              <a:rPr lang="en-IN" sz="2000" b="1" dirty="0"/>
              <a:t>Regression Equation of X on Y</a:t>
            </a:r>
          </a:p>
          <a:p>
            <a:pPr>
              <a:buNone/>
            </a:pPr>
            <a:endParaRPr lang="en-IN" sz="2000" dirty="0"/>
          </a:p>
          <a:p>
            <a:pPr>
              <a:buNone/>
            </a:pPr>
            <a:r>
              <a:rPr lang="en-IN" sz="2000" dirty="0"/>
              <a:t>      The Regression equation of  X on Y can be obtained by,</a:t>
            </a:r>
          </a:p>
          <a:p>
            <a:pPr>
              <a:buNone/>
            </a:pPr>
            <a:r>
              <a:rPr lang="en-IN" sz="2000" dirty="0"/>
              <a:t>           </a:t>
            </a:r>
          </a:p>
          <a:p>
            <a:pPr>
              <a:buNone/>
            </a:pPr>
            <a:r>
              <a:rPr lang="en-IN" sz="2000" dirty="0"/>
              <a:t> </a:t>
            </a: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graphicFrame>
        <p:nvGraphicFramePr>
          <p:cNvPr id="64516" name="Object 4"/>
          <p:cNvGraphicFramePr>
            <a:graphicFrameLocks noChangeAspect="1"/>
          </p:cNvGraphicFramePr>
          <p:nvPr/>
        </p:nvGraphicFramePr>
        <p:xfrm>
          <a:off x="2514600" y="3200400"/>
          <a:ext cx="3657600" cy="2688492"/>
        </p:xfrm>
        <a:graphic>
          <a:graphicData uri="http://schemas.openxmlformats.org/presentationml/2006/ole">
            <mc:AlternateContent xmlns:mc="http://schemas.openxmlformats.org/markup-compatibility/2006">
              <mc:Choice xmlns:v="urn:schemas-microsoft-com:vml" Requires="v">
                <p:oleObj spid="_x0000_s28675" name="Equation" r:id="rId4" imgW="2971800" imgH="2184120" progId="Equation.DSMT4">
                  <p:embed/>
                </p:oleObj>
              </mc:Choice>
              <mc:Fallback>
                <p:oleObj name="Equation" r:id="rId4" imgW="2971800" imgH="2184120" progId="Equation.DSMT4">
                  <p:embed/>
                  <p:pic>
                    <p:nvPicPr>
                      <p:cNvPr id="6451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3200400"/>
                        <a:ext cx="3657600" cy="2688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IN" sz="2400" dirty="0"/>
          </a:p>
          <a:p>
            <a:endParaRPr lang="en-IN" sz="2400" dirty="0"/>
          </a:p>
          <a:p>
            <a:endParaRPr lang="en-IN" sz="2400" dirty="0"/>
          </a:p>
          <a:p>
            <a:endParaRPr lang="en-IN" sz="2400" dirty="0"/>
          </a:p>
          <a:p>
            <a:r>
              <a:rPr lang="en-IN" sz="2400" dirty="0"/>
              <a:t>Note: The numbers </a:t>
            </a:r>
            <a:r>
              <a:rPr lang="en-IN" sz="2400" dirty="0" err="1"/>
              <a:t>b</a:t>
            </a:r>
            <a:r>
              <a:rPr lang="en-IN" sz="2400" baseline="-25000" dirty="0" err="1"/>
              <a:t>yx</a:t>
            </a:r>
            <a:r>
              <a:rPr lang="en-IN" sz="2400" baseline="-25000" dirty="0"/>
              <a:t> , </a:t>
            </a:r>
            <a:r>
              <a:rPr lang="en-IN" sz="2400" dirty="0" err="1"/>
              <a:t>b</a:t>
            </a:r>
            <a:r>
              <a:rPr lang="en-IN" sz="2400" baseline="-25000" dirty="0" err="1"/>
              <a:t>xy</a:t>
            </a:r>
            <a:r>
              <a:rPr lang="en-IN" sz="2400" dirty="0"/>
              <a:t> are called regression coefficients of the two regression lines which we obtained . </a:t>
            </a:r>
          </a:p>
          <a:p>
            <a:r>
              <a:rPr lang="en-IN" sz="2400" dirty="0"/>
              <a:t>The relation between Correlation coefficient and regression coefficients is , </a:t>
            </a: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graphicFrame>
        <p:nvGraphicFramePr>
          <p:cNvPr id="70657" name="Object 1"/>
          <p:cNvGraphicFramePr>
            <a:graphicFrameLocks noChangeAspect="1"/>
          </p:cNvGraphicFramePr>
          <p:nvPr/>
        </p:nvGraphicFramePr>
        <p:xfrm>
          <a:off x="2971800" y="4724400"/>
          <a:ext cx="1447800" cy="468406"/>
        </p:xfrm>
        <a:graphic>
          <a:graphicData uri="http://schemas.openxmlformats.org/presentationml/2006/ole">
            <mc:AlternateContent xmlns:mc="http://schemas.openxmlformats.org/markup-compatibility/2006">
              <mc:Choice xmlns:v="urn:schemas-microsoft-com:vml" Requires="v">
                <p:oleObj spid="_x0000_s29699" name="Equation" r:id="rId4" imgW="863280" imgH="279360" progId="Equation.DSMT4">
                  <p:embed/>
                </p:oleObj>
              </mc:Choice>
              <mc:Fallback>
                <p:oleObj name="Equation" r:id="rId4" imgW="863280" imgH="279360" progId="Equation.DSMT4">
                  <p:embed/>
                  <p:pic>
                    <p:nvPicPr>
                      <p:cNvPr id="70657"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4724400"/>
                        <a:ext cx="1447800" cy="468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Example</a:t>
            </a:r>
            <a:endParaRPr lang="en-US" dirty="0"/>
          </a:p>
        </p:txBody>
      </p:sp>
      <p:sp>
        <p:nvSpPr>
          <p:cNvPr id="3" name="Content Placeholder 2"/>
          <p:cNvSpPr>
            <a:spLocks noGrp="1"/>
          </p:cNvSpPr>
          <p:nvPr>
            <p:ph idx="1"/>
          </p:nvPr>
        </p:nvSpPr>
        <p:spPr/>
        <p:txBody>
          <a:bodyPr>
            <a:normAutofit/>
          </a:bodyPr>
          <a:lstStyle/>
          <a:p>
            <a:r>
              <a:rPr lang="en-IN" sz="2400" dirty="0"/>
              <a:t>The scores of 12 students in their Mathematics(X) and Statistics (Y) classes are as below.</a:t>
            </a:r>
          </a:p>
          <a:p>
            <a:endParaRPr lang="en-IN" sz="2400" dirty="0"/>
          </a:p>
          <a:p>
            <a:endParaRPr lang="en-IN" sz="2400" dirty="0"/>
          </a:p>
          <a:p>
            <a:endParaRPr lang="en-IN" sz="2400" dirty="0"/>
          </a:p>
          <a:p>
            <a:endParaRPr lang="en-IN" sz="2400" dirty="0"/>
          </a:p>
          <a:p>
            <a:pPr>
              <a:buNone/>
            </a:pPr>
            <a:r>
              <a:rPr lang="en-IN" sz="2400" dirty="0"/>
              <a:t>     Find Regression line of  Y on X.</a:t>
            </a:r>
          </a:p>
          <a:p>
            <a:pPr>
              <a:buNone/>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graphicFrame>
        <p:nvGraphicFramePr>
          <p:cNvPr id="5" name="Table 4"/>
          <p:cNvGraphicFramePr>
            <a:graphicFrameLocks noGrp="1"/>
          </p:cNvGraphicFramePr>
          <p:nvPr/>
        </p:nvGraphicFramePr>
        <p:xfrm>
          <a:off x="380994" y="2819400"/>
          <a:ext cx="8001005" cy="741680"/>
        </p:xfrm>
        <a:graphic>
          <a:graphicData uri="http://schemas.openxmlformats.org/drawingml/2006/table">
            <a:tbl>
              <a:tblPr firstRow="1" bandRow="1">
                <a:tableStyleId>{5C22544A-7EE6-4342-B048-85BDC9FD1C3A}</a:tableStyleId>
              </a:tblPr>
              <a:tblGrid>
                <a:gridCol w="1371606">
                  <a:extLst>
                    <a:ext uri="{9D8B030D-6E8A-4147-A177-3AD203B41FA5}">
                      <a16:colId xmlns="" xmlns:a16="http://schemas.microsoft.com/office/drawing/2014/main" val="20000"/>
                    </a:ext>
                  </a:extLst>
                </a:gridCol>
                <a:gridCol w="381000">
                  <a:extLst>
                    <a:ext uri="{9D8B030D-6E8A-4147-A177-3AD203B41FA5}">
                      <a16:colId xmlns="" xmlns:a16="http://schemas.microsoft.com/office/drawing/2014/main" val="20001"/>
                    </a:ext>
                  </a:extLst>
                </a:gridCol>
                <a:gridCol w="457200">
                  <a:extLst>
                    <a:ext uri="{9D8B030D-6E8A-4147-A177-3AD203B41FA5}">
                      <a16:colId xmlns="" xmlns:a16="http://schemas.microsoft.com/office/drawing/2014/main" val="20002"/>
                    </a:ext>
                  </a:extLst>
                </a:gridCol>
                <a:gridCol w="457200">
                  <a:extLst>
                    <a:ext uri="{9D8B030D-6E8A-4147-A177-3AD203B41FA5}">
                      <a16:colId xmlns="" xmlns:a16="http://schemas.microsoft.com/office/drawing/2014/main" val="20003"/>
                    </a:ext>
                  </a:extLst>
                </a:gridCol>
                <a:gridCol w="533400">
                  <a:extLst>
                    <a:ext uri="{9D8B030D-6E8A-4147-A177-3AD203B41FA5}">
                      <a16:colId xmlns="" xmlns:a16="http://schemas.microsoft.com/office/drawing/2014/main" val="20004"/>
                    </a:ext>
                  </a:extLst>
                </a:gridCol>
                <a:gridCol w="492365">
                  <a:extLst>
                    <a:ext uri="{9D8B030D-6E8A-4147-A177-3AD203B41FA5}">
                      <a16:colId xmlns="" xmlns:a16="http://schemas.microsoft.com/office/drawing/2014/main" val="20005"/>
                    </a:ext>
                  </a:extLst>
                </a:gridCol>
                <a:gridCol w="615462">
                  <a:extLst>
                    <a:ext uri="{9D8B030D-6E8A-4147-A177-3AD203B41FA5}">
                      <a16:colId xmlns="" xmlns:a16="http://schemas.microsoft.com/office/drawing/2014/main" val="20006"/>
                    </a:ext>
                  </a:extLst>
                </a:gridCol>
                <a:gridCol w="615462">
                  <a:extLst>
                    <a:ext uri="{9D8B030D-6E8A-4147-A177-3AD203B41FA5}">
                      <a16:colId xmlns="" xmlns:a16="http://schemas.microsoft.com/office/drawing/2014/main" val="20007"/>
                    </a:ext>
                  </a:extLst>
                </a:gridCol>
                <a:gridCol w="615462">
                  <a:extLst>
                    <a:ext uri="{9D8B030D-6E8A-4147-A177-3AD203B41FA5}">
                      <a16:colId xmlns="" xmlns:a16="http://schemas.microsoft.com/office/drawing/2014/main" val="20008"/>
                    </a:ext>
                  </a:extLst>
                </a:gridCol>
                <a:gridCol w="615462">
                  <a:extLst>
                    <a:ext uri="{9D8B030D-6E8A-4147-A177-3AD203B41FA5}">
                      <a16:colId xmlns="" xmlns:a16="http://schemas.microsoft.com/office/drawing/2014/main" val="20009"/>
                    </a:ext>
                  </a:extLst>
                </a:gridCol>
                <a:gridCol w="615462">
                  <a:extLst>
                    <a:ext uri="{9D8B030D-6E8A-4147-A177-3AD203B41FA5}">
                      <a16:colId xmlns="" xmlns:a16="http://schemas.microsoft.com/office/drawing/2014/main" val="20010"/>
                    </a:ext>
                  </a:extLst>
                </a:gridCol>
                <a:gridCol w="615462">
                  <a:extLst>
                    <a:ext uri="{9D8B030D-6E8A-4147-A177-3AD203B41FA5}">
                      <a16:colId xmlns="" xmlns:a16="http://schemas.microsoft.com/office/drawing/2014/main" val="20011"/>
                    </a:ext>
                  </a:extLst>
                </a:gridCol>
                <a:gridCol w="615462">
                  <a:extLst>
                    <a:ext uri="{9D8B030D-6E8A-4147-A177-3AD203B41FA5}">
                      <a16:colId xmlns="" xmlns:a16="http://schemas.microsoft.com/office/drawing/2014/main" val="20012"/>
                    </a:ext>
                  </a:extLst>
                </a:gridCol>
              </a:tblGrid>
              <a:tr h="370840">
                <a:tc>
                  <a:txBody>
                    <a:bodyPr/>
                    <a:lstStyle/>
                    <a:p>
                      <a:r>
                        <a:rPr lang="en-IN" dirty="0"/>
                        <a:t>Math(X)</a:t>
                      </a:r>
                      <a:endParaRPr lang="en-US" dirty="0"/>
                    </a:p>
                  </a:txBody>
                  <a:tcPr/>
                </a:tc>
                <a:tc>
                  <a:txBody>
                    <a:bodyPr/>
                    <a:lstStyle/>
                    <a:p>
                      <a:r>
                        <a:rPr lang="en-IN" dirty="0"/>
                        <a:t>2</a:t>
                      </a:r>
                      <a:endParaRPr lang="en-US" dirty="0"/>
                    </a:p>
                  </a:txBody>
                  <a:tcPr/>
                </a:tc>
                <a:tc>
                  <a:txBody>
                    <a:bodyPr/>
                    <a:lstStyle/>
                    <a:p>
                      <a:r>
                        <a:rPr lang="en-IN" dirty="0"/>
                        <a:t>3</a:t>
                      </a:r>
                      <a:endParaRPr lang="en-US" dirty="0"/>
                    </a:p>
                  </a:txBody>
                  <a:tcPr/>
                </a:tc>
                <a:tc>
                  <a:txBody>
                    <a:bodyPr/>
                    <a:lstStyle/>
                    <a:p>
                      <a:r>
                        <a:rPr lang="en-IN" dirty="0"/>
                        <a:t>4</a:t>
                      </a:r>
                      <a:endParaRPr lang="en-US" dirty="0"/>
                    </a:p>
                  </a:txBody>
                  <a:tcPr/>
                </a:tc>
                <a:tc>
                  <a:txBody>
                    <a:bodyPr/>
                    <a:lstStyle/>
                    <a:p>
                      <a:r>
                        <a:rPr lang="en-IN" dirty="0"/>
                        <a:t>4</a:t>
                      </a:r>
                      <a:endParaRPr lang="en-US" dirty="0"/>
                    </a:p>
                  </a:txBody>
                  <a:tcPr/>
                </a:tc>
                <a:tc>
                  <a:txBody>
                    <a:bodyPr/>
                    <a:lstStyle/>
                    <a:p>
                      <a:r>
                        <a:rPr lang="en-IN" dirty="0"/>
                        <a:t>5</a:t>
                      </a:r>
                      <a:endParaRPr lang="en-US" dirty="0"/>
                    </a:p>
                  </a:txBody>
                  <a:tcPr/>
                </a:tc>
                <a:tc>
                  <a:txBody>
                    <a:bodyPr/>
                    <a:lstStyle/>
                    <a:p>
                      <a:r>
                        <a:rPr lang="en-IN" dirty="0"/>
                        <a:t>6</a:t>
                      </a:r>
                      <a:endParaRPr lang="en-US" dirty="0"/>
                    </a:p>
                  </a:txBody>
                  <a:tcPr/>
                </a:tc>
                <a:tc>
                  <a:txBody>
                    <a:bodyPr/>
                    <a:lstStyle/>
                    <a:p>
                      <a:r>
                        <a:rPr lang="en-IN" dirty="0"/>
                        <a:t>6</a:t>
                      </a:r>
                      <a:endParaRPr lang="en-US" dirty="0"/>
                    </a:p>
                  </a:txBody>
                  <a:tcPr/>
                </a:tc>
                <a:tc>
                  <a:txBody>
                    <a:bodyPr/>
                    <a:lstStyle/>
                    <a:p>
                      <a:r>
                        <a:rPr lang="en-IN" dirty="0"/>
                        <a:t>7</a:t>
                      </a:r>
                      <a:endParaRPr lang="en-US" dirty="0"/>
                    </a:p>
                  </a:txBody>
                  <a:tcPr/>
                </a:tc>
                <a:tc>
                  <a:txBody>
                    <a:bodyPr/>
                    <a:lstStyle/>
                    <a:p>
                      <a:r>
                        <a:rPr lang="en-IN" dirty="0"/>
                        <a:t>7</a:t>
                      </a:r>
                      <a:endParaRPr lang="en-US" dirty="0"/>
                    </a:p>
                  </a:txBody>
                  <a:tcPr/>
                </a:tc>
                <a:tc>
                  <a:txBody>
                    <a:bodyPr/>
                    <a:lstStyle/>
                    <a:p>
                      <a:r>
                        <a:rPr lang="en-IN" dirty="0"/>
                        <a:t>8</a:t>
                      </a:r>
                      <a:endParaRPr lang="en-US" dirty="0"/>
                    </a:p>
                  </a:txBody>
                  <a:tcPr/>
                </a:tc>
                <a:tc>
                  <a:txBody>
                    <a:bodyPr/>
                    <a:lstStyle/>
                    <a:p>
                      <a:r>
                        <a:rPr lang="en-IN" dirty="0"/>
                        <a:t>10</a:t>
                      </a:r>
                      <a:endParaRPr lang="en-US" dirty="0"/>
                    </a:p>
                  </a:txBody>
                  <a:tcPr/>
                </a:tc>
                <a:tc>
                  <a:txBody>
                    <a:bodyPr/>
                    <a:lstStyle/>
                    <a:p>
                      <a:r>
                        <a:rPr lang="en-IN" dirty="0"/>
                        <a:t>10</a:t>
                      </a:r>
                      <a:endParaRPr lang="en-US" dirty="0"/>
                    </a:p>
                  </a:txBody>
                  <a:tcPr/>
                </a:tc>
                <a:extLst>
                  <a:ext uri="{0D108BD9-81ED-4DB2-BD59-A6C34878D82A}">
                    <a16:rowId xmlns="" xmlns:a16="http://schemas.microsoft.com/office/drawing/2014/main" val="10000"/>
                  </a:ext>
                </a:extLst>
              </a:tr>
              <a:tr h="370840">
                <a:tc>
                  <a:txBody>
                    <a:bodyPr/>
                    <a:lstStyle/>
                    <a:p>
                      <a:r>
                        <a:rPr lang="en-IN" dirty="0"/>
                        <a:t>Statistics(Y)</a:t>
                      </a:r>
                      <a:endParaRPr lang="en-US" dirty="0"/>
                    </a:p>
                  </a:txBody>
                  <a:tcPr/>
                </a:tc>
                <a:tc>
                  <a:txBody>
                    <a:bodyPr/>
                    <a:lstStyle/>
                    <a:p>
                      <a:r>
                        <a:rPr lang="en-IN" dirty="0"/>
                        <a:t>1</a:t>
                      </a:r>
                      <a:endParaRPr lang="en-US" dirty="0"/>
                    </a:p>
                  </a:txBody>
                  <a:tcPr/>
                </a:tc>
                <a:tc>
                  <a:txBody>
                    <a:bodyPr/>
                    <a:lstStyle/>
                    <a:p>
                      <a:r>
                        <a:rPr lang="en-IN" dirty="0"/>
                        <a:t>3</a:t>
                      </a:r>
                      <a:endParaRPr lang="en-US" dirty="0"/>
                    </a:p>
                  </a:txBody>
                  <a:tcPr/>
                </a:tc>
                <a:tc>
                  <a:txBody>
                    <a:bodyPr/>
                    <a:lstStyle/>
                    <a:p>
                      <a:r>
                        <a:rPr lang="en-IN" dirty="0"/>
                        <a:t>2</a:t>
                      </a:r>
                      <a:endParaRPr lang="en-US" dirty="0"/>
                    </a:p>
                  </a:txBody>
                  <a:tcPr/>
                </a:tc>
                <a:tc>
                  <a:txBody>
                    <a:bodyPr/>
                    <a:lstStyle/>
                    <a:p>
                      <a:r>
                        <a:rPr lang="en-IN" dirty="0"/>
                        <a:t>4</a:t>
                      </a:r>
                      <a:endParaRPr lang="en-US" dirty="0"/>
                    </a:p>
                  </a:txBody>
                  <a:tcPr/>
                </a:tc>
                <a:tc>
                  <a:txBody>
                    <a:bodyPr/>
                    <a:lstStyle/>
                    <a:p>
                      <a:r>
                        <a:rPr lang="en-IN" dirty="0"/>
                        <a:t>4</a:t>
                      </a:r>
                      <a:endParaRPr lang="en-US" dirty="0"/>
                    </a:p>
                  </a:txBody>
                  <a:tcPr/>
                </a:tc>
                <a:tc>
                  <a:txBody>
                    <a:bodyPr/>
                    <a:lstStyle/>
                    <a:p>
                      <a:r>
                        <a:rPr lang="en-IN" dirty="0"/>
                        <a:t>4</a:t>
                      </a:r>
                      <a:endParaRPr lang="en-US" dirty="0"/>
                    </a:p>
                  </a:txBody>
                  <a:tcPr/>
                </a:tc>
                <a:tc>
                  <a:txBody>
                    <a:bodyPr/>
                    <a:lstStyle/>
                    <a:p>
                      <a:r>
                        <a:rPr lang="en-IN" dirty="0"/>
                        <a:t>6</a:t>
                      </a:r>
                      <a:endParaRPr lang="en-US" dirty="0"/>
                    </a:p>
                  </a:txBody>
                  <a:tcPr/>
                </a:tc>
                <a:tc>
                  <a:txBody>
                    <a:bodyPr/>
                    <a:lstStyle/>
                    <a:p>
                      <a:r>
                        <a:rPr lang="en-IN" dirty="0"/>
                        <a:t>4</a:t>
                      </a:r>
                      <a:endParaRPr lang="en-US" dirty="0"/>
                    </a:p>
                  </a:txBody>
                  <a:tcPr/>
                </a:tc>
                <a:tc>
                  <a:txBody>
                    <a:bodyPr/>
                    <a:lstStyle/>
                    <a:p>
                      <a:r>
                        <a:rPr lang="en-IN" dirty="0"/>
                        <a:t>6</a:t>
                      </a:r>
                      <a:endParaRPr lang="en-US" dirty="0"/>
                    </a:p>
                  </a:txBody>
                  <a:tcPr/>
                </a:tc>
                <a:tc>
                  <a:txBody>
                    <a:bodyPr/>
                    <a:lstStyle/>
                    <a:p>
                      <a:r>
                        <a:rPr lang="en-IN" dirty="0"/>
                        <a:t>7</a:t>
                      </a:r>
                      <a:endParaRPr lang="en-US" dirty="0"/>
                    </a:p>
                  </a:txBody>
                  <a:tcPr/>
                </a:tc>
                <a:tc>
                  <a:txBody>
                    <a:bodyPr/>
                    <a:lstStyle/>
                    <a:p>
                      <a:r>
                        <a:rPr lang="en-IN" dirty="0"/>
                        <a:t>9</a:t>
                      </a:r>
                      <a:endParaRPr lang="en-US" dirty="0"/>
                    </a:p>
                  </a:txBody>
                  <a:tcPr/>
                </a:tc>
                <a:tc>
                  <a:txBody>
                    <a:bodyPr/>
                    <a:lstStyle/>
                    <a:p>
                      <a:r>
                        <a:rPr lang="en-IN" dirty="0"/>
                        <a:t>10</a:t>
                      </a:r>
                      <a:endParaRPr lang="en-US" dirty="0"/>
                    </a:p>
                  </a:txBody>
                  <a:tcPr/>
                </a:tc>
                <a:extLst>
                  <a:ext uri="{0D108BD9-81ED-4DB2-BD59-A6C34878D82A}">
                    <a16:rowId xmlns="" xmlns:a16="http://schemas.microsoft.com/office/drawing/2014/main" val="10001"/>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835152"/>
          </a:xfrm>
        </p:spPr>
        <p:txBody>
          <a:bodyPr/>
          <a:lstStyle/>
          <a:p>
            <a:endParaRPr lang="en-US" dirty="0"/>
          </a:p>
        </p:txBody>
      </p:sp>
      <p:graphicFrame>
        <p:nvGraphicFramePr>
          <p:cNvPr id="5" name="Content Placeholder 4"/>
          <p:cNvGraphicFramePr>
            <a:graphicFrameLocks noGrp="1"/>
          </p:cNvGraphicFramePr>
          <p:nvPr>
            <p:ph idx="1"/>
          </p:nvPr>
        </p:nvGraphicFramePr>
        <p:xfrm>
          <a:off x="1828800" y="1295395"/>
          <a:ext cx="4343400" cy="5562605"/>
        </p:xfrm>
        <a:graphic>
          <a:graphicData uri="http://schemas.openxmlformats.org/drawingml/2006/table">
            <a:tbl>
              <a:tblPr firstRow="1" bandRow="1">
                <a:tableStyleId>{5C22544A-7EE6-4342-B048-85BDC9FD1C3A}</a:tableStyleId>
              </a:tblPr>
              <a:tblGrid>
                <a:gridCol w="838200">
                  <a:extLst>
                    <a:ext uri="{9D8B030D-6E8A-4147-A177-3AD203B41FA5}">
                      <a16:colId xmlns="" xmlns:a16="http://schemas.microsoft.com/office/drawing/2014/main" val="20000"/>
                    </a:ext>
                  </a:extLst>
                </a:gridCol>
                <a:gridCol w="1066800">
                  <a:extLst>
                    <a:ext uri="{9D8B030D-6E8A-4147-A177-3AD203B41FA5}">
                      <a16:colId xmlns="" xmlns:a16="http://schemas.microsoft.com/office/drawing/2014/main" val="20001"/>
                    </a:ext>
                  </a:extLst>
                </a:gridCol>
                <a:gridCol w="1143000">
                  <a:extLst>
                    <a:ext uri="{9D8B030D-6E8A-4147-A177-3AD203B41FA5}">
                      <a16:colId xmlns="" xmlns:a16="http://schemas.microsoft.com/office/drawing/2014/main" val="20002"/>
                    </a:ext>
                  </a:extLst>
                </a:gridCol>
                <a:gridCol w="1295400">
                  <a:extLst>
                    <a:ext uri="{9D8B030D-6E8A-4147-A177-3AD203B41FA5}">
                      <a16:colId xmlns="" xmlns:a16="http://schemas.microsoft.com/office/drawing/2014/main" val="20003"/>
                    </a:ext>
                  </a:extLst>
                </a:gridCol>
              </a:tblGrid>
              <a:tr h="959069">
                <a:tc>
                  <a:txBody>
                    <a:bodyPr/>
                    <a:lstStyle/>
                    <a:p>
                      <a:r>
                        <a:rPr lang="en-IN" dirty="0"/>
                        <a:t>x</a:t>
                      </a:r>
                      <a:r>
                        <a:rPr lang="en-IN" baseline="-25000" dirty="0"/>
                        <a:t>i</a:t>
                      </a:r>
                      <a:endParaRPr lang="en-US" dirty="0"/>
                    </a:p>
                  </a:txBody>
                  <a:tcPr/>
                </a:tc>
                <a:tc>
                  <a:txBody>
                    <a:bodyPr/>
                    <a:lstStyle/>
                    <a:p>
                      <a:r>
                        <a:rPr lang="en-IN" dirty="0" err="1"/>
                        <a:t>y</a:t>
                      </a:r>
                      <a:r>
                        <a:rPr lang="en-IN" baseline="-25000" dirty="0" err="1"/>
                        <a:t>i</a:t>
                      </a:r>
                      <a:endParaRPr lang="en-US" dirty="0"/>
                    </a:p>
                  </a:txBody>
                  <a:tcPr/>
                </a:tc>
                <a:tc>
                  <a:txBody>
                    <a:bodyPr/>
                    <a:lstStyle/>
                    <a:p>
                      <a:r>
                        <a:rPr lang="en-IN" dirty="0"/>
                        <a:t>X</a:t>
                      </a:r>
                      <a:r>
                        <a:rPr lang="en-IN" baseline="-25000" dirty="0"/>
                        <a:t>i</a:t>
                      </a:r>
                      <a:r>
                        <a:rPr lang="en-IN" baseline="30000" dirty="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X</a:t>
                      </a:r>
                      <a:r>
                        <a:rPr lang="en-IN" baseline="-25000" dirty="0"/>
                        <a:t>i </a:t>
                      </a:r>
                      <a:r>
                        <a:rPr lang="en-IN" dirty="0" err="1"/>
                        <a:t>y</a:t>
                      </a:r>
                      <a:r>
                        <a:rPr lang="en-IN" baseline="-25000" dirty="0" err="1"/>
                        <a:t>i</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txBody>
                  <a:tcPr/>
                </a:tc>
                <a:extLst>
                  <a:ext uri="{0D108BD9-81ED-4DB2-BD59-A6C34878D82A}">
                    <a16:rowId xmlns="" xmlns:a16="http://schemas.microsoft.com/office/drawing/2014/main" val="10000"/>
                  </a:ext>
                </a:extLst>
              </a:tr>
              <a:tr h="383628">
                <a:tc>
                  <a:txBody>
                    <a:bodyPr/>
                    <a:lstStyle/>
                    <a:p>
                      <a:r>
                        <a:rPr lang="en-IN" dirty="0"/>
                        <a:t>2</a:t>
                      </a:r>
                      <a:endParaRPr lang="en-US" dirty="0"/>
                    </a:p>
                  </a:txBody>
                  <a:tcPr/>
                </a:tc>
                <a:tc>
                  <a:txBody>
                    <a:bodyPr/>
                    <a:lstStyle/>
                    <a:p>
                      <a:r>
                        <a:rPr lang="en-IN" dirty="0"/>
                        <a:t>1</a:t>
                      </a:r>
                      <a:endParaRPr lang="en-US" dirty="0"/>
                    </a:p>
                  </a:txBody>
                  <a:tcPr/>
                </a:tc>
                <a:tc>
                  <a:txBody>
                    <a:bodyPr/>
                    <a:lstStyle/>
                    <a:p>
                      <a:r>
                        <a:rPr lang="en-IN" dirty="0"/>
                        <a:t>4</a:t>
                      </a:r>
                      <a:endParaRPr lang="en-US" dirty="0"/>
                    </a:p>
                  </a:txBody>
                  <a:tcPr/>
                </a:tc>
                <a:tc>
                  <a:txBody>
                    <a:bodyPr/>
                    <a:lstStyle/>
                    <a:p>
                      <a:r>
                        <a:rPr lang="en-IN" dirty="0"/>
                        <a:t>2</a:t>
                      </a:r>
                      <a:endParaRPr lang="en-US" dirty="0"/>
                    </a:p>
                  </a:txBody>
                  <a:tcPr/>
                </a:tc>
                <a:extLst>
                  <a:ext uri="{0D108BD9-81ED-4DB2-BD59-A6C34878D82A}">
                    <a16:rowId xmlns="" xmlns:a16="http://schemas.microsoft.com/office/drawing/2014/main" val="10001"/>
                  </a:ext>
                </a:extLst>
              </a:tr>
              <a:tr h="383628">
                <a:tc>
                  <a:txBody>
                    <a:bodyPr/>
                    <a:lstStyle/>
                    <a:p>
                      <a:r>
                        <a:rPr lang="en-IN" dirty="0"/>
                        <a:t>3</a:t>
                      </a:r>
                      <a:endParaRPr lang="en-US" dirty="0"/>
                    </a:p>
                  </a:txBody>
                  <a:tcPr/>
                </a:tc>
                <a:tc>
                  <a:txBody>
                    <a:bodyPr/>
                    <a:lstStyle/>
                    <a:p>
                      <a:r>
                        <a:rPr lang="en-IN" dirty="0"/>
                        <a:t>3</a:t>
                      </a:r>
                      <a:endParaRPr lang="en-US" dirty="0"/>
                    </a:p>
                  </a:txBody>
                  <a:tcPr/>
                </a:tc>
                <a:tc>
                  <a:txBody>
                    <a:bodyPr/>
                    <a:lstStyle/>
                    <a:p>
                      <a:r>
                        <a:rPr lang="en-IN" dirty="0"/>
                        <a:t>9</a:t>
                      </a:r>
                      <a:endParaRPr lang="en-US" dirty="0"/>
                    </a:p>
                  </a:txBody>
                  <a:tcPr/>
                </a:tc>
                <a:tc>
                  <a:txBody>
                    <a:bodyPr/>
                    <a:lstStyle/>
                    <a:p>
                      <a:r>
                        <a:rPr lang="en-IN" dirty="0"/>
                        <a:t>9</a:t>
                      </a:r>
                      <a:endParaRPr lang="en-US" dirty="0"/>
                    </a:p>
                  </a:txBody>
                  <a:tcPr/>
                </a:tc>
                <a:extLst>
                  <a:ext uri="{0D108BD9-81ED-4DB2-BD59-A6C34878D82A}">
                    <a16:rowId xmlns="" xmlns:a16="http://schemas.microsoft.com/office/drawing/2014/main" val="10002"/>
                  </a:ext>
                </a:extLst>
              </a:tr>
              <a:tr h="383628">
                <a:tc>
                  <a:txBody>
                    <a:bodyPr/>
                    <a:lstStyle/>
                    <a:p>
                      <a:r>
                        <a:rPr lang="en-IN" dirty="0"/>
                        <a:t>4</a:t>
                      </a:r>
                      <a:endParaRPr lang="en-US" dirty="0"/>
                    </a:p>
                  </a:txBody>
                  <a:tcPr/>
                </a:tc>
                <a:tc>
                  <a:txBody>
                    <a:bodyPr/>
                    <a:lstStyle/>
                    <a:p>
                      <a:r>
                        <a:rPr lang="en-IN" dirty="0"/>
                        <a:t>2</a:t>
                      </a:r>
                      <a:endParaRPr lang="en-US" dirty="0"/>
                    </a:p>
                  </a:txBody>
                  <a:tcPr/>
                </a:tc>
                <a:tc>
                  <a:txBody>
                    <a:bodyPr/>
                    <a:lstStyle/>
                    <a:p>
                      <a:r>
                        <a:rPr lang="en-IN" dirty="0"/>
                        <a:t>16</a:t>
                      </a:r>
                      <a:endParaRPr lang="en-US" dirty="0"/>
                    </a:p>
                  </a:txBody>
                  <a:tcPr/>
                </a:tc>
                <a:tc>
                  <a:txBody>
                    <a:bodyPr/>
                    <a:lstStyle/>
                    <a:p>
                      <a:r>
                        <a:rPr lang="en-IN" dirty="0"/>
                        <a:t>8</a:t>
                      </a:r>
                      <a:endParaRPr lang="en-US" dirty="0"/>
                    </a:p>
                  </a:txBody>
                  <a:tcPr/>
                </a:tc>
                <a:extLst>
                  <a:ext uri="{0D108BD9-81ED-4DB2-BD59-A6C34878D82A}">
                    <a16:rowId xmlns="" xmlns:a16="http://schemas.microsoft.com/office/drawing/2014/main" val="10003"/>
                  </a:ext>
                </a:extLst>
              </a:tr>
              <a:tr h="383628">
                <a:tc>
                  <a:txBody>
                    <a:bodyPr/>
                    <a:lstStyle/>
                    <a:p>
                      <a:r>
                        <a:rPr lang="en-IN" dirty="0"/>
                        <a:t>4</a:t>
                      </a:r>
                      <a:endParaRPr lang="en-US" dirty="0"/>
                    </a:p>
                  </a:txBody>
                  <a:tcPr/>
                </a:tc>
                <a:tc>
                  <a:txBody>
                    <a:bodyPr/>
                    <a:lstStyle/>
                    <a:p>
                      <a:r>
                        <a:rPr lang="en-IN" dirty="0"/>
                        <a:t>4</a:t>
                      </a:r>
                      <a:endParaRPr lang="en-US" dirty="0"/>
                    </a:p>
                  </a:txBody>
                  <a:tcPr/>
                </a:tc>
                <a:tc>
                  <a:txBody>
                    <a:bodyPr/>
                    <a:lstStyle/>
                    <a:p>
                      <a:r>
                        <a:rPr lang="en-IN" dirty="0"/>
                        <a:t>16</a:t>
                      </a:r>
                      <a:endParaRPr lang="en-US" dirty="0"/>
                    </a:p>
                  </a:txBody>
                  <a:tcPr/>
                </a:tc>
                <a:tc>
                  <a:txBody>
                    <a:bodyPr/>
                    <a:lstStyle/>
                    <a:p>
                      <a:r>
                        <a:rPr lang="en-IN" dirty="0"/>
                        <a:t>16</a:t>
                      </a:r>
                      <a:endParaRPr lang="en-US" dirty="0"/>
                    </a:p>
                  </a:txBody>
                  <a:tcPr/>
                </a:tc>
                <a:extLst>
                  <a:ext uri="{0D108BD9-81ED-4DB2-BD59-A6C34878D82A}">
                    <a16:rowId xmlns="" xmlns:a16="http://schemas.microsoft.com/office/drawing/2014/main" val="10004"/>
                  </a:ext>
                </a:extLst>
              </a:tr>
              <a:tr h="383628">
                <a:tc>
                  <a:txBody>
                    <a:bodyPr/>
                    <a:lstStyle/>
                    <a:p>
                      <a:r>
                        <a:rPr lang="en-IN" dirty="0"/>
                        <a:t>5</a:t>
                      </a:r>
                      <a:endParaRPr lang="en-US" dirty="0"/>
                    </a:p>
                  </a:txBody>
                  <a:tcPr/>
                </a:tc>
                <a:tc>
                  <a:txBody>
                    <a:bodyPr/>
                    <a:lstStyle/>
                    <a:p>
                      <a:r>
                        <a:rPr lang="en-IN" dirty="0"/>
                        <a:t>4</a:t>
                      </a:r>
                      <a:endParaRPr lang="en-US" dirty="0"/>
                    </a:p>
                  </a:txBody>
                  <a:tcPr/>
                </a:tc>
                <a:tc>
                  <a:txBody>
                    <a:bodyPr/>
                    <a:lstStyle/>
                    <a:p>
                      <a:r>
                        <a:rPr lang="en-IN" dirty="0"/>
                        <a:t>25</a:t>
                      </a:r>
                      <a:endParaRPr lang="en-US" dirty="0"/>
                    </a:p>
                  </a:txBody>
                  <a:tcPr/>
                </a:tc>
                <a:tc>
                  <a:txBody>
                    <a:bodyPr/>
                    <a:lstStyle/>
                    <a:p>
                      <a:r>
                        <a:rPr lang="en-IN" dirty="0"/>
                        <a:t>20</a:t>
                      </a:r>
                      <a:endParaRPr lang="en-US" dirty="0"/>
                    </a:p>
                  </a:txBody>
                  <a:tcPr/>
                </a:tc>
                <a:extLst>
                  <a:ext uri="{0D108BD9-81ED-4DB2-BD59-A6C34878D82A}">
                    <a16:rowId xmlns="" xmlns:a16="http://schemas.microsoft.com/office/drawing/2014/main" val="10005"/>
                  </a:ext>
                </a:extLst>
              </a:tr>
              <a:tr h="383628">
                <a:tc>
                  <a:txBody>
                    <a:bodyPr/>
                    <a:lstStyle/>
                    <a:p>
                      <a:r>
                        <a:rPr lang="en-IN" dirty="0"/>
                        <a:t>6</a:t>
                      </a:r>
                      <a:endParaRPr lang="en-US" dirty="0"/>
                    </a:p>
                  </a:txBody>
                  <a:tcPr/>
                </a:tc>
                <a:tc>
                  <a:txBody>
                    <a:bodyPr/>
                    <a:lstStyle/>
                    <a:p>
                      <a:r>
                        <a:rPr lang="en-IN" dirty="0"/>
                        <a:t>4</a:t>
                      </a:r>
                      <a:endParaRPr lang="en-US" dirty="0"/>
                    </a:p>
                  </a:txBody>
                  <a:tcPr/>
                </a:tc>
                <a:tc>
                  <a:txBody>
                    <a:bodyPr/>
                    <a:lstStyle/>
                    <a:p>
                      <a:r>
                        <a:rPr lang="en-IN" dirty="0"/>
                        <a:t>36</a:t>
                      </a:r>
                      <a:endParaRPr lang="en-US" dirty="0"/>
                    </a:p>
                  </a:txBody>
                  <a:tcPr/>
                </a:tc>
                <a:tc>
                  <a:txBody>
                    <a:bodyPr/>
                    <a:lstStyle/>
                    <a:p>
                      <a:r>
                        <a:rPr lang="en-IN" dirty="0"/>
                        <a:t>24</a:t>
                      </a:r>
                      <a:endParaRPr lang="en-US" dirty="0"/>
                    </a:p>
                  </a:txBody>
                  <a:tcPr/>
                </a:tc>
                <a:extLst>
                  <a:ext uri="{0D108BD9-81ED-4DB2-BD59-A6C34878D82A}">
                    <a16:rowId xmlns="" xmlns:a16="http://schemas.microsoft.com/office/drawing/2014/main" val="10006"/>
                  </a:ext>
                </a:extLst>
              </a:tr>
              <a:tr h="383628">
                <a:tc>
                  <a:txBody>
                    <a:bodyPr/>
                    <a:lstStyle/>
                    <a:p>
                      <a:r>
                        <a:rPr lang="en-IN" dirty="0"/>
                        <a:t>6</a:t>
                      </a:r>
                      <a:endParaRPr lang="en-US" dirty="0"/>
                    </a:p>
                  </a:txBody>
                  <a:tcPr/>
                </a:tc>
                <a:tc>
                  <a:txBody>
                    <a:bodyPr/>
                    <a:lstStyle/>
                    <a:p>
                      <a:r>
                        <a:rPr lang="en-IN" dirty="0"/>
                        <a:t>6</a:t>
                      </a:r>
                      <a:endParaRPr lang="en-US" dirty="0"/>
                    </a:p>
                  </a:txBody>
                  <a:tcPr/>
                </a:tc>
                <a:tc>
                  <a:txBody>
                    <a:bodyPr/>
                    <a:lstStyle/>
                    <a:p>
                      <a:r>
                        <a:rPr lang="en-IN" dirty="0"/>
                        <a:t>36</a:t>
                      </a:r>
                      <a:endParaRPr lang="en-US" dirty="0"/>
                    </a:p>
                  </a:txBody>
                  <a:tcPr/>
                </a:tc>
                <a:tc>
                  <a:txBody>
                    <a:bodyPr/>
                    <a:lstStyle/>
                    <a:p>
                      <a:r>
                        <a:rPr lang="en-IN" dirty="0"/>
                        <a:t>36</a:t>
                      </a:r>
                      <a:endParaRPr lang="en-US" dirty="0"/>
                    </a:p>
                  </a:txBody>
                  <a:tcPr/>
                </a:tc>
                <a:extLst>
                  <a:ext uri="{0D108BD9-81ED-4DB2-BD59-A6C34878D82A}">
                    <a16:rowId xmlns="" xmlns:a16="http://schemas.microsoft.com/office/drawing/2014/main" val="10007"/>
                  </a:ext>
                </a:extLst>
              </a:tr>
              <a:tr h="383628">
                <a:tc>
                  <a:txBody>
                    <a:bodyPr/>
                    <a:lstStyle/>
                    <a:p>
                      <a:r>
                        <a:rPr lang="en-IN" dirty="0"/>
                        <a:t>7</a:t>
                      </a:r>
                      <a:endParaRPr lang="en-US" dirty="0"/>
                    </a:p>
                  </a:txBody>
                  <a:tcPr/>
                </a:tc>
                <a:tc>
                  <a:txBody>
                    <a:bodyPr/>
                    <a:lstStyle/>
                    <a:p>
                      <a:r>
                        <a:rPr lang="en-IN" dirty="0"/>
                        <a:t>4</a:t>
                      </a:r>
                      <a:endParaRPr lang="en-US" dirty="0"/>
                    </a:p>
                  </a:txBody>
                  <a:tcPr/>
                </a:tc>
                <a:tc>
                  <a:txBody>
                    <a:bodyPr/>
                    <a:lstStyle/>
                    <a:p>
                      <a:r>
                        <a:rPr lang="en-IN" dirty="0"/>
                        <a:t>49</a:t>
                      </a:r>
                      <a:endParaRPr lang="en-US" dirty="0"/>
                    </a:p>
                  </a:txBody>
                  <a:tcPr/>
                </a:tc>
                <a:tc>
                  <a:txBody>
                    <a:bodyPr/>
                    <a:lstStyle/>
                    <a:p>
                      <a:r>
                        <a:rPr lang="en-IN" dirty="0"/>
                        <a:t>28</a:t>
                      </a:r>
                      <a:endParaRPr lang="en-US" dirty="0"/>
                    </a:p>
                  </a:txBody>
                  <a:tcPr/>
                </a:tc>
                <a:extLst>
                  <a:ext uri="{0D108BD9-81ED-4DB2-BD59-A6C34878D82A}">
                    <a16:rowId xmlns="" xmlns:a16="http://schemas.microsoft.com/office/drawing/2014/main" val="10008"/>
                  </a:ext>
                </a:extLst>
              </a:tr>
              <a:tr h="383628">
                <a:tc>
                  <a:txBody>
                    <a:bodyPr/>
                    <a:lstStyle/>
                    <a:p>
                      <a:r>
                        <a:rPr lang="en-IN" dirty="0"/>
                        <a:t>7</a:t>
                      </a:r>
                      <a:endParaRPr lang="en-US" dirty="0"/>
                    </a:p>
                  </a:txBody>
                  <a:tcPr/>
                </a:tc>
                <a:tc>
                  <a:txBody>
                    <a:bodyPr/>
                    <a:lstStyle/>
                    <a:p>
                      <a:r>
                        <a:rPr lang="en-IN" dirty="0"/>
                        <a:t>6</a:t>
                      </a:r>
                      <a:endParaRPr lang="en-US" dirty="0"/>
                    </a:p>
                  </a:txBody>
                  <a:tcPr/>
                </a:tc>
                <a:tc>
                  <a:txBody>
                    <a:bodyPr/>
                    <a:lstStyle/>
                    <a:p>
                      <a:r>
                        <a:rPr lang="en-IN" dirty="0"/>
                        <a:t>49</a:t>
                      </a:r>
                      <a:endParaRPr lang="en-US" dirty="0"/>
                    </a:p>
                  </a:txBody>
                  <a:tcPr/>
                </a:tc>
                <a:tc>
                  <a:txBody>
                    <a:bodyPr/>
                    <a:lstStyle/>
                    <a:p>
                      <a:r>
                        <a:rPr lang="en-IN" dirty="0"/>
                        <a:t>42</a:t>
                      </a:r>
                      <a:endParaRPr lang="en-US" dirty="0"/>
                    </a:p>
                  </a:txBody>
                  <a:tcPr/>
                </a:tc>
                <a:extLst>
                  <a:ext uri="{0D108BD9-81ED-4DB2-BD59-A6C34878D82A}">
                    <a16:rowId xmlns="" xmlns:a16="http://schemas.microsoft.com/office/drawing/2014/main" val="10009"/>
                  </a:ext>
                </a:extLst>
              </a:tr>
              <a:tr h="383628">
                <a:tc>
                  <a:txBody>
                    <a:bodyPr/>
                    <a:lstStyle/>
                    <a:p>
                      <a:r>
                        <a:rPr lang="en-IN" dirty="0"/>
                        <a:t>8</a:t>
                      </a:r>
                      <a:endParaRPr lang="en-US" dirty="0"/>
                    </a:p>
                  </a:txBody>
                  <a:tcPr/>
                </a:tc>
                <a:tc>
                  <a:txBody>
                    <a:bodyPr/>
                    <a:lstStyle/>
                    <a:p>
                      <a:r>
                        <a:rPr lang="en-IN" dirty="0"/>
                        <a:t>7</a:t>
                      </a:r>
                      <a:endParaRPr lang="en-US" dirty="0"/>
                    </a:p>
                  </a:txBody>
                  <a:tcPr/>
                </a:tc>
                <a:tc>
                  <a:txBody>
                    <a:bodyPr/>
                    <a:lstStyle/>
                    <a:p>
                      <a:r>
                        <a:rPr lang="en-IN" dirty="0"/>
                        <a:t>64</a:t>
                      </a:r>
                      <a:endParaRPr lang="en-US" dirty="0"/>
                    </a:p>
                  </a:txBody>
                  <a:tcPr/>
                </a:tc>
                <a:tc>
                  <a:txBody>
                    <a:bodyPr/>
                    <a:lstStyle/>
                    <a:p>
                      <a:r>
                        <a:rPr lang="en-IN" dirty="0"/>
                        <a:t>56</a:t>
                      </a:r>
                      <a:endParaRPr lang="en-US" dirty="0"/>
                    </a:p>
                  </a:txBody>
                  <a:tcPr/>
                </a:tc>
                <a:extLst>
                  <a:ext uri="{0D108BD9-81ED-4DB2-BD59-A6C34878D82A}">
                    <a16:rowId xmlns="" xmlns:a16="http://schemas.microsoft.com/office/drawing/2014/main" val="10010"/>
                  </a:ext>
                </a:extLst>
              </a:tr>
              <a:tr h="383628">
                <a:tc>
                  <a:txBody>
                    <a:bodyPr/>
                    <a:lstStyle/>
                    <a:p>
                      <a:r>
                        <a:rPr lang="en-IN" dirty="0"/>
                        <a:t>10</a:t>
                      </a:r>
                      <a:endParaRPr lang="en-US" dirty="0"/>
                    </a:p>
                  </a:txBody>
                  <a:tcPr/>
                </a:tc>
                <a:tc>
                  <a:txBody>
                    <a:bodyPr/>
                    <a:lstStyle/>
                    <a:p>
                      <a:r>
                        <a:rPr lang="en-IN" dirty="0"/>
                        <a:t>9</a:t>
                      </a:r>
                      <a:endParaRPr lang="en-US" dirty="0"/>
                    </a:p>
                  </a:txBody>
                  <a:tcPr/>
                </a:tc>
                <a:tc>
                  <a:txBody>
                    <a:bodyPr/>
                    <a:lstStyle/>
                    <a:p>
                      <a:r>
                        <a:rPr lang="en-IN" dirty="0"/>
                        <a:t>100</a:t>
                      </a:r>
                      <a:endParaRPr lang="en-US" dirty="0"/>
                    </a:p>
                  </a:txBody>
                  <a:tcPr/>
                </a:tc>
                <a:tc>
                  <a:txBody>
                    <a:bodyPr/>
                    <a:lstStyle/>
                    <a:p>
                      <a:r>
                        <a:rPr lang="en-IN" dirty="0"/>
                        <a:t>90</a:t>
                      </a:r>
                      <a:endParaRPr lang="en-US" dirty="0"/>
                    </a:p>
                  </a:txBody>
                  <a:tcPr/>
                </a:tc>
                <a:extLst>
                  <a:ext uri="{0D108BD9-81ED-4DB2-BD59-A6C34878D82A}">
                    <a16:rowId xmlns="" xmlns:a16="http://schemas.microsoft.com/office/drawing/2014/main" val="10011"/>
                  </a:ext>
                </a:extLst>
              </a:tr>
              <a:tr h="383628">
                <a:tc>
                  <a:txBody>
                    <a:bodyPr/>
                    <a:lstStyle/>
                    <a:p>
                      <a:r>
                        <a:rPr lang="en-IN" dirty="0"/>
                        <a:t>10</a:t>
                      </a:r>
                      <a:endParaRPr lang="en-US" dirty="0"/>
                    </a:p>
                  </a:txBody>
                  <a:tcPr/>
                </a:tc>
                <a:tc>
                  <a:txBody>
                    <a:bodyPr/>
                    <a:lstStyle/>
                    <a:p>
                      <a:r>
                        <a:rPr lang="en-IN" dirty="0"/>
                        <a:t>10</a:t>
                      </a:r>
                      <a:endParaRPr lang="en-US" dirty="0"/>
                    </a:p>
                  </a:txBody>
                  <a:tcPr/>
                </a:tc>
                <a:tc>
                  <a:txBody>
                    <a:bodyPr/>
                    <a:lstStyle/>
                    <a:p>
                      <a:r>
                        <a:rPr lang="en-IN" dirty="0"/>
                        <a:t>100</a:t>
                      </a:r>
                      <a:endParaRPr lang="en-US" dirty="0"/>
                    </a:p>
                  </a:txBody>
                  <a:tcPr/>
                </a:tc>
                <a:tc>
                  <a:txBody>
                    <a:bodyPr/>
                    <a:lstStyle/>
                    <a:p>
                      <a:r>
                        <a:rPr lang="en-IN" dirty="0"/>
                        <a:t>100</a:t>
                      </a:r>
                      <a:endParaRPr lang="en-US" dirty="0"/>
                    </a:p>
                  </a:txBody>
                  <a:tcPr/>
                </a:tc>
                <a:extLst>
                  <a:ext uri="{0D108BD9-81ED-4DB2-BD59-A6C34878D82A}">
                    <a16:rowId xmlns="" xmlns:a16="http://schemas.microsoft.com/office/drawing/2014/main" val="10012"/>
                  </a:ext>
                </a:extLst>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sz="2000" dirty="0"/>
              <a:t>From table,</a:t>
            </a:r>
            <a:r>
              <a:rPr lang="en-IN" dirty="0"/>
              <a:t>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graphicFrame>
        <p:nvGraphicFramePr>
          <p:cNvPr id="65538" name="Object 2"/>
          <p:cNvGraphicFramePr>
            <a:graphicFrameLocks noChangeAspect="1"/>
          </p:cNvGraphicFramePr>
          <p:nvPr/>
        </p:nvGraphicFramePr>
        <p:xfrm>
          <a:off x="2209800" y="2057400"/>
          <a:ext cx="3611880" cy="304800"/>
        </p:xfrm>
        <a:graphic>
          <a:graphicData uri="http://schemas.openxmlformats.org/presentationml/2006/ole">
            <mc:AlternateContent xmlns:mc="http://schemas.openxmlformats.org/markup-compatibility/2006">
              <mc:Choice xmlns:v="urn:schemas-microsoft-com:vml" Requires="v">
                <p:oleObj spid="_x0000_s30725" name="Equation" r:id="rId4" imgW="3009600" imgH="253800" progId="Equation.DSMT4">
                  <p:embed/>
                </p:oleObj>
              </mc:Choice>
              <mc:Fallback>
                <p:oleObj name="Equation" r:id="rId4" imgW="3009600" imgH="253800" progId="Equation.DSMT4">
                  <p:embed/>
                  <p:pic>
                    <p:nvPicPr>
                      <p:cNvPr id="6553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057400"/>
                        <a:ext cx="361188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39" name="Object 3"/>
          <p:cNvGraphicFramePr>
            <a:graphicFrameLocks noChangeAspect="1"/>
          </p:cNvGraphicFramePr>
          <p:nvPr/>
        </p:nvGraphicFramePr>
        <p:xfrm>
          <a:off x="914400" y="2590800"/>
          <a:ext cx="2489200" cy="609600"/>
        </p:xfrm>
        <a:graphic>
          <a:graphicData uri="http://schemas.openxmlformats.org/presentationml/2006/ole">
            <mc:AlternateContent xmlns:mc="http://schemas.openxmlformats.org/markup-compatibility/2006">
              <mc:Choice xmlns:v="urn:schemas-microsoft-com:vml" Requires="v">
                <p:oleObj spid="_x0000_s30726" name="Equation" r:id="rId6" imgW="2489040" imgH="609480" progId="Equation.DSMT4">
                  <p:embed/>
                </p:oleObj>
              </mc:Choice>
              <mc:Fallback>
                <p:oleObj name="Equation" r:id="rId6" imgW="2489040" imgH="609480" progId="Equation.DSMT4">
                  <p:embed/>
                  <p:pic>
                    <p:nvPicPr>
                      <p:cNvPr id="6553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2590800"/>
                        <a:ext cx="2489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40" name="Object 4"/>
          <p:cNvGraphicFramePr>
            <a:graphicFrameLocks noChangeAspect="1"/>
          </p:cNvGraphicFramePr>
          <p:nvPr/>
        </p:nvGraphicFramePr>
        <p:xfrm>
          <a:off x="914400" y="3428999"/>
          <a:ext cx="4191000" cy="2398707"/>
        </p:xfrm>
        <a:graphic>
          <a:graphicData uri="http://schemas.openxmlformats.org/presentationml/2006/ole">
            <mc:AlternateContent xmlns:mc="http://schemas.openxmlformats.org/markup-compatibility/2006">
              <mc:Choice xmlns:v="urn:schemas-microsoft-com:vml" Requires="v">
                <p:oleObj spid="_x0000_s30727" name="Equation" r:id="rId8" imgW="3949560" imgH="2260440" progId="Equation.DSMT4">
                  <p:embed/>
                </p:oleObj>
              </mc:Choice>
              <mc:Fallback>
                <p:oleObj name="Equation" r:id="rId8" imgW="3949560" imgH="2260440" progId="Equation.DSMT4">
                  <p:embed/>
                  <p:pic>
                    <p:nvPicPr>
                      <p:cNvPr id="6554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0" y="3428999"/>
                        <a:ext cx="4191000" cy="2398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1058"/>
            <a:ext cx="7886700" cy="1325563"/>
          </a:xfrm>
        </p:spPr>
        <p:txBody>
          <a:bodyPr>
            <a:normAutofit/>
          </a:bodyPr>
          <a:lstStyle/>
          <a:p>
            <a:r>
              <a:rPr lang="en-US" dirty="0"/>
              <a:t/>
            </a:r>
            <a:br>
              <a:rPr lang="en-US" dirty="0"/>
            </a:br>
            <a:endParaRPr lang="en-IN"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540480359"/>
              </p:ext>
            </p:extLst>
          </p:nvPr>
        </p:nvGraphicFramePr>
        <p:xfrm>
          <a:off x="1447800" y="1597025"/>
          <a:ext cx="6940550" cy="4627563"/>
        </p:xfrm>
        <a:graphic>
          <a:graphicData uri="http://schemas.openxmlformats.org/presentationml/2006/ole">
            <mc:AlternateContent xmlns:mc="http://schemas.openxmlformats.org/markup-compatibility/2006">
              <mc:Choice xmlns:v="urn:schemas-microsoft-com:vml" Requires="v">
                <p:oleObj spid="_x0000_s4099" name="Equation" r:id="rId3" imgW="3009600" imgH="2006280" progId="Equation.3">
                  <p:embed/>
                </p:oleObj>
              </mc:Choice>
              <mc:Fallback>
                <p:oleObj name="Equation" r:id="rId3" imgW="3009600" imgH="2006280" progId="Equation.3">
                  <p:embed/>
                  <p:pic>
                    <p:nvPicPr>
                      <p:cNvPr id="4"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597025"/>
                        <a:ext cx="6940550" cy="4627563"/>
                      </a:xfrm>
                      <a:prstGeom prst="rect">
                        <a:avLst/>
                      </a:prstGeom>
                      <a:noFill/>
                    </p:spPr>
                  </p:pic>
                </p:oleObj>
              </mc:Fallback>
            </mc:AlternateContent>
          </a:graphicData>
        </a:graphic>
      </p:graphicFrame>
      <p:sp>
        <p:nvSpPr>
          <p:cNvPr id="5" name="Title 1">
            <a:extLst>
              <a:ext uri="{FF2B5EF4-FFF2-40B4-BE49-F238E27FC236}">
                <a16:creationId xmlns="" xmlns:a16="http://schemas.microsoft.com/office/drawing/2014/main" id="{DCCE277E-0778-4C6A-B3F2-B475CAB40723}"/>
              </a:ext>
            </a:extLst>
          </p:cNvPr>
          <p:cNvSpPr txBox="1">
            <a:spLocks/>
          </p:cNvSpPr>
          <p:nvPr/>
        </p:nvSpPr>
        <p:spPr>
          <a:xfrm>
            <a:off x="0" y="-181239"/>
            <a:ext cx="9144000" cy="1630363"/>
          </a:xfrm>
          <a:prstGeom prst="rect">
            <a:avLst/>
          </a:prstGeom>
          <a:solidFill>
            <a:srgbClr val="00B6F6"/>
          </a:solidFill>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t>Example: Find the marginal function of the following:</a:t>
            </a:r>
          </a:p>
        </p:txBody>
      </p:sp>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 xmlns:a16="http://schemas.microsoft.com/office/drawing/2014/main" id="{E9A795B6-5F6E-44D1-A0CC-75215CA4A99F}"/>
                  </a:ext>
                </a:extLst>
              </p14:cNvPr>
              <p14:cNvContentPartPr/>
              <p14:nvPr/>
            </p14:nvContentPartPr>
            <p14:xfrm>
              <a:off x="2928960" y="2759400"/>
              <a:ext cx="687960" cy="768240"/>
            </p14:xfrm>
          </p:contentPart>
        </mc:Choice>
        <mc:Fallback xmlns="">
          <p:pic>
            <p:nvPicPr>
              <p:cNvPr id="3" name="Ink 2">
                <a:extLst>
                  <a:ext uri="{FF2B5EF4-FFF2-40B4-BE49-F238E27FC236}">
                    <a16:creationId xmlns:a16="http://schemas.microsoft.com/office/drawing/2014/main" id="{E9A795B6-5F6E-44D1-A0CC-75215CA4A99F}"/>
                  </a:ext>
                </a:extLst>
              </p:cNvPr>
              <p:cNvPicPr/>
              <p:nvPr/>
            </p:nvPicPr>
            <p:blipFill>
              <a:blip r:embed="rId6"/>
              <a:stretch>
                <a:fillRect/>
              </a:stretch>
            </p:blipFill>
            <p:spPr>
              <a:xfrm>
                <a:off x="2919600" y="2750040"/>
                <a:ext cx="706680" cy="786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 xmlns:a16="http://schemas.microsoft.com/office/drawing/2014/main" id="{05C7CE82-FE3D-4806-AF3A-9B005ED8C5D8}"/>
                  </a:ext>
                </a:extLst>
              </p14:cNvPr>
              <p14:cNvContentPartPr/>
              <p14:nvPr/>
            </p14:nvContentPartPr>
            <p14:xfrm>
              <a:off x="2625480" y="4830840"/>
              <a:ext cx="1071720" cy="420120"/>
            </p14:xfrm>
          </p:contentPart>
        </mc:Choice>
        <mc:Fallback xmlns="">
          <p:pic>
            <p:nvPicPr>
              <p:cNvPr id="6" name="Ink 5">
                <a:extLst>
                  <a:ext uri="{FF2B5EF4-FFF2-40B4-BE49-F238E27FC236}">
                    <a16:creationId xmlns:a16="http://schemas.microsoft.com/office/drawing/2014/main" id="{05C7CE82-FE3D-4806-AF3A-9B005ED8C5D8}"/>
                  </a:ext>
                </a:extLst>
              </p:cNvPr>
              <p:cNvPicPr/>
              <p:nvPr/>
            </p:nvPicPr>
            <p:blipFill>
              <a:blip r:embed="rId8"/>
              <a:stretch>
                <a:fillRect/>
              </a:stretch>
            </p:blipFill>
            <p:spPr>
              <a:xfrm>
                <a:off x="2616120" y="4821480"/>
                <a:ext cx="1090440" cy="438840"/>
              </a:xfrm>
              <a:prstGeom prst="rect">
                <a:avLst/>
              </a:prstGeom>
            </p:spPr>
          </p:pic>
        </mc:Fallback>
      </mc:AlternateContent>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sz="2400" dirty="0"/>
              <a:t>Hence, the required regression line of Y on X is,</a:t>
            </a:r>
          </a:p>
          <a:p>
            <a:endParaRPr lang="en-US" dirty="0"/>
          </a:p>
        </p:txBody>
      </p:sp>
      <p:graphicFrame>
        <p:nvGraphicFramePr>
          <p:cNvPr id="66562" name="Object 2"/>
          <p:cNvGraphicFramePr>
            <a:graphicFrameLocks noChangeAspect="1"/>
          </p:cNvGraphicFramePr>
          <p:nvPr/>
        </p:nvGraphicFramePr>
        <p:xfrm>
          <a:off x="3124200" y="2590800"/>
          <a:ext cx="2133600" cy="1600200"/>
        </p:xfrm>
        <a:graphic>
          <a:graphicData uri="http://schemas.openxmlformats.org/presentationml/2006/ole">
            <mc:AlternateContent xmlns:mc="http://schemas.openxmlformats.org/markup-compatibility/2006">
              <mc:Choice xmlns:v="urn:schemas-microsoft-com:vml" Requires="v">
                <p:oleObj spid="_x0000_s31747" name="Equation" r:id="rId3" imgW="1422360" imgH="1066680" progId="Equation.DSMT4">
                  <p:embed/>
                </p:oleObj>
              </mc:Choice>
              <mc:Fallback>
                <p:oleObj name="Equation" r:id="rId3" imgW="1422360" imgH="1066680" progId="Equation.DSMT4">
                  <p:embed/>
                  <p:pic>
                    <p:nvPicPr>
                      <p:cNvPr id="6656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590800"/>
                        <a:ext cx="2133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que 2</a:t>
            </a:r>
            <a:endParaRPr lang="en-US" dirty="0"/>
          </a:p>
        </p:txBody>
      </p:sp>
      <p:sp>
        <p:nvSpPr>
          <p:cNvPr id="3" name="Content Placeholder 2"/>
          <p:cNvSpPr>
            <a:spLocks noGrp="1"/>
          </p:cNvSpPr>
          <p:nvPr>
            <p:ph idx="1"/>
          </p:nvPr>
        </p:nvSpPr>
        <p:spPr/>
        <p:txBody>
          <a:bodyPr>
            <a:normAutofit/>
          </a:bodyPr>
          <a:lstStyle/>
          <a:p>
            <a:r>
              <a:rPr lang="en-IN" sz="2000" dirty="0"/>
              <a:t>A study of the amount of rainfall and the quantity of air pollution removed produced  the following data.</a:t>
            </a:r>
          </a:p>
          <a:p>
            <a:endParaRPr lang="en-IN" sz="2000" dirty="0"/>
          </a:p>
          <a:p>
            <a:endParaRPr lang="en-IN" sz="2000" dirty="0"/>
          </a:p>
          <a:p>
            <a:endParaRPr lang="en-IN" sz="2000" dirty="0"/>
          </a:p>
          <a:p>
            <a:endParaRPr lang="en-IN" sz="2000" dirty="0"/>
          </a:p>
          <a:p>
            <a:endParaRPr lang="en-IN" sz="2000" dirty="0"/>
          </a:p>
          <a:p>
            <a:endParaRPr lang="en-IN" sz="2000" dirty="0"/>
          </a:p>
          <a:p>
            <a:r>
              <a:rPr lang="en-IN" sz="2000" dirty="0"/>
              <a:t>(a) Find the equation of the regression line to predict the particulate removed from the amount of daily rainfall.</a:t>
            </a:r>
          </a:p>
          <a:p>
            <a:r>
              <a:rPr lang="en-IN" sz="2000" dirty="0"/>
              <a:t>(b) Find the amount of particulate removed when daily rainfall is x=4.8 units.</a:t>
            </a:r>
          </a:p>
          <a:p>
            <a:endParaRPr lang="en-IN" sz="2000" dirty="0"/>
          </a:p>
          <a:p>
            <a:endParaRPr lang="en-US" dirty="0"/>
          </a:p>
        </p:txBody>
      </p:sp>
      <p:graphicFrame>
        <p:nvGraphicFramePr>
          <p:cNvPr id="5" name="Table 4"/>
          <p:cNvGraphicFramePr>
            <a:graphicFrameLocks noGrp="1"/>
          </p:cNvGraphicFramePr>
          <p:nvPr/>
        </p:nvGraphicFramePr>
        <p:xfrm>
          <a:off x="990601" y="2621280"/>
          <a:ext cx="6629404" cy="1645920"/>
        </p:xfrm>
        <a:graphic>
          <a:graphicData uri="http://schemas.openxmlformats.org/drawingml/2006/table">
            <a:tbl>
              <a:tblPr/>
              <a:tblGrid>
                <a:gridCol w="1631317">
                  <a:extLst>
                    <a:ext uri="{9D8B030D-6E8A-4147-A177-3AD203B41FA5}">
                      <a16:colId xmlns="" xmlns:a16="http://schemas.microsoft.com/office/drawing/2014/main" val="20000"/>
                    </a:ext>
                  </a:extLst>
                </a:gridCol>
                <a:gridCol w="555343">
                  <a:extLst>
                    <a:ext uri="{9D8B030D-6E8A-4147-A177-3AD203B41FA5}">
                      <a16:colId xmlns="" xmlns:a16="http://schemas.microsoft.com/office/drawing/2014/main" val="20001"/>
                    </a:ext>
                  </a:extLst>
                </a:gridCol>
                <a:gridCol w="555343">
                  <a:extLst>
                    <a:ext uri="{9D8B030D-6E8A-4147-A177-3AD203B41FA5}">
                      <a16:colId xmlns="" xmlns:a16="http://schemas.microsoft.com/office/drawing/2014/main" val="20002"/>
                    </a:ext>
                  </a:extLst>
                </a:gridCol>
                <a:gridCol w="555343">
                  <a:extLst>
                    <a:ext uri="{9D8B030D-6E8A-4147-A177-3AD203B41FA5}">
                      <a16:colId xmlns="" xmlns:a16="http://schemas.microsoft.com/office/drawing/2014/main" val="20003"/>
                    </a:ext>
                  </a:extLst>
                </a:gridCol>
                <a:gridCol w="555343">
                  <a:extLst>
                    <a:ext uri="{9D8B030D-6E8A-4147-A177-3AD203B41FA5}">
                      <a16:colId xmlns="" xmlns:a16="http://schemas.microsoft.com/office/drawing/2014/main" val="20004"/>
                    </a:ext>
                  </a:extLst>
                </a:gridCol>
                <a:gridCol w="555343">
                  <a:extLst>
                    <a:ext uri="{9D8B030D-6E8A-4147-A177-3AD203B41FA5}">
                      <a16:colId xmlns="" xmlns:a16="http://schemas.microsoft.com/office/drawing/2014/main" val="20005"/>
                    </a:ext>
                  </a:extLst>
                </a:gridCol>
                <a:gridCol w="555343">
                  <a:extLst>
                    <a:ext uri="{9D8B030D-6E8A-4147-A177-3AD203B41FA5}">
                      <a16:colId xmlns="" xmlns:a16="http://schemas.microsoft.com/office/drawing/2014/main" val="20006"/>
                    </a:ext>
                  </a:extLst>
                </a:gridCol>
                <a:gridCol w="555343">
                  <a:extLst>
                    <a:ext uri="{9D8B030D-6E8A-4147-A177-3AD203B41FA5}">
                      <a16:colId xmlns="" xmlns:a16="http://schemas.microsoft.com/office/drawing/2014/main" val="20007"/>
                    </a:ext>
                  </a:extLst>
                </a:gridCol>
                <a:gridCol w="555343">
                  <a:extLst>
                    <a:ext uri="{9D8B030D-6E8A-4147-A177-3AD203B41FA5}">
                      <a16:colId xmlns="" xmlns:a16="http://schemas.microsoft.com/office/drawing/2014/main" val="20008"/>
                    </a:ext>
                  </a:extLst>
                </a:gridCol>
                <a:gridCol w="555343">
                  <a:extLst>
                    <a:ext uri="{9D8B030D-6E8A-4147-A177-3AD203B41FA5}">
                      <a16:colId xmlns="" xmlns:a16="http://schemas.microsoft.com/office/drawing/2014/main" val="20009"/>
                    </a:ext>
                  </a:extLst>
                </a:gridCol>
              </a:tblGrid>
              <a:tr h="1158240">
                <a:tc>
                  <a:txBody>
                    <a:bodyPr/>
                    <a:lstStyle/>
                    <a:p>
                      <a:pPr algn="l" fontAlgn="b"/>
                      <a:r>
                        <a:rPr lang="en-US" sz="1600" b="0" i="0" u="none" strike="noStrike" dirty="0">
                          <a:solidFill>
                            <a:srgbClr val="000000"/>
                          </a:solidFill>
                          <a:latin typeface="Calibri"/>
                        </a:rPr>
                        <a:t>Daily Rainfall x (cm) </a:t>
                      </a:r>
                      <a:br>
                        <a:rPr lang="en-US" sz="1600" b="0" i="0" u="none" strike="noStrike" dirty="0">
                          <a:solidFill>
                            <a:srgbClr val="000000"/>
                          </a:solidFill>
                          <a:latin typeface="Calibri"/>
                        </a:rPr>
                      </a:br>
                      <a:endParaRPr lang="en-US" sz="16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5.6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6.1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5.2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3.8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441960">
                <a:tc>
                  <a:txBody>
                    <a:bodyPr/>
                    <a:lstStyle/>
                    <a:p>
                      <a:pPr algn="l" fontAlgn="b"/>
                      <a:r>
                        <a:rPr lang="en-US" sz="1600" b="0" i="0" u="none" strike="noStrike">
                          <a:solidFill>
                            <a:srgbClr val="000000"/>
                          </a:solidFill>
                          <a:latin typeface="Calibri"/>
                        </a:rPr>
                        <a:t>Particulate Removed y(units)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126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121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116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118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114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118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132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141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108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 3</a:t>
            </a:r>
            <a:endParaRPr lang="en-US" dirty="0"/>
          </a:p>
        </p:txBody>
      </p:sp>
      <p:sp>
        <p:nvSpPr>
          <p:cNvPr id="3" name="Content Placeholder 2"/>
          <p:cNvSpPr>
            <a:spLocks noGrp="1"/>
          </p:cNvSpPr>
          <p:nvPr>
            <p:ph idx="1"/>
          </p:nvPr>
        </p:nvSpPr>
        <p:spPr/>
        <p:txBody>
          <a:bodyPr>
            <a:normAutofit/>
          </a:bodyPr>
          <a:lstStyle/>
          <a:p>
            <a:r>
              <a:rPr lang="en-IN" sz="2000" dirty="0"/>
              <a:t>From the following data, obtain the two regression lines and the correlation coefficient.</a:t>
            </a:r>
          </a:p>
          <a:p>
            <a:endParaRPr lang="en-IN" sz="2000" dirty="0"/>
          </a:p>
          <a:p>
            <a:endParaRPr lang="en-IN" sz="2000" dirty="0"/>
          </a:p>
        </p:txBody>
      </p:sp>
      <p:graphicFrame>
        <p:nvGraphicFramePr>
          <p:cNvPr id="5" name="Table 4"/>
          <p:cNvGraphicFramePr>
            <a:graphicFrameLocks noGrp="1"/>
          </p:cNvGraphicFramePr>
          <p:nvPr/>
        </p:nvGraphicFramePr>
        <p:xfrm>
          <a:off x="1447800" y="2971800"/>
          <a:ext cx="4876800" cy="368300"/>
        </p:xfrm>
        <a:graphic>
          <a:graphicData uri="http://schemas.openxmlformats.org/drawingml/2006/table">
            <a:tbl>
              <a:tblPr/>
              <a:tblGrid>
                <a:gridCol w="609600">
                  <a:extLst>
                    <a:ext uri="{9D8B030D-6E8A-4147-A177-3AD203B41FA5}">
                      <a16:colId xmlns="" xmlns:a16="http://schemas.microsoft.com/office/drawing/2014/main" val="20000"/>
                    </a:ext>
                  </a:extLst>
                </a:gridCol>
                <a:gridCol w="609600">
                  <a:extLst>
                    <a:ext uri="{9D8B030D-6E8A-4147-A177-3AD203B41FA5}">
                      <a16:colId xmlns="" xmlns:a16="http://schemas.microsoft.com/office/drawing/2014/main" val="20001"/>
                    </a:ext>
                  </a:extLst>
                </a:gridCol>
                <a:gridCol w="609600">
                  <a:extLst>
                    <a:ext uri="{9D8B030D-6E8A-4147-A177-3AD203B41FA5}">
                      <a16:colId xmlns="" xmlns:a16="http://schemas.microsoft.com/office/drawing/2014/main" val="20002"/>
                    </a:ext>
                  </a:extLst>
                </a:gridCol>
                <a:gridCol w="609600">
                  <a:extLst>
                    <a:ext uri="{9D8B030D-6E8A-4147-A177-3AD203B41FA5}">
                      <a16:colId xmlns="" xmlns:a16="http://schemas.microsoft.com/office/drawing/2014/main" val="20003"/>
                    </a:ext>
                  </a:extLst>
                </a:gridCol>
                <a:gridCol w="609600">
                  <a:extLst>
                    <a:ext uri="{9D8B030D-6E8A-4147-A177-3AD203B41FA5}">
                      <a16:colId xmlns="" xmlns:a16="http://schemas.microsoft.com/office/drawing/2014/main" val="20004"/>
                    </a:ext>
                  </a:extLst>
                </a:gridCol>
                <a:gridCol w="609600">
                  <a:extLst>
                    <a:ext uri="{9D8B030D-6E8A-4147-A177-3AD203B41FA5}">
                      <a16:colId xmlns="" xmlns:a16="http://schemas.microsoft.com/office/drawing/2014/main" val="20005"/>
                    </a:ext>
                  </a:extLst>
                </a:gridCol>
                <a:gridCol w="609600">
                  <a:extLst>
                    <a:ext uri="{9D8B030D-6E8A-4147-A177-3AD203B41FA5}">
                      <a16:colId xmlns="" xmlns:a16="http://schemas.microsoft.com/office/drawing/2014/main" val="20006"/>
                    </a:ext>
                  </a:extLst>
                </a:gridCol>
                <a:gridCol w="609600">
                  <a:extLst>
                    <a:ext uri="{9D8B030D-6E8A-4147-A177-3AD203B41FA5}">
                      <a16:colId xmlns="" xmlns:a16="http://schemas.microsoft.com/office/drawing/2014/main" val="20007"/>
                    </a:ext>
                  </a:extLst>
                </a:gridCol>
              </a:tblGrid>
              <a:tr h="184150">
                <a:tc>
                  <a:txBody>
                    <a:bodyPr/>
                    <a:lstStyle/>
                    <a:p>
                      <a:pPr algn="l" fontAlgn="b"/>
                      <a:r>
                        <a:rPr lang="en-US" sz="1100" b="0" i="0" u="none" strike="noStrike">
                          <a:solidFill>
                            <a:srgbClr val="000000"/>
                          </a:solidFill>
                          <a:latin typeface="Calibri"/>
                        </a:rPr>
                        <a:t>x</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98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78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85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184150">
                <a:tc>
                  <a:txBody>
                    <a:bodyPr/>
                    <a:lstStyle/>
                    <a:p>
                      <a:pPr algn="l" fontAlgn="b"/>
                      <a:r>
                        <a:rPr lang="en-US" sz="1100" b="0" i="0" u="none" strike="noStrike">
                          <a:solidFill>
                            <a:srgbClr val="000000"/>
                          </a:solidFill>
                          <a:latin typeface="Calibri"/>
                        </a:rPr>
                        <a: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85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72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latin typeface="Calibri"/>
                        </a:rPr>
                        <a:t>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noChangeAspect="1"/>
          </p:cNvGraphicFramePr>
          <p:nvPr>
            <p:ph idx="1"/>
          </p:nvPr>
        </p:nvGraphicFramePr>
        <p:xfrm>
          <a:off x="2627143" y="1342586"/>
          <a:ext cx="4853353" cy="2743200"/>
        </p:xfrm>
        <a:graphic>
          <a:graphicData uri="http://schemas.openxmlformats.org/presentationml/2006/ole">
            <mc:AlternateContent xmlns:mc="http://schemas.openxmlformats.org/markup-compatibility/2006">
              <mc:Choice xmlns:v="urn:schemas-microsoft-com:vml" Requires="v">
                <p:oleObj spid="_x0000_s5124" name="Equation" r:id="rId3" imgW="3022560" imgH="1549080" progId="Equation.3">
                  <p:embed/>
                </p:oleObj>
              </mc:Choice>
              <mc:Fallback>
                <p:oleObj name="Equation" r:id="rId3" imgW="3022560" imgH="1549080" progId="Equation.3">
                  <p:embed/>
                  <p:pic>
                    <p:nvPicPr>
                      <p:cNvPr id="4"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143" y="1342586"/>
                        <a:ext cx="4853353" cy="274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2658794" y="4212394"/>
          <a:ext cx="4958862" cy="1582616"/>
        </p:xfrm>
        <a:graphic>
          <a:graphicData uri="http://schemas.openxmlformats.org/presentationml/2006/ole">
            <mc:AlternateContent xmlns:mc="http://schemas.openxmlformats.org/markup-compatibility/2006">
              <mc:Choice xmlns:v="urn:schemas-microsoft-com:vml" Requires="v">
                <p:oleObj spid="_x0000_s5125" name="Equation" r:id="rId5" imgW="3022560" imgH="863280" progId="Equation.3">
                  <p:embed/>
                </p:oleObj>
              </mc:Choice>
              <mc:Fallback>
                <p:oleObj name="Equation" r:id="rId5" imgW="3022560" imgH="863280" progId="Equation.3">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8794" y="4212394"/>
                        <a:ext cx="4958862" cy="15826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 xmlns:a16="http://schemas.microsoft.com/office/drawing/2014/main" id="{500D8FF8-849C-4CF3-BCA4-DC50C2D5AD81}"/>
                  </a:ext>
                </a:extLst>
              </p14:cNvPr>
              <p14:cNvContentPartPr/>
              <p14:nvPr/>
            </p14:nvContentPartPr>
            <p14:xfrm>
              <a:off x="4679280" y="2678760"/>
              <a:ext cx="360" cy="360"/>
            </p14:xfrm>
          </p:contentPart>
        </mc:Choice>
        <mc:Fallback xmlns="">
          <p:pic>
            <p:nvPicPr>
              <p:cNvPr id="3" name="Ink 2">
                <a:extLst>
                  <a:ext uri="{FF2B5EF4-FFF2-40B4-BE49-F238E27FC236}">
                    <a16:creationId xmlns:a16="http://schemas.microsoft.com/office/drawing/2014/main" id="{500D8FF8-849C-4CF3-BCA4-DC50C2D5AD81}"/>
                  </a:ext>
                </a:extLst>
              </p:cNvPr>
              <p:cNvPicPr/>
              <p:nvPr/>
            </p:nvPicPr>
            <p:blipFill>
              <a:blip r:embed="rId8"/>
              <a:stretch>
                <a:fillRect/>
              </a:stretch>
            </p:blipFill>
            <p:spPr>
              <a:xfrm>
                <a:off x="4669920" y="2669400"/>
                <a:ext cx="19080" cy="1908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noChangeAspect="1"/>
          </p:cNvGraphicFramePr>
          <p:nvPr>
            <p:ph idx="1"/>
          </p:nvPr>
        </p:nvGraphicFramePr>
        <p:xfrm>
          <a:off x="2901553" y="1564152"/>
          <a:ext cx="5855585" cy="3028071"/>
        </p:xfrm>
        <a:graphic>
          <a:graphicData uri="http://schemas.openxmlformats.org/presentationml/2006/ole">
            <mc:AlternateContent xmlns:mc="http://schemas.openxmlformats.org/markup-compatibility/2006">
              <mc:Choice xmlns:v="urn:schemas-microsoft-com:vml" Requires="v">
                <p:oleObj spid="_x0000_s6147" name="Equation" r:id="rId3" imgW="3035160" imgH="1549080" progId="Equation.3">
                  <p:embed/>
                </p:oleObj>
              </mc:Choice>
              <mc:Fallback>
                <p:oleObj name="Equation" r:id="rId3" imgW="3035160" imgH="1549080" progId="Equation.3">
                  <p:embed/>
                  <p:pic>
                    <p:nvPicPr>
                      <p:cNvPr id="4"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1553" y="1564152"/>
                        <a:ext cx="5855585" cy="30280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 xmlns:a16="http://schemas.microsoft.com/office/drawing/2014/main" id="{8D66ECB5-6B0C-4878-A22B-40E927D35B7D}"/>
                  </a:ext>
                </a:extLst>
              </p14:cNvPr>
              <p14:cNvContentPartPr/>
              <p14:nvPr/>
            </p14:nvContentPartPr>
            <p14:xfrm>
              <a:off x="3089880" y="2536200"/>
              <a:ext cx="678960" cy="669960"/>
            </p14:xfrm>
          </p:contentPart>
        </mc:Choice>
        <mc:Fallback xmlns="">
          <p:pic>
            <p:nvPicPr>
              <p:cNvPr id="3" name="Ink 2">
                <a:extLst>
                  <a:ext uri="{FF2B5EF4-FFF2-40B4-BE49-F238E27FC236}">
                    <a16:creationId xmlns:a16="http://schemas.microsoft.com/office/drawing/2014/main" id="{8D66ECB5-6B0C-4878-A22B-40E927D35B7D}"/>
                  </a:ext>
                </a:extLst>
              </p:cNvPr>
              <p:cNvPicPr/>
              <p:nvPr/>
            </p:nvPicPr>
            <p:blipFill>
              <a:blip r:embed="rId6"/>
              <a:stretch>
                <a:fillRect/>
              </a:stretch>
            </p:blipFill>
            <p:spPr>
              <a:xfrm>
                <a:off x="3080520" y="2526840"/>
                <a:ext cx="697680" cy="688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 xmlns:a16="http://schemas.microsoft.com/office/drawing/2014/main" id="{D10C9466-4264-2F21-ABE3-7DF6E43D0096}"/>
                  </a:ext>
                </a:extLst>
              </p14:cNvPr>
              <p14:cNvContentPartPr/>
              <p14:nvPr/>
            </p14:nvContentPartPr>
            <p14:xfrm>
              <a:off x="3130560" y="4324320"/>
              <a:ext cx="152640" cy="235440"/>
            </p14:xfrm>
          </p:contentPart>
        </mc:Choice>
        <mc:Fallback xmlns="">
          <p:pic>
            <p:nvPicPr>
              <p:cNvPr id="5" name="Ink 4">
                <a:extLst>
                  <a:ext uri="{FF2B5EF4-FFF2-40B4-BE49-F238E27FC236}">
                    <a16:creationId xmlns:a16="http://schemas.microsoft.com/office/drawing/2014/main" id="{D10C9466-4264-2F21-ABE3-7DF6E43D0096}"/>
                  </a:ext>
                </a:extLst>
              </p:cNvPr>
              <p:cNvPicPr/>
              <p:nvPr/>
            </p:nvPicPr>
            <p:blipFill>
              <a:blip r:embed="rId8"/>
              <a:stretch>
                <a:fillRect/>
              </a:stretch>
            </p:blipFill>
            <p:spPr>
              <a:xfrm>
                <a:off x="3121200" y="4314960"/>
                <a:ext cx="171360" cy="25416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90689"/>
          </a:xfrm>
          <a:solidFill>
            <a:srgbClr val="00B6F6"/>
          </a:solidFill>
        </p:spPr>
        <p:txBody>
          <a:bodyPr/>
          <a:lstStyle/>
          <a:p>
            <a:r>
              <a:rPr lang="en-IN" dirty="0"/>
              <a:t>Conditional Probability </a:t>
            </a:r>
            <a:endParaRPr lang="en-US" dirty="0"/>
          </a:p>
        </p:txBody>
      </p:sp>
      <p:sp>
        <p:nvSpPr>
          <p:cNvPr id="3" name="Content Placeholder 2"/>
          <p:cNvSpPr>
            <a:spLocks noGrp="1"/>
          </p:cNvSpPr>
          <p:nvPr>
            <p:ph idx="1"/>
          </p:nvPr>
        </p:nvSpPr>
        <p:spPr/>
        <p:txBody>
          <a:bodyPr/>
          <a:lstStyle/>
          <a:p>
            <a:endParaRPr lang="en-IN" dirty="0"/>
          </a:p>
          <a:p>
            <a:endParaRPr lang="en-IN" dirty="0"/>
          </a:p>
          <a:p>
            <a:pPr>
              <a:buNone/>
            </a:pPr>
            <a:r>
              <a:rPr lang="en-IN" dirty="0"/>
              <a:t>   </a:t>
            </a:r>
            <a:r>
              <a:rPr lang="en-IN" sz="2000" dirty="0"/>
              <a:t>This is called conditional probability function of X when</a:t>
            </a:r>
          </a:p>
          <a:p>
            <a:pPr>
              <a:buNone/>
            </a:pPr>
            <a:endParaRPr lang="en-IN" sz="2000" dirty="0"/>
          </a:p>
          <a:p>
            <a:pPr>
              <a:buNone/>
            </a:pPr>
            <a:endParaRPr lang="en-IN" sz="2000" dirty="0"/>
          </a:p>
          <a:p>
            <a:pPr>
              <a:buNone/>
            </a:pPr>
            <a:endParaRPr lang="en-IN" sz="2000" dirty="0"/>
          </a:p>
          <a:p>
            <a:pPr>
              <a:buNone/>
            </a:pPr>
            <a:endParaRPr lang="en-IN" sz="2000" dirty="0"/>
          </a:p>
          <a:p>
            <a:pPr>
              <a:buNone/>
            </a:pPr>
            <a:endParaRPr lang="en-IN" sz="2000" dirty="0"/>
          </a:p>
          <a:p>
            <a:pPr>
              <a:buNone/>
            </a:pPr>
            <a:r>
              <a:rPr lang="en-IN" sz="2000" dirty="0"/>
              <a:t>     This is called conditional probability function of Y when </a:t>
            </a:r>
          </a:p>
          <a:p>
            <a:pPr>
              <a:buNone/>
            </a:pPr>
            <a:endParaRPr lang="en-IN" sz="2000" dirty="0"/>
          </a:p>
          <a:p>
            <a:pPr>
              <a:buNone/>
            </a:pPr>
            <a:r>
              <a:rPr lang="en-IN" sz="2000" dirty="0"/>
              <a:t>        </a:t>
            </a: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42828"/>
            <a:ext cx="2483894" cy="659623"/>
          </a:xfrm>
          <a:prstGeom prst="rect">
            <a:avLst/>
          </a:prstGeom>
        </p:spPr>
      </p:pic>
      <p:graphicFrame>
        <p:nvGraphicFramePr>
          <p:cNvPr id="19459" name="Object 3"/>
          <p:cNvGraphicFramePr>
            <a:graphicFrameLocks noChangeAspect="1"/>
          </p:cNvGraphicFramePr>
          <p:nvPr/>
        </p:nvGraphicFramePr>
        <p:xfrm>
          <a:off x="6705600" y="2971800"/>
          <a:ext cx="762000" cy="425824"/>
        </p:xfrm>
        <a:graphic>
          <a:graphicData uri="http://schemas.openxmlformats.org/presentationml/2006/ole">
            <mc:AlternateContent xmlns:mc="http://schemas.openxmlformats.org/markup-compatibility/2006">
              <mc:Choice xmlns:v="urn:schemas-microsoft-com:vml" Requires="v">
                <p:oleObj spid="_x0000_s7174" name="Equation" r:id="rId4" imgW="431640" imgH="241200" progId="Equation.DSMT4">
                  <p:embed/>
                </p:oleObj>
              </mc:Choice>
              <mc:Fallback>
                <p:oleObj name="Equation" r:id="rId4" imgW="431640" imgH="24120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2971800"/>
                        <a:ext cx="762000" cy="425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2" name="Object 6"/>
          <p:cNvGraphicFramePr>
            <a:graphicFrameLocks noChangeAspect="1"/>
          </p:cNvGraphicFramePr>
          <p:nvPr/>
        </p:nvGraphicFramePr>
        <p:xfrm>
          <a:off x="6629400" y="4800600"/>
          <a:ext cx="838200" cy="431074"/>
        </p:xfrm>
        <a:graphic>
          <a:graphicData uri="http://schemas.openxmlformats.org/presentationml/2006/ole">
            <mc:AlternateContent xmlns:mc="http://schemas.openxmlformats.org/markup-compatibility/2006">
              <mc:Choice xmlns:v="urn:schemas-microsoft-com:vml" Requires="v">
                <p:oleObj spid="_x0000_s7175" name="Equation" r:id="rId6" imgW="444240" imgH="228600" progId="Equation.DSMT4">
                  <p:embed/>
                </p:oleObj>
              </mc:Choice>
              <mc:Fallback>
                <p:oleObj name="Equation" r:id="rId6" imgW="444240" imgH="228600" progId="Equation.DSMT4">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4800600"/>
                        <a:ext cx="838200" cy="43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3" name="Object 7"/>
          <p:cNvGraphicFramePr>
            <a:graphicFrameLocks noChangeAspect="1"/>
          </p:cNvGraphicFramePr>
          <p:nvPr/>
        </p:nvGraphicFramePr>
        <p:xfrm>
          <a:off x="838200" y="1905000"/>
          <a:ext cx="6705600" cy="873617"/>
        </p:xfrm>
        <a:graphic>
          <a:graphicData uri="http://schemas.openxmlformats.org/presentationml/2006/ole">
            <mc:AlternateContent xmlns:mc="http://schemas.openxmlformats.org/markup-compatibility/2006">
              <mc:Choice xmlns:v="urn:schemas-microsoft-com:vml" Requires="v">
                <p:oleObj spid="_x0000_s7176" name="Equation" r:id="rId8" imgW="3606480" imgH="469800" progId="Equation.DSMT4">
                  <p:embed/>
                </p:oleObj>
              </mc:Choice>
              <mc:Fallback>
                <p:oleObj name="Equation" r:id="rId8" imgW="3606480" imgH="469800" progId="Equation.DSMT4">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1905000"/>
                        <a:ext cx="6705600" cy="873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4" name="Object 8"/>
          <p:cNvGraphicFramePr>
            <a:graphicFrameLocks noChangeAspect="1"/>
          </p:cNvGraphicFramePr>
          <p:nvPr/>
        </p:nvGraphicFramePr>
        <p:xfrm>
          <a:off x="838200" y="3733800"/>
          <a:ext cx="6629400" cy="843316"/>
        </p:xfrm>
        <a:graphic>
          <a:graphicData uri="http://schemas.openxmlformats.org/presentationml/2006/ole">
            <mc:AlternateContent xmlns:mc="http://schemas.openxmlformats.org/markup-compatibility/2006">
              <mc:Choice xmlns:v="urn:schemas-microsoft-com:vml" Requires="v">
                <p:oleObj spid="_x0000_s7177" name="Equation" r:id="rId10" imgW="3593880" imgH="457200" progId="Equation.DSMT4">
                  <p:embed/>
                </p:oleObj>
              </mc:Choice>
              <mc:Fallback>
                <p:oleObj name="Equation" r:id="rId10" imgW="3593880" imgH="457200" progId="Equation.DSMT4">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8200" y="3733800"/>
                        <a:ext cx="6629400" cy="84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7308</TotalTime>
  <Words>2497</Words>
  <Application>Microsoft Office PowerPoint</Application>
  <PresentationFormat>On-screen Show (4:3)</PresentationFormat>
  <Paragraphs>839</Paragraphs>
  <Slides>62</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68" baseType="lpstr">
      <vt:lpstr>Arial</vt:lpstr>
      <vt:lpstr>Calibri</vt:lpstr>
      <vt:lpstr>Calibri Light</vt:lpstr>
      <vt:lpstr>Times New Roman</vt:lpstr>
      <vt:lpstr>Office Theme</vt:lpstr>
      <vt:lpstr>Equation</vt:lpstr>
      <vt:lpstr>Two-dimensional random variable</vt:lpstr>
      <vt:lpstr>Joint Probability Distribution</vt:lpstr>
      <vt:lpstr>PowerPoint Presentation</vt:lpstr>
      <vt:lpstr>PowerPoint Presentation</vt:lpstr>
      <vt:lpstr>Marginal Distribution</vt:lpstr>
      <vt:lpstr> </vt:lpstr>
      <vt:lpstr>PowerPoint Presentation</vt:lpstr>
      <vt:lpstr>PowerPoint Presentation</vt:lpstr>
      <vt:lpstr>Conditional Probability </vt:lpstr>
      <vt:lpstr>Example:32 </vt:lpstr>
      <vt:lpstr>Solution:</vt:lpstr>
      <vt:lpstr> </vt:lpstr>
      <vt:lpstr>PowerPoint Presentation</vt:lpstr>
      <vt:lpstr>Example</vt:lpstr>
      <vt:lpstr>               Solution      </vt:lpstr>
      <vt:lpstr>PowerPoint Presentation</vt:lpstr>
      <vt:lpstr> </vt:lpstr>
      <vt:lpstr>PowerPoint Presentation</vt:lpstr>
      <vt:lpstr>Independent Variables</vt:lpstr>
      <vt:lpstr>Expectation</vt:lpstr>
      <vt:lpstr>Covariance </vt:lpstr>
      <vt:lpstr>Example</vt:lpstr>
      <vt:lpstr>    </vt:lpstr>
      <vt:lpstr>PowerPoint Presentation</vt:lpstr>
      <vt:lpstr>  Example  </vt:lpstr>
      <vt:lpstr>solution</vt:lpstr>
      <vt:lpstr>PowerPoint Presentation</vt:lpstr>
      <vt:lpstr>PowerPoint Presentation</vt:lpstr>
      <vt:lpstr>PowerPoint Presentation</vt:lpstr>
      <vt:lpstr>Correlation</vt:lpstr>
      <vt:lpstr>PowerPoint Presentation</vt:lpstr>
      <vt:lpstr>Scatter Diagram</vt:lpstr>
      <vt:lpstr>Positive &amp;Negative Correlation</vt:lpstr>
      <vt:lpstr>Perfect Positive and Perfect Negative Correlation</vt:lpstr>
      <vt:lpstr>Strong Positive and Strong Negative Correlation</vt:lpstr>
      <vt:lpstr>Weak Positive and Weak Negative Correlation</vt:lpstr>
      <vt:lpstr>PowerPoint Presentation</vt:lpstr>
      <vt:lpstr>Example</vt:lpstr>
      <vt:lpstr>Example</vt:lpstr>
      <vt:lpstr>Example</vt:lpstr>
      <vt:lpstr>Example</vt:lpstr>
      <vt:lpstr>Karl Pearson’s Method</vt:lpstr>
      <vt:lpstr>PowerPoint Presentation</vt:lpstr>
      <vt:lpstr>PowerPoint Presentation</vt:lpstr>
      <vt:lpstr>PowerPoint Presentation</vt:lpstr>
      <vt:lpstr>Spearman’s Rank Correlation Method</vt:lpstr>
      <vt:lpstr>Example</vt:lpstr>
      <vt:lpstr>Solution</vt:lpstr>
      <vt:lpstr>Example</vt:lpstr>
      <vt:lpstr>Solution</vt:lpstr>
      <vt:lpstr>PowerPoint Presentation</vt:lpstr>
      <vt:lpstr>H.W. que </vt:lpstr>
      <vt:lpstr>Regression</vt:lpstr>
      <vt:lpstr>PowerPoint Presentation</vt:lpstr>
      <vt:lpstr>PowerPoint Presentation</vt:lpstr>
      <vt:lpstr>PowerPoint Presentation</vt:lpstr>
      <vt:lpstr>Example</vt:lpstr>
      <vt:lpstr>PowerPoint Presentation</vt:lpstr>
      <vt:lpstr>PowerPoint Presentation</vt:lpstr>
      <vt:lpstr>PowerPoint Presentation</vt:lpstr>
      <vt:lpstr> que 2</vt:lpstr>
      <vt:lpstr>que 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Two-dimensional random variable</dc:title>
  <dc:creator>admin</dc:creator>
  <cp:lastModifiedBy>Microsoft account</cp:lastModifiedBy>
  <cp:revision>86</cp:revision>
  <dcterms:created xsi:type="dcterms:W3CDTF">2006-08-16T00:00:00Z</dcterms:created>
  <dcterms:modified xsi:type="dcterms:W3CDTF">2024-04-22T01:35:45Z</dcterms:modified>
</cp:coreProperties>
</file>