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ebas Neue" panose="020B0604020202020204" charset="0"/>
      <p:regular r:id="rId4"/>
    </p:embeddedFont>
    <p:embeddedFont>
      <p:font typeface="Arimo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DD590F3-974D-4C69-BD75-462504F65A81}">
  <a:tblStyle styleId="{FDD590F3-974D-4C69-BD75-462504F65A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4660"/>
  </p:normalViewPr>
  <p:slideViewPr>
    <p:cSldViewPr snapToGrid="0">
      <p:cViewPr varScale="1">
        <p:scale>
          <a:sx n="87" d="100"/>
          <a:sy n="87" d="100"/>
        </p:scale>
        <p:origin x="8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01410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f5e77e62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f5e77e62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93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4300" y="1079004"/>
            <a:ext cx="5007300" cy="219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800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52563" y="3464767"/>
            <a:ext cx="3815400" cy="21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6" name="Google Shape;196;p30"/>
          <p:cNvCxnSpPr/>
          <p:nvPr/>
        </p:nvCxnSpPr>
        <p:spPr>
          <a:xfrm>
            <a:off x="706050" y="539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0"/>
          <p:cNvCxnSpPr/>
          <p:nvPr/>
        </p:nvCxnSpPr>
        <p:spPr>
          <a:xfrm>
            <a:off x="706050" y="4604450"/>
            <a:ext cx="7731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8" name="Google Shape;198;p30"/>
          <p:cNvGrpSpPr/>
          <p:nvPr/>
        </p:nvGrpSpPr>
        <p:grpSpPr>
          <a:xfrm>
            <a:off x="706060" y="1236002"/>
            <a:ext cx="695830" cy="243805"/>
            <a:chOff x="2271950" y="2722775"/>
            <a:chExt cx="575875" cy="201775"/>
          </a:xfrm>
        </p:grpSpPr>
        <p:sp>
          <p:nvSpPr>
            <p:cNvPr id="199" name="Google Shape;199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30"/>
          <p:cNvSpPr/>
          <p:nvPr/>
        </p:nvSpPr>
        <p:spPr>
          <a:xfrm>
            <a:off x="7786413" y="802050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915951" y="336779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" name="Google Shape;206;p30"/>
          <p:cNvGrpSpPr/>
          <p:nvPr/>
        </p:nvGrpSpPr>
        <p:grpSpPr>
          <a:xfrm>
            <a:off x="1401907" y="689254"/>
            <a:ext cx="953591" cy="334099"/>
            <a:chOff x="2271950" y="2722775"/>
            <a:chExt cx="575875" cy="201775"/>
          </a:xfrm>
        </p:grpSpPr>
        <p:sp>
          <p:nvSpPr>
            <p:cNvPr id="207" name="Google Shape;207;p30"/>
            <p:cNvSpPr/>
            <p:nvPr/>
          </p:nvSpPr>
          <p:spPr>
            <a:xfrm>
              <a:off x="2562325" y="2722775"/>
              <a:ext cx="285500" cy="201775"/>
            </a:xfrm>
            <a:custGeom>
              <a:avLst/>
              <a:gdLst/>
              <a:ahLst/>
              <a:cxnLst/>
              <a:rect l="l" t="t" r="r" b="b"/>
              <a:pathLst>
                <a:path w="11420" h="8071" fill="none" extrusionOk="0">
                  <a:moveTo>
                    <a:pt x="0" y="0"/>
                  </a:moveTo>
                  <a:cubicBezTo>
                    <a:pt x="2280" y="0"/>
                    <a:pt x="4240" y="1639"/>
                    <a:pt x="4668" y="3884"/>
                  </a:cubicBezTo>
                  <a:cubicBezTo>
                    <a:pt x="6395" y="3403"/>
                    <a:pt x="8177" y="4418"/>
                    <a:pt x="8640" y="6164"/>
                  </a:cubicBezTo>
                  <a:cubicBezTo>
                    <a:pt x="9976" y="5594"/>
                    <a:pt x="11419" y="6645"/>
                    <a:pt x="11294" y="8070"/>
                  </a:cubicBezTo>
                  <a:lnTo>
                    <a:pt x="8444" y="807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/>
            <p:nvPr/>
          </p:nvSpPr>
          <p:spPr>
            <a:xfrm>
              <a:off x="2501750" y="2722775"/>
              <a:ext cx="36100" cy="13375"/>
            </a:xfrm>
            <a:custGeom>
              <a:avLst/>
              <a:gdLst/>
              <a:ahLst/>
              <a:cxnLst/>
              <a:rect l="l" t="t" r="r" b="b"/>
              <a:pathLst>
                <a:path w="1444" h="535" fill="none" extrusionOk="0">
                  <a:moveTo>
                    <a:pt x="1443" y="0"/>
                  </a:moveTo>
                  <a:cubicBezTo>
                    <a:pt x="1443" y="0"/>
                    <a:pt x="428" y="107"/>
                    <a:pt x="0" y="535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271950" y="2870625"/>
              <a:ext cx="477450" cy="53475"/>
            </a:xfrm>
            <a:custGeom>
              <a:avLst/>
              <a:gdLst/>
              <a:ahLst/>
              <a:cxnLst/>
              <a:rect l="l" t="t" r="r" b="b"/>
              <a:pathLst>
                <a:path w="19098" h="2139" fill="none" extrusionOk="0">
                  <a:moveTo>
                    <a:pt x="19097" y="2138"/>
                  </a:moveTo>
                  <a:lnTo>
                    <a:pt x="0" y="2138"/>
                  </a:lnTo>
                  <a:cubicBezTo>
                    <a:pt x="0" y="2138"/>
                    <a:pt x="374" y="1"/>
                    <a:pt x="2476" y="17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709725" y="2836775"/>
              <a:ext cx="39675" cy="20950"/>
            </a:xfrm>
            <a:custGeom>
              <a:avLst/>
              <a:gdLst/>
              <a:ahLst/>
              <a:cxnLst/>
              <a:rect l="l" t="t" r="r" b="b"/>
              <a:pathLst>
                <a:path w="1587" h="838" fill="none" extrusionOk="0">
                  <a:moveTo>
                    <a:pt x="1" y="1"/>
                  </a:moveTo>
                  <a:cubicBezTo>
                    <a:pt x="1" y="1"/>
                    <a:pt x="1159" y="108"/>
                    <a:pt x="1586" y="83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2375275" y="2798475"/>
              <a:ext cx="85075" cy="27200"/>
            </a:xfrm>
            <a:custGeom>
              <a:avLst/>
              <a:gdLst/>
              <a:ahLst/>
              <a:cxnLst/>
              <a:rect l="l" t="t" r="r" b="b"/>
              <a:pathLst>
                <a:path w="3403" h="1088" fill="none" extrusionOk="0">
                  <a:moveTo>
                    <a:pt x="3403" y="357"/>
                  </a:moveTo>
                  <a:cubicBezTo>
                    <a:pt x="3403" y="357"/>
                    <a:pt x="1301" y="1"/>
                    <a:pt x="0" y="1087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2" name="Google Shape;212;p30"/>
          <p:cNvSpPr/>
          <p:nvPr/>
        </p:nvSpPr>
        <p:spPr>
          <a:xfrm>
            <a:off x="6775477" y="3965413"/>
            <a:ext cx="335779" cy="396117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0"/>
          <p:cNvSpPr/>
          <p:nvPr/>
        </p:nvSpPr>
        <p:spPr>
          <a:xfrm>
            <a:off x="1654063" y="1173140"/>
            <a:ext cx="335779" cy="396134"/>
          </a:xfrm>
          <a:custGeom>
            <a:avLst/>
            <a:gdLst/>
            <a:ahLst/>
            <a:cxnLst/>
            <a:rect l="l" t="t" r="r" b="b"/>
            <a:pathLst>
              <a:path w="6040" h="7126" extrusionOk="0">
                <a:moveTo>
                  <a:pt x="5844" y="2726"/>
                </a:moveTo>
                <a:lnTo>
                  <a:pt x="3225" y="107"/>
                </a:lnTo>
                <a:cubicBezTo>
                  <a:pt x="3118" y="0"/>
                  <a:pt x="2922" y="0"/>
                  <a:pt x="2815" y="107"/>
                </a:cubicBezTo>
                <a:lnTo>
                  <a:pt x="197" y="2726"/>
                </a:lnTo>
                <a:cubicBezTo>
                  <a:pt x="1" y="2922"/>
                  <a:pt x="143" y="3260"/>
                  <a:pt x="410" y="3242"/>
                </a:cubicBezTo>
                <a:lnTo>
                  <a:pt x="749" y="3242"/>
                </a:lnTo>
                <a:cubicBezTo>
                  <a:pt x="909" y="3242"/>
                  <a:pt x="1052" y="3367"/>
                  <a:pt x="1052" y="3545"/>
                </a:cubicBezTo>
                <a:lnTo>
                  <a:pt x="1052" y="6823"/>
                </a:lnTo>
                <a:cubicBezTo>
                  <a:pt x="1052" y="6983"/>
                  <a:pt x="1177" y="7126"/>
                  <a:pt x="1337" y="7126"/>
                </a:cubicBezTo>
                <a:lnTo>
                  <a:pt x="4722" y="7126"/>
                </a:lnTo>
                <a:cubicBezTo>
                  <a:pt x="4864" y="7108"/>
                  <a:pt x="4989" y="6983"/>
                  <a:pt x="4989" y="6823"/>
                </a:cubicBezTo>
                <a:lnTo>
                  <a:pt x="4989" y="3545"/>
                </a:lnTo>
                <a:cubicBezTo>
                  <a:pt x="4989" y="3367"/>
                  <a:pt x="5131" y="3242"/>
                  <a:pt x="5292" y="3242"/>
                </a:cubicBezTo>
                <a:lnTo>
                  <a:pt x="5630" y="3242"/>
                </a:lnTo>
                <a:cubicBezTo>
                  <a:pt x="5897" y="3242"/>
                  <a:pt x="6040" y="2922"/>
                  <a:pt x="5844" y="272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0"/>
          <p:cNvSpPr/>
          <p:nvPr/>
        </p:nvSpPr>
        <p:spPr>
          <a:xfrm>
            <a:off x="8224526" y="2042072"/>
            <a:ext cx="213431" cy="213401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0"/>
          <p:cNvSpPr/>
          <p:nvPr/>
        </p:nvSpPr>
        <p:spPr>
          <a:xfrm rot="-1685758">
            <a:off x="7349828" y="1695209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0"/>
          <p:cNvSpPr/>
          <p:nvPr/>
        </p:nvSpPr>
        <p:spPr>
          <a:xfrm>
            <a:off x="8224513" y="36894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0"/>
          <p:cNvSpPr/>
          <p:nvPr/>
        </p:nvSpPr>
        <p:spPr>
          <a:xfrm rot="-1685758">
            <a:off x="2517753" y="144988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0"/>
          <p:cNvSpPr/>
          <p:nvPr/>
        </p:nvSpPr>
        <p:spPr>
          <a:xfrm>
            <a:off x="1494952" y="2445824"/>
            <a:ext cx="107827" cy="108460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7674437" y="2459628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0"/>
          <p:cNvSpPr/>
          <p:nvPr/>
        </p:nvSpPr>
        <p:spPr>
          <a:xfrm rot="-4501656">
            <a:off x="7177993" y="3584747"/>
            <a:ext cx="700435" cy="696862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0"/>
          <p:cNvSpPr/>
          <p:nvPr/>
        </p:nvSpPr>
        <p:spPr>
          <a:xfrm rot="-4498560">
            <a:off x="7715362" y="3194685"/>
            <a:ext cx="372045" cy="370147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0"/>
          <p:cNvSpPr/>
          <p:nvPr/>
        </p:nvSpPr>
        <p:spPr>
          <a:xfrm rot="-4497731">
            <a:off x="7127795" y="2968777"/>
            <a:ext cx="503609" cy="501040"/>
          </a:xfrm>
          <a:custGeom>
            <a:avLst/>
            <a:gdLst/>
            <a:ahLst/>
            <a:cxnLst/>
            <a:rect l="l" t="t" r="r" b="b"/>
            <a:pathLst>
              <a:path w="207404" h="206346" extrusionOk="0">
                <a:moveTo>
                  <a:pt x="103944" y="65896"/>
                </a:moveTo>
                <a:cubicBezTo>
                  <a:pt x="114099" y="65896"/>
                  <a:pt x="124406" y="70041"/>
                  <a:pt x="132114" y="79198"/>
                </a:cubicBezTo>
                <a:cubicBezTo>
                  <a:pt x="145426" y="94943"/>
                  <a:pt x="143422" y="118417"/>
                  <a:pt x="127677" y="131728"/>
                </a:cubicBezTo>
                <a:lnTo>
                  <a:pt x="127677" y="131585"/>
                </a:lnTo>
                <a:cubicBezTo>
                  <a:pt x="120415" y="137698"/>
                  <a:pt x="112071" y="140425"/>
                  <a:pt x="103930" y="140425"/>
                </a:cubicBezTo>
                <a:cubicBezTo>
                  <a:pt x="83668" y="140425"/>
                  <a:pt x="64659" y="123539"/>
                  <a:pt x="66701" y="99952"/>
                </a:cubicBezTo>
                <a:cubicBezTo>
                  <a:pt x="68530" y="78838"/>
                  <a:pt x="86000" y="65896"/>
                  <a:pt x="103944" y="65896"/>
                </a:cubicBezTo>
                <a:close/>
                <a:moveTo>
                  <a:pt x="102774" y="1"/>
                </a:moveTo>
                <a:cubicBezTo>
                  <a:pt x="96620" y="1"/>
                  <a:pt x="91449" y="4960"/>
                  <a:pt x="91178" y="11209"/>
                </a:cubicBezTo>
                <a:lnTo>
                  <a:pt x="90891" y="17507"/>
                </a:lnTo>
                <a:cubicBezTo>
                  <a:pt x="90748" y="22516"/>
                  <a:pt x="87456" y="26810"/>
                  <a:pt x="82589" y="28242"/>
                </a:cubicBezTo>
                <a:cubicBezTo>
                  <a:pt x="81015" y="28671"/>
                  <a:pt x="79297" y="29244"/>
                  <a:pt x="77723" y="29816"/>
                </a:cubicBezTo>
                <a:cubicBezTo>
                  <a:pt x="76506" y="30222"/>
                  <a:pt x="75252" y="30418"/>
                  <a:pt x="74008" y="30418"/>
                </a:cubicBezTo>
                <a:cubicBezTo>
                  <a:pt x="70424" y="30418"/>
                  <a:pt x="66929" y="28784"/>
                  <a:pt x="64698" y="25808"/>
                </a:cubicBezTo>
                <a:lnTo>
                  <a:pt x="60976" y="20799"/>
                </a:lnTo>
                <a:cubicBezTo>
                  <a:pt x="58608" y="17777"/>
                  <a:pt x="55122" y="16200"/>
                  <a:pt x="51633" y="16200"/>
                </a:cubicBezTo>
                <a:cubicBezTo>
                  <a:pt x="49008" y="16200"/>
                  <a:pt x="46381" y="17094"/>
                  <a:pt x="44229" y="18938"/>
                </a:cubicBezTo>
                <a:lnTo>
                  <a:pt x="30918" y="30102"/>
                </a:lnTo>
                <a:cubicBezTo>
                  <a:pt x="25908" y="34396"/>
                  <a:pt x="25335" y="41983"/>
                  <a:pt x="29773" y="46849"/>
                </a:cubicBezTo>
                <a:lnTo>
                  <a:pt x="34067" y="51573"/>
                </a:lnTo>
                <a:cubicBezTo>
                  <a:pt x="37502" y="55151"/>
                  <a:pt x="38218" y="60590"/>
                  <a:pt x="35784" y="64884"/>
                </a:cubicBezTo>
                <a:cubicBezTo>
                  <a:pt x="34925" y="66459"/>
                  <a:pt x="34067" y="68033"/>
                  <a:pt x="33351" y="69465"/>
                </a:cubicBezTo>
                <a:cubicBezTo>
                  <a:pt x="31443" y="73536"/>
                  <a:pt x="27385" y="76024"/>
                  <a:pt x="23089" y="76024"/>
                </a:cubicBezTo>
                <a:cubicBezTo>
                  <a:pt x="22552" y="76024"/>
                  <a:pt x="22011" y="75985"/>
                  <a:pt x="21471" y="75906"/>
                </a:cubicBezTo>
                <a:lnTo>
                  <a:pt x="15173" y="75047"/>
                </a:lnTo>
                <a:cubicBezTo>
                  <a:pt x="14730" y="74999"/>
                  <a:pt x="14290" y="74975"/>
                  <a:pt x="13855" y="74975"/>
                </a:cubicBezTo>
                <a:cubicBezTo>
                  <a:pt x="7823" y="74975"/>
                  <a:pt x="2682" y="79498"/>
                  <a:pt x="2147" y="85639"/>
                </a:cubicBezTo>
                <a:lnTo>
                  <a:pt x="573" y="102958"/>
                </a:lnTo>
                <a:cubicBezTo>
                  <a:pt x="0" y="109542"/>
                  <a:pt x="5153" y="115268"/>
                  <a:pt x="11738" y="115554"/>
                </a:cubicBezTo>
                <a:lnTo>
                  <a:pt x="18036" y="115840"/>
                </a:lnTo>
                <a:cubicBezTo>
                  <a:pt x="23045" y="115984"/>
                  <a:pt x="27339" y="119419"/>
                  <a:pt x="28771" y="124142"/>
                </a:cubicBezTo>
                <a:cubicBezTo>
                  <a:pt x="29200" y="125860"/>
                  <a:pt x="29773" y="127434"/>
                  <a:pt x="30345" y="129152"/>
                </a:cubicBezTo>
                <a:cubicBezTo>
                  <a:pt x="31920" y="133875"/>
                  <a:pt x="30345" y="139028"/>
                  <a:pt x="26337" y="142034"/>
                </a:cubicBezTo>
                <a:lnTo>
                  <a:pt x="21328" y="146042"/>
                </a:lnTo>
                <a:cubicBezTo>
                  <a:pt x="16032" y="150050"/>
                  <a:pt x="15316" y="157636"/>
                  <a:pt x="19610" y="162789"/>
                </a:cubicBezTo>
                <a:lnTo>
                  <a:pt x="30775" y="175957"/>
                </a:lnTo>
                <a:cubicBezTo>
                  <a:pt x="33020" y="178745"/>
                  <a:pt x="36313" y="180150"/>
                  <a:pt x="39634" y="180150"/>
                </a:cubicBezTo>
                <a:cubicBezTo>
                  <a:pt x="42451" y="180150"/>
                  <a:pt x="45288" y="179139"/>
                  <a:pt x="47521" y="177102"/>
                </a:cubicBezTo>
                <a:lnTo>
                  <a:pt x="52102" y="172808"/>
                </a:lnTo>
                <a:cubicBezTo>
                  <a:pt x="54335" y="170747"/>
                  <a:pt x="57134" y="169717"/>
                  <a:pt x="59975" y="169717"/>
                </a:cubicBezTo>
                <a:cubicBezTo>
                  <a:pt x="61869" y="169717"/>
                  <a:pt x="63782" y="170175"/>
                  <a:pt x="65556" y="171091"/>
                </a:cubicBezTo>
                <a:cubicBezTo>
                  <a:pt x="66988" y="171949"/>
                  <a:pt x="68562" y="172808"/>
                  <a:pt x="70137" y="173524"/>
                </a:cubicBezTo>
                <a:cubicBezTo>
                  <a:pt x="74574" y="175671"/>
                  <a:pt x="77150" y="180538"/>
                  <a:pt x="76578" y="185404"/>
                </a:cubicBezTo>
                <a:lnTo>
                  <a:pt x="75719" y="191702"/>
                </a:lnTo>
                <a:cubicBezTo>
                  <a:pt x="74860" y="198286"/>
                  <a:pt x="79727" y="204155"/>
                  <a:pt x="86311" y="204727"/>
                </a:cubicBezTo>
                <a:lnTo>
                  <a:pt x="103487" y="206302"/>
                </a:lnTo>
                <a:cubicBezTo>
                  <a:pt x="103830" y="206331"/>
                  <a:pt x="104170" y="206345"/>
                  <a:pt x="104508" y="206345"/>
                </a:cubicBezTo>
                <a:cubicBezTo>
                  <a:pt x="110784" y="206345"/>
                  <a:pt x="115955" y="201386"/>
                  <a:pt x="116226" y="195137"/>
                </a:cubicBezTo>
                <a:lnTo>
                  <a:pt x="116513" y="188839"/>
                </a:lnTo>
                <a:cubicBezTo>
                  <a:pt x="116656" y="183830"/>
                  <a:pt x="119948" y="179536"/>
                  <a:pt x="124814" y="178104"/>
                </a:cubicBezTo>
                <a:cubicBezTo>
                  <a:pt x="126389" y="177675"/>
                  <a:pt x="128107" y="177102"/>
                  <a:pt x="129681" y="176530"/>
                </a:cubicBezTo>
                <a:cubicBezTo>
                  <a:pt x="130897" y="176124"/>
                  <a:pt x="132142" y="175928"/>
                  <a:pt x="133372" y="175928"/>
                </a:cubicBezTo>
                <a:cubicBezTo>
                  <a:pt x="136916" y="175928"/>
                  <a:pt x="140331" y="177562"/>
                  <a:pt x="142563" y="180538"/>
                </a:cubicBezTo>
                <a:lnTo>
                  <a:pt x="146428" y="185547"/>
                </a:lnTo>
                <a:cubicBezTo>
                  <a:pt x="148785" y="188473"/>
                  <a:pt x="152249" y="190014"/>
                  <a:pt x="155720" y="190014"/>
                </a:cubicBezTo>
                <a:cubicBezTo>
                  <a:pt x="158363" y="190014"/>
                  <a:pt x="161009" y="189121"/>
                  <a:pt x="163175" y="187265"/>
                </a:cubicBezTo>
                <a:lnTo>
                  <a:pt x="176486" y="176100"/>
                </a:lnTo>
                <a:cubicBezTo>
                  <a:pt x="181496" y="171806"/>
                  <a:pt x="182068" y="164220"/>
                  <a:pt x="177488" y="159354"/>
                </a:cubicBezTo>
                <a:lnTo>
                  <a:pt x="173337" y="154773"/>
                </a:lnTo>
                <a:cubicBezTo>
                  <a:pt x="169902" y="151052"/>
                  <a:pt x="169186" y="145613"/>
                  <a:pt x="171620" y="141318"/>
                </a:cubicBezTo>
                <a:cubicBezTo>
                  <a:pt x="172478" y="139744"/>
                  <a:pt x="173337" y="138313"/>
                  <a:pt x="174053" y="136738"/>
                </a:cubicBezTo>
                <a:cubicBezTo>
                  <a:pt x="175961" y="132667"/>
                  <a:pt x="180019" y="130179"/>
                  <a:pt x="184315" y="130179"/>
                </a:cubicBezTo>
                <a:cubicBezTo>
                  <a:pt x="184852" y="130179"/>
                  <a:pt x="185392" y="130218"/>
                  <a:pt x="185933" y="130297"/>
                </a:cubicBezTo>
                <a:lnTo>
                  <a:pt x="192231" y="131156"/>
                </a:lnTo>
                <a:cubicBezTo>
                  <a:pt x="192739" y="131222"/>
                  <a:pt x="193242" y="131254"/>
                  <a:pt x="193739" y="131254"/>
                </a:cubicBezTo>
                <a:cubicBezTo>
                  <a:pt x="199689" y="131254"/>
                  <a:pt x="204728" y="126641"/>
                  <a:pt x="205256" y="120564"/>
                </a:cubicBezTo>
                <a:lnTo>
                  <a:pt x="206831" y="103245"/>
                </a:lnTo>
                <a:cubicBezTo>
                  <a:pt x="207403" y="96660"/>
                  <a:pt x="202251" y="90935"/>
                  <a:pt x="195666" y="90649"/>
                </a:cubicBezTo>
                <a:lnTo>
                  <a:pt x="189368" y="90362"/>
                </a:lnTo>
                <a:cubicBezTo>
                  <a:pt x="184359" y="90219"/>
                  <a:pt x="180065" y="86927"/>
                  <a:pt x="178633" y="82060"/>
                </a:cubicBezTo>
                <a:cubicBezTo>
                  <a:pt x="178204" y="80343"/>
                  <a:pt x="177631" y="78768"/>
                  <a:pt x="177059" y="77194"/>
                </a:cubicBezTo>
                <a:cubicBezTo>
                  <a:pt x="175484" y="72470"/>
                  <a:pt x="177059" y="67174"/>
                  <a:pt x="181067" y="64169"/>
                </a:cubicBezTo>
                <a:lnTo>
                  <a:pt x="185933" y="60447"/>
                </a:lnTo>
                <a:cubicBezTo>
                  <a:pt x="191229" y="56296"/>
                  <a:pt x="192088" y="48710"/>
                  <a:pt x="187794" y="43700"/>
                </a:cubicBezTo>
                <a:lnTo>
                  <a:pt x="176629" y="30389"/>
                </a:lnTo>
                <a:cubicBezTo>
                  <a:pt x="174288" y="27657"/>
                  <a:pt x="170967" y="26244"/>
                  <a:pt x="167642" y="26244"/>
                </a:cubicBezTo>
                <a:cubicBezTo>
                  <a:pt x="164870" y="26244"/>
                  <a:pt x="162095" y="27226"/>
                  <a:pt x="159883" y="29244"/>
                </a:cubicBezTo>
                <a:lnTo>
                  <a:pt x="155302" y="33538"/>
                </a:lnTo>
                <a:cubicBezTo>
                  <a:pt x="153069" y="35599"/>
                  <a:pt x="150218" y="36629"/>
                  <a:pt x="147367" y="36629"/>
                </a:cubicBezTo>
                <a:cubicBezTo>
                  <a:pt x="145466" y="36629"/>
                  <a:pt x="143565" y="36171"/>
                  <a:pt x="141847" y="35255"/>
                </a:cubicBezTo>
                <a:cubicBezTo>
                  <a:pt x="140273" y="34396"/>
                  <a:pt x="138842" y="33538"/>
                  <a:pt x="137267" y="32822"/>
                </a:cubicBezTo>
                <a:cubicBezTo>
                  <a:pt x="132687" y="30675"/>
                  <a:pt x="130110" y="25808"/>
                  <a:pt x="130826" y="20942"/>
                </a:cubicBezTo>
                <a:lnTo>
                  <a:pt x="131685" y="14644"/>
                </a:lnTo>
                <a:cubicBezTo>
                  <a:pt x="132544" y="8060"/>
                  <a:pt x="127677" y="2191"/>
                  <a:pt x="121093" y="1618"/>
                </a:cubicBezTo>
                <a:lnTo>
                  <a:pt x="103774" y="44"/>
                </a:lnTo>
                <a:cubicBezTo>
                  <a:pt x="103438" y="15"/>
                  <a:pt x="103104" y="1"/>
                  <a:pt x="102774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0"/>
          <p:cNvSpPr/>
          <p:nvPr/>
        </p:nvSpPr>
        <p:spPr>
          <a:xfrm>
            <a:off x="1126688" y="3418975"/>
            <a:ext cx="107827" cy="108491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0"/>
          <p:cNvSpPr/>
          <p:nvPr/>
        </p:nvSpPr>
        <p:spPr>
          <a:xfrm>
            <a:off x="706038" y="1941063"/>
            <a:ext cx="213431" cy="214685"/>
          </a:xfrm>
          <a:custGeom>
            <a:avLst/>
            <a:gdLst/>
            <a:ahLst/>
            <a:cxnLst/>
            <a:rect l="l" t="t" r="r" b="b"/>
            <a:pathLst>
              <a:path w="3065" h="3083" fill="none" extrusionOk="0">
                <a:moveTo>
                  <a:pt x="3065" y="1551"/>
                </a:moveTo>
                <a:cubicBezTo>
                  <a:pt x="3065" y="2388"/>
                  <a:pt x="2388" y="3083"/>
                  <a:pt x="1533" y="3083"/>
                </a:cubicBezTo>
                <a:cubicBezTo>
                  <a:pt x="678" y="3083"/>
                  <a:pt x="1" y="2388"/>
                  <a:pt x="1" y="1551"/>
                </a:cubicBezTo>
                <a:cubicBezTo>
                  <a:pt x="1" y="696"/>
                  <a:pt x="678" y="1"/>
                  <a:pt x="1533" y="1"/>
                </a:cubicBezTo>
                <a:cubicBezTo>
                  <a:pt x="2388" y="1"/>
                  <a:pt x="3065" y="696"/>
                  <a:pt x="3065" y="155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0"/>
          <p:cNvSpPr/>
          <p:nvPr/>
        </p:nvSpPr>
        <p:spPr>
          <a:xfrm>
            <a:off x="8140863" y="1173143"/>
            <a:ext cx="140247" cy="140224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30"/>
          <p:cNvSpPr/>
          <p:nvPr/>
        </p:nvSpPr>
        <p:spPr>
          <a:xfrm rot="-1685758">
            <a:off x="930128" y="4021634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0"/>
          <p:cNvSpPr/>
          <p:nvPr/>
        </p:nvSpPr>
        <p:spPr>
          <a:xfrm>
            <a:off x="1401912" y="422715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9600"/>
            <a:ext cx="77154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Bebas Neue"/>
              <a:buNone/>
              <a:defRPr sz="3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152475"/>
            <a:ext cx="7715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mo"/>
              <a:buChar char="●"/>
              <a:defRPr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5" r:id="rId3"/>
    <p:sldLayoutId id="214748367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4"/>
          <p:cNvSpPr/>
          <p:nvPr/>
        </p:nvSpPr>
        <p:spPr>
          <a:xfrm>
            <a:off x="1477670" y="3332924"/>
            <a:ext cx="2766347" cy="4917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239" name="Google Shape;239;p34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en-IN" dirty="0" smtClean="0"/>
              <a:t>          ANALYSIS Using POWER BI</a:t>
            </a:r>
            <a:endParaRPr lang="en-IN" dirty="0"/>
          </a:p>
        </p:txBody>
      </p:sp>
      <p:sp>
        <p:nvSpPr>
          <p:cNvPr id="240" name="Google Shape;240;p34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 algn="ctr"/>
            <a:r>
              <a:rPr lang="en-US" dirty="0" smtClean="0">
                <a:latin typeface="Bebas Neue" panose="020B0604020202020204" charset="0"/>
              </a:rPr>
              <a:t>LINEAR REGRESSION</a:t>
            </a:r>
            <a:r>
              <a:rPr lang="en-US" dirty="0" smtClean="0">
                <a:latin typeface="Bebas Neue" panose="020B0604020202020204" charset="0"/>
              </a:rPr>
              <a:t> </a:t>
            </a:r>
            <a:r>
              <a:rPr lang="en-US" dirty="0" smtClean="0">
                <a:latin typeface="Bebas Neue" panose="020B0604020202020204" charset="0"/>
              </a:rPr>
              <a:t>IN POWER BI</a:t>
            </a:r>
            <a:endParaRPr lang="en-IN" dirty="0">
              <a:latin typeface="Bebas Neue" panose="020B0604020202020204" charset="0"/>
            </a:endParaRPr>
          </a:p>
        </p:txBody>
      </p:sp>
      <p:sp>
        <p:nvSpPr>
          <p:cNvPr id="241" name="Google Shape;241;p34"/>
          <p:cNvSpPr/>
          <p:nvPr/>
        </p:nvSpPr>
        <p:spPr>
          <a:xfrm>
            <a:off x="3177536" y="4121512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4"/>
          <p:cNvSpPr/>
          <p:nvPr/>
        </p:nvSpPr>
        <p:spPr>
          <a:xfrm rot="-1685758">
            <a:off x="4276753" y="4283822"/>
            <a:ext cx="59549" cy="60168"/>
          </a:xfrm>
          <a:custGeom>
            <a:avLst/>
            <a:gdLst/>
            <a:ahLst/>
            <a:cxnLst/>
            <a:rect l="l" t="t" r="r" b="b"/>
            <a:pathLst>
              <a:path w="1729" h="1747" fill="none" extrusionOk="0">
                <a:moveTo>
                  <a:pt x="1729" y="749"/>
                </a:moveTo>
                <a:cubicBezTo>
                  <a:pt x="1729" y="1408"/>
                  <a:pt x="927" y="1746"/>
                  <a:pt x="464" y="1265"/>
                </a:cubicBezTo>
                <a:cubicBezTo>
                  <a:pt x="1" y="802"/>
                  <a:pt x="322" y="1"/>
                  <a:pt x="998" y="1"/>
                </a:cubicBezTo>
                <a:cubicBezTo>
                  <a:pt x="1408" y="1"/>
                  <a:pt x="1729" y="339"/>
                  <a:pt x="1729" y="749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781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34"/>
          <p:cNvSpPr/>
          <p:nvPr/>
        </p:nvSpPr>
        <p:spPr>
          <a:xfrm>
            <a:off x="849500" y="1326279"/>
            <a:ext cx="1230024" cy="62984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0" i="0" dirty="0"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  <a:noFill/>
                <a:latin typeface="Bebas Neue"/>
              </a:rPr>
              <a:t>DATA</a:t>
            </a:r>
          </a:p>
        </p:txBody>
      </p:sp>
      <p:sp>
        <p:nvSpPr>
          <p:cNvPr id="244" name="Google Shape;244;p34"/>
          <p:cNvSpPr/>
          <p:nvPr/>
        </p:nvSpPr>
        <p:spPr>
          <a:xfrm>
            <a:off x="3870412" y="866903"/>
            <a:ext cx="80847" cy="80847"/>
          </a:xfrm>
          <a:custGeom>
            <a:avLst/>
            <a:gdLst/>
            <a:ahLst/>
            <a:cxnLst/>
            <a:rect l="l" t="t" r="r" b="b"/>
            <a:pathLst>
              <a:path w="3065" h="3065" extrusionOk="0">
                <a:moveTo>
                  <a:pt x="3064" y="1532"/>
                </a:moveTo>
                <a:cubicBezTo>
                  <a:pt x="3064" y="2387"/>
                  <a:pt x="2387" y="3064"/>
                  <a:pt x="1532" y="3064"/>
                </a:cubicBezTo>
                <a:cubicBezTo>
                  <a:pt x="677" y="3064"/>
                  <a:pt x="0" y="2387"/>
                  <a:pt x="0" y="1532"/>
                </a:cubicBezTo>
                <a:cubicBezTo>
                  <a:pt x="0" y="677"/>
                  <a:pt x="677" y="0"/>
                  <a:pt x="1532" y="0"/>
                </a:cubicBezTo>
                <a:cubicBezTo>
                  <a:pt x="2387" y="0"/>
                  <a:pt x="3064" y="677"/>
                  <a:pt x="3064" y="1532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9" name="Google Shape;259;p34"/>
          <p:cNvGrpSpPr/>
          <p:nvPr/>
        </p:nvGrpSpPr>
        <p:grpSpPr>
          <a:xfrm>
            <a:off x="5041963" y="757530"/>
            <a:ext cx="3701872" cy="3762679"/>
            <a:chOff x="5041963" y="757530"/>
            <a:chExt cx="3701872" cy="3762679"/>
          </a:xfrm>
        </p:grpSpPr>
        <p:sp>
          <p:nvSpPr>
            <p:cNvPr id="260" name="Google Shape;260;p34"/>
            <p:cNvSpPr/>
            <p:nvPr/>
          </p:nvSpPr>
          <p:spPr>
            <a:xfrm rot="7198710">
              <a:off x="6604948" y="1367176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" name="Google Shape;261;p34"/>
            <p:cNvGrpSpPr/>
            <p:nvPr/>
          </p:nvGrpSpPr>
          <p:grpSpPr>
            <a:xfrm>
              <a:off x="5536526" y="2174241"/>
              <a:ext cx="858975" cy="300968"/>
              <a:chOff x="2271950" y="2722775"/>
              <a:chExt cx="575875" cy="201775"/>
            </a:xfrm>
          </p:grpSpPr>
          <p:sp>
            <p:nvSpPr>
              <p:cNvPr id="262" name="Google Shape;262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34"/>
            <p:cNvSpPr/>
            <p:nvPr/>
          </p:nvSpPr>
          <p:spPr>
            <a:xfrm rot="8100000">
              <a:off x="6648045" y="2782815"/>
              <a:ext cx="969401" cy="964456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4"/>
            <p:cNvSpPr/>
            <p:nvPr/>
          </p:nvSpPr>
          <p:spPr>
            <a:xfrm rot="7198710">
              <a:off x="5934873" y="3298064"/>
              <a:ext cx="630918" cy="627700"/>
            </a:xfrm>
            <a:custGeom>
              <a:avLst/>
              <a:gdLst/>
              <a:ahLst/>
              <a:cxnLst/>
              <a:rect l="l" t="t" r="r" b="b"/>
              <a:pathLst>
                <a:path w="207404" h="206346" extrusionOk="0">
                  <a:moveTo>
                    <a:pt x="103944" y="65896"/>
                  </a:moveTo>
                  <a:cubicBezTo>
                    <a:pt x="114099" y="65896"/>
                    <a:pt x="124406" y="70041"/>
                    <a:pt x="132114" y="79198"/>
                  </a:cubicBezTo>
                  <a:cubicBezTo>
                    <a:pt x="145426" y="94943"/>
                    <a:pt x="143422" y="118417"/>
                    <a:pt x="127677" y="131728"/>
                  </a:cubicBezTo>
                  <a:lnTo>
                    <a:pt x="127677" y="131585"/>
                  </a:lnTo>
                  <a:cubicBezTo>
                    <a:pt x="120415" y="137698"/>
                    <a:pt x="112071" y="140425"/>
                    <a:pt x="103930" y="140425"/>
                  </a:cubicBezTo>
                  <a:cubicBezTo>
                    <a:pt x="83668" y="140425"/>
                    <a:pt x="64659" y="123539"/>
                    <a:pt x="66701" y="99952"/>
                  </a:cubicBezTo>
                  <a:cubicBezTo>
                    <a:pt x="68530" y="78838"/>
                    <a:pt x="86000" y="65896"/>
                    <a:pt x="103944" y="65896"/>
                  </a:cubicBezTo>
                  <a:close/>
                  <a:moveTo>
                    <a:pt x="102774" y="1"/>
                  </a:moveTo>
                  <a:cubicBezTo>
                    <a:pt x="96620" y="1"/>
                    <a:pt x="91449" y="4960"/>
                    <a:pt x="91178" y="11209"/>
                  </a:cubicBezTo>
                  <a:lnTo>
                    <a:pt x="90891" y="17507"/>
                  </a:lnTo>
                  <a:cubicBezTo>
                    <a:pt x="90748" y="22516"/>
                    <a:pt x="87456" y="26810"/>
                    <a:pt x="82589" y="28242"/>
                  </a:cubicBezTo>
                  <a:cubicBezTo>
                    <a:pt x="81015" y="28671"/>
                    <a:pt x="79297" y="29244"/>
                    <a:pt x="77723" y="29816"/>
                  </a:cubicBezTo>
                  <a:cubicBezTo>
                    <a:pt x="76506" y="30222"/>
                    <a:pt x="75252" y="30418"/>
                    <a:pt x="74008" y="30418"/>
                  </a:cubicBezTo>
                  <a:cubicBezTo>
                    <a:pt x="70424" y="30418"/>
                    <a:pt x="66929" y="28784"/>
                    <a:pt x="64698" y="25808"/>
                  </a:cubicBezTo>
                  <a:lnTo>
                    <a:pt x="60976" y="20799"/>
                  </a:lnTo>
                  <a:cubicBezTo>
                    <a:pt x="58608" y="17777"/>
                    <a:pt x="55122" y="16200"/>
                    <a:pt x="51633" y="16200"/>
                  </a:cubicBezTo>
                  <a:cubicBezTo>
                    <a:pt x="49008" y="16200"/>
                    <a:pt x="46381" y="17094"/>
                    <a:pt x="44229" y="18938"/>
                  </a:cubicBezTo>
                  <a:lnTo>
                    <a:pt x="30918" y="30102"/>
                  </a:lnTo>
                  <a:cubicBezTo>
                    <a:pt x="25908" y="34396"/>
                    <a:pt x="25335" y="41983"/>
                    <a:pt x="29773" y="46849"/>
                  </a:cubicBezTo>
                  <a:lnTo>
                    <a:pt x="34067" y="51573"/>
                  </a:lnTo>
                  <a:cubicBezTo>
                    <a:pt x="37502" y="55151"/>
                    <a:pt x="38218" y="60590"/>
                    <a:pt x="35784" y="64884"/>
                  </a:cubicBezTo>
                  <a:cubicBezTo>
                    <a:pt x="34925" y="66459"/>
                    <a:pt x="34067" y="68033"/>
                    <a:pt x="33351" y="69465"/>
                  </a:cubicBezTo>
                  <a:cubicBezTo>
                    <a:pt x="31443" y="73536"/>
                    <a:pt x="27385" y="76024"/>
                    <a:pt x="23089" y="76024"/>
                  </a:cubicBezTo>
                  <a:cubicBezTo>
                    <a:pt x="22552" y="76024"/>
                    <a:pt x="22011" y="75985"/>
                    <a:pt x="21471" y="75906"/>
                  </a:cubicBezTo>
                  <a:lnTo>
                    <a:pt x="15173" y="75047"/>
                  </a:lnTo>
                  <a:cubicBezTo>
                    <a:pt x="14730" y="74999"/>
                    <a:pt x="14290" y="74975"/>
                    <a:pt x="13855" y="74975"/>
                  </a:cubicBezTo>
                  <a:cubicBezTo>
                    <a:pt x="7823" y="74975"/>
                    <a:pt x="2682" y="79498"/>
                    <a:pt x="2147" y="85639"/>
                  </a:cubicBezTo>
                  <a:lnTo>
                    <a:pt x="573" y="102958"/>
                  </a:lnTo>
                  <a:cubicBezTo>
                    <a:pt x="0" y="109542"/>
                    <a:pt x="5153" y="115268"/>
                    <a:pt x="11738" y="115554"/>
                  </a:cubicBezTo>
                  <a:lnTo>
                    <a:pt x="18036" y="115840"/>
                  </a:lnTo>
                  <a:cubicBezTo>
                    <a:pt x="23045" y="115984"/>
                    <a:pt x="27339" y="119419"/>
                    <a:pt x="28771" y="124142"/>
                  </a:cubicBezTo>
                  <a:cubicBezTo>
                    <a:pt x="29200" y="125860"/>
                    <a:pt x="29773" y="127434"/>
                    <a:pt x="30345" y="129152"/>
                  </a:cubicBezTo>
                  <a:cubicBezTo>
                    <a:pt x="31920" y="133875"/>
                    <a:pt x="30345" y="139028"/>
                    <a:pt x="26337" y="142034"/>
                  </a:cubicBezTo>
                  <a:lnTo>
                    <a:pt x="21328" y="146042"/>
                  </a:lnTo>
                  <a:cubicBezTo>
                    <a:pt x="16032" y="150050"/>
                    <a:pt x="15316" y="157636"/>
                    <a:pt x="19610" y="162789"/>
                  </a:cubicBezTo>
                  <a:lnTo>
                    <a:pt x="30775" y="175957"/>
                  </a:lnTo>
                  <a:cubicBezTo>
                    <a:pt x="33020" y="178745"/>
                    <a:pt x="36313" y="180150"/>
                    <a:pt x="39634" y="180150"/>
                  </a:cubicBezTo>
                  <a:cubicBezTo>
                    <a:pt x="42451" y="180150"/>
                    <a:pt x="45288" y="179139"/>
                    <a:pt x="47521" y="177102"/>
                  </a:cubicBezTo>
                  <a:lnTo>
                    <a:pt x="52102" y="172808"/>
                  </a:lnTo>
                  <a:cubicBezTo>
                    <a:pt x="54335" y="170747"/>
                    <a:pt x="57134" y="169717"/>
                    <a:pt x="59975" y="169717"/>
                  </a:cubicBezTo>
                  <a:cubicBezTo>
                    <a:pt x="61869" y="169717"/>
                    <a:pt x="63782" y="170175"/>
                    <a:pt x="65556" y="171091"/>
                  </a:cubicBezTo>
                  <a:cubicBezTo>
                    <a:pt x="66988" y="171949"/>
                    <a:pt x="68562" y="172808"/>
                    <a:pt x="70137" y="173524"/>
                  </a:cubicBezTo>
                  <a:cubicBezTo>
                    <a:pt x="74574" y="175671"/>
                    <a:pt x="77150" y="180538"/>
                    <a:pt x="76578" y="185404"/>
                  </a:cubicBezTo>
                  <a:lnTo>
                    <a:pt x="75719" y="191702"/>
                  </a:lnTo>
                  <a:cubicBezTo>
                    <a:pt x="74860" y="198286"/>
                    <a:pt x="79727" y="204155"/>
                    <a:pt x="86311" y="204727"/>
                  </a:cubicBezTo>
                  <a:lnTo>
                    <a:pt x="103487" y="206302"/>
                  </a:lnTo>
                  <a:cubicBezTo>
                    <a:pt x="103830" y="206331"/>
                    <a:pt x="104170" y="206345"/>
                    <a:pt x="104508" y="206345"/>
                  </a:cubicBezTo>
                  <a:cubicBezTo>
                    <a:pt x="110784" y="206345"/>
                    <a:pt x="115955" y="201386"/>
                    <a:pt x="116226" y="195137"/>
                  </a:cubicBezTo>
                  <a:lnTo>
                    <a:pt x="116513" y="188839"/>
                  </a:lnTo>
                  <a:cubicBezTo>
                    <a:pt x="116656" y="183830"/>
                    <a:pt x="119948" y="179536"/>
                    <a:pt x="124814" y="178104"/>
                  </a:cubicBezTo>
                  <a:cubicBezTo>
                    <a:pt x="126389" y="177675"/>
                    <a:pt x="128107" y="177102"/>
                    <a:pt x="129681" y="176530"/>
                  </a:cubicBezTo>
                  <a:cubicBezTo>
                    <a:pt x="130897" y="176124"/>
                    <a:pt x="132142" y="175928"/>
                    <a:pt x="133372" y="175928"/>
                  </a:cubicBezTo>
                  <a:cubicBezTo>
                    <a:pt x="136916" y="175928"/>
                    <a:pt x="140331" y="177562"/>
                    <a:pt x="142563" y="180538"/>
                  </a:cubicBezTo>
                  <a:lnTo>
                    <a:pt x="146428" y="185547"/>
                  </a:lnTo>
                  <a:cubicBezTo>
                    <a:pt x="148785" y="188473"/>
                    <a:pt x="152249" y="190014"/>
                    <a:pt x="155720" y="190014"/>
                  </a:cubicBezTo>
                  <a:cubicBezTo>
                    <a:pt x="158363" y="190014"/>
                    <a:pt x="161009" y="189121"/>
                    <a:pt x="163175" y="187265"/>
                  </a:cubicBezTo>
                  <a:lnTo>
                    <a:pt x="176486" y="176100"/>
                  </a:lnTo>
                  <a:cubicBezTo>
                    <a:pt x="181496" y="171806"/>
                    <a:pt x="182068" y="164220"/>
                    <a:pt x="177488" y="159354"/>
                  </a:cubicBezTo>
                  <a:lnTo>
                    <a:pt x="173337" y="154773"/>
                  </a:lnTo>
                  <a:cubicBezTo>
                    <a:pt x="169902" y="151052"/>
                    <a:pt x="169186" y="145613"/>
                    <a:pt x="171620" y="141318"/>
                  </a:cubicBezTo>
                  <a:cubicBezTo>
                    <a:pt x="172478" y="139744"/>
                    <a:pt x="173337" y="138313"/>
                    <a:pt x="174053" y="136738"/>
                  </a:cubicBezTo>
                  <a:cubicBezTo>
                    <a:pt x="175961" y="132667"/>
                    <a:pt x="180019" y="130179"/>
                    <a:pt x="184315" y="130179"/>
                  </a:cubicBezTo>
                  <a:cubicBezTo>
                    <a:pt x="184852" y="130179"/>
                    <a:pt x="185392" y="130218"/>
                    <a:pt x="185933" y="130297"/>
                  </a:cubicBezTo>
                  <a:lnTo>
                    <a:pt x="192231" y="131156"/>
                  </a:lnTo>
                  <a:cubicBezTo>
                    <a:pt x="192739" y="131222"/>
                    <a:pt x="193242" y="131254"/>
                    <a:pt x="193739" y="131254"/>
                  </a:cubicBezTo>
                  <a:cubicBezTo>
                    <a:pt x="199689" y="131254"/>
                    <a:pt x="204728" y="126641"/>
                    <a:pt x="205256" y="120564"/>
                  </a:cubicBezTo>
                  <a:lnTo>
                    <a:pt x="206831" y="103245"/>
                  </a:lnTo>
                  <a:cubicBezTo>
                    <a:pt x="207403" y="96660"/>
                    <a:pt x="202251" y="90935"/>
                    <a:pt x="195666" y="90649"/>
                  </a:cubicBezTo>
                  <a:lnTo>
                    <a:pt x="189368" y="90362"/>
                  </a:lnTo>
                  <a:cubicBezTo>
                    <a:pt x="184359" y="90219"/>
                    <a:pt x="180065" y="86927"/>
                    <a:pt x="178633" y="82060"/>
                  </a:cubicBezTo>
                  <a:cubicBezTo>
                    <a:pt x="178204" y="80343"/>
                    <a:pt x="177631" y="78768"/>
                    <a:pt x="177059" y="77194"/>
                  </a:cubicBezTo>
                  <a:cubicBezTo>
                    <a:pt x="175484" y="72470"/>
                    <a:pt x="177059" y="67174"/>
                    <a:pt x="181067" y="64169"/>
                  </a:cubicBezTo>
                  <a:lnTo>
                    <a:pt x="185933" y="60447"/>
                  </a:lnTo>
                  <a:cubicBezTo>
                    <a:pt x="191229" y="56296"/>
                    <a:pt x="192088" y="48710"/>
                    <a:pt x="187794" y="43700"/>
                  </a:cubicBezTo>
                  <a:lnTo>
                    <a:pt x="176629" y="30389"/>
                  </a:lnTo>
                  <a:cubicBezTo>
                    <a:pt x="174288" y="27657"/>
                    <a:pt x="170967" y="26244"/>
                    <a:pt x="167642" y="26244"/>
                  </a:cubicBezTo>
                  <a:cubicBezTo>
                    <a:pt x="164870" y="26244"/>
                    <a:pt x="162095" y="27226"/>
                    <a:pt x="159883" y="29244"/>
                  </a:cubicBezTo>
                  <a:lnTo>
                    <a:pt x="155302" y="33538"/>
                  </a:lnTo>
                  <a:cubicBezTo>
                    <a:pt x="153069" y="35599"/>
                    <a:pt x="150218" y="36629"/>
                    <a:pt x="147367" y="36629"/>
                  </a:cubicBezTo>
                  <a:cubicBezTo>
                    <a:pt x="145466" y="36629"/>
                    <a:pt x="143565" y="36171"/>
                    <a:pt x="141847" y="35255"/>
                  </a:cubicBezTo>
                  <a:cubicBezTo>
                    <a:pt x="140273" y="34396"/>
                    <a:pt x="138842" y="33538"/>
                    <a:pt x="137267" y="32822"/>
                  </a:cubicBezTo>
                  <a:cubicBezTo>
                    <a:pt x="132687" y="30675"/>
                    <a:pt x="130110" y="25808"/>
                    <a:pt x="130826" y="20942"/>
                  </a:cubicBezTo>
                  <a:lnTo>
                    <a:pt x="131685" y="14644"/>
                  </a:lnTo>
                  <a:cubicBezTo>
                    <a:pt x="132544" y="8060"/>
                    <a:pt x="127677" y="2191"/>
                    <a:pt x="121093" y="1618"/>
                  </a:cubicBezTo>
                  <a:lnTo>
                    <a:pt x="103774" y="44"/>
                  </a:lnTo>
                  <a:cubicBezTo>
                    <a:pt x="103438" y="15"/>
                    <a:pt x="103104" y="1"/>
                    <a:pt x="102774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9" name="Google Shape;269;p34"/>
            <p:cNvGrpSpPr/>
            <p:nvPr/>
          </p:nvGrpSpPr>
          <p:grpSpPr>
            <a:xfrm>
              <a:off x="6056200" y="1535350"/>
              <a:ext cx="2293204" cy="1710167"/>
              <a:chOff x="1062800" y="1986296"/>
              <a:chExt cx="2169540" cy="1617945"/>
            </a:xfrm>
          </p:grpSpPr>
          <p:sp>
            <p:nvSpPr>
              <p:cNvPr id="270" name="Google Shape;270;p34"/>
              <p:cNvSpPr/>
              <p:nvPr/>
            </p:nvSpPr>
            <p:spPr>
              <a:xfrm>
                <a:off x="1062800" y="1986296"/>
                <a:ext cx="2169540" cy="1617945"/>
              </a:xfrm>
              <a:custGeom>
                <a:avLst/>
                <a:gdLst/>
                <a:ahLst/>
                <a:cxnLst/>
                <a:rect l="l" t="t" r="r" b="b"/>
                <a:pathLst>
                  <a:path w="66074" h="49275" extrusionOk="0">
                    <a:moveTo>
                      <a:pt x="65878" y="35219"/>
                    </a:moveTo>
                    <a:lnTo>
                      <a:pt x="65308" y="32298"/>
                    </a:lnTo>
                    <a:lnTo>
                      <a:pt x="60694" y="33188"/>
                    </a:lnTo>
                    <a:lnTo>
                      <a:pt x="54601" y="1710"/>
                    </a:lnTo>
                    <a:cubicBezTo>
                      <a:pt x="54387" y="677"/>
                      <a:pt x="53390" y="0"/>
                      <a:pt x="52374" y="196"/>
                    </a:cubicBezTo>
                    <a:lnTo>
                      <a:pt x="1693" y="10012"/>
                    </a:lnTo>
                    <a:cubicBezTo>
                      <a:pt x="677" y="10208"/>
                      <a:pt x="0" y="11205"/>
                      <a:pt x="196" y="12239"/>
                    </a:cubicBezTo>
                    <a:lnTo>
                      <a:pt x="6307" y="43752"/>
                    </a:lnTo>
                    <a:lnTo>
                      <a:pt x="1693" y="44643"/>
                    </a:lnTo>
                    <a:lnTo>
                      <a:pt x="2263" y="47547"/>
                    </a:lnTo>
                    <a:cubicBezTo>
                      <a:pt x="2459" y="48598"/>
                      <a:pt x="3474" y="49275"/>
                      <a:pt x="4525" y="49079"/>
                    </a:cubicBezTo>
                    <a:lnTo>
                      <a:pt x="64346" y="37481"/>
                    </a:lnTo>
                    <a:cubicBezTo>
                      <a:pt x="65397" y="37286"/>
                      <a:pt x="66074" y="36270"/>
                      <a:pt x="65878" y="35219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lt1"/>
                  </a:gs>
                </a:gsLst>
                <a:lin ang="5400012" scaled="0"/>
              </a:gra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34"/>
              <p:cNvSpPr/>
              <p:nvPr/>
            </p:nvSpPr>
            <p:spPr>
              <a:xfrm>
                <a:off x="1062800" y="1986854"/>
                <a:ext cx="1993479" cy="1436072"/>
              </a:xfrm>
              <a:custGeom>
                <a:avLst/>
                <a:gdLst/>
                <a:ahLst/>
                <a:cxnLst/>
                <a:rect l="l" t="t" r="r" b="b"/>
                <a:pathLst>
                  <a:path w="60712" h="43736" fill="none" extrusionOk="0">
                    <a:moveTo>
                      <a:pt x="60712" y="33189"/>
                    </a:moveTo>
                    <a:lnTo>
                      <a:pt x="6307" y="43735"/>
                    </a:lnTo>
                    <a:lnTo>
                      <a:pt x="196" y="12239"/>
                    </a:lnTo>
                    <a:cubicBezTo>
                      <a:pt x="0" y="11206"/>
                      <a:pt x="677" y="10209"/>
                      <a:pt x="1710" y="10013"/>
                    </a:cubicBezTo>
                    <a:lnTo>
                      <a:pt x="52357" y="197"/>
                    </a:lnTo>
                    <a:cubicBezTo>
                      <a:pt x="53390" y="1"/>
                      <a:pt x="54387" y="678"/>
                      <a:pt x="54583" y="171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34"/>
              <p:cNvSpPr/>
              <p:nvPr/>
            </p:nvSpPr>
            <p:spPr>
              <a:xfrm>
                <a:off x="1163997" y="2090415"/>
                <a:ext cx="1791675" cy="1259977"/>
              </a:xfrm>
              <a:custGeom>
                <a:avLst/>
                <a:gdLst/>
                <a:ahLst/>
                <a:cxnLst/>
                <a:rect l="l" t="t" r="r" b="b"/>
                <a:pathLst>
                  <a:path w="54566" h="38373" fill="none" extrusionOk="0">
                    <a:moveTo>
                      <a:pt x="0" y="9495"/>
                    </a:moveTo>
                    <a:lnTo>
                      <a:pt x="48972" y="0"/>
                    </a:lnTo>
                    <a:lnTo>
                      <a:pt x="54565" y="28895"/>
                    </a:lnTo>
                    <a:lnTo>
                      <a:pt x="5612" y="38372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34"/>
              <p:cNvSpPr/>
              <p:nvPr/>
            </p:nvSpPr>
            <p:spPr>
              <a:xfrm>
                <a:off x="1118356" y="3046759"/>
                <a:ext cx="2113983" cy="557473"/>
              </a:xfrm>
              <a:custGeom>
                <a:avLst/>
                <a:gdLst/>
                <a:ahLst/>
                <a:cxnLst/>
                <a:rect l="l" t="t" r="r" b="b"/>
                <a:pathLst>
                  <a:path w="64382" h="16978" fill="none" extrusionOk="0">
                    <a:moveTo>
                      <a:pt x="1" y="12346"/>
                    </a:moveTo>
                    <a:lnTo>
                      <a:pt x="63616" y="1"/>
                    </a:lnTo>
                    <a:lnTo>
                      <a:pt x="64186" y="2922"/>
                    </a:lnTo>
                    <a:cubicBezTo>
                      <a:pt x="64382" y="3973"/>
                      <a:pt x="63705" y="4989"/>
                      <a:pt x="62654" y="5184"/>
                    </a:cubicBezTo>
                    <a:lnTo>
                      <a:pt x="2833" y="16782"/>
                    </a:lnTo>
                    <a:cubicBezTo>
                      <a:pt x="1782" y="16978"/>
                      <a:pt x="767" y="16301"/>
                      <a:pt x="571" y="1525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34"/>
              <p:cNvSpPr/>
              <p:nvPr/>
            </p:nvSpPr>
            <p:spPr>
              <a:xfrm>
                <a:off x="1884028" y="3195336"/>
                <a:ext cx="567422" cy="149760"/>
              </a:xfrm>
              <a:custGeom>
                <a:avLst/>
                <a:gdLst/>
                <a:ahLst/>
                <a:cxnLst/>
                <a:rect l="l" t="t" r="r" b="b"/>
                <a:pathLst>
                  <a:path w="17281" h="4561" fill="none" extrusionOk="0">
                    <a:moveTo>
                      <a:pt x="1" y="3314"/>
                    </a:moveTo>
                    <a:lnTo>
                      <a:pt x="17067" y="0"/>
                    </a:lnTo>
                    <a:lnTo>
                      <a:pt x="17227" y="784"/>
                    </a:lnTo>
                    <a:cubicBezTo>
                      <a:pt x="17281" y="1069"/>
                      <a:pt x="17085" y="1336"/>
                      <a:pt x="16817" y="1390"/>
                    </a:cubicBezTo>
                    <a:lnTo>
                      <a:pt x="767" y="4507"/>
                    </a:lnTo>
                    <a:cubicBezTo>
                      <a:pt x="482" y="4561"/>
                      <a:pt x="214" y="4383"/>
                      <a:pt x="161" y="409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34"/>
              <p:cNvSpPr/>
              <p:nvPr/>
            </p:nvSpPr>
            <p:spPr>
              <a:xfrm>
                <a:off x="1365799" y="2636719"/>
                <a:ext cx="115842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28" h="13184" fill="none" extrusionOk="0">
                    <a:moveTo>
                      <a:pt x="2530" y="13183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3527" y="129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34"/>
              <p:cNvSpPr/>
              <p:nvPr/>
            </p:nvSpPr>
            <p:spPr>
              <a:xfrm>
                <a:off x="1549443" y="2765989"/>
                <a:ext cx="84846" cy="267934"/>
              </a:xfrm>
              <a:custGeom>
                <a:avLst/>
                <a:gdLst/>
                <a:ahLst/>
                <a:cxnLst/>
                <a:rect l="l" t="t" r="r" b="b"/>
                <a:pathLst>
                  <a:path w="2584" h="8160" fill="none" extrusionOk="0">
                    <a:moveTo>
                      <a:pt x="998" y="1"/>
                    </a:moveTo>
                    <a:lnTo>
                      <a:pt x="2584" y="7964"/>
                    </a:lnTo>
                    <a:lnTo>
                      <a:pt x="1586" y="8160"/>
                    </a:lnTo>
                    <a:lnTo>
                      <a:pt x="1" y="19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34"/>
              <p:cNvSpPr/>
              <p:nvPr/>
            </p:nvSpPr>
            <p:spPr>
              <a:xfrm>
                <a:off x="1641873" y="2453633"/>
                <a:ext cx="139844" cy="551037"/>
              </a:xfrm>
              <a:custGeom>
                <a:avLst/>
                <a:gdLst/>
                <a:ahLst/>
                <a:cxnLst/>
                <a:rect l="l" t="t" r="r" b="b"/>
                <a:pathLst>
                  <a:path w="4259" h="16782" fill="none" extrusionOk="0">
                    <a:moveTo>
                      <a:pt x="3261" y="16782"/>
                    </a:moveTo>
                    <a:lnTo>
                      <a:pt x="0" y="197"/>
                    </a:lnTo>
                    <a:lnTo>
                      <a:pt x="998" y="1"/>
                    </a:lnTo>
                    <a:lnTo>
                      <a:pt x="4258" y="1658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34"/>
              <p:cNvSpPr/>
              <p:nvPr/>
            </p:nvSpPr>
            <p:spPr>
              <a:xfrm>
                <a:off x="1831985" y="2644337"/>
                <a:ext cx="97126" cy="331108"/>
              </a:xfrm>
              <a:custGeom>
                <a:avLst/>
                <a:gdLst/>
                <a:ahLst/>
                <a:cxnLst/>
                <a:rect l="l" t="t" r="r" b="b"/>
                <a:pathLst>
                  <a:path w="2958" h="10084" fill="none" extrusionOk="0">
                    <a:moveTo>
                      <a:pt x="1960" y="10083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2957" y="9887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34"/>
              <p:cNvSpPr/>
              <p:nvPr/>
            </p:nvSpPr>
            <p:spPr>
              <a:xfrm>
                <a:off x="1959483" y="2513293"/>
                <a:ext cx="117024" cy="433488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202" fill="none" extrusionOk="0">
                    <a:moveTo>
                      <a:pt x="2566" y="13201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34"/>
              <p:cNvSpPr/>
              <p:nvPr/>
            </p:nvSpPr>
            <p:spPr>
              <a:xfrm>
                <a:off x="2106877" y="2484629"/>
                <a:ext cx="117024" cy="432897"/>
              </a:xfrm>
              <a:custGeom>
                <a:avLst/>
                <a:gdLst/>
                <a:ahLst/>
                <a:cxnLst/>
                <a:rect l="l" t="t" r="r" b="b"/>
                <a:pathLst>
                  <a:path w="3564" h="13184" fill="none" extrusionOk="0">
                    <a:moveTo>
                      <a:pt x="2566" y="13184"/>
                    </a:moveTo>
                    <a:lnTo>
                      <a:pt x="1" y="197"/>
                    </a:lnTo>
                    <a:lnTo>
                      <a:pt x="998" y="1"/>
                    </a:lnTo>
                    <a:lnTo>
                      <a:pt x="3564" y="1298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34"/>
              <p:cNvSpPr/>
              <p:nvPr/>
            </p:nvSpPr>
            <p:spPr>
              <a:xfrm>
                <a:off x="2254305" y="2455406"/>
                <a:ext cx="116991" cy="433455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13201" fill="none" extrusionOk="0">
                    <a:moveTo>
                      <a:pt x="2565" y="13201"/>
                    </a:moveTo>
                    <a:lnTo>
                      <a:pt x="0" y="196"/>
                    </a:lnTo>
                    <a:lnTo>
                      <a:pt x="998" y="0"/>
                    </a:lnTo>
                    <a:lnTo>
                      <a:pt x="3563" y="1300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34"/>
              <p:cNvSpPr/>
              <p:nvPr/>
            </p:nvSpPr>
            <p:spPr>
              <a:xfrm>
                <a:off x="2478303" y="2670637"/>
                <a:ext cx="67903" cy="183712"/>
              </a:xfrm>
              <a:custGeom>
                <a:avLst/>
                <a:gdLst/>
                <a:ahLst/>
                <a:cxnLst/>
                <a:rect l="l" t="t" r="r" b="b"/>
                <a:pathLst>
                  <a:path w="2068" h="5595" fill="none" extrusionOk="0">
                    <a:moveTo>
                      <a:pt x="1070" y="5595"/>
                    </a:moveTo>
                    <a:lnTo>
                      <a:pt x="1" y="197"/>
                    </a:lnTo>
                    <a:lnTo>
                      <a:pt x="999" y="1"/>
                    </a:lnTo>
                    <a:lnTo>
                      <a:pt x="2067" y="539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34"/>
              <p:cNvSpPr/>
              <p:nvPr/>
            </p:nvSpPr>
            <p:spPr>
              <a:xfrm>
                <a:off x="1399126" y="2873030"/>
                <a:ext cx="1336023" cy="256244"/>
              </a:xfrm>
              <a:custGeom>
                <a:avLst/>
                <a:gdLst/>
                <a:ahLst/>
                <a:cxnLst/>
                <a:rect l="l" t="t" r="r" b="b"/>
                <a:pathLst>
                  <a:path w="40689" h="7804" fill="none" extrusionOk="0">
                    <a:moveTo>
                      <a:pt x="40688" y="1"/>
                    </a:moveTo>
                    <a:lnTo>
                      <a:pt x="1" y="7803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4" name="Google Shape;284;p34"/>
            <p:cNvGrpSpPr/>
            <p:nvPr/>
          </p:nvGrpSpPr>
          <p:grpSpPr>
            <a:xfrm>
              <a:off x="7524694" y="2964516"/>
              <a:ext cx="953591" cy="334099"/>
              <a:chOff x="2271950" y="2722775"/>
              <a:chExt cx="575875" cy="201775"/>
            </a:xfrm>
          </p:grpSpPr>
          <p:sp>
            <p:nvSpPr>
              <p:cNvPr id="285" name="Google Shape;285;p34"/>
              <p:cNvSpPr/>
              <p:nvPr/>
            </p:nvSpPr>
            <p:spPr>
              <a:xfrm>
                <a:off x="2562325" y="2722775"/>
                <a:ext cx="2855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11420" h="8071" fill="none" extrusionOk="0">
                    <a:moveTo>
                      <a:pt x="0" y="0"/>
                    </a:moveTo>
                    <a:cubicBezTo>
                      <a:pt x="2280" y="0"/>
                      <a:pt x="4240" y="1639"/>
                      <a:pt x="4668" y="3884"/>
                    </a:cubicBezTo>
                    <a:cubicBezTo>
                      <a:pt x="6395" y="3403"/>
                      <a:pt x="8177" y="4418"/>
                      <a:pt x="8640" y="6164"/>
                    </a:cubicBezTo>
                    <a:cubicBezTo>
                      <a:pt x="9976" y="5594"/>
                      <a:pt x="11419" y="6645"/>
                      <a:pt x="11294" y="8070"/>
                    </a:cubicBezTo>
                    <a:lnTo>
                      <a:pt x="8444" y="807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34"/>
              <p:cNvSpPr/>
              <p:nvPr/>
            </p:nvSpPr>
            <p:spPr>
              <a:xfrm>
                <a:off x="2501750" y="2722775"/>
                <a:ext cx="36100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535" fill="none" extrusionOk="0">
                    <a:moveTo>
                      <a:pt x="1443" y="0"/>
                    </a:moveTo>
                    <a:cubicBezTo>
                      <a:pt x="1443" y="0"/>
                      <a:pt x="428" y="107"/>
                      <a:pt x="0" y="535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34"/>
              <p:cNvSpPr/>
              <p:nvPr/>
            </p:nvSpPr>
            <p:spPr>
              <a:xfrm>
                <a:off x="2271950" y="2870625"/>
                <a:ext cx="477450" cy="53475"/>
              </a:xfrm>
              <a:custGeom>
                <a:avLst/>
                <a:gdLst/>
                <a:ahLst/>
                <a:cxnLst/>
                <a:rect l="l" t="t" r="r" b="b"/>
                <a:pathLst>
                  <a:path w="19098" h="2139" fill="none" extrusionOk="0">
                    <a:moveTo>
                      <a:pt x="19097" y="2138"/>
                    </a:moveTo>
                    <a:lnTo>
                      <a:pt x="0" y="2138"/>
                    </a:lnTo>
                    <a:cubicBezTo>
                      <a:pt x="0" y="2138"/>
                      <a:pt x="374" y="1"/>
                      <a:pt x="2476" y="179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34"/>
              <p:cNvSpPr/>
              <p:nvPr/>
            </p:nvSpPr>
            <p:spPr>
              <a:xfrm>
                <a:off x="2709725" y="2836775"/>
                <a:ext cx="396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587" h="838" fill="none" extrusionOk="0">
                    <a:moveTo>
                      <a:pt x="1" y="1"/>
                    </a:moveTo>
                    <a:cubicBezTo>
                      <a:pt x="1" y="1"/>
                      <a:pt x="1159" y="108"/>
                      <a:pt x="1586" y="838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34"/>
              <p:cNvSpPr/>
              <p:nvPr/>
            </p:nvSpPr>
            <p:spPr>
              <a:xfrm>
                <a:off x="2375275" y="2798475"/>
                <a:ext cx="85075" cy="27200"/>
              </a:xfrm>
              <a:custGeom>
                <a:avLst/>
                <a:gdLst/>
                <a:ahLst/>
                <a:cxnLst/>
                <a:rect l="l" t="t" r="r" b="b"/>
                <a:pathLst>
                  <a:path w="3403" h="1088" fill="none" extrusionOk="0">
                    <a:moveTo>
                      <a:pt x="3403" y="357"/>
                    </a:moveTo>
                    <a:cubicBezTo>
                      <a:pt x="3403" y="357"/>
                      <a:pt x="1301" y="1"/>
                      <a:pt x="0" y="1087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0" name="Google Shape;290;p34"/>
            <p:cNvGrpSpPr/>
            <p:nvPr/>
          </p:nvGrpSpPr>
          <p:grpSpPr>
            <a:xfrm>
              <a:off x="7653574" y="1141618"/>
              <a:ext cx="695830" cy="643529"/>
              <a:chOff x="3407216" y="1944760"/>
              <a:chExt cx="535831" cy="495479"/>
            </a:xfrm>
          </p:grpSpPr>
          <p:sp>
            <p:nvSpPr>
              <p:cNvPr id="291" name="Google Shape;291;p34"/>
              <p:cNvSpPr/>
              <p:nvPr/>
            </p:nvSpPr>
            <p:spPr>
              <a:xfrm>
                <a:off x="3747055" y="2059977"/>
                <a:ext cx="195992" cy="130486"/>
              </a:xfrm>
              <a:custGeom>
                <a:avLst/>
                <a:gdLst/>
                <a:ahLst/>
                <a:cxnLst/>
                <a:rect l="l" t="t" r="r" b="b"/>
                <a:pathLst>
                  <a:path w="5969" h="3974" extrusionOk="0">
                    <a:moveTo>
                      <a:pt x="1" y="3973"/>
                    </a:moveTo>
                    <a:lnTo>
                      <a:pt x="5968" y="3973"/>
                    </a:lnTo>
                    <a:cubicBezTo>
                      <a:pt x="5951" y="2495"/>
                      <a:pt x="5380" y="1087"/>
                      <a:pt x="438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34"/>
              <p:cNvSpPr/>
              <p:nvPr/>
            </p:nvSpPr>
            <p:spPr>
              <a:xfrm>
                <a:off x="3715468" y="1944760"/>
                <a:ext cx="143916" cy="193628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5897" extrusionOk="0">
                    <a:moveTo>
                      <a:pt x="1" y="0"/>
                    </a:moveTo>
                    <a:lnTo>
                      <a:pt x="1" y="5897"/>
                    </a:lnTo>
                    <a:lnTo>
                      <a:pt x="4383" y="1924"/>
                    </a:lnTo>
                    <a:cubicBezTo>
                      <a:pt x="3261" y="695"/>
                      <a:pt x="1675" y="0"/>
                      <a:pt x="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34"/>
              <p:cNvSpPr/>
              <p:nvPr/>
            </p:nvSpPr>
            <p:spPr>
              <a:xfrm>
                <a:off x="3407216" y="2031904"/>
                <a:ext cx="459197" cy="408336"/>
              </a:xfrm>
              <a:custGeom>
                <a:avLst/>
                <a:gdLst/>
                <a:ahLst/>
                <a:cxnLst/>
                <a:rect l="l" t="t" r="r" b="b"/>
                <a:pathLst>
                  <a:path w="13985" h="12436" extrusionOk="0">
                    <a:moveTo>
                      <a:pt x="13985" y="5986"/>
                    </a:moveTo>
                    <a:lnTo>
                      <a:pt x="13985" y="5897"/>
                    </a:lnTo>
                    <a:lnTo>
                      <a:pt x="7999" y="5897"/>
                    </a:lnTo>
                    <a:lnTo>
                      <a:pt x="7999" y="1"/>
                    </a:lnTo>
                    <a:cubicBezTo>
                      <a:pt x="2673" y="1"/>
                      <a:pt x="0" y="6449"/>
                      <a:pt x="3777" y="10208"/>
                    </a:cubicBezTo>
                    <a:cubicBezTo>
                      <a:pt x="5487" y="11918"/>
                      <a:pt x="8053" y="12435"/>
                      <a:pt x="10297" y="11509"/>
                    </a:cubicBezTo>
                    <a:cubicBezTo>
                      <a:pt x="12524" y="10582"/>
                      <a:pt x="13985" y="8409"/>
                      <a:pt x="13985" y="5986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accent3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4" name="Google Shape;294;p34"/>
            <p:cNvSpPr/>
            <p:nvPr/>
          </p:nvSpPr>
          <p:spPr>
            <a:xfrm>
              <a:off x="8170289" y="4203881"/>
              <a:ext cx="140247" cy="141086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8030063" y="757530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4"/>
            <p:cNvSpPr/>
            <p:nvPr/>
          </p:nvSpPr>
          <p:spPr>
            <a:xfrm>
              <a:off x="5256650" y="3893001"/>
              <a:ext cx="262479" cy="262448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4"/>
            <p:cNvSpPr/>
            <p:nvPr/>
          </p:nvSpPr>
          <p:spPr>
            <a:xfrm>
              <a:off x="7082963" y="910513"/>
              <a:ext cx="213431" cy="214685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4"/>
            <p:cNvSpPr/>
            <p:nvPr/>
          </p:nvSpPr>
          <p:spPr>
            <a:xfrm>
              <a:off x="5653275" y="883381"/>
              <a:ext cx="107827" cy="107819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4"/>
            <p:cNvSpPr/>
            <p:nvPr/>
          </p:nvSpPr>
          <p:spPr>
            <a:xfrm>
              <a:off x="5041963" y="2824293"/>
              <a:ext cx="140247" cy="140224"/>
            </a:xfrm>
            <a:custGeom>
              <a:avLst/>
              <a:gdLst/>
              <a:ahLst/>
              <a:cxnLst/>
              <a:rect l="l" t="t" r="r" b="b"/>
              <a:pathLst>
                <a:path w="3065" h="3065" extrusionOk="0">
                  <a:moveTo>
                    <a:pt x="3064" y="1532"/>
                  </a:moveTo>
                  <a:cubicBezTo>
                    <a:pt x="3064" y="2387"/>
                    <a:pt x="2387" y="3064"/>
                    <a:pt x="1532" y="3064"/>
                  </a:cubicBezTo>
                  <a:cubicBezTo>
                    <a:pt x="677" y="3064"/>
                    <a:pt x="0" y="2387"/>
                    <a:pt x="0" y="1532"/>
                  </a:cubicBezTo>
                  <a:cubicBezTo>
                    <a:pt x="0" y="677"/>
                    <a:pt x="677" y="0"/>
                    <a:pt x="1532" y="0"/>
                  </a:cubicBezTo>
                  <a:cubicBezTo>
                    <a:pt x="2387" y="0"/>
                    <a:pt x="3064" y="677"/>
                    <a:pt x="3064" y="15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4"/>
            <p:cNvSpPr/>
            <p:nvPr/>
          </p:nvSpPr>
          <p:spPr>
            <a:xfrm>
              <a:off x="5692426" y="4028640"/>
              <a:ext cx="416654" cy="491569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4"/>
            <p:cNvSpPr/>
            <p:nvPr/>
          </p:nvSpPr>
          <p:spPr>
            <a:xfrm rot="-1685758">
              <a:off x="6377366" y="1295459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4"/>
            <p:cNvSpPr/>
            <p:nvPr/>
          </p:nvSpPr>
          <p:spPr>
            <a:xfrm rot="-1685758">
              <a:off x="7465216" y="4052484"/>
              <a:ext cx="59549" cy="60168"/>
            </a:xfrm>
            <a:custGeom>
              <a:avLst/>
              <a:gdLst/>
              <a:ahLst/>
              <a:cxnLst/>
              <a:rect l="l" t="t" r="r" b="b"/>
              <a:pathLst>
                <a:path w="1729" h="1747" fill="none" extrusionOk="0">
                  <a:moveTo>
                    <a:pt x="1729" y="749"/>
                  </a:moveTo>
                  <a:cubicBezTo>
                    <a:pt x="1729" y="1408"/>
                    <a:pt x="927" y="1746"/>
                    <a:pt x="464" y="1265"/>
                  </a:cubicBezTo>
                  <a:cubicBezTo>
                    <a:pt x="1" y="802"/>
                    <a:pt x="322" y="1"/>
                    <a:pt x="998" y="1"/>
                  </a:cubicBezTo>
                  <a:cubicBezTo>
                    <a:pt x="1408" y="1"/>
                    <a:pt x="1729" y="339"/>
                    <a:pt x="1729" y="74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4"/>
            <p:cNvSpPr/>
            <p:nvPr/>
          </p:nvSpPr>
          <p:spPr>
            <a:xfrm>
              <a:off x="6575627" y="3816888"/>
              <a:ext cx="335779" cy="396117"/>
            </a:xfrm>
            <a:custGeom>
              <a:avLst/>
              <a:gdLst/>
              <a:ahLst/>
              <a:cxnLst/>
              <a:rect l="l" t="t" r="r" b="b"/>
              <a:pathLst>
                <a:path w="6040" h="7126" extrusionOk="0">
                  <a:moveTo>
                    <a:pt x="5844" y="2726"/>
                  </a:moveTo>
                  <a:lnTo>
                    <a:pt x="3225" y="107"/>
                  </a:lnTo>
                  <a:cubicBezTo>
                    <a:pt x="3118" y="0"/>
                    <a:pt x="2922" y="0"/>
                    <a:pt x="2815" y="107"/>
                  </a:cubicBezTo>
                  <a:lnTo>
                    <a:pt x="197" y="2726"/>
                  </a:lnTo>
                  <a:cubicBezTo>
                    <a:pt x="1" y="2922"/>
                    <a:pt x="143" y="3260"/>
                    <a:pt x="410" y="3242"/>
                  </a:cubicBezTo>
                  <a:lnTo>
                    <a:pt x="749" y="3242"/>
                  </a:lnTo>
                  <a:cubicBezTo>
                    <a:pt x="909" y="3242"/>
                    <a:pt x="1052" y="3367"/>
                    <a:pt x="1052" y="3545"/>
                  </a:cubicBezTo>
                  <a:lnTo>
                    <a:pt x="1052" y="6823"/>
                  </a:lnTo>
                  <a:cubicBezTo>
                    <a:pt x="1052" y="6983"/>
                    <a:pt x="1177" y="7126"/>
                    <a:pt x="1337" y="7126"/>
                  </a:cubicBezTo>
                  <a:lnTo>
                    <a:pt x="4722" y="7126"/>
                  </a:lnTo>
                  <a:cubicBezTo>
                    <a:pt x="4864" y="7108"/>
                    <a:pt x="4989" y="6983"/>
                    <a:pt x="4989" y="6823"/>
                  </a:cubicBezTo>
                  <a:lnTo>
                    <a:pt x="4989" y="3545"/>
                  </a:lnTo>
                  <a:cubicBezTo>
                    <a:pt x="4989" y="3367"/>
                    <a:pt x="5131" y="3242"/>
                    <a:pt x="5292" y="3242"/>
                  </a:cubicBezTo>
                  <a:lnTo>
                    <a:pt x="5630" y="3242"/>
                  </a:lnTo>
                  <a:cubicBezTo>
                    <a:pt x="5897" y="3242"/>
                    <a:pt x="6040" y="2922"/>
                    <a:pt x="5844" y="2726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4"/>
            <p:cNvSpPr/>
            <p:nvPr/>
          </p:nvSpPr>
          <p:spPr>
            <a:xfrm>
              <a:off x="5138089" y="1527749"/>
              <a:ext cx="107827" cy="108460"/>
            </a:xfrm>
            <a:custGeom>
              <a:avLst/>
              <a:gdLst/>
              <a:ahLst/>
              <a:cxnLst/>
              <a:rect l="l" t="t" r="r" b="b"/>
              <a:pathLst>
                <a:path w="3065" h="3083" fill="none" extrusionOk="0">
                  <a:moveTo>
                    <a:pt x="3065" y="1551"/>
                  </a:moveTo>
                  <a:cubicBezTo>
                    <a:pt x="3065" y="2388"/>
                    <a:pt x="2388" y="3083"/>
                    <a:pt x="1533" y="3083"/>
                  </a:cubicBezTo>
                  <a:cubicBezTo>
                    <a:pt x="678" y="3083"/>
                    <a:pt x="1" y="2388"/>
                    <a:pt x="1" y="1551"/>
                  </a:cubicBezTo>
                  <a:cubicBezTo>
                    <a:pt x="1" y="696"/>
                    <a:pt x="678" y="1"/>
                    <a:pt x="1533" y="1"/>
                  </a:cubicBezTo>
                  <a:cubicBezTo>
                    <a:pt x="2388" y="1"/>
                    <a:pt x="3065" y="696"/>
                    <a:pt x="3065" y="155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1781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" name="Google Shape;305;p34"/>
            <p:cNvGrpSpPr/>
            <p:nvPr/>
          </p:nvGrpSpPr>
          <p:grpSpPr>
            <a:xfrm>
              <a:off x="6882732" y="2040297"/>
              <a:ext cx="1861102" cy="1904111"/>
              <a:chOff x="6882732" y="2040297"/>
              <a:chExt cx="1861102" cy="1904111"/>
            </a:xfrm>
          </p:grpSpPr>
          <p:grpSp>
            <p:nvGrpSpPr>
              <p:cNvPr id="306" name="Google Shape;306;p34"/>
              <p:cNvGrpSpPr/>
              <p:nvPr/>
            </p:nvGrpSpPr>
            <p:grpSpPr>
              <a:xfrm rot="1800000">
                <a:off x="7153488" y="2273972"/>
                <a:ext cx="1319590" cy="1436760"/>
                <a:chOff x="2956444" y="-416775"/>
                <a:chExt cx="1627918" cy="1772276"/>
              </a:xfrm>
            </p:grpSpPr>
            <p:sp>
              <p:nvSpPr>
                <p:cNvPr id="307" name="Google Shape;307;p34"/>
                <p:cNvSpPr/>
                <p:nvPr/>
              </p:nvSpPr>
              <p:spPr>
                <a:xfrm rot="-1685758">
                  <a:off x="3256913" y="-103587"/>
                  <a:ext cx="989043" cy="9890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717" h="28717" extrusionOk="0">
                      <a:moveTo>
                        <a:pt x="27541" y="12221"/>
                      </a:moveTo>
                      <a:cubicBezTo>
                        <a:pt x="28717" y="19507"/>
                        <a:pt x="23765" y="26365"/>
                        <a:pt x="16479" y="27541"/>
                      </a:cubicBezTo>
                      <a:cubicBezTo>
                        <a:pt x="9210" y="28717"/>
                        <a:pt x="2352" y="23765"/>
                        <a:pt x="1176" y="16478"/>
                      </a:cubicBezTo>
                      <a:cubicBezTo>
                        <a:pt x="0" y="9192"/>
                        <a:pt x="4953" y="2334"/>
                        <a:pt x="12239" y="1158"/>
                      </a:cubicBezTo>
                      <a:cubicBezTo>
                        <a:pt x="19525" y="0"/>
                        <a:pt x="26383" y="4953"/>
                        <a:pt x="27541" y="1222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chemeClr val="lt1"/>
                    </a:gs>
                  </a:gsLst>
                  <a:lin ang="8100019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34"/>
                <p:cNvSpPr/>
                <p:nvPr/>
              </p:nvSpPr>
              <p:spPr>
                <a:xfrm rot="-1685758">
                  <a:off x="4089280" y="737191"/>
                  <a:ext cx="118443" cy="204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9" h="5951" extrusionOk="0">
                      <a:moveTo>
                        <a:pt x="1" y="499"/>
                      </a:moveTo>
                      <a:lnTo>
                        <a:pt x="2227" y="0"/>
                      </a:lnTo>
                      <a:lnTo>
                        <a:pt x="3439" y="5451"/>
                      </a:lnTo>
                      <a:lnTo>
                        <a:pt x="1230" y="595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34"/>
                <p:cNvSpPr/>
                <p:nvPr/>
              </p:nvSpPr>
              <p:spPr>
                <a:xfrm rot="-1685758">
                  <a:off x="4188388" y="804968"/>
                  <a:ext cx="292714" cy="5117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99" h="14859" extrusionOk="0">
                      <a:moveTo>
                        <a:pt x="1" y="1266"/>
                      </a:moveTo>
                      <a:lnTo>
                        <a:pt x="5648" y="1"/>
                      </a:lnTo>
                      <a:lnTo>
                        <a:pt x="8213" y="11456"/>
                      </a:lnTo>
                      <a:cubicBezTo>
                        <a:pt x="8498" y="12774"/>
                        <a:pt x="7679" y="14057"/>
                        <a:pt x="6378" y="14359"/>
                      </a:cubicBezTo>
                      <a:lnTo>
                        <a:pt x="5452" y="14555"/>
                      </a:lnTo>
                      <a:cubicBezTo>
                        <a:pt x="4151" y="14858"/>
                        <a:pt x="2851" y="14021"/>
                        <a:pt x="2566" y="12720"/>
                      </a:cubicBezTo>
                      <a:lnTo>
                        <a:pt x="1" y="126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34"/>
                <p:cNvSpPr/>
                <p:nvPr/>
              </p:nvSpPr>
              <p:spPr>
                <a:xfrm rot="-1685758">
                  <a:off x="3167104" y="-212431"/>
                  <a:ext cx="1164555" cy="1186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13" h="34436" extrusionOk="0">
                      <a:moveTo>
                        <a:pt x="13344" y="1924"/>
                      </a:moveTo>
                      <a:cubicBezTo>
                        <a:pt x="7038" y="3349"/>
                        <a:pt x="2210" y="8408"/>
                        <a:pt x="1105" y="14768"/>
                      </a:cubicBezTo>
                      <a:cubicBezTo>
                        <a:pt x="1" y="21128"/>
                        <a:pt x="2833" y="27523"/>
                        <a:pt x="8285" y="30979"/>
                      </a:cubicBezTo>
                      <a:cubicBezTo>
                        <a:pt x="13754" y="34435"/>
                        <a:pt x="20737" y="34275"/>
                        <a:pt x="26028" y="30552"/>
                      </a:cubicBezTo>
                      <a:cubicBezTo>
                        <a:pt x="31301" y="26828"/>
                        <a:pt x="33813" y="20308"/>
                        <a:pt x="32405" y="14002"/>
                      </a:cubicBezTo>
                      <a:cubicBezTo>
                        <a:pt x="30481" y="5416"/>
                        <a:pt x="21948" y="0"/>
                        <a:pt x="13344" y="1924"/>
                      </a:cubicBezTo>
                      <a:close/>
                      <a:moveTo>
                        <a:pt x="19757" y="30534"/>
                      </a:moveTo>
                      <a:cubicBezTo>
                        <a:pt x="14484" y="31710"/>
                        <a:pt x="9015" y="29607"/>
                        <a:pt x="5897" y="25190"/>
                      </a:cubicBezTo>
                      <a:cubicBezTo>
                        <a:pt x="2798" y="20772"/>
                        <a:pt x="2655" y="14911"/>
                        <a:pt x="5541" y="10350"/>
                      </a:cubicBezTo>
                      <a:cubicBezTo>
                        <a:pt x="8445" y="5790"/>
                        <a:pt x="13789" y="3403"/>
                        <a:pt x="19116" y="4329"/>
                      </a:cubicBezTo>
                      <a:cubicBezTo>
                        <a:pt x="24442" y="5255"/>
                        <a:pt x="28682" y="9299"/>
                        <a:pt x="29876" y="14572"/>
                      </a:cubicBezTo>
                      <a:cubicBezTo>
                        <a:pt x="31479" y="21769"/>
                        <a:pt x="26954" y="28913"/>
                        <a:pt x="19757" y="3053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34"/>
                <p:cNvSpPr/>
                <p:nvPr/>
              </p:nvSpPr>
              <p:spPr>
                <a:xfrm rot="-1685758">
                  <a:off x="3633731" y="686682"/>
                  <a:ext cx="59549" cy="60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6" fill="none" extrusionOk="0">
                      <a:moveTo>
                        <a:pt x="1729" y="748"/>
                      </a:moveTo>
                      <a:cubicBezTo>
                        <a:pt x="1729" y="1408"/>
                        <a:pt x="945" y="1746"/>
                        <a:pt x="464" y="1283"/>
                      </a:cubicBezTo>
                      <a:cubicBezTo>
                        <a:pt x="1" y="820"/>
                        <a:pt x="321" y="18"/>
                        <a:pt x="980" y="18"/>
                      </a:cubicBezTo>
                      <a:cubicBezTo>
                        <a:pt x="1390" y="0"/>
                        <a:pt x="1729" y="339"/>
                        <a:pt x="1729" y="74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34"/>
                <p:cNvSpPr/>
                <p:nvPr/>
              </p:nvSpPr>
              <p:spPr>
                <a:xfrm rot="-1685758">
                  <a:off x="3920185" y="240959"/>
                  <a:ext cx="59549" cy="60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47" fill="none" extrusionOk="0">
                      <a:moveTo>
                        <a:pt x="1729" y="749"/>
                      </a:moveTo>
                      <a:cubicBezTo>
                        <a:pt x="1729" y="1408"/>
                        <a:pt x="927" y="1746"/>
                        <a:pt x="464" y="1283"/>
                      </a:cubicBezTo>
                      <a:cubicBezTo>
                        <a:pt x="1" y="802"/>
                        <a:pt x="321" y="0"/>
                        <a:pt x="998" y="0"/>
                      </a:cubicBezTo>
                      <a:cubicBezTo>
                        <a:pt x="1408" y="0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34"/>
                <p:cNvSpPr/>
                <p:nvPr/>
              </p:nvSpPr>
              <p:spPr>
                <a:xfrm rot="-1685758">
                  <a:off x="3804917" y="483952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49"/>
                      </a:moveTo>
                      <a:cubicBezTo>
                        <a:pt x="1729" y="1408"/>
                        <a:pt x="927" y="1729"/>
                        <a:pt x="464" y="1266"/>
                      </a:cubicBezTo>
                      <a:cubicBezTo>
                        <a:pt x="1" y="803"/>
                        <a:pt x="322" y="1"/>
                        <a:pt x="999" y="1"/>
                      </a:cubicBezTo>
                      <a:cubicBezTo>
                        <a:pt x="1390" y="1"/>
                        <a:pt x="1729" y="339"/>
                        <a:pt x="1729" y="749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34"/>
                <p:cNvSpPr/>
                <p:nvPr/>
              </p:nvSpPr>
              <p:spPr>
                <a:xfrm rot="-1685758">
                  <a:off x="3656982" y="206840"/>
                  <a:ext cx="59549" cy="595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9" h="1729" fill="none" extrusionOk="0">
                      <a:moveTo>
                        <a:pt x="1729" y="731"/>
                      </a:moveTo>
                      <a:cubicBezTo>
                        <a:pt x="1729" y="1390"/>
                        <a:pt x="927" y="1729"/>
                        <a:pt x="464" y="1266"/>
                      </a:cubicBezTo>
                      <a:cubicBezTo>
                        <a:pt x="1" y="785"/>
                        <a:pt x="322" y="1"/>
                        <a:pt x="999" y="1"/>
                      </a:cubicBezTo>
                      <a:cubicBezTo>
                        <a:pt x="1390" y="1"/>
                        <a:pt x="1729" y="322"/>
                        <a:pt x="1729" y="731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34"/>
                <p:cNvSpPr/>
                <p:nvPr/>
              </p:nvSpPr>
              <p:spPr>
                <a:xfrm rot="-1685758">
                  <a:off x="3625057" y="514757"/>
                  <a:ext cx="17221" cy="1736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0" h="5042" fill="none" extrusionOk="0">
                      <a:moveTo>
                        <a:pt x="1" y="5042"/>
                      </a:moveTo>
                      <a:lnTo>
                        <a:pt x="50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34"/>
                <p:cNvSpPr/>
                <p:nvPr/>
              </p:nvSpPr>
              <p:spPr>
                <a:xfrm rot="-1685758">
                  <a:off x="3641679" y="449510"/>
                  <a:ext cx="154675" cy="975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1" h="2833" fill="none" extrusionOk="0">
                      <a:moveTo>
                        <a:pt x="1" y="0"/>
                      </a:moveTo>
                      <a:lnTo>
                        <a:pt x="4490" y="283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34"/>
                <p:cNvSpPr/>
                <p:nvPr/>
              </p:nvSpPr>
              <p:spPr>
                <a:xfrm rot="-1685758">
                  <a:off x="3762760" y="237601"/>
                  <a:ext cx="34" cy="263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7643" fill="none" extrusionOk="0">
                      <a:moveTo>
                        <a:pt x="1" y="7643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34"/>
                <p:cNvSpPr/>
                <p:nvPr/>
              </p:nvSpPr>
              <p:spPr>
                <a:xfrm rot="-1685758">
                  <a:off x="3732400" y="186253"/>
                  <a:ext cx="173652" cy="122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2" h="3564" fill="none" extrusionOk="0">
                      <a:moveTo>
                        <a:pt x="0" y="1"/>
                      </a:moveTo>
                      <a:lnTo>
                        <a:pt x="5042" y="356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34"/>
                <p:cNvSpPr/>
                <p:nvPr/>
              </p:nvSpPr>
              <p:spPr>
                <a:xfrm rot="-1685758">
                  <a:off x="3885238" y="25901"/>
                  <a:ext cx="654" cy="2307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" h="6700" fill="none" extrusionOk="0">
                      <a:moveTo>
                        <a:pt x="0" y="6699"/>
                      </a:moveTo>
                      <a:lnTo>
                        <a:pt x="1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34"/>
                <p:cNvSpPr/>
                <p:nvPr/>
              </p:nvSpPr>
              <p:spPr>
                <a:xfrm rot="-1685758">
                  <a:off x="3819341" y="33672"/>
                  <a:ext cx="34992" cy="30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6" h="874" fill="none" extrusionOk="0">
                      <a:moveTo>
                        <a:pt x="1016" y="838"/>
                      </a:moveTo>
                      <a:lnTo>
                        <a:pt x="481" y="0"/>
                      </a:lnTo>
                      <a:lnTo>
                        <a:pt x="0" y="873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1"/>
                  </a:solidFill>
                  <a:prstDash val="solid"/>
                  <a:miter lim="17814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1" name="Google Shape;321;p34"/>
              <p:cNvSpPr/>
              <p:nvPr/>
            </p:nvSpPr>
            <p:spPr>
              <a:xfrm rot="113924">
                <a:off x="7656437" y="2922773"/>
                <a:ext cx="48270" cy="48274"/>
              </a:xfrm>
              <a:custGeom>
                <a:avLst/>
                <a:gdLst/>
                <a:ahLst/>
                <a:cxnLst/>
                <a:rect l="l" t="t" r="r" b="b"/>
                <a:pathLst>
                  <a:path w="1729" h="1729" fill="none" extrusionOk="0">
                    <a:moveTo>
                      <a:pt x="1729" y="731"/>
                    </a:moveTo>
                    <a:cubicBezTo>
                      <a:pt x="1729" y="1390"/>
                      <a:pt x="927" y="1729"/>
                      <a:pt x="464" y="1266"/>
                    </a:cubicBezTo>
                    <a:cubicBezTo>
                      <a:pt x="1" y="785"/>
                      <a:pt x="322" y="1"/>
                      <a:pt x="999" y="1"/>
                    </a:cubicBezTo>
                    <a:cubicBezTo>
                      <a:pt x="1390" y="1"/>
                      <a:pt x="1729" y="322"/>
                      <a:pt x="1729" y="73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1781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32336">
            <a:off x="4401088" y="2647016"/>
            <a:ext cx="2079772" cy="1169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0" y="0"/>
            <a:ext cx="1767537" cy="5843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721600" y="212141"/>
            <a:ext cx="25608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cap="all" dirty="0" smtClean="0">
                <a:solidFill>
                  <a:srgbClr val="FFC000"/>
                </a:solidFill>
                <a:latin typeface="Bebas Neue" panose="020B0604020202020204" charset="0"/>
              </a:rPr>
              <a:t>PROBABILITY  </a:t>
            </a:r>
            <a:r>
              <a:rPr lang="en-IN" cap="all" dirty="0" smtClean="0">
                <a:solidFill>
                  <a:schemeClr val="tx1"/>
                </a:solidFill>
                <a:latin typeface="Bebas Neue" panose="020B0604020202020204" charset="0"/>
              </a:rPr>
              <a:t>AND</a:t>
            </a:r>
            <a:r>
              <a:rPr lang="en-IN" cap="all" dirty="0" smtClean="0">
                <a:solidFill>
                  <a:srgbClr val="FFC000"/>
                </a:solidFill>
                <a:latin typeface="Bebas Neue" panose="020B0604020202020204" charset="0"/>
              </a:rPr>
              <a:t>  STATISTICS</a:t>
            </a:r>
            <a:r>
              <a:rPr lang="en-IN" cap="all" dirty="0" smtClean="0">
                <a:solidFill>
                  <a:schemeClr val="tx1"/>
                </a:solidFill>
                <a:latin typeface="Bebas Neue" panose="020B0604020202020204" charset="0"/>
              </a:rPr>
              <a:t> – 01CT1401</a:t>
            </a:r>
            <a:endParaRPr lang="en-IN"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4300" y="3990740"/>
            <a:ext cx="300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solidFill>
                  <a:srgbClr val="FFC000"/>
                </a:solidFill>
                <a:latin typeface="Bebas Neue" panose="020B0604020202020204" charset="0"/>
              </a:rPr>
              <a:t>ARYAN LANGHANOJA </a:t>
            </a:r>
            <a:r>
              <a:rPr lang="en-US" sz="1800" dirty="0" smtClean="0">
                <a:solidFill>
                  <a:schemeClr val="tx1"/>
                </a:solidFill>
                <a:latin typeface="Bebas Neue" panose="020B0604020202020204" charset="0"/>
              </a:rPr>
              <a:t>92200133030 B.TECH  </a:t>
            </a:r>
            <a:r>
              <a:rPr lang="en-US" sz="1800" dirty="0" smtClean="0">
                <a:solidFill>
                  <a:schemeClr val="tx2"/>
                </a:solidFill>
                <a:latin typeface="Bebas Neue" panose="020B0604020202020204" charset="0"/>
              </a:rPr>
              <a:t>SEM - IV</a:t>
            </a:r>
            <a:endParaRPr lang="en-IN" sz="1800" dirty="0">
              <a:solidFill>
                <a:schemeClr val="tx2"/>
              </a:solidFill>
              <a:latin typeface="Bebas Neue" panose="020B0604020202020204" charset="0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1828141" y="531764"/>
            <a:ext cx="4815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Bebas Neue" panose="020B0604020202020204" charset="0"/>
              </a:rPr>
              <a:t>Department of Information and Communication Technology </a:t>
            </a:r>
            <a:endParaRPr lang="en-IN" sz="2000" dirty="0">
              <a:solidFill>
                <a:schemeClr val="tx1"/>
              </a:solidFill>
              <a:latin typeface="Bebas Neue" panose="020B0604020202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Analysis for Business by Slidesgo">
  <a:themeElements>
    <a:clrScheme name="Simple Light">
      <a:dk1>
        <a:srgbClr val="FFFFFF"/>
      </a:dk1>
      <a:lt1>
        <a:srgbClr val="0E166C"/>
      </a:lt1>
      <a:dk2>
        <a:srgbClr val="921D87"/>
      </a:dk2>
      <a:lt2>
        <a:srgbClr val="FFB632"/>
      </a:lt2>
      <a:accent1>
        <a:srgbClr val="FFE485"/>
      </a:accent1>
      <a:accent2>
        <a:srgbClr val="BE7AF3"/>
      </a:accent2>
      <a:accent3>
        <a:srgbClr val="51127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29</Words>
  <Application>Microsoft Office PowerPoint</Application>
  <PresentationFormat>On-screen Show 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Bebas Neue</vt:lpstr>
      <vt:lpstr>Arimo</vt:lpstr>
      <vt:lpstr>Data Analysis for Business by Slidesgo</vt:lpstr>
      <vt:lpstr>          ANALYSIS Using POWER BI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Using POWER BI</dc:title>
  <dc:creator>Aryan Langhanoja</dc:creator>
  <cp:lastModifiedBy>Microsoft account</cp:lastModifiedBy>
  <cp:revision>14</cp:revision>
  <dcterms:modified xsi:type="dcterms:W3CDTF">2024-04-22T07:00:33Z</dcterms:modified>
</cp:coreProperties>
</file>