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ebas Neue" panose="020B0604020202020204" charset="0"/>
      <p:regular r:id="rId4"/>
    </p:embeddedFont>
    <p:embeddedFont>
      <p:font typeface="Arim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D590F3-974D-4C69-BD75-462504F65A81}">
  <a:tblStyle styleId="{FDD590F3-974D-4C69-BD75-462504F65A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1410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93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5" r:id="rId3"/>
    <p:sldLayoutId id="214748367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06038" y="333292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IN" dirty="0" smtClean="0"/>
              <a:t>          ANALYSIS Using POWER BI</a:t>
            </a:r>
            <a:endParaRPr lang="en-IN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Bebas Neue" panose="020B0604020202020204" charset="0"/>
              </a:rPr>
              <a:t>PLOTING DIFFERENT TYPES OF CHARTS IN POWER BI</a:t>
            </a:r>
            <a:endParaRPr lang="en-IN" dirty="0">
              <a:latin typeface="Bebas Neue" panose="020B0604020202020204" charset="0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DATA</a:t>
            </a: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2336">
            <a:off x="4401088" y="2647016"/>
            <a:ext cx="2079772" cy="116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0" y="0"/>
            <a:ext cx="1767537" cy="584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21600" y="212141"/>
            <a:ext cx="2560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cap="all" dirty="0" smtClean="0">
                <a:solidFill>
                  <a:srgbClr val="FFC000"/>
                </a:solidFill>
                <a:latin typeface="Bebas Neue" panose="020B0604020202020204" charset="0"/>
              </a:rPr>
              <a:t>PROBABILITY  </a:t>
            </a:r>
            <a:r>
              <a:rPr lang="en-IN" cap="all" dirty="0" smtClean="0">
                <a:solidFill>
                  <a:schemeClr val="tx1"/>
                </a:solidFill>
                <a:latin typeface="Bebas Neue" panose="020B0604020202020204" charset="0"/>
              </a:rPr>
              <a:t>AND</a:t>
            </a:r>
            <a:r>
              <a:rPr lang="en-IN" cap="all" dirty="0" smtClean="0">
                <a:solidFill>
                  <a:srgbClr val="FFC000"/>
                </a:solidFill>
                <a:latin typeface="Bebas Neue" panose="020B0604020202020204" charset="0"/>
              </a:rPr>
              <a:t>  STATISTICS</a:t>
            </a:r>
            <a:r>
              <a:rPr lang="en-IN" cap="all" dirty="0" smtClean="0">
                <a:solidFill>
                  <a:schemeClr val="tx1"/>
                </a:solidFill>
                <a:latin typeface="Bebas Neue" panose="020B0604020202020204" charset="0"/>
              </a:rPr>
              <a:t> – 01CT1401</a:t>
            </a:r>
            <a:endParaRPr lang="en-IN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00" y="3990740"/>
            <a:ext cx="30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C000"/>
                </a:solidFill>
                <a:latin typeface="Bebas Neue" panose="020B0604020202020204" charset="0"/>
              </a:rPr>
              <a:t>ARYAN LANGHANOJA </a:t>
            </a:r>
            <a:r>
              <a:rPr lang="en-US" sz="1800" dirty="0" smtClean="0">
                <a:solidFill>
                  <a:schemeClr val="tx1"/>
                </a:solidFill>
                <a:latin typeface="Bebas Neue" panose="020B0604020202020204" charset="0"/>
              </a:rPr>
              <a:t>92200133030 B.TECH  </a:t>
            </a:r>
            <a:r>
              <a:rPr lang="en-US" sz="1800" dirty="0" smtClean="0">
                <a:solidFill>
                  <a:schemeClr val="tx2"/>
                </a:solidFill>
                <a:latin typeface="Bebas Neue" panose="020B0604020202020204" charset="0"/>
              </a:rPr>
              <a:t>SEM - IV</a:t>
            </a:r>
            <a:endParaRPr lang="en-IN" sz="1800" dirty="0">
              <a:solidFill>
                <a:schemeClr val="tx2"/>
              </a:solidFill>
              <a:latin typeface="Bebas Neue" panose="020B060402020202020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28141" y="531764"/>
            <a:ext cx="481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ebas Neue" panose="020B0604020202020204" charset="0"/>
              </a:rPr>
              <a:t>Department of Information and Communication Technology </a:t>
            </a:r>
            <a:endParaRPr lang="en-IN" sz="2000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Bebas Neue</vt:lpstr>
      <vt:lpstr>Arimo</vt:lpstr>
      <vt:lpstr>Data Analysis for Business by Slidesgo</vt:lpstr>
      <vt:lpstr>          ANALYSIS Using POWER BI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Using POWER BI</dc:title>
  <dc:creator>Aryan Langhanoja</dc:creator>
  <cp:lastModifiedBy>Microsoft account</cp:lastModifiedBy>
  <cp:revision>13</cp:revision>
  <dcterms:modified xsi:type="dcterms:W3CDTF">2024-04-22T06:50:37Z</dcterms:modified>
</cp:coreProperties>
</file>