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914400"/>
            <a:ext cx="2743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User Input</a:t>
            </a:r>
          </a:p>
        </p:txBody>
      </p:sp>
      <p:sp>
        <p:nvSpPr>
          <p:cNvPr id="3" name="Diamond 2"/>
          <p:cNvSpPr/>
          <p:nvPr/>
        </p:nvSpPr>
        <p:spPr>
          <a:xfrm>
            <a:off x="914400" y="2514600"/>
            <a:ext cx="27432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Preferred Genre?</a:t>
            </a:r>
          </a:p>
        </p:txBody>
      </p:sp>
      <p:sp>
        <p:nvSpPr>
          <p:cNvPr id="4" name="Diamond 3"/>
          <p:cNvSpPr/>
          <p:nvPr/>
        </p:nvSpPr>
        <p:spPr>
          <a:xfrm>
            <a:off x="914400" y="4114800"/>
            <a:ext cx="27432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Mood?</a:t>
            </a:r>
          </a:p>
        </p:txBody>
      </p:sp>
      <p:sp>
        <p:nvSpPr>
          <p:cNvPr id="5" name="Diamond 4"/>
          <p:cNvSpPr/>
          <p:nvPr/>
        </p:nvSpPr>
        <p:spPr>
          <a:xfrm>
            <a:off x="914400" y="5715000"/>
            <a:ext cx="27432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Group Size?</a:t>
            </a:r>
          </a:p>
        </p:txBody>
      </p:sp>
      <p:sp>
        <p:nvSpPr>
          <p:cNvPr id="6" name="Diamond 5"/>
          <p:cNvSpPr/>
          <p:nvPr/>
        </p:nvSpPr>
        <p:spPr>
          <a:xfrm>
            <a:off x="914400" y="7315200"/>
            <a:ext cx="27432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Time Available?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8915400"/>
            <a:ext cx="2743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Recommendations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286000.0" y="1600200"/>
            <a:ext cx="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286000.0" y="3200400"/>
            <a:ext cx="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2286000.0" y="4800600"/>
            <a:ext cx="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2286000.0" y="6400800"/>
            <a:ext cx="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2286000.0" y="8001000"/>
            <a:ext cx="0.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