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6A8-84D5-49B5-BED7-427E6A30778F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8412-5896-438C-9E7E-BBB7EFC94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434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6A8-84D5-49B5-BED7-427E6A30778F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8412-5896-438C-9E7E-BBB7EFC94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38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6A8-84D5-49B5-BED7-427E6A30778F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8412-5896-438C-9E7E-BBB7EFC94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05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6A8-84D5-49B5-BED7-427E6A30778F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8412-5896-438C-9E7E-BBB7EFC94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60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6A8-84D5-49B5-BED7-427E6A30778F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8412-5896-438C-9E7E-BBB7EFC94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627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6A8-84D5-49B5-BED7-427E6A30778F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8412-5896-438C-9E7E-BBB7EFC94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90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6A8-84D5-49B5-BED7-427E6A30778F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8412-5896-438C-9E7E-BBB7EFC94A1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0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6A8-84D5-49B5-BED7-427E6A30778F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8412-5896-438C-9E7E-BBB7EFC94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6A8-84D5-49B5-BED7-427E6A30778F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8412-5896-438C-9E7E-BBB7EFC94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76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6A8-84D5-49B5-BED7-427E6A30778F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8412-5896-438C-9E7E-BBB7EFC94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94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59DA6A8-84D5-49B5-BED7-427E6A30778F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8412-5896-438C-9E7E-BBB7EFC94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60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59DA6A8-84D5-49B5-BED7-427E6A30778F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0888412-5896-438C-9E7E-BBB7EFC94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62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C0D8-F9F2-D716-0AD1-001B4E928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DevConnect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16CBA-8BE2-40BF-9AFE-AB2C1572B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429000"/>
            <a:ext cx="6801612" cy="41196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Code Connect Collaborate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Your Developer Social Network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553ADE47-25E7-39EE-93C0-49BA5C3CC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683" y="1558785"/>
            <a:ext cx="1090863" cy="1090863"/>
          </a:xfrm>
          <a:prstGeom prst="rect">
            <a:avLst/>
          </a:prstGeom>
        </p:spPr>
      </p:pic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35264C5F-8759-BBAE-4401-ECBAA47EF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277" y="3647280"/>
            <a:ext cx="1589773" cy="1589773"/>
          </a:xfrm>
          <a:prstGeom prst="rect">
            <a:avLst/>
          </a:prstGeom>
        </p:spPr>
      </p:pic>
      <p:pic>
        <p:nvPicPr>
          <p:cNvPr id="9" name="Graphic 8" descr="Social network">
            <a:extLst>
              <a:ext uri="{FF2B5EF4-FFF2-40B4-BE49-F238E27FC236}">
                <a16:creationId xmlns:a16="http://schemas.microsoft.com/office/drawing/2014/main" id="{31BC688C-69FA-5330-D670-41531F3C40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4186" y="605795"/>
            <a:ext cx="1764212" cy="1764212"/>
          </a:xfrm>
          <a:prstGeom prst="rect">
            <a:avLst/>
          </a:prstGeom>
        </p:spPr>
      </p:pic>
      <p:pic>
        <p:nvPicPr>
          <p:cNvPr id="11" name="Graphic 10" descr="Group of people">
            <a:extLst>
              <a:ext uri="{FF2B5EF4-FFF2-40B4-BE49-F238E27FC236}">
                <a16:creationId xmlns:a16="http://schemas.microsoft.com/office/drawing/2014/main" id="{A1C1C9E2-5538-C917-1546-25DCD30AC2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31723" y="1821688"/>
            <a:ext cx="2620479" cy="26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9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FF15-F17A-AF98-F052-3B7CC220B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B157-D2EF-FFB1-D7A2-AFB5CE584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nearly 27 million developers worldwide, yet there is not a single platform where you can discover developers, learn through their projects and experiences, and collaborate.</a:t>
            </a:r>
          </a:p>
          <a:p>
            <a:r>
              <a:rPr lang="en-US" dirty="0"/>
              <a:t>Although there is GitHub where you can showcase your projects but it still lacks the functionality to discover new collaborators.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17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FF15-F17A-AF98-F052-3B7CC220B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B157-D2EF-FFB1-D7A2-AFB5CE584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social media platform that showcases your projects promoting collaboration between like minded developers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16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808A-3FD2-6920-082D-9B2394F2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FB639-272D-A6ED-0A71-70942D3F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showcase your projects as posts</a:t>
            </a:r>
          </a:p>
          <a:p>
            <a:r>
              <a:rPr lang="en-US" dirty="0"/>
              <a:t>You explore new projects by other developers and collaborate with them</a:t>
            </a:r>
          </a:p>
          <a:p>
            <a:r>
              <a:rPr lang="en-US" dirty="0"/>
              <a:t>A personalized recommendation system that helps developers to connect with other’s of similar as well as complimentary skills.</a:t>
            </a:r>
          </a:p>
          <a:p>
            <a:r>
              <a:rPr lang="en-US" dirty="0"/>
              <a:t>An explore section where you can browse through different projects, personalized by the recommendation system</a:t>
            </a:r>
          </a:p>
          <a:p>
            <a:r>
              <a:rPr lang="en-US" dirty="0"/>
              <a:t>Log in via GitHub to directly import your existing repositories as projects</a:t>
            </a:r>
          </a:p>
        </p:txBody>
      </p:sp>
    </p:spTree>
    <p:extLst>
      <p:ext uri="{BB962C8B-B14F-4D97-AF65-F5344CB8AC3E}">
        <p14:creationId xmlns:p14="http://schemas.microsoft.com/office/powerpoint/2010/main" val="143578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9E83-B210-1CF4-E845-19BCE08B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F791-3E8D-1B6F-F056-5F9C17A5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approach is to build a webapp using a technology called MERN (</a:t>
            </a:r>
            <a:r>
              <a:rPr lang="en-US" dirty="0" err="1"/>
              <a:t>MongDB</a:t>
            </a:r>
            <a:r>
              <a:rPr lang="en-US" dirty="0"/>
              <a:t>, Express, React, Node.js) to make it strong and easy to use</a:t>
            </a:r>
          </a:p>
          <a:p>
            <a:r>
              <a:rPr lang="en-US" dirty="0"/>
              <a:t>This helps us store data efficiently, create a reliable backend, and provide user-friendly interface.</a:t>
            </a:r>
          </a:p>
          <a:p>
            <a:r>
              <a:rPr lang="en-US" dirty="0"/>
              <a:t>With these tools, our app can connect developers and make it simple for them to work together and share their skills and ideas.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55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D713-2846-2B15-DCAC-AB435384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UI/UX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45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CDF3-D362-3A41-93B9-63D49E26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23F00-5C82-3607-FFA5-5DF56AF0C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289" y="2374082"/>
            <a:ext cx="6261422" cy="4165814"/>
          </a:xfrm>
        </p:spPr>
      </p:pic>
    </p:spTree>
    <p:extLst>
      <p:ext uri="{BB962C8B-B14F-4D97-AF65-F5344CB8AC3E}">
        <p14:creationId xmlns:p14="http://schemas.microsoft.com/office/powerpoint/2010/main" val="10653320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37</TotalTime>
  <Words>223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DevConnect</vt:lpstr>
      <vt:lpstr>Problem Statement</vt:lpstr>
      <vt:lpstr>OUR SOLUTION</vt:lpstr>
      <vt:lpstr>Features</vt:lpstr>
      <vt:lpstr>Approach</vt:lpstr>
      <vt:lpstr>UI/UX</vt:lpstr>
      <vt:lpstr>HomePage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DevConnect</dc:title>
  <dc:creator>Raiden</dc:creator>
  <cp:lastModifiedBy>Raiden</cp:lastModifiedBy>
  <cp:revision>4</cp:revision>
  <dcterms:created xsi:type="dcterms:W3CDTF">2023-11-04T17:43:49Z</dcterms:created>
  <dcterms:modified xsi:type="dcterms:W3CDTF">2023-11-04T18:20:51Z</dcterms:modified>
</cp:coreProperties>
</file>