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4" r:id="rId13"/>
    <p:sldId id="2146847063" r:id="rId14"/>
    <p:sldId id="268" r:id="rId15"/>
    <p:sldId id="2146847055" r:id="rId16"/>
    <p:sldId id="269" r:id="rId17"/>
    <p:sldId id="2146847059" r:id="rId18"/>
    <p:sldId id="2146847060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ziya07/power-systemfaults-datase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system fault detection and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CLOUD INTERNSHIP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Aryan Chavan - MET Institute Of Technology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Computer Science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0EC5-3B85-F8C6-0CAA-23A69EE30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E4FF78-C397-06A6-BA14-057B3A08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94169B-C8EF-7A19-EBCC-C3616481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900" dirty="0"/>
              <a:t>The trained model successfully classifies power system faults into categories like Transformer Failure, Overheating, and Line Breakage.</a:t>
            </a:r>
          </a:p>
          <a:p>
            <a:r>
              <a:rPr lang="en-IN" sz="1900" b="1" dirty="0"/>
              <a:t>Example Input</a:t>
            </a:r>
            <a:r>
              <a:rPr lang="en-IN" sz="1900" dirty="0"/>
              <a:t>:</a:t>
            </a:r>
            <a:br>
              <a:rPr lang="en-IN" sz="1900" dirty="0"/>
            </a:br>
            <a:r>
              <a:rPr lang="en-IN" sz="1900" dirty="0"/>
              <a:t>Fault ID: F001, Voltage: 2200V, Current: 250A, Power Load: 50 MW</a:t>
            </a:r>
          </a:p>
          <a:p>
            <a:r>
              <a:rPr lang="en-IN" sz="1900" b="1" dirty="0"/>
              <a:t>Prediction Output</a:t>
            </a:r>
            <a:r>
              <a:rPr lang="en-IN" sz="1900" dirty="0"/>
              <a:t>:</a:t>
            </a:r>
          </a:p>
          <a:p>
            <a:pPr lvl="1"/>
            <a:r>
              <a:rPr lang="en-IN" sz="1900" dirty="0"/>
              <a:t>Transformer Failure – 39%</a:t>
            </a:r>
          </a:p>
          <a:p>
            <a:pPr lvl="1"/>
            <a:r>
              <a:rPr lang="en-IN" sz="1900" dirty="0"/>
              <a:t>Overheating – 36%</a:t>
            </a:r>
          </a:p>
          <a:p>
            <a:pPr lvl="1"/>
            <a:r>
              <a:rPr lang="en-IN" sz="1900" dirty="0"/>
              <a:t>Line Breakage – 39%</a:t>
            </a:r>
          </a:p>
        </p:txBody>
      </p:sp>
    </p:spTree>
    <p:extLst>
      <p:ext uri="{BB962C8B-B14F-4D97-AF65-F5344CB8AC3E}">
        <p14:creationId xmlns:p14="http://schemas.microsoft.com/office/powerpoint/2010/main" val="219411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project demonstrates an end-to-end AI-powered fault classification system for power grids using IBM Cloud. It automates fault detection with high accuracy and provides real-time fault classification, which helps in:</a:t>
            </a:r>
          </a:p>
          <a:p>
            <a:r>
              <a:rPr lang="en-US" sz="2000" dirty="0"/>
              <a:t>Minimizing downtime</a:t>
            </a:r>
          </a:p>
          <a:p>
            <a:r>
              <a:rPr lang="en-US" sz="2000" dirty="0"/>
              <a:t>Improving safety</a:t>
            </a:r>
          </a:p>
          <a:p>
            <a:r>
              <a:rPr lang="en-US" sz="2000" dirty="0"/>
              <a:t>Enhancing the operational reliability of electrical networks</a:t>
            </a:r>
          </a:p>
          <a:p>
            <a:r>
              <a:rPr lang="en-US" sz="2000" dirty="0"/>
              <a:t>The IBM </a:t>
            </a:r>
            <a:r>
              <a:rPr lang="en-US" sz="2000" dirty="0" err="1"/>
              <a:t>AutoAI</a:t>
            </a:r>
            <a:r>
              <a:rPr lang="en-US" sz="2000" dirty="0"/>
              <a:t> pipeline significantly reduced development time and provided model explainability and deployment readiness.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900" b="1" dirty="0"/>
          </a:p>
          <a:p>
            <a:pPr marL="305435" indent="-305435"/>
            <a:r>
              <a:rPr lang="en-US" sz="1900" dirty="0"/>
              <a:t>Integration with IoT-enabled sensors in real-time electrical grids</a:t>
            </a:r>
            <a:endParaRPr lang="en-US" sz="1900" dirty="0">
              <a:ea typeface="+mn-lt"/>
              <a:cs typeface="+mn-lt"/>
            </a:endParaRPr>
          </a:p>
          <a:p>
            <a:pPr marL="305435" indent="-305435"/>
            <a:r>
              <a:rPr lang="en-US" sz="1900" dirty="0"/>
              <a:t>Extending the model to include predictive maintenance</a:t>
            </a:r>
          </a:p>
          <a:p>
            <a:pPr marL="305435" indent="-305435"/>
            <a:r>
              <a:rPr lang="en-IN" sz="1900" dirty="0"/>
              <a:t>Adding fault severity prediction</a:t>
            </a:r>
          </a:p>
          <a:p>
            <a:pPr marL="305435" indent="-305435"/>
            <a:r>
              <a:rPr lang="en-US" sz="1900" dirty="0"/>
              <a:t>Deploying edge computing for local fault detection in smart grids</a:t>
            </a:r>
          </a:p>
          <a:p>
            <a:pPr marL="305435" indent="-305435"/>
            <a:r>
              <a:rPr lang="en-US" sz="1900" dirty="0"/>
              <a:t>Using time-series forecasting for fault anticipation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Kaggle Dataset: </a:t>
            </a:r>
            <a:r>
              <a:rPr lang="en-IN" sz="2400" dirty="0">
                <a:hlinkClick r:id="rId2"/>
              </a:rPr>
              <a:t>Power System Faults Dataset</a:t>
            </a:r>
            <a:endParaRPr lang="en-IN" sz="2400" dirty="0"/>
          </a:p>
          <a:p>
            <a:r>
              <a:rPr lang="en-IN" sz="2400" dirty="0"/>
              <a:t>IBM Watson Studio Documentation</a:t>
            </a:r>
          </a:p>
          <a:p>
            <a:r>
              <a:rPr lang="en-IN" sz="2400" dirty="0" err="1"/>
              <a:t>AutoAI</a:t>
            </a:r>
            <a:r>
              <a:rPr lang="en-IN" sz="2400" dirty="0"/>
              <a:t> Model Selection Process</a:t>
            </a:r>
          </a:p>
          <a:p>
            <a:r>
              <a:rPr lang="en-IN" sz="2400" dirty="0"/>
              <a:t>Random Forests and Ensemble Learning Literature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EE538-F0DE-C8EB-9C38-068652FEB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32452"/>
            <a:ext cx="9546034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CE6A8-58C5-DA6A-4014-F60384AD1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432746"/>
            <a:ext cx="9811506" cy="501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RAG 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7C62E-2754-C907-EFEE-4A18B8D0D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87527"/>
            <a:ext cx="10598383" cy="492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Design a machine learning model to detect and classify different types of faults in a power distribution system. Using electrical measurement data (e.g., voltage and current phasors), the model should be able to distinguish between normal operating conditions and various fault conditions (such as line-to-ground, line-to-line, or three-phase faults). The objective is to enable rapid and accurate fault identification, which is crucial for maintaining power grid stability and reliability.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The solution will consist of the following components: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Data Collection: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dirty="0"/>
              <a:t>Gather historical and simulated power system data, including fault types, voltage, current, power load, fault duration, location coordinates, temperature, weather conditions, and component health.</a:t>
            </a:r>
          </a:p>
          <a:p>
            <a:pPr marL="629920" lvl="1" indent="-305435"/>
            <a:r>
              <a:rPr lang="en-US" sz="1200" dirty="0"/>
              <a:t>Use data sources like the Kaggle Power System Faults dataset to train the models.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Data Preprocessing: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dirty="0"/>
              <a:t>Clean and preprocess the collected data to handle missing values, outliers, and inconsistencies.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dirty="0"/>
              <a:t>Perform feature engineering to create relevant features that may impact fault occurrence and classification, such as normalized voltage or temperature thresholds.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Machine Learning Algorithm: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dirty="0"/>
              <a:t>Implement classification algorithms including Random Forest Classifier, Batched Tree Ensemble Classifier, and Snap Logistic Regression to predict the type of fault from the input parameters.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dirty="0"/>
              <a:t>Evaluate multiple models automatically using IBM </a:t>
            </a:r>
            <a:r>
              <a:rPr lang="en-US" sz="1200" dirty="0" err="1"/>
              <a:t>AutoAI</a:t>
            </a:r>
            <a:r>
              <a:rPr lang="en-US" sz="1200" dirty="0"/>
              <a:t> to select the best-performing one.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Deployment: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dirty="0"/>
              <a:t>Deploy the trained model using IBM Watsonx.ai Studio, providing a web interface where CSV or JSON input data can be uploaded for prediction.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dirty="0"/>
              <a:t>Ensure the deployed system can return fault classifications with confidence scores in real-time.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Evaluation: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dirty="0"/>
              <a:t>Assess the model’s performance using appropriate classification metrics such as accuracy, precision, recall, and F1-score.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dirty="0"/>
              <a:t>Monitor predictions and fine-tune the model based on new data or user feedback to improve classification performance over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2069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prediction system. Here's a suggested structure for this section:</a:t>
            </a:r>
            <a:endParaRPr lang="en-US" dirty="0"/>
          </a:p>
          <a:p>
            <a:pPr marL="305435" indent="-305435"/>
            <a:r>
              <a:rPr lang="en-IN" sz="1800" b="1" dirty="0"/>
              <a:t>Cloud Platform</a:t>
            </a:r>
            <a:r>
              <a:rPr lang="en-IN" sz="1800" dirty="0"/>
              <a:t>: IBM Cloud Lite</a:t>
            </a:r>
          </a:p>
          <a:p>
            <a:pPr marL="305435" indent="-305435"/>
            <a:r>
              <a:rPr lang="en-US" sz="1800" b="1" dirty="0"/>
              <a:t>Development Tool</a:t>
            </a:r>
            <a:r>
              <a:rPr lang="en-US" sz="1800" dirty="0"/>
              <a:t>: IBM Watsonx.ai Studio – </a:t>
            </a:r>
            <a:r>
              <a:rPr lang="en-US" sz="1800" dirty="0" err="1"/>
              <a:t>AutoAI</a:t>
            </a:r>
            <a:endParaRPr lang="en-US" sz="1800" dirty="0"/>
          </a:p>
          <a:p>
            <a:pPr marL="305435" indent="-305435"/>
            <a:r>
              <a:rPr lang="en-US" sz="1800" b="1" dirty="0"/>
              <a:t>Data Input Format</a:t>
            </a:r>
            <a:r>
              <a:rPr lang="en-US" sz="1800" dirty="0"/>
              <a:t>: CSV files with features like:</a:t>
            </a:r>
          </a:p>
          <a:p>
            <a:pPr marL="305435" indent="-305435"/>
            <a:r>
              <a:rPr lang="en-IN" sz="1800" dirty="0"/>
              <a:t>Fault ID</a:t>
            </a:r>
          </a:p>
          <a:p>
            <a:pPr marL="305435" indent="-305435"/>
            <a:r>
              <a:rPr lang="en-IN" sz="1800" dirty="0"/>
              <a:t>Latitude &amp; Longitude</a:t>
            </a:r>
          </a:p>
          <a:p>
            <a:pPr marL="305435" indent="-305435"/>
            <a:r>
              <a:rPr lang="en-IN" sz="1800" dirty="0"/>
              <a:t>Voltage (V)</a:t>
            </a:r>
            <a:endParaRPr lang="en-IN" sz="1800" b="1" dirty="0">
              <a:solidFill>
                <a:srgbClr val="0F0F0F"/>
              </a:solidFill>
            </a:endParaRPr>
          </a:p>
          <a:p>
            <a:pPr marL="305435" indent="-305435"/>
            <a:r>
              <a:rPr lang="en-IN" sz="1800" dirty="0"/>
              <a:t>Current (A)</a:t>
            </a:r>
          </a:p>
          <a:p>
            <a:pPr marL="305435" indent="-305435"/>
            <a:r>
              <a:rPr lang="en-IN" sz="1800" dirty="0"/>
              <a:t>Power Load (MW)</a:t>
            </a:r>
          </a:p>
          <a:p>
            <a:pPr marL="305435" indent="-305435"/>
            <a:r>
              <a:rPr lang="en-IN" sz="1800" dirty="0"/>
              <a:t>Temperature (°C)</a:t>
            </a:r>
          </a:p>
          <a:p>
            <a:pPr marL="305435" indent="-305435"/>
            <a:r>
              <a:rPr lang="en-IN" sz="1800" dirty="0"/>
              <a:t>Wind Speed (km/h)</a:t>
            </a:r>
          </a:p>
          <a:p>
            <a:pPr marL="305435" indent="-305435"/>
            <a:r>
              <a:rPr lang="en-IN" sz="1800" dirty="0"/>
              <a:t>Weather Condition, etc.</a:t>
            </a:r>
          </a:p>
          <a:p>
            <a:pPr marL="305435" indent="-305435"/>
            <a:r>
              <a:rPr lang="en-US" sz="1800" b="1" dirty="0"/>
              <a:t>Model Selection</a:t>
            </a:r>
            <a:r>
              <a:rPr lang="en-US" sz="1800" dirty="0"/>
              <a:t>: </a:t>
            </a:r>
            <a:r>
              <a:rPr lang="en-US" sz="1800" dirty="0" err="1"/>
              <a:t>AutoAI</a:t>
            </a:r>
            <a:r>
              <a:rPr lang="en-US" sz="1800" dirty="0"/>
              <a:t> automatically selects the best model based on accuracy.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3C4631C-8FB9-539E-0B17-15FA30C65C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26311"/>
            <a:ext cx="10952047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Classifier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Batched Tree Ensemble Classifier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Snap Logistic Regression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Multivariate time-stamped sensor values from power systems.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&amp; 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handled preprocessing, training, and model tuning.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best-performing model was selected based on accuracy.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is deployed and tested using IBM Watsonx.ai Studio.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Predictions are made in real-time using tabular or JSON input formats.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900" dirty="0"/>
              <a:t>The trained model successfully classifies power system faults into categories like Transformer Failure, Overheating, and Line Breakage.</a:t>
            </a:r>
          </a:p>
          <a:p>
            <a:r>
              <a:rPr lang="en-IN" sz="1900" b="1" dirty="0"/>
              <a:t>Example Input</a:t>
            </a:r>
            <a:r>
              <a:rPr lang="en-IN" sz="1900" dirty="0"/>
              <a:t>:</a:t>
            </a:r>
            <a:br>
              <a:rPr lang="en-IN" sz="1900" dirty="0"/>
            </a:br>
            <a:r>
              <a:rPr lang="en-IN" sz="1900" dirty="0"/>
              <a:t>Fault ID: F001, Voltage: 2200V, Current: 250A, Power Load: 50 MW</a:t>
            </a:r>
          </a:p>
          <a:p>
            <a:r>
              <a:rPr lang="en-IN" sz="1900" b="1" dirty="0"/>
              <a:t>Prediction Output</a:t>
            </a:r>
            <a:r>
              <a:rPr lang="en-IN" sz="1900" dirty="0"/>
              <a:t>:</a:t>
            </a:r>
          </a:p>
          <a:p>
            <a:pPr lvl="1"/>
            <a:r>
              <a:rPr lang="en-IN" sz="1900" dirty="0"/>
              <a:t>Transformer Failure – 39%</a:t>
            </a:r>
          </a:p>
          <a:p>
            <a:pPr lvl="1"/>
            <a:r>
              <a:rPr lang="en-IN" sz="1900" dirty="0"/>
              <a:t>Overheating – 36%</a:t>
            </a:r>
          </a:p>
          <a:p>
            <a:pPr lvl="1"/>
            <a:r>
              <a:rPr lang="en-IN" sz="1900" dirty="0"/>
              <a:t>Line Breakage – 39%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DA768-C617-2070-B378-E2AFACA0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54" y="1397391"/>
            <a:ext cx="11467580" cy="46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66642-2F09-82BF-DCB6-DDABEA7CB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D52487-2CF2-0C36-BEAA-C2B5CB64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A433A4-99C2-B9CD-CFDE-7683EEE2F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900" dirty="0"/>
              <a:t>The trained model successfully classifies power system faults into categories like Transformer Failure, Overheating, and Line Breakage.</a:t>
            </a:r>
          </a:p>
          <a:p>
            <a:r>
              <a:rPr lang="en-IN" sz="1900" b="1" dirty="0"/>
              <a:t>Example Input</a:t>
            </a:r>
            <a:r>
              <a:rPr lang="en-IN" sz="1900" dirty="0"/>
              <a:t>:</a:t>
            </a:r>
            <a:br>
              <a:rPr lang="en-IN" sz="1900" dirty="0"/>
            </a:br>
            <a:r>
              <a:rPr lang="en-IN" sz="1900" dirty="0"/>
              <a:t>Fault ID: F001, Voltage: 2200V, Current: 250A, Power Load: 50 MW</a:t>
            </a:r>
          </a:p>
          <a:p>
            <a:r>
              <a:rPr lang="en-IN" sz="1900" b="1" dirty="0"/>
              <a:t>Prediction Output</a:t>
            </a:r>
            <a:r>
              <a:rPr lang="en-IN" sz="1900" dirty="0"/>
              <a:t>:</a:t>
            </a:r>
          </a:p>
          <a:p>
            <a:pPr lvl="1"/>
            <a:r>
              <a:rPr lang="en-IN" sz="1900" dirty="0"/>
              <a:t>Transformer Failure – 39%</a:t>
            </a:r>
          </a:p>
          <a:p>
            <a:pPr lvl="1"/>
            <a:r>
              <a:rPr lang="en-IN" sz="1900" dirty="0"/>
              <a:t>Overheating – 36%</a:t>
            </a:r>
          </a:p>
          <a:p>
            <a:pPr lvl="1"/>
            <a:r>
              <a:rPr lang="en-IN" sz="1900" dirty="0"/>
              <a:t>Line Breakage – 39%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42D22-85BF-C226-C428-C6740DC65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02026"/>
            <a:ext cx="12192000" cy="455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6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92FAF-8007-4DC1-9E8C-25C5C27C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564366-A99B-E641-99DC-1A38BADA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752EDF-D3FE-293B-E616-FB91A71D0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900" dirty="0"/>
              <a:t>The trained model successfully classifies power sys, Overheating, and Line Breakage.</a:t>
            </a:r>
          </a:p>
          <a:p>
            <a:r>
              <a:rPr lang="en-IN" sz="1900" b="1" dirty="0"/>
              <a:t>Example Input</a:t>
            </a:r>
            <a:r>
              <a:rPr lang="en-IN" sz="1900" dirty="0"/>
              <a:t>:</a:t>
            </a:r>
            <a:br>
              <a:rPr lang="en-IN" sz="1900" dirty="0"/>
            </a:br>
            <a:r>
              <a:rPr lang="en-IN" sz="1900" dirty="0"/>
              <a:t>Fault ID: F001, Voltage: 2200V, Current: 250A, Power Load: 50 MW</a:t>
            </a:r>
          </a:p>
          <a:p>
            <a:r>
              <a:rPr lang="en-IN" sz="1900" b="1" dirty="0"/>
              <a:t>Prediction Output</a:t>
            </a:r>
            <a:r>
              <a:rPr lang="en-IN" sz="1900" dirty="0"/>
              <a:t>:</a:t>
            </a:r>
          </a:p>
          <a:p>
            <a:pPr lvl="1"/>
            <a:r>
              <a:rPr lang="en-IN" sz="1900" dirty="0"/>
              <a:t>Transformer Failure – 39%</a:t>
            </a:r>
          </a:p>
          <a:p>
            <a:pPr lvl="1"/>
            <a:r>
              <a:rPr lang="en-IN" sz="1900" dirty="0"/>
              <a:t>Overheating – 36%</a:t>
            </a:r>
          </a:p>
          <a:p>
            <a:pPr lvl="1"/>
            <a:r>
              <a:rPr lang="en-IN" sz="1900" dirty="0"/>
              <a:t>Line Breakage – 39%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12089-DDF8-2343-4FA7-55D31A320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3" y="1232452"/>
            <a:ext cx="9674942" cy="468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36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97</TotalTime>
  <Words>957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Power system fault detection and classification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Aryan Chavan</cp:lastModifiedBy>
  <cp:revision>25</cp:revision>
  <dcterms:created xsi:type="dcterms:W3CDTF">2021-05-26T16:50:10Z</dcterms:created>
  <dcterms:modified xsi:type="dcterms:W3CDTF">2025-08-02T10:17:46Z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