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FDAEF-AE12-A62B-014E-5C66AB5A8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9A9ED-5582-0D27-BBF3-8A9554191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1D409-6AA4-1EDF-8C9E-ECAB76A88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B016-E1B6-420B-AF68-4D3BABF7283D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6ECB6-556D-0C88-F947-7289AAF60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6876B-D2F3-7695-CEFE-B5C1FF775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BA18-93E4-4F83-BF69-7FEBC7935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36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22F61-7062-D4DA-440A-69998ED7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7A364-77B6-8004-BA81-07B731898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584D2-441A-DFDC-1339-5BBC73D30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B016-E1B6-420B-AF68-4D3BABF7283D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852F4-A01F-2CB6-A7B4-8B515E250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FEF05-E56F-7281-EABC-E8102302F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BA18-93E4-4F83-BF69-7FEBC7935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386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C505C0-6B87-160A-45AF-1B2DB465CF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96D00-801E-AF4C-249C-BFF9DC21B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02E60-8586-474C-C72F-6A64202A3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B016-E1B6-420B-AF68-4D3BABF7283D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5AFAE-DF84-9933-33EB-CE1E24153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196E7-7D61-6F1B-F03C-EE9A88FD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BA18-93E4-4F83-BF69-7FEBC7935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82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88DD3-03C0-65A4-7EA7-B626B0161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AE93F-270B-3015-AA4B-590D27446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D2ACD-6E69-B61B-287E-7BE8AED15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B016-E1B6-420B-AF68-4D3BABF7283D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1700B-6B65-D05C-9B26-624DF6725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DA054-8D07-766E-2261-04E4E426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BA18-93E4-4F83-BF69-7FEBC7935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30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65491-53BE-BBB4-F4EF-4D13607BF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251AD-4E26-8772-D221-1591C4F05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5E62D-A398-7CE1-1945-CD2C4B75E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B016-E1B6-420B-AF68-4D3BABF7283D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54401-6946-77E9-CB69-3600B2FB9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3AC51-B373-0AAA-E83A-100CB5200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BA18-93E4-4F83-BF69-7FEBC7935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45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735F0-8E2C-5F37-2534-35BE68689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702A9-6731-042D-26AE-8A794DD34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79E97-A7F0-74B7-4B7E-9B44F5C70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D228C-52AD-00BD-89D9-34D41025A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B016-E1B6-420B-AF68-4D3BABF7283D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C76B3-CBE4-D3C5-9A03-8774050CA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32FA5-47D9-FDAE-7402-7F56988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BA18-93E4-4F83-BF69-7FEBC7935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22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1AA54-97B3-39A8-DA51-73DC6F35C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CAA42-42FE-0D3D-83C4-9A7260853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696FF-1FD2-E75C-C553-A7B569CAE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52896-8B20-D851-14C8-D124AD723A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542DAE-4F93-BAE9-3937-05BA66B51B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BD1279-28C5-2FD7-41BE-72D49C269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B016-E1B6-420B-AF68-4D3BABF7283D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FC9E93-A5D6-696F-4999-E8183B41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C653D8-5D3E-2543-E332-9AA6C51E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BA18-93E4-4F83-BF69-7FEBC7935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05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F0961-9ECE-5F54-F440-1FB67B69C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D05DB4-2715-44AB-E37E-CAB355D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B016-E1B6-420B-AF68-4D3BABF7283D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0B5B5-A1CE-040B-B1B7-6C9847E46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A082FC-3E02-FCDB-A98C-7C22D1E8F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BA18-93E4-4F83-BF69-7FEBC7935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51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EBE1BC-69E4-38EC-4F23-26D90F2A5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B016-E1B6-420B-AF68-4D3BABF7283D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E2D401-8C39-EDFF-F68E-13373ED0C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80A2A-0F3B-3757-9771-F06DAD19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BA18-93E4-4F83-BF69-7FEBC7935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37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FB983-67F9-67C9-9057-AD5AB08F5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2DE47-DC36-7CF7-1BE4-FAAE9A2C5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15376-F939-BDD3-6EA3-3CDFCBE12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DB4C8-237B-4389-6425-E3BA26ECC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B016-E1B6-420B-AF68-4D3BABF7283D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1CB27-1520-4A06-8924-B60426BF5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F0426-BFB9-97D9-19C0-153CB507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BA18-93E4-4F83-BF69-7FEBC7935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9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1BC48-F841-074E-7CD8-C91405B7A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810CEC-B1EE-EB25-B43A-3B84D42FFE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54D91-D40F-128B-741D-7C3412304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0FEFD-06B0-25B2-3943-76D324532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B016-E1B6-420B-AF68-4D3BABF7283D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28FDF-4C2F-2A77-389C-F68995C9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DD62E-4D8F-0E6C-FDF8-C5808EFD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BA18-93E4-4F83-BF69-7FEBC7935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768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4508CA-31CC-827D-4976-BB4017C5E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33E96-CB6E-D4FD-D4DB-20E4D55A3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75244-FCD1-A6E5-C10B-B68A041DC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CB016-E1B6-420B-AF68-4D3BABF7283D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A9827-E552-654E-7003-1713858FE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35EAE-17A7-F4DD-75B4-16E766C87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CBA18-93E4-4F83-BF69-7FEBC7935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10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A6BC5-6EB7-2429-3E9A-2174E3ED2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9814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CITIZEN DATA PRIVACY 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505FC-D289-89E1-8DDB-CD9F83F34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31720"/>
            <a:ext cx="9144000" cy="1626079"/>
          </a:xfrm>
        </p:spPr>
        <p:txBody>
          <a:bodyPr/>
          <a:lstStyle/>
          <a:p>
            <a:r>
              <a:rPr lang="en-US" dirty="0">
                <a:latin typeface="Bahnschrift Light" panose="020B0502040204020203" pitchFamily="34" charset="0"/>
              </a:rPr>
              <a:t>The Importance of protecting yourself online and how to do it!</a:t>
            </a:r>
          </a:p>
        </p:txBody>
      </p:sp>
    </p:spTree>
    <p:extLst>
      <p:ext uri="{BB962C8B-B14F-4D97-AF65-F5344CB8AC3E}">
        <p14:creationId xmlns:p14="http://schemas.microsoft.com/office/powerpoint/2010/main" val="1452889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84644-FEA4-5FD5-3230-6B61EF5A5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INTRODUCTION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69328-5662-13FB-C993-1E085F386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 Light" panose="020B0502040204020203" pitchFamily="34" charset="0"/>
              </a:rPr>
              <a:t>There are many things you can do online from entertaining yourself</a:t>
            </a:r>
          </a:p>
          <a:p>
            <a:r>
              <a:rPr lang="en-US" dirty="0">
                <a:latin typeface="Bahnschrift Light" panose="020B0502040204020203" pitchFamily="34" charset="0"/>
              </a:rPr>
              <a:t>All the way </a:t>
            </a:r>
            <a:r>
              <a:rPr lang="en-US" dirty="0" err="1">
                <a:latin typeface="Bahnschrift Light" panose="020B0502040204020203" pitchFamily="34" charset="0"/>
              </a:rPr>
              <a:t>upto</a:t>
            </a:r>
            <a:r>
              <a:rPr lang="en-US" dirty="0">
                <a:latin typeface="Bahnschrift Light" panose="020B0502040204020203" pitchFamily="34" charset="0"/>
              </a:rPr>
              <a:t> completing </a:t>
            </a:r>
            <a:r>
              <a:rPr lang="en-US" dirty="0" err="1">
                <a:latin typeface="Bahnschrift Light" panose="020B0502040204020203" pitchFamily="34" charset="0"/>
              </a:rPr>
              <a:t>Bussiness</a:t>
            </a:r>
            <a:r>
              <a:rPr lang="en-US" dirty="0">
                <a:latin typeface="Bahnschrift Light" panose="020B0502040204020203" pitchFamily="34" charset="0"/>
              </a:rPr>
              <a:t> transactions.</a:t>
            </a:r>
            <a:endParaRPr lang="en-IN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733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A958E-E873-A3DF-7A06-734AFA9E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Take note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91FDE-2DA2-9435-61A8-69C041FC4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 Light" panose="020B0502040204020203" pitchFamily="34" charset="0"/>
              </a:rPr>
              <a:t>While the internet allows many people to do a lot from one location.</a:t>
            </a:r>
          </a:p>
          <a:p>
            <a:r>
              <a:rPr lang="en-US" dirty="0">
                <a:latin typeface="Bahnschrift Light" panose="020B0502040204020203" pitchFamily="34" charset="0"/>
              </a:rPr>
              <a:t>We must understand the importance of </a:t>
            </a:r>
            <a:r>
              <a:rPr lang="en-US" dirty="0" err="1">
                <a:latin typeface="Bahnschrift Light" panose="020B0502040204020203" pitchFamily="34" charset="0"/>
              </a:rPr>
              <a:t>protacting</a:t>
            </a:r>
            <a:r>
              <a:rPr lang="en-US" dirty="0">
                <a:latin typeface="Bahnschrift Light" panose="020B0502040204020203" pitchFamily="34" charset="0"/>
              </a:rPr>
              <a:t> our information online to keep life running as smoothly as possible.</a:t>
            </a:r>
            <a:endParaRPr lang="en-IN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110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2F2E0-EE98-445E-C84F-C30C44B7C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Privacy=Personal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37071-4726-3AF5-5190-528E19E45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 Light" panose="020B0502040204020203" pitchFamily="34" charset="0"/>
              </a:rPr>
              <a:t> SSN</a:t>
            </a:r>
          </a:p>
          <a:p>
            <a:r>
              <a:rPr lang="en-US" dirty="0">
                <a:latin typeface="Bahnschrift Light" panose="020B0502040204020203" pitchFamily="34" charset="0"/>
              </a:rPr>
              <a:t>Bank account Numbers</a:t>
            </a:r>
          </a:p>
          <a:p>
            <a:r>
              <a:rPr lang="en-US" dirty="0">
                <a:latin typeface="Bahnschrift Light" panose="020B0502040204020203" pitchFamily="34" charset="0"/>
              </a:rPr>
              <a:t>Credit card Numbers</a:t>
            </a:r>
          </a:p>
          <a:p>
            <a:r>
              <a:rPr lang="en-US" dirty="0">
                <a:latin typeface="Bahnschrift Light" panose="020B0502040204020203" pitchFamily="34" charset="0"/>
              </a:rPr>
              <a:t>Personal Health information</a:t>
            </a:r>
          </a:p>
          <a:p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 These are all examples of personal data wort </a:t>
            </a:r>
            <a:r>
              <a:rPr lang="en-US" dirty="0" err="1">
                <a:latin typeface="Bahnschrift Light" panose="020B0502040204020203" pitchFamily="34" charset="0"/>
              </a:rPr>
              <a:t>protacting</a:t>
            </a:r>
            <a:r>
              <a:rPr lang="en-US" dirty="0">
                <a:latin typeface="Bahnschrift Light" panose="020B0502040204020203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56056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20044-8E19-2647-C884-DA8ADFA42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consequences of not taking precautions to protect yourself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C868C-E8B7-01CC-5264-A9C4E9E61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 Light" panose="020B0502040204020203" pitchFamily="34" charset="0"/>
              </a:rPr>
              <a:t>The biggest issue involved with not </a:t>
            </a:r>
            <a:r>
              <a:rPr lang="en-US" dirty="0" err="1">
                <a:latin typeface="Bahnschrift Light" panose="020B0502040204020203" pitchFamily="34" charset="0"/>
              </a:rPr>
              <a:t>protacting</a:t>
            </a:r>
            <a:r>
              <a:rPr lang="en-US" dirty="0">
                <a:latin typeface="Bahnschrift Light" panose="020B0502040204020203" pitchFamily="34" charset="0"/>
              </a:rPr>
              <a:t> your personal data is Identity Theft.</a:t>
            </a:r>
            <a:endParaRPr lang="en-IN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13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BD77-AA98-DF67-982F-3E092CD77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Identity Theft?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FE0B6-ABA3-8EF1-F389-C8783FF6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 Light" panose="020B0502040204020203" pitchFamily="34" charset="0"/>
              </a:rPr>
              <a:t>This is where unauthorized individuals use another person’s name to receive credit </a:t>
            </a:r>
            <a:r>
              <a:rPr lang="en-US" dirty="0" err="1">
                <a:latin typeface="Bahnschrift Light" panose="020B0502040204020203" pitchFamily="34" charset="0"/>
              </a:rPr>
              <a:t>cards,driver’s</a:t>
            </a:r>
            <a:r>
              <a:rPr lang="en-US" dirty="0">
                <a:latin typeface="Bahnschrift Light" panose="020B0502040204020203" pitchFamily="34" charset="0"/>
              </a:rPr>
              <a:t> licenses and various other items in their victim’s name.</a:t>
            </a:r>
          </a:p>
          <a:p>
            <a:r>
              <a:rPr lang="en-IN" dirty="0">
                <a:latin typeface="Bahnschrift Light" panose="020B0502040204020203" pitchFamily="34" charset="0"/>
              </a:rPr>
              <a:t>They can also sell this information on the stolen identity black market to the highest bidder!</a:t>
            </a:r>
            <a:endParaRPr lang="en-US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761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79DA3-4D45-1008-30B1-EFA55D51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Reminder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4764F-8F48-1A96-5C1A-646EE640D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 Light" panose="020B0502040204020203" pitchFamily="34" charset="0"/>
              </a:rPr>
              <a:t>The internet can be wonderful place for </a:t>
            </a:r>
            <a:r>
              <a:rPr lang="en-US" dirty="0" err="1">
                <a:latin typeface="Bahnschrift Light" panose="020B0502040204020203" pitchFamily="34" charset="0"/>
              </a:rPr>
              <a:t>information,growth,and</a:t>
            </a:r>
            <a:r>
              <a:rPr lang="en-US" dirty="0">
                <a:latin typeface="Bahnschrift Light" panose="020B0502040204020203" pitchFamily="34" charset="0"/>
              </a:rPr>
              <a:t> socialization. You just need to take the proper steps to protect yourself along the way.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                                                                         happy surfing!</a:t>
            </a:r>
            <a:endParaRPr lang="en-IN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354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205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Bahnschrift Light</vt:lpstr>
      <vt:lpstr>Calibri</vt:lpstr>
      <vt:lpstr>Calibri Light</vt:lpstr>
      <vt:lpstr>Times New Roman</vt:lpstr>
      <vt:lpstr>Office Theme</vt:lpstr>
      <vt:lpstr>CITIZEN DATA PRIVACY </vt:lpstr>
      <vt:lpstr>                      INTRODUCTION </vt:lpstr>
      <vt:lpstr>                                Take note</vt:lpstr>
      <vt:lpstr>                     Privacy=Personal Data</vt:lpstr>
      <vt:lpstr>The consequences of not taking precautions to protect yourself</vt:lpstr>
      <vt:lpstr>                   What is Identity Theft?</vt:lpstr>
      <vt:lpstr>                              Reminder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CITIZEN DATA PRIVACY</dc:title>
  <dc:creator>AARYAN PATEL</dc:creator>
  <cp:lastModifiedBy>AARYAN PATEL</cp:lastModifiedBy>
  <cp:revision>2</cp:revision>
  <dcterms:created xsi:type="dcterms:W3CDTF">2022-12-07T20:06:40Z</dcterms:created>
  <dcterms:modified xsi:type="dcterms:W3CDTF">2023-01-20T03:24:03Z</dcterms:modified>
</cp:coreProperties>
</file>