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Montserrat"/>
      <p:regular r:id="rId28"/>
      <p:bold r:id="rId29"/>
      <p:italic r:id="rId30"/>
      <p:boldItalic r:id="rId31"/>
    </p:embeddedFont>
    <p:embeddedFont>
      <p:font typeface="Montserrat Medium"/>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6" roundtripDataSignature="AMtx7mjlT1ZaNGoguMXfUeUY77C1KD7/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Montserrat-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7.xml"/><Relationship Id="rId33" Type="http://schemas.openxmlformats.org/officeDocument/2006/relationships/font" Target="fonts/MontserratMedium-bold.fntdata"/><Relationship Id="rId10" Type="http://schemas.openxmlformats.org/officeDocument/2006/relationships/slide" Target="slides/slide6.xml"/><Relationship Id="rId32" Type="http://schemas.openxmlformats.org/officeDocument/2006/relationships/font" Target="fonts/MontserratMedium-regular.fntdata"/><Relationship Id="rId13" Type="http://schemas.openxmlformats.org/officeDocument/2006/relationships/slide" Target="slides/slide9.xml"/><Relationship Id="rId35" Type="http://schemas.openxmlformats.org/officeDocument/2006/relationships/font" Target="fonts/MontserratMedium-boldItalic.fntdata"/><Relationship Id="rId12" Type="http://schemas.openxmlformats.org/officeDocument/2006/relationships/slide" Target="slides/slide8.xml"/><Relationship Id="rId34" Type="http://schemas.openxmlformats.org/officeDocument/2006/relationships/font" Target="fonts/MontserratMedium-italic.fntdata"/><Relationship Id="rId15" Type="http://schemas.openxmlformats.org/officeDocument/2006/relationships/slide" Target="slides/slide11.xml"/><Relationship Id="rId14" Type="http://schemas.openxmlformats.org/officeDocument/2006/relationships/slide" Target="slides/slide10.xml"/><Relationship Id="rId36" Type="http://customschemas.google.com/relationships/presentationmetadata" Target="meta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CA"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 name="Google Shape;7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bbeb26e7b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gabbeb26e7b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bbeb26e7b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gabbeb26e7b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bbeb26e7b_0_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gabbeb26e7b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7e84c2033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g107e84c2033_0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g107e84c2033_0_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CA"/>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10f9ef8b74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10f9ef8b74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110f9ef8b74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CA"/>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7e84c2033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g107e84c2033_0_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g107e84c2033_0_6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CA"/>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bbeb26e7b_0_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gabbeb26e7b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abbeb26e7b_0_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gabbeb26e7b_0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 name="Google Shape;7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bbeb26e7b_0_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gabbeb26e7b_0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f6530b1da6_1_2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gf6530b1da6_1_2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gf6530b1da6_1_2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CA"/>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119c611424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119c611424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1119c611424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CA"/>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119c61142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119c61142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1119c61142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CA"/>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10f9ef8b74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6" name="Google Shape;86;g110f9ef8b74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g110f9ef8b74_0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CA"/>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4c40956b3_2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gb4c40956b3_2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0f9ef8b74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0f9ef8b74_1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g110f9ef8b74_1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CA"/>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4c40956b3_2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gb4c40956b3_2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bbeb26e7b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gabbeb26e7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0f9ef8b74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0f9ef8b74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g110f9ef8b74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CA"/>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rgbClr val="F9F7F9"/>
        </a:solidFill>
      </p:bgPr>
    </p:bg>
    <p:spTree>
      <p:nvGrpSpPr>
        <p:cNvPr id="16" name="Shape 16"/>
        <p:cNvGrpSpPr/>
        <p:nvPr/>
      </p:nvGrpSpPr>
      <p:grpSpPr>
        <a:xfrm>
          <a:off x="0" y="0"/>
          <a:ext cx="0" cy="0"/>
          <a:chOff x="0" y="0"/>
          <a:chExt cx="0" cy="0"/>
        </a:xfrm>
      </p:grpSpPr>
      <p:pic>
        <p:nvPicPr>
          <p:cNvPr descr="Diagram&#10;&#10;Description automatically generated" id="17" name="Google Shape;17;p35"/>
          <p:cNvPicPr preferRelativeResize="0"/>
          <p:nvPr/>
        </p:nvPicPr>
        <p:blipFill rotWithShape="1">
          <a:blip r:embed="rId2">
            <a:alphaModFix/>
          </a:blip>
          <a:srcRect b="0" l="0" r="0" t="0"/>
          <a:stretch/>
        </p:blipFill>
        <p:spPr>
          <a:xfrm>
            <a:off x="4229" y="0"/>
            <a:ext cx="9135541"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Content">
  <p:cSld name="Chart Content">
    <p:bg>
      <p:bgPr>
        <a:solidFill>
          <a:srgbClr val="F9F7F9"/>
        </a:solidFill>
      </p:bgPr>
    </p:bg>
    <p:spTree>
      <p:nvGrpSpPr>
        <p:cNvPr id="58" name="Shape 58"/>
        <p:cNvGrpSpPr/>
        <p:nvPr/>
      </p:nvGrpSpPr>
      <p:grpSpPr>
        <a:xfrm>
          <a:off x="0" y="0"/>
          <a:ext cx="0" cy="0"/>
          <a:chOff x="0" y="0"/>
          <a:chExt cx="0" cy="0"/>
        </a:xfrm>
      </p:grpSpPr>
      <p:sp>
        <p:nvSpPr>
          <p:cNvPr id="59" name="Google Shape;59;p44"/>
          <p:cNvSpPr/>
          <p:nvPr>
            <p:ph idx="1" type="body"/>
          </p:nvPr>
        </p:nvSpPr>
        <p:spPr>
          <a:xfrm>
            <a:off x="381836" y="1315129"/>
            <a:ext cx="8190663" cy="2958487"/>
          </a:xfrm>
          <a:prstGeom prst="roundRect">
            <a:avLst>
              <a:gd fmla="val 16667" name="adj"/>
            </a:avLst>
          </a:prstGeom>
          <a:solidFill>
            <a:schemeClr val="lt1"/>
          </a:solidFill>
          <a:ln cap="flat" cmpd="sng" w="19050">
            <a:solidFill>
              <a:srgbClr val="F9D628"/>
            </a:solidFill>
            <a:prstDash val="solid"/>
            <a:miter lim="800000"/>
            <a:headEnd len="sm" w="sm" type="none"/>
            <a:tailEnd len="sm" w="sm" type="none"/>
          </a:ln>
        </p:spPr>
        <p:txBody>
          <a:bodyPr anchorCtr="0" anchor="t" bIns="45700" lIns="91425" spcFirstLastPara="1" rIns="91425" wrap="square" tIns="45700">
            <a:normAutofit/>
          </a:bodyPr>
          <a:lstStyle>
            <a:lvl1pPr indent="-228600" lvl="0" marL="457200" algn="ctr">
              <a:lnSpc>
                <a:spcPct val="150000"/>
              </a:lnSpc>
              <a:spcBef>
                <a:spcPts val="750"/>
              </a:spcBef>
              <a:spcAft>
                <a:spcPts val="0"/>
              </a:spcAft>
              <a:buClr>
                <a:srgbClr val="252A22"/>
              </a:buClr>
              <a:buSzPts val="1100"/>
              <a:buNone/>
              <a:defRPr sz="1100">
                <a:solidFill>
                  <a:srgbClr val="252A22"/>
                </a:solidFill>
                <a:latin typeface="Montserrat Medium"/>
                <a:ea typeface="Montserrat Medium"/>
                <a:cs typeface="Montserrat Medium"/>
                <a:sym typeface="Montserrat Medium"/>
              </a:defRPr>
            </a:lvl1pPr>
            <a:lvl2pPr indent="-228600" lvl="1" marL="914400" algn="l">
              <a:lnSpc>
                <a:spcPct val="90000"/>
              </a:lnSpc>
              <a:spcBef>
                <a:spcPts val="375"/>
              </a:spcBef>
              <a:spcAft>
                <a:spcPts val="0"/>
              </a:spcAft>
              <a:buClr>
                <a:schemeClr val="dk1"/>
              </a:buClr>
              <a:buSzPts val="1600"/>
              <a:buNone/>
              <a:defRPr sz="1600">
                <a:solidFill>
                  <a:schemeClr val="lt1"/>
                </a:solidFill>
                <a:latin typeface="Montserrat Medium"/>
                <a:ea typeface="Montserrat Medium"/>
                <a:cs typeface="Montserrat Medium"/>
                <a:sym typeface="Montserrat Medium"/>
              </a:defRPr>
            </a:lvl2pPr>
            <a:lvl3pPr indent="-228600" lvl="2" marL="1371600" algn="l">
              <a:lnSpc>
                <a:spcPct val="90000"/>
              </a:lnSpc>
              <a:spcBef>
                <a:spcPts val="375"/>
              </a:spcBef>
              <a:spcAft>
                <a:spcPts val="0"/>
              </a:spcAft>
              <a:buClr>
                <a:schemeClr val="dk1"/>
              </a:buClr>
              <a:buSzPts val="1400"/>
              <a:buNone/>
              <a:defRPr sz="1400">
                <a:solidFill>
                  <a:schemeClr val="lt1"/>
                </a:solidFill>
                <a:latin typeface="Montserrat Medium"/>
                <a:ea typeface="Montserrat Medium"/>
                <a:cs typeface="Montserrat Medium"/>
                <a:sym typeface="Montserrat Medium"/>
              </a:defRPr>
            </a:lvl3pPr>
            <a:lvl4pPr indent="-228600" lvl="3" marL="18288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4pPr>
            <a:lvl5pPr indent="-228600" lvl="4" marL="22860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0" name="Google Shape;60;p44"/>
          <p:cNvSpPr/>
          <p:nvPr/>
        </p:nvSpPr>
        <p:spPr>
          <a:xfrm>
            <a:off x="381836" y="452176"/>
            <a:ext cx="8762164" cy="693336"/>
          </a:xfrm>
          <a:prstGeom prst="roundRect">
            <a:avLst>
              <a:gd fmla="val 16667" name="adj"/>
            </a:avLst>
          </a:prstGeom>
          <a:solidFill>
            <a:schemeClr val="lt1">
              <a:alpha val="8313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CA" sz="1800" u="none" cap="none" strike="noStrike">
                <a:solidFill>
                  <a:schemeClr val="lt1"/>
                </a:solidFill>
                <a:latin typeface="Calibri"/>
                <a:ea typeface="Calibri"/>
                <a:cs typeface="Calibri"/>
                <a:sym typeface="Calibri"/>
              </a:rPr>
              <a:t>v</a:t>
            </a:r>
            <a:endParaRPr b="0" i="0" sz="1400" u="none" cap="none" strike="noStrike">
              <a:solidFill>
                <a:srgbClr val="000000"/>
              </a:solidFill>
              <a:latin typeface="Arial"/>
              <a:ea typeface="Arial"/>
              <a:cs typeface="Arial"/>
              <a:sym typeface="Arial"/>
            </a:endParaRPr>
          </a:p>
        </p:txBody>
      </p:sp>
      <p:sp>
        <p:nvSpPr>
          <p:cNvPr id="61" name="Google Shape;61;p44"/>
          <p:cNvSpPr txBox="1"/>
          <p:nvPr>
            <p:ph type="title"/>
          </p:nvPr>
        </p:nvSpPr>
        <p:spPr>
          <a:xfrm>
            <a:off x="571500" y="579457"/>
            <a:ext cx="8000999" cy="47454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52A22"/>
              </a:buClr>
              <a:buSzPts val="2400"/>
              <a:buFont typeface="Montserrat"/>
              <a:buNone/>
              <a:defRPr b="0" i="0" sz="2400">
                <a:solidFill>
                  <a:srgbClr val="252A22"/>
                </a:solidFill>
                <a:latin typeface="Montserrat"/>
                <a:ea typeface="Montserrat"/>
                <a:cs typeface="Montserrat"/>
                <a:sym typeface="Montserra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4">
  <p:cSld name="Title and Content 4">
    <p:bg>
      <p:bgPr>
        <a:solidFill>
          <a:srgbClr val="F9F7F9"/>
        </a:solidFill>
      </p:bgPr>
    </p:bg>
    <p:spTree>
      <p:nvGrpSpPr>
        <p:cNvPr id="62" name="Shape 62"/>
        <p:cNvGrpSpPr/>
        <p:nvPr/>
      </p:nvGrpSpPr>
      <p:grpSpPr>
        <a:xfrm>
          <a:off x="0" y="0"/>
          <a:ext cx="0" cy="0"/>
          <a:chOff x="0" y="0"/>
          <a:chExt cx="0" cy="0"/>
        </a:xfrm>
      </p:grpSpPr>
      <p:sp>
        <p:nvSpPr>
          <p:cNvPr id="63" name="Google Shape;63;p45"/>
          <p:cNvSpPr/>
          <p:nvPr>
            <p:ph idx="1" type="body"/>
          </p:nvPr>
        </p:nvSpPr>
        <p:spPr>
          <a:xfrm>
            <a:off x="2472869" y="2581689"/>
            <a:ext cx="4337050" cy="625475"/>
          </a:xfrm>
          <a:prstGeom prst="roundRect">
            <a:avLst>
              <a:gd fmla="val 16667" name="adj"/>
            </a:avLst>
          </a:prstGeom>
          <a:solidFill>
            <a:schemeClr val="lt1"/>
          </a:solidFill>
          <a:ln cap="flat" cmpd="sng" w="19050">
            <a:solidFill>
              <a:srgbClr val="F9D628"/>
            </a:solidFill>
            <a:prstDash val="solid"/>
            <a:miter lim="800000"/>
            <a:headEnd len="sm" w="sm" type="none"/>
            <a:tailEnd len="sm" w="sm" type="none"/>
          </a:ln>
        </p:spPr>
        <p:txBody>
          <a:bodyPr anchorCtr="0" anchor="t" bIns="45700" lIns="91425" spcFirstLastPara="1" rIns="91425" wrap="square" tIns="45700">
            <a:normAutofit/>
          </a:bodyPr>
          <a:lstStyle>
            <a:lvl1pPr indent="-228600" lvl="0" marL="457200" algn="ctr">
              <a:lnSpc>
                <a:spcPct val="150000"/>
              </a:lnSpc>
              <a:spcBef>
                <a:spcPts val="750"/>
              </a:spcBef>
              <a:spcAft>
                <a:spcPts val="0"/>
              </a:spcAft>
              <a:buClr>
                <a:srgbClr val="252A22"/>
              </a:buClr>
              <a:buSzPts val="2000"/>
              <a:buNone/>
              <a:defRPr sz="2000">
                <a:solidFill>
                  <a:srgbClr val="252A22"/>
                </a:solidFill>
                <a:latin typeface="Montserrat Medium"/>
                <a:ea typeface="Montserrat Medium"/>
                <a:cs typeface="Montserrat Medium"/>
                <a:sym typeface="Montserrat Medium"/>
              </a:defRPr>
            </a:lvl1pPr>
            <a:lvl2pPr indent="-228600" lvl="1" marL="914400" algn="l">
              <a:lnSpc>
                <a:spcPct val="90000"/>
              </a:lnSpc>
              <a:spcBef>
                <a:spcPts val="375"/>
              </a:spcBef>
              <a:spcAft>
                <a:spcPts val="0"/>
              </a:spcAft>
              <a:buClr>
                <a:schemeClr val="dk1"/>
              </a:buClr>
              <a:buSzPts val="1600"/>
              <a:buNone/>
              <a:defRPr sz="1600">
                <a:solidFill>
                  <a:schemeClr val="lt1"/>
                </a:solidFill>
                <a:latin typeface="Montserrat Medium"/>
                <a:ea typeface="Montserrat Medium"/>
                <a:cs typeface="Montserrat Medium"/>
                <a:sym typeface="Montserrat Medium"/>
              </a:defRPr>
            </a:lvl2pPr>
            <a:lvl3pPr indent="-228600" lvl="2" marL="1371600" algn="l">
              <a:lnSpc>
                <a:spcPct val="90000"/>
              </a:lnSpc>
              <a:spcBef>
                <a:spcPts val="375"/>
              </a:spcBef>
              <a:spcAft>
                <a:spcPts val="0"/>
              </a:spcAft>
              <a:buClr>
                <a:schemeClr val="dk1"/>
              </a:buClr>
              <a:buSzPts val="1400"/>
              <a:buNone/>
              <a:defRPr sz="1400">
                <a:solidFill>
                  <a:schemeClr val="lt1"/>
                </a:solidFill>
                <a:latin typeface="Montserrat Medium"/>
                <a:ea typeface="Montserrat Medium"/>
                <a:cs typeface="Montserrat Medium"/>
                <a:sym typeface="Montserrat Medium"/>
              </a:defRPr>
            </a:lvl3pPr>
            <a:lvl4pPr indent="-228600" lvl="3" marL="18288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4pPr>
            <a:lvl5pPr indent="-228600" lvl="4" marL="22860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4" name="Google Shape;64;p45"/>
          <p:cNvSpPr/>
          <p:nvPr>
            <p:ph idx="2" type="body"/>
          </p:nvPr>
        </p:nvSpPr>
        <p:spPr>
          <a:xfrm>
            <a:off x="1280174" y="1836254"/>
            <a:ext cx="4337050" cy="625475"/>
          </a:xfrm>
          <a:prstGeom prst="roundRect">
            <a:avLst>
              <a:gd fmla="val 16667" name="adj"/>
            </a:avLst>
          </a:prstGeom>
          <a:solidFill>
            <a:schemeClr val="lt1"/>
          </a:solidFill>
          <a:ln cap="flat" cmpd="sng" w="19050">
            <a:solidFill>
              <a:srgbClr val="F9D628"/>
            </a:solidFill>
            <a:prstDash val="solid"/>
            <a:miter lim="800000"/>
            <a:headEnd len="sm" w="sm" type="none"/>
            <a:tailEnd len="sm" w="sm" type="none"/>
          </a:ln>
        </p:spPr>
        <p:txBody>
          <a:bodyPr anchorCtr="0" anchor="t" bIns="45700" lIns="91425" spcFirstLastPara="1" rIns="91425" wrap="square" tIns="45700">
            <a:normAutofit/>
          </a:bodyPr>
          <a:lstStyle>
            <a:lvl1pPr indent="-228600" lvl="0" marL="457200" algn="ctr">
              <a:lnSpc>
                <a:spcPct val="150000"/>
              </a:lnSpc>
              <a:spcBef>
                <a:spcPts val="750"/>
              </a:spcBef>
              <a:spcAft>
                <a:spcPts val="0"/>
              </a:spcAft>
              <a:buClr>
                <a:srgbClr val="252A22"/>
              </a:buClr>
              <a:buSzPts val="2000"/>
              <a:buNone/>
              <a:defRPr sz="2000">
                <a:solidFill>
                  <a:srgbClr val="252A22"/>
                </a:solidFill>
                <a:latin typeface="Montserrat Medium"/>
                <a:ea typeface="Montserrat Medium"/>
                <a:cs typeface="Montserrat Medium"/>
                <a:sym typeface="Montserrat Medium"/>
              </a:defRPr>
            </a:lvl1pPr>
            <a:lvl2pPr indent="-228600" lvl="1" marL="914400" algn="l">
              <a:lnSpc>
                <a:spcPct val="90000"/>
              </a:lnSpc>
              <a:spcBef>
                <a:spcPts val="375"/>
              </a:spcBef>
              <a:spcAft>
                <a:spcPts val="0"/>
              </a:spcAft>
              <a:buClr>
                <a:schemeClr val="dk1"/>
              </a:buClr>
              <a:buSzPts val="1600"/>
              <a:buNone/>
              <a:defRPr sz="1600">
                <a:solidFill>
                  <a:schemeClr val="lt1"/>
                </a:solidFill>
                <a:latin typeface="Montserrat Medium"/>
                <a:ea typeface="Montserrat Medium"/>
                <a:cs typeface="Montserrat Medium"/>
                <a:sym typeface="Montserrat Medium"/>
              </a:defRPr>
            </a:lvl2pPr>
            <a:lvl3pPr indent="-228600" lvl="2" marL="1371600" algn="l">
              <a:lnSpc>
                <a:spcPct val="90000"/>
              </a:lnSpc>
              <a:spcBef>
                <a:spcPts val="375"/>
              </a:spcBef>
              <a:spcAft>
                <a:spcPts val="0"/>
              </a:spcAft>
              <a:buClr>
                <a:schemeClr val="dk1"/>
              </a:buClr>
              <a:buSzPts val="1400"/>
              <a:buNone/>
              <a:defRPr sz="1400">
                <a:solidFill>
                  <a:schemeClr val="lt1"/>
                </a:solidFill>
                <a:latin typeface="Montserrat Medium"/>
                <a:ea typeface="Montserrat Medium"/>
                <a:cs typeface="Montserrat Medium"/>
                <a:sym typeface="Montserrat Medium"/>
              </a:defRPr>
            </a:lvl3pPr>
            <a:lvl4pPr indent="-228600" lvl="3" marL="18288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4pPr>
            <a:lvl5pPr indent="-228600" lvl="4" marL="22860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5" name="Google Shape;65;p45"/>
          <p:cNvSpPr/>
          <p:nvPr>
            <p:ph idx="3" type="body"/>
          </p:nvPr>
        </p:nvSpPr>
        <p:spPr>
          <a:xfrm>
            <a:off x="3576112" y="3337062"/>
            <a:ext cx="4337050" cy="625475"/>
          </a:xfrm>
          <a:prstGeom prst="roundRect">
            <a:avLst>
              <a:gd fmla="val 16667" name="adj"/>
            </a:avLst>
          </a:prstGeom>
          <a:solidFill>
            <a:schemeClr val="lt1"/>
          </a:solidFill>
          <a:ln cap="flat" cmpd="sng" w="19050">
            <a:solidFill>
              <a:srgbClr val="F9D628"/>
            </a:solidFill>
            <a:prstDash val="solid"/>
            <a:miter lim="800000"/>
            <a:headEnd len="sm" w="sm" type="none"/>
            <a:tailEnd len="sm" w="sm" type="none"/>
          </a:ln>
        </p:spPr>
        <p:txBody>
          <a:bodyPr anchorCtr="0" anchor="t" bIns="45700" lIns="91425" spcFirstLastPara="1" rIns="91425" wrap="square" tIns="45700">
            <a:normAutofit/>
          </a:bodyPr>
          <a:lstStyle>
            <a:lvl1pPr indent="-228600" lvl="0" marL="457200" algn="ctr">
              <a:lnSpc>
                <a:spcPct val="150000"/>
              </a:lnSpc>
              <a:spcBef>
                <a:spcPts val="750"/>
              </a:spcBef>
              <a:spcAft>
                <a:spcPts val="0"/>
              </a:spcAft>
              <a:buClr>
                <a:srgbClr val="252A22"/>
              </a:buClr>
              <a:buSzPts val="2000"/>
              <a:buNone/>
              <a:defRPr sz="2000">
                <a:solidFill>
                  <a:srgbClr val="252A22"/>
                </a:solidFill>
                <a:latin typeface="Montserrat Medium"/>
                <a:ea typeface="Montserrat Medium"/>
                <a:cs typeface="Montserrat Medium"/>
                <a:sym typeface="Montserrat Medium"/>
              </a:defRPr>
            </a:lvl1pPr>
            <a:lvl2pPr indent="-228600" lvl="1" marL="914400" algn="l">
              <a:lnSpc>
                <a:spcPct val="90000"/>
              </a:lnSpc>
              <a:spcBef>
                <a:spcPts val="375"/>
              </a:spcBef>
              <a:spcAft>
                <a:spcPts val="0"/>
              </a:spcAft>
              <a:buClr>
                <a:schemeClr val="dk1"/>
              </a:buClr>
              <a:buSzPts val="1600"/>
              <a:buNone/>
              <a:defRPr sz="1600">
                <a:solidFill>
                  <a:schemeClr val="lt1"/>
                </a:solidFill>
                <a:latin typeface="Montserrat Medium"/>
                <a:ea typeface="Montserrat Medium"/>
                <a:cs typeface="Montserrat Medium"/>
                <a:sym typeface="Montserrat Medium"/>
              </a:defRPr>
            </a:lvl2pPr>
            <a:lvl3pPr indent="-228600" lvl="2" marL="1371600" algn="l">
              <a:lnSpc>
                <a:spcPct val="90000"/>
              </a:lnSpc>
              <a:spcBef>
                <a:spcPts val="375"/>
              </a:spcBef>
              <a:spcAft>
                <a:spcPts val="0"/>
              </a:spcAft>
              <a:buClr>
                <a:schemeClr val="dk1"/>
              </a:buClr>
              <a:buSzPts val="1400"/>
              <a:buNone/>
              <a:defRPr sz="1400">
                <a:solidFill>
                  <a:schemeClr val="lt1"/>
                </a:solidFill>
                <a:latin typeface="Montserrat Medium"/>
                <a:ea typeface="Montserrat Medium"/>
                <a:cs typeface="Montserrat Medium"/>
                <a:sym typeface="Montserrat Medium"/>
              </a:defRPr>
            </a:lvl3pPr>
            <a:lvl4pPr indent="-228600" lvl="3" marL="18288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4pPr>
            <a:lvl5pPr indent="-228600" lvl="4" marL="22860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6" name="Google Shape;66;p45"/>
          <p:cNvSpPr/>
          <p:nvPr/>
        </p:nvSpPr>
        <p:spPr>
          <a:xfrm>
            <a:off x="381836" y="452176"/>
            <a:ext cx="8762164" cy="693336"/>
          </a:xfrm>
          <a:prstGeom prst="roundRect">
            <a:avLst>
              <a:gd fmla="val 16667" name="adj"/>
            </a:avLst>
          </a:prstGeom>
          <a:solidFill>
            <a:schemeClr val="lt1">
              <a:alpha val="8313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CA" sz="1800" u="none" cap="none" strike="noStrike">
                <a:solidFill>
                  <a:schemeClr val="lt1"/>
                </a:solidFill>
                <a:latin typeface="Calibri"/>
                <a:ea typeface="Calibri"/>
                <a:cs typeface="Calibri"/>
                <a:sym typeface="Calibri"/>
              </a:rPr>
              <a:t>v</a:t>
            </a:r>
            <a:endParaRPr b="0" i="0" sz="1400" u="none" cap="none" strike="noStrike">
              <a:solidFill>
                <a:srgbClr val="000000"/>
              </a:solidFill>
              <a:latin typeface="Arial"/>
              <a:ea typeface="Arial"/>
              <a:cs typeface="Arial"/>
              <a:sym typeface="Arial"/>
            </a:endParaRPr>
          </a:p>
        </p:txBody>
      </p:sp>
      <p:sp>
        <p:nvSpPr>
          <p:cNvPr id="67" name="Google Shape;67;p45"/>
          <p:cNvSpPr txBox="1"/>
          <p:nvPr>
            <p:ph type="title"/>
          </p:nvPr>
        </p:nvSpPr>
        <p:spPr>
          <a:xfrm>
            <a:off x="571500" y="579457"/>
            <a:ext cx="8000999" cy="47454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52A22"/>
              </a:buClr>
              <a:buSzPts val="2400"/>
              <a:buFont typeface="Montserrat"/>
              <a:buNone/>
              <a:defRPr b="0" i="0" sz="2400">
                <a:solidFill>
                  <a:srgbClr val="252A22"/>
                </a:solidFill>
                <a:latin typeface="Montserrat"/>
                <a:ea typeface="Montserrat"/>
                <a:cs typeface="Montserrat"/>
                <a:sym typeface="Montserra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2">
  <p:cSld name="Transition 2">
    <p:spTree>
      <p:nvGrpSpPr>
        <p:cNvPr id="68" name="Shape 68"/>
        <p:cNvGrpSpPr/>
        <p:nvPr/>
      </p:nvGrpSpPr>
      <p:grpSpPr>
        <a:xfrm>
          <a:off x="0" y="0"/>
          <a:ext cx="0" cy="0"/>
          <a:chOff x="0" y="0"/>
          <a:chExt cx="0" cy="0"/>
        </a:xfrm>
      </p:grpSpPr>
      <p:pic>
        <p:nvPicPr>
          <p:cNvPr id="69" name="Google Shape;69;p4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70" name="Google Shape;70;p46"/>
          <p:cNvSpPr txBox="1"/>
          <p:nvPr>
            <p:ph idx="1" type="body"/>
          </p:nvPr>
        </p:nvSpPr>
        <p:spPr>
          <a:xfrm rot="-5400000">
            <a:off x="6567824" y="2363981"/>
            <a:ext cx="3814091" cy="57626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FF4D00"/>
              </a:buClr>
              <a:buSzPts val="1800"/>
              <a:buNone/>
              <a:defRPr sz="1800">
                <a:solidFill>
                  <a:srgbClr val="FF4D00"/>
                </a:solidFill>
                <a:latin typeface="Montserrat Medium"/>
                <a:ea typeface="Montserrat Medium"/>
                <a:cs typeface="Montserrat Medium"/>
                <a:sym typeface="Montserrat Medium"/>
              </a:defRPr>
            </a:lvl1pPr>
            <a:lvl2pPr indent="-228600" lvl="1" marL="914400" algn="l">
              <a:lnSpc>
                <a:spcPct val="90000"/>
              </a:lnSpc>
              <a:spcBef>
                <a:spcPts val="375"/>
              </a:spcBef>
              <a:spcAft>
                <a:spcPts val="0"/>
              </a:spcAft>
              <a:buClr>
                <a:schemeClr val="dk1"/>
              </a:buClr>
              <a:buSzPts val="1600"/>
              <a:buNone/>
              <a:defRPr sz="1600">
                <a:latin typeface="Montserrat Medium"/>
                <a:ea typeface="Montserrat Medium"/>
                <a:cs typeface="Montserrat Medium"/>
                <a:sym typeface="Montserrat Medium"/>
              </a:defRPr>
            </a:lvl2pPr>
            <a:lvl3pPr indent="-228600" lvl="2" marL="1371600" algn="l">
              <a:lnSpc>
                <a:spcPct val="90000"/>
              </a:lnSpc>
              <a:spcBef>
                <a:spcPts val="375"/>
              </a:spcBef>
              <a:spcAft>
                <a:spcPts val="0"/>
              </a:spcAft>
              <a:buClr>
                <a:schemeClr val="dk1"/>
              </a:buClr>
              <a:buSzPts val="1400"/>
              <a:buNone/>
              <a:defRPr sz="1400">
                <a:latin typeface="Montserrat Medium"/>
                <a:ea typeface="Montserrat Medium"/>
                <a:cs typeface="Montserrat Medium"/>
                <a:sym typeface="Montserrat Medium"/>
              </a:defRPr>
            </a:lvl3pPr>
            <a:lvl4pPr indent="-228600" lvl="3" marL="1828800" algn="l">
              <a:lnSpc>
                <a:spcPct val="90000"/>
              </a:lnSpc>
              <a:spcBef>
                <a:spcPts val="375"/>
              </a:spcBef>
              <a:spcAft>
                <a:spcPts val="0"/>
              </a:spcAft>
              <a:buClr>
                <a:schemeClr val="dk1"/>
              </a:buClr>
              <a:buSzPts val="1200"/>
              <a:buNone/>
              <a:defRPr sz="1200">
                <a:latin typeface="Montserrat Medium"/>
                <a:ea typeface="Montserrat Medium"/>
                <a:cs typeface="Montserrat Medium"/>
                <a:sym typeface="Montserrat Medium"/>
              </a:defRPr>
            </a:lvl4pPr>
            <a:lvl5pPr indent="-228600" lvl="4" marL="2286000" algn="l">
              <a:lnSpc>
                <a:spcPct val="90000"/>
              </a:lnSpc>
              <a:spcBef>
                <a:spcPts val="375"/>
              </a:spcBef>
              <a:spcAft>
                <a:spcPts val="0"/>
              </a:spcAft>
              <a:buClr>
                <a:schemeClr val="dk1"/>
              </a:buClr>
              <a:buSzPts val="1200"/>
              <a:buNone/>
              <a:defRPr sz="1200">
                <a:latin typeface="Montserrat Medium"/>
                <a:ea typeface="Montserrat Medium"/>
                <a:cs typeface="Montserrat Medium"/>
                <a:sym typeface="Montserrat Medium"/>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3">
  <p:cSld name="Title and Content 3">
    <p:bg>
      <p:bgPr>
        <a:solidFill>
          <a:srgbClr val="F9F7F9"/>
        </a:solidFill>
      </p:bgPr>
    </p:bg>
    <p:spTree>
      <p:nvGrpSpPr>
        <p:cNvPr id="18" name="Shape 18"/>
        <p:cNvGrpSpPr/>
        <p:nvPr/>
      </p:nvGrpSpPr>
      <p:grpSpPr>
        <a:xfrm>
          <a:off x="0" y="0"/>
          <a:ext cx="0" cy="0"/>
          <a:chOff x="0" y="0"/>
          <a:chExt cx="0" cy="0"/>
        </a:xfrm>
      </p:grpSpPr>
      <p:sp>
        <p:nvSpPr>
          <p:cNvPr id="19" name="Google Shape;19;p36"/>
          <p:cNvSpPr/>
          <p:nvPr/>
        </p:nvSpPr>
        <p:spPr>
          <a:xfrm>
            <a:off x="381836" y="452176"/>
            <a:ext cx="5858190" cy="693336"/>
          </a:xfrm>
          <a:prstGeom prst="roundRect">
            <a:avLst>
              <a:gd fmla="val 16667" name="adj"/>
            </a:avLst>
          </a:prstGeom>
          <a:solidFill>
            <a:schemeClr val="lt1">
              <a:alpha val="8313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CA" sz="1800" u="none" cap="none" strike="noStrike">
                <a:solidFill>
                  <a:schemeClr val="lt1"/>
                </a:solidFill>
                <a:latin typeface="Calibri"/>
                <a:ea typeface="Calibri"/>
                <a:cs typeface="Calibri"/>
                <a:sym typeface="Calibri"/>
              </a:rPr>
              <a:t>v</a:t>
            </a:r>
            <a:endParaRPr b="0" i="0" sz="1400" u="none" cap="none" strike="noStrike">
              <a:solidFill>
                <a:srgbClr val="000000"/>
              </a:solidFill>
              <a:latin typeface="Arial"/>
              <a:ea typeface="Arial"/>
              <a:cs typeface="Arial"/>
              <a:sym typeface="Arial"/>
            </a:endParaRPr>
          </a:p>
        </p:txBody>
      </p:sp>
      <p:sp>
        <p:nvSpPr>
          <p:cNvPr id="20" name="Google Shape;20;p36"/>
          <p:cNvSpPr txBox="1"/>
          <p:nvPr>
            <p:ph idx="1" type="body"/>
          </p:nvPr>
        </p:nvSpPr>
        <p:spPr>
          <a:xfrm>
            <a:off x="1308099" y="1245997"/>
            <a:ext cx="7264399" cy="47454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sz="1800">
                <a:latin typeface="Montserrat Medium"/>
                <a:ea typeface="Montserrat Medium"/>
                <a:cs typeface="Montserrat Medium"/>
                <a:sym typeface="Montserrat Medium"/>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1" name="Google Shape;21;p36"/>
          <p:cNvSpPr txBox="1"/>
          <p:nvPr>
            <p:ph idx="2" type="body"/>
          </p:nvPr>
        </p:nvSpPr>
        <p:spPr>
          <a:xfrm>
            <a:off x="1308099" y="1747948"/>
            <a:ext cx="7264399" cy="27460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atin typeface="Montserrat Medium"/>
                <a:ea typeface="Montserrat Medium"/>
                <a:cs typeface="Montserrat Medium"/>
                <a:sym typeface="Montserrat Medium"/>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2" name="Google Shape;22;p36"/>
          <p:cNvSpPr txBox="1"/>
          <p:nvPr>
            <p:ph type="title"/>
          </p:nvPr>
        </p:nvSpPr>
        <p:spPr>
          <a:xfrm>
            <a:off x="571500" y="579457"/>
            <a:ext cx="8000999" cy="47454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52A22"/>
              </a:buClr>
              <a:buSzPts val="2400"/>
              <a:buFont typeface="Montserrat"/>
              <a:buNone/>
              <a:defRPr b="0" i="0" sz="2400">
                <a:solidFill>
                  <a:srgbClr val="252A22"/>
                </a:solidFill>
                <a:latin typeface="Montserrat"/>
                <a:ea typeface="Montserrat"/>
                <a:cs typeface="Montserrat"/>
                <a:sym typeface="Montserra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3" name="Google Shape;23;p36"/>
          <p:cNvPicPr preferRelativeResize="0"/>
          <p:nvPr/>
        </p:nvPicPr>
        <p:blipFill rotWithShape="1">
          <a:blip r:embed="rId2">
            <a:alphaModFix/>
          </a:blip>
          <a:srcRect b="0" l="0" r="0" t="0"/>
          <a:stretch/>
        </p:blipFill>
        <p:spPr>
          <a:xfrm>
            <a:off x="7896117" y="4188145"/>
            <a:ext cx="962133" cy="68151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Title and Content 2">
    <p:bg>
      <p:bgPr>
        <a:solidFill>
          <a:srgbClr val="F9F7F9"/>
        </a:solidFill>
      </p:bgPr>
    </p:bg>
    <p:spTree>
      <p:nvGrpSpPr>
        <p:cNvPr id="24" name="Shape 24"/>
        <p:cNvGrpSpPr/>
        <p:nvPr/>
      </p:nvGrpSpPr>
      <p:grpSpPr>
        <a:xfrm>
          <a:off x="0" y="0"/>
          <a:ext cx="0" cy="0"/>
          <a:chOff x="0" y="0"/>
          <a:chExt cx="0" cy="0"/>
        </a:xfrm>
      </p:grpSpPr>
      <p:sp>
        <p:nvSpPr>
          <p:cNvPr id="25" name="Google Shape;25;p37"/>
          <p:cNvSpPr/>
          <p:nvPr/>
        </p:nvSpPr>
        <p:spPr>
          <a:xfrm>
            <a:off x="381836" y="452176"/>
            <a:ext cx="8762164" cy="693336"/>
          </a:xfrm>
          <a:prstGeom prst="roundRect">
            <a:avLst>
              <a:gd fmla="val 16667" name="adj"/>
            </a:avLst>
          </a:prstGeom>
          <a:solidFill>
            <a:schemeClr val="lt1">
              <a:alpha val="8313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CA" sz="1800" u="none" cap="none" strike="noStrike">
                <a:solidFill>
                  <a:schemeClr val="lt1"/>
                </a:solidFill>
                <a:latin typeface="Calibri"/>
                <a:ea typeface="Calibri"/>
                <a:cs typeface="Calibri"/>
                <a:sym typeface="Calibri"/>
              </a:rPr>
              <a:t>v</a:t>
            </a:r>
            <a:endParaRPr b="0" i="0" sz="1400" u="none" cap="none" strike="noStrike">
              <a:solidFill>
                <a:srgbClr val="000000"/>
              </a:solidFill>
              <a:latin typeface="Arial"/>
              <a:ea typeface="Arial"/>
              <a:cs typeface="Arial"/>
              <a:sym typeface="Arial"/>
            </a:endParaRPr>
          </a:p>
        </p:txBody>
      </p:sp>
      <p:sp>
        <p:nvSpPr>
          <p:cNvPr id="26" name="Google Shape;26;p37"/>
          <p:cNvSpPr txBox="1"/>
          <p:nvPr>
            <p:ph idx="1" type="body"/>
          </p:nvPr>
        </p:nvSpPr>
        <p:spPr>
          <a:xfrm>
            <a:off x="1328025" y="1881553"/>
            <a:ext cx="3243974" cy="154744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66CFE3"/>
              </a:buClr>
              <a:buSzPts val="1600"/>
              <a:buNone/>
              <a:defRPr sz="1600">
                <a:solidFill>
                  <a:srgbClr val="66CFE3"/>
                </a:solidFill>
                <a:latin typeface="Montserrat Medium"/>
                <a:ea typeface="Montserrat Medium"/>
                <a:cs typeface="Montserrat Medium"/>
                <a:sym typeface="Montserrat Medium"/>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7" name="Google Shape;27;p37"/>
          <p:cNvSpPr txBox="1"/>
          <p:nvPr>
            <p:ph idx="2" type="body"/>
          </p:nvPr>
        </p:nvSpPr>
        <p:spPr>
          <a:xfrm>
            <a:off x="4795361" y="1535659"/>
            <a:ext cx="3569780" cy="275467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400"/>
              <a:buNone/>
              <a:defRPr sz="1400">
                <a:latin typeface="Montserrat Medium"/>
                <a:ea typeface="Montserrat Medium"/>
                <a:cs typeface="Montserrat Medium"/>
                <a:sym typeface="Montserrat Medium"/>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8" name="Google Shape;28;p37"/>
          <p:cNvSpPr txBox="1"/>
          <p:nvPr>
            <p:ph type="title"/>
          </p:nvPr>
        </p:nvSpPr>
        <p:spPr>
          <a:xfrm>
            <a:off x="571500" y="579457"/>
            <a:ext cx="8000999" cy="47454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52A22"/>
              </a:buClr>
              <a:buSzPts val="2400"/>
              <a:buFont typeface="Montserrat"/>
              <a:buNone/>
              <a:defRPr b="0" i="0" sz="2400">
                <a:solidFill>
                  <a:srgbClr val="252A22"/>
                </a:solidFill>
                <a:latin typeface="Montserrat"/>
                <a:ea typeface="Montserrat"/>
                <a:cs typeface="Montserrat"/>
                <a:sym typeface="Montserra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9" name="Google Shape;29;p37"/>
          <p:cNvPicPr preferRelativeResize="0"/>
          <p:nvPr/>
        </p:nvPicPr>
        <p:blipFill rotWithShape="1">
          <a:blip r:embed="rId2">
            <a:alphaModFix/>
          </a:blip>
          <a:srcRect b="0" l="0" r="0" t="0"/>
          <a:stretch/>
        </p:blipFill>
        <p:spPr>
          <a:xfrm>
            <a:off x="7896117" y="4188145"/>
            <a:ext cx="962133" cy="68151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5">
  <p:cSld name="Title and Content 5">
    <p:bg>
      <p:bgPr>
        <a:solidFill>
          <a:srgbClr val="F9F7F9"/>
        </a:solidFill>
      </p:bgPr>
    </p:bg>
    <p:spTree>
      <p:nvGrpSpPr>
        <p:cNvPr id="30" name="Shape 30"/>
        <p:cNvGrpSpPr/>
        <p:nvPr/>
      </p:nvGrpSpPr>
      <p:grpSpPr>
        <a:xfrm>
          <a:off x="0" y="0"/>
          <a:ext cx="0" cy="0"/>
          <a:chOff x="0" y="0"/>
          <a:chExt cx="0" cy="0"/>
        </a:xfrm>
      </p:grpSpPr>
      <p:sp>
        <p:nvSpPr>
          <p:cNvPr id="31" name="Google Shape;31;p41"/>
          <p:cNvSpPr/>
          <p:nvPr>
            <p:ph idx="1" type="body"/>
          </p:nvPr>
        </p:nvSpPr>
        <p:spPr>
          <a:xfrm>
            <a:off x="2472869" y="2581689"/>
            <a:ext cx="4337050" cy="625475"/>
          </a:xfrm>
          <a:prstGeom prst="roundRect">
            <a:avLst>
              <a:gd fmla="val 16667" name="adj"/>
            </a:avLst>
          </a:prstGeom>
          <a:solidFill>
            <a:schemeClr val="lt1"/>
          </a:solidFill>
          <a:ln cap="flat" cmpd="sng" w="19050">
            <a:solidFill>
              <a:srgbClr val="F9D628"/>
            </a:solidFill>
            <a:prstDash val="solid"/>
            <a:miter lim="800000"/>
            <a:headEnd len="sm" w="sm" type="none"/>
            <a:tailEnd len="sm" w="sm" type="none"/>
          </a:ln>
        </p:spPr>
        <p:txBody>
          <a:bodyPr anchorCtr="0" anchor="t" bIns="45700" lIns="91425" spcFirstLastPara="1" rIns="91425" wrap="square" tIns="45700">
            <a:normAutofit/>
          </a:bodyPr>
          <a:lstStyle>
            <a:lvl1pPr indent="-228600" lvl="0" marL="457200" algn="ctr">
              <a:lnSpc>
                <a:spcPct val="150000"/>
              </a:lnSpc>
              <a:spcBef>
                <a:spcPts val="750"/>
              </a:spcBef>
              <a:spcAft>
                <a:spcPts val="0"/>
              </a:spcAft>
              <a:buClr>
                <a:srgbClr val="252A22"/>
              </a:buClr>
              <a:buSzPts val="2000"/>
              <a:buNone/>
              <a:defRPr sz="2000">
                <a:solidFill>
                  <a:srgbClr val="252A22"/>
                </a:solidFill>
                <a:latin typeface="Montserrat Medium"/>
                <a:ea typeface="Montserrat Medium"/>
                <a:cs typeface="Montserrat Medium"/>
                <a:sym typeface="Montserrat Medium"/>
              </a:defRPr>
            </a:lvl1pPr>
            <a:lvl2pPr indent="-228600" lvl="1" marL="914400" algn="l">
              <a:lnSpc>
                <a:spcPct val="90000"/>
              </a:lnSpc>
              <a:spcBef>
                <a:spcPts val="375"/>
              </a:spcBef>
              <a:spcAft>
                <a:spcPts val="0"/>
              </a:spcAft>
              <a:buClr>
                <a:schemeClr val="dk1"/>
              </a:buClr>
              <a:buSzPts val="1600"/>
              <a:buNone/>
              <a:defRPr sz="1600">
                <a:solidFill>
                  <a:schemeClr val="lt1"/>
                </a:solidFill>
                <a:latin typeface="Montserrat Medium"/>
                <a:ea typeface="Montserrat Medium"/>
                <a:cs typeface="Montserrat Medium"/>
                <a:sym typeface="Montserrat Medium"/>
              </a:defRPr>
            </a:lvl2pPr>
            <a:lvl3pPr indent="-228600" lvl="2" marL="1371600" algn="l">
              <a:lnSpc>
                <a:spcPct val="90000"/>
              </a:lnSpc>
              <a:spcBef>
                <a:spcPts val="375"/>
              </a:spcBef>
              <a:spcAft>
                <a:spcPts val="0"/>
              </a:spcAft>
              <a:buClr>
                <a:schemeClr val="dk1"/>
              </a:buClr>
              <a:buSzPts val="1400"/>
              <a:buNone/>
              <a:defRPr sz="1400">
                <a:solidFill>
                  <a:schemeClr val="lt1"/>
                </a:solidFill>
                <a:latin typeface="Montserrat Medium"/>
                <a:ea typeface="Montserrat Medium"/>
                <a:cs typeface="Montserrat Medium"/>
                <a:sym typeface="Montserrat Medium"/>
              </a:defRPr>
            </a:lvl3pPr>
            <a:lvl4pPr indent="-228600" lvl="3" marL="18288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4pPr>
            <a:lvl5pPr indent="-228600" lvl="4" marL="22860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2" name="Google Shape;32;p41"/>
          <p:cNvSpPr/>
          <p:nvPr>
            <p:ph idx="2" type="body"/>
          </p:nvPr>
        </p:nvSpPr>
        <p:spPr>
          <a:xfrm>
            <a:off x="1280174" y="1836254"/>
            <a:ext cx="4337050" cy="625475"/>
          </a:xfrm>
          <a:prstGeom prst="roundRect">
            <a:avLst>
              <a:gd fmla="val 16667" name="adj"/>
            </a:avLst>
          </a:prstGeom>
          <a:solidFill>
            <a:schemeClr val="lt1"/>
          </a:solidFill>
          <a:ln cap="flat" cmpd="sng" w="19050">
            <a:solidFill>
              <a:srgbClr val="F9D628"/>
            </a:solidFill>
            <a:prstDash val="solid"/>
            <a:miter lim="800000"/>
            <a:headEnd len="sm" w="sm" type="none"/>
            <a:tailEnd len="sm" w="sm" type="none"/>
          </a:ln>
        </p:spPr>
        <p:txBody>
          <a:bodyPr anchorCtr="0" anchor="t" bIns="45700" lIns="91425" spcFirstLastPara="1" rIns="91425" wrap="square" tIns="45700">
            <a:normAutofit/>
          </a:bodyPr>
          <a:lstStyle>
            <a:lvl1pPr indent="-228600" lvl="0" marL="457200" algn="ctr">
              <a:lnSpc>
                <a:spcPct val="150000"/>
              </a:lnSpc>
              <a:spcBef>
                <a:spcPts val="750"/>
              </a:spcBef>
              <a:spcAft>
                <a:spcPts val="0"/>
              </a:spcAft>
              <a:buClr>
                <a:srgbClr val="252A22"/>
              </a:buClr>
              <a:buSzPts val="2000"/>
              <a:buNone/>
              <a:defRPr sz="2000">
                <a:solidFill>
                  <a:srgbClr val="252A22"/>
                </a:solidFill>
                <a:latin typeface="Montserrat Medium"/>
                <a:ea typeface="Montserrat Medium"/>
                <a:cs typeface="Montserrat Medium"/>
                <a:sym typeface="Montserrat Medium"/>
              </a:defRPr>
            </a:lvl1pPr>
            <a:lvl2pPr indent="-228600" lvl="1" marL="914400" algn="l">
              <a:lnSpc>
                <a:spcPct val="90000"/>
              </a:lnSpc>
              <a:spcBef>
                <a:spcPts val="375"/>
              </a:spcBef>
              <a:spcAft>
                <a:spcPts val="0"/>
              </a:spcAft>
              <a:buClr>
                <a:schemeClr val="dk1"/>
              </a:buClr>
              <a:buSzPts val="1600"/>
              <a:buNone/>
              <a:defRPr sz="1600">
                <a:solidFill>
                  <a:schemeClr val="lt1"/>
                </a:solidFill>
                <a:latin typeface="Montserrat Medium"/>
                <a:ea typeface="Montserrat Medium"/>
                <a:cs typeface="Montserrat Medium"/>
                <a:sym typeface="Montserrat Medium"/>
              </a:defRPr>
            </a:lvl2pPr>
            <a:lvl3pPr indent="-228600" lvl="2" marL="1371600" algn="l">
              <a:lnSpc>
                <a:spcPct val="90000"/>
              </a:lnSpc>
              <a:spcBef>
                <a:spcPts val="375"/>
              </a:spcBef>
              <a:spcAft>
                <a:spcPts val="0"/>
              </a:spcAft>
              <a:buClr>
                <a:schemeClr val="dk1"/>
              </a:buClr>
              <a:buSzPts val="1400"/>
              <a:buNone/>
              <a:defRPr sz="1400">
                <a:solidFill>
                  <a:schemeClr val="lt1"/>
                </a:solidFill>
                <a:latin typeface="Montserrat Medium"/>
                <a:ea typeface="Montserrat Medium"/>
                <a:cs typeface="Montserrat Medium"/>
                <a:sym typeface="Montserrat Medium"/>
              </a:defRPr>
            </a:lvl3pPr>
            <a:lvl4pPr indent="-228600" lvl="3" marL="18288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4pPr>
            <a:lvl5pPr indent="-228600" lvl="4" marL="22860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3" name="Google Shape;33;p41"/>
          <p:cNvSpPr/>
          <p:nvPr>
            <p:ph idx="3" type="body"/>
          </p:nvPr>
        </p:nvSpPr>
        <p:spPr>
          <a:xfrm>
            <a:off x="3576112" y="3337062"/>
            <a:ext cx="4337050" cy="625475"/>
          </a:xfrm>
          <a:prstGeom prst="roundRect">
            <a:avLst>
              <a:gd fmla="val 16667" name="adj"/>
            </a:avLst>
          </a:prstGeom>
          <a:solidFill>
            <a:schemeClr val="lt1"/>
          </a:solidFill>
          <a:ln cap="flat" cmpd="sng" w="19050">
            <a:solidFill>
              <a:srgbClr val="F9D628"/>
            </a:solidFill>
            <a:prstDash val="solid"/>
            <a:miter lim="800000"/>
            <a:headEnd len="sm" w="sm" type="none"/>
            <a:tailEnd len="sm" w="sm" type="none"/>
          </a:ln>
        </p:spPr>
        <p:txBody>
          <a:bodyPr anchorCtr="0" anchor="t" bIns="45700" lIns="91425" spcFirstLastPara="1" rIns="91425" wrap="square" tIns="45700">
            <a:normAutofit/>
          </a:bodyPr>
          <a:lstStyle>
            <a:lvl1pPr indent="-228600" lvl="0" marL="457200" algn="ctr">
              <a:lnSpc>
                <a:spcPct val="150000"/>
              </a:lnSpc>
              <a:spcBef>
                <a:spcPts val="750"/>
              </a:spcBef>
              <a:spcAft>
                <a:spcPts val="0"/>
              </a:spcAft>
              <a:buClr>
                <a:srgbClr val="252A22"/>
              </a:buClr>
              <a:buSzPts val="2000"/>
              <a:buNone/>
              <a:defRPr sz="2000">
                <a:solidFill>
                  <a:srgbClr val="252A22"/>
                </a:solidFill>
                <a:latin typeface="Montserrat Medium"/>
                <a:ea typeface="Montserrat Medium"/>
                <a:cs typeface="Montserrat Medium"/>
                <a:sym typeface="Montserrat Medium"/>
              </a:defRPr>
            </a:lvl1pPr>
            <a:lvl2pPr indent="-228600" lvl="1" marL="914400" algn="l">
              <a:lnSpc>
                <a:spcPct val="90000"/>
              </a:lnSpc>
              <a:spcBef>
                <a:spcPts val="375"/>
              </a:spcBef>
              <a:spcAft>
                <a:spcPts val="0"/>
              </a:spcAft>
              <a:buClr>
                <a:schemeClr val="dk1"/>
              </a:buClr>
              <a:buSzPts val="1600"/>
              <a:buNone/>
              <a:defRPr sz="1600">
                <a:solidFill>
                  <a:schemeClr val="lt1"/>
                </a:solidFill>
                <a:latin typeface="Montserrat Medium"/>
                <a:ea typeface="Montserrat Medium"/>
                <a:cs typeface="Montserrat Medium"/>
                <a:sym typeface="Montserrat Medium"/>
              </a:defRPr>
            </a:lvl2pPr>
            <a:lvl3pPr indent="-228600" lvl="2" marL="1371600" algn="l">
              <a:lnSpc>
                <a:spcPct val="90000"/>
              </a:lnSpc>
              <a:spcBef>
                <a:spcPts val="375"/>
              </a:spcBef>
              <a:spcAft>
                <a:spcPts val="0"/>
              </a:spcAft>
              <a:buClr>
                <a:schemeClr val="dk1"/>
              </a:buClr>
              <a:buSzPts val="1400"/>
              <a:buNone/>
              <a:defRPr sz="1400">
                <a:solidFill>
                  <a:schemeClr val="lt1"/>
                </a:solidFill>
                <a:latin typeface="Montserrat Medium"/>
                <a:ea typeface="Montserrat Medium"/>
                <a:cs typeface="Montserrat Medium"/>
                <a:sym typeface="Montserrat Medium"/>
              </a:defRPr>
            </a:lvl3pPr>
            <a:lvl4pPr indent="-228600" lvl="3" marL="18288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4pPr>
            <a:lvl5pPr indent="-228600" lvl="4" marL="22860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4" name="Google Shape;34;p41"/>
          <p:cNvSpPr/>
          <p:nvPr/>
        </p:nvSpPr>
        <p:spPr>
          <a:xfrm>
            <a:off x="381836" y="452176"/>
            <a:ext cx="8762164" cy="693336"/>
          </a:xfrm>
          <a:prstGeom prst="roundRect">
            <a:avLst>
              <a:gd fmla="val 16667" name="adj"/>
            </a:avLst>
          </a:prstGeom>
          <a:solidFill>
            <a:schemeClr val="lt1">
              <a:alpha val="8313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CA" sz="1800" u="none" cap="none" strike="noStrike">
                <a:solidFill>
                  <a:schemeClr val="lt1"/>
                </a:solidFill>
                <a:latin typeface="Calibri"/>
                <a:ea typeface="Calibri"/>
                <a:cs typeface="Calibri"/>
                <a:sym typeface="Calibri"/>
              </a:rPr>
              <a:t>v</a:t>
            </a:r>
            <a:endParaRPr b="0" i="0" sz="1400" u="none" cap="none" strike="noStrike">
              <a:solidFill>
                <a:srgbClr val="000000"/>
              </a:solidFill>
              <a:latin typeface="Arial"/>
              <a:ea typeface="Arial"/>
              <a:cs typeface="Arial"/>
              <a:sym typeface="Arial"/>
            </a:endParaRPr>
          </a:p>
        </p:txBody>
      </p:sp>
      <p:sp>
        <p:nvSpPr>
          <p:cNvPr id="35" name="Google Shape;35;p41"/>
          <p:cNvSpPr txBox="1"/>
          <p:nvPr>
            <p:ph type="title"/>
          </p:nvPr>
        </p:nvSpPr>
        <p:spPr>
          <a:xfrm>
            <a:off x="571500" y="579457"/>
            <a:ext cx="8000999" cy="47454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52A22"/>
              </a:buClr>
              <a:buSzPts val="2400"/>
              <a:buFont typeface="Montserrat"/>
              <a:buNone/>
              <a:defRPr b="0" i="0" sz="2400">
                <a:solidFill>
                  <a:srgbClr val="252A22"/>
                </a:solidFill>
                <a:latin typeface="Montserrat"/>
                <a:ea typeface="Montserrat"/>
                <a:cs typeface="Montserrat"/>
                <a:sym typeface="Montserra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1">
  <p:cSld name="Transition 1">
    <p:spTree>
      <p:nvGrpSpPr>
        <p:cNvPr id="36" name="Shape 36"/>
        <p:cNvGrpSpPr/>
        <p:nvPr/>
      </p:nvGrpSpPr>
      <p:grpSpPr>
        <a:xfrm>
          <a:off x="0" y="0"/>
          <a:ext cx="0" cy="0"/>
          <a:chOff x="0" y="0"/>
          <a:chExt cx="0" cy="0"/>
        </a:xfrm>
      </p:grpSpPr>
      <p:pic>
        <p:nvPicPr>
          <p:cNvPr descr="Diagram&#10;&#10;Description automatically generated" id="37" name="Google Shape;37;p3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8" name="Google Shape;38;p39"/>
          <p:cNvSpPr txBox="1"/>
          <p:nvPr>
            <p:ph idx="1" type="body"/>
          </p:nvPr>
        </p:nvSpPr>
        <p:spPr>
          <a:xfrm rot="-5400000">
            <a:off x="6567824" y="2363981"/>
            <a:ext cx="3814091" cy="57626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F9D628"/>
              </a:buClr>
              <a:buSzPts val="1800"/>
              <a:buNone/>
              <a:defRPr sz="1800">
                <a:solidFill>
                  <a:srgbClr val="F9D628"/>
                </a:solidFill>
                <a:latin typeface="Montserrat Medium"/>
                <a:ea typeface="Montserrat Medium"/>
                <a:cs typeface="Montserrat Medium"/>
                <a:sym typeface="Montserrat Medium"/>
              </a:defRPr>
            </a:lvl1pPr>
            <a:lvl2pPr indent="-228600" lvl="1" marL="914400" algn="l">
              <a:lnSpc>
                <a:spcPct val="90000"/>
              </a:lnSpc>
              <a:spcBef>
                <a:spcPts val="375"/>
              </a:spcBef>
              <a:spcAft>
                <a:spcPts val="0"/>
              </a:spcAft>
              <a:buClr>
                <a:schemeClr val="dk1"/>
              </a:buClr>
              <a:buSzPts val="1600"/>
              <a:buNone/>
              <a:defRPr sz="1600">
                <a:latin typeface="Montserrat Medium"/>
                <a:ea typeface="Montserrat Medium"/>
                <a:cs typeface="Montserrat Medium"/>
                <a:sym typeface="Montserrat Medium"/>
              </a:defRPr>
            </a:lvl2pPr>
            <a:lvl3pPr indent="-228600" lvl="2" marL="1371600" algn="l">
              <a:lnSpc>
                <a:spcPct val="90000"/>
              </a:lnSpc>
              <a:spcBef>
                <a:spcPts val="375"/>
              </a:spcBef>
              <a:spcAft>
                <a:spcPts val="0"/>
              </a:spcAft>
              <a:buClr>
                <a:schemeClr val="dk1"/>
              </a:buClr>
              <a:buSzPts val="1400"/>
              <a:buNone/>
              <a:defRPr sz="1400">
                <a:latin typeface="Montserrat Medium"/>
                <a:ea typeface="Montserrat Medium"/>
                <a:cs typeface="Montserrat Medium"/>
                <a:sym typeface="Montserrat Medium"/>
              </a:defRPr>
            </a:lvl3pPr>
            <a:lvl4pPr indent="-228600" lvl="3" marL="1828800" algn="l">
              <a:lnSpc>
                <a:spcPct val="90000"/>
              </a:lnSpc>
              <a:spcBef>
                <a:spcPts val="375"/>
              </a:spcBef>
              <a:spcAft>
                <a:spcPts val="0"/>
              </a:spcAft>
              <a:buClr>
                <a:schemeClr val="dk1"/>
              </a:buClr>
              <a:buSzPts val="1200"/>
              <a:buNone/>
              <a:defRPr sz="1200">
                <a:latin typeface="Montserrat Medium"/>
                <a:ea typeface="Montserrat Medium"/>
                <a:cs typeface="Montserrat Medium"/>
                <a:sym typeface="Montserrat Medium"/>
              </a:defRPr>
            </a:lvl4pPr>
            <a:lvl5pPr indent="-228600" lvl="4" marL="2286000" algn="l">
              <a:lnSpc>
                <a:spcPct val="90000"/>
              </a:lnSpc>
              <a:spcBef>
                <a:spcPts val="375"/>
              </a:spcBef>
              <a:spcAft>
                <a:spcPts val="0"/>
              </a:spcAft>
              <a:buClr>
                <a:schemeClr val="dk1"/>
              </a:buClr>
              <a:buSzPts val="1200"/>
              <a:buNone/>
              <a:defRPr sz="1200">
                <a:latin typeface="Montserrat Medium"/>
                <a:ea typeface="Montserrat Medium"/>
                <a:cs typeface="Montserrat Medium"/>
                <a:sym typeface="Montserrat Medium"/>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ransition 2">
  <p:cSld name="1_Transition 2">
    <p:spTree>
      <p:nvGrpSpPr>
        <p:cNvPr id="39" name="Shape 39"/>
        <p:cNvGrpSpPr/>
        <p:nvPr/>
      </p:nvGrpSpPr>
      <p:grpSpPr>
        <a:xfrm>
          <a:off x="0" y="0"/>
          <a:ext cx="0" cy="0"/>
          <a:chOff x="0" y="0"/>
          <a:chExt cx="0" cy="0"/>
        </a:xfrm>
      </p:grpSpPr>
      <p:pic>
        <p:nvPicPr>
          <p:cNvPr id="40" name="Google Shape;40;p40"/>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41" name="Google Shape;41;p40"/>
          <p:cNvSpPr txBox="1"/>
          <p:nvPr>
            <p:ph idx="1" type="body"/>
          </p:nvPr>
        </p:nvSpPr>
        <p:spPr>
          <a:xfrm rot="-5400000">
            <a:off x="6567824" y="2363981"/>
            <a:ext cx="3814091" cy="57626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B1E0E0"/>
              </a:buClr>
              <a:buSzPts val="1800"/>
              <a:buNone/>
              <a:defRPr sz="1800">
                <a:solidFill>
                  <a:srgbClr val="B1E0E0"/>
                </a:solidFill>
                <a:latin typeface="Montserrat Medium"/>
                <a:ea typeface="Montserrat Medium"/>
                <a:cs typeface="Montserrat Medium"/>
                <a:sym typeface="Montserrat Medium"/>
              </a:defRPr>
            </a:lvl1pPr>
            <a:lvl2pPr indent="-228600" lvl="1" marL="914400" algn="l">
              <a:lnSpc>
                <a:spcPct val="90000"/>
              </a:lnSpc>
              <a:spcBef>
                <a:spcPts val="375"/>
              </a:spcBef>
              <a:spcAft>
                <a:spcPts val="0"/>
              </a:spcAft>
              <a:buClr>
                <a:schemeClr val="dk1"/>
              </a:buClr>
              <a:buSzPts val="1600"/>
              <a:buNone/>
              <a:defRPr sz="1600">
                <a:latin typeface="Montserrat Medium"/>
                <a:ea typeface="Montserrat Medium"/>
                <a:cs typeface="Montserrat Medium"/>
                <a:sym typeface="Montserrat Medium"/>
              </a:defRPr>
            </a:lvl2pPr>
            <a:lvl3pPr indent="-228600" lvl="2" marL="1371600" algn="l">
              <a:lnSpc>
                <a:spcPct val="90000"/>
              </a:lnSpc>
              <a:spcBef>
                <a:spcPts val="375"/>
              </a:spcBef>
              <a:spcAft>
                <a:spcPts val="0"/>
              </a:spcAft>
              <a:buClr>
                <a:schemeClr val="dk1"/>
              </a:buClr>
              <a:buSzPts val="1400"/>
              <a:buNone/>
              <a:defRPr sz="1400">
                <a:latin typeface="Montserrat Medium"/>
                <a:ea typeface="Montserrat Medium"/>
                <a:cs typeface="Montserrat Medium"/>
                <a:sym typeface="Montserrat Medium"/>
              </a:defRPr>
            </a:lvl3pPr>
            <a:lvl4pPr indent="-228600" lvl="3" marL="1828800" algn="l">
              <a:lnSpc>
                <a:spcPct val="90000"/>
              </a:lnSpc>
              <a:spcBef>
                <a:spcPts val="375"/>
              </a:spcBef>
              <a:spcAft>
                <a:spcPts val="0"/>
              </a:spcAft>
              <a:buClr>
                <a:schemeClr val="dk1"/>
              </a:buClr>
              <a:buSzPts val="1200"/>
              <a:buNone/>
              <a:defRPr sz="1200">
                <a:latin typeface="Montserrat Medium"/>
                <a:ea typeface="Montserrat Medium"/>
                <a:cs typeface="Montserrat Medium"/>
                <a:sym typeface="Montserrat Medium"/>
              </a:defRPr>
            </a:lvl4pPr>
            <a:lvl5pPr indent="-228600" lvl="4" marL="2286000" algn="l">
              <a:lnSpc>
                <a:spcPct val="90000"/>
              </a:lnSpc>
              <a:spcBef>
                <a:spcPts val="375"/>
              </a:spcBef>
              <a:spcAft>
                <a:spcPts val="0"/>
              </a:spcAft>
              <a:buClr>
                <a:schemeClr val="dk1"/>
              </a:buClr>
              <a:buSzPts val="1200"/>
              <a:buNone/>
              <a:defRPr sz="1200">
                <a:latin typeface="Montserrat Medium"/>
                <a:ea typeface="Montserrat Medium"/>
                <a:cs typeface="Montserrat Medium"/>
                <a:sym typeface="Montserrat Medium"/>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bg>
      <p:bgPr>
        <a:solidFill>
          <a:srgbClr val="F9F7F9"/>
        </a:solidFill>
      </p:bgPr>
    </p:bg>
    <p:spTree>
      <p:nvGrpSpPr>
        <p:cNvPr id="42" name="Shape 4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 1">
    <p:bg>
      <p:bgPr>
        <a:solidFill>
          <a:srgbClr val="F9F7F9"/>
        </a:solidFill>
      </p:bgPr>
    </p:bg>
    <p:spTree>
      <p:nvGrpSpPr>
        <p:cNvPr id="43" name="Shape 43"/>
        <p:cNvGrpSpPr/>
        <p:nvPr/>
      </p:nvGrpSpPr>
      <p:grpSpPr>
        <a:xfrm>
          <a:off x="0" y="0"/>
          <a:ext cx="0" cy="0"/>
          <a:chOff x="0" y="0"/>
          <a:chExt cx="0" cy="0"/>
        </a:xfrm>
      </p:grpSpPr>
      <p:pic>
        <p:nvPicPr>
          <p:cNvPr descr="Graphical user interface, text, application, chat or text message&#10;&#10;Description automatically generated" id="44" name="Google Shape;44;p4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45" name="Google Shape;45;p42"/>
          <p:cNvSpPr/>
          <p:nvPr/>
        </p:nvSpPr>
        <p:spPr>
          <a:xfrm>
            <a:off x="381836" y="452176"/>
            <a:ext cx="8762164" cy="693336"/>
          </a:xfrm>
          <a:prstGeom prst="roundRect">
            <a:avLst>
              <a:gd fmla="val 16667" name="adj"/>
            </a:avLst>
          </a:prstGeom>
          <a:solidFill>
            <a:schemeClr val="lt1">
              <a:alpha val="8313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CA" sz="1800" u="none" cap="none" strike="noStrike">
                <a:solidFill>
                  <a:schemeClr val="lt1"/>
                </a:solidFill>
                <a:latin typeface="Calibri"/>
                <a:ea typeface="Calibri"/>
                <a:cs typeface="Calibri"/>
                <a:sym typeface="Calibri"/>
              </a:rPr>
              <a:t>v</a:t>
            </a:r>
            <a:endParaRPr b="0" i="0" sz="1400" u="none" cap="none" strike="noStrike">
              <a:solidFill>
                <a:srgbClr val="000000"/>
              </a:solidFill>
              <a:latin typeface="Arial"/>
              <a:ea typeface="Arial"/>
              <a:cs typeface="Arial"/>
              <a:sym typeface="Arial"/>
            </a:endParaRPr>
          </a:p>
        </p:txBody>
      </p:sp>
      <p:sp>
        <p:nvSpPr>
          <p:cNvPr id="46" name="Google Shape;46;p42"/>
          <p:cNvSpPr txBox="1"/>
          <p:nvPr>
            <p:ph idx="1" type="body"/>
          </p:nvPr>
        </p:nvSpPr>
        <p:spPr>
          <a:xfrm>
            <a:off x="1328026" y="1510303"/>
            <a:ext cx="6876174" cy="249255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252A22"/>
              </a:buClr>
              <a:buSzPts val="1400"/>
              <a:buNone/>
              <a:defRPr b="0" i="0" sz="1400">
                <a:solidFill>
                  <a:srgbClr val="252A22"/>
                </a:solidFill>
                <a:latin typeface="Montserrat Medium"/>
                <a:ea typeface="Montserrat Medium"/>
                <a:cs typeface="Montserrat Medium"/>
                <a:sym typeface="Montserrat Medium"/>
              </a:defRPr>
            </a:lvl1pPr>
            <a:lvl2pPr indent="-228600" lvl="1" marL="914400" algn="l">
              <a:lnSpc>
                <a:spcPct val="90000"/>
              </a:lnSpc>
              <a:spcBef>
                <a:spcPts val="375"/>
              </a:spcBef>
              <a:spcAft>
                <a:spcPts val="0"/>
              </a:spcAft>
              <a:buClr>
                <a:srgbClr val="252A22"/>
              </a:buClr>
              <a:buSzPts val="1400"/>
              <a:buNone/>
              <a:defRPr b="0" i="0" sz="1400">
                <a:solidFill>
                  <a:srgbClr val="252A22"/>
                </a:solidFill>
                <a:latin typeface="Montserrat Medium"/>
                <a:ea typeface="Montserrat Medium"/>
                <a:cs typeface="Montserrat Medium"/>
                <a:sym typeface="Montserrat Medium"/>
              </a:defRPr>
            </a:lvl2pPr>
            <a:lvl3pPr indent="-228600" lvl="2" marL="1371600" algn="l">
              <a:lnSpc>
                <a:spcPct val="90000"/>
              </a:lnSpc>
              <a:spcBef>
                <a:spcPts val="375"/>
              </a:spcBef>
              <a:spcAft>
                <a:spcPts val="0"/>
              </a:spcAft>
              <a:buClr>
                <a:srgbClr val="252A22"/>
              </a:buClr>
              <a:buSzPts val="1400"/>
              <a:buNone/>
              <a:defRPr b="0" i="0" sz="1400">
                <a:solidFill>
                  <a:srgbClr val="252A22"/>
                </a:solidFill>
                <a:latin typeface="Montserrat Medium"/>
                <a:ea typeface="Montserrat Medium"/>
                <a:cs typeface="Montserrat Medium"/>
                <a:sym typeface="Montserrat Medium"/>
              </a:defRPr>
            </a:lvl3pPr>
            <a:lvl4pPr indent="-228600" lvl="3" marL="1828800" algn="l">
              <a:lnSpc>
                <a:spcPct val="90000"/>
              </a:lnSpc>
              <a:spcBef>
                <a:spcPts val="375"/>
              </a:spcBef>
              <a:spcAft>
                <a:spcPts val="0"/>
              </a:spcAft>
              <a:buClr>
                <a:srgbClr val="252A22"/>
              </a:buClr>
              <a:buSzPts val="1400"/>
              <a:buNone/>
              <a:defRPr b="0" i="0" sz="1400">
                <a:solidFill>
                  <a:srgbClr val="252A22"/>
                </a:solidFill>
                <a:latin typeface="Montserrat Medium"/>
                <a:ea typeface="Montserrat Medium"/>
                <a:cs typeface="Montserrat Medium"/>
                <a:sym typeface="Montserrat Medium"/>
              </a:defRPr>
            </a:lvl4pPr>
            <a:lvl5pPr indent="-228600" lvl="4" marL="2286000" algn="l">
              <a:lnSpc>
                <a:spcPct val="90000"/>
              </a:lnSpc>
              <a:spcBef>
                <a:spcPts val="375"/>
              </a:spcBef>
              <a:spcAft>
                <a:spcPts val="0"/>
              </a:spcAft>
              <a:buClr>
                <a:srgbClr val="252A22"/>
              </a:buClr>
              <a:buSzPts val="1400"/>
              <a:buNone/>
              <a:defRPr b="0" i="0" sz="1400">
                <a:solidFill>
                  <a:srgbClr val="252A22"/>
                </a:solidFill>
                <a:latin typeface="Montserrat Medium"/>
                <a:ea typeface="Montserrat Medium"/>
                <a:cs typeface="Montserrat Medium"/>
                <a:sym typeface="Montserrat Medium"/>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7" name="Google Shape;47;p42"/>
          <p:cNvSpPr txBox="1"/>
          <p:nvPr>
            <p:ph type="title"/>
          </p:nvPr>
        </p:nvSpPr>
        <p:spPr>
          <a:xfrm>
            <a:off x="571500" y="579457"/>
            <a:ext cx="8000999" cy="47454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52A22"/>
              </a:buClr>
              <a:buSzPts val="2400"/>
              <a:buFont typeface="Montserrat"/>
              <a:buNone/>
              <a:defRPr b="0" i="0" sz="2400">
                <a:solidFill>
                  <a:srgbClr val="252A22"/>
                </a:solidFill>
                <a:latin typeface="Montserrat"/>
                <a:ea typeface="Montserrat"/>
                <a:cs typeface="Montserrat"/>
                <a:sym typeface="Montserra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48" name="Google Shape;48;p42"/>
          <p:cNvPicPr preferRelativeResize="0"/>
          <p:nvPr/>
        </p:nvPicPr>
        <p:blipFill rotWithShape="1">
          <a:blip r:embed="rId3">
            <a:alphaModFix/>
          </a:blip>
          <a:srcRect b="0" l="0" r="0" t="0"/>
          <a:stretch/>
        </p:blipFill>
        <p:spPr>
          <a:xfrm>
            <a:off x="7896117" y="4188145"/>
            <a:ext cx="962133" cy="68151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ecific Content">
  <p:cSld name="Specific Content">
    <p:bg>
      <p:bgPr>
        <a:solidFill>
          <a:srgbClr val="F9F7F9"/>
        </a:solidFill>
      </p:bgPr>
    </p:bg>
    <p:spTree>
      <p:nvGrpSpPr>
        <p:cNvPr id="49" name="Shape 49"/>
        <p:cNvGrpSpPr/>
        <p:nvPr/>
      </p:nvGrpSpPr>
      <p:grpSpPr>
        <a:xfrm>
          <a:off x="0" y="0"/>
          <a:ext cx="0" cy="0"/>
          <a:chOff x="0" y="0"/>
          <a:chExt cx="0" cy="0"/>
        </a:xfrm>
      </p:grpSpPr>
      <p:sp>
        <p:nvSpPr>
          <p:cNvPr id="50" name="Google Shape;50;p43"/>
          <p:cNvSpPr/>
          <p:nvPr>
            <p:ph idx="1" type="body"/>
          </p:nvPr>
        </p:nvSpPr>
        <p:spPr>
          <a:xfrm>
            <a:off x="1236433" y="1836254"/>
            <a:ext cx="2099659" cy="1257581"/>
          </a:xfrm>
          <a:prstGeom prst="roundRect">
            <a:avLst>
              <a:gd fmla="val 16667" name="adj"/>
            </a:avLst>
          </a:prstGeom>
          <a:solidFill>
            <a:schemeClr val="lt1"/>
          </a:solidFill>
          <a:ln cap="flat" cmpd="sng" w="19050">
            <a:solidFill>
              <a:srgbClr val="F9D628"/>
            </a:solidFill>
            <a:prstDash val="solid"/>
            <a:miter lim="800000"/>
            <a:headEnd len="sm" w="sm" type="none"/>
            <a:tailEnd len="sm" w="sm" type="none"/>
          </a:ln>
        </p:spPr>
        <p:txBody>
          <a:bodyPr anchorCtr="0" anchor="t" bIns="45700" lIns="91425" spcFirstLastPara="1" rIns="91425" wrap="square" tIns="45700">
            <a:normAutofit/>
          </a:bodyPr>
          <a:lstStyle>
            <a:lvl1pPr indent="-228600" lvl="0" marL="457200" algn="ctr">
              <a:lnSpc>
                <a:spcPct val="150000"/>
              </a:lnSpc>
              <a:spcBef>
                <a:spcPts val="750"/>
              </a:spcBef>
              <a:spcAft>
                <a:spcPts val="0"/>
              </a:spcAft>
              <a:buClr>
                <a:srgbClr val="252A22"/>
              </a:buClr>
              <a:buSzPts val="1100"/>
              <a:buNone/>
              <a:defRPr sz="1100">
                <a:solidFill>
                  <a:srgbClr val="252A22"/>
                </a:solidFill>
                <a:latin typeface="Montserrat Medium"/>
                <a:ea typeface="Montserrat Medium"/>
                <a:cs typeface="Montserrat Medium"/>
                <a:sym typeface="Montserrat Medium"/>
              </a:defRPr>
            </a:lvl1pPr>
            <a:lvl2pPr indent="-228600" lvl="1" marL="914400" algn="l">
              <a:lnSpc>
                <a:spcPct val="90000"/>
              </a:lnSpc>
              <a:spcBef>
                <a:spcPts val="375"/>
              </a:spcBef>
              <a:spcAft>
                <a:spcPts val="0"/>
              </a:spcAft>
              <a:buClr>
                <a:schemeClr val="dk1"/>
              </a:buClr>
              <a:buSzPts val="1600"/>
              <a:buNone/>
              <a:defRPr sz="1600">
                <a:solidFill>
                  <a:schemeClr val="lt1"/>
                </a:solidFill>
                <a:latin typeface="Montserrat Medium"/>
                <a:ea typeface="Montserrat Medium"/>
                <a:cs typeface="Montserrat Medium"/>
                <a:sym typeface="Montserrat Medium"/>
              </a:defRPr>
            </a:lvl2pPr>
            <a:lvl3pPr indent="-228600" lvl="2" marL="1371600" algn="l">
              <a:lnSpc>
                <a:spcPct val="90000"/>
              </a:lnSpc>
              <a:spcBef>
                <a:spcPts val="375"/>
              </a:spcBef>
              <a:spcAft>
                <a:spcPts val="0"/>
              </a:spcAft>
              <a:buClr>
                <a:schemeClr val="dk1"/>
              </a:buClr>
              <a:buSzPts val="1400"/>
              <a:buNone/>
              <a:defRPr sz="1400">
                <a:solidFill>
                  <a:schemeClr val="lt1"/>
                </a:solidFill>
                <a:latin typeface="Montserrat Medium"/>
                <a:ea typeface="Montserrat Medium"/>
                <a:cs typeface="Montserrat Medium"/>
                <a:sym typeface="Montserrat Medium"/>
              </a:defRPr>
            </a:lvl3pPr>
            <a:lvl4pPr indent="-228600" lvl="3" marL="18288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4pPr>
            <a:lvl5pPr indent="-228600" lvl="4" marL="22860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1" name="Google Shape;51;p43"/>
          <p:cNvSpPr/>
          <p:nvPr>
            <p:ph idx="2" type="body"/>
          </p:nvPr>
        </p:nvSpPr>
        <p:spPr>
          <a:xfrm>
            <a:off x="1236433" y="3319167"/>
            <a:ext cx="2099659" cy="1257581"/>
          </a:xfrm>
          <a:prstGeom prst="roundRect">
            <a:avLst>
              <a:gd fmla="val 16667" name="adj"/>
            </a:avLst>
          </a:prstGeom>
          <a:solidFill>
            <a:schemeClr val="lt1"/>
          </a:solidFill>
          <a:ln cap="flat" cmpd="sng" w="19050">
            <a:solidFill>
              <a:srgbClr val="F9D628"/>
            </a:solidFill>
            <a:prstDash val="solid"/>
            <a:miter lim="800000"/>
            <a:headEnd len="sm" w="sm" type="none"/>
            <a:tailEnd len="sm" w="sm" type="none"/>
          </a:ln>
        </p:spPr>
        <p:txBody>
          <a:bodyPr anchorCtr="0" anchor="t" bIns="45700" lIns="91425" spcFirstLastPara="1" rIns="91425" wrap="square" tIns="45700">
            <a:normAutofit/>
          </a:bodyPr>
          <a:lstStyle>
            <a:lvl1pPr indent="-228600" lvl="0" marL="457200" algn="ctr">
              <a:lnSpc>
                <a:spcPct val="150000"/>
              </a:lnSpc>
              <a:spcBef>
                <a:spcPts val="750"/>
              </a:spcBef>
              <a:spcAft>
                <a:spcPts val="0"/>
              </a:spcAft>
              <a:buClr>
                <a:srgbClr val="252A22"/>
              </a:buClr>
              <a:buSzPts val="1100"/>
              <a:buNone/>
              <a:defRPr sz="1100">
                <a:solidFill>
                  <a:srgbClr val="252A22"/>
                </a:solidFill>
                <a:latin typeface="Montserrat Medium"/>
                <a:ea typeface="Montserrat Medium"/>
                <a:cs typeface="Montserrat Medium"/>
                <a:sym typeface="Montserrat Medium"/>
              </a:defRPr>
            </a:lvl1pPr>
            <a:lvl2pPr indent="-228600" lvl="1" marL="914400" algn="l">
              <a:lnSpc>
                <a:spcPct val="90000"/>
              </a:lnSpc>
              <a:spcBef>
                <a:spcPts val="375"/>
              </a:spcBef>
              <a:spcAft>
                <a:spcPts val="0"/>
              </a:spcAft>
              <a:buClr>
                <a:schemeClr val="dk1"/>
              </a:buClr>
              <a:buSzPts val="1600"/>
              <a:buNone/>
              <a:defRPr sz="1600">
                <a:solidFill>
                  <a:schemeClr val="lt1"/>
                </a:solidFill>
                <a:latin typeface="Montserrat Medium"/>
                <a:ea typeface="Montserrat Medium"/>
                <a:cs typeface="Montserrat Medium"/>
                <a:sym typeface="Montserrat Medium"/>
              </a:defRPr>
            </a:lvl2pPr>
            <a:lvl3pPr indent="-228600" lvl="2" marL="1371600" algn="l">
              <a:lnSpc>
                <a:spcPct val="90000"/>
              </a:lnSpc>
              <a:spcBef>
                <a:spcPts val="375"/>
              </a:spcBef>
              <a:spcAft>
                <a:spcPts val="0"/>
              </a:spcAft>
              <a:buClr>
                <a:schemeClr val="dk1"/>
              </a:buClr>
              <a:buSzPts val="1400"/>
              <a:buNone/>
              <a:defRPr sz="1400">
                <a:solidFill>
                  <a:schemeClr val="lt1"/>
                </a:solidFill>
                <a:latin typeface="Montserrat Medium"/>
                <a:ea typeface="Montserrat Medium"/>
                <a:cs typeface="Montserrat Medium"/>
                <a:sym typeface="Montserrat Medium"/>
              </a:defRPr>
            </a:lvl3pPr>
            <a:lvl4pPr indent="-228600" lvl="3" marL="18288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4pPr>
            <a:lvl5pPr indent="-228600" lvl="4" marL="22860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2" name="Google Shape;52;p43"/>
          <p:cNvSpPr/>
          <p:nvPr>
            <p:ph idx="3" type="body"/>
          </p:nvPr>
        </p:nvSpPr>
        <p:spPr>
          <a:xfrm>
            <a:off x="3462799" y="1836254"/>
            <a:ext cx="2099659" cy="1257581"/>
          </a:xfrm>
          <a:prstGeom prst="roundRect">
            <a:avLst>
              <a:gd fmla="val 16667" name="adj"/>
            </a:avLst>
          </a:prstGeom>
          <a:solidFill>
            <a:schemeClr val="lt1"/>
          </a:solidFill>
          <a:ln cap="flat" cmpd="sng" w="19050">
            <a:solidFill>
              <a:srgbClr val="F9D628"/>
            </a:solidFill>
            <a:prstDash val="solid"/>
            <a:miter lim="800000"/>
            <a:headEnd len="sm" w="sm" type="none"/>
            <a:tailEnd len="sm" w="sm" type="none"/>
          </a:ln>
        </p:spPr>
        <p:txBody>
          <a:bodyPr anchorCtr="0" anchor="t" bIns="45700" lIns="91425" spcFirstLastPara="1" rIns="91425" wrap="square" tIns="45700">
            <a:normAutofit/>
          </a:bodyPr>
          <a:lstStyle>
            <a:lvl1pPr indent="-228600" lvl="0" marL="457200" algn="ctr">
              <a:lnSpc>
                <a:spcPct val="150000"/>
              </a:lnSpc>
              <a:spcBef>
                <a:spcPts val="750"/>
              </a:spcBef>
              <a:spcAft>
                <a:spcPts val="0"/>
              </a:spcAft>
              <a:buClr>
                <a:srgbClr val="252A22"/>
              </a:buClr>
              <a:buSzPts val="1100"/>
              <a:buNone/>
              <a:defRPr sz="1100">
                <a:solidFill>
                  <a:srgbClr val="252A22"/>
                </a:solidFill>
                <a:latin typeface="Montserrat Medium"/>
                <a:ea typeface="Montserrat Medium"/>
                <a:cs typeface="Montserrat Medium"/>
                <a:sym typeface="Montserrat Medium"/>
              </a:defRPr>
            </a:lvl1pPr>
            <a:lvl2pPr indent="-228600" lvl="1" marL="914400" algn="l">
              <a:lnSpc>
                <a:spcPct val="90000"/>
              </a:lnSpc>
              <a:spcBef>
                <a:spcPts val="375"/>
              </a:spcBef>
              <a:spcAft>
                <a:spcPts val="0"/>
              </a:spcAft>
              <a:buClr>
                <a:schemeClr val="dk1"/>
              </a:buClr>
              <a:buSzPts val="1600"/>
              <a:buNone/>
              <a:defRPr sz="1600">
                <a:solidFill>
                  <a:schemeClr val="lt1"/>
                </a:solidFill>
                <a:latin typeface="Montserrat Medium"/>
                <a:ea typeface="Montserrat Medium"/>
                <a:cs typeface="Montserrat Medium"/>
                <a:sym typeface="Montserrat Medium"/>
              </a:defRPr>
            </a:lvl2pPr>
            <a:lvl3pPr indent="-228600" lvl="2" marL="1371600" algn="l">
              <a:lnSpc>
                <a:spcPct val="90000"/>
              </a:lnSpc>
              <a:spcBef>
                <a:spcPts val="375"/>
              </a:spcBef>
              <a:spcAft>
                <a:spcPts val="0"/>
              </a:spcAft>
              <a:buClr>
                <a:schemeClr val="dk1"/>
              </a:buClr>
              <a:buSzPts val="1400"/>
              <a:buNone/>
              <a:defRPr sz="1400">
                <a:solidFill>
                  <a:schemeClr val="lt1"/>
                </a:solidFill>
                <a:latin typeface="Montserrat Medium"/>
                <a:ea typeface="Montserrat Medium"/>
                <a:cs typeface="Montserrat Medium"/>
                <a:sym typeface="Montserrat Medium"/>
              </a:defRPr>
            </a:lvl3pPr>
            <a:lvl4pPr indent="-228600" lvl="3" marL="18288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4pPr>
            <a:lvl5pPr indent="-228600" lvl="4" marL="22860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3" name="Google Shape;53;p43"/>
          <p:cNvSpPr/>
          <p:nvPr>
            <p:ph idx="4" type="body"/>
          </p:nvPr>
        </p:nvSpPr>
        <p:spPr>
          <a:xfrm>
            <a:off x="3462799" y="3319167"/>
            <a:ext cx="2099659" cy="1257581"/>
          </a:xfrm>
          <a:prstGeom prst="roundRect">
            <a:avLst>
              <a:gd fmla="val 16667" name="adj"/>
            </a:avLst>
          </a:prstGeom>
          <a:solidFill>
            <a:schemeClr val="lt1"/>
          </a:solidFill>
          <a:ln cap="flat" cmpd="sng" w="19050">
            <a:solidFill>
              <a:srgbClr val="F9D628"/>
            </a:solidFill>
            <a:prstDash val="solid"/>
            <a:miter lim="800000"/>
            <a:headEnd len="sm" w="sm" type="none"/>
            <a:tailEnd len="sm" w="sm" type="none"/>
          </a:ln>
        </p:spPr>
        <p:txBody>
          <a:bodyPr anchorCtr="0" anchor="t" bIns="45700" lIns="91425" spcFirstLastPara="1" rIns="91425" wrap="square" tIns="45700">
            <a:normAutofit/>
          </a:bodyPr>
          <a:lstStyle>
            <a:lvl1pPr indent="-228600" lvl="0" marL="457200" algn="ctr">
              <a:lnSpc>
                <a:spcPct val="150000"/>
              </a:lnSpc>
              <a:spcBef>
                <a:spcPts val="750"/>
              </a:spcBef>
              <a:spcAft>
                <a:spcPts val="0"/>
              </a:spcAft>
              <a:buClr>
                <a:srgbClr val="252A22"/>
              </a:buClr>
              <a:buSzPts val="1100"/>
              <a:buNone/>
              <a:defRPr sz="1100">
                <a:solidFill>
                  <a:srgbClr val="252A22"/>
                </a:solidFill>
                <a:latin typeface="Montserrat Medium"/>
                <a:ea typeface="Montserrat Medium"/>
                <a:cs typeface="Montserrat Medium"/>
                <a:sym typeface="Montserrat Medium"/>
              </a:defRPr>
            </a:lvl1pPr>
            <a:lvl2pPr indent="-228600" lvl="1" marL="914400" algn="l">
              <a:lnSpc>
                <a:spcPct val="90000"/>
              </a:lnSpc>
              <a:spcBef>
                <a:spcPts val="375"/>
              </a:spcBef>
              <a:spcAft>
                <a:spcPts val="0"/>
              </a:spcAft>
              <a:buClr>
                <a:schemeClr val="dk1"/>
              </a:buClr>
              <a:buSzPts val="1600"/>
              <a:buNone/>
              <a:defRPr sz="1600">
                <a:solidFill>
                  <a:schemeClr val="lt1"/>
                </a:solidFill>
                <a:latin typeface="Montserrat Medium"/>
                <a:ea typeface="Montserrat Medium"/>
                <a:cs typeface="Montserrat Medium"/>
                <a:sym typeface="Montserrat Medium"/>
              </a:defRPr>
            </a:lvl2pPr>
            <a:lvl3pPr indent="-228600" lvl="2" marL="1371600" algn="l">
              <a:lnSpc>
                <a:spcPct val="90000"/>
              </a:lnSpc>
              <a:spcBef>
                <a:spcPts val="375"/>
              </a:spcBef>
              <a:spcAft>
                <a:spcPts val="0"/>
              </a:spcAft>
              <a:buClr>
                <a:schemeClr val="dk1"/>
              </a:buClr>
              <a:buSzPts val="1400"/>
              <a:buNone/>
              <a:defRPr sz="1400">
                <a:solidFill>
                  <a:schemeClr val="lt1"/>
                </a:solidFill>
                <a:latin typeface="Montserrat Medium"/>
                <a:ea typeface="Montserrat Medium"/>
                <a:cs typeface="Montserrat Medium"/>
                <a:sym typeface="Montserrat Medium"/>
              </a:defRPr>
            </a:lvl3pPr>
            <a:lvl4pPr indent="-228600" lvl="3" marL="18288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4pPr>
            <a:lvl5pPr indent="-228600" lvl="4" marL="22860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4" name="Google Shape;54;p43"/>
          <p:cNvSpPr/>
          <p:nvPr>
            <p:ph idx="5" type="body"/>
          </p:nvPr>
        </p:nvSpPr>
        <p:spPr>
          <a:xfrm>
            <a:off x="5669286" y="1836254"/>
            <a:ext cx="2099659" cy="1257581"/>
          </a:xfrm>
          <a:prstGeom prst="roundRect">
            <a:avLst>
              <a:gd fmla="val 16667" name="adj"/>
            </a:avLst>
          </a:prstGeom>
          <a:solidFill>
            <a:schemeClr val="lt1"/>
          </a:solidFill>
          <a:ln cap="flat" cmpd="sng" w="19050">
            <a:solidFill>
              <a:srgbClr val="F9D628"/>
            </a:solidFill>
            <a:prstDash val="solid"/>
            <a:miter lim="800000"/>
            <a:headEnd len="sm" w="sm" type="none"/>
            <a:tailEnd len="sm" w="sm" type="none"/>
          </a:ln>
        </p:spPr>
        <p:txBody>
          <a:bodyPr anchorCtr="0" anchor="t" bIns="45700" lIns="91425" spcFirstLastPara="1" rIns="91425" wrap="square" tIns="45700">
            <a:normAutofit/>
          </a:bodyPr>
          <a:lstStyle>
            <a:lvl1pPr indent="-228600" lvl="0" marL="457200" algn="ctr">
              <a:lnSpc>
                <a:spcPct val="150000"/>
              </a:lnSpc>
              <a:spcBef>
                <a:spcPts val="750"/>
              </a:spcBef>
              <a:spcAft>
                <a:spcPts val="0"/>
              </a:spcAft>
              <a:buClr>
                <a:srgbClr val="252A22"/>
              </a:buClr>
              <a:buSzPts val="1100"/>
              <a:buNone/>
              <a:defRPr sz="1100">
                <a:solidFill>
                  <a:srgbClr val="252A22"/>
                </a:solidFill>
                <a:latin typeface="Montserrat Medium"/>
                <a:ea typeface="Montserrat Medium"/>
                <a:cs typeface="Montserrat Medium"/>
                <a:sym typeface="Montserrat Medium"/>
              </a:defRPr>
            </a:lvl1pPr>
            <a:lvl2pPr indent="-228600" lvl="1" marL="914400" algn="l">
              <a:lnSpc>
                <a:spcPct val="90000"/>
              </a:lnSpc>
              <a:spcBef>
                <a:spcPts val="375"/>
              </a:spcBef>
              <a:spcAft>
                <a:spcPts val="0"/>
              </a:spcAft>
              <a:buClr>
                <a:schemeClr val="dk1"/>
              </a:buClr>
              <a:buSzPts val="1600"/>
              <a:buNone/>
              <a:defRPr sz="1600">
                <a:solidFill>
                  <a:schemeClr val="lt1"/>
                </a:solidFill>
                <a:latin typeface="Montserrat Medium"/>
                <a:ea typeface="Montserrat Medium"/>
                <a:cs typeface="Montserrat Medium"/>
                <a:sym typeface="Montserrat Medium"/>
              </a:defRPr>
            </a:lvl2pPr>
            <a:lvl3pPr indent="-228600" lvl="2" marL="1371600" algn="l">
              <a:lnSpc>
                <a:spcPct val="90000"/>
              </a:lnSpc>
              <a:spcBef>
                <a:spcPts val="375"/>
              </a:spcBef>
              <a:spcAft>
                <a:spcPts val="0"/>
              </a:spcAft>
              <a:buClr>
                <a:schemeClr val="dk1"/>
              </a:buClr>
              <a:buSzPts val="1400"/>
              <a:buNone/>
              <a:defRPr sz="1400">
                <a:solidFill>
                  <a:schemeClr val="lt1"/>
                </a:solidFill>
                <a:latin typeface="Montserrat Medium"/>
                <a:ea typeface="Montserrat Medium"/>
                <a:cs typeface="Montserrat Medium"/>
                <a:sym typeface="Montserrat Medium"/>
              </a:defRPr>
            </a:lvl3pPr>
            <a:lvl4pPr indent="-228600" lvl="3" marL="18288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4pPr>
            <a:lvl5pPr indent="-228600" lvl="4" marL="22860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5" name="Google Shape;55;p43"/>
          <p:cNvSpPr/>
          <p:nvPr>
            <p:ph idx="6" type="body"/>
          </p:nvPr>
        </p:nvSpPr>
        <p:spPr>
          <a:xfrm>
            <a:off x="5669286" y="3319167"/>
            <a:ext cx="2099659" cy="1257581"/>
          </a:xfrm>
          <a:prstGeom prst="roundRect">
            <a:avLst>
              <a:gd fmla="val 16667" name="adj"/>
            </a:avLst>
          </a:prstGeom>
          <a:solidFill>
            <a:schemeClr val="lt1"/>
          </a:solidFill>
          <a:ln cap="flat" cmpd="sng" w="19050">
            <a:solidFill>
              <a:srgbClr val="F9D628"/>
            </a:solidFill>
            <a:prstDash val="solid"/>
            <a:miter lim="800000"/>
            <a:headEnd len="sm" w="sm" type="none"/>
            <a:tailEnd len="sm" w="sm" type="none"/>
          </a:ln>
        </p:spPr>
        <p:txBody>
          <a:bodyPr anchorCtr="0" anchor="t" bIns="45700" lIns="91425" spcFirstLastPara="1" rIns="91425" wrap="square" tIns="45700">
            <a:normAutofit/>
          </a:bodyPr>
          <a:lstStyle>
            <a:lvl1pPr indent="-228600" lvl="0" marL="457200" algn="ctr">
              <a:lnSpc>
                <a:spcPct val="150000"/>
              </a:lnSpc>
              <a:spcBef>
                <a:spcPts val="750"/>
              </a:spcBef>
              <a:spcAft>
                <a:spcPts val="0"/>
              </a:spcAft>
              <a:buClr>
                <a:srgbClr val="252A22"/>
              </a:buClr>
              <a:buSzPts val="1100"/>
              <a:buNone/>
              <a:defRPr sz="1100">
                <a:solidFill>
                  <a:srgbClr val="252A22"/>
                </a:solidFill>
                <a:latin typeface="Montserrat Medium"/>
                <a:ea typeface="Montserrat Medium"/>
                <a:cs typeface="Montserrat Medium"/>
                <a:sym typeface="Montserrat Medium"/>
              </a:defRPr>
            </a:lvl1pPr>
            <a:lvl2pPr indent="-228600" lvl="1" marL="914400" algn="l">
              <a:lnSpc>
                <a:spcPct val="90000"/>
              </a:lnSpc>
              <a:spcBef>
                <a:spcPts val="375"/>
              </a:spcBef>
              <a:spcAft>
                <a:spcPts val="0"/>
              </a:spcAft>
              <a:buClr>
                <a:schemeClr val="dk1"/>
              </a:buClr>
              <a:buSzPts val="1600"/>
              <a:buNone/>
              <a:defRPr sz="1600">
                <a:solidFill>
                  <a:schemeClr val="lt1"/>
                </a:solidFill>
                <a:latin typeface="Montserrat Medium"/>
                <a:ea typeface="Montserrat Medium"/>
                <a:cs typeface="Montserrat Medium"/>
                <a:sym typeface="Montserrat Medium"/>
              </a:defRPr>
            </a:lvl2pPr>
            <a:lvl3pPr indent="-228600" lvl="2" marL="1371600" algn="l">
              <a:lnSpc>
                <a:spcPct val="90000"/>
              </a:lnSpc>
              <a:spcBef>
                <a:spcPts val="375"/>
              </a:spcBef>
              <a:spcAft>
                <a:spcPts val="0"/>
              </a:spcAft>
              <a:buClr>
                <a:schemeClr val="dk1"/>
              </a:buClr>
              <a:buSzPts val="1400"/>
              <a:buNone/>
              <a:defRPr sz="1400">
                <a:solidFill>
                  <a:schemeClr val="lt1"/>
                </a:solidFill>
                <a:latin typeface="Montserrat Medium"/>
                <a:ea typeface="Montserrat Medium"/>
                <a:cs typeface="Montserrat Medium"/>
                <a:sym typeface="Montserrat Medium"/>
              </a:defRPr>
            </a:lvl3pPr>
            <a:lvl4pPr indent="-228600" lvl="3" marL="18288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4pPr>
            <a:lvl5pPr indent="-228600" lvl="4" marL="22860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6" name="Google Shape;56;p43"/>
          <p:cNvSpPr/>
          <p:nvPr/>
        </p:nvSpPr>
        <p:spPr>
          <a:xfrm>
            <a:off x="381836" y="452176"/>
            <a:ext cx="8762164" cy="693336"/>
          </a:xfrm>
          <a:prstGeom prst="roundRect">
            <a:avLst>
              <a:gd fmla="val 16667" name="adj"/>
            </a:avLst>
          </a:prstGeom>
          <a:solidFill>
            <a:schemeClr val="lt1">
              <a:alpha val="8313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CA" sz="1800" u="none" cap="none" strike="noStrike">
                <a:solidFill>
                  <a:schemeClr val="lt1"/>
                </a:solidFill>
                <a:latin typeface="Calibri"/>
                <a:ea typeface="Calibri"/>
                <a:cs typeface="Calibri"/>
                <a:sym typeface="Calibri"/>
              </a:rPr>
              <a:t>v</a:t>
            </a:r>
            <a:endParaRPr b="0" i="0" sz="1400" u="none" cap="none" strike="noStrike">
              <a:solidFill>
                <a:srgbClr val="000000"/>
              </a:solidFill>
              <a:latin typeface="Arial"/>
              <a:ea typeface="Arial"/>
              <a:cs typeface="Arial"/>
              <a:sym typeface="Arial"/>
            </a:endParaRPr>
          </a:p>
        </p:txBody>
      </p:sp>
      <p:sp>
        <p:nvSpPr>
          <p:cNvPr id="57" name="Google Shape;57;p43"/>
          <p:cNvSpPr txBox="1"/>
          <p:nvPr>
            <p:ph type="title"/>
          </p:nvPr>
        </p:nvSpPr>
        <p:spPr>
          <a:xfrm>
            <a:off x="571500" y="579457"/>
            <a:ext cx="8000999" cy="47454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52A22"/>
              </a:buClr>
              <a:buSzPts val="2400"/>
              <a:buFont typeface="Montserrat"/>
              <a:buNone/>
              <a:defRPr b="0" i="0" sz="2400">
                <a:solidFill>
                  <a:srgbClr val="252A22"/>
                </a:solidFill>
                <a:latin typeface="Montserrat"/>
                <a:ea typeface="Montserrat"/>
                <a:cs typeface="Montserrat"/>
                <a:sym typeface="Montserra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5.jp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2.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Text&#10;&#10;Description automatically generated" id="10" name="Google Shape;10;p34"/>
          <p:cNvPicPr preferRelativeResize="0"/>
          <p:nvPr/>
        </p:nvPicPr>
        <p:blipFill rotWithShape="1">
          <a:blip r:embed="rId1">
            <a:alphaModFix/>
          </a:blip>
          <a:srcRect b="0" l="0" r="0" t="0"/>
          <a:stretch/>
        </p:blipFill>
        <p:spPr>
          <a:xfrm rot="10800000">
            <a:off x="-2" y="-2"/>
            <a:ext cx="9144001" cy="5143501"/>
          </a:xfrm>
          <a:prstGeom prst="rect">
            <a:avLst/>
          </a:prstGeom>
          <a:noFill/>
          <a:ln>
            <a:noFill/>
          </a:ln>
        </p:spPr>
      </p:pic>
      <p:sp>
        <p:nvSpPr>
          <p:cNvPr id="11" name="Google Shape;11;p34"/>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34"/>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3" name="Google Shape;13;p3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pic>
        <p:nvPicPr>
          <p:cNvPr id="15" name="Google Shape;15;p34"/>
          <p:cNvPicPr preferRelativeResize="0"/>
          <p:nvPr/>
        </p:nvPicPr>
        <p:blipFill rotWithShape="1">
          <a:blip r:embed="rId2">
            <a:alphaModFix/>
          </a:blip>
          <a:srcRect b="0" l="0" r="0" t="0"/>
          <a:stretch/>
        </p:blipFill>
        <p:spPr>
          <a:xfrm>
            <a:off x="7896117" y="4188145"/>
            <a:ext cx="962133" cy="68151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2.jpg"/><Relationship Id="rId4" Type="http://schemas.openxmlformats.org/officeDocument/2006/relationships/image" Target="../media/image16.jpg"/><Relationship Id="rId5" Type="http://schemas.openxmlformats.org/officeDocument/2006/relationships/image" Target="../media/image1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2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2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21.jpg"/><Relationship Id="rId4" Type="http://schemas.openxmlformats.org/officeDocument/2006/relationships/image" Target="../media/image2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2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2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2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25.jpg"/><Relationship Id="rId4" Type="http://schemas.openxmlformats.org/officeDocument/2006/relationships/image" Target="../media/image2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3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2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3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5.jpg"/><Relationship Id="rId4" Type="http://schemas.openxmlformats.org/officeDocument/2006/relationships/image" Target="../media/image1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
          <p:cNvSpPr txBox="1"/>
          <p:nvPr/>
        </p:nvSpPr>
        <p:spPr>
          <a:xfrm>
            <a:off x="114197" y="2781275"/>
            <a:ext cx="31569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lang="en-CA" sz="1800">
                <a:solidFill>
                  <a:srgbClr val="4B868E"/>
                </a:solidFill>
                <a:latin typeface="Montserrat"/>
                <a:ea typeface="Montserrat"/>
                <a:cs typeface="Montserrat"/>
                <a:sym typeface="Montserrat"/>
              </a:rPr>
              <a:t>JupyterHub</a:t>
            </a:r>
            <a:endParaRPr b="0" i="0" sz="1400" u="none" cap="none" strike="noStrike">
              <a:solidFill>
                <a:srgbClr val="000000"/>
              </a:solidFill>
              <a:latin typeface="Arial"/>
              <a:ea typeface="Arial"/>
              <a:cs typeface="Arial"/>
              <a:sym typeface="Arial"/>
            </a:endParaRPr>
          </a:p>
        </p:txBody>
      </p:sp>
      <p:sp>
        <p:nvSpPr>
          <p:cNvPr id="76" name="Google Shape;76;p1"/>
          <p:cNvSpPr txBox="1"/>
          <p:nvPr/>
        </p:nvSpPr>
        <p:spPr>
          <a:xfrm>
            <a:off x="4505500" y="4090675"/>
            <a:ext cx="43299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CA" sz="1800" u="none" cap="none" strike="noStrike">
                <a:solidFill>
                  <a:srgbClr val="000000"/>
                </a:solidFill>
                <a:latin typeface="Montserrat"/>
                <a:ea typeface="Montserrat"/>
                <a:cs typeface="Montserrat"/>
                <a:sym typeface="Montserrat"/>
              </a:rPr>
              <a:t>Presentors:</a:t>
            </a:r>
            <a:endParaRPr b="1" i="0" sz="18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rPr b="1" lang="en-CA" sz="1800">
                <a:latin typeface="Montserrat"/>
                <a:ea typeface="Montserrat"/>
                <a:cs typeface="Montserrat"/>
                <a:sym typeface="Montserrat"/>
              </a:rPr>
              <a:t>				ISAIC</a:t>
            </a:r>
            <a:endParaRPr b="1" i="0" sz="18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6"/>
          <p:cNvPicPr preferRelativeResize="0"/>
          <p:nvPr/>
        </p:nvPicPr>
        <p:blipFill>
          <a:blip r:embed="rId3">
            <a:alphaModFix/>
          </a:blip>
          <a:stretch>
            <a:fillRect/>
          </a:stretch>
        </p:blipFill>
        <p:spPr>
          <a:xfrm>
            <a:off x="5344650" y="1038913"/>
            <a:ext cx="1760000" cy="913975"/>
          </a:xfrm>
          <a:prstGeom prst="rect">
            <a:avLst/>
          </a:prstGeom>
          <a:noFill/>
          <a:ln>
            <a:noFill/>
          </a:ln>
        </p:spPr>
      </p:pic>
      <p:sp>
        <p:nvSpPr>
          <p:cNvPr id="143" name="Google Shape;143;p6"/>
          <p:cNvSpPr txBox="1"/>
          <p:nvPr/>
        </p:nvSpPr>
        <p:spPr>
          <a:xfrm>
            <a:off x="433650" y="393825"/>
            <a:ext cx="786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Montserrat"/>
                <a:ea typeface="Montserrat"/>
                <a:cs typeface="Montserrat"/>
                <a:sym typeface="Montserrat"/>
              </a:rPr>
              <a:t>Jupyter Notebook                                                                                      Python File</a:t>
            </a:r>
            <a:endParaRPr>
              <a:latin typeface="Montserrat"/>
              <a:ea typeface="Montserrat"/>
              <a:cs typeface="Montserrat"/>
              <a:sym typeface="Montserrat"/>
            </a:endParaRPr>
          </a:p>
        </p:txBody>
      </p:sp>
      <p:sp>
        <p:nvSpPr>
          <p:cNvPr id="144" name="Google Shape;144;p6"/>
          <p:cNvSpPr txBox="1"/>
          <p:nvPr/>
        </p:nvSpPr>
        <p:spPr>
          <a:xfrm>
            <a:off x="4585525" y="2175588"/>
            <a:ext cx="426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      </a:t>
            </a:r>
            <a:r>
              <a:rPr lang="en-CA">
                <a:latin typeface="Montserrat"/>
                <a:ea typeface="Montserrat"/>
                <a:cs typeface="Montserrat"/>
                <a:sym typeface="Montserrat"/>
              </a:rPr>
              <a:t> To run a Python File in the terminal:</a:t>
            </a:r>
            <a:endParaRPr>
              <a:latin typeface="Montserrat"/>
              <a:ea typeface="Montserrat"/>
              <a:cs typeface="Montserrat"/>
              <a:sym typeface="Montserrat"/>
            </a:endParaRPr>
          </a:p>
        </p:txBody>
      </p:sp>
      <p:pic>
        <p:nvPicPr>
          <p:cNvPr id="145" name="Google Shape;145;p6"/>
          <p:cNvPicPr preferRelativeResize="0"/>
          <p:nvPr/>
        </p:nvPicPr>
        <p:blipFill>
          <a:blip r:embed="rId4">
            <a:alphaModFix/>
          </a:blip>
          <a:stretch>
            <a:fillRect/>
          </a:stretch>
        </p:blipFill>
        <p:spPr>
          <a:xfrm>
            <a:off x="4839321" y="2860438"/>
            <a:ext cx="3134901" cy="400200"/>
          </a:xfrm>
          <a:prstGeom prst="rect">
            <a:avLst/>
          </a:prstGeom>
          <a:noFill/>
          <a:ln>
            <a:noFill/>
          </a:ln>
        </p:spPr>
      </p:pic>
      <p:sp>
        <p:nvSpPr>
          <p:cNvPr id="146" name="Google Shape;146;p6"/>
          <p:cNvSpPr txBox="1"/>
          <p:nvPr/>
        </p:nvSpPr>
        <p:spPr>
          <a:xfrm>
            <a:off x="4256550" y="3346700"/>
            <a:ext cx="449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Montserrat"/>
                <a:ea typeface="Montserrat"/>
                <a:cs typeface="Montserrat"/>
                <a:sym typeface="Montserrat"/>
              </a:rPr>
              <a:t>(Here isaictest.py is the name of the python file.)</a:t>
            </a:r>
            <a:endParaRPr>
              <a:latin typeface="Montserrat"/>
              <a:ea typeface="Montserrat"/>
              <a:cs typeface="Montserrat"/>
              <a:sym typeface="Montserrat"/>
            </a:endParaRPr>
          </a:p>
        </p:txBody>
      </p:sp>
      <p:pic>
        <p:nvPicPr>
          <p:cNvPr id="147" name="Google Shape;147;p6"/>
          <p:cNvPicPr preferRelativeResize="0"/>
          <p:nvPr/>
        </p:nvPicPr>
        <p:blipFill>
          <a:blip r:embed="rId5">
            <a:alphaModFix/>
          </a:blip>
          <a:stretch>
            <a:fillRect/>
          </a:stretch>
        </p:blipFill>
        <p:spPr>
          <a:xfrm>
            <a:off x="493350" y="1038925"/>
            <a:ext cx="3544950" cy="29875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abbeb26e7b_0_10"/>
          <p:cNvSpPr txBox="1"/>
          <p:nvPr/>
        </p:nvSpPr>
        <p:spPr>
          <a:xfrm>
            <a:off x="605250" y="1162725"/>
            <a:ext cx="7933500" cy="3158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15000"/>
              </a:lnSpc>
              <a:spcBef>
                <a:spcPts val="0"/>
              </a:spcBef>
              <a:spcAft>
                <a:spcPts val="0"/>
              </a:spcAft>
              <a:buClr>
                <a:schemeClr val="dk1"/>
              </a:buClr>
              <a:buSzPts val="1400"/>
              <a:buFont typeface="Montserrat"/>
              <a:buChar char="●"/>
            </a:pPr>
            <a:r>
              <a:rPr lang="en-CA">
                <a:solidFill>
                  <a:schemeClr val="dk1"/>
                </a:solidFill>
                <a:latin typeface="Montserrat"/>
                <a:ea typeface="Montserrat"/>
                <a:cs typeface="Montserrat"/>
                <a:sym typeface="Montserrat"/>
              </a:rPr>
              <a:t>Python is adapted by data scientists </a:t>
            </a:r>
            <a:r>
              <a:rPr lang="en-CA">
                <a:solidFill>
                  <a:schemeClr val="dk1"/>
                </a:solidFill>
                <a:latin typeface="Montserrat"/>
                <a:ea typeface="Montserrat"/>
                <a:cs typeface="Montserrat"/>
                <a:sym typeface="Montserrat"/>
              </a:rPr>
              <a:t>more</a:t>
            </a:r>
            <a:r>
              <a:rPr lang="en-CA">
                <a:solidFill>
                  <a:schemeClr val="dk1"/>
                </a:solidFill>
                <a:latin typeface="Montserrat"/>
                <a:ea typeface="Montserrat"/>
                <a:cs typeface="Montserrat"/>
                <a:sym typeface="Montserrat"/>
              </a:rPr>
              <a:t> than any other language</a:t>
            </a:r>
            <a:endParaRPr>
              <a:solidFill>
                <a:schemeClr val="dk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a:solidFill>
                <a:schemeClr val="dk1"/>
              </a:solidFill>
              <a:latin typeface="Montserrat"/>
              <a:ea typeface="Montserrat"/>
              <a:cs typeface="Montserrat"/>
              <a:sym typeface="Montserrat"/>
            </a:endParaRPr>
          </a:p>
          <a:p>
            <a:pPr indent="-317500" lvl="0" marL="457200" marR="0" rtl="0" algn="l">
              <a:lnSpc>
                <a:spcPct val="115000"/>
              </a:lnSpc>
              <a:spcBef>
                <a:spcPts val="0"/>
              </a:spcBef>
              <a:spcAft>
                <a:spcPts val="0"/>
              </a:spcAft>
              <a:buClr>
                <a:schemeClr val="dk1"/>
              </a:buClr>
              <a:buSzPts val="1400"/>
              <a:buFont typeface="Montserrat"/>
              <a:buChar char="●"/>
            </a:pPr>
            <a:r>
              <a:rPr lang="en-CA">
                <a:solidFill>
                  <a:schemeClr val="dk1"/>
                </a:solidFill>
                <a:latin typeface="Montserrat"/>
                <a:ea typeface="Montserrat"/>
                <a:cs typeface="Montserrat"/>
                <a:sym typeface="Montserrat"/>
              </a:rPr>
              <a:t>It has good support for neural networks and data science modules</a:t>
            </a:r>
            <a:endParaRPr>
              <a:solidFill>
                <a:schemeClr val="dk1"/>
              </a:solidFill>
              <a:latin typeface="Montserrat"/>
              <a:ea typeface="Montserrat"/>
              <a:cs typeface="Montserrat"/>
              <a:sym typeface="Montserrat"/>
            </a:endParaRPr>
          </a:p>
          <a:p>
            <a:pPr indent="-317500" lvl="1" marL="914400" marR="0" rtl="0" algn="l">
              <a:lnSpc>
                <a:spcPct val="115000"/>
              </a:lnSpc>
              <a:spcBef>
                <a:spcPts val="0"/>
              </a:spcBef>
              <a:spcAft>
                <a:spcPts val="0"/>
              </a:spcAft>
              <a:buClr>
                <a:schemeClr val="dk1"/>
              </a:buClr>
              <a:buSzPts val="1400"/>
              <a:buFont typeface="Montserrat"/>
              <a:buChar char="○"/>
            </a:pPr>
            <a:r>
              <a:rPr lang="en-CA">
                <a:solidFill>
                  <a:schemeClr val="dk1"/>
                </a:solidFill>
                <a:latin typeface="Montserrat"/>
                <a:ea typeface="Montserrat"/>
                <a:cs typeface="Montserrat"/>
                <a:sym typeface="Montserrat"/>
              </a:rPr>
              <a:t>For e.g.:</a:t>
            </a:r>
            <a:endParaRPr>
              <a:solidFill>
                <a:schemeClr val="dk1"/>
              </a:solidFill>
              <a:latin typeface="Montserrat"/>
              <a:ea typeface="Montserrat"/>
              <a:cs typeface="Montserrat"/>
              <a:sym typeface="Montserrat"/>
            </a:endParaRPr>
          </a:p>
          <a:p>
            <a:pPr indent="-317500" lvl="0" marL="1371600" marR="0" rtl="0" algn="l">
              <a:lnSpc>
                <a:spcPct val="115000"/>
              </a:lnSpc>
              <a:spcBef>
                <a:spcPts val="0"/>
              </a:spcBef>
              <a:spcAft>
                <a:spcPts val="0"/>
              </a:spcAft>
              <a:buClr>
                <a:schemeClr val="dk1"/>
              </a:buClr>
              <a:buSzPts val="1400"/>
              <a:buFont typeface="Montserrat"/>
              <a:buAutoNum type="arabicPeriod"/>
            </a:pPr>
            <a:r>
              <a:rPr lang="en-CA">
                <a:solidFill>
                  <a:schemeClr val="dk1"/>
                </a:solidFill>
                <a:latin typeface="Montserrat"/>
                <a:ea typeface="Montserrat"/>
                <a:cs typeface="Montserrat"/>
                <a:sym typeface="Montserrat"/>
              </a:rPr>
              <a:t> Apache MXNet</a:t>
            </a:r>
            <a:endParaRPr>
              <a:solidFill>
                <a:schemeClr val="dk1"/>
              </a:solidFill>
              <a:latin typeface="Montserrat"/>
              <a:ea typeface="Montserrat"/>
              <a:cs typeface="Montserrat"/>
              <a:sym typeface="Montserrat"/>
            </a:endParaRPr>
          </a:p>
          <a:p>
            <a:pPr indent="-317500" lvl="0" marL="1371600" marR="0" rtl="0" algn="l">
              <a:lnSpc>
                <a:spcPct val="115000"/>
              </a:lnSpc>
              <a:spcBef>
                <a:spcPts val="0"/>
              </a:spcBef>
              <a:spcAft>
                <a:spcPts val="0"/>
              </a:spcAft>
              <a:buClr>
                <a:schemeClr val="dk1"/>
              </a:buClr>
              <a:buSzPts val="1400"/>
              <a:buFont typeface="Montserrat"/>
              <a:buAutoNum type="arabicPeriod"/>
            </a:pPr>
            <a:r>
              <a:rPr lang="en-CA">
                <a:solidFill>
                  <a:schemeClr val="dk1"/>
                </a:solidFill>
                <a:latin typeface="Montserrat"/>
                <a:ea typeface="Montserrat"/>
                <a:cs typeface="Montserrat"/>
                <a:sym typeface="Montserrat"/>
              </a:rPr>
              <a:t>PyTorch</a:t>
            </a:r>
            <a:endParaRPr>
              <a:solidFill>
                <a:schemeClr val="dk1"/>
              </a:solidFill>
              <a:latin typeface="Montserrat"/>
              <a:ea typeface="Montserrat"/>
              <a:cs typeface="Montserrat"/>
              <a:sym typeface="Montserrat"/>
            </a:endParaRPr>
          </a:p>
          <a:p>
            <a:pPr indent="-317500" lvl="0" marL="1371600" marR="0" rtl="0" algn="l">
              <a:lnSpc>
                <a:spcPct val="115000"/>
              </a:lnSpc>
              <a:spcBef>
                <a:spcPts val="0"/>
              </a:spcBef>
              <a:spcAft>
                <a:spcPts val="0"/>
              </a:spcAft>
              <a:buClr>
                <a:schemeClr val="dk1"/>
              </a:buClr>
              <a:buSzPts val="1400"/>
              <a:buFont typeface="Montserrat"/>
              <a:buAutoNum type="arabicPeriod"/>
            </a:pPr>
            <a:r>
              <a:rPr lang="en-CA">
                <a:solidFill>
                  <a:schemeClr val="dk1"/>
                </a:solidFill>
                <a:latin typeface="Montserrat"/>
                <a:ea typeface="Montserrat"/>
                <a:cs typeface="Montserrat"/>
                <a:sym typeface="Montserrat"/>
              </a:rPr>
              <a:t>Tensorflow</a:t>
            </a:r>
            <a:endParaRPr>
              <a:solidFill>
                <a:schemeClr val="dk1"/>
              </a:solidFill>
              <a:latin typeface="Montserrat"/>
              <a:ea typeface="Montserrat"/>
              <a:cs typeface="Montserrat"/>
              <a:sym typeface="Montserrat"/>
            </a:endParaRPr>
          </a:p>
          <a:p>
            <a:pPr indent="-317500" lvl="0" marL="1371600" marR="0" rtl="0" algn="l">
              <a:lnSpc>
                <a:spcPct val="115000"/>
              </a:lnSpc>
              <a:spcBef>
                <a:spcPts val="0"/>
              </a:spcBef>
              <a:spcAft>
                <a:spcPts val="0"/>
              </a:spcAft>
              <a:buClr>
                <a:schemeClr val="dk1"/>
              </a:buClr>
              <a:buSzPts val="1400"/>
              <a:buFont typeface="Montserrat"/>
              <a:buAutoNum type="arabicPeriod"/>
            </a:pPr>
            <a:r>
              <a:rPr lang="en-CA">
                <a:solidFill>
                  <a:schemeClr val="dk1"/>
                </a:solidFill>
                <a:latin typeface="Montserrat"/>
                <a:ea typeface="Montserrat"/>
                <a:cs typeface="Montserrat"/>
                <a:sym typeface="Montserrat"/>
              </a:rPr>
              <a:t>Keras</a:t>
            </a:r>
            <a:endParaRPr>
              <a:solidFill>
                <a:schemeClr val="dk1"/>
              </a:solidFill>
              <a:latin typeface="Montserrat"/>
              <a:ea typeface="Montserrat"/>
              <a:cs typeface="Montserrat"/>
              <a:sym typeface="Montserrat"/>
            </a:endParaRPr>
          </a:p>
          <a:p>
            <a:pPr indent="-317500" lvl="0" marL="1371600" marR="0" rtl="0" algn="l">
              <a:lnSpc>
                <a:spcPct val="115000"/>
              </a:lnSpc>
              <a:spcBef>
                <a:spcPts val="0"/>
              </a:spcBef>
              <a:spcAft>
                <a:spcPts val="0"/>
              </a:spcAft>
              <a:buClr>
                <a:schemeClr val="dk1"/>
              </a:buClr>
              <a:buSzPts val="1400"/>
              <a:buFont typeface="Montserrat"/>
              <a:buAutoNum type="arabicPeriod"/>
            </a:pPr>
            <a:r>
              <a:rPr lang="en-CA">
                <a:solidFill>
                  <a:schemeClr val="dk1"/>
                </a:solidFill>
                <a:latin typeface="Montserrat"/>
                <a:ea typeface="Montserrat"/>
                <a:cs typeface="Montserrat"/>
                <a:sym typeface="Montserrat"/>
              </a:rPr>
              <a:t>Scikit-Learn</a:t>
            </a:r>
            <a:endParaRPr>
              <a:solidFill>
                <a:schemeClr val="dk1"/>
              </a:solidFill>
              <a:latin typeface="Montserrat"/>
              <a:ea typeface="Montserrat"/>
              <a:cs typeface="Montserrat"/>
              <a:sym typeface="Montserrat"/>
            </a:endParaRPr>
          </a:p>
          <a:p>
            <a:pPr indent="-317500" lvl="0" marL="1371600" marR="0" rtl="0" algn="l">
              <a:lnSpc>
                <a:spcPct val="115000"/>
              </a:lnSpc>
              <a:spcBef>
                <a:spcPts val="0"/>
              </a:spcBef>
              <a:spcAft>
                <a:spcPts val="0"/>
              </a:spcAft>
              <a:buClr>
                <a:schemeClr val="dk1"/>
              </a:buClr>
              <a:buSzPts val="1400"/>
              <a:buFont typeface="Montserrat"/>
              <a:buAutoNum type="arabicPeriod"/>
            </a:pPr>
            <a:r>
              <a:rPr lang="en-CA">
                <a:solidFill>
                  <a:schemeClr val="dk1"/>
                </a:solidFill>
                <a:latin typeface="Montserrat"/>
                <a:ea typeface="Montserrat"/>
                <a:cs typeface="Montserrat"/>
                <a:sym typeface="Montserrat"/>
              </a:rPr>
              <a:t>Etc.</a:t>
            </a:r>
            <a:endParaRPr>
              <a:solidFill>
                <a:schemeClr val="dk1"/>
              </a:solidFill>
              <a:latin typeface="Montserrat"/>
              <a:ea typeface="Montserrat"/>
              <a:cs typeface="Montserrat"/>
              <a:sym typeface="Montserrat"/>
            </a:endParaRPr>
          </a:p>
          <a:p>
            <a:pPr indent="0" lvl="0" marL="0" marR="0" rtl="0" algn="l">
              <a:lnSpc>
                <a:spcPct val="100000"/>
              </a:lnSpc>
              <a:spcBef>
                <a:spcPts val="1100"/>
              </a:spcBef>
              <a:spcAft>
                <a:spcPts val="0"/>
              </a:spcAft>
              <a:buClr>
                <a:schemeClr val="dk1"/>
              </a:buClr>
              <a:buSzPts val="1100"/>
              <a:buFont typeface="Arial"/>
              <a:buNone/>
            </a:pPr>
            <a:r>
              <a:t/>
            </a:r>
            <a:endParaRPr b="0" i="0" sz="1150" u="none" cap="none" strike="noStrike">
              <a:solidFill>
                <a:srgbClr val="008000"/>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400"/>
              <a:buFont typeface="Arial"/>
              <a:buNone/>
            </a:pPr>
            <a:r>
              <a:t/>
            </a:r>
            <a:endParaRPr b="0" i="0" sz="1150" u="none" cap="none" strike="noStrike">
              <a:solidFill>
                <a:schemeClr val="dk1"/>
              </a:solidFill>
              <a:highlight>
                <a:srgbClr val="FFFFFF"/>
              </a:highlight>
              <a:latin typeface="Courier New"/>
              <a:ea typeface="Courier New"/>
              <a:cs typeface="Courier New"/>
              <a:sym typeface="Courier New"/>
            </a:endParaRPr>
          </a:p>
        </p:txBody>
      </p:sp>
      <p:sp>
        <p:nvSpPr>
          <p:cNvPr id="153" name="Google Shape;153;gabbeb26e7b_0_10"/>
          <p:cNvSpPr txBox="1"/>
          <p:nvPr/>
        </p:nvSpPr>
        <p:spPr>
          <a:xfrm>
            <a:off x="3877950" y="2797450"/>
            <a:ext cx="4262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50"/>
              <a:buFont typeface="Arial"/>
              <a:buNone/>
            </a:pPr>
            <a:r>
              <a:t/>
            </a:r>
            <a:endParaRPr b="0" i="0" sz="1400" u="none" cap="none" strike="noStrike">
              <a:solidFill>
                <a:srgbClr val="000000"/>
              </a:solidFill>
              <a:latin typeface="Calibri"/>
              <a:ea typeface="Calibri"/>
              <a:cs typeface="Calibri"/>
              <a:sym typeface="Calibri"/>
            </a:endParaRPr>
          </a:p>
        </p:txBody>
      </p:sp>
      <p:sp>
        <p:nvSpPr>
          <p:cNvPr id="154" name="Google Shape;154;gabbeb26e7b_0_10"/>
          <p:cNvSpPr txBox="1"/>
          <p:nvPr/>
        </p:nvSpPr>
        <p:spPr>
          <a:xfrm>
            <a:off x="1465325" y="273825"/>
            <a:ext cx="5587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800">
                <a:latin typeface="Calibri"/>
                <a:ea typeface="Calibri"/>
                <a:cs typeface="Calibri"/>
                <a:sym typeface="Calibri"/>
              </a:rPr>
              <a:t>Different Modules for Data Science and Neural Networks</a:t>
            </a:r>
            <a:endParaRPr sz="18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abbeb26e7b_0_15"/>
          <p:cNvSpPr txBox="1"/>
          <p:nvPr/>
        </p:nvSpPr>
        <p:spPr>
          <a:xfrm>
            <a:off x="624650" y="851450"/>
            <a:ext cx="8244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Montserrat"/>
                <a:ea typeface="Montserrat"/>
                <a:cs typeface="Montserrat"/>
                <a:sym typeface="Montserrat"/>
              </a:rPr>
              <a:t>To use shell command in the notebook you can use the ‘!’ before your command and it will work.</a:t>
            </a:r>
            <a:endParaRPr>
              <a:latin typeface="Montserrat"/>
              <a:ea typeface="Montserrat"/>
              <a:cs typeface="Montserrat"/>
              <a:sym typeface="Montserrat"/>
            </a:endParaRPr>
          </a:p>
          <a:p>
            <a:pPr indent="0" lvl="0" marL="0" rtl="0" algn="l">
              <a:spcBef>
                <a:spcPts val="0"/>
              </a:spcBef>
              <a:spcAft>
                <a:spcPts val="0"/>
              </a:spcAft>
              <a:buNone/>
            </a:pPr>
            <a:r>
              <a:rPr lang="en-CA">
                <a:latin typeface="Montserrat"/>
                <a:ea typeface="Montserrat"/>
                <a:cs typeface="Montserrat"/>
                <a:sym typeface="Montserrat"/>
              </a:rPr>
              <a:t>For e.g.:</a:t>
            </a:r>
            <a:endParaRPr>
              <a:latin typeface="Montserrat"/>
              <a:ea typeface="Montserrat"/>
              <a:cs typeface="Montserrat"/>
              <a:sym typeface="Montserrat"/>
            </a:endParaRPr>
          </a:p>
        </p:txBody>
      </p:sp>
      <p:pic>
        <p:nvPicPr>
          <p:cNvPr id="160" name="Google Shape;160;gabbeb26e7b_0_15"/>
          <p:cNvPicPr preferRelativeResize="0"/>
          <p:nvPr/>
        </p:nvPicPr>
        <p:blipFill>
          <a:blip r:embed="rId3">
            <a:alphaModFix/>
          </a:blip>
          <a:stretch>
            <a:fillRect/>
          </a:stretch>
        </p:blipFill>
        <p:spPr>
          <a:xfrm>
            <a:off x="1735075" y="1322175"/>
            <a:ext cx="5139224" cy="3821325"/>
          </a:xfrm>
          <a:prstGeom prst="rect">
            <a:avLst/>
          </a:prstGeom>
          <a:noFill/>
          <a:ln>
            <a:noFill/>
          </a:ln>
        </p:spPr>
      </p:pic>
      <p:sp>
        <p:nvSpPr>
          <p:cNvPr id="161" name="Google Shape;161;gabbeb26e7b_0_15"/>
          <p:cNvSpPr txBox="1"/>
          <p:nvPr/>
        </p:nvSpPr>
        <p:spPr>
          <a:xfrm>
            <a:off x="1694775" y="199625"/>
            <a:ext cx="4262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800">
                <a:latin typeface="Calibri"/>
                <a:ea typeface="Calibri"/>
                <a:cs typeface="Calibri"/>
                <a:sym typeface="Calibri"/>
              </a:rPr>
              <a:t>Shell Command in Jupyter Notebook</a:t>
            </a:r>
            <a:endParaRPr sz="18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abbeb26e7b_0_51"/>
          <p:cNvSpPr txBox="1"/>
          <p:nvPr/>
        </p:nvSpPr>
        <p:spPr>
          <a:xfrm>
            <a:off x="322100" y="682575"/>
            <a:ext cx="81927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solidFill>
                  <a:schemeClr val="dk1"/>
                </a:solidFill>
                <a:latin typeface="Montserrat"/>
                <a:ea typeface="Montserrat"/>
                <a:cs typeface="Montserrat"/>
                <a:sym typeface="Montserrat"/>
              </a:rPr>
              <a:t>At ISAIC when we provide JupyterHub we sometimes include GPUs for the users.</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rPr lang="en-CA">
                <a:solidFill>
                  <a:schemeClr val="dk1"/>
                </a:solidFill>
                <a:latin typeface="Montserrat"/>
                <a:ea typeface="Montserrat"/>
                <a:cs typeface="Montserrat"/>
                <a:sym typeface="Montserrat"/>
              </a:rPr>
              <a:t>If your service comes with GPUs then the ‘nvidia-smi’ command that was used in the last slide gives you the information on our GPUs.</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rPr lang="en-CA">
                <a:solidFill>
                  <a:schemeClr val="dk1"/>
                </a:solidFill>
                <a:latin typeface="Montserrat"/>
                <a:ea typeface="Montserrat"/>
                <a:cs typeface="Montserrat"/>
                <a:sym typeface="Montserrat"/>
              </a:rPr>
              <a:t>It tells us:</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CA">
                <a:solidFill>
                  <a:schemeClr val="dk1"/>
                </a:solidFill>
                <a:latin typeface="Montserrat"/>
                <a:ea typeface="Montserrat"/>
                <a:cs typeface="Montserrat"/>
                <a:sym typeface="Montserrat"/>
              </a:rPr>
              <a:t>The driver version </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CA">
                <a:solidFill>
                  <a:schemeClr val="dk1"/>
                </a:solidFill>
                <a:latin typeface="Montserrat"/>
                <a:ea typeface="Montserrat"/>
                <a:cs typeface="Montserrat"/>
                <a:sym typeface="Montserrat"/>
              </a:rPr>
              <a:t>CUDA version</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CA">
                <a:solidFill>
                  <a:schemeClr val="dk1"/>
                </a:solidFill>
                <a:latin typeface="Montserrat"/>
                <a:ea typeface="Montserrat"/>
                <a:cs typeface="Montserrat"/>
                <a:sym typeface="Montserrat"/>
              </a:rPr>
              <a:t>Memory usage (out of 16160MB)</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CA">
                <a:solidFill>
                  <a:schemeClr val="dk1"/>
                </a:solidFill>
                <a:latin typeface="Montserrat"/>
                <a:ea typeface="Montserrat"/>
                <a:cs typeface="Montserrat"/>
                <a:sym typeface="Montserrat"/>
              </a:rPr>
              <a:t>Number of GPUs (2 for this example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rPr lang="en-CA">
                <a:solidFill>
                  <a:schemeClr val="dk1"/>
                </a:solidFill>
                <a:latin typeface="Montserrat"/>
                <a:ea typeface="Montserrat"/>
                <a:cs typeface="Montserrat"/>
                <a:sym typeface="Montserrat"/>
              </a:rPr>
              <a:t>server)</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CA">
                <a:solidFill>
                  <a:schemeClr val="dk1"/>
                </a:solidFill>
                <a:latin typeface="Montserrat"/>
                <a:ea typeface="Montserrat"/>
                <a:cs typeface="Montserrat"/>
                <a:sym typeface="Montserrat"/>
              </a:rPr>
              <a:t>Processes running on the GPUs</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CA">
                <a:solidFill>
                  <a:schemeClr val="dk1"/>
                </a:solidFill>
                <a:latin typeface="Montserrat"/>
                <a:ea typeface="Montserrat"/>
                <a:cs typeface="Montserrat"/>
                <a:sym typeface="Montserrat"/>
              </a:rPr>
              <a:t>Power usage of the GPUs</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CA">
                <a:solidFill>
                  <a:schemeClr val="dk1"/>
                </a:solidFill>
                <a:latin typeface="Montserrat"/>
                <a:ea typeface="Montserrat"/>
                <a:cs typeface="Montserrat"/>
                <a:sym typeface="Montserrat"/>
              </a:rPr>
              <a:t>….</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p:txBody>
      </p:sp>
      <p:pic>
        <p:nvPicPr>
          <p:cNvPr id="167" name="Google Shape;167;gabbeb26e7b_0_51"/>
          <p:cNvPicPr preferRelativeResize="0"/>
          <p:nvPr/>
        </p:nvPicPr>
        <p:blipFill>
          <a:blip r:embed="rId3">
            <a:alphaModFix/>
          </a:blip>
          <a:stretch>
            <a:fillRect/>
          </a:stretch>
        </p:blipFill>
        <p:spPr>
          <a:xfrm>
            <a:off x="4245875" y="1540825"/>
            <a:ext cx="4521899" cy="3385800"/>
          </a:xfrm>
          <a:prstGeom prst="rect">
            <a:avLst/>
          </a:prstGeom>
          <a:noFill/>
          <a:ln>
            <a:noFill/>
          </a:ln>
        </p:spPr>
      </p:pic>
      <p:sp>
        <p:nvSpPr>
          <p:cNvPr id="168" name="Google Shape;168;gabbeb26e7b_0_51"/>
          <p:cNvSpPr txBox="1"/>
          <p:nvPr/>
        </p:nvSpPr>
        <p:spPr>
          <a:xfrm>
            <a:off x="2220225" y="148025"/>
            <a:ext cx="4262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800">
                <a:latin typeface="Calibri"/>
                <a:ea typeface="Calibri"/>
                <a:cs typeface="Calibri"/>
                <a:sym typeface="Calibri"/>
              </a:rPr>
              <a:t>GPU information </a:t>
            </a:r>
            <a:endParaRPr sz="18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107e84c2033_0_39"/>
          <p:cNvSpPr txBox="1"/>
          <p:nvPr/>
        </p:nvSpPr>
        <p:spPr>
          <a:xfrm>
            <a:off x="571500" y="1077000"/>
            <a:ext cx="80010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ontserrat"/>
              <a:buChar char="●"/>
            </a:pPr>
            <a:r>
              <a:rPr lang="en-CA">
                <a:latin typeface="Montserrat"/>
                <a:ea typeface="Montserrat"/>
                <a:cs typeface="Montserrat"/>
                <a:sym typeface="Montserrat"/>
              </a:rPr>
              <a:t>In some cases when the users are running their codes in </a:t>
            </a:r>
            <a:r>
              <a:rPr lang="en-CA">
                <a:latin typeface="Montserrat"/>
                <a:ea typeface="Montserrat"/>
                <a:cs typeface="Montserrat"/>
                <a:sym typeface="Montserrat"/>
              </a:rPr>
              <a:t>the GPUs, based on the configuration of the model for eg: PyTorch the code by default runs on GPU 0. Hence if there are a lot of users using this configuration then they are all using the same GPU meaning GPU number 0. So once the memory of the GPU is completely used then any users who try running their code will get an “out of memory” error.</a:t>
            </a:r>
            <a:endParaRPr>
              <a:latin typeface="Montserrat"/>
              <a:ea typeface="Montserrat"/>
              <a:cs typeface="Montserrat"/>
              <a:sym typeface="Montserrat"/>
            </a:endParaRPr>
          </a:p>
          <a:p>
            <a:pPr indent="0" lvl="0" marL="457200" rtl="0" algn="l">
              <a:spcBef>
                <a:spcPts val="0"/>
              </a:spcBef>
              <a:spcAft>
                <a:spcPts val="0"/>
              </a:spcAft>
              <a:buNone/>
            </a:pPr>
            <a:r>
              <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CA">
                <a:latin typeface="Montserrat"/>
                <a:ea typeface="Montserrat"/>
                <a:cs typeface="Montserrat"/>
                <a:sym typeface="Montserrat"/>
              </a:rPr>
              <a:t>Solution: When this happens you need to tell the python kernel to use a different GPU that has compute resources available.</a:t>
            </a:r>
            <a:endParaRPr>
              <a:latin typeface="Montserrat"/>
              <a:ea typeface="Montserrat"/>
              <a:cs typeface="Montserrat"/>
              <a:sym typeface="Montserrat"/>
            </a:endParaRPr>
          </a:p>
          <a:p>
            <a:pPr indent="0" lvl="0" marL="457200" rtl="0" algn="l">
              <a:spcBef>
                <a:spcPts val="0"/>
              </a:spcBef>
              <a:spcAft>
                <a:spcPts val="0"/>
              </a:spcAft>
              <a:buNone/>
            </a:pPr>
            <a:r>
              <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CA">
                <a:latin typeface="Montserrat"/>
                <a:ea typeface="Montserrat"/>
                <a:cs typeface="Montserrat"/>
                <a:sym typeface="Montserrat"/>
              </a:rPr>
              <a:t>We can specify which PCI Express devices are available to each kernel hence specifying which GPU to ultimately used as they are PCI Connected devices on the servers.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CA">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175" name="Google Shape;175;g107e84c2033_0_39"/>
          <p:cNvSpPr txBox="1"/>
          <p:nvPr/>
        </p:nvSpPr>
        <p:spPr>
          <a:xfrm>
            <a:off x="2124000" y="281225"/>
            <a:ext cx="4262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800">
                <a:latin typeface="Calibri"/>
                <a:ea typeface="Calibri"/>
                <a:cs typeface="Calibri"/>
                <a:sym typeface="Calibri"/>
              </a:rPr>
              <a:t>Out Of Memory Error</a:t>
            </a:r>
            <a:endParaRPr sz="18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110f9ef8b74_0_2"/>
          <p:cNvSpPr txBox="1"/>
          <p:nvPr/>
        </p:nvSpPr>
        <p:spPr>
          <a:xfrm>
            <a:off x="340425" y="648900"/>
            <a:ext cx="85479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CA">
                <a:solidFill>
                  <a:schemeClr val="dk1"/>
                </a:solidFill>
                <a:latin typeface="Montserrat"/>
                <a:ea typeface="Montserrat"/>
                <a:cs typeface="Montserrat"/>
                <a:sym typeface="Montserrat"/>
              </a:rPr>
              <a:t>Command for specifying which PCIE connection to use on the OS:</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CA">
                <a:solidFill>
                  <a:schemeClr val="dk1"/>
                </a:solidFill>
                <a:latin typeface="Montserrat"/>
                <a:ea typeface="Montserrat"/>
                <a:cs typeface="Montserrat"/>
                <a:sym typeface="Montserrat"/>
              </a:rPr>
              <a:t>For python file (in the terminal)- CUDA_VISIBLE_DEVICES=x python ./prog.py</a:t>
            </a:r>
            <a:endParaRPr>
              <a:solidFill>
                <a:schemeClr val="dk1"/>
              </a:solidFill>
              <a:latin typeface="Montserrat"/>
              <a:ea typeface="Montserrat"/>
              <a:cs typeface="Montserrat"/>
              <a:sym typeface="Montserrat"/>
            </a:endParaRPr>
          </a:p>
          <a:p>
            <a:pPr indent="457200" lvl="0" marL="457200" rtl="0" algn="l">
              <a:spcBef>
                <a:spcPts val="0"/>
              </a:spcBef>
              <a:spcAft>
                <a:spcPts val="0"/>
              </a:spcAft>
              <a:buClr>
                <a:schemeClr val="dk1"/>
              </a:buClr>
              <a:buSzPts val="1100"/>
              <a:buFont typeface="Arial"/>
              <a:buNone/>
            </a:pPr>
            <a:r>
              <a:rPr lang="en-CA">
                <a:solidFill>
                  <a:schemeClr val="dk1"/>
                </a:solidFill>
                <a:latin typeface="Montserrat"/>
                <a:ea typeface="Montserrat"/>
                <a:cs typeface="Montserrat"/>
                <a:sym typeface="Montserrat"/>
              </a:rPr>
              <a:t>Here ‘x’ is the free GPU index that the user wants to use that you can get by running and observing the resource usage through the Nvidia-smi command. The user can get the GPU index from the nvidia-smi command and ‘prog.py’ is the name of your python file. This parameter can be passed on through the command line as follows:</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solidFill>
                <a:schemeClr val="dk1"/>
              </a:solidFill>
              <a:latin typeface="Montserrat"/>
              <a:ea typeface="Montserrat"/>
              <a:cs typeface="Montserrat"/>
              <a:sym typeface="Montserrat"/>
            </a:endParaRPr>
          </a:p>
          <a:p>
            <a:pPr indent="457200" lvl="0" marL="0" rtl="0" algn="l">
              <a:spcBef>
                <a:spcPts val="0"/>
              </a:spcBef>
              <a:spcAft>
                <a:spcPts val="0"/>
              </a:spcAft>
              <a:buNone/>
            </a:pPr>
            <a:r>
              <a:rPr lang="en-CA">
                <a:solidFill>
                  <a:schemeClr val="dk1"/>
                </a:solidFill>
                <a:latin typeface="Montserrat"/>
                <a:ea typeface="Montserrat"/>
                <a:cs typeface="Montserrat"/>
                <a:sym typeface="Montserrat"/>
              </a:rPr>
              <a:t>Here the code was executed on the second GPU since the indexing starts from 0.</a:t>
            </a:r>
            <a:endParaRPr>
              <a:solidFill>
                <a:schemeClr val="dk1"/>
              </a:solidFill>
              <a:latin typeface="Montserrat"/>
              <a:ea typeface="Montserrat"/>
              <a:cs typeface="Montserrat"/>
              <a:sym typeface="Montserrat"/>
            </a:endParaRPr>
          </a:p>
          <a:p>
            <a:pPr indent="457200" lvl="0" marL="0" rtl="0" algn="l">
              <a:spcBef>
                <a:spcPts val="0"/>
              </a:spcBef>
              <a:spcAft>
                <a:spcPts val="0"/>
              </a:spcAft>
              <a:buClr>
                <a:schemeClr val="dk1"/>
              </a:buClr>
              <a:buSzPts val="1100"/>
              <a:buFont typeface="Arial"/>
              <a:buNone/>
            </a:pPr>
            <a:r>
              <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CA">
                <a:solidFill>
                  <a:schemeClr val="dk1"/>
                </a:solidFill>
                <a:latin typeface="Montserrat"/>
                <a:ea typeface="Montserrat"/>
                <a:cs typeface="Montserrat"/>
                <a:sym typeface="Montserrat"/>
              </a:rPr>
              <a:t>For Jupyter Notebook code to specify which GPU- import and use the os Module;</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CA">
                <a:solidFill>
                  <a:schemeClr val="dk1"/>
                </a:solidFill>
                <a:latin typeface="Montserrat"/>
                <a:ea typeface="Montserrat"/>
                <a:cs typeface="Montserrat"/>
                <a:sym typeface="Montserrat"/>
              </a:rPr>
              <a:t>                                                                                                     os.environ[‘CUDA_VISIBLE_DEVICES’]=”x”</a:t>
            </a:r>
            <a:endParaRPr>
              <a:solidFill>
                <a:schemeClr val="dk1"/>
              </a:solidFill>
              <a:latin typeface="Montserrat"/>
              <a:ea typeface="Montserrat"/>
              <a:cs typeface="Montserrat"/>
              <a:sym typeface="Montserrat"/>
            </a:endParaRPr>
          </a:p>
          <a:p>
            <a:pPr indent="457200" lvl="0" marL="0" rtl="0" algn="l">
              <a:spcBef>
                <a:spcPts val="0"/>
              </a:spcBef>
              <a:spcAft>
                <a:spcPts val="0"/>
              </a:spcAft>
              <a:buClr>
                <a:schemeClr val="dk1"/>
              </a:buClr>
              <a:buSzPts val="1100"/>
              <a:buFont typeface="Arial"/>
              <a:buNone/>
            </a:pPr>
            <a:r>
              <a:rPr lang="en-CA">
                <a:solidFill>
                  <a:schemeClr val="dk1"/>
                </a:solidFill>
                <a:latin typeface="Montserrat"/>
                <a:ea typeface="Montserrat"/>
                <a:cs typeface="Montserrat"/>
                <a:sym typeface="Montserrat"/>
              </a:rPr>
              <a:t>Here ‘x’ is the free GPU index that the user wants to use.</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rPr lang="en-CA">
                <a:solidFill>
                  <a:schemeClr val="dk1"/>
                </a:solidFill>
                <a:latin typeface="Montserrat"/>
                <a:ea typeface="Montserrat"/>
                <a:cs typeface="Montserrat"/>
                <a:sym typeface="Montserrat"/>
              </a:rPr>
              <a:t>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CA">
                <a:solidFill>
                  <a:schemeClr val="dk1"/>
                </a:solidFill>
                <a:latin typeface="Montserrat"/>
                <a:ea typeface="Montserrat"/>
                <a:cs typeface="Montserrat"/>
                <a:sym typeface="Montserrat"/>
              </a:rPr>
              <a:t>(Note: This code should be the first block of code should be executed in the notebook)</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182" name="Google Shape;182;g110f9ef8b74_0_2"/>
          <p:cNvPicPr preferRelativeResize="0"/>
          <p:nvPr/>
        </p:nvPicPr>
        <p:blipFill>
          <a:blip r:embed="rId3">
            <a:alphaModFix/>
          </a:blip>
          <a:stretch>
            <a:fillRect/>
          </a:stretch>
        </p:blipFill>
        <p:spPr>
          <a:xfrm>
            <a:off x="571500" y="2165450"/>
            <a:ext cx="4739474" cy="342600"/>
          </a:xfrm>
          <a:prstGeom prst="rect">
            <a:avLst/>
          </a:prstGeom>
          <a:noFill/>
          <a:ln>
            <a:noFill/>
          </a:ln>
        </p:spPr>
      </p:pic>
      <p:pic>
        <p:nvPicPr>
          <p:cNvPr id="183" name="Google Shape;183;g110f9ef8b74_0_2"/>
          <p:cNvPicPr preferRelativeResize="0"/>
          <p:nvPr/>
        </p:nvPicPr>
        <p:blipFill>
          <a:blip r:embed="rId4">
            <a:alphaModFix/>
          </a:blip>
          <a:stretch>
            <a:fillRect/>
          </a:stretch>
        </p:blipFill>
        <p:spPr>
          <a:xfrm>
            <a:off x="678362" y="3832787"/>
            <a:ext cx="4009549" cy="576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9"/>
          <p:cNvSpPr txBox="1"/>
          <p:nvPr/>
        </p:nvSpPr>
        <p:spPr>
          <a:xfrm>
            <a:off x="348400" y="956275"/>
            <a:ext cx="83553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ontserrat"/>
              <a:buChar char="●"/>
            </a:pPr>
            <a:r>
              <a:rPr lang="en-CA">
                <a:latin typeface="Montserrat"/>
                <a:ea typeface="Montserrat"/>
                <a:cs typeface="Montserrat"/>
                <a:sym typeface="Montserrat"/>
              </a:rPr>
              <a:t>When we use nvidia-smi command it gives us the details for a specific time stamp. Instead we can use a command to automatically call nvidia-smi in regular time intervals: watch -n t nvidia-smi</a:t>
            </a:r>
            <a:endParaRPr>
              <a:latin typeface="Montserrat"/>
              <a:ea typeface="Montserrat"/>
              <a:cs typeface="Montserrat"/>
              <a:sym typeface="Montserrat"/>
            </a:endParaRPr>
          </a:p>
          <a:p>
            <a:pPr indent="0" lvl="0" marL="457200" rtl="0" algn="l">
              <a:spcBef>
                <a:spcPts val="0"/>
              </a:spcBef>
              <a:spcAft>
                <a:spcPts val="0"/>
              </a:spcAft>
              <a:buNone/>
            </a:pPr>
            <a:r>
              <a:rPr lang="en-CA">
                <a:latin typeface="Montserrat"/>
                <a:ea typeface="Montserrat"/>
                <a:cs typeface="Montserrat"/>
                <a:sym typeface="Montserrat"/>
              </a:rPr>
              <a:t>Here, “t” is time in seconds</a:t>
            </a:r>
            <a:endParaRPr>
              <a:latin typeface="Montserrat"/>
              <a:ea typeface="Montserrat"/>
              <a:cs typeface="Montserrat"/>
              <a:sym typeface="Montserrat"/>
            </a:endParaRPr>
          </a:p>
          <a:p>
            <a:pPr indent="0" lvl="0" marL="457200" rtl="0" algn="l">
              <a:spcBef>
                <a:spcPts val="0"/>
              </a:spcBef>
              <a:spcAft>
                <a:spcPts val="0"/>
              </a:spcAft>
              <a:buNone/>
            </a:pPr>
            <a:r>
              <a:t/>
            </a:r>
            <a:endParaRPr>
              <a:latin typeface="Montserrat"/>
              <a:ea typeface="Montserrat"/>
              <a:cs typeface="Montserrat"/>
              <a:sym typeface="Montserrat"/>
            </a:endParaRPr>
          </a:p>
          <a:p>
            <a:pPr indent="0" lvl="0" marL="457200" rtl="0" algn="l">
              <a:spcBef>
                <a:spcPts val="0"/>
              </a:spcBef>
              <a:spcAft>
                <a:spcPts val="0"/>
              </a:spcAft>
              <a:buNone/>
            </a:pPr>
            <a:r>
              <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CA">
                <a:latin typeface="Montserrat"/>
                <a:ea typeface="Montserrat"/>
                <a:cs typeface="Montserrat"/>
                <a:sym typeface="Montserrat"/>
              </a:rPr>
              <a:t>This command will update the nvidia-smi table every 2 seconds. You can set “t” to whatever interval you want.</a:t>
            </a:r>
            <a:endParaRPr>
              <a:latin typeface="Montserrat"/>
              <a:ea typeface="Montserrat"/>
              <a:cs typeface="Montserrat"/>
              <a:sym typeface="Montserrat"/>
            </a:endParaRPr>
          </a:p>
          <a:p>
            <a:pPr indent="0" lvl="0" marL="457200" rtl="0" algn="l">
              <a:spcBef>
                <a:spcPts val="0"/>
              </a:spcBef>
              <a:spcAft>
                <a:spcPts val="0"/>
              </a:spcAft>
              <a:buNone/>
            </a:pPr>
            <a:r>
              <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CA">
                <a:latin typeface="Montserrat"/>
                <a:ea typeface="Montserrat"/>
                <a:cs typeface="Montserrat"/>
                <a:sym typeface="Montserrat"/>
              </a:rPr>
              <a:t>Another </a:t>
            </a:r>
            <a:r>
              <a:rPr lang="en-CA">
                <a:latin typeface="Montserrat"/>
                <a:ea typeface="Montserrat"/>
                <a:cs typeface="Montserrat"/>
                <a:sym typeface="Montserrat"/>
              </a:rPr>
              <a:t>convenient</a:t>
            </a:r>
            <a:r>
              <a:rPr lang="en-CA">
                <a:latin typeface="Montserrat"/>
                <a:ea typeface="Montserrat"/>
                <a:cs typeface="Montserrat"/>
                <a:sym typeface="Montserrat"/>
              </a:rPr>
              <a:t> feature is that you can drag the terminal to the side or bottom of your screen and run your Notebook or python file simultaneously while having the terminal open.</a:t>
            </a:r>
            <a:endParaRPr>
              <a:latin typeface="Montserrat"/>
              <a:ea typeface="Montserrat"/>
              <a:cs typeface="Montserrat"/>
              <a:sym typeface="Montserrat"/>
            </a:endParaRPr>
          </a:p>
          <a:p>
            <a:pPr indent="0" lvl="0" marL="457200" rtl="0" algn="l">
              <a:spcBef>
                <a:spcPts val="0"/>
              </a:spcBef>
              <a:spcAft>
                <a:spcPts val="0"/>
              </a:spcAft>
              <a:buNone/>
            </a:pPr>
            <a:r>
              <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CA">
                <a:latin typeface="Montserrat"/>
                <a:ea typeface="Montserrat"/>
                <a:cs typeface="Montserrat"/>
                <a:sym typeface="Montserrat"/>
              </a:rPr>
              <a:t>Just drag by your mouse until the panes rearrange on the next slide there is an example of this.</a:t>
            </a:r>
            <a:endParaRPr>
              <a:latin typeface="Montserrat"/>
              <a:ea typeface="Montserrat"/>
              <a:cs typeface="Montserrat"/>
              <a:sym typeface="Montserrat"/>
            </a:endParaRPr>
          </a:p>
        </p:txBody>
      </p:sp>
      <p:pic>
        <p:nvPicPr>
          <p:cNvPr id="189" name="Google Shape;189;p9"/>
          <p:cNvPicPr preferRelativeResize="0"/>
          <p:nvPr/>
        </p:nvPicPr>
        <p:blipFill>
          <a:blip r:embed="rId3">
            <a:alphaModFix/>
          </a:blip>
          <a:stretch>
            <a:fillRect/>
          </a:stretch>
        </p:blipFill>
        <p:spPr>
          <a:xfrm>
            <a:off x="796875" y="2040188"/>
            <a:ext cx="3815475" cy="281825"/>
          </a:xfrm>
          <a:prstGeom prst="rect">
            <a:avLst/>
          </a:prstGeom>
          <a:noFill/>
          <a:ln>
            <a:noFill/>
          </a:ln>
        </p:spPr>
      </p:pic>
      <p:sp>
        <p:nvSpPr>
          <p:cNvPr id="190" name="Google Shape;190;p9"/>
          <p:cNvSpPr txBox="1"/>
          <p:nvPr/>
        </p:nvSpPr>
        <p:spPr>
          <a:xfrm>
            <a:off x="2079575" y="207225"/>
            <a:ext cx="4262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800">
                <a:latin typeface="Calibri"/>
                <a:ea typeface="Calibri"/>
                <a:cs typeface="Calibri"/>
                <a:sym typeface="Calibri"/>
              </a:rPr>
              <a:t>Convenient</a:t>
            </a:r>
            <a:r>
              <a:rPr lang="en-CA" sz="1800">
                <a:latin typeface="Calibri"/>
                <a:ea typeface="Calibri"/>
                <a:cs typeface="Calibri"/>
                <a:sym typeface="Calibri"/>
              </a:rPr>
              <a:t> Features/Commands</a:t>
            </a:r>
            <a:endParaRPr sz="22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g107e84c2033_0_61"/>
          <p:cNvPicPr preferRelativeResize="0"/>
          <p:nvPr/>
        </p:nvPicPr>
        <p:blipFill>
          <a:blip r:embed="rId3">
            <a:alphaModFix/>
          </a:blip>
          <a:stretch>
            <a:fillRect/>
          </a:stretch>
        </p:blipFill>
        <p:spPr>
          <a:xfrm>
            <a:off x="241200" y="0"/>
            <a:ext cx="8647115" cy="51435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abbeb26e7b_0_72"/>
          <p:cNvSpPr txBox="1"/>
          <p:nvPr/>
        </p:nvSpPr>
        <p:spPr>
          <a:xfrm>
            <a:off x="597475" y="1027875"/>
            <a:ext cx="8310000" cy="3707400"/>
          </a:xfrm>
          <a:prstGeom prst="rect">
            <a:avLst/>
          </a:prstGeom>
          <a:noFill/>
          <a:ln>
            <a:noFill/>
          </a:ln>
        </p:spPr>
        <p:txBody>
          <a:bodyPr anchorCtr="0" anchor="t" bIns="45700" lIns="91425" spcFirstLastPara="1" rIns="91425" wrap="square" tIns="45700">
            <a:noAutofit/>
          </a:bodyPr>
          <a:lstStyle/>
          <a:p>
            <a:pPr indent="-301625" lvl="0" marL="457200" marR="0" rtl="0" algn="l">
              <a:lnSpc>
                <a:spcPct val="115000"/>
              </a:lnSpc>
              <a:spcBef>
                <a:spcPts val="1100"/>
              </a:spcBef>
              <a:spcAft>
                <a:spcPts val="0"/>
              </a:spcAft>
              <a:buClr>
                <a:schemeClr val="dk1"/>
              </a:buClr>
              <a:buSzPts val="1150"/>
              <a:buFont typeface="Montserrat"/>
              <a:buChar char="●"/>
            </a:pPr>
            <a:r>
              <a:rPr lang="en-CA" sz="1150">
                <a:solidFill>
                  <a:schemeClr val="dk1"/>
                </a:solidFill>
                <a:latin typeface="Montserrat"/>
                <a:ea typeface="Montserrat"/>
                <a:cs typeface="Montserrat"/>
                <a:sym typeface="Montserrat"/>
              </a:rPr>
              <a:t>When you download your notebook (or any files), it gets downloaded in your downloads folder of </a:t>
            </a:r>
            <a:r>
              <a:rPr lang="en-CA" sz="1150">
                <a:solidFill>
                  <a:schemeClr val="dk1"/>
                </a:solidFill>
                <a:latin typeface="Montserrat"/>
                <a:ea typeface="Montserrat"/>
                <a:cs typeface="Montserrat"/>
                <a:sym typeface="Montserrat"/>
              </a:rPr>
              <a:t>your</a:t>
            </a:r>
            <a:r>
              <a:rPr lang="en-CA" sz="1150">
                <a:solidFill>
                  <a:schemeClr val="dk1"/>
                </a:solidFill>
                <a:latin typeface="Montserrat"/>
                <a:ea typeface="Montserrat"/>
                <a:cs typeface="Montserrat"/>
                <a:sym typeface="Montserrat"/>
              </a:rPr>
              <a:t> computer. Following you can see how one can download their notebook by right clicking on the file for the corresponding notebook in the File browser pane</a:t>
            </a:r>
            <a:endParaRPr i="0" sz="1150" u="none" cap="none" strike="noStrike">
              <a:solidFill>
                <a:schemeClr val="dk1"/>
              </a:solidFill>
              <a:latin typeface="Montserrat"/>
              <a:ea typeface="Montserrat"/>
              <a:cs typeface="Montserrat"/>
              <a:sym typeface="Montserrat"/>
            </a:endParaRPr>
          </a:p>
          <a:p>
            <a:pPr indent="0" lvl="0" marL="457200" marR="0" rtl="0" algn="l">
              <a:lnSpc>
                <a:spcPct val="115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Verdana"/>
              <a:ea typeface="Verdana"/>
              <a:cs typeface="Verdana"/>
              <a:sym typeface="Verdana"/>
            </a:endParaRPr>
          </a:p>
          <a:p>
            <a:pPr indent="0" lvl="0" marL="0" marR="0" rtl="0" algn="just">
              <a:lnSpc>
                <a:spcPct val="100000"/>
              </a:lnSpc>
              <a:spcBef>
                <a:spcPts val="1100"/>
              </a:spcBef>
              <a:spcAft>
                <a:spcPts val="0"/>
              </a:spcAft>
              <a:buClr>
                <a:srgbClr val="000000"/>
              </a:buClr>
              <a:buSzPts val="1400"/>
              <a:buFont typeface="Arial"/>
              <a:buNone/>
            </a:pPr>
            <a:r>
              <a:t/>
            </a:r>
            <a:endParaRPr b="1" i="0" sz="1400" u="none" cap="none" strike="noStrike">
              <a:solidFill>
                <a:srgbClr val="212529"/>
              </a:solidFill>
              <a:latin typeface="Montserrat"/>
              <a:ea typeface="Montserrat"/>
              <a:cs typeface="Montserrat"/>
              <a:sym typeface="Montserrat"/>
            </a:endParaRPr>
          </a:p>
        </p:txBody>
      </p:sp>
      <p:pic>
        <p:nvPicPr>
          <p:cNvPr id="202" name="Google Shape;202;gabbeb26e7b_0_72"/>
          <p:cNvPicPr preferRelativeResize="0"/>
          <p:nvPr/>
        </p:nvPicPr>
        <p:blipFill>
          <a:blip r:embed="rId3">
            <a:alphaModFix/>
          </a:blip>
          <a:stretch>
            <a:fillRect/>
          </a:stretch>
        </p:blipFill>
        <p:spPr>
          <a:xfrm>
            <a:off x="660904" y="1943800"/>
            <a:ext cx="4412926" cy="3017000"/>
          </a:xfrm>
          <a:prstGeom prst="rect">
            <a:avLst/>
          </a:prstGeom>
          <a:noFill/>
          <a:ln>
            <a:noFill/>
          </a:ln>
        </p:spPr>
      </p:pic>
      <p:sp>
        <p:nvSpPr>
          <p:cNvPr id="203" name="Google Shape;203;gabbeb26e7b_0_72"/>
          <p:cNvSpPr txBox="1"/>
          <p:nvPr/>
        </p:nvSpPr>
        <p:spPr>
          <a:xfrm>
            <a:off x="2161000" y="414450"/>
            <a:ext cx="4262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800">
                <a:latin typeface="Calibri"/>
                <a:ea typeface="Calibri"/>
                <a:cs typeface="Calibri"/>
                <a:sym typeface="Calibri"/>
              </a:rPr>
              <a:t>Download Files</a:t>
            </a:r>
            <a:endParaRPr sz="18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abbeb26e7b_0_77"/>
          <p:cNvSpPr txBox="1"/>
          <p:nvPr/>
        </p:nvSpPr>
        <p:spPr>
          <a:xfrm>
            <a:off x="244225" y="88975"/>
            <a:ext cx="8110500" cy="3170100"/>
          </a:xfrm>
          <a:prstGeom prst="rect">
            <a:avLst/>
          </a:prstGeom>
          <a:noFill/>
          <a:ln>
            <a:noFill/>
          </a:ln>
        </p:spPr>
        <p:txBody>
          <a:bodyPr anchorCtr="0" anchor="t" bIns="45700" lIns="91425" spcFirstLastPara="1" rIns="91425" wrap="square" tIns="45700">
            <a:noAutofit/>
          </a:bodyPr>
          <a:lstStyle/>
          <a:p>
            <a:pPr indent="0" lvl="0" marL="457200" marR="0" rtl="0" algn="just">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Courier New"/>
              <a:ea typeface="Courier New"/>
              <a:cs typeface="Courier New"/>
              <a:sym typeface="Courier New"/>
            </a:endParaRPr>
          </a:p>
          <a:p>
            <a:pPr indent="0" lvl="0" marL="0" marR="0" rtl="0" algn="just">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Montserrat"/>
              <a:ea typeface="Montserrat"/>
              <a:cs typeface="Montserrat"/>
              <a:sym typeface="Montserrat"/>
            </a:endParaRPr>
          </a:p>
        </p:txBody>
      </p:sp>
      <p:sp>
        <p:nvSpPr>
          <p:cNvPr id="209" name="Google Shape;209;gabbeb26e7b_0_77"/>
          <p:cNvSpPr txBox="1"/>
          <p:nvPr/>
        </p:nvSpPr>
        <p:spPr>
          <a:xfrm>
            <a:off x="362625" y="614250"/>
            <a:ext cx="83628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ontserrat"/>
              <a:buChar char="●"/>
            </a:pPr>
            <a:r>
              <a:rPr lang="en-CA">
                <a:latin typeface="Montserrat"/>
                <a:ea typeface="Montserrat"/>
                <a:cs typeface="Montserrat"/>
                <a:sym typeface="Montserrat"/>
              </a:rPr>
              <a:t>You can also upload any file that you want into the file directory:</a:t>
            </a:r>
            <a:endParaRPr>
              <a:latin typeface="Montserrat"/>
              <a:ea typeface="Montserrat"/>
              <a:cs typeface="Montserrat"/>
              <a:sym typeface="Montserrat"/>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Montserrat"/>
              <a:buChar char="●"/>
            </a:pPr>
            <a:r>
              <a:rPr lang="en-CA">
                <a:latin typeface="Montserrat"/>
                <a:ea typeface="Montserrat"/>
                <a:cs typeface="Montserrat"/>
                <a:sym typeface="Montserrat"/>
              </a:rPr>
              <a:t>Once uploaded the file will show up in the current file directory that you have added this to:</a:t>
            </a:r>
            <a:endParaRPr>
              <a:latin typeface="Montserrat"/>
              <a:ea typeface="Montserrat"/>
              <a:cs typeface="Montserrat"/>
              <a:sym typeface="Montserrat"/>
            </a:endParaRPr>
          </a:p>
        </p:txBody>
      </p:sp>
      <p:pic>
        <p:nvPicPr>
          <p:cNvPr id="210" name="Google Shape;210;gabbeb26e7b_0_77"/>
          <p:cNvPicPr preferRelativeResize="0"/>
          <p:nvPr/>
        </p:nvPicPr>
        <p:blipFill>
          <a:blip r:embed="rId3">
            <a:alphaModFix/>
          </a:blip>
          <a:stretch>
            <a:fillRect/>
          </a:stretch>
        </p:blipFill>
        <p:spPr>
          <a:xfrm>
            <a:off x="5287675" y="1057356"/>
            <a:ext cx="2014025" cy="1668875"/>
          </a:xfrm>
          <a:prstGeom prst="rect">
            <a:avLst/>
          </a:prstGeom>
          <a:noFill/>
          <a:ln>
            <a:noFill/>
          </a:ln>
        </p:spPr>
      </p:pic>
      <p:pic>
        <p:nvPicPr>
          <p:cNvPr id="211" name="Google Shape;211;gabbeb26e7b_0_77"/>
          <p:cNvPicPr preferRelativeResize="0"/>
          <p:nvPr/>
        </p:nvPicPr>
        <p:blipFill>
          <a:blip r:embed="rId4">
            <a:alphaModFix/>
          </a:blip>
          <a:stretch>
            <a:fillRect/>
          </a:stretch>
        </p:blipFill>
        <p:spPr>
          <a:xfrm>
            <a:off x="5381169" y="3259069"/>
            <a:ext cx="1827025" cy="1653023"/>
          </a:xfrm>
          <a:prstGeom prst="rect">
            <a:avLst/>
          </a:prstGeom>
          <a:noFill/>
          <a:ln>
            <a:noFill/>
          </a:ln>
        </p:spPr>
      </p:pic>
      <p:sp>
        <p:nvSpPr>
          <p:cNvPr id="212" name="Google Shape;212;gabbeb26e7b_0_77"/>
          <p:cNvSpPr txBox="1"/>
          <p:nvPr/>
        </p:nvSpPr>
        <p:spPr>
          <a:xfrm>
            <a:off x="2064825" y="185025"/>
            <a:ext cx="4262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800">
                <a:latin typeface="Calibri"/>
                <a:ea typeface="Calibri"/>
                <a:cs typeface="Calibri"/>
                <a:sym typeface="Calibri"/>
              </a:rPr>
              <a:t>Upload Files in the File Directory</a:t>
            </a:r>
            <a:endParaRPr sz="1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2"/>
          <p:cNvSpPr txBox="1"/>
          <p:nvPr>
            <p:ph idx="4294967295" type="title"/>
          </p:nvPr>
        </p:nvSpPr>
        <p:spPr>
          <a:xfrm>
            <a:off x="571500" y="579457"/>
            <a:ext cx="8000999" cy="47454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52A22"/>
              </a:buClr>
              <a:buSzPts val="2400"/>
              <a:buFont typeface="Montserrat"/>
              <a:buNone/>
            </a:pPr>
            <a:r>
              <a:rPr lang="en-CA"/>
              <a:t>Today’s Discussion</a:t>
            </a:r>
            <a:endParaRPr/>
          </a:p>
        </p:txBody>
      </p:sp>
      <p:sp>
        <p:nvSpPr>
          <p:cNvPr id="82" name="Google Shape;82;p2"/>
          <p:cNvSpPr txBox="1"/>
          <p:nvPr/>
        </p:nvSpPr>
        <p:spPr>
          <a:xfrm>
            <a:off x="1540105" y="1296892"/>
            <a:ext cx="6461400" cy="4032900"/>
          </a:xfrm>
          <a:prstGeom prst="rect">
            <a:avLst/>
          </a:prstGeom>
          <a:noFill/>
          <a:ln>
            <a:noFill/>
          </a:ln>
        </p:spPr>
        <p:txBody>
          <a:bodyPr anchorCtr="0" anchor="t" bIns="45700" lIns="91425" spcFirstLastPara="1" rIns="91425" wrap="square" tIns="45700">
            <a:spAutoFit/>
          </a:bodyPr>
          <a:lstStyle/>
          <a:p>
            <a:pPr indent="-317500" lvl="0" marL="457200" marR="0" rtl="0" algn="l">
              <a:lnSpc>
                <a:spcPct val="100000"/>
              </a:lnSpc>
              <a:spcBef>
                <a:spcPts val="0"/>
              </a:spcBef>
              <a:spcAft>
                <a:spcPts val="0"/>
              </a:spcAft>
              <a:buClr>
                <a:schemeClr val="dk1"/>
              </a:buClr>
              <a:buSzPts val="1400"/>
              <a:buFont typeface="Montserrat"/>
              <a:buChar char="•"/>
            </a:pPr>
            <a:r>
              <a:rPr b="1" lang="en-CA">
                <a:solidFill>
                  <a:schemeClr val="dk1"/>
                </a:solidFill>
                <a:latin typeface="Montserrat"/>
                <a:ea typeface="Montserrat"/>
                <a:cs typeface="Montserrat"/>
                <a:sym typeface="Montserrat"/>
              </a:rPr>
              <a:t>About JupyterHub and Jupyter Notebooks</a:t>
            </a:r>
            <a:endParaRPr b="1" i="0" sz="1400" u="none" cap="none" strike="noStrike">
              <a:solidFill>
                <a:schemeClr val="dk1"/>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b="1" i="0" sz="1400" u="none" cap="none" strike="noStrike">
              <a:solidFill>
                <a:schemeClr val="dk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dk1"/>
              </a:buClr>
              <a:buSzPts val="1400"/>
              <a:buFont typeface="Montserrat"/>
              <a:buChar char="•"/>
            </a:pPr>
            <a:r>
              <a:rPr b="1" lang="en-CA">
                <a:solidFill>
                  <a:schemeClr val="dk1"/>
                </a:solidFill>
                <a:latin typeface="Montserrat"/>
                <a:ea typeface="Montserrat"/>
                <a:cs typeface="Montserrat"/>
                <a:sym typeface="Montserrat"/>
              </a:rPr>
              <a:t>How to Access JupyterHub</a:t>
            </a:r>
            <a:endParaRPr b="1" i="0" sz="1400" u="none" cap="none" strike="noStrike">
              <a:solidFill>
                <a:schemeClr val="dk1"/>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b="1" i="0" sz="1400" u="none" cap="none" strike="noStrike">
              <a:solidFill>
                <a:schemeClr val="dk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dk1"/>
              </a:buClr>
              <a:buSzPts val="1400"/>
              <a:buFont typeface="Montserrat"/>
              <a:buChar char="•"/>
            </a:pPr>
            <a:r>
              <a:rPr b="1" lang="en-CA">
                <a:solidFill>
                  <a:schemeClr val="dk1"/>
                </a:solidFill>
                <a:latin typeface="Montserrat"/>
                <a:ea typeface="Montserrat"/>
                <a:cs typeface="Montserrat"/>
                <a:sym typeface="Montserrat"/>
              </a:rPr>
              <a:t>Login into JupyterLab</a:t>
            </a:r>
            <a:endParaRPr b="1" i="0" sz="1400" u="none" cap="none" strike="noStrike">
              <a:solidFill>
                <a:schemeClr val="dk1"/>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b="1" i="0" sz="1400" u="none" cap="none" strike="noStrike">
              <a:solidFill>
                <a:schemeClr val="dk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dk1"/>
              </a:buClr>
              <a:buSzPts val="1400"/>
              <a:buFont typeface="Montserrat"/>
              <a:buChar char="•"/>
            </a:pPr>
            <a:r>
              <a:rPr b="1" lang="en-CA">
                <a:solidFill>
                  <a:schemeClr val="dk1"/>
                </a:solidFill>
                <a:latin typeface="Montserrat"/>
                <a:ea typeface="Montserrat"/>
                <a:cs typeface="Montserrat"/>
                <a:sym typeface="Montserrat"/>
              </a:rPr>
              <a:t>JupyterLab Environment</a:t>
            </a:r>
            <a:endParaRPr b="1" i="0" sz="1400" u="none" cap="none" strike="noStrike">
              <a:solidFill>
                <a:schemeClr val="dk1"/>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b="1" i="0" sz="1400" u="none" cap="none" strike="noStrike">
              <a:solidFill>
                <a:schemeClr val="dk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dk1"/>
              </a:buClr>
              <a:buSzPts val="1400"/>
              <a:buFont typeface="Montserrat"/>
              <a:buChar char="•"/>
            </a:pPr>
            <a:r>
              <a:rPr b="1" lang="en-CA">
                <a:solidFill>
                  <a:schemeClr val="dk1"/>
                </a:solidFill>
                <a:latin typeface="Montserrat"/>
                <a:ea typeface="Montserrat"/>
                <a:cs typeface="Montserrat"/>
                <a:sym typeface="Montserrat"/>
              </a:rPr>
              <a:t>How to install different Libraries in JupyterLab</a:t>
            </a:r>
            <a:endParaRPr b="1" i="0" sz="1400" u="none" cap="none" strike="noStrike">
              <a:solidFill>
                <a:schemeClr val="dk1"/>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b="1" i="0" sz="1400" u="none" cap="none" strike="noStrike">
              <a:solidFill>
                <a:schemeClr val="dk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dk1"/>
              </a:buClr>
              <a:buSzPts val="1400"/>
              <a:buFont typeface="Montserrat"/>
              <a:buChar char="•"/>
            </a:pPr>
            <a:r>
              <a:rPr b="1" lang="en-CA">
                <a:solidFill>
                  <a:schemeClr val="dk1"/>
                </a:solidFill>
                <a:latin typeface="Montserrat"/>
                <a:ea typeface="Montserrat"/>
                <a:cs typeface="Montserrat"/>
                <a:sym typeface="Montserrat"/>
              </a:rPr>
              <a:t>Difference between Jupyter </a:t>
            </a:r>
            <a:r>
              <a:rPr b="1" lang="en-CA">
                <a:solidFill>
                  <a:schemeClr val="dk1"/>
                </a:solidFill>
                <a:latin typeface="Montserrat"/>
                <a:ea typeface="Montserrat"/>
                <a:cs typeface="Montserrat"/>
                <a:sym typeface="Montserrat"/>
              </a:rPr>
              <a:t>Notebooks</a:t>
            </a:r>
            <a:r>
              <a:rPr b="1" lang="en-CA">
                <a:solidFill>
                  <a:schemeClr val="dk1"/>
                </a:solidFill>
                <a:latin typeface="Montserrat"/>
                <a:ea typeface="Montserrat"/>
                <a:cs typeface="Montserrat"/>
                <a:sym typeface="Montserrat"/>
              </a:rPr>
              <a:t> and Python Files</a:t>
            </a:r>
            <a:endParaRPr b="1">
              <a:solidFill>
                <a:schemeClr val="dk1"/>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b="1">
              <a:solidFill>
                <a:schemeClr val="dk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dk1"/>
              </a:buClr>
              <a:buSzPts val="1400"/>
              <a:buFont typeface="Montserrat"/>
              <a:buChar char="•"/>
            </a:pPr>
            <a:r>
              <a:rPr b="1" lang="en-CA">
                <a:solidFill>
                  <a:schemeClr val="dk1"/>
                </a:solidFill>
                <a:latin typeface="Montserrat"/>
                <a:ea typeface="Montserrat"/>
                <a:cs typeface="Montserrat"/>
                <a:sym typeface="Montserrat"/>
              </a:rPr>
              <a:t>Different Python Modules in Data Science and Neural Networks</a:t>
            </a:r>
            <a:endParaRPr b="1">
              <a:solidFill>
                <a:schemeClr val="dk1"/>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b="1">
              <a:solidFill>
                <a:schemeClr val="dk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Montserrat"/>
              <a:ea typeface="Montserrat"/>
              <a:cs typeface="Montserrat"/>
              <a:sym typeface="Montserrat"/>
            </a:endParaRPr>
          </a:p>
        </p:txBody>
      </p:sp>
      <p:pic>
        <p:nvPicPr>
          <p:cNvPr id="83" name="Google Shape;83;p2"/>
          <p:cNvPicPr preferRelativeResize="0"/>
          <p:nvPr/>
        </p:nvPicPr>
        <p:blipFill rotWithShape="1">
          <a:blip r:embed="rId3">
            <a:alphaModFix/>
          </a:blip>
          <a:srcRect b="0" l="0" r="0" t="0"/>
          <a:stretch/>
        </p:blipFill>
        <p:spPr>
          <a:xfrm>
            <a:off x="133069" y="3246624"/>
            <a:ext cx="1274869" cy="183636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abbeb26e7b_0_94"/>
          <p:cNvSpPr txBox="1"/>
          <p:nvPr/>
        </p:nvSpPr>
        <p:spPr>
          <a:xfrm>
            <a:off x="338025" y="779825"/>
            <a:ext cx="8140800" cy="4279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ontserrat"/>
              <a:buChar char="●"/>
            </a:pPr>
            <a:r>
              <a:rPr lang="en-CA">
                <a:latin typeface="Montserrat"/>
                <a:ea typeface="Montserrat"/>
                <a:cs typeface="Montserrat"/>
                <a:sym typeface="Montserrat"/>
              </a:rPr>
              <a:t>We can limit users to a specific number of CPU cores and </a:t>
            </a:r>
            <a:r>
              <a:rPr lang="en-CA">
                <a:latin typeface="Montserrat"/>
                <a:ea typeface="Montserrat"/>
                <a:cs typeface="Montserrat"/>
                <a:sym typeface="Montserrat"/>
              </a:rPr>
              <a:t>available</a:t>
            </a:r>
            <a:r>
              <a:rPr lang="en-CA">
                <a:latin typeface="Montserrat"/>
                <a:ea typeface="Montserrat"/>
                <a:cs typeface="Montserrat"/>
                <a:sym typeface="Montserrat"/>
              </a:rPr>
              <a:t> memory.   </a:t>
            </a:r>
            <a:endParaRPr>
              <a:latin typeface="Montserrat"/>
              <a:ea typeface="Montserrat"/>
              <a:cs typeface="Montserrat"/>
              <a:sym typeface="Montserrat"/>
            </a:endParaRPr>
          </a:p>
          <a:p>
            <a:pPr indent="0" lvl="0" marL="457200" rtl="0" algn="l">
              <a:spcBef>
                <a:spcPts val="0"/>
              </a:spcBef>
              <a:spcAft>
                <a:spcPts val="0"/>
              </a:spcAft>
              <a:buNone/>
            </a:pPr>
            <a:r>
              <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CA">
                <a:latin typeface="Montserrat"/>
                <a:ea typeface="Montserrat"/>
                <a:cs typeface="Montserrat"/>
                <a:sym typeface="Montserrat"/>
              </a:rPr>
              <a:t>We can set the </a:t>
            </a:r>
            <a:r>
              <a:rPr lang="en-CA">
                <a:solidFill>
                  <a:schemeClr val="dk1"/>
                </a:solidFill>
                <a:latin typeface="Montserrat"/>
                <a:ea typeface="Montserrat"/>
                <a:cs typeface="Montserrat"/>
                <a:sym typeface="Montserrat"/>
              </a:rPr>
              <a:t>idle</a:t>
            </a:r>
            <a:r>
              <a:rPr lang="en-CA">
                <a:latin typeface="Montserrat"/>
                <a:ea typeface="Montserrat"/>
                <a:cs typeface="Montserrat"/>
                <a:sym typeface="Montserrat"/>
              </a:rPr>
              <a:t> time culling to a </a:t>
            </a:r>
            <a:r>
              <a:rPr lang="en-CA">
                <a:latin typeface="Montserrat"/>
                <a:ea typeface="Montserrat"/>
                <a:cs typeface="Montserrat"/>
                <a:sym typeface="Montserrat"/>
              </a:rPr>
              <a:t>certain</a:t>
            </a:r>
            <a:r>
              <a:rPr lang="en-CA">
                <a:latin typeface="Montserrat"/>
                <a:ea typeface="Montserrat"/>
                <a:cs typeface="Montserrat"/>
                <a:sym typeface="Montserrat"/>
              </a:rPr>
              <a:t> time which means that if the kernel has been ideal for more than the specified time then it automatically shuts down releasing the memory in the GPU.</a:t>
            </a:r>
            <a:endParaRPr>
              <a:latin typeface="Montserrat"/>
              <a:ea typeface="Montserrat"/>
              <a:cs typeface="Montserrat"/>
              <a:sym typeface="Montserrat"/>
            </a:endParaRPr>
          </a:p>
          <a:p>
            <a:pPr indent="0" lvl="0" marL="457200" rtl="0" algn="l">
              <a:spcBef>
                <a:spcPts val="0"/>
              </a:spcBef>
              <a:spcAft>
                <a:spcPts val="0"/>
              </a:spcAft>
              <a:buNone/>
            </a:pPr>
            <a:r>
              <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CA">
                <a:latin typeface="Montserrat"/>
                <a:ea typeface="Montserrat"/>
                <a:cs typeface="Montserrat"/>
                <a:sym typeface="Montserrat"/>
              </a:rPr>
              <a:t>Password Recovery</a:t>
            </a:r>
            <a:endParaRPr>
              <a:latin typeface="Montserrat"/>
              <a:ea typeface="Montserrat"/>
              <a:cs typeface="Montserrat"/>
              <a:sym typeface="Montserrat"/>
            </a:endParaRPr>
          </a:p>
          <a:p>
            <a:pPr indent="0" lvl="0" marL="457200" rtl="0" algn="l">
              <a:spcBef>
                <a:spcPts val="0"/>
              </a:spcBef>
              <a:spcAft>
                <a:spcPts val="0"/>
              </a:spcAft>
              <a:buNone/>
            </a:pPr>
            <a:r>
              <a:t/>
            </a:r>
            <a:endParaRPr>
              <a:latin typeface="Montserrat"/>
              <a:ea typeface="Montserrat"/>
              <a:cs typeface="Montserrat"/>
              <a:sym typeface="Montserrat"/>
            </a:endParaRPr>
          </a:p>
          <a:p>
            <a:pPr indent="0" lvl="0" marL="457200" rtl="0" algn="l">
              <a:spcBef>
                <a:spcPts val="0"/>
              </a:spcBef>
              <a:spcAft>
                <a:spcPts val="0"/>
              </a:spcAft>
              <a:buNone/>
            </a:pPr>
            <a:r>
              <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CA">
                <a:latin typeface="Montserrat"/>
                <a:ea typeface="Montserrat"/>
                <a:cs typeface="Montserrat"/>
                <a:sym typeface="Montserrat"/>
              </a:rPr>
              <a:t> When you </a:t>
            </a:r>
            <a:r>
              <a:rPr lang="en-CA">
                <a:latin typeface="Montserrat"/>
                <a:ea typeface="Montserrat"/>
                <a:cs typeface="Montserrat"/>
                <a:sym typeface="Montserrat"/>
              </a:rPr>
              <a:t>complete</a:t>
            </a:r>
            <a:r>
              <a:rPr lang="en-CA">
                <a:latin typeface="Montserrat"/>
                <a:ea typeface="Montserrat"/>
                <a:cs typeface="Montserrat"/>
                <a:sym typeface="Montserrat"/>
              </a:rPr>
              <a:t> running your code and send some data to the GPU, the memory of the GPU device gets utilised and even after the code is finished the kernel is loaded in the GPU hence the kernel keeps using the memory of the GPU for no reason at all.</a:t>
            </a:r>
            <a:endParaRPr>
              <a:latin typeface="Montserrat"/>
              <a:ea typeface="Montserrat"/>
              <a:cs typeface="Montserrat"/>
              <a:sym typeface="Montserrat"/>
            </a:endParaRPr>
          </a:p>
          <a:p>
            <a:pPr indent="0" lvl="0" marL="914400" rtl="0" algn="l">
              <a:spcBef>
                <a:spcPts val="0"/>
              </a:spcBef>
              <a:spcAft>
                <a:spcPts val="0"/>
              </a:spcAft>
              <a:buNone/>
            </a:pPr>
            <a:r>
              <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CA">
                <a:latin typeface="Montserrat"/>
                <a:ea typeface="Montserrat"/>
                <a:cs typeface="Montserrat"/>
                <a:sym typeface="Montserrat"/>
              </a:rPr>
              <a:t>After your computations are done and you have saved your models. To free up the memory of the GPU you need to shutdown the kernel. We usually solve it by using an specified timeout for the idle kernels but shutting down the kernel is a good practice to develop when you finish executing your code to free up resources for others to use.</a:t>
            </a:r>
            <a:endParaRPr>
              <a:latin typeface="Montserrat"/>
              <a:ea typeface="Montserrat"/>
              <a:cs typeface="Montserrat"/>
              <a:sym typeface="Montserrat"/>
            </a:endParaRPr>
          </a:p>
        </p:txBody>
      </p:sp>
      <p:sp>
        <p:nvSpPr>
          <p:cNvPr id="218" name="Google Shape;218;gabbeb26e7b_0_94"/>
          <p:cNvSpPr txBox="1"/>
          <p:nvPr/>
        </p:nvSpPr>
        <p:spPr>
          <a:xfrm>
            <a:off x="759950" y="415975"/>
            <a:ext cx="4262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800">
                <a:latin typeface="Calibri"/>
                <a:ea typeface="Calibri"/>
                <a:cs typeface="Calibri"/>
                <a:sym typeface="Calibri"/>
              </a:rPr>
              <a:t>ISAIC’s Role in JupyterHub</a:t>
            </a:r>
            <a:endParaRPr sz="1800">
              <a:latin typeface="Calibri"/>
              <a:ea typeface="Calibri"/>
              <a:cs typeface="Calibri"/>
              <a:sym typeface="Calibri"/>
            </a:endParaRPr>
          </a:p>
        </p:txBody>
      </p:sp>
      <p:sp>
        <p:nvSpPr>
          <p:cNvPr id="219" name="Google Shape;219;gabbeb26e7b_0_94"/>
          <p:cNvSpPr txBox="1"/>
          <p:nvPr/>
        </p:nvSpPr>
        <p:spPr>
          <a:xfrm>
            <a:off x="338025" y="2340900"/>
            <a:ext cx="4262700" cy="461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CA" sz="1800">
                <a:solidFill>
                  <a:schemeClr val="dk1"/>
                </a:solidFill>
                <a:latin typeface="Calibri"/>
                <a:ea typeface="Calibri"/>
                <a:cs typeface="Calibri"/>
                <a:sym typeface="Calibri"/>
              </a:rPr>
              <a:t>Shutting Down your Kernels</a:t>
            </a: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f6530b1da6_1_251"/>
          <p:cNvSpPr txBox="1"/>
          <p:nvPr/>
        </p:nvSpPr>
        <p:spPr>
          <a:xfrm>
            <a:off x="442825" y="857750"/>
            <a:ext cx="8109900" cy="2616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50"/>
              <a:buFont typeface="Arial"/>
              <a:buNone/>
            </a:pPr>
            <a:r>
              <a:rPr lang="en-CA">
                <a:latin typeface="Montserrat"/>
                <a:ea typeface="Montserrat"/>
                <a:cs typeface="Montserrat"/>
                <a:sym typeface="Montserrat"/>
              </a:rPr>
              <a:t>You can access the controls from the ‘hub control panel’ under the File tab in the JupyterLab.</a:t>
            </a:r>
            <a:endParaRPr>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rPr lang="en-CA">
                <a:latin typeface="Montserrat"/>
                <a:ea typeface="Montserrat"/>
                <a:cs typeface="Montserrat"/>
                <a:sym typeface="Montserrat"/>
              </a:rPr>
              <a:t>Here you can:</a:t>
            </a:r>
            <a:endParaRPr>
              <a:latin typeface="Montserrat"/>
              <a:ea typeface="Montserrat"/>
              <a:cs typeface="Montserrat"/>
              <a:sym typeface="Montserrat"/>
            </a:endParaRPr>
          </a:p>
          <a:p>
            <a:pPr indent="-317500" lvl="0" marL="457200" marR="0" rtl="0" algn="l">
              <a:lnSpc>
                <a:spcPct val="100000"/>
              </a:lnSpc>
              <a:spcBef>
                <a:spcPts val="0"/>
              </a:spcBef>
              <a:spcAft>
                <a:spcPts val="0"/>
              </a:spcAft>
              <a:buSzPts val="1400"/>
              <a:buFont typeface="Montserrat"/>
              <a:buChar char="●"/>
            </a:pPr>
            <a:r>
              <a:rPr lang="en-CA">
                <a:latin typeface="Montserrat"/>
                <a:ea typeface="Montserrat"/>
                <a:cs typeface="Montserrat"/>
                <a:sym typeface="Montserrat"/>
              </a:rPr>
              <a:t>Stop/start your own server (</a:t>
            </a:r>
            <a:r>
              <a:rPr lang="en-CA">
                <a:latin typeface="Montserrat"/>
                <a:ea typeface="Montserrat"/>
                <a:cs typeface="Montserrat"/>
                <a:sym typeface="Montserrat"/>
              </a:rPr>
              <a:t>Don't</a:t>
            </a:r>
            <a:r>
              <a:rPr lang="en-CA">
                <a:latin typeface="Montserrat"/>
                <a:ea typeface="Montserrat"/>
                <a:cs typeface="Montserrat"/>
                <a:sym typeface="Montserrat"/>
              </a:rPr>
              <a:t> ShutDown the HUB on your own and ask ISAIC for this)</a:t>
            </a:r>
            <a:endParaRPr>
              <a:latin typeface="Montserrat"/>
              <a:ea typeface="Montserrat"/>
              <a:cs typeface="Montserrat"/>
              <a:sym typeface="Montserrat"/>
            </a:endParaRPr>
          </a:p>
          <a:p>
            <a:pPr indent="-317500" lvl="0" marL="457200" marR="0" rtl="0" algn="l">
              <a:lnSpc>
                <a:spcPct val="100000"/>
              </a:lnSpc>
              <a:spcBef>
                <a:spcPts val="0"/>
              </a:spcBef>
              <a:spcAft>
                <a:spcPts val="0"/>
              </a:spcAft>
              <a:buSzPts val="1400"/>
              <a:buFont typeface="Montserrat"/>
              <a:buChar char="●"/>
            </a:pPr>
            <a:r>
              <a:rPr lang="en-CA">
                <a:latin typeface="Montserrat"/>
                <a:ea typeface="Montserrat"/>
                <a:cs typeface="Montserrat"/>
                <a:sym typeface="Montserrat"/>
              </a:rPr>
              <a:t>Under the token tab you can set your API. For e.g. you can connect your Visual Studio code </a:t>
            </a:r>
            <a:endParaRPr>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1" i="0" sz="140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Montserrat"/>
              <a:ea typeface="Montserrat"/>
              <a:cs typeface="Montserrat"/>
              <a:sym typeface="Montserrat"/>
            </a:endParaRPr>
          </a:p>
        </p:txBody>
      </p:sp>
      <p:sp>
        <p:nvSpPr>
          <p:cNvPr id="226" name="Google Shape;226;gf6530b1da6_1_251"/>
          <p:cNvSpPr txBox="1"/>
          <p:nvPr/>
        </p:nvSpPr>
        <p:spPr>
          <a:xfrm>
            <a:off x="2633075" y="262850"/>
            <a:ext cx="4262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800">
                <a:latin typeface="Calibri"/>
                <a:ea typeface="Calibri"/>
                <a:cs typeface="Calibri"/>
                <a:sym typeface="Calibri"/>
              </a:rPr>
              <a:t>Hub Controls For Users </a:t>
            </a:r>
            <a:endParaRPr sz="1800">
              <a:latin typeface="Calibri"/>
              <a:ea typeface="Calibri"/>
              <a:cs typeface="Calibri"/>
              <a:sym typeface="Calibri"/>
            </a:endParaRPr>
          </a:p>
        </p:txBody>
      </p:sp>
      <p:pic>
        <p:nvPicPr>
          <p:cNvPr id="227" name="Google Shape;227;gf6530b1da6_1_251"/>
          <p:cNvPicPr preferRelativeResize="0"/>
          <p:nvPr/>
        </p:nvPicPr>
        <p:blipFill>
          <a:blip r:embed="rId3">
            <a:alphaModFix/>
          </a:blip>
          <a:stretch>
            <a:fillRect/>
          </a:stretch>
        </p:blipFill>
        <p:spPr>
          <a:xfrm>
            <a:off x="226400" y="2657250"/>
            <a:ext cx="8602649" cy="1687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g1119c611424_0_8"/>
          <p:cNvPicPr preferRelativeResize="0"/>
          <p:nvPr/>
        </p:nvPicPr>
        <p:blipFill>
          <a:blip r:embed="rId3">
            <a:alphaModFix/>
          </a:blip>
          <a:stretch>
            <a:fillRect/>
          </a:stretch>
        </p:blipFill>
        <p:spPr>
          <a:xfrm>
            <a:off x="0" y="305825"/>
            <a:ext cx="9143998" cy="438950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g1119c611424_0_0"/>
          <p:cNvPicPr preferRelativeResize="0"/>
          <p:nvPr/>
        </p:nvPicPr>
        <p:blipFill>
          <a:blip r:embed="rId3">
            <a:alphaModFix/>
          </a:blip>
          <a:stretch>
            <a:fillRect/>
          </a:stretch>
        </p:blipFill>
        <p:spPr>
          <a:xfrm>
            <a:off x="0" y="2281071"/>
            <a:ext cx="9143999" cy="2685704"/>
          </a:xfrm>
          <a:prstGeom prst="rect">
            <a:avLst/>
          </a:prstGeom>
          <a:noFill/>
          <a:ln>
            <a:noFill/>
          </a:ln>
        </p:spPr>
      </p:pic>
      <p:sp>
        <p:nvSpPr>
          <p:cNvPr id="240" name="Google Shape;240;g1119c611424_0_0"/>
          <p:cNvSpPr txBox="1"/>
          <p:nvPr/>
        </p:nvSpPr>
        <p:spPr>
          <a:xfrm>
            <a:off x="303450" y="914650"/>
            <a:ext cx="82149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Montserrat"/>
              <a:buChar char="●"/>
            </a:pPr>
            <a:r>
              <a:rPr lang="en-CA">
                <a:solidFill>
                  <a:schemeClr val="dk1"/>
                </a:solidFill>
                <a:latin typeface="Montserrat"/>
                <a:ea typeface="Montserrat"/>
                <a:cs typeface="Montserrat"/>
                <a:sym typeface="Montserrat"/>
              </a:rPr>
              <a:t>Under the Admin tab you get access to all the users</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CA">
                <a:solidFill>
                  <a:schemeClr val="dk1"/>
                </a:solidFill>
                <a:latin typeface="Montserrat"/>
                <a:ea typeface="Montserrat"/>
                <a:cs typeface="Montserrat"/>
                <a:sym typeface="Montserrat"/>
              </a:rPr>
              <a:t>You can see when all the users were last active</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CA">
                <a:solidFill>
                  <a:schemeClr val="dk1"/>
                </a:solidFill>
                <a:latin typeface="Montserrat"/>
                <a:ea typeface="Montserrat"/>
                <a:cs typeface="Montserrat"/>
                <a:sym typeface="Montserrat"/>
              </a:rPr>
              <a:t>You can add, </a:t>
            </a:r>
            <a:r>
              <a:rPr lang="en-CA">
                <a:solidFill>
                  <a:schemeClr val="dk1"/>
                </a:solidFill>
                <a:latin typeface="Montserrat"/>
                <a:ea typeface="Montserrat"/>
                <a:cs typeface="Montserrat"/>
                <a:sym typeface="Montserrat"/>
              </a:rPr>
              <a:t>delete, and edit users</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CA">
                <a:solidFill>
                  <a:schemeClr val="dk1"/>
                </a:solidFill>
                <a:latin typeface="Montserrat"/>
                <a:ea typeface="Montserrat"/>
                <a:cs typeface="Montserrat"/>
                <a:sym typeface="Montserrat"/>
              </a:rPr>
              <a:t>You can start and stop all the servers</a:t>
            </a:r>
            <a:endParaRPr>
              <a:solidFill>
                <a:schemeClr val="dk1"/>
              </a:solidFill>
              <a:latin typeface="Montserrat"/>
              <a:ea typeface="Montserrat"/>
              <a:cs typeface="Montserrat"/>
              <a:sym typeface="Montserrat"/>
            </a:endParaRPr>
          </a:p>
        </p:txBody>
      </p:sp>
      <p:sp>
        <p:nvSpPr>
          <p:cNvPr id="241" name="Google Shape;241;g1119c611424_0_0"/>
          <p:cNvSpPr txBox="1"/>
          <p:nvPr/>
        </p:nvSpPr>
        <p:spPr>
          <a:xfrm>
            <a:off x="3072000" y="29602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800">
                <a:solidFill>
                  <a:schemeClr val="dk1"/>
                </a:solidFill>
                <a:latin typeface="Calibri"/>
                <a:ea typeface="Calibri"/>
                <a:cs typeface="Calibri"/>
                <a:sym typeface="Calibri"/>
              </a:rPr>
              <a:t>Hub Controls For Admin</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110f9ef8b74_0_32"/>
          <p:cNvSpPr txBox="1"/>
          <p:nvPr/>
        </p:nvSpPr>
        <p:spPr>
          <a:xfrm>
            <a:off x="1931575" y="1270275"/>
            <a:ext cx="5002800" cy="3417000"/>
          </a:xfrm>
          <a:prstGeom prst="rect">
            <a:avLst/>
          </a:prstGeom>
          <a:noFill/>
          <a:ln>
            <a:noFill/>
          </a:ln>
        </p:spPr>
        <p:txBody>
          <a:bodyPr anchorCtr="0" anchor="t" bIns="91425" lIns="91425" spcFirstLastPara="1" rIns="91425" wrap="square" tIns="91425">
            <a:spAutoFit/>
          </a:bodyPr>
          <a:lstStyle/>
          <a:p>
            <a:pPr indent="-171450" lvl="0" marL="171450" rtl="0" algn="l">
              <a:spcBef>
                <a:spcPts val="0"/>
              </a:spcBef>
              <a:spcAft>
                <a:spcPts val="0"/>
              </a:spcAft>
              <a:buClr>
                <a:schemeClr val="dk1"/>
              </a:buClr>
              <a:buSzPts val="1400"/>
              <a:buFont typeface="Montserrat"/>
              <a:buChar char="•"/>
            </a:pPr>
            <a:r>
              <a:rPr b="1" lang="en-CA">
                <a:solidFill>
                  <a:schemeClr val="dk1"/>
                </a:solidFill>
                <a:latin typeface="Montserrat"/>
                <a:ea typeface="Montserrat"/>
                <a:cs typeface="Montserrat"/>
                <a:sym typeface="Montserrat"/>
              </a:rPr>
              <a:t>Shell Command in Jupyter Notebook</a:t>
            </a:r>
            <a:endParaRPr b="1">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b="1">
              <a:solidFill>
                <a:schemeClr val="dk1"/>
              </a:solidFill>
              <a:latin typeface="Montserrat"/>
              <a:ea typeface="Montserrat"/>
              <a:cs typeface="Montserrat"/>
              <a:sym typeface="Montserrat"/>
            </a:endParaRPr>
          </a:p>
          <a:p>
            <a:pPr indent="-171450" lvl="0" marL="171450" rtl="0" algn="l">
              <a:spcBef>
                <a:spcPts val="0"/>
              </a:spcBef>
              <a:spcAft>
                <a:spcPts val="0"/>
              </a:spcAft>
              <a:buClr>
                <a:schemeClr val="dk1"/>
              </a:buClr>
              <a:buSzPts val="1400"/>
              <a:buFont typeface="Montserrat"/>
              <a:buChar char="•"/>
            </a:pPr>
            <a:r>
              <a:rPr b="1" lang="en-CA">
                <a:solidFill>
                  <a:schemeClr val="dk1"/>
                </a:solidFill>
                <a:latin typeface="Montserrat"/>
                <a:ea typeface="Montserrat"/>
                <a:cs typeface="Montserrat"/>
                <a:sym typeface="Montserrat"/>
              </a:rPr>
              <a:t>GPU Information</a:t>
            </a:r>
            <a:endParaRPr b="1">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b="1">
              <a:solidFill>
                <a:schemeClr val="dk1"/>
              </a:solidFill>
              <a:latin typeface="Montserrat"/>
              <a:ea typeface="Montserrat"/>
              <a:cs typeface="Montserrat"/>
              <a:sym typeface="Montserrat"/>
            </a:endParaRPr>
          </a:p>
          <a:p>
            <a:pPr indent="-171450" lvl="0" marL="171450" rtl="0" algn="l">
              <a:spcBef>
                <a:spcPts val="0"/>
              </a:spcBef>
              <a:spcAft>
                <a:spcPts val="0"/>
              </a:spcAft>
              <a:buClr>
                <a:schemeClr val="dk1"/>
              </a:buClr>
              <a:buSzPts val="1400"/>
              <a:buFont typeface="Montserrat"/>
              <a:buChar char="•"/>
            </a:pPr>
            <a:r>
              <a:rPr b="1" lang="en-CA">
                <a:solidFill>
                  <a:schemeClr val="dk1"/>
                </a:solidFill>
                <a:latin typeface="Montserrat"/>
                <a:ea typeface="Montserrat"/>
                <a:cs typeface="Montserrat"/>
                <a:sym typeface="Montserrat"/>
              </a:rPr>
              <a:t>Out Of Memory Error</a:t>
            </a:r>
            <a:endParaRPr b="1">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b="1">
              <a:solidFill>
                <a:schemeClr val="dk1"/>
              </a:solidFill>
              <a:latin typeface="Montserrat"/>
              <a:ea typeface="Montserrat"/>
              <a:cs typeface="Montserrat"/>
              <a:sym typeface="Montserrat"/>
            </a:endParaRPr>
          </a:p>
          <a:p>
            <a:pPr indent="-171450" lvl="0" marL="171450" rtl="0" algn="l">
              <a:spcBef>
                <a:spcPts val="0"/>
              </a:spcBef>
              <a:spcAft>
                <a:spcPts val="0"/>
              </a:spcAft>
              <a:buClr>
                <a:schemeClr val="dk1"/>
              </a:buClr>
              <a:buSzPts val="1400"/>
              <a:buFont typeface="Montserrat"/>
              <a:buChar char="•"/>
            </a:pPr>
            <a:r>
              <a:rPr b="1" lang="en-CA">
                <a:solidFill>
                  <a:schemeClr val="dk1"/>
                </a:solidFill>
                <a:latin typeface="Montserrat"/>
                <a:ea typeface="Montserrat"/>
                <a:cs typeface="Montserrat"/>
                <a:sym typeface="Montserrat"/>
              </a:rPr>
              <a:t>Convenient Features/Commands</a:t>
            </a:r>
            <a:endParaRPr b="1">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b="1">
              <a:solidFill>
                <a:schemeClr val="dk1"/>
              </a:solidFill>
              <a:latin typeface="Montserrat"/>
              <a:ea typeface="Montserrat"/>
              <a:cs typeface="Montserrat"/>
              <a:sym typeface="Montserrat"/>
            </a:endParaRPr>
          </a:p>
          <a:p>
            <a:pPr indent="-171450" lvl="0" marL="171450" rtl="0" algn="l">
              <a:spcBef>
                <a:spcPts val="0"/>
              </a:spcBef>
              <a:spcAft>
                <a:spcPts val="0"/>
              </a:spcAft>
              <a:buClr>
                <a:schemeClr val="dk1"/>
              </a:buClr>
              <a:buSzPts val="1400"/>
              <a:buFont typeface="Montserrat"/>
              <a:buChar char="•"/>
            </a:pPr>
            <a:r>
              <a:rPr b="1" lang="en-CA">
                <a:solidFill>
                  <a:schemeClr val="dk1"/>
                </a:solidFill>
                <a:latin typeface="Montserrat"/>
                <a:ea typeface="Montserrat"/>
                <a:cs typeface="Montserrat"/>
                <a:sym typeface="Montserrat"/>
              </a:rPr>
              <a:t>Download a Notebook</a:t>
            </a:r>
            <a:endParaRPr b="1">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b="1">
              <a:solidFill>
                <a:schemeClr val="dk1"/>
              </a:solidFill>
              <a:latin typeface="Montserrat"/>
              <a:ea typeface="Montserrat"/>
              <a:cs typeface="Montserrat"/>
              <a:sym typeface="Montserrat"/>
            </a:endParaRPr>
          </a:p>
          <a:p>
            <a:pPr indent="-171450" lvl="0" marL="171450" rtl="0" algn="l">
              <a:spcBef>
                <a:spcPts val="0"/>
              </a:spcBef>
              <a:spcAft>
                <a:spcPts val="0"/>
              </a:spcAft>
              <a:buClr>
                <a:schemeClr val="dk1"/>
              </a:buClr>
              <a:buSzPts val="1400"/>
              <a:buFont typeface="Montserrat"/>
              <a:buChar char="•"/>
            </a:pPr>
            <a:r>
              <a:rPr b="1" lang="en-CA">
                <a:solidFill>
                  <a:schemeClr val="dk1"/>
                </a:solidFill>
                <a:latin typeface="Montserrat"/>
                <a:ea typeface="Montserrat"/>
                <a:cs typeface="Montserrat"/>
                <a:sym typeface="Montserrat"/>
              </a:rPr>
              <a:t>Upload files in the File Directory</a:t>
            </a:r>
            <a:endParaRPr b="1">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b="1">
              <a:solidFill>
                <a:schemeClr val="dk1"/>
              </a:solidFill>
              <a:latin typeface="Montserrat"/>
              <a:ea typeface="Montserrat"/>
              <a:cs typeface="Montserrat"/>
              <a:sym typeface="Montserrat"/>
            </a:endParaRPr>
          </a:p>
          <a:p>
            <a:pPr indent="-171450" lvl="0" marL="171450" rtl="0" algn="l">
              <a:spcBef>
                <a:spcPts val="0"/>
              </a:spcBef>
              <a:spcAft>
                <a:spcPts val="0"/>
              </a:spcAft>
              <a:buClr>
                <a:schemeClr val="dk1"/>
              </a:buClr>
              <a:buSzPts val="1400"/>
              <a:buFont typeface="Montserrat"/>
              <a:buChar char="•"/>
            </a:pPr>
            <a:r>
              <a:rPr b="1" lang="en-CA">
                <a:solidFill>
                  <a:schemeClr val="dk1"/>
                </a:solidFill>
                <a:latin typeface="Montserrat"/>
                <a:ea typeface="Montserrat"/>
                <a:cs typeface="Montserrat"/>
                <a:sym typeface="Montserrat"/>
              </a:rPr>
              <a:t>ISAIC’s Role in JupyterHub</a:t>
            </a:r>
            <a:endParaRPr b="1">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b="1">
              <a:solidFill>
                <a:schemeClr val="dk1"/>
              </a:solidFill>
              <a:latin typeface="Montserrat"/>
              <a:ea typeface="Montserrat"/>
              <a:cs typeface="Montserrat"/>
              <a:sym typeface="Montserrat"/>
            </a:endParaRPr>
          </a:p>
          <a:p>
            <a:pPr indent="-171450" lvl="0" marL="171450" rtl="0" algn="l">
              <a:spcBef>
                <a:spcPts val="0"/>
              </a:spcBef>
              <a:spcAft>
                <a:spcPts val="0"/>
              </a:spcAft>
              <a:buClr>
                <a:schemeClr val="dk1"/>
              </a:buClr>
              <a:buSzPts val="1400"/>
              <a:buFont typeface="Montserrat"/>
              <a:buChar char="•"/>
            </a:pPr>
            <a:r>
              <a:rPr b="1" lang="en-CA">
                <a:solidFill>
                  <a:schemeClr val="dk1"/>
                </a:solidFill>
                <a:latin typeface="Montserrat"/>
                <a:ea typeface="Montserrat"/>
                <a:cs typeface="Montserrat"/>
                <a:sym typeface="Montserrat"/>
              </a:rPr>
              <a:t>Admin Controls</a:t>
            </a:r>
            <a:endParaRPr>
              <a:latin typeface="Calibri"/>
              <a:ea typeface="Calibri"/>
              <a:cs typeface="Calibri"/>
              <a:sym typeface="Calibri"/>
            </a:endParaRPr>
          </a:p>
        </p:txBody>
      </p:sp>
      <p:pic>
        <p:nvPicPr>
          <p:cNvPr id="90" name="Google Shape;90;g110f9ef8b74_0_32"/>
          <p:cNvPicPr preferRelativeResize="0"/>
          <p:nvPr/>
        </p:nvPicPr>
        <p:blipFill rotWithShape="1">
          <a:blip r:embed="rId3">
            <a:alphaModFix/>
          </a:blip>
          <a:srcRect b="0" l="0" r="0" t="0"/>
          <a:stretch/>
        </p:blipFill>
        <p:spPr>
          <a:xfrm>
            <a:off x="133069" y="3246624"/>
            <a:ext cx="1274870" cy="1836366"/>
          </a:xfrm>
          <a:prstGeom prst="rect">
            <a:avLst/>
          </a:prstGeom>
          <a:noFill/>
          <a:ln>
            <a:noFill/>
          </a:ln>
        </p:spPr>
      </p:pic>
      <p:sp>
        <p:nvSpPr>
          <p:cNvPr id="91" name="Google Shape;91;g110f9ef8b74_0_32"/>
          <p:cNvSpPr txBox="1"/>
          <p:nvPr/>
        </p:nvSpPr>
        <p:spPr>
          <a:xfrm>
            <a:off x="555000" y="495850"/>
            <a:ext cx="4262700" cy="857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rgbClr val="252A22"/>
              </a:buClr>
              <a:buSzPts val="2400"/>
              <a:buFont typeface="Montserrat"/>
              <a:buNone/>
            </a:pPr>
            <a:r>
              <a:rPr lang="en-CA" sz="3300">
                <a:solidFill>
                  <a:schemeClr val="dk1"/>
                </a:solidFill>
                <a:latin typeface="Calibri"/>
                <a:ea typeface="Calibri"/>
                <a:cs typeface="Calibri"/>
                <a:sym typeface="Calibri"/>
              </a:rPr>
              <a:t>Today’s Discussion</a:t>
            </a:r>
            <a:endParaRPr sz="3300">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nvSpPr>
        <p:spPr>
          <a:xfrm>
            <a:off x="133050" y="810850"/>
            <a:ext cx="7917000" cy="3983400"/>
          </a:xfrm>
          <a:prstGeom prst="rect">
            <a:avLst/>
          </a:prstGeom>
          <a:noFill/>
          <a:ln>
            <a:noFill/>
          </a:ln>
        </p:spPr>
        <p:txBody>
          <a:bodyPr anchorCtr="0" anchor="t" bIns="45700" lIns="91425" spcFirstLastPara="1" rIns="91425" wrap="square" tIns="45700">
            <a:noAutofit/>
          </a:bodyPr>
          <a:lstStyle/>
          <a:p>
            <a:pPr indent="-317500" lvl="0" marL="457200" rtl="0" algn="just">
              <a:spcBef>
                <a:spcPts val="0"/>
              </a:spcBef>
              <a:spcAft>
                <a:spcPts val="0"/>
              </a:spcAft>
              <a:buClr>
                <a:srgbClr val="202124"/>
              </a:buClr>
              <a:buSzPts val="1400"/>
              <a:buFont typeface="Montserrat"/>
              <a:buChar char="●"/>
            </a:pPr>
            <a:r>
              <a:rPr lang="en-CA">
                <a:solidFill>
                  <a:srgbClr val="202124"/>
                </a:solidFill>
                <a:latin typeface="Montserrat"/>
                <a:ea typeface="Montserrat"/>
                <a:cs typeface="Montserrat"/>
                <a:sym typeface="Montserrat"/>
              </a:rPr>
              <a:t>JupyterHub is the best way to serve Jupyter notebook for multiple users. It can be used in a class of students, a corporate data science group, or scientific research group. It is a multi-user Hub that spawns, manages, and proxies multiple instances of the single-user Jupyter notebook server.</a:t>
            </a:r>
            <a:endParaRPr>
              <a:solidFill>
                <a:srgbClr val="202124"/>
              </a:solidFill>
              <a:latin typeface="Montserrat"/>
              <a:ea typeface="Montserrat"/>
              <a:cs typeface="Montserrat"/>
              <a:sym typeface="Montserrat"/>
            </a:endParaRPr>
          </a:p>
          <a:p>
            <a:pPr indent="0" lvl="0" marL="457200" rtl="0" algn="just">
              <a:spcBef>
                <a:spcPts val="0"/>
              </a:spcBef>
              <a:spcAft>
                <a:spcPts val="0"/>
              </a:spcAft>
              <a:buNone/>
            </a:pPr>
            <a:r>
              <a:t/>
            </a:r>
            <a:endParaRPr>
              <a:solidFill>
                <a:srgbClr val="202124"/>
              </a:solidFill>
              <a:latin typeface="Montserrat"/>
              <a:ea typeface="Montserrat"/>
              <a:cs typeface="Montserrat"/>
              <a:sym typeface="Montserrat"/>
            </a:endParaRPr>
          </a:p>
          <a:p>
            <a:pPr indent="-317500" lvl="0" marL="457200" rtl="0" algn="just">
              <a:spcBef>
                <a:spcPts val="0"/>
              </a:spcBef>
              <a:spcAft>
                <a:spcPts val="0"/>
              </a:spcAft>
              <a:buClr>
                <a:srgbClr val="202124"/>
              </a:buClr>
              <a:buSzPts val="1400"/>
              <a:buChar char="●"/>
            </a:pPr>
            <a:r>
              <a:rPr lang="en-CA">
                <a:solidFill>
                  <a:srgbClr val="202124"/>
                </a:solidFill>
                <a:latin typeface="Montserrat"/>
                <a:ea typeface="Montserrat"/>
                <a:cs typeface="Montserrat"/>
                <a:sym typeface="Montserrat"/>
              </a:rPr>
              <a:t>The Jupyter Notebook is an open-source web application that allows you to interact with data, create and share documents that contain live code, equations, visualizations, narrative text and program using python, Julia, Spark etc. </a:t>
            </a:r>
            <a:endParaRPr>
              <a:solidFill>
                <a:srgbClr val="202124"/>
              </a:solidFill>
              <a:latin typeface="Montserrat"/>
              <a:ea typeface="Montserrat"/>
              <a:cs typeface="Montserrat"/>
              <a:sym typeface="Montserrat"/>
            </a:endParaRPr>
          </a:p>
          <a:p>
            <a:pPr indent="0" lvl="0" marL="457200" rtl="0" algn="just">
              <a:spcBef>
                <a:spcPts val="0"/>
              </a:spcBef>
              <a:spcAft>
                <a:spcPts val="0"/>
              </a:spcAft>
              <a:buNone/>
            </a:pPr>
            <a:r>
              <a:t/>
            </a:r>
            <a:endParaRPr>
              <a:solidFill>
                <a:srgbClr val="202124"/>
              </a:solidFill>
              <a:latin typeface="Montserrat"/>
              <a:ea typeface="Montserrat"/>
              <a:cs typeface="Montserrat"/>
              <a:sym typeface="Montserrat"/>
            </a:endParaRPr>
          </a:p>
          <a:p>
            <a:pPr indent="-317500" lvl="0" marL="457200" rtl="0" algn="just">
              <a:spcBef>
                <a:spcPts val="0"/>
              </a:spcBef>
              <a:spcAft>
                <a:spcPts val="0"/>
              </a:spcAft>
              <a:buClr>
                <a:srgbClr val="202124"/>
              </a:buClr>
              <a:buSzPts val="1400"/>
              <a:buFont typeface="Montserrat"/>
              <a:buChar char="●"/>
            </a:pPr>
            <a:r>
              <a:rPr lang="en-CA">
                <a:solidFill>
                  <a:srgbClr val="202124"/>
                </a:solidFill>
                <a:latin typeface="Montserrat"/>
                <a:ea typeface="Montserrat"/>
                <a:cs typeface="Montserrat"/>
                <a:sym typeface="Montserrat"/>
              </a:rPr>
              <a:t>We provide ISAIC branded the Littlest JupyterHub which is a branch of JupyterHub. It is small scale, easy to install, deploy and manage JupyterHub which is available for Ubuntu 18.04 or Ubuntu 20.04 on a amd64 or arm64 CPU architecture.</a:t>
            </a:r>
            <a:endParaRPr>
              <a:solidFill>
                <a:srgbClr val="202124"/>
              </a:solidFill>
              <a:latin typeface="Montserrat"/>
              <a:ea typeface="Montserrat"/>
              <a:cs typeface="Montserrat"/>
              <a:sym typeface="Montserrat"/>
            </a:endParaRPr>
          </a:p>
          <a:p>
            <a:pPr indent="0" lvl="0" marL="457200" rtl="0" algn="just">
              <a:spcBef>
                <a:spcPts val="0"/>
              </a:spcBef>
              <a:spcAft>
                <a:spcPts val="0"/>
              </a:spcAft>
              <a:buNone/>
            </a:pPr>
            <a:r>
              <a:t/>
            </a:r>
            <a:endParaRPr>
              <a:solidFill>
                <a:srgbClr val="202124"/>
              </a:solidFill>
              <a:latin typeface="Montserrat"/>
              <a:ea typeface="Montserrat"/>
              <a:cs typeface="Montserrat"/>
              <a:sym typeface="Montserrat"/>
            </a:endParaRPr>
          </a:p>
          <a:p>
            <a:pPr indent="-317500" lvl="0" marL="457200" rtl="0" algn="just">
              <a:spcBef>
                <a:spcPts val="0"/>
              </a:spcBef>
              <a:spcAft>
                <a:spcPts val="0"/>
              </a:spcAft>
              <a:buClr>
                <a:srgbClr val="202124"/>
              </a:buClr>
              <a:buSzPts val="1400"/>
              <a:buFont typeface="Montserrat"/>
              <a:buChar char="●"/>
            </a:pPr>
            <a:r>
              <a:rPr lang="en-CA">
                <a:solidFill>
                  <a:srgbClr val="202124"/>
                </a:solidFill>
                <a:latin typeface="Montserrat"/>
                <a:ea typeface="Montserrat"/>
                <a:cs typeface="Montserrat"/>
                <a:sym typeface="Montserrat"/>
              </a:rPr>
              <a:t>With the proxies and how it handles port </a:t>
            </a:r>
            <a:r>
              <a:rPr lang="en-CA">
                <a:solidFill>
                  <a:srgbClr val="202124"/>
                </a:solidFill>
                <a:latin typeface="Montserrat"/>
                <a:ea typeface="Montserrat"/>
                <a:cs typeface="Montserrat"/>
                <a:sym typeface="Montserrat"/>
              </a:rPr>
              <a:t>forwarding</a:t>
            </a:r>
            <a:r>
              <a:rPr lang="en-CA">
                <a:solidFill>
                  <a:srgbClr val="202124"/>
                </a:solidFill>
                <a:latin typeface="Montserrat"/>
                <a:ea typeface="Montserrat"/>
                <a:cs typeface="Montserrat"/>
                <a:sym typeface="Montserrat"/>
              </a:rPr>
              <a:t> one IP address can be representative of the Hub and hence multiple users can login and use Jupyter Notebooks from that one IP address.</a:t>
            </a:r>
            <a:endParaRPr>
              <a:solidFill>
                <a:srgbClr val="202124"/>
              </a:solidFill>
              <a:latin typeface="Montserrat"/>
              <a:ea typeface="Montserrat"/>
              <a:cs typeface="Montserrat"/>
              <a:sym typeface="Montserrat"/>
            </a:endParaRPr>
          </a:p>
          <a:p>
            <a:pPr indent="0" lvl="0" marL="457200" rtl="0" algn="just">
              <a:spcBef>
                <a:spcPts val="0"/>
              </a:spcBef>
              <a:spcAft>
                <a:spcPts val="0"/>
              </a:spcAft>
              <a:buNone/>
            </a:pPr>
            <a:r>
              <a:t/>
            </a:r>
            <a:endParaRPr sz="1200">
              <a:solidFill>
                <a:srgbClr val="202124"/>
              </a:solidFill>
              <a:highlight>
                <a:srgbClr val="FF4D00"/>
              </a:highlight>
            </a:endParaRPr>
          </a:p>
          <a:p>
            <a:pPr indent="0" lvl="0" marL="457200" marR="0" rtl="0" algn="just">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highlight>
                <a:srgbClr val="FF4D00"/>
              </a:highlight>
              <a:latin typeface="Montserrat"/>
              <a:ea typeface="Montserrat"/>
              <a:cs typeface="Montserrat"/>
              <a:sym typeface="Montserrat"/>
            </a:endParaRPr>
          </a:p>
        </p:txBody>
      </p:sp>
      <p:sp>
        <p:nvSpPr>
          <p:cNvPr id="97" name="Google Shape;97;p3"/>
          <p:cNvSpPr txBox="1"/>
          <p:nvPr/>
        </p:nvSpPr>
        <p:spPr>
          <a:xfrm>
            <a:off x="695675" y="140625"/>
            <a:ext cx="426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98" name="Google Shape;98;p3"/>
          <p:cNvSpPr txBox="1"/>
          <p:nvPr/>
        </p:nvSpPr>
        <p:spPr>
          <a:xfrm>
            <a:off x="1960200" y="171525"/>
            <a:ext cx="4262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800">
                <a:latin typeface="Calibri"/>
                <a:ea typeface="Calibri"/>
                <a:cs typeface="Calibri"/>
                <a:sym typeface="Calibri"/>
              </a:rPr>
              <a:t>About JupyterHub and Jupyter Notebooks</a:t>
            </a: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b4c40956b3_2_7"/>
          <p:cNvSpPr txBox="1"/>
          <p:nvPr/>
        </p:nvSpPr>
        <p:spPr>
          <a:xfrm>
            <a:off x="219100" y="771000"/>
            <a:ext cx="4886700" cy="3601500"/>
          </a:xfrm>
          <a:prstGeom prst="rect">
            <a:avLst/>
          </a:prstGeom>
          <a:noFill/>
          <a:ln>
            <a:noFill/>
          </a:ln>
        </p:spPr>
        <p:txBody>
          <a:bodyPr anchorCtr="0" anchor="t" bIns="45700" lIns="91425" spcFirstLastPara="1" rIns="91425" wrap="square" tIns="45700">
            <a:noAutofit/>
          </a:bodyPr>
          <a:lstStyle/>
          <a:p>
            <a:pPr indent="-317500" lvl="0" marL="457200" marR="0" rtl="0" algn="just">
              <a:lnSpc>
                <a:spcPct val="100000"/>
              </a:lnSpc>
              <a:spcBef>
                <a:spcPts val="0"/>
              </a:spcBef>
              <a:spcAft>
                <a:spcPts val="0"/>
              </a:spcAft>
              <a:buClr>
                <a:schemeClr val="dk1"/>
              </a:buClr>
              <a:buSzPts val="1400"/>
              <a:buFont typeface="Montserrat"/>
              <a:buChar char="●"/>
            </a:pPr>
            <a:r>
              <a:rPr lang="en-CA">
                <a:solidFill>
                  <a:schemeClr val="dk1"/>
                </a:solidFill>
                <a:latin typeface="Montserrat"/>
                <a:ea typeface="Montserrat"/>
                <a:cs typeface="Montserrat"/>
                <a:sym typeface="Montserrat"/>
              </a:rPr>
              <a:t>Go to the browser and enter the IP address Link that has been provided to you</a:t>
            </a:r>
            <a:endParaRPr>
              <a:solidFill>
                <a:schemeClr val="dk1"/>
              </a:solidFill>
              <a:latin typeface="Montserrat"/>
              <a:ea typeface="Montserrat"/>
              <a:cs typeface="Montserrat"/>
              <a:sym typeface="Montserrat"/>
            </a:endParaRPr>
          </a:p>
          <a:p>
            <a:pPr indent="0" lvl="0" marL="457200" marR="0" rtl="0" algn="just">
              <a:lnSpc>
                <a:spcPct val="100000"/>
              </a:lnSpc>
              <a:spcBef>
                <a:spcPts val="0"/>
              </a:spcBef>
              <a:spcAft>
                <a:spcPts val="0"/>
              </a:spcAft>
              <a:buNone/>
            </a:pPr>
            <a:r>
              <a:t/>
            </a:r>
            <a:endParaRPr>
              <a:solidFill>
                <a:schemeClr val="dk1"/>
              </a:solidFill>
              <a:latin typeface="Montserrat"/>
              <a:ea typeface="Montserrat"/>
              <a:cs typeface="Montserrat"/>
              <a:sym typeface="Montserrat"/>
            </a:endParaRPr>
          </a:p>
          <a:p>
            <a:pPr indent="-317500" lvl="0" marL="457200" marR="0" rtl="0" algn="just">
              <a:lnSpc>
                <a:spcPct val="100000"/>
              </a:lnSpc>
              <a:spcBef>
                <a:spcPts val="0"/>
              </a:spcBef>
              <a:spcAft>
                <a:spcPts val="0"/>
              </a:spcAft>
              <a:buClr>
                <a:schemeClr val="dk1"/>
              </a:buClr>
              <a:buSzPts val="1400"/>
              <a:buFont typeface="Montserrat"/>
              <a:buChar char="●"/>
            </a:pPr>
            <a:r>
              <a:rPr lang="en-CA">
                <a:solidFill>
                  <a:schemeClr val="dk1"/>
                </a:solidFill>
                <a:latin typeface="Montserrat"/>
                <a:ea typeface="Montserrat"/>
                <a:cs typeface="Montserrat"/>
                <a:sym typeface="Montserrat"/>
              </a:rPr>
              <a:t>Note that It says the connection is not secure. This is because we use a </a:t>
            </a:r>
            <a:r>
              <a:rPr lang="en-CA">
                <a:solidFill>
                  <a:schemeClr val="dk1"/>
                </a:solidFill>
                <a:latin typeface="Montserrat"/>
                <a:ea typeface="Montserrat"/>
                <a:cs typeface="Montserrat"/>
                <a:sym typeface="Montserrat"/>
              </a:rPr>
              <a:t>self signed</a:t>
            </a:r>
            <a:r>
              <a:rPr lang="en-CA">
                <a:solidFill>
                  <a:schemeClr val="dk1"/>
                </a:solidFill>
                <a:latin typeface="Montserrat"/>
                <a:ea typeface="Montserrat"/>
                <a:cs typeface="Montserrat"/>
                <a:sym typeface="Montserrat"/>
              </a:rPr>
              <a:t> SSL certificate and the browser doesn’t recognise it</a:t>
            </a:r>
            <a:endParaRPr>
              <a:solidFill>
                <a:schemeClr val="dk1"/>
              </a:solidFill>
              <a:latin typeface="Montserrat"/>
              <a:ea typeface="Montserrat"/>
              <a:cs typeface="Montserrat"/>
              <a:sym typeface="Montserrat"/>
            </a:endParaRPr>
          </a:p>
          <a:p>
            <a:pPr indent="0" lvl="0" marL="457200" marR="0" rtl="0" algn="just">
              <a:lnSpc>
                <a:spcPct val="100000"/>
              </a:lnSpc>
              <a:spcBef>
                <a:spcPts val="0"/>
              </a:spcBef>
              <a:spcAft>
                <a:spcPts val="0"/>
              </a:spcAft>
              <a:buNone/>
            </a:pPr>
            <a:r>
              <a:t/>
            </a:r>
            <a:endParaRPr>
              <a:solidFill>
                <a:schemeClr val="dk1"/>
              </a:solidFill>
              <a:latin typeface="Montserrat"/>
              <a:ea typeface="Montserrat"/>
              <a:cs typeface="Montserrat"/>
              <a:sym typeface="Montserrat"/>
            </a:endParaRPr>
          </a:p>
          <a:p>
            <a:pPr indent="-317500" lvl="0" marL="457200" marR="0" rtl="0" algn="just">
              <a:lnSpc>
                <a:spcPct val="100000"/>
              </a:lnSpc>
              <a:spcBef>
                <a:spcPts val="0"/>
              </a:spcBef>
              <a:spcAft>
                <a:spcPts val="0"/>
              </a:spcAft>
              <a:buClr>
                <a:schemeClr val="dk1"/>
              </a:buClr>
              <a:buSzPts val="1400"/>
              <a:buFont typeface="Montserrat"/>
              <a:buChar char="●"/>
            </a:pPr>
            <a:r>
              <a:rPr lang="en-CA">
                <a:solidFill>
                  <a:schemeClr val="dk1"/>
                </a:solidFill>
                <a:latin typeface="Montserrat"/>
                <a:ea typeface="Montserrat"/>
                <a:cs typeface="Montserrat"/>
                <a:sym typeface="Montserrat"/>
              </a:rPr>
              <a:t>Click on the “Advanced” button and then click on the “proceed to &lt;IP address&gt; (unsafe)” link at the bottom</a:t>
            </a:r>
            <a:endParaRPr>
              <a:solidFill>
                <a:schemeClr val="dk1"/>
              </a:solidFill>
              <a:latin typeface="Montserrat"/>
              <a:ea typeface="Montserrat"/>
              <a:cs typeface="Montserrat"/>
              <a:sym typeface="Montserrat"/>
            </a:endParaRPr>
          </a:p>
          <a:p>
            <a:pPr indent="0" lvl="0" marL="457200" marR="0" rtl="0" algn="just">
              <a:lnSpc>
                <a:spcPct val="100000"/>
              </a:lnSpc>
              <a:spcBef>
                <a:spcPts val="0"/>
              </a:spcBef>
              <a:spcAft>
                <a:spcPts val="0"/>
              </a:spcAft>
              <a:buNone/>
            </a:pPr>
            <a:r>
              <a:t/>
            </a:r>
            <a:endParaRPr>
              <a:solidFill>
                <a:schemeClr val="dk1"/>
              </a:solidFill>
              <a:latin typeface="Montserrat"/>
              <a:ea typeface="Montserrat"/>
              <a:cs typeface="Montserrat"/>
              <a:sym typeface="Montserrat"/>
            </a:endParaRPr>
          </a:p>
          <a:p>
            <a:pPr indent="0" lvl="0" marL="457200" marR="0" rtl="0" algn="just">
              <a:lnSpc>
                <a:spcPct val="100000"/>
              </a:lnSpc>
              <a:spcBef>
                <a:spcPts val="0"/>
              </a:spcBef>
              <a:spcAft>
                <a:spcPts val="0"/>
              </a:spcAft>
              <a:buNone/>
            </a:pPr>
            <a:r>
              <a:rPr lang="en-CA">
                <a:solidFill>
                  <a:schemeClr val="dk1"/>
                </a:solidFill>
                <a:latin typeface="Montserrat"/>
                <a:ea typeface="Montserrat"/>
                <a:cs typeface="Montserrat"/>
                <a:sym typeface="Montserrat"/>
              </a:rPr>
              <a:t>In case there is no Advanced option Just follow the instructions in this link https://dev.to/brettimus/this-is-unsafe-and-a-bad-idea-5ej4</a:t>
            </a:r>
            <a:endParaRPr>
              <a:solidFill>
                <a:schemeClr val="dk1"/>
              </a:solidFill>
              <a:latin typeface="Montserrat"/>
              <a:ea typeface="Montserrat"/>
              <a:cs typeface="Montserrat"/>
              <a:sym typeface="Montserrat"/>
            </a:endParaRPr>
          </a:p>
          <a:p>
            <a:pPr indent="0" lvl="0" marL="457200" marR="0" rtl="0" algn="just">
              <a:lnSpc>
                <a:spcPct val="100000"/>
              </a:lnSpc>
              <a:spcBef>
                <a:spcPts val="0"/>
              </a:spcBef>
              <a:spcAft>
                <a:spcPts val="0"/>
              </a:spcAft>
              <a:buNone/>
            </a:pPr>
            <a:r>
              <a:t/>
            </a:r>
            <a:endParaRPr>
              <a:solidFill>
                <a:schemeClr val="dk1"/>
              </a:solidFill>
              <a:latin typeface="Montserrat"/>
              <a:ea typeface="Montserrat"/>
              <a:cs typeface="Montserrat"/>
              <a:sym typeface="Montserrat"/>
            </a:endParaRPr>
          </a:p>
          <a:p>
            <a:pPr indent="0" lvl="0" marL="0" marR="0" rtl="0" algn="just">
              <a:lnSpc>
                <a:spcPct val="100000"/>
              </a:lnSpc>
              <a:spcBef>
                <a:spcPts val="0"/>
              </a:spcBef>
              <a:spcAft>
                <a:spcPts val="0"/>
              </a:spcAft>
              <a:buNone/>
            </a:pPr>
            <a:r>
              <a:t/>
            </a:r>
            <a:endParaRPr b="1">
              <a:solidFill>
                <a:schemeClr val="dk1"/>
              </a:solidFill>
              <a:latin typeface="Montserrat"/>
              <a:ea typeface="Montserrat"/>
              <a:cs typeface="Montserrat"/>
              <a:sym typeface="Montserrat"/>
            </a:endParaRPr>
          </a:p>
          <a:p>
            <a:pPr indent="0" lvl="0" marL="457200" marR="0" rtl="0" algn="just">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Montserrat"/>
              <a:ea typeface="Montserrat"/>
              <a:cs typeface="Montserrat"/>
              <a:sym typeface="Montserrat"/>
            </a:endParaRPr>
          </a:p>
          <a:p>
            <a:pPr indent="0" lvl="0" marL="457200" marR="0" rtl="0" algn="just">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Montserrat"/>
              <a:ea typeface="Montserrat"/>
              <a:cs typeface="Montserrat"/>
              <a:sym typeface="Montserrat"/>
            </a:endParaRPr>
          </a:p>
          <a:p>
            <a:pPr indent="0" lvl="0" marL="457200" marR="0" rtl="0" algn="just">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Montserrat"/>
              <a:ea typeface="Montserrat"/>
              <a:cs typeface="Montserrat"/>
              <a:sym typeface="Montserrat"/>
            </a:endParaRPr>
          </a:p>
        </p:txBody>
      </p:sp>
      <p:pic>
        <p:nvPicPr>
          <p:cNvPr id="104" name="Google Shape;104;gb4c40956b3_2_7"/>
          <p:cNvPicPr preferRelativeResize="0"/>
          <p:nvPr/>
        </p:nvPicPr>
        <p:blipFill>
          <a:blip r:embed="rId3">
            <a:alphaModFix/>
          </a:blip>
          <a:stretch>
            <a:fillRect/>
          </a:stretch>
        </p:blipFill>
        <p:spPr>
          <a:xfrm>
            <a:off x="5281713" y="1295450"/>
            <a:ext cx="3668475" cy="2688900"/>
          </a:xfrm>
          <a:prstGeom prst="rect">
            <a:avLst/>
          </a:prstGeom>
          <a:noFill/>
          <a:ln>
            <a:noFill/>
          </a:ln>
        </p:spPr>
      </p:pic>
      <p:sp>
        <p:nvSpPr>
          <p:cNvPr id="105" name="Google Shape;105;gb4c40956b3_2_7"/>
          <p:cNvSpPr txBox="1"/>
          <p:nvPr/>
        </p:nvSpPr>
        <p:spPr>
          <a:xfrm>
            <a:off x="2737775" y="133200"/>
            <a:ext cx="4262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800">
                <a:latin typeface="Calibri"/>
                <a:ea typeface="Calibri"/>
                <a:cs typeface="Calibri"/>
                <a:sym typeface="Calibri"/>
              </a:rPr>
              <a:t>How to Access JupyterHub</a:t>
            </a: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110f9ef8b74_1_6"/>
          <p:cNvSpPr txBox="1"/>
          <p:nvPr/>
        </p:nvSpPr>
        <p:spPr>
          <a:xfrm>
            <a:off x="0" y="1050900"/>
            <a:ext cx="8658900" cy="14775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dk1"/>
              </a:buClr>
              <a:buSzPts val="1400"/>
              <a:buFont typeface="Montserrat"/>
              <a:buChar char="●"/>
            </a:pPr>
            <a:r>
              <a:rPr lang="en-CA">
                <a:solidFill>
                  <a:schemeClr val="dk1"/>
                </a:solidFill>
                <a:latin typeface="Montserrat"/>
                <a:ea typeface="Montserrat"/>
                <a:cs typeface="Montserrat"/>
                <a:sym typeface="Montserrat"/>
              </a:rPr>
              <a:t>This should take you to the login page of the JupyterHub</a:t>
            </a:r>
            <a:endParaRPr>
              <a:solidFill>
                <a:schemeClr val="dk1"/>
              </a:solidFill>
              <a:latin typeface="Montserrat"/>
              <a:ea typeface="Montserrat"/>
              <a:cs typeface="Montserrat"/>
              <a:sym typeface="Montserrat"/>
            </a:endParaRPr>
          </a:p>
          <a:p>
            <a:pPr indent="0" lvl="0" marL="457200" rtl="0" algn="just">
              <a:spcBef>
                <a:spcPts val="0"/>
              </a:spcBef>
              <a:spcAft>
                <a:spcPts val="0"/>
              </a:spcAft>
              <a:buNone/>
            </a:pPr>
            <a:r>
              <a:t/>
            </a:r>
            <a:endParaRPr>
              <a:solidFill>
                <a:schemeClr val="dk1"/>
              </a:solidFill>
              <a:latin typeface="Montserrat"/>
              <a:ea typeface="Montserrat"/>
              <a:cs typeface="Montserrat"/>
              <a:sym typeface="Montserrat"/>
            </a:endParaRPr>
          </a:p>
          <a:p>
            <a:pPr indent="-317500" lvl="0" marL="457200" rtl="0" algn="just">
              <a:spcBef>
                <a:spcPts val="0"/>
              </a:spcBef>
              <a:spcAft>
                <a:spcPts val="0"/>
              </a:spcAft>
              <a:buClr>
                <a:schemeClr val="dk1"/>
              </a:buClr>
              <a:buSzPts val="1400"/>
              <a:buFont typeface="Montserrat"/>
              <a:buChar char="●"/>
            </a:pPr>
            <a:r>
              <a:rPr lang="en-CA">
                <a:solidFill>
                  <a:schemeClr val="dk1"/>
                </a:solidFill>
                <a:latin typeface="Montserrat"/>
                <a:ea typeface="Montserrat"/>
                <a:cs typeface="Montserrat"/>
                <a:sym typeface="Montserrat"/>
              </a:rPr>
              <a:t>Here you enter the username that has been assigned to you and create your own password that you will use to login from the next time</a:t>
            </a:r>
            <a:endParaRPr>
              <a:solidFill>
                <a:schemeClr val="dk1"/>
              </a:solidFill>
              <a:latin typeface="Montserrat"/>
              <a:ea typeface="Montserrat"/>
              <a:cs typeface="Montserrat"/>
              <a:sym typeface="Montserrat"/>
            </a:endParaRPr>
          </a:p>
          <a:p>
            <a:pPr indent="0" lvl="0" marL="457200" rtl="0" algn="just">
              <a:spcBef>
                <a:spcPts val="0"/>
              </a:spcBef>
              <a:spcAft>
                <a:spcPts val="0"/>
              </a:spcAft>
              <a:buNone/>
            </a:pPr>
            <a:r>
              <a:rPr lang="en-CA">
                <a:solidFill>
                  <a:schemeClr val="dk1"/>
                </a:solidFill>
                <a:latin typeface="Montserrat"/>
                <a:ea typeface="Montserrat"/>
                <a:cs typeface="Montserrat"/>
                <a:sym typeface="Montserrat"/>
              </a:rPr>
              <a:t>                       </a:t>
            </a:r>
            <a:endParaRPr>
              <a:solidFill>
                <a:schemeClr val="dk1"/>
              </a:solidFill>
              <a:latin typeface="Montserrat"/>
              <a:ea typeface="Montserrat"/>
              <a:cs typeface="Montserrat"/>
              <a:sym typeface="Montserrat"/>
            </a:endParaRPr>
          </a:p>
          <a:p>
            <a:pPr indent="-317500" lvl="0" marL="457200" rtl="0" algn="just">
              <a:spcBef>
                <a:spcPts val="0"/>
              </a:spcBef>
              <a:spcAft>
                <a:spcPts val="0"/>
              </a:spcAft>
              <a:buClr>
                <a:schemeClr val="dk1"/>
              </a:buClr>
              <a:buSzPts val="1400"/>
              <a:buFont typeface="Montserrat"/>
              <a:buChar char="●"/>
            </a:pPr>
            <a:r>
              <a:rPr lang="en-CA">
                <a:solidFill>
                  <a:schemeClr val="dk1"/>
                </a:solidFill>
                <a:latin typeface="Montserrat"/>
                <a:ea typeface="Montserrat"/>
                <a:cs typeface="Montserrat"/>
                <a:sym typeface="Montserrat"/>
              </a:rPr>
              <a:t>This should take you to JupyterLab home page.</a:t>
            </a:r>
            <a:endParaRPr/>
          </a:p>
        </p:txBody>
      </p:sp>
      <p:pic>
        <p:nvPicPr>
          <p:cNvPr id="112" name="Google Shape;112;g110f9ef8b74_1_6"/>
          <p:cNvPicPr preferRelativeResize="0"/>
          <p:nvPr/>
        </p:nvPicPr>
        <p:blipFill>
          <a:blip r:embed="rId3">
            <a:alphaModFix/>
          </a:blip>
          <a:stretch>
            <a:fillRect/>
          </a:stretch>
        </p:blipFill>
        <p:spPr>
          <a:xfrm>
            <a:off x="5318100" y="2199750"/>
            <a:ext cx="2477150" cy="1833650"/>
          </a:xfrm>
          <a:prstGeom prst="rect">
            <a:avLst/>
          </a:prstGeom>
          <a:noFill/>
          <a:ln>
            <a:noFill/>
          </a:ln>
        </p:spPr>
      </p:pic>
      <p:sp>
        <p:nvSpPr>
          <p:cNvPr id="113" name="Google Shape;113;g110f9ef8b74_1_6"/>
          <p:cNvSpPr txBox="1"/>
          <p:nvPr/>
        </p:nvSpPr>
        <p:spPr>
          <a:xfrm>
            <a:off x="1902000" y="296025"/>
            <a:ext cx="4262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800">
                <a:latin typeface="Calibri"/>
                <a:ea typeface="Calibri"/>
                <a:cs typeface="Calibri"/>
                <a:sym typeface="Calibri"/>
              </a:rPr>
              <a:t>Login into JupyterLab</a:t>
            </a: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b4c40956b3_2_24"/>
          <p:cNvSpPr txBox="1"/>
          <p:nvPr/>
        </p:nvSpPr>
        <p:spPr>
          <a:xfrm>
            <a:off x="715475" y="694163"/>
            <a:ext cx="7524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Montserrat"/>
              <a:ea typeface="Montserrat"/>
              <a:cs typeface="Montserrat"/>
              <a:sym typeface="Montserrat"/>
            </a:endParaRPr>
          </a:p>
        </p:txBody>
      </p:sp>
      <p:sp>
        <p:nvSpPr>
          <p:cNvPr id="119" name="Google Shape;119;gb4c40956b3_2_24"/>
          <p:cNvSpPr txBox="1"/>
          <p:nvPr/>
        </p:nvSpPr>
        <p:spPr>
          <a:xfrm>
            <a:off x="584650" y="806675"/>
            <a:ext cx="826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20" name="Google Shape;120;gb4c40956b3_2_24"/>
          <p:cNvSpPr txBox="1"/>
          <p:nvPr/>
        </p:nvSpPr>
        <p:spPr>
          <a:xfrm>
            <a:off x="156225" y="694175"/>
            <a:ext cx="8222100" cy="443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200">
                <a:solidFill>
                  <a:srgbClr val="202124"/>
                </a:solidFill>
                <a:latin typeface="Montserrat"/>
                <a:ea typeface="Montserrat"/>
                <a:cs typeface="Montserrat"/>
                <a:sym typeface="Montserrat"/>
              </a:rPr>
              <a:t>JupyterLab is the </a:t>
            </a:r>
            <a:r>
              <a:rPr b="1" lang="en-CA" sz="1200">
                <a:solidFill>
                  <a:srgbClr val="202124"/>
                </a:solidFill>
                <a:latin typeface="Montserrat"/>
                <a:ea typeface="Montserrat"/>
                <a:cs typeface="Montserrat"/>
                <a:sym typeface="Montserrat"/>
              </a:rPr>
              <a:t>latest web-based interactive development environment for notebooks, code, and data</a:t>
            </a:r>
            <a:endParaRPr sz="1200">
              <a:solidFill>
                <a:srgbClr val="202124"/>
              </a:solidFill>
              <a:latin typeface="Montserrat"/>
              <a:ea typeface="Montserrat"/>
              <a:cs typeface="Montserrat"/>
              <a:sym typeface="Montserrat"/>
            </a:endParaRPr>
          </a:p>
          <a:p>
            <a:pPr indent="-304800" lvl="0" marL="457200" rtl="0" algn="l">
              <a:spcBef>
                <a:spcPts val="0"/>
              </a:spcBef>
              <a:spcAft>
                <a:spcPts val="0"/>
              </a:spcAft>
              <a:buClr>
                <a:srgbClr val="202124"/>
              </a:buClr>
              <a:buSzPts val="1200"/>
              <a:buFont typeface="Montserrat"/>
              <a:buChar char="●"/>
            </a:pPr>
            <a:r>
              <a:rPr lang="en-CA" sz="1200">
                <a:solidFill>
                  <a:srgbClr val="202124"/>
                </a:solidFill>
                <a:latin typeface="Montserrat"/>
                <a:ea typeface="Montserrat"/>
                <a:cs typeface="Montserrat"/>
                <a:sym typeface="Montserrat"/>
              </a:rPr>
              <a:t>In the launcher pane you can                                                                                                                           create a jupyter notebook </a:t>
            </a:r>
            <a:endParaRPr sz="1200">
              <a:solidFill>
                <a:srgbClr val="202124"/>
              </a:solidFill>
              <a:latin typeface="Montserrat"/>
              <a:ea typeface="Montserrat"/>
              <a:cs typeface="Montserrat"/>
              <a:sym typeface="Montserrat"/>
            </a:endParaRPr>
          </a:p>
          <a:p>
            <a:pPr indent="0" lvl="0" marL="457200" rtl="0" algn="l">
              <a:spcBef>
                <a:spcPts val="0"/>
              </a:spcBef>
              <a:spcAft>
                <a:spcPts val="0"/>
              </a:spcAft>
              <a:buNone/>
            </a:pPr>
            <a:r>
              <a:t/>
            </a:r>
            <a:endParaRPr sz="1200">
              <a:solidFill>
                <a:srgbClr val="202124"/>
              </a:solidFill>
              <a:latin typeface="Montserrat"/>
              <a:ea typeface="Montserrat"/>
              <a:cs typeface="Montserrat"/>
              <a:sym typeface="Montserrat"/>
            </a:endParaRPr>
          </a:p>
          <a:p>
            <a:pPr indent="-304800" lvl="0" marL="457200" rtl="0" algn="l">
              <a:spcBef>
                <a:spcPts val="0"/>
              </a:spcBef>
              <a:spcAft>
                <a:spcPts val="0"/>
              </a:spcAft>
              <a:buClr>
                <a:srgbClr val="202124"/>
              </a:buClr>
              <a:buSzPts val="1200"/>
              <a:buFont typeface="Montserrat"/>
              <a:buChar char="●"/>
            </a:pPr>
            <a:r>
              <a:rPr lang="en-CA" sz="1200">
                <a:solidFill>
                  <a:srgbClr val="202124"/>
                </a:solidFill>
                <a:latin typeface="Montserrat"/>
                <a:ea typeface="Montserrat"/>
                <a:cs typeface="Montserrat"/>
                <a:sym typeface="Montserrat"/>
              </a:rPr>
              <a:t>In the file directory you can                                                                                                                                   access the newly created                                                                                                                                          notebook or you can upload                                                                                                                                                       existing notebooks</a:t>
            </a:r>
            <a:endParaRPr sz="1200">
              <a:solidFill>
                <a:srgbClr val="202124"/>
              </a:solidFill>
              <a:latin typeface="Montserrat"/>
              <a:ea typeface="Montserrat"/>
              <a:cs typeface="Montserrat"/>
              <a:sym typeface="Montserrat"/>
            </a:endParaRPr>
          </a:p>
          <a:p>
            <a:pPr indent="0" lvl="0" marL="457200" rtl="0" algn="l">
              <a:spcBef>
                <a:spcPts val="0"/>
              </a:spcBef>
              <a:spcAft>
                <a:spcPts val="0"/>
              </a:spcAft>
              <a:buNone/>
            </a:pPr>
            <a:r>
              <a:t/>
            </a:r>
            <a:endParaRPr sz="1200">
              <a:solidFill>
                <a:srgbClr val="202124"/>
              </a:solidFill>
              <a:latin typeface="Montserrat"/>
              <a:ea typeface="Montserrat"/>
              <a:cs typeface="Montserrat"/>
              <a:sym typeface="Montserrat"/>
            </a:endParaRPr>
          </a:p>
          <a:p>
            <a:pPr indent="-304800" lvl="0" marL="457200" rtl="0" algn="l">
              <a:spcBef>
                <a:spcPts val="0"/>
              </a:spcBef>
              <a:spcAft>
                <a:spcPts val="0"/>
              </a:spcAft>
              <a:buClr>
                <a:srgbClr val="202124"/>
              </a:buClr>
              <a:buSzPts val="1200"/>
              <a:buFont typeface="Montserrat"/>
              <a:buChar char="●"/>
            </a:pPr>
            <a:r>
              <a:rPr lang="en-CA" sz="1200">
                <a:solidFill>
                  <a:srgbClr val="202124"/>
                </a:solidFill>
                <a:latin typeface="Montserrat"/>
                <a:ea typeface="Montserrat"/>
                <a:cs typeface="Montserrat"/>
                <a:sym typeface="Montserrat"/>
              </a:rPr>
              <a:t>When you right click on a                                                                                                                                          notebook in the file directory                                                                                                                                      you are also able to:</a:t>
            </a:r>
            <a:endParaRPr sz="1200">
              <a:solidFill>
                <a:srgbClr val="202124"/>
              </a:solidFill>
              <a:latin typeface="Montserrat"/>
              <a:ea typeface="Montserrat"/>
              <a:cs typeface="Montserrat"/>
              <a:sym typeface="Montserrat"/>
            </a:endParaRPr>
          </a:p>
          <a:p>
            <a:pPr indent="-304800" lvl="0" marL="914400" rtl="0" algn="l">
              <a:spcBef>
                <a:spcPts val="0"/>
              </a:spcBef>
              <a:spcAft>
                <a:spcPts val="0"/>
              </a:spcAft>
              <a:buClr>
                <a:srgbClr val="202124"/>
              </a:buClr>
              <a:buSzPts val="1200"/>
              <a:buFont typeface="Montserrat"/>
              <a:buAutoNum type="arabicPeriod"/>
            </a:pPr>
            <a:r>
              <a:rPr lang="en-CA" sz="1200">
                <a:solidFill>
                  <a:srgbClr val="202124"/>
                </a:solidFill>
                <a:latin typeface="Montserrat"/>
                <a:ea typeface="Montserrat"/>
                <a:cs typeface="Montserrat"/>
                <a:sym typeface="Montserrat"/>
              </a:rPr>
              <a:t>Rename the notebook</a:t>
            </a:r>
            <a:endParaRPr sz="1200">
              <a:solidFill>
                <a:srgbClr val="202124"/>
              </a:solidFill>
              <a:latin typeface="Montserrat"/>
              <a:ea typeface="Montserrat"/>
              <a:cs typeface="Montserrat"/>
              <a:sym typeface="Montserrat"/>
            </a:endParaRPr>
          </a:p>
          <a:p>
            <a:pPr indent="-304800" lvl="0" marL="914400" rtl="0" algn="l">
              <a:spcBef>
                <a:spcPts val="0"/>
              </a:spcBef>
              <a:spcAft>
                <a:spcPts val="0"/>
              </a:spcAft>
              <a:buClr>
                <a:srgbClr val="202124"/>
              </a:buClr>
              <a:buSzPts val="1200"/>
              <a:buFont typeface="Montserrat"/>
              <a:buAutoNum type="arabicPeriod"/>
            </a:pPr>
            <a:r>
              <a:rPr lang="en-CA" sz="1200">
                <a:solidFill>
                  <a:srgbClr val="202124"/>
                </a:solidFill>
                <a:latin typeface="Montserrat"/>
                <a:ea typeface="Montserrat"/>
                <a:cs typeface="Montserrat"/>
                <a:sym typeface="Montserrat"/>
              </a:rPr>
              <a:t>Delete the notebook</a:t>
            </a:r>
            <a:endParaRPr sz="1200">
              <a:solidFill>
                <a:srgbClr val="202124"/>
              </a:solidFill>
              <a:latin typeface="Montserrat"/>
              <a:ea typeface="Montserrat"/>
              <a:cs typeface="Montserrat"/>
              <a:sym typeface="Montserrat"/>
            </a:endParaRPr>
          </a:p>
          <a:p>
            <a:pPr indent="-304800" lvl="0" marL="914400" rtl="0" algn="l">
              <a:spcBef>
                <a:spcPts val="0"/>
              </a:spcBef>
              <a:spcAft>
                <a:spcPts val="0"/>
              </a:spcAft>
              <a:buClr>
                <a:srgbClr val="202124"/>
              </a:buClr>
              <a:buSzPts val="1200"/>
              <a:buFont typeface="Montserrat"/>
              <a:buAutoNum type="arabicPeriod"/>
            </a:pPr>
            <a:r>
              <a:rPr lang="en-CA" sz="1200">
                <a:solidFill>
                  <a:srgbClr val="202124"/>
                </a:solidFill>
                <a:latin typeface="Montserrat"/>
                <a:ea typeface="Montserrat"/>
                <a:cs typeface="Montserrat"/>
                <a:sym typeface="Montserrat"/>
              </a:rPr>
              <a:t>Download the notebook</a:t>
            </a:r>
            <a:endParaRPr sz="1200">
              <a:solidFill>
                <a:srgbClr val="202124"/>
              </a:solidFill>
              <a:latin typeface="Montserrat"/>
              <a:ea typeface="Montserrat"/>
              <a:cs typeface="Montserrat"/>
              <a:sym typeface="Montserrat"/>
            </a:endParaRPr>
          </a:p>
          <a:p>
            <a:pPr indent="-304800" lvl="0" marL="914400" rtl="0" algn="l">
              <a:spcBef>
                <a:spcPts val="0"/>
              </a:spcBef>
              <a:spcAft>
                <a:spcPts val="0"/>
              </a:spcAft>
              <a:buClr>
                <a:srgbClr val="202124"/>
              </a:buClr>
              <a:buSzPts val="1200"/>
              <a:buFont typeface="Montserrat"/>
              <a:buAutoNum type="arabicPeriod"/>
            </a:pPr>
            <a:r>
              <a:rPr lang="en-CA" sz="1200">
                <a:solidFill>
                  <a:srgbClr val="202124"/>
                </a:solidFill>
                <a:latin typeface="Montserrat"/>
                <a:ea typeface="Montserrat"/>
                <a:cs typeface="Montserrat"/>
                <a:sym typeface="Montserrat"/>
              </a:rPr>
              <a:t>And, Other basic functions</a:t>
            </a:r>
            <a:endParaRPr sz="1200">
              <a:solidFill>
                <a:srgbClr val="202124"/>
              </a:solidFill>
              <a:latin typeface="Montserrat"/>
              <a:ea typeface="Montserrat"/>
              <a:cs typeface="Montserrat"/>
              <a:sym typeface="Montserrat"/>
            </a:endParaRPr>
          </a:p>
          <a:p>
            <a:pPr indent="0" lvl="0" marL="0" rtl="0" algn="l">
              <a:spcBef>
                <a:spcPts val="0"/>
              </a:spcBef>
              <a:spcAft>
                <a:spcPts val="0"/>
              </a:spcAft>
              <a:buNone/>
            </a:pPr>
            <a:r>
              <a:t/>
            </a:r>
            <a:endParaRPr sz="1200">
              <a:solidFill>
                <a:srgbClr val="202124"/>
              </a:solidFill>
              <a:latin typeface="Montserrat"/>
              <a:ea typeface="Montserrat"/>
              <a:cs typeface="Montserrat"/>
              <a:sym typeface="Montserrat"/>
            </a:endParaRPr>
          </a:p>
          <a:p>
            <a:pPr indent="-304800" lvl="0" marL="457200" rtl="0" algn="l">
              <a:spcBef>
                <a:spcPts val="0"/>
              </a:spcBef>
              <a:spcAft>
                <a:spcPts val="0"/>
              </a:spcAft>
              <a:buClr>
                <a:srgbClr val="202124"/>
              </a:buClr>
              <a:buSzPts val="1200"/>
              <a:buFont typeface="Montserrat"/>
              <a:buChar char="●"/>
            </a:pPr>
            <a:r>
              <a:rPr lang="en-CA" sz="1200">
                <a:solidFill>
                  <a:srgbClr val="202124"/>
                </a:solidFill>
                <a:latin typeface="Montserrat"/>
                <a:ea typeface="Montserrat"/>
                <a:cs typeface="Montserrat"/>
                <a:sym typeface="Montserrat"/>
              </a:rPr>
              <a:t>To create a new python                                                                                                                                                notebook you have to click                                                                                                                                                             the python3 kernel under the                                                                                                                                                  Notebook title. It creates an untitled.ipynb                                                                                                                                      notebook.(IPYthon NoteBook)</a:t>
            </a:r>
            <a:endParaRPr sz="1200">
              <a:solidFill>
                <a:srgbClr val="202124"/>
              </a:solidFill>
              <a:latin typeface="Montserrat"/>
              <a:ea typeface="Montserrat"/>
              <a:cs typeface="Montserrat"/>
              <a:sym typeface="Montserrat"/>
            </a:endParaRPr>
          </a:p>
        </p:txBody>
      </p:sp>
      <p:pic>
        <p:nvPicPr>
          <p:cNvPr id="121" name="Google Shape;121;gb4c40956b3_2_24"/>
          <p:cNvPicPr preferRelativeResize="0"/>
          <p:nvPr/>
        </p:nvPicPr>
        <p:blipFill>
          <a:blip r:embed="rId3">
            <a:alphaModFix/>
          </a:blip>
          <a:stretch>
            <a:fillRect/>
          </a:stretch>
        </p:blipFill>
        <p:spPr>
          <a:xfrm>
            <a:off x="3266825" y="1094375"/>
            <a:ext cx="5817974" cy="3499700"/>
          </a:xfrm>
          <a:prstGeom prst="rect">
            <a:avLst/>
          </a:prstGeom>
          <a:noFill/>
          <a:ln>
            <a:noFill/>
          </a:ln>
        </p:spPr>
      </p:pic>
      <p:sp>
        <p:nvSpPr>
          <p:cNvPr id="122" name="Google Shape;122;gb4c40956b3_2_24"/>
          <p:cNvSpPr txBox="1"/>
          <p:nvPr/>
        </p:nvSpPr>
        <p:spPr>
          <a:xfrm>
            <a:off x="1953775" y="140625"/>
            <a:ext cx="4262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CA" sz="1800">
                <a:latin typeface="Calibri"/>
                <a:ea typeface="Calibri"/>
                <a:cs typeface="Calibri"/>
                <a:sym typeface="Calibri"/>
              </a:rPr>
              <a:t>JupyterLab Environment</a:t>
            </a: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abbeb26e7b_0_0"/>
          <p:cNvSpPr txBox="1"/>
          <p:nvPr/>
        </p:nvSpPr>
        <p:spPr>
          <a:xfrm>
            <a:off x="278850" y="694500"/>
            <a:ext cx="8096400" cy="4279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ontserrat"/>
              <a:buChar char="●"/>
            </a:pPr>
            <a:r>
              <a:rPr lang="en-CA">
                <a:latin typeface="Montserrat"/>
                <a:ea typeface="Montserrat"/>
                <a:cs typeface="Montserrat"/>
                <a:sym typeface="Montserrat"/>
              </a:rPr>
              <a:t>To run any libraries in the notebook you have to download the </a:t>
            </a:r>
            <a:r>
              <a:rPr lang="en-CA">
                <a:latin typeface="Montserrat"/>
                <a:ea typeface="Montserrat"/>
                <a:cs typeface="Montserrat"/>
                <a:sym typeface="Montserrat"/>
              </a:rPr>
              <a:t>libraries in the terminal. For example if you cannot run Numpy in the notebook then you have to download Numpy in the terminal that you can find in the launcher page using this code:</a:t>
            </a:r>
            <a:endParaRPr>
              <a:latin typeface="Montserrat"/>
              <a:ea typeface="Montserrat"/>
              <a:cs typeface="Montserrat"/>
              <a:sym typeface="Montserrat"/>
            </a:endParaRPr>
          </a:p>
          <a:p>
            <a:pPr indent="0" lvl="0" marL="457200" rtl="0" algn="l">
              <a:spcBef>
                <a:spcPts val="0"/>
              </a:spcBef>
              <a:spcAft>
                <a:spcPts val="0"/>
              </a:spcAft>
              <a:buNone/>
            </a:pPr>
            <a:r>
              <a:t/>
            </a:r>
            <a:endParaRPr>
              <a:latin typeface="Montserrat"/>
              <a:ea typeface="Montserrat"/>
              <a:cs typeface="Montserrat"/>
              <a:sym typeface="Montserrat"/>
            </a:endParaRPr>
          </a:p>
          <a:p>
            <a:pPr indent="457200" lvl="0" marL="457200" rtl="0" algn="l">
              <a:spcBef>
                <a:spcPts val="0"/>
              </a:spcBef>
              <a:spcAft>
                <a:spcPts val="0"/>
              </a:spcAft>
              <a:buNone/>
            </a:pPr>
            <a:r>
              <a:rPr lang="en-CA">
                <a:latin typeface="Montserrat"/>
                <a:ea typeface="Montserrat"/>
                <a:cs typeface="Montserrat"/>
                <a:sym typeface="Montserrat"/>
              </a:rPr>
              <a:t>$ sudo -E pip install numpy</a:t>
            </a:r>
            <a:endParaRPr>
              <a:latin typeface="Montserrat"/>
              <a:ea typeface="Montserrat"/>
              <a:cs typeface="Montserrat"/>
              <a:sym typeface="Montserrat"/>
            </a:endParaRPr>
          </a:p>
          <a:p>
            <a:pPr indent="0" lvl="0" marL="457200" rtl="0" algn="l">
              <a:spcBef>
                <a:spcPts val="0"/>
              </a:spcBef>
              <a:spcAft>
                <a:spcPts val="0"/>
              </a:spcAft>
              <a:buNone/>
            </a:pPr>
            <a:r>
              <a:t/>
            </a:r>
            <a:endParaRPr>
              <a:latin typeface="Montserrat"/>
              <a:ea typeface="Montserrat"/>
              <a:cs typeface="Montserrat"/>
              <a:sym typeface="Montserrat"/>
            </a:endParaRPr>
          </a:p>
          <a:p>
            <a:pPr indent="0" lvl="0" marL="914400" rtl="0" algn="l">
              <a:spcBef>
                <a:spcPts val="0"/>
              </a:spcBef>
              <a:spcAft>
                <a:spcPts val="0"/>
              </a:spcAft>
              <a:buNone/>
            </a:pPr>
            <a:r>
              <a:rPr lang="en-CA">
                <a:latin typeface="Montserrat"/>
                <a:ea typeface="Montserrat"/>
                <a:cs typeface="Montserrat"/>
                <a:sym typeface="Montserrat"/>
              </a:rPr>
              <a:t>Or you can run the same command in the Jupyter Notebook by preceding it with an exclamation mark “!” as follows:</a:t>
            </a:r>
            <a:endParaRPr>
              <a:latin typeface="Montserrat"/>
              <a:ea typeface="Montserrat"/>
              <a:cs typeface="Montserrat"/>
              <a:sym typeface="Montserrat"/>
            </a:endParaRPr>
          </a:p>
          <a:p>
            <a:pPr indent="0" lvl="0" marL="91440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CA">
                <a:latin typeface="Montserrat"/>
                <a:ea typeface="Montserrat"/>
                <a:cs typeface="Montserrat"/>
                <a:sym typeface="Montserrat"/>
              </a:rPr>
              <a:t>		! </a:t>
            </a:r>
            <a:r>
              <a:rPr lang="en-CA">
                <a:solidFill>
                  <a:schemeClr val="dk1"/>
                </a:solidFill>
                <a:latin typeface="Montserrat"/>
                <a:ea typeface="Montserrat"/>
                <a:cs typeface="Montserrat"/>
                <a:sym typeface="Montserrat"/>
              </a:rPr>
              <a:t>sudo -E pip install numpy</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CA">
                <a:latin typeface="Montserrat"/>
                <a:ea typeface="Montserrat"/>
                <a:cs typeface="Montserrat"/>
                <a:sym typeface="Montserrat"/>
              </a:rPr>
              <a:t>Now if you restart your kernel from the kernel tab you will see that you are able to run numpy</a:t>
            </a:r>
            <a:endParaRPr>
              <a:latin typeface="Montserrat"/>
              <a:ea typeface="Montserrat"/>
              <a:cs typeface="Montserrat"/>
              <a:sym typeface="Montserrat"/>
            </a:endParaRPr>
          </a:p>
          <a:p>
            <a:pPr indent="0" lvl="0" marL="914400" rtl="0" algn="l">
              <a:spcBef>
                <a:spcPts val="0"/>
              </a:spcBef>
              <a:spcAft>
                <a:spcPts val="0"/>
              </a:spcAft>
              <a:buNone/>
            </a:pPr>
            <a:r>
              <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CA">
                <a:latin typeface="Montserrat"/>
                <a:ea typeface="Montserrat"/>
                <a:cs typeface="Montserrat"/>
                <a:sym typeface="Montserrat"/>
              </a:rPr>
              <a:t>This way you can download any libraries that are not pre installed</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CA">
                <a:latin typeface="Montserrat"/>
                <a:ea typeface="Montserrat"/>
                <a:cs typeface="Montserrat"/>
                <a:sym typeface="Montserrat"/>
              </a:rPr>
              <a:t>In the JupyterHub launcher you can also open a python file under the “Other” section</a:t>
            </a:r>
            <a:endParaRPr>
              <a:latin typeface="Montserrat"/>
              <a:ea typeface="Montserrat"/>
              <a:cs typeface="Montserrat"/>
              <a:sym typeface="Montserrat"/>
            </a:endParaRPr>
          </a:p>
        </p:txBody>
      </p:sp>
      <p:pic>
        <p:nvPicPr>
          <p:cNvPr id="128" name="Google Shape;128;gabbeb26e7b_0_0"/>
          <p:cNvPicPr preferRelativeResize="0"/>
          <p:nvPr/>
        </p:nvPicPr>
        <p:blipFill>
          <a:blip r:embed="rId3">
            <a:alphaModFix/>
          </a:blip>
          <a:stretch>
            <a:fillRect/>
          </a:stretch>
        </p:blipFill>
        <p:spPr>
          <a:xfrm>
            <a:off x="3886325" y="1816400"/>
            <a:ext cx="4411800" cy="244225"/>
          </a:xfrm>
          <a:prstGeom prst="rect">
            <a:avLst/>
          </a:prstGeom>
          <a:noFill/>
          <a:ln>
            <a:noFill/>
          </a:ln>
        </p:spPr>
      </p:pic>
      <p:pic>
        <p:nvPicPr>
          <p:cNvPr id="129" name="Google Shape;129;gabbeb26e7b_0_0"/>
          <p:cNvPicPr preferRelativeResize="0"/>
          <p:nvPr/>
        </p:nvPicPr>
        <p:blipFill>
          <a:blip r:embed="rId4">
            <a:alphaModFix/>
          </a:blip>
          <a:stretch>
            <a:fillRect/>
          </a:stretch>
        </p:blipFill>
        <p:spPr>
          <a:xfrm>
            <a:off x="3926775" y="2817075"/>
            <a:ext cx="2948500" cy="365925"/>
          </a:xfrm>
          <a:prstGeom prst="rect">
            <a:avLst/>
          </a:prstGeom>
          <a:noFill/>
          <a:ln>
            <a:noFill/>
          </a:ln>
        </p:spPr>
      </p:pic>
      <p:sp>
        <p:nvSpPr>
          <p:cNvPr id="130" name="Google Shape;130;gabbeb26e7b_0_0"/>
          <p:cNvSpPr txBox="1"/>
          <p:nvPr/>
        </p:nvSpPr>
        <p:spPr>
          <a:xfrm>
            <a:off x="1709550" y="155400"/>
            <a:ext cx="4551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800">
                <a:latin typeface="Calibri"/>
                <a:ea typeface="Calibri"/>
                <a:cs typeface="Calibri"/>
                <a:sym typeface="Calibri"/>
              </a:rPr>
              <a:t>How to install different Libraries in JupyterLab</a:t>
            </a:r>
            <a:endParaRPr sz="18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110f9ef8b74_1_0"/>
          <p:cNvSpPr txBox="1"/>
          <p:nvPr/>
        </p:nvSpPr>
        <p:spPr>
          <a:xfrm>
            <a:off x="259425" y="1094650"/>
            <a:ext cx="74895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Montserrat"/>
              <a:buChar char="●"/>
            </a:pPr>
            <a:r>
              <a:rPr lang="en-CA">
                <a:solidFill>
                  <a:schemeClr val="dk1"/>
                </a:solidFill>
                <a:latin typeface="Montserrat"/>
                <a:ea typeface="Montserrat"/>
                <a:cs typeface="Montserrat"/>
                <a:sym typeface="Montserrat"/>
              </a:rPr>
              <a:t>The main difference between a Jupyter Notebook and a python file is that in the notebook you can run each block of code separately and this makes it easier to debug your code and only run the cell that you want, whereas in a python file it is harder to locate the bugs and even after solving the bugs you will have to run the whole code each time making it inefficient</a:t>
            </a:r>
            <a:endParaRPr>
              <a:solidFill>
                <a:schemeClr val="dk1"/>
              </a:solidFill>
              <a:latin typeface="Montserrat"/>
              <a:ea typeface="Montserrat"/>
              <a:cs typeface="Montserrat"/>
              <a:sym typeface="Montserrat"/>
            </a:endParaRPr>
          </a:p>
          <a:p>
            <a:pPr indent="0" lvl="0" marL="914400" rtl="0" algn="l">
              <a:spcBef>
                <a:spcPts val="0"/>
              </a:spcBef>
              <a:spcAft>
                <a:spcPts val="0"/>
              </a:spcAft>
              <a:buNone/>
            </a:pPr>
            <a:r>
              <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CA">
                <a:solidFill>
                  <a:schemeClr val="dk1"/>
                </a:solidFill>
                <a:latin typeface="Montserrat"/>
                <a:ea typeface="Montserrat"/>
                <a:cs typeface="Montserrat"/>
                <a:sym typeface="Montserrat"/>
              </a:rPr>
              <a:t>You can run the Jupyter Notebook by just clicking the run button where as to run the python file you have to use the terminal and run the file similar to:</a:t>
            </a:r>
            <a:endParaRPr>
              <a:solidFill>
                <a:schemeClr val="dk1"/>
              </a:solidFill>
              <a:latin typeface="Montserrat"/>
              <a:ea typeface="Montserrat"/>
              <a:cs typeface="Montserrat"/>
              <a:sym typeface="Montserrat"/>
            </a:endParaRPr>
          </a:p>
          <a:p>
            <a:pPr indent="0" lvl="0" marL="914400" rtl="0" algn="l">
              <a:spcBef>
                <a:spcPts val="0"/>
              </a:spcBef>
              <a:spcAft>
                <a:spcPts val="0"/>
              </a:spcAft>
              <a:buNone/>
            </a:pPr>
            <a:r>
              <a:t/>
            </a:r>
            <a:endParaRPr>
              <a:solidFill>
                <a:schemeClr val="dk1"/>
              </a:solidFill>
              <a:latin typeface="Montserrat"/>
              <a:ea typeface="Montserrat"/>
              <a:cs typeface="Montserrat"/>
              <a:sym typeface="Montserrat"/>
            </a:endParaRPr>
          </a:p>
          <a:p>
            <a:pPr indent="-317500" lvl="1" marL="1371600" rtl="0" algn="l">
              <a:spcBef>
                <a:spcPts val="0"/>
              </a:spcBef>
              <a:spcAft>
                <a:spcPts val="0"/>
              </a:spcAft>
              <a:buClr>
                <a:schemeClr val="dk1"/>
              </a:buClr>
              <a:buSzPts val="1400"/>
              <a:buFont typeface="Montserrat"/>
              <a:buChar char="○"/>
            </a:pPr>
            <a:r>
              <a:rPr lang="en-CA">
                <a:solidFill>
                  <a:schemeClr val="dk1"/>
                </a:solidFill>
                <a:latin typeface="Montserrat"/>
                <a:ea typeface="Montserrat"/>
                <a:cs typeface="Montserrat"/>
                <a:sym typeface="Montserrat"/>
              </a:rPr>
              <a:t>$ python3 test.py</a:t>
            </a:r>
            <a:endParaRPr>
              <a:solidFill>
                <a:schemeClr val="dk1"/>
              </a:solidFill>
              <a:latin typeface="Montserrat"/>
              <a:ea typeface="Montserrat"/>
              <a:cs typeface="Montserrat"/>
              <a:sym typeface="Montserrat"/>
            </a:endParaRPr>
          </a:p>
          <a:p>
            <a:pPr indent="0" lvl="0" marL="914400" rtl="0" algn="l">
              <a:spcBef>
                <a:spcPts val="0"/>
              </a:spcBef>
              <a:spcAft>
                <a:spcPts val="0"/>
              </a:spcAft>
              <a:buNone/>
            </a:pPr>
            <a:r>
              <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CA">
                <a:solidFill>
                  <a:schemeClr val="dk1"/>
                </a:solidFill>
                <a:latin typeface="Montserrat"/>
                <a:ea typeface="Montserrat"/>
                <a:cs typeface="Montserrat"/>
                <a:sym typeface="Montserrat"/>
              </a:rPr>
              <a:t>You can add headings in the Notebook as well by changing the cell to a markdown and using ‘#’ to change the size of the heading. For eg: ‘# Heading 1’ will be larger than ‘## Heading 2’ in the  markdown.</a:t>
            </a:r>
            <a:endParaRPr>
              <a:solidFill>
                <a:schemeClr val="dk1"/>
              </a:solidFill>
              <a:latin typeface="Montserrat"/>
              <a:ea typeface="Montserrat"/>
              <a:cs typeface="Montserrat"/>
              <a:sym typeface="Montserrat"/>
            </a:endParaRPr>
          </a:p>
        </p:txBody>
      </p:sp>
      <p:sp>
        <p:nvSpPr>
          <p:cNvPr id="137" name="Google Shape;137;g110f9ef8b74_1_0"/>
          <p:cNvSpPr txBox="1"/>
          <p:nvPr/>
        </p:nvSpPr>
        <p:spPr>
          <a:xfrm>
            <a:off x="1110100" y="273825"/>
            <a:ext cx="6335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800">
                <a:latin typeface="Calibri"/>
                <a:ea typeface="Calibri"/>
                <a:cs typeface="Calibri"/>
                <a:sym typeface="Calibri"/>
              </a:rPr>
              <a:t>Difference between Jupyter Notebook and Python File</a:t>
            </a:r>
            <a:endParaRPr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2020-10-28T16:42:10Z</dcterms:created>
  <dc:creator>biagi.emil@gmail.com</dc:creator>
</cp:coreProperties>
</file>