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0" r:id="rId6"/>
    <p:sldId id="297" r:id="rId7"/>
    <p:sldId id="258" r:id="rId8"/>
    <p:sldId id="294" r:id="rId9"/>
    <p:sldId id="260" r:id="rId10"/>
    <p:sldId id="298" r:id="rId11"/>
    <p:sldId id="261" r:id="rId12"/>
  </p:sldIdLst>
  <p:sldSz cx="9144000" cy="5143500"/>
  <p:notesSz cx="6858000" cy="9144000"/>
  <p:embeddedFontLst>
    <p:embeddedFont>
      <p:font typeface="Roboto Black" panose="02000000000000000000"/>
      <p:bold r:id="rId16"/>
      <p:boldItalic r:id="rId17"/>
    </p:embeddedFont>
    <p:embeddedFont>
      <p:font typeface="Roboto Light" panose="02000000000000000000"/>
      <p:regular r:id="rId18"/>
    </p:embeddedFont>
    <p:embeddedFont>
      <p:font typeface="Impact" panose="020B0806030902050204"/>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5dc4e38d75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5c99e1ede3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7" name="Shape 747"/>
        <p:cNvGrpSpPr/>
        <p:nvPr/>
      </p:nvGrpSpPr>
      <p:grpSpPr>
        <a:xfrm>
          <a:off x="0" y="0"/>
          <a:ext cx="0" cy="0"/>
          <a:chOff x="0" y="0"/>
          <a:chExt cx="0" cy="0"/>
        </a:xfrm>
      </p:grpSpPr>
      <p:sp>
        <p:nvSpPr>
          <p:cNvPr id="748" name="Google Shape;748;g5bb3dc62fd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7" name="Shape 747"/>
        <p:cNvGrpSpPr/>
        <p:nvPr/>
      </p:nvGrpSpPr>
      <p:grpSpPr>
        <a:xfrm>
          <a:off x="0" y="0"/>
          <a:ext cx="0" cy="0"/>
          <a:chOff x="0" y="0"/>
          <a:chExt cx="0" cy="0"/>
        </a:xfrm>
      </p:grpSpPr>
      <p:sp>
        <p:nvSpPr>
          <p:cNvPr id="748" name="Google Shape;748;g5bb3dc62fd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5ba3f769e1_0_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5ba3f769e1_0_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g5dc4e38d7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g5dc4e38d7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g5c99e1ede3_0_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OPENING TITLE">
  <p:cSld name="TITLE">
    <p:bg>
      <p:bgPr>
        <a:gradFill>
          <a:gsLst>
            <a:gs pos="0">
              <a:srgbClr val="052643"/>
            </a:gs>
            <a:gs pos="100000">
              <a:srgbClr val="041523"/>
            </a:gs>
          </a:gsLst>
          <a:path path="circle">
            <a:fillToRect l="50000" t="50000" r="50000" b="50000"/>
          </a:path>
          <a:tileRect/>
        </a:gradFill>
        <a:effectLst/>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panose="02000000000000000000"/>
              <a:buNone/>
              <a:defRPr sz="30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66" name="Shape 66"/>
        <p:cNvGrpSpPr/>
        <p:nvPr/>
      </p:nvGrpSpPr>
      <p:grpSpPr>
        <a:xfrm>
          <a:off x="0" y="0"/>
          <a:ext cx="0" cy="0"/>
          <a:chOff x="0" y="0"/>
          <a:chExt cx="0" cy="0"/>
        </a:xfrm>
      </p:grpSpPr>
      <p:sp>
        <p:nvSpPr>
          <p:cNvPr id="67" name="Google Shape;67;p11"/>
          <p:cNvSpPr txBox="1"/>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71" name="Google Shape;71;p11"/>
          <p:cNvSpPr txBox="1"/>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72" name="Google Shape;72;p11"/>
          <p:cNvSpPr txBox="1"/>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E3E9ED"/>
              </a:buClr>
              <a:buSzPts val="900"/>
              <a:buFont typeface="Roboto Black" panose="02000000000000000000"/>
              <a:buNone/>
              <a:defRPr sz="900" b="0">
                <a:solidFill>
                  <a:srgbClr val="E3E9ED"/>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73" name="Google Shape;73;p11"/>
          <p:cNvSpPr txBox="1"/>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76" name="Google Shape;76;p12"/>
          <p:cNvSpPr txBox="1"/>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77" name="Google Shape;77;p12"/>
          <p:cNvSpPr txBox="1"/>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100"/>
              <a:buFont typeface="Roboto Black" panose="02000000000000000000"/>
              <a:buNone/>
              <a:defRPr sz="11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78" name="Google Shape;78;p12"/>
          <p:cNvSpPr txBox="1"/>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79" name="Google Shape;79;p12"/>
          <p:cNvSpPr txBox="1"/>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80" name="Google Shape;80;p12"/>
          <p:cNvSpPr txBox="1"/>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81" name="Google Shape;81;p12"/>
          <p:cNvSpPr txBox="1"/>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panose="02000000000000000000"/>
              <a:buNone/>
              <a:defRPr sz="3000" b="0">
                <a:solidFill>
                  <a:srgbClr val="0E2A47"/>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2pPr>
            <a:lvl3pPr lvl="2"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3pPr>
            <a:lvl4pPr lvl="3"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4pPr>
            <a:lvl5pPr lvl="4"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5pPr>
            <a:lvl6pPr lvl="5"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6pPr>
            <a:lvl7pPr lvl="6"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7pPr>
            <a:lvl8pPr lvl="7"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8pPr>
            <a:lvl9pPr lvl="8"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5"/>
          <p:cNvSpPr txBox="1"/>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6"/>
          <p:cNvSpPr txBox="1"/>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panose="02000000000000000000"/>
              <a:buNone/>
              <a:defRPr sz="3000" b="0">
                <a:solidFill>
                  <a:srgbClr val="161234"/>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matchingName="BLANK SLIDE">
  <p:cSld name="BLANK">
    <p:bg>
      <p:bgPr>
        <a:solidFill>
          <a:srgbClr val="FFFFFF"/>
        </a:solidFill>
        <a:effectLst/>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5" name="Google Shape;15;p3"/>
          <p:cNvSpPr txBox="1"/>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7" name="Google Shape;17;p3"/>
          <p:cNvSpPr txBox="1"/>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9" name="Google Shape;19;p3"/>
          <p:cNvSpPr txBox="1"/>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1" name="Google Shape;21;p3"/>
          <p:cNvSpPr txBox="1"/>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3" name="Google Shape;23;p3"/>
          <p:cNvSpPr txBox="1"/>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5" name="Google Shape;25;p3"/>
          <p:cNvSpPr txBox="1"/>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6" name="Google Shape;26;p3"/>
          <p:cNvSpPr txBox="1"/>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7" name="Google Shape;27;p3"/>
          <p:cNvSpPr txBox="1"/>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8" name="Google Shape;28;p3"/>
          <p:cNvSpPr txBox="1"/>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9" name="Google Shape;29;p3"/>
          <p:cNvSpPr txBox="1"/>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30" name="Google Shape;30;p3"/>
          <p:cNvSpPr txBox="1"/>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panose="02000000000000000000"/>
              <a:buNone/>
              <a:defRPr sz="36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2pPr>
            <a:lvl3pPr lvl="2"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3pPr>
            <a:lvl4pPr lvl="3"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4pPr>
            <a:lvl5pPr lvl="4"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5pPr>
            <a:lvl6pPr lvl="5"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6pPr>
            <a:lvl7pPr lvl="6"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7pPr>
            <a:lvl8pPr lvl="7"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8pPr>
            <a:lvl9pPr lvl="8"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34" name="Shape 34"/>
        <p:cNvGrpSpPr/>
        <p:nvPr/>
      </p:nvGrpSpPr>
      <p:grpSpPr>
        <a:xfrm>
          <a:off x="0" y="0"/>
          <a:ext cx="0" cy="0"/>
          <a:chOff x="0" y="0"/>
          <a:chExt cx="0" cy="0"/>
        </a:xfrm>
      </p:grpSpPr>
      <p:sp>
        <p:nvSpPr>
          <p:cNvPr id="35" name="Google Shape;35;p5"/>
          <p:cNvSpPr txBox="1"/>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39" name="Google Shape;39;p5"/>
          <p:cNvSpPr txBox="1"/>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40" name="Google Shape;40;p5"/>
          <p:cNvSpPr txBox="1"/>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41" name="Google Shape;41;p5"/>
          <p:cNvSpPr txBox="1"/>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txBox="1"/>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3pPr>
            <a:lvl4pPr lvl="3"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4pPr>
            <a:lvl5pPr lvl="4"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5pPr>
            <a:lvl6pPr lvl="5"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6pPr>
            <a:lvl7pPr lvl="6"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7pPr>
            <a:lvl8pPr lvl="7"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8pPr>
            <a:lvl9pPr lvl="8" algn="ctr" rtl="0">
              <a:lnSpc>
                <a:spcPct val="100000"/>
              </a:lnSpc>
              <a:spcBef>
                <a:spcPts val="0"/>
              </a:spcBef>
              <a:spcAft>
                <a:spcPts val="0"/>
              </a:spcAft>
              <a:buClr>
                <a:srgbClr val="0E2A47"/>
              </a:buClr>
              <a:buSzPts val="1200"/>
              <a:buFont typeface="Didact Gothic" panose="00000500000000000000"/>
              <a:buNone/>
              <a:defRPr sz="1200">
                <a:solidFill>
                  <a:srgbClr val="0E2A47"/>
                </a:solidFill>
                <a:latin typeface="Didact Gothic" panose="00000500000000000000"/>
                <a:ea typeface="Didact Gothic" panose="00000500000000000000"/>
                <a:cs typeface="Didact Gothic" panose="00000500000000000000"/>
                <a:sym typeface="Didact Gothic" panose="00000500000000000000"/>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48" name="Google Shape;48;p7"/>
          <p:cNvSpPr txBox="1"/>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49" name="Google Shape;49;p7"/>
          <p:cNvSpPr txBox="1"/>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50" name="Google Shape;50;p7"/>
          <p:cNvSpPr txBox="1"/>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53" name="Google Shape;53;p8"/>
          <p:cNvSpPr txBox="1"/>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54" name="Google Shape;54;p8"/>
          <p:cNvSpPr txBox="1"/>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chemeClr val="accent1"/>
              </a:buClr>
              <a:buSzPts val="1100"/>
              <a:buFont typeface="Roboto Black" panose="02000000000000000000"/>
              <a:buNone/>
              <a:defRPr sz="1100" b="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55" name="Google Shape;55;p8"/>
          <p:cNvSpPr txBox="1"/>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56" name="Shape 56"/>
        <p:cNvGrpSpPr/>
        <p:nvPr/>
      </p:nvGrpSpPr>
      <p:grpSpPr>
        <a:xfrm>
          <a:off x="0" y="0"/>
          <a:ext cx="0" cy="0"/>
          <a:chOff x="0" y="0"/>
          <a:chExt cx="0" cy="0"/>
        </a:xfrm>
      </p:grpSpPr>
      <p:sp>
        <p:nvSpPr>
          <p:cNvPr id="57" name="Google Shape;57;p9"/>
          <p:cNvSpPr txBox="1"/>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61" name="Google Shape;61;p9"/>
          <p:cNvSpPr txBox="1"/>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62" name="Google Shape;62;p9"/>
          <p:cNvSpPr txBox="1"/>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ctr" rtl="0">
              <a:spcBef>
                <a:spcPts val="0"/>
              </a:spcBef>
              <a:spcAft>
                <a:spcPts val="0"/>
              </a:spcAft>
              <a:buClr>
                <a:srgbClr val="FFFFFF"/>
              </a:buClr>
              <a:buSzPts val="1000"/>
              <a:buFont typeface="Roboto Black" panose="02000000000000000000"/>
              <a:buNone/>
              <a:defRPr sz="10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63" name="Google Shape;63;p9"/>
          <p:cNvSpPr txBox="1"/>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panose="02000000000000000000"/>
              <a:buNone/>
              <a:defRPr sz="280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2pPr>
            <a:lvl3pPr lvl="2">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3pPr>
            <a:lvl4pPr lvl="3">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4pPr>
            <a:lvl5pPr lvl="4">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5pPr>
            <a:lvl6pPr lvl="5">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6pPr>
            <a:lvl7pPr lvl="6">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7pPr>
            <a:lvl8pPr lvl="7">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8pPr>
            <a:lvl9pPr lvl="8">
              <a:spcBef>
                <a:spcPts val="0"/>
              </a:spcBef>
              <a:spcAft>
                <a:spcPts val="0"/>
              </a:spcAft>
              <a:buClr>
                <a:srgbClr val="FBFBFB"/>
              </a:buClr>
              <a:buSzPts val="2800"/>
              <a:buFont typeface="Bree Serif" panose="02000503040000020004"/>
              <a:buNone/>
              <a:defRPr sz="2800" b="1">
                <a:solidFill>
                  <a:srgbClr val="FBFBFB"/>
                </a:solidFill>
                <a:latin typeface="Bree Serif" panose="02000503040000020004"/>
                <a:ea typeface="Bree Serif" panose="02000503040000020004"/>
                <a:cs typeface="Bree Serif" panose="02000503040000020004"/>
                <a:sym typeface="Bree Serif" panose="020005030400000200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lvl="1"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lvl="2"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lvl="3"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lvl="4"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lvl="5"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lvl="6"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lvl="7"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lvl="8" indent="-317500">
              <a:lnSpc>
                <a:spcPct val="115000"/>
              </a:lnSpc>
              <a:spcBef>
                <a:spcPts val="1600"/>
              </a:spcBef>
              <a:spcAft>
                <a:spcPts val="160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5363105" y="1700890"/>
            <a:ext cx="3129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chemeClr val="accent1"/>
                </a:solidFill>
              </a:rPr>
              <a:t>Food delivery System</a:t>
            </a:r>
            <a:endParaRPr lang="en-US">
              <a:solidFill>
                <a:schemeClr val="accent1"/>
              </a:solidFill>
            </a:endParaRPr>
          </a:p>
        </p:txBody>
      </p:sp>
      <p:sp>
        <p:nvSpPr>
          <p:cNvPr id="110" name="Google Shape;110;p22"/>
          <p:cNvSpPr txBox="1"/>
          <p:nvPr>
            <p:ph type="subTitle" idx="1"/>
          </p:nvPr>
        </p:nvSpPr>
        <p:spPr>
          <a:xfrm>
            <a:off x="5364375" y="2320600"/>
            <a:ext cx="31296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b="1"/>
              <a:t>Minor project by:-</a:t>
            </a:r>
            <a:endParaRPr lang="en-US" sz="1500" b="1"/>
          </a:p>
          <a:p>
            <a:pPr marL="0" lvl="0" indent="0" algn="l" rtl="0">
              <a:spcBef>
                <a:spcPts val="0"/>
              </a:spcBef>
              <a:spcAft>
                <a:spcPts val="0"/>
              </a:spcAft>
              <a:buNone/>
            </a:pPr>
            <a:r>
              <a:rPr lang="en-US" sz="1500" b="1"/>
              <a:t>2005144 Aditi Singh</a:t>
            </a:r>
            <a:endParaRPr lang="en-US" sz="1500" b="1"/>
          </a:p>
          <a:p>
            <a:pPr marL="0" lvl="0" indent="0" algn="l" rtl="0">
              <a:spcBef>
                <a:spcPts val="0"/>
              </a:spcBef>
              <a:spcAft>
                <a:spcPts val="0"/>
              </a:spcAft>
              <a:buNone/>
            </a:pPr>
            <a:r>
              <a:rPr lang="en-US" sz="1500" b="1"/>
              <a:t>2005152 Aryan Sandilya</a:t>
            </a:r>
            <a:endParaRPr lang="en-US" sz="1500" b="1"/>
          </a:p>
          <a:p>
            <a:pPr marL="0" lvl="0" indent="0" algn="l" rtl="0">
              <a:spcBef>
                <a:spcPts val="0"/>
              </a:spcBef>
              <a:spcAft>
                <a:spcPts val="0"/>
              </a:spcAft>
              <a:buNone/>
            </a:pPr>
            <a:r>
              <a:rPr lang="en-US" sz="1500" b="1"/>
              <a:t>2005722 Devansh raj</a:t>
            </a:r>
            <a:endParaRPr lang="en-US" sz="1500" b="1"/>
          </a:p>
          <a:p>
            <a:pPr marL="0" lvl="0" indent="0" algn="l" rtl="0">
              <a:spcBef>
                <a:spcPts val="0"/>
              </a:spcBef>
              <a:spcAft>
                <a:spcPts val="0"/>
              </a:spcAft>
              <a:buNone/>
            </a:pPr>
            <a:r>
              <a:rPr lang="en-US" sz="1500" b="1"/>
              <a:t>20052003 Md Irshad Ahmed</a:t>
            </a:r>
            <a:endParaRPr lang="en-US" sz="1500" b="1"/>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Text Box 0"/>
          <p:cNvSpPr txBox="1"/>
          <p:nvPr/>
        </p:nvSpPr>
        <p:spPr>
          <a:xfrm>
            <a:off x="6588125" y="4237990"/>
            <a:ext cx="2301240" cy="475615"/>
          </a:xfrm>
          <a:prstGeom prst="rect">
            <a:avLst/>
          </a:prstGeom>
          <a:noFill/>
        </p:spPr>
        <p:txBody>
          <a:bodyPr wrap="square" rtlCol="0">
            <a:spAutoFit/>
          </a:bodyPr>
          <a:p>
            <a:r>
              <a:rPr lang="en-US" sz="1000" b="1">
                <a:solidFill>
                  <a:schemeClr val="bg1"/>
                </a:solidFill>
              </a:rPr>
              <a:t>Under Faculty:</a:t>
            </a:r>
            <a:endParaRPr lang="en-US" sz="1500" b="1">
              <a:solidFill>
                <a:schemeClr val="bg1"/>
              </a:solidFill>
            </a:endParaRPr>
          </a:p>
          <a:p>
            <a:r>
              <a:rPr lang="en-US" sz="1500" b="1">
                <a:solidFill>
                  <a:schemeClr val="bg1"/>
                </a:solidFill>
              </a:rPr>
              <a:t>Dr. Asif Uddin Khan</a:t>
            </a:r>
            <a:endParaRPr lang="en-US" sz="1500" b="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23"/>
          <p:cNvSpPr txBox="1"/>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Points to be kept in mind while developing</a:t>
            </a:r>
            <a:endParaRPr lang="en-US"/>
          </a:p>
        </p:txBody>
      </p:sp>
      <p:sp>
        <p:nvSpPr>
          <p:cNvPr id="220" name="Google Shape;220;p23"/>
          <p:cNvSpPr txBox="1"/>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solidFill>
                  <a:schemeClr val="accent1"/>
                </a:solidFill>
              </a:rPr>
              <a:t>04</a:t>
            </a:r>
            <a:endParaRPr>
              <a:solidFill>
                <a:schemeClr val="accent1"/>
              </a:solidFill>
            </a:endParaRPr>
          </a:p>
        </p:txBody>
      </p:sp>
      <p:sp>
        <p:nvSpPr>
          <p:cNvPr id="222" name="Google Shape;222;p23"/>
          <p:cNvSpPr txBox="1"/>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solidFill>
                  <a:schemeClr val="accent1"/>
                </a:solidFill>
              </a:rPr>
              <a:t>05</a:t>
            </a:r>
            <a:endParaRPr>
              <a:solidFill>
                <a:schemeClr val="accent1"/>
              </a:solidFill>
            </a:endParaRPr>
          </a:p>
        </p:txBody>
      </p:sp>
      <p:sp>
        <p:nvSpPr>
          <p:cNvPr id="224" name="Google Shape;224;p23"/>
          <p:cNvSpPr txBox="1"/>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solidFill>
                  <a:schemeClr val="accent1"/>
                </a:solidFill>
              </a:rPr>
              <a:t>06</a:t>
            </a:r>
            <a:endParaRPr>
              <a:solidFill>
                <a:schemeClr val="accent1"/>
              </a:solidFill>
            </a:endParaRPr>
          </a:p>
        </p:txBody>
      </p:sp>
      <p:sp>
        <p:nvSpPr>
          <p:cNvPr id="226" name="Google Shape;226;p23"/>
          <p:cNvSpPr txBox="1"/>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chemeClr val="accent1"/>
                </a:solidFill>
              </a:rPr>
              <a:t>01</a:t>
            </a:r>
            <a:endParaRPr>
              <a:solidFill>
                <a:schemeClr val="accent1"/>
              </a:solidFill>
            </a:endParaRPr>
          </a:p>
        </p:txBody>
      </p:sp>
      <p:sp>
        <p:nvSpPr>
          <p:cNvPr id="228" name="Google Shape;228;p23"/>
          <p:cNvSpPr txBox="1"/>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chemeClr val="accent1"/>
                </a:solidFill>
              </a:rPr>
              <a:t>02</a:t>
            </a:r>
            <a:endParaRPr>
              <a:solidFill>
                <a:schemeClr val="accent1"/>
              </a:solidFill>
            </a:endParaRPr>
          </a:p>
        </p:txBody>
      </p:sp>
      <p:sp>
        <p:nvSpPr>
          <p:cNvPr id="230" name="Google Shape;230;p23"/>
          <p:cNvSpPr txBox="1"/>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chemeClr val="accent1"/>
                </a:solidFill>
              </a:rPr>
              <a:t>03</a:t>
            </a:r>
            <a:endParaRPr>
              <a:solidFill>
                <a:schemeClr val="accent1"/>
              </a:solidFill>
            </a:endParaRPr>
          </a:p>
        </p:txBody>
      </p:sp>
      <p:sp>
        <p:nvSpPr>
          <p:cNvPr id="231" name="Google Shape;231;p23"/>
          <p:cNvSpPr txBox="1"/>
          <p:nvPr>
            <p:ph type="ctrTitle" idx="16"/>
          </p:nvPr>
        </p:nvSpPr>
        <p:spPr>
          <a:xfrm>
            <a:off x="643488" y="214410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500"/>
              <a:t>Scalable</a:t>
            </a:r>
            <a:endParaRPr lang="en-US" sz="1500"/>
          </a:p>
        </p:txBody>
      </p:sp>
      <p:sp>
        <p:nvSpPr>
          <p:cNvPr id="232" name="Google Shape;232;p23"/>
          <p:cNvSpPr txBox="1"/>
          <p:nvPr>
            <p:ph type="ctrTitle" idx="17"/>
          </p:nvPr>
        </p:nvSpPr>
        <p:spPr>
          <a:xfrm>
            <a:off x="752073" y="306576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US" sz="1500"/>
              <a:t>Realtime database Database</a:t>
            </a:r>
            <a:endParaRPr lang="en-US" sz="1500"/>
          </a:p>
        </p:txBody>
      </p:sp>
      <p:sp>
        <p:nvSpPr>
          <p:cNvPr id="233" name="Google Shape;233;p23"/>
          <p:cNvSpPr txBox="1"/>
          <p:nvPr>
            <p:ph type="ctrTitle" idx="18"/>
          </p:nvPr>
        </p:nvSpPr>
        <p:spPr>
          <a:xfrm>
            <a:off x="644123" y="395153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panose="020B0604020202020204"/>
              <a:buNone/>
            </a:pPr>
            <a:r>
              <a:rPr lang="en-US" sz="1500"/>
              <a:t>Payment Gateway</a:t>
            </a:r>
            <a:endParaRPr lang="en-US" sz="1500"/>
          </a:p>
        </p:txBody>
      </p:sp>
      <p:sp>
        <p:nvSpPr>
          <p:cNvPr id="234" name="Google Shape;234;p23"/>
          <p:cNvSpPr txBox="1"/>
          <p:nvPr>
            <p:ph type="ctrTitle" idx="19"/>
          </p:nvPr>
        </p:nvSpPr>
        <p:spPr>
          <a:xfrm>
            <a:off x="6425148" y="214220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sz="1500"/>
              <a:t>Responsive design</a:t>
            </a:r>
            <a:endParaRPr lang="en-US" sz="1500"/>
          </a:p>
        </p:txBody>
      </p:sp>
      <p:sp>
        <p:nvSpPr>
          <p:cNvPr id="235" name="Google Shape;235;p23"/>
          <p:cNvSpPr txBox="1"/>
          <p:nvPr>
            <p:ph type="ctrTitle" idx="20"/>
          </p:nvPr>
        </p:nvSpPr>
        <p:spPr>
          <a:xfrm>
            <a:off x="6424513" y="303909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sz="1500"/>
              <a:t>Fast loading time</a:t>
            </a:r>
            <a:endParaRPr lang="en-US" sz="1500"/>
          </a:p>
        </p:txBody>
      </p:sp>
      <p:sp>
        <p:nvSpPr>
          <p:cNvPr id="236" name="Google Shape;236;p23"/>
          <p:cNvSpPr txBox="1"/>
          <p:nvPr>
            <p:ph type="ctrTitle" idx="21"/>
          </p:nvPr>
        </p:nvSpPr>
        <p:spPr>
          <a:xfrm>
            <a:off x="6660733" y="395153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sz="1500"/>
              <a:t>Secure</a:t>
            </a:r>
            <a:endParaRPr lang="en-US" sz="150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0" name="Shape 750"/>
        <p:cNvGrpSpPr/>
        <p:nvPr/>
      </p:nvGrpSpPr>
      <p:grpSpPr>
        <a:xfrm>
          <a:off x="0" y="0"/>
          <a:ext cx="0" cy="0"/>
          <a:chOff x="0" y="0"/>
          <a:chExt cx="0" cy="0"/>
        </a:xfrm>
      </p:grpSpPr>
      <p:sp>
        <p:nvSpPr>
          <p:cNvPr id="751" name="Google Shape;751;p36"/>
          <p:cNvSpPr txBox="1"/>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Frontend Technology</a:t>
            </a:r>
            <a:endParaRPr lang="en-US"/>
          </a:p>
        </p:txBody>
      </p:sp>
      <p:sp>
        <p:nvSpPr>
          <p:cNvPr id="752" name="Google Shape;752;p36"/>
          <p:cNvSpPr/>
          <p:nvPr/>
        </p:nvSpPr>
        <p:spPr>
          <a:xfrm>
            <a:off x="1880095" y="393264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36"/>
          <p:cNvSpPr/>
          <p:nvPr/>
        </p:nvSpPr>
        <p:spPr>
          <a:xfrm>
            <a:off x="1936517" y="397842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36"/>
          <p:cNvSpPr/>
          <p:nvPr/>
        </p:nvSpPr>
        <p:spPr>
          <a:xfrm>
            <a:off x="1987111" y="396099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36"/>
          <p:cNvSpPr/>
          <p:nvPr/>
        </p:nvSpPr>
        <p:spPr>
          <a:xfrm>
            <a:off x="1987111" y="396099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658050" y="270451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36"/>
          <p:cNvSpPr/>
          <p:nvPr/>
        </p:nvSpPr>
        <p:spPr>
          <a:xfrm>
            <a:off x="465170" y="212169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36"/>
          <p:cNvSpPr/>
          <p:nvPr/>
        </p:nvSpPr>
        <p:spPr>
          <a:xfrm>
            <a:off x="1331512" y="228348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36"/>
          <p:cNvSpPr/>
          <p:nvPr/>
        </p:nvSpPr>
        <p:spPr>
          <a:xfrm>
            <a:off x="222907" y="174919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6"/>
          <p:cNvSpPr/>
          <p:nvPr/>
        </p:nvSpPr>
        <p:spPr>
          <a:xfrm>
            <a:off x="1987527" y="338190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36"/>
          <p:cNvSpPr/>
          <p:nvPr/>
        </p:nvSpPr>
        <p:spPr>
          <a:xfrm>
            <a:off x="1165575" y="356068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36"/>
          <p:cNvSpPr/>
          <p:nvPr/>
        </p:nvSpPr>
        <p:spPr>
          <a:xfrm>
            <a:off x="1946271" y="356068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6"/>
          <p:cNvSpPr/>
          <p:nvPr/>
        </p:nvSpPr>
        <p:spPr>
          <a:xfrm>
            <a:off x="1974896" y="370418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36"/>
          <p:cNvSpPr/>
          <p:nvPr/>
        </p:nvSpPr>
        <p:spPr>
          <a:xfrm>
            <a:off x="1946271" y="326907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36"/>
          <p:cNvSpPr/>
          <p:nvPr/>
        </p:nvSpPr>
        <p:spPr>
          <a:xfrm>
            <a:off x="2324992" y="326907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36"/>
          <p:cNvSpPr/>
          <p:nvPr/>
        </p:nvSpPr>
        <p:spPr>
          <a:xfrm>
            <a:off x="1347471" y="299364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6"/>
          <p:cNvSpPr/>
          <p:nvPr/>
        </p:nvSpPr>
        <p:spPr>
          <a:xfrm>
            <a:off x="645183" y="269206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6"/>
          <p:cNvSpPr/>
          <p:nvPr/>
        </p:nvSpPr>
        <p:spPr>
          <a:xfrm>
            <a:off x="1040101" y="173715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36"/>
          <p:cNvSpPr/>
          <p:nvPr/>
        </p:nvSpPr>
        <p:spPr>
          <a:xfrm>
            <a:off x="210476" y="209680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36"/>
          <p:cNvSpPr/>
          <p:nvPr/>
        </p:nvSpPr>
        <p:spPr>
          <a:xfrm>
            <a:off x="2353401" y="210925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36"/>
          <p:cNvSpPr/>
          <p:nvPr/>
        </p:nvSpPr>
        <p:spPr>
          <a:xfrm>
            <a:off x="3251681" y="227311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6"/>
          <p:cNvSpPr/>
          <p:nvPr/>
        </p:nvSpPr>
        <p:spPr>
          <a:xfrm>
            <a:off x="3607807" y="337942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36"/>
          <p:cNvSpPr/>
          <p:nvPr/>
        </p:nvSpPr>
        <p:spPr>
          <a:xfrm>
            <a:off x="3056720" y="368929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6"/>
          <p:cNvSpPr/>
          <p:nvPr/>
        </p:nvSpPr>
        <p:spPr>
          <a:xfrm>
            <a:off x="3066890" y="197361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6"/>
          <p:cNvSpPr/>
          <p:nvPr/>
        </p:nvSpPr>
        <p:spPr>
          <a:xfrm>
            <a:off x="3067287" y="174794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6"/>
          <p:cNvSpPr/>
          <p:nvPr/>
        </p:nvSpPr>
        <p:spPr>
          <a:xfrm>
            <a:off x="3292540" y="174836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36"/>
          <p:cNvSpPr/>
          <p:nvPr/>
        </p:nvSpPr>
        <p:spPr>
          <a:xfrm>
            <a:off x="3292540" y="197403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6"/>
          <p:cNvSpPr/>
          <p:nvPr/>
        </p:nvSpPr>
        <p:spPr>
          <a:xfrm>
            <a:off x="1598683" y="132353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6"/>
          <p:cNvSpPr/>
          <p:nvPr/>
        </p:nvSpPr>
        <p:spPr>
          <a:xfrm>
            <a:off x="2721753" y="153099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6"/>
          <p:cNvSpPr/>
          <p:nvPr/>
        </p:nvSpPr>
        <p:spPr>
          <a:xfrm>
            <a:off x="2702361" y="167481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6"/>
          <p:cNvSpPr/>
          <p:nvPr/>
        </p:nvSpPr>
        <p:spPr>
          <a:xfrm>
            <a:off x="922280" y="141236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6"/>
          <p:cNvSpPr/>
          <p:nvPr/>
        </p:nvSpPr>
        <p:spPr>
          <a:xfrm>
            <a:off x="931003" y="143476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6"/>
          <p:cNvSpPr/>
          <p:nvPr/>
        </p:nvSpPr>
        <p:spPr>
          <a:xfrm>
            <a:off x="1052531" y="145675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6"/>
          <p:cNvSpPr/>
          <p:nvPr/>
        </p:nvSpPr>
        <p:spPr>
          <a:xfrm>
            <a:off x="2036892" y="152187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6"/>
          <p:cNvSpPr/>
          <p:nvPr/>
        </p:nvSpPr>
        <p:spPr>
          <a:xfrm>
            <a:off x="1624568" y="307328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36"/>
          <p:cNvSpPr/>
          <p:nvPr/>
        </p:nvSpPr>
        <p:spPr>
          <a:xfrm>
            <a:off x="1192755" y="263772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6"/>
          <p:cNvSpPr/>
          <p:nvPr/>
        </p:nvSpPr>
        <p:spPr>
          <a:xfrm>
            <a:off x="3502430" y="316039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6"/>
          <p:cNvSpPr/>
          <p:nvPr/>
        </p:nvSpPr>
        <p:spPr>
          <a:xfrm>
            <a:off x="3502430" y="316039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6"/>
          <p:cNvSpPr/>
          <p:nvPr/>
        </p:nvSpPr>
        <p:spPr>
          <a:xfrm>
            <a:off x="98048" y="191802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6"/>
          <p:cNvSpPr/>
          <p:nvPr/>
        </p:nvSpPr>
        <p:spPr>
          <a:xfrm>
            <a:off x="98048" y="189314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6"/>
          <p:cNvSpPr/>
          <p:nvPr/>
        </p:nvSpPr>
        <p:spPr>
          <a:xfrm>
            <a:off x="3523803" y="249751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36"/>
          <p:cNvSpPr/>
          <p:nvPr/>
        </p:nvSpPr>
        <p:spPr>
          <a:xfrm>
            <a:off x="2136038" y="253609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6"/>
          <p:cNvSpPr/>
          <p:nvPr/>
        </p:nvSpPr>
        <p:spPr>
          <a:xfrm>
            <a:off x="2114884" y="264850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6"/>
          <p:cNvSpPr/>
          <p:nvPr/>
        </p:nvSpPr>
        <p:spPr>
          <a:xfrm>
            <a:off x="2061376" y="203582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6"/>
          <p:cNvSpPr/>
          <p:nvPr/>
        </p:nvSpPr>
        <p:spPr>
          <a:xfrm>
            <a:off x="2063438" y="201550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6"/>
          <p:cNvSpPr/>
          <p:nvPr/>
        </p:nvSpPr>
        <p:spPr>
          <a:xfrm>
            <a:off x="2065103" y="199518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6"/>
          <p:cNvSpPr/>
          <p:nvPr/>
        </p:nvSpPr>
        <p:spPr>
          <a:xfrm>
            <a:off x="2048926" y="209665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36"/>
          <p:cNvSpPr/>
          <p:nvPr/>
        </p:nvSpPr>
        <p:spPr>
          <a:xfrm>
            <a:off x="2054318" y="207607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36"/>
          <p:cNvSpPr/>
          <p:nvPr/>
        </p:nvSpPr>
        <p:spPr>
          <a:xfrm>
            <a:off x="2058462" y="205616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36"/>
          <p:cNvSpPr/>
          <p:nvPr/>
        </p:nvSpPr>
        <p:spPr>
          <a:xfrm>
            <a:off x="2028189" y="215446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36"/>
          <p:cNvSpPr/>
          <p:nvPr/>
        </p:nvSpPr>
        <p:spPr>
          <a:xfrm>
            <a:off x="2036059" y="213538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36"/>
          <p:cNvSpPr/>
          <p:nvPr/>
        </p:nvSpPr>
        <p:spPr>
          <a:xfrm>
            <a:off x="2042701" y="211506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36"/>
          <p:cNvSpPr/>
          <p:nvPr/>
        </p:nvSpPr>
        <p:spPr>
          <a:xfrm>
            <a:off x="1999145" y="220880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36"/>
          <p:cNvSpPr/>
          <p:nvPr/>
        </p:nvSpPr>
        <p:spPr>
          <a:xfrm>
            <a:off x="2010346" y="219175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36"/>
          <p:cNvSpPr/>
          <p:nvPr/>
        </p:nvSpPr>
        <p:spPr>
          <a:xfrm>
            <a:off x="2019466" y="217313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36"/>
          <p:cNvSpPr/>
          <p:nvPr/>
        </p:nvSpPr>
        <p:spPr>
          <a:xfrm>
            <a:off x="1963479" y="225983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36"/>
          <p:cNvSpPr/>
          <p:nvPr/>
        </p:nvSpPr>
        <p:spPr>
          <a:xfrm>
            <a:off x="1975910" y="224323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36"/>
          <p:cNvSpPr/>
          <p:nvPr/>
        </p:nvSpPr>
        <p:spPr>
          <a:xfrm>
            <a:off x="1988360" y="222702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36"/>
          <p:cNvSpPr/>
          <p:nvPr/>
        </p:nvSpPr>
        <p:spPr>
          <a:xfrm>
            <a:off x="1920340" y="230422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36"/>
          <p:cNvSpPr/>
          <p:nvPr/>
        </p:nvSpPr>
        <p:spPr>
          <a:xfrm>
            <a:off x="1935684" y="229089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36"/>
          <p:cNvSpPr/>
          <p:nvPr/>
        </p:nvSpPr>
        <p:spPr>
          <a:xfrm>
            <a:off x="1949364" y="227517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36"/>
          <p:cNvSpPr/>
          <p:nvPr/>
        </p:nvSpPr>
        <p:spPr>
          <a:xfrm>
            <a:off x="1871808" y="234321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36"/>
          <p:cNvSpPr/>
          <p:nvPr/>
        </p:nvSpPr>
        <p:spPr>
          <a:xfrm>
            <a:off x="1888401" y="233035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36"/>
          <p:cNvSpPr/>
          <p:nvPr/>
        </p:nvSpPr>
        <p:spPr>
          <a:xfrm>
            <a:off x="1904579" y="231831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36"/>
          <p:cNvSpPr/>
          <p:nvPr/>
        </p:nvSpPr>
        <p:spPr>
          <a:xfrm>
            <a:off x="1818280" y="237432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36"/>
          <p:cNvSpPr/>
          <p:nvPr/>
        </p:nvSpPr>
        <p:spPr>
          <a:xfrm>
            <a:off x="1836539" y="236437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36"/>
          <p:cNvSpPr/>
          <p:nvPr/>
        </p:nvSpPr>
        <p:spPr>
          <a:xfrm>
            <a:off x="1854798" y="235400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36"/>
          <p:cNvSpPr/>
          <p:nvPr/>
        </p:nvSpPr>
        <p:spPr>
          <a:xfrm>
            <a:off x="1761461" y="239755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36"/>
          <p:cNvSpPr/>
          <p:nvPr/>
        </p:nvSpPr>
        <p:spPr>
          <a:xfrm>
            <a:off x="1780532" y="239125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36"/>
          <p:cNvSpPr/>
          <p:nvPr/>
        </p:nvSpPr>
        <p:spPr>
          <a:xfrm>
            <a:off x="1799624" y="238302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36"/>
          <p:cNvSpPr/>
          <p:nvPr/>
        </p:nvSpPr>
        <p:spPr>
          <a:xfrm>
            <a:off x="1701311" y="241331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6"/>
          <p:cNvSpPr/>
          <p:nvPr/>
        </p:nvSpPr>
        <p:spPr>
          <a:xfrm>
            <a:off x="1721215" y="240834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6"/>
          <p:cNvSpPr/>
          <p:nvPr/>
        </p:nvSpPr>
        <p:spPr>
          <a:xfrm>
            <a:off x="1741556" y="240378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36"/>
          <p:cNvSpPr/>
          <p:nvPr/>
        </p:nvSpPr>
        <p:spPr>
          <a:xfrm>
            <a:off x="1639912" y="241996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36"/>
          <p:cNvSpPr/>
          <p:nvPr/>
        </p:nvSpPr>
        <p:spPr>
          <a:xfrm>
            <a:off x="1660649" y="241829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36"/>
          <p:cNvSpPr/>
          <p:nvPr/>
        </p:nvSpPr>
        <p:spPr>
          <a:xfrm>
            <a:off x="1680990" y="241621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6"/>
          <p:cNvSpPr/>
          <p:nvPr/>
        </p:nvSpPr>
        <p:spPr>
          <a:xfrm>
            <a:off x="1578117" y="241621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36"/>
          <p:cNvSpPr/>
          <p:nvPr/>
        </p:nvSpPr>
        <p:spPr>
          <a:xfrm>
            <a:off x="1598438" y="241829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6"/>
          <p:cNvSpPr/>
          <p:nvPr/>
        </p:nvSpPr>
        <p:spPr>
          <a:xfrm>
            <a:off x="1619175" y="241954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6"/>
          <p:cNvSpPr/>
          <p:nvPr/>
        </p:nvSpPr>
        <p:spPr>
          <a:xfrm>
            <a:off x="1516719" y="240378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36"/>
          <p:cNvSpPr/>
          <p:nvPr/>
        </p:nvSpPr>
        <p:spPr>
          <a:xfrm>
            <a:off x="1537039" y="240917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6"/>
          <p:cNvSpPr/>
          <p:nvPr/>
        </p:nvSpPr>
        <p:spPr>
          <a:xfrm>
            <a:off x="1557380" y="241331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36"/>
          <p:cNvSpPr/>
          <p:nvPr/>
        </p:nvSpPr>
        <p:spPr>
          <a:xfrm>
            <a:off x="1458234" y="238260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36"/>
          <p:cNvSpPr/>
          <p:nvPr/>
        </p:nvSpPr>
        <p:spPr>
          <a:xfrm>
            <a:off x="1477722" y="239091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6"/>
          <p:cNvSpPr/>
          <p:nvPr/>
        </p:nvSpPr>
        <p:spPr>
          <a:xfrm>
            <a:off x="1497230" y="239755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36"/>
          <p:cNvSpPr/>
          <p:nvPr/>
        </p:nvSpPr>
        <p:spPr>
          <a:xfrm>
            <a:off x="1403477" y="235400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36"/>
          <p:cNvSpPr/>
          <p:nvPr/>
        </p:nvSpPr>
        <p:spPr>
          <a:xfrm>
            <a:off x="1421320" y="236520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6"/>
          <p:cNvSpPr/>
          <p:nvPr/>
        </p:nvSpPr>
        <p:spPr>
          <a:xfrm>
            <a:off x="1439559" y="237432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36"/>
          <p:cNvSpPr/>
          <p:nvPr/>
        </p:nvSpPr>
        <p:spPr>
          <a:xfrm>
            <a:off x="1353280" y="231790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36"/>
          <p:cNvSpPr/>
          <p:nvPr/>
        </p:nvSpPr>
        <p:spPr>
          <a:xfrm>
            <a:off x="1369457" y="233076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36"/>
          <p:cNvSpPr/>
          <p:nvPr/>
        </p:nvSpPr>
        <p:spPr>
          <a:xfrm>
            <a:off x="1385634" y="234280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36"/>
          <p:cNvSpPr/>
          <p:nvPr/>
        </p:nvSpPr>
        <p:spPr>
          <a:xfrm>
            <a:off x="1308475" y="227517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36"/>
          <p:cNvSpPr/>
          <p:nvPr/>
        </p:nvSpPr>
        <p:spPr>
          <a:xfrm>
            <a:off x="1322590" y="229052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6"/>
          <p:cNvSpPr/>
          <p:nvPr/>
        </p:nvSpPr>
        <p:spPr>
          <a:xfrm>
            <a:off x="1337519" y="230422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36"/>
          <p:cNvSpPr/>
          <p:nvPr/>
        </p:nvSpPr>
        <p:spPr>
          <a:xfrm>
            <a:off x="1270728" y="222664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36"/>
          <p:cNvSpPr/>
          <p:nvPr/>
        </p:nvSpPr>
        <p:spPr>
          <a:xfrm>
            <a:off x="1282761" y="224323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6"/>
          <p:cNvSpPr/>
          <p:nvPr/>
        </p:nvSpPr>
        <p:spPr>
          <a:xfrm>
            <a:off x="1295628" y="225941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6"/>
          <p:cNvSpPr/>
          <p:nvPr/>
        </p:nvSpPr>
        <p:spPr>
          <a:xfrm>
            <a:off x="1240038" y="217313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36"/>
          <p:cNvSpPr/>
          <p:nvPr/>
        </p:nvSpPr>
        <p:spPr>
          <a:xfrm>
            <a:off x="1249574" y="219139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6"/>
          <p:cNvSpPr/>
          <p:nvPr/>
        </p:nvSpPr>
        <p:spPr>
          <a:xfrm>
            <a:off x="1259943" y="220963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6"/>
          <p:cNvSpPr/>
          <p:nvPr/>
        </p:nvSpPr>
        <p:spPr>
          <a:xfrm>
            <a:off x="1218052" y="211629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36"/>
          <p:cNvSpPr/>
          <p:nvPr/>
        </p:nvSpPr>
        <p:spPr>
          <a:xfrm>
            <a:off x="1224277" y="213538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36"/>
          <p:cNvSpPr/>
          <p:nvPr/>
        </p:nvSpPr>
        <p:spPr>
          <a:xfrm>
            <a:off x="1232148" y="215446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36"/>
          <p:cNvSpPr/>
          <p:nvPr/>
        </p:nvSpPr>
        <p:spPr>
          <a:xfrm>
            <a:off x="1203956" y="205616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36"/>
          <p:cNvSpPr/>
          <p:nvPr/>
        </p:nvSpPr>
        <p:spPr>
          <a:xfrm>
            <a:off x="1208100" y="207607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36"/>
          <p:cNvSpPr/>
          <p:nvPr/>
        </p:nvSpPr>
        <p:spPr>
          <a:xfrm>
            <a:off x="1212243" y="209639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36"/>
          <p:cNvSpPr/>
          <p:nvPr/>
        </p:nvSpPr>
        <p:spPr>
          <a:xfrm>
            <a:off x="1199377" y="199476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36"/>
          <p:cNvSpPr/>
          <p:nvPr/>
        </p:nvSpPr>
        <p:spPr>
          <a:xfrm>
            <a:off x="1199793" y="201550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36"/>
          <p:cNvSpPr/>
          <p:nvPr/>
        </p:nvSpPr>
        <p:spPr>
          <a:xfrm>
            <a:off x="1201458" y="203582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36"/>
          <p:cNvSpPr/>
          <p:nvPr/>
        </p:nvSpPr>
        <p:spPr>
          <a:xfrm>
            <a:off x="1201458" y="155671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36"/>
          <p:cNvSpPr/>
          <p:nvPr/>
        </p:nvSpPr>
        <p:spPr>
          <a:xfrm>
            <a:off x="1181554" y="197942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36"/>
          <p:cNvSpPr/>
          <p:nvPr/>
        </p:nvSpPr>
        <p:spPr>
          <a:xfrm>
            <a:off x="1618759" y="240128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36"/>
          <p:cNvSpPr/>
          <p:nvPr/>
        </p:nvSpPr>
        <p:spPr>
          <a:xfrm>
            <a:off x="2046031" y="197942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36"/>
          <p:cNvSpPr/>
          <p:nvPr/>
        </p:nvSpPr>
        <p:spPr>
          <a:xfrm>
            <a:off x="1274891" y="163553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6"/>
          <p:cNvSpPr/>
          <p:nvPr/>
        </p:nvSpPr>
        <p:spPr>
          <a:xfrm>
            <a:off x="2227298" y="185428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6"/>
          <p:cNvSpPr/>
          <p:nvPr/>
        </p:nvSpPr>
        <p:spPr>
          <a:xfrm>
            <a:off x="2240561" y="186644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36"/>
          <p:cNvSpPr/>
          <p:nvPr/>
        </p:nvSpPr>
        <p:spPr>
          <a:xfrm>
            <a:off x="519928" y="248342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36"/>
          <p:cNvSpPr/>
          <p:nvPr/>
        </p:nvSpPr>
        <p:spPr>
          <a:xfrm>
            <a:off x="544392" y="250705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36"/>
          <p:cNvSpPr/>
          <p:nvPr/>
        </p:nvSpPr>
        <p:spPr>
          <a:xfrm>
            <a:off x="544392" y="255600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36"/>
          <p:cNvSpPr/>
          <p:nvPr/>
        </p:nvSpPr>
        <p:spPr>
          <a:xfrm>
            <a:off x="650179" y="251163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6"/>
          <p:cNvSpPr/>
          <p:nvPr/>
        </p:nvSpPr>
        <p:spPr>
          <a:xfrm>
            <a:off x="650179" y="252903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36"/>
          <p:cNvSpPr/>
          <p:nvPr/>
        </p:nvSpPr>
        <p:spPr>
          <a:xfrm>
            <a:off x="650179" y="254604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36"/>
          <p:cNvSpPr/>
          <p:nvPr/>
        </p:nvSpPr>
        <p:spPr>
          <a:xfrm>
            <a:off x="650179" y="256305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36"/>
          <p:cNvSpPr/>
          <p:nvPr/>
        </p:nvSpPr>
        <p:spPr>
          <a:xfrm>
            <a:off x="650179" y="258006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36"/>
          <p:cNvSpPr/>
          <p:nvPr/>
        </p:nvSpPr>
        <p:spPr>
          <a:xfrm>
            <a:off x="650179" y="259707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36"/>
          <p:cNvSpPr/>
          <p:nvPr/>
        </p:nvSpPr>
        <p:spPr>
          <a:xfrm>
            <a:off x="650179" y="261450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36"/>
          <p:cNvSpPr/>
          <p:nvPr/>
        </p:nvSpPr>
        <p:spPr>
          <a:xfrm>
            <a:off x="650179" y="263151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36"/>
          <p:cNvSpPr/>
          <p:nvPr/>
        </p:nvSpPr>
        <p:spPr>
          <a:xfrm>
            <a:off x="660548" y="241040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36"/>
          <p:cNvSpPr/>
          <p:nvPr/>
        </p:nvSpPr>
        <p:spPr>
          <a:xfrm>
            <a:off x="660548" y="242243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36"/>
          <p:cNvSpPr/>
          <p:nvPr/>
        </p:nvSpPr>
        <p:spPr>
          <a:xfrm>
            <a:off x="660548" y="243405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36"/>
          <p:cNvSpPr/>
          <p:nvPr/>
        </p:nvSpPr>
        <p:spPr>
          <a:xfrm>
            <a:off x="660548" y="237598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36"/>
          <p:cNvSpPr/>
          <p:nvPr/>
        </p:nvSpPr>
        <p:spPr>
          <a:xfrm>
            <a:off x="660548" y="238718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36"/>
          <p:cNvSpPr/>
          <p:nvPr/>
        </p:nvSpPr>
        <p:spPr>
          <a:xfrm>
            <a:off x="660548" y="239878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6"/>
          <p:cNvSpPr/>
          <p:nvPr/>
        </p:nvSpPr>
        <p:spPr>
          <a:xfrm>
            <a:off x="660548" y="234071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36"/>
          <p:cNvSpPr/>
          <p:nvPr/>
        </p:nvSpPr>
        <p:spPr>
          <a:xfrm>
            <a:off x="660548" y="235192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36"/>
          <p:cNvSpPr/>
          <p:nvPr/>
        </p:nvSpPr>
        <p:spPr>
          <a:xfrm>
            <a:off x="660548" y="236395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6"/>
          <p:cNvSpPr/>
          <p:nvPr/>
        </p:nvSpPr>
        <p:spPr>
          <a:xfrm>
            <a:off x="660548" y="230546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6"/>
          <p:cNvSpPr/>
          <p:nvPr/>
        </p:nvSpPr>
        <p:spPr>
          <a:xfrm>
            <a:off x="660548" y="231706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6"/>
          <p:cNvSpPr/>
          <p:nvPr/>
        </p:nvSpPr>
        <p:spPr>
          <a:xfrm>
            <a:off x="660548" y="232868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36"/>
          <p:cNvSpPr/>
          <p:nvPr/>
        </p:nvSpPr>
        <p:spPr>
          <a:xfrm>
            <a:off x="660548" y="227020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36"/>
          <p:cNvSpPr/>
          <p:nvPr/>
        </p:nvSpPr>
        <p:spPr>
          <a:xfrm>
            <a:off x="660548" y="228223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6"/>
          <p:cNvSpPr/>
          <p:nvPr/>
        </p:nvSpPr>
        <p:spPr>
          <a:xfrm>
            <a:off x="660548" y="229343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6"/>
          <p:cNvSpPr/>
          <p:nvPr/>
        </p:nvSpPr>
        <p:spPr>
          <a:xfrm>
            <a:off x="660548" y="223536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6"/>
          <p:cNvSpPr/>
          <p:nvPr/>
        </p:nvSpPr>
        <p:spPr>
          <a:xfrm>
            <a:off x="660548" y="224696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36"/>
          <p:cNvSpPr/>
          <p:nvPr/>
        </p:nvSpPr>
        <p:spPr>
          <a:xfrm>
            <a:off x="660548" y="225858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36"/>
          <p:cNvSpPr/>
          <p:nvPr/>
        </p:nvSpPr>
        <p:spPr>
          <a:xfrm>
            <a:off x="659299" y="220009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36"/>
          <p:cNvSpPr/>
          <p:nvPr/>
        </p:nvSpPr>
        <p:spPr>
          <a:xfrm>
            <a:off x="660548" y="221213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36"/>
          <p:cNvSpPr/>
          <p:nvPr/>
        </p:nvSpPr>
        <p:spPr>
          <a:xfrm>
            <a:off x="660548" y="222333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36"/>
          <p:cNvSpPr/>
          <p:nvPr/>
        </p:nvSpPr>
        <p:spPr>
          <a:xfrm>
            <a:off x="656384" y="216484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36"/>
          <p:cNvSpPr/>
          <p:nvPr/>
        </p:nvSpPr>
        <p:spPr>
          <a:xfrm>
            <a:off x="658050" y="217686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36"/>
          <p:cNvSpPr/>
          <p:nvPr/>
        </p:nvSpPr>
        <p:spPr>
          <a:xfrm>
            <a:off x="658882" y="218806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36"/>
          <p:cNvSpPr/>
          <p:nvPr/>
        </p:nvSpPr>
        <p:spPr>
          <a:xfrm>
            <a:off x="648097" y="213082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36"/>
          <p:cNvSpPr/>
          <p:nvPr/>
        </p:nvSpPr>
        <p:spPr>
          <a:xfrm>
            <a:off x="650992" y="214203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36"/>
          <p:cNvSpPr/>
          <p:nvPr/>
        </p:nvSpPr>
        <p:spPr>
          <a:xfrm>
            <a:off x="654323" y="215364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36"/>
          <p:cNvSpPr/>
          <p:nvPr/>
        </p:nvSpPr>
        <p:spPr>
          <a:xfrm>
            <a:off x="636064" y="209764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36"/>
          <p:cNvSpPr/>
          <p:nvPr/>
        </p:nvSpPr>
        <p:spPr>
          <a:xfrm>
            <a:off x="640207" y="210842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36"/>
          <p:cNvSpPr/>
          <p:nvPr/>
        </p:nvSpPr>
        <p:spPr>
          <a:xfrm>
            <a:off x="644370" y="211921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36"/>
          <p:cNvSpPr/>
          <p:nvPr/>
        </p:nvSpPr>
        <p:spPr>
          <a:xfrm>
            <a:off x="619470" y="206653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36"/>
          <p:cNvSpPr/>
          <p:nvPr/>
        </p:nvSpPr>
        <p:spPr>
          <a:xfrm>
            <a:off x="625279" y="207690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36"/>
          <p:cNvSpPr/>
          <p:nvPr/>
        </p:nvSpPr>
        <p:spPr>
          <a:xfrm>
            <a:off x="631087" y="208644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36"/>
          <p:cNvSpPr/>
          <p:nvPr/>
        </p:nvSpPr>
        <p:spPr>
          <a:xfrm>
            <a:off x="599149" y="203749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36"/>
          <p:cNvSpPr/>
          <p:nvPr/>
        </p:nvSpPr>
        <p:spPr>
          <a:xfrm>
            <a:off x="606623" y="204661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36"/>
          <p:cNvSpPr/>
          <p:nvPr/>
        </p:nvSpPr>
        <p:spPr>
          <a:xfrm>
            <a:off x="613245" y="205616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36"/>
          <p:cNvSpPr/>
          <p:nvPr/>
        </p:nvSpPr>
        <p:spPr>
          <a:xfrm>
            <a:off x="575914" y="201094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36"/>
          <p:cNvSpPr/>
          <p:nvPr/>
        </p:nvSpPr>
        <p:spPr>
          <a:xfrm>
            <a:off x="584221" y="201964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36"/>
          <p:cNvSpPr/>
          <p:nvPr/>
        </p:nvSpPr>
        <p:spPr>
          <a:xfrm>
            <a:off x="592091" y="202795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36"/>
          <p:cNvSpPr/>
          <p:nvPr/>
        </p:nvSpPr>
        <p:spPr>
          <a:xfrm>
            <a:off x="549368" y="198812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36"/>
          <p:cNvSpPr/>
          <p:nvPr/>
        </p:nvSpPr>
        <p:spPr>
          <a:xfrm>
            <a:off x="558488" y="199518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36"/>
          <p:cNvSpPr/>
          <p:nvPr/>
        </p:nvSpPr>
        <p:spPr>
          <a:xfrm>
            <a:off x="567211" y="200305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36"/>
          <p:cNvSpPr/>
          <p:nvPr/>
        </p:nvSpPr>
        <p:spPr>
          <a:xfrm>
            <a:off x="520324" y="196905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36"/>
          <p:cNvSpPr/>
          <p:nvPr/>
        </p:nvSpPr>
        <p:spPr>
          <a:xfrm>
            <a:off x="530296" y="197526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6"/>
          <p:cNvSpPr/>
          <p:nvPr/>
        </p:nvSpPr>
        <p:spPr>
          <a:xfrm>
            <a:off x="540248" y="198148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6"/>
          <p:cNvSpPr/>
          <p:nvPr/>
        </p:nvSpPr>
        <p:spPr>
          <a:xfrm>
            <a:off x="488802" y="195327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36"/>
          <p:cNvSpPr/>
          <p:nvPr/>
        </p:nvSpPr>
        <p:spPr>
          <a:xfrm>
            <a:off x="499587" y="195785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36"/>
          <p:cNvSpPr/>
          <p:nvPr/>
        </p:nvSpPr>
        <p:spPr>
          <a:xfrm>
            <a:off x="509956" y="196324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6"/>
          <p:cNvSpPr/>
          <p:nvPr/>
        </p:nvSpPr>
        <p:spPr>
          <a:xfrm>
            <a:off x="455615" y="194209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6"/>
          <p:cNvSpPr/>
          <p:nvPr/>
        </p:nvSpPr>
        <p:spPr>
          <a:xfrm>
            <a:off x="467232" y="194498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6"/>
          <p:cNvSpPr/>
          <p:nvPr/>
        </p:nvSpPr>
        <p:spPr>
          <a:xfrm>
            <a:off x="478017" y="194913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36"/>
          <p:cNvSpPr/>
          <p:nvPr/>
        </p:nvSpPr>
        <p:spPr>
          <a:xfrm>
            <a:off x="421614" y="193503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36"/>
          <p:cNvSpPr/>
          <p:nvPr/>
        </p:nvSpPr>
        <p:spPr>
          <a:xfrm>
            <a:off x="433232" y="193670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36"/>
          <p:cNvSpPr/>
          <p:nvPr/>
        </p:nvSpPr>
        <p:spPr>
          <a:xfrm>
            <a:off x="444413" y="193917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6"/>
          <p:cNvSpPr/>
          <p:nvPr/>
        </p:nvSpPr>
        <p:spPr>
          <a:xfrm>
            <a:off x="386762" y="193253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36"/>
          <p:cNvSpPr/>
          <p:nvPr/>
        </p:nvSpPr>
        <p:spPr>
          <a:xfrm>
            <a:off x="398796" y="193295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36"/>
          <p:cNvSpPr/>
          <p:nvPr/>
        </p:nvSpPr>
        <p:spPr>
          <a:xfrm>
            <a:off x="409581" y="193420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36"/>
          <p:cNvSpPr/>
          <p:nvPr/>
        </p:nvSpPr>
        <p:spPr>
          <a:xfrm>
            <a:off x="3280383" y="201957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6"/>
          <p:cNvSpPr/>
          <p:nvPr/>
        </p:nvSpPr>
        <p:spPr>
          <a:xfrm>
            <a:off x="3232157" y="194485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36"/>
          <p:cNvSpPr/>
          <p:nvPr/>
        </p:nvSpPr>
        <p:spPr>
          <a:xfrm>
            <a:off x="3261081" y="198466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36"/>
          <p:cNvSpPr/>
          <p:nvPr/>
        </p:nvSpPr>
        <p:spPr>
          <a:xfrm>
            <a:off x="3261081" y="198466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36"/>
          <p:cNvSpPr/>
          <p:nvPr/>
        </p:nvSpPr>
        <p:spPr>
          <a:xfrm>
            <a:off x="3200813" y="190389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36"/>
          <p:cNvSpPr/>
          <p:nvPr/>
        </p:nvSpPr>
        <p:spPr>
          <a:xfrm>
            <a:off x="3232157" y="194485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6"/>
          <p:cNvSpPr/>
          <p:nvPr/>
        </p:nvSpPr>
        <p:spPr>
          <a:xfrm>
            <a:off x="3618169" y="278664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36"/>
          <p:cNvSpPr/>
          <p:nvPr/>
        </p:nvSpPr>
        <p:spPr>
          <a:xfrm>
            <a:off x="3618169" y="277419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36"/>
          <p:cNvSpPr/>
          <p:nvPr/>
        </p:nvSpPr>
        <p:spPr>
          <a:xfrm>
            <a:off x="3618169" y="276176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6"/>
          <p:cNvSpPr/>
          <p:nvPr/>
        </p:nvSpPr>
        <p:spPr>
          <a:xfrm>
            <a:off x="3618169" y="282397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36"/>
          <p:cNvSpPr/>
          <p:nvPr/>
        </p:nvSpPr>
        <p:spPr>
          <a:xfrm>
            <a:off x="3618169" y="281152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36"/>
          <p:cNvSpPr/>
          <p:nvPr/>
        </p:nvSpPr>
        <p:spPr>
          <a:xfrm>
            <a:off x="3618169" y="2799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36"/>
          <p:cNvSpPr/>
          <p:nvPr/>
        </p:nvSpPr>
        <p:spPr>
          <a:xfrm>
            <a:off x="3618169" y="2861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36"/>
          <p:cNvSpPr/>
          <p:nvPr/>
        </p:nvSpPr>
        <p:spPr>
          <a:xfrm>
            <a:off x="3618169" y="284927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36"/>
          <p:cNvSpPr/>
          <p:nvPr/>
        </p:nvSpPr>
        <p:spPr>
          <a:xfrm>
            <a:off x="3618169" y="283684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6"/>
          <p:cNvSpPr/>
          <p:nvPr/>
        </p:nvSpPr>
        <p:spPr>
          <a:xfrm>
            <a:off x="3618169" y="28990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36"/>
          <p:cNvSpPr/>
          <p:nvPr/>
        </p:nvSpPr>
        <p:spPr>
          <a:xfrm>
            <a:off x="3618169" y="288662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36"/>
          <p:cNvSpPr/>
          <p:nvPr/>
        </p:nvSpPr>
        <p:spPr>
          <a:xfrm>
            <a:off x="3618169" y="287417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36"/>
          <p:cNvSpPr/>
          <p:nvPr/>
        </p:nvSpPr>
        <p:spPr>
          <a:xfrm>
            <a:off x="3618169" y="29363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36"/>
          <p:cNvSpPr/>
          <p:nvPr/>
        </p:nvSpPr>
        <p:spPr>
          <a:xfrm>
            <a:off x="3618169" y="292395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36"/>
          <p:cNvSpPr/>
          <p:nvPr/>
        </p:nvSpPr>
        <p:spPr>
          <a:xfrm>
            <a:off x="3618169" y="291150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36"/>
          <p:cNvSpPr/>
          <p:nvPr/>
        </p:nvSpPr>
        <p:spPr>
          <a:xfrm>
            <a:off x="3618169" y="297373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36"/>
          <p:cNvSpPr/>
          <p:nvPr/>
        </p:nvSpPr>
        <p:spPr>
          <a:xfrm>
            <a:off x="3618169" y="296128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36"/>
          <p:cNvSpPr/>
          <p:nvPr/>
        </p:nvSpPr>
        <p:spPr>
          <a:xfrm>
            <a:off x="3618169" y="294883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36"/>
          <p:cNvSpPr/>
          <p:nvPr/>
        </p:nvSpPr>
        <p:spPr>
          <a:xfrm>
            <a:off x="3618169" y="301148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36"/>
          <p:cNvSpPr/>
          <p:nvPr/>
        </p:nvSpPr>
        <p:spPr>
          <a:xfrm>
            <a:off x="3618169" y="299903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36"/>
          <p:cNvSpPr/>
          <p:nvPr/>
        </p:nvSpPr>
        <p:spPr>
          <a:xfrm>
            <a:off x="3618169" y="298658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6"/>
          <p:cNvSpPr/>
          <p:nvPr/>
        </p:nvSpPr>
        <p:spPr>
          <a:xfrm>
            <a:off x="3618169" y="304881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6"/>
          <p:cNvSpPr/>
          <p:nvPr/>
        </p:nvSpPr>
        <p:spPr>
          <a:xfrm>
            <a:off x="3618169" y="303636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6"/>
          <p:cNvSpPr/>
          <p:nvPr/>
        </p:nvSpPr>
        <p:spPr>
          <a:xfrm>
            <a:off x="3618169" y="302391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36"/>
          <p:cNvSpPr/>
          <p:nvPr/>
        </p:nvSpPr>
        <p:spPr>
          <a:xfrm>
            <a:off x="3618169" y="308614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36"/>
          <p:cNvSpPr/>
          <p:nvPr/>
        </p:nvSpPr>
        <p:spPr>
          <a:xfrm>
            <a:off x="3618169" y="307369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6"/>
          <p:cNvSpPr/>
          <p:nvPr/>
        </p:nvSpPr>
        <p:spPr>
          <a:xfrm>
            <a:off x="3618169" y="306124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6"/>
          <p:cNvSpPr/>
          <p:nvPr/>
        </p:nvSpPr>
        <p:spPr>
          <a:xfrm>
            <a:off x="2637972" y="325414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6"/>
          <p:cNvSpPr/>
          <p:nvPr/>
        </p:nvSpPr>
        <p:spPr>
          <a:xfrm>
            <a:off x="2463332" y="250415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36"/>
          <p:cNvSpPr/>
          <p:nvPr/>
        </p:nvSpPr>
        <p:spPr>
          <a:xfrm>
            <a:off x="2494438" y="253526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36"/>
          <p:cNvSpPr/>
          <p:nvPr/>
        </p:nvSpPr>
        <p:spPr>
          <a:xfrm>
            <a:off x="2552089" y="271102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36"/>
          <p:cNvSpPr/>
          <p:nvPr/>
        </p:nvSpPr>
        <p:spPr>
          <a:xfrm>
            <a:off x="2552089" y="265970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36"/>
          <p:cNvSpPr/>
          <p:nvPr/>
        </p:nvSpPr>
        <p:spPr>
          <a:xfrm>
            <a:off x="2552089" y="275997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6"/>
          <p:cNvSpPr/>
          <p:nvPr/>
        </p:nvSpPr>
        <p:spPr>
          <a:xfrm>
            <a:off x="2552089" y="286105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6"/>
          <p:cNvSpPr/>
          <p:nvPr/>
        </p:nvSpPr>
        <p:spPr>
          <a:xfrm>
            <a:off x="2552089" y="291358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6"/>
          <p:cNvSpPr/>
          <p:nvPr/>
        </p:nvSpPr>
        <p:spPr>
          <a:xfrm>
            <a:off x="2552089" y="296301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36"/>
          <p:cNvSpPr/>
          <p:nvPr/>
        </p:nvSpPr>
        <p:spPr>
          <a:xfrm>
            <a:off x="3052775" y="352129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36"/>
          <p:cNvSpPr/>
          <p:nvPr/>
        </p:nvSpPr>
        <p:spPr>
          <a:xfrm>
            <a:off x="3069368" y="360217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6"/>
          <p:cNvSpPr/>
          <p:nvPr/>
        </p:nvSpPr>
        <p:spPr>
          <a:xfrm>
            <a:off x="3032870" y="350553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6"/>
          <p:cNvSpPr/>
          <p:nvPr/>
        </p:nvSpPr>
        <p:spPr>
          <a:xfrm>
            <a:off x="3093436" y="348104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6"/>
          <p:cNvSpPr/>
          <p:nvPr/>
        </p:nvSpPr>
        <p:spPr>
          <a:xfrm>
            <a:off x="3137408" y="350553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6"/>
          <p:cNvSpPr/>
          <p:nvPr/>
        </p:nvSpPr>
        <p:spPr>
          <a:xfrm>
            <a:off x="1831979" y="407596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36"/>
          <p:cNvSpPr/>
          <p:nvPr/>
        </p:nvSpPr>
        <p:spPr>
          <a:xfrm>
            <a:off x="2015738" y="468733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36"/>
          <p:cNvSpPr/>
          <p:nvPr/>
        </p:nvSpPr>
        <p:spPr>
          <a:xfrm>
            <a:off x="2024858" y="474042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36"/>
          <p:cNvSpPr/>
          <p:nvPr/>
        </p:nvSpPr>
        <p:spPr>
          <a:xfrm>
            <a:off x="1557560" y="195323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cxnSp>
        <p:nvCxnSpPr>
          <p:cNvPr id="998" name="Google Shape;998;p36"/>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4" name="Text Box 3"/>
          <p:cNvSpPr txBox="1"/>
          <p:nvPr/>
        </p:nvSpPr>
        <p:spPr>
          <a:xfrm>
            <a:off x="3780155" y="1323340"/>
            <a:ext cx="5107940" cy="3538220"/>
          </a:xfrm>
          <a:prstGeom prst="rect">
            <a:avLst/>
          </a:prstGeom>
          <a:noFill/>
        </p:spPr>
        <p:txBody>
          <a:bodyPr wrap="square" rtlCol="0">
            <a:spAutoFit/>
          </a:bodyPr>
          <a:p>
            <a:r>
              <a:rPr lang="en-US">
                <a:solidFill>
                  <a:schemeClr val="bg1"/>
                </a:solidFill>
              </a:rPr>
              <a:t>Responsive design: Bootstrap provides a mobile-first approach to web development, meaning that websites built with Bootstrap are optimized for viewing on any device. This is achieved through the use of responsive design elements such as fluid grids and responsive typography.</a:t>
            </a:r>
            <a:endParaRPr lang="en-US">
              <a:solidFill>
                <a:schemeClr val="bg1"/>
              </a:solidFill>
            </a:endParaRPr>
          </a:p>
          <a:p>
            <a:endParaRPr lang="en-US">
              <a:solidFill>
                <a:schemeClr val="bg1"/>
              </a:solidFill>
            </a:endParaRPr>
          </a:p>
          <a:p>
            <a:r>
              <a:rPr lang="en-US">
                <a:solidFill>
                  <a:schemeClr val="bg1"/>
                </a:solidFill>
              </a:rPr>
              <a:t>Pre-built UI components: Bootstrap comes with a wide range of pre-built UI components such as navigation menus, forms, buttons, and modals. This allows developers to quickly build professional-looking websites without having to spend time designing these components from scratch.</a:t>
            </a:r>
            <a:endParaRPr lang="en-US">
              <a:solidFill>
                <a:schemeClr val="bg1"/>
              </a:solidFill>
            </a:endParaRPr>
          </a:p>
          <a:p>
            <a:endParaRPr lang="en-US">
              <a:solidFill>
                <a:schemeClr val="bg1"/>
              </a:solidFill>
            </a:endParaRPr>
          </a:p>
          <a:p>
            <a:r>
              <a:rPr lang="en-US">
                <a:solidFill>
                  <a:schemeClr val="bg1"/>
                </a:solidFill>
              </a:rPr>
              <a:t>Easy customization: Bootstrap can be easily customized to fit the specific needs of your website or application. This includes changing the color scheme, typography, and layout to match your branding and design requirements.</a:t>
            </a:r>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50" name="Shape 750"/>
        <p:cNvGrpSpPr/>
        <p:nvPr/>
      </p:nvGrpSpPr>
      <p:grpSpPr>
        <a:xfrm>
          <a:off x="0" y="0"/>
          <a:ext cx="0" cy="0"/>
          <a:chOff x="0" y="0"/>
          <a:chExt cx="0" cy="0"/>
        </a:xfrm>
      </p:grpSpPr>
      <p:sp>
        <p:nvSpPr>
          <p:cNvPr id="751" name="Google Shape;751;p36"/>
          <p:cNvSpPr txBox="1"/>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Frontend Technology</a:t>
            </a:r>
            <a:endParaRPr lang="en-US"/>
          </a:p>
        </p:txBody>
      </p:sp>
      <p:sp>
        <p:nvSpPr>
          <p:cNvPr id="752" name="Google Shape;752;p36"/>
          <p:cNvSpPr/>
          <p:nvPr/>
        </p:nvSpPr>
        <p:spPr>
          <a:xfrm>
            <a:off x="1880095" y="393264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36"/>
          <p:cNvSpPr/>
          <p:nvPr/>
        </p:nvSpPr>
        <p:spPr>
          <a:xfrm>
            <a:off x="1936517" y="397842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36"/>
          <p:cNvSpPr/>
          <p:nvPr/>
        </p:nvSpPr>
        <p:spPr>
          <a:xfrm>
            <a:off x="1987111" y="396099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36"/>
          <p:cNvSpPr/>
          <p:nvPr/>
        </p:nvSpPr>
        <p:spPr>
          <a:xfrm>
            <a:off x="1987111" y="396099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658050" y="270451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36"/>
          <p:cNvSpPr/>
          <p:nvPr/>
        </p:nvSpPr>
        <p:spPr>
          <a:xfrm>
            <a:off x="465170" y="212169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36"/>
          <p:cNvSpPr/>
          <p:nvPr/>
        </p:nvSpPr>
        <p:spPr>
          <a:xfrm>
            <a:off x="1331512" y="228348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36"/>
          <p:cNvSpPr/>
          <p:nvPr/>
        </p:nvSpPr>
        <p:spPr>
          <a:xfrm>
            <a:off x="222907" y="174919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6"/>
          <p:cNvSpPr/>
          <p:nvPr/>
        </p:nvSpPr>
        <p:spPr>
          <a:xfrm>
            <a:off x="1987527" y="338190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36"/>
          <p:cNvSpPr/>
          <p:nvPr/>
        </p:nvSpPr>
        <p:spPr>
          <a:xfrm>
            <a:off x="1165575" y="356068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36"/>
          <p:cNvSpPr/>
          <p:nvPr/>
        </p:nvSpPr>
        <p:spPr>
          <a:xfrm>
            <a:off x="1946271" y="356068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6"/>
          <p:cNvSpPr/>
          <p:nvPr/>
        </p:nvSpPr>
        <p:spPr>
          <a:xfrm>
            <a:off x="1974896" y="370418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36"/>
          <p:cNvSpPr/>
          <p:nvPr/>
        </p:nvSpPr>
        <p:spPr>
          <a:xfrm>
            <a:off x="1946271" y="326907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36"/>
          <p:cNvSpPr/>
          <p:nvPr/>
        </p:nvSpPr>
        <p:spPr>
          <a:xfrm>
            <a:off x="2324992" y="326907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36"/>
          <p:cNvSpPr/>
          <p:nvPr/>
        </p:nvSpPr>
        <p:spPr>
          <a:xfrm>
            <a:off x="1347471" y="299364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6"/>
          <p:cNvSpPr/>
          <p:nvPr/>
        </p:nvSpPr>
        <p:spPr>
          <a:xfrm>
            <a:off x="645183" y="269206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6"/>
          <p:cNvSpPr/>
          <p:nvPr/>
        </p:nvSpPr>
        <p:spPr>
          <a:xfrm>
            <a:off x="1040101" y="173715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36"/>
          <p:cNvSpPr/>
          <p:nvPr/>
        </p:nvSpPr>
        <p:spPr>
          <a:xfrm>
            <a:off x="210476" y="209680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36"/>
          <p:cNvSpPr/>
          <p:nvPr/>
        </p:nvSpPr>
        <p:spPr>
          <a:xfrm>
            <a:off x="2353401" y="210925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36"/>
          <p:cNvSpPr/>
          <p:nvPr/>
        </p:nvSpPr>
        <p:spPr>
          <a:xfrm>
            <a:off x="3251681" y="227311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6"/>
          <p:cNvSpPr/>
          <p:nvPr/>
        </p:nvSpPr>
        <p:spPr>
          <a:xfrm>
            <a:off x="3607807" y="337942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36"/>
          <p:cNvSpPr/>
          <p:nvPr/>
        </p:nvSpPr>
        <p:spPr>
          <a:xfrm>
            <a:off x="3056720" y="368929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6"/>
          <p:cNvSpPr/>
          <p:nvPr/>
        </p:nvSpPr>
        <p:spPr>
          <a:xfrm>
            <a:off x="3066890" y="197361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6"/>
          <p:cNvSpPr/>
          <p:nvPr/>
        </p:nvSpPr>
        <p:spPr>
          <a:xfrm>
            <a:off x="3067287" y="174794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6"/>
          <p:cNvSpPr/>
          <p:nvPr/>
        </p:nvSpPr>
        <p:spPr>
          <a:xfrm>
            <a:off x="3292540" y="174836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36"/>
          <p:cNvSpPr/>
          <p:nvPr/>
        </p:nvSpPr>
        <p:spPr>
          <a:xfrm>
            <a:off x="3292540" y="197403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6"/>
          <p:cNvSpPr/>
          <p:nvPr/>
        </p:nvSpPr>
        <p:spPr>
          <a:xfrm>
            <a:off x="1598683" y="132353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6"/>
          <p:cNvSpPr/>
          <p:nvPr/>
        </p:nvSpPr>
        <p:spPr>
          <a:xfrm>
            <a:off x="2721753" y="153099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6"/>
          <p:cNvSpPr/>
          <p:nvPr/>
        </p:nvSpPr>
        <p:spPr>
          <a:xfrm>
            <a:off x="2702361" y="167481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6"/>
          <p:cNvSpPr/>
          <p:nvPr/>
        </p:nvSpPr>
        <p:spPr>
          <a:xfrm>
            <a:off x="922280" y="141236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6"/>
          <p:cNvSpPr/>
          <p:nvPr/>
        </p:nvSpPr>
        <p:spPr>
          <a:xfrm>
            <a:off x="931003" y="143476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6"/>
          <p:cNvSpPr/>
          <p:nvPr/>
        </p:nvSpPr>
        <p:spPr>
          <a:xfrm>
            <a:off x="1052531" y="145675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6"/>
          <p:cNvSpPr/>
          <p:nvPr/>
        </p:nvSpPr>
        <p:spPr>
          <a:xfrm>
            <a:off x="2036892" y="152187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6"/>
          <p:cNvSpPr/>
          <p:nvPr/>
        </p:nvSpPr>
        <p:spPr>
          <a:xfrm>
            <a:off x="1624568" y="307328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36"/>
          <p:cNvSpPr/>
          <p:nvPr/>
        </p:nvSpPr>
        <p:spPr>
          <a:xfrm>
            <a:off x="1192755" y="263772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6"/>
          <p:cNvSpPr/>
          <p:nvPr/>
        </p:nvSpPr>
        <p:spPr>
          <a:xfrm>
            <a:off x="3502430" y="316039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6"/>
          <p:cNvSpPr/>
          <p:nvPr/>
        </p:nvSpPr>
        <p:spPr>
          <a:xfrm>
            <a:off x="3502430" y="316039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6"/>
          <p:cNvSpPr/>
          <p:nvPr/>
        </p:nvSpPr>
        <p:spPr>
          <a:xfrm>
            <a:off x="98048" y="191802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6"/>
          <p:cNvSpPr/>
          <p:nvPr/>
        </p:nvSpPr>
        <p:spPr>
          <a:xfrm>
            <a:off x="98048" y="189314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6"/>
          <p:cNvSpPr/>
          <p:nvPr/>
        </p:nvSpPr>
        <p:spPr>
          <a:xfrm>
            <a:off x="3523803" y="249751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36"/>
          <p:cNvSpPr/>
          <p:nvPr/>
        </p:nvSpPr>
        <p:spPr>
          <a:xfrm>
            <a:off x="2136038" y="253609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6"/>
          <p:cNvSpPr/>
          <p:nvPr/>
        </p:nvSpPr>
        <p:spPr>
          <a:xfrm>
            <a:off x="2114884" y="264850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6"/>
          <p:cNvSpPr/>
          <p:nvPr/>
        </p:nvSpPr>
        <p:spPr>
          <a:xfrm>
            <a:off x="2061376" y="203582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6"/>
          <p:cNvSpPr/>
          <p:nvPr/>
        </p:nvSpPr>
        <p:spPr>
          <a:xfrm>
            <a:off x="2063438" y="201550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6"/>
          <p:cNvSpPr/>
          <p:nvPr/>
        </p:nvSpPr>
        <p:spPr>
          <a:xfrm>
            <a:off x="2065103" y="199518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6"/>
          <p:cNvSpPr/>
          <p:nvPr/>
        </p:nvSpPr>
        <p:spPr>
          <a:xfrm>
            <a:off x="2048926" y="209665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36"/>
          <p:cNvSpPr/>
          <p:nvPr/>
        </p:nvSpPr>
        <p:spPr>
          <a:xfrm>
            <a:off x="2054318" y="207607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36"/>
          <p:cNvSpPr/>
          <p:nvPr/>
        </p:nvSpPr>
        <p:spPr>
          <a:xfrm>
            <a:off x="2058462" y="205616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36"/>
          <p:cNvSpPr/>
          <p:nvPr/>
        </p:nvSpPr>
        <p:spPr>
          <a:xfrm>
            <a:off x="2028189" y="215446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36"/>
          <p:cNvSpPr/>
          <p:nvPr/>
        </p:nvSpPr>
        <p:spPr>
          <a:xfrm>
            <a:off x="2036059" y="213538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36"/>
          <p:cNvSpPr/>
          <p:nvPr/>
        </p:nvSpPr>
        <p:spPr>
          <a:xfrm>
            <a:off x="2042701" y="211506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36"/>
          <p:cNvSpPr/>
          <p:nvPr/>
        </p:nvSpPr>
        <p:spPr>
          <a:xfrm>
            <a:off x="1999145" y="220880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36"/>
          <p:cNvSpPr/>
          <p:nvPr/>
        </p:nvSpPr>
        <p:spPr>
          <a:xfrm>
            <a:off x="2010346" y="219175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36"/>
          <p:cNvSpPr/>
          <p:nvPr/>
        </p:nvSpPr>
        <p:spPr>
          <a:xfrm>
            <a:off x="2019466" y="217313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36"/>
          <p:cNvSpPr/>
          <p:nvPr/>
        </p:nvSpPr>
        <p:spPr>
          <a:xfrm>
            <a:off x="1963479" y="225983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36"/>
          <p:cNvSpPr/>
          <p:nvPr/>
        </p:nvSpPr>
        <p:spPr>
          <a:xfrm>
            <a:off x="1975910" y="224323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36"/>
          <p:cNvSpPr/>
          <p:nvPr/>
        </p:nvSpPr>
        <p:spPr>
          <a:xfrm>
            <a:off x="1988360" y="222702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36"/>
          <p:cNvSpPr/>
          <p:nvPr/>
        </p:nvSpPr>
        <p:spPr>
          <a:xfrm>
            <a:off x="1920340" y="230422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36"/>
          <p:cNvSpPr/>
          <p:nvPr/>
        </p:nvSpPr>
        <p:spPr>
          <a:xfrm>
            <a:off x="1935684" y="229089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36"/>
          <p:cNvSpPr/>
          <p:nvPr/>
        </p:nvSpPr>
        <p:spPr>
          <a:xfrm>
            <a:off x="1949364" y="227517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36"/>
          <p:cNvSpPr/>
          <p:nvPr/>
        </p:nvSpPr>
        <p:spPr>
          <a:xfrm>
            <a:off x="1871808" y="234321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36"/>
          <p:cNvSpPr/>
          <p:nvPr/>
        </p:nvSpPr>
        <p:spPr>
          <a:xfrm>
            <a:off x="1888401" y="233035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36"/>
          <p:cNvSpPr/>
          <p:nvPr/>
        </p:nvSpPr>
        <p:spPr>
          <a:xfrm>
            <a:off x="1904579" y="231831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36"/>
          <p:cNvSpPr/>
          <p:nvPr/>
        </p:nvSpPr>
        <p:spPr>
          <a:xfrm>
            <a:off x="1818280" y="237432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36"/>
          <p:cNvSpPr/>
          <p:nvPr/>
        </p:nvSpPr>
        <p:spPr>
          <a:xfrm>
            <a:off x="1836539" y="236437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36"/>
          <p:cNvSpPr/>
          <p:nvPr/>
        </p:nvSpPr>
        <p:spPr>
          <a:xfrm>
            <a:off x="1854798" y="235400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36"/>
          <p:cNvSpPr/>
          <p:nvPr/>
        </p:nvSpPr>
        <p:spPr>
          <a:xfrm>
            <a:off x="1761461" y="239755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36"/>
          <p:cNvSpPr/>
          <p:nvPr/>
        </p:nvSpPr>
        <p:spPr>
          <a:xfrm>
            <a:off x="1780532" y="239125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36"/>
          <p:cNvSpPr/>
          <p:nvPr/>
        </p:nvSpPr>
        <p:spPr>
          <a:xfrm>
            <a:off x="1799624" y="238302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36"/>
          <p:cNvSpPr/>
          <p:nvPr/>
        </p:nvSpPr>
        <p:spPr>
          <a:xfrm>
            <a:off x="1701311" y="241331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6"/>
          <p:cNvSpPr/>
          <p:nvPr/>
        </p:nvSpPr>
        <p:spPr>
          <a:xfrm>
            <a:off x="1721215" y="240834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6"/>
          <p:cNvSpPr/>
          <p:nvPr/>
        </p:nvSpPr>
        <p:spPr>
          <a:xfrm>
            <a:off x="1741556" y="240378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36"/>
          <p:cNvSpPr/>
          <p:nvPr/>
        </p:nvSpPr>
        <p:spPr>
          <a:xfrm>
            <a:off x="1639912" y="241996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36"/>
          <p:cNvSpPr/>
          <p:nvPr/>
        </p:nvSpPr>
        <p:spPr>
          <a:xfrm>
            <a:off x="1660649" y="241829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36"/>
          <p:cNvSpPr/>
          <p:nvPr/>
        </p:nvSpPr>
        <p:spPr>
          <a:xfrm>
            <a:off x="1680990" y="241621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6"/>
          <p:cNvSpPr/>
          <p:nvPr/>
        </p:nvSpPr>
        <p:spPr>
          <a:xfrm>
            <a:off x="1578117" y="241621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36"/>
          <p:cNvSpPr/>
          <p:nvPr/>
        </p:nvSpPr>
        <p:spPr>
          <a:xfrm>
            <a:off x="1598438" y="241829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6"/>
          <p:cNvSpPr/>
          <p:nvPr/>
        </p:nvSpPr>
        <p:spPr>
          <a:xfrm>
            <a:off x="1619175" y="241954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6"/>
          <p:cNvSpPr/>
          <p:nvPr/>
        </p:nvSpPr>
        <p:spPr>
          <a:xfrm>
            <a:off x="1516719" y="240378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36"/>
          <p:cNvSpPr/>
          <p:nvPr/>
        </p:nvSpPr>
        <p:spPr>
          <a:xfrm>
            <a:off x="1537039" y="240917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6"/>
          <p:cNvSpPr/>
          <p:nvPr/>
        </p:nvSpPr>
        <p:spPr>
          <a:xfrm>
            <a:off x="1557380" y="241331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36"/>
          <p:cNvSpPr/>
          <p:nvPr/>
        </p:nvSpPr>
        <p:spPr>
          <a:xfrm>
            <a:off x="1458234" y="238260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36"/>
          <p:cNvSpPr/>
          <p:nvPr/>
        </p:nvSpPr>
        <p:spPr>
          <a:xfrm>
            <a:off x="1477722" y="239091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6"/>
          <p:cNvSpPr/>
          <p:nvPr/>
        </p:nvSpPr>
        <p:spPr>
          <a:xfrm>
            <a:off x="1497230" y="239755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36"/>
          <p:cNvSpPr/>
          <p:nvPr/>
        </p:nvSpPr>
        <p:spPr>
          <a:xfrm>
            <a:off x="1403477" y="235400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36"/>
          <p:cNvSpPr/>
          <p:nvPr/>
        </p:nvSpPr>
        <p:spPr>
          <a:xfrm>
            <a:off x="1421320" y="236520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6"/>
          <p:cNvSpPr/>
          <p:nvPr/>
        </p:nvSpPr>
        <p:spPr>
          <a:xfrm>
            <a:off x="1439559" y="237432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36"/>
          <p:cNvSpPr/>
          <p:nvPr/>
        </p:nvSpPr>
        <p:spPr>
          <a:xfrm>
            <a:off x="1353280" y="231790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36"/>
          <p:cNvSpPr/>
          <p:nvPr/>
        </p:nvSpPr>
        <p:spPr>
          <a:xfrm>
            <a:off x="1369457" y="233076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36"/>
          <p:cNvSpPr/>
          <p:nvPr/>
        </p:nvSpPr>
        <p:spPr>
          <a:xfrm>
            <a:off x="1385634" y="234280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36"/>
          <p:cNvSpPr/>
          <p:nvPr/>
        </p:nvSpPr>
        <p:spPr>
          <a:xfrm>
            <a:off x="1308475" y="227517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36"/>
          <p:cNvSpPr/>
          <p:nvPr/>
        </p:nvSpPr>
        <p:spPr>
          <a:xfrm>
            <a:off x="1322590" y="229052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6"/>
          <p:cNvSpPr/>
          <p:nvPr/>
        </p:nvSpPr>
        <p:spPr>
          <a:xfrm>
            <a:off x="1337519" y="230422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36"/>
          <p:cNvSpPr/>
          <p:nvPr/>
        </p:nvSpPr>
        <p:spPr>
          <a:xfrm>
            <a:off x="1270728" y="222664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36"/>
          <p:cNvSpPr/>
          <p:nvPr/>
        </p:nvSpPr>
        <p:spPr>
          <a:xfrm>
            <a:off x="1282761" y="224323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6"/>
          <p:cNvSpPr/>
          <p:nvPr/>
        </p:nvSpPr>
        <p:spPr>
          <a:xfrm>
            <a:off x="1295628" y="225941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6"/>
          <p:cNvSpPr/>
          <p:nvPr/>
        </p:nvSpPr>
        <p:spPr>
          <a:xfrm>
            <a:off x="1240038" y="217313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36"/>
          <p:cNvSpPr/>
          <p:nvPr/>
        </p:nvSpPr>
        <p:spPr>
          <a:xfrm>
            <a:off x="1249574" y="219139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6"/>
          <p:cNvSpPr/>
          <p:nvPr/>
        </p:nvSpPr>
        <p:spPr>
          <a:xfrm>
            <a:off x="1259943" y="220963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6"/>
          <p:cNvSpPr/>
          <p:nvPr/>
        </p:nvSpPr>
        <p:spPr>
          <a:xfrm>
            <a:off x="1218052" y="211629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36"/>
          <p:cNvSpPr/>
          <p:nvPr/>
        </p:nvSpPr>
        <p:spPr>
          <a:xfrm>
            <a:off x="1224277" y="213538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36"/>
          <p:cNvSpPr/>
          <p:nvPr/>
        </p:nvSpPr>
        <p:spPr>
          <a:xfrm>
            <a:off x="1232148" y="215446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36"/>
          <p:cNvSpPr/>
          <p:nvPr/>
        </p:nvSpPr>
        <p:spPr>
          <a:xfrm>
            <a:off x="1203956" y="205616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36"/>
          <p:cNvSpPr/>
          <p:nvPr/>
        </p:nvSpPr>
        <p:spPr>
          <a:xfrm>
            <a:off x="1208100" y="207607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36"/>
          <p:cNvSpPr/>
          <p:nvPr/>
        </p:nvSpPr>
        <p:spPr>
          <a:xfrm>
            <a:off x="1212243" y="209639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36"/>
          <p:cNvSpPr/>
          <p:nvPr/>
        </p:nvSpPr>
        <p:spPr>
          <a:xfrm>
            <a:off x="1199377" y="199476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36"/>
          <p:cNvSpPr/>
          <p:nvPr/>
        </p:nvSpPr>
        <p:spPr>
          <a:xfrm>
            <a:off x="1199793" y="201550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36"/>
          <p:cNvSpPr/>
          <p:nvPr/>
        </p:nvSpPr>
        <p:spPr>
          <a:xfrm>
            <a:off x="1201458" y="203582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36"/>
          <p:cNvSpPr/>
          <p:nvPr/>
        </p:nvSpPr>
        <p:spPr>
          <a:xfrm>
            <a:off x="1201458" y="155671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36"/>
          <p:cNvSpPr/>
          <p:nvPr/>
        </p:nvSpPr>
        <p:spPr>
          <a:xfrm>
            <a:off x="1181554" y="197942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36"/>
          <p:cNvSpPr/>
          <p:nvPr/>
        </p:nvSpPr>
        <p:spPr>
          <a:xfrm>
            <a:off x="1618759" y="240128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36"/>
          <p:cNvSpPr/>
          <p:nvPr/>
        </p:nvSpPr>
        <p:spPr>
          <a:xfrm>
            <a:off x="2046031" y="197942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36"/>
          <p:cNvSpPr/>
          <p:nvPr/>
        </p:nvSpPr>
        <p:spPr>
          <a:xfrm>
            <a:off x="1274891" y="163553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6"/>
          <p:cNvSpPr/>
          <p:nvPr/>
        </p:nvSpPr>
        <p:spPr>
          <a:xfrm>
            <a:off x="2227298" y="185428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6"/>
          <p:cNvSpPr/>
          <p:nvPr/>
        </p:nvSpPr>
        <p:spPr>
          <a:xfrm>
            <a:off x="2240561" y="186644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36"/>
          <p:cNvSpPr/>
          <p:nvPr/>
        </p:nvSpPr>
        <p:spPr>
          <a:xfrm>
            <a:off x="519928" y="248342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36"/>
          <p:cNvSpPr/>
          <p:nvPr/>
        </p:nvSpPr>
        <p:spPr>
          <a:xfrm>
            <a:off x="544392" y="250705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36"/>
          <p:cNvSpPr/>
          <p:nvPr/>
        </p:nvSpPr>
        <p:spPr>
          <a:xfrm>
            <a:off x="544392" y="255600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36"/>
          <p:cNvSpPr/>
          <p:nvPr/>
        </p:nvSpPr>
        <p:spPr>
          <a:xfrm>
            <a:off x="650179" y="251163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6"/>
          <p:cNvSpPr/>
          <p:nvPr/>
        </p:nvSpPr>
        <p:spPr>
          <a:xfrm>
            <a:off x="650179" y="252903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36"/>
          <p:cNvSpPr/>
          <p:nvPr/>
        </p:nvSpPr>
        <p:spPr>
          <a:xfrm>
            <a:off x="650179" y="254604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36"/>
          <p:cNvSpPr/>
          <p:nvPr/>
        </p:nvSpPr>
        <p:spPr>
          <a:xfrm>
            <a:off x="650179" y="256305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36"/>
          <p:cNvSpPr/>
          <p:nvPr/>
        </p:nvSpPr>
        <p:spPr>
          <a:xfrm>
            <a:off x="650179" y="258006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36"/>
          <p:cNvSpPr/>
          <p:nvPr/>
        </p:nvSpPr>
        <p:spPr>
          <a:xfrm>
            <a:off x="650179" y="259707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36"/>
          <p:cNvSpPr/>
          <p:nvPr/>
        </p:nvSpPr>
        <p:spPr>
          <a:xfrm>
            <a:off x="650179" y="261450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36"/>
          <p:cNvSpPr/>
          <p:nvPr/>
        </p:nvSpPr>
        <p:spPr>
          <a:xfrm>
            <a:off x="650179" y="263151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36"/>
          <p:cNvSpPr/>
          <p:nvPr/>
        </p:nvSpPr>
        <p:spPr>
          <a:xfrm>
            <a:off x="660548" y="241040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36"/>
          <p:cNvSpPr/>
          <p:nvPr/>
        </p:nvSpPr>
        <p:spPr>
          <a:xfrm>
            <a:off x="660548" y="242243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36"/>
          <p:cNvSpPr/>
          <p:nvPr/>
        </p:nvSpPr>
        <p:spPr>
          <a:xfrm>
            <a:off x="660548" y="243405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36"/>
          <p:cNvSpPr/>
          <p:nvPr/>
        </p:nvSpPr>
        <p:spPr>
          <a:xfrm>
            <a:off x="660548" y="237598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36"/>
          <p:cNvSpPr/>
          <p:nvPr/>
        </p:nvSpPr>
        <p:spPr>
          <a:xfrm>
            <a:off x="660548" y="238718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36"/>
          <p:cNvSpPr/>
          <p:nvPr/>
        </p:nvSpPr>
        <p:spPr>
          <a:xfrm>
            <a:off x="660548" y="239878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6"/>
          <p:cNvSpPr/>
          <p:nvPr/>
        </p:nvSpPr>
        <p:spPr>
          <a:xfrm>
            <a:off x="660548" y="234071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36"/>
          <p:cNvSpPr/>
          <p:nvPr/>
        </p:nvSpPr>
        <p:spPr>
          <a:xfrm>
            <a:off x="660548" y="235192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36"/>
          <p:cNvSpPr/>
          <p:nvPr/>
        </p:nvSpPr>
        <p:spPr>
          <a:xfrm>
            <a:off x="660548" y="236395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6"/>
          <p:cNvSpPr/>
          <p:nvPr/>
        </p:nvSpPr>
        <p:spPr>
          <a:xfrm>
            <a:off x="660548" y="230546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6"/>
          <p:cNvSpPr/>
          <p:nvPr/>
        </p:nvSpPr>
        <p:spPr>
          <a:xfrm>
            <a:off x="660548" y="231706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6"/>
          <p:cNvSpPr/>
          <p:nvPr/>
        </p:nvSpPr>
        <p:spPr>
          <a:xfrm>
            <a:off x="660548" y="232868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36"/>
          <p:cNvSpPr/>
          <p:nvPr/>
        </p:nvSpPr>
        <p:spPr>
          <a:xfrm>
            <a:off x="660548" y="227020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36"/>
          <p:cNvSpPr/>
          <p:nvPr/>
        </p:nvSpPr>
        <p:spPr>
          <a:xfrm>
            <a:off x="660548" y="228223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6"/>
          <p:cNvSpPr/>
          <p:nvPr/>
        </p:nvSpPr>
        <p:spPr>
          <a:xfrm>
            <a:off x="660548" y="229343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6"/>
          <p:cNvSpPr/>
          <p:nvPr/>
        </p:nvSpPr>
        <p:spPr>
          <a:xfrm>
            <a:off x="660548" y="223536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6"/>
          <p:cNvSpPr/>
          <p:nvPr/>
        </p:nvSpPr>
        <p:spPr>
          <a:xfrm>
            <a:off x="660548" y="224696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36"/>
          <p:cNvSpPr/>
          <p:nvPr/>
        </p:nvSpPr>
        <p:spPr>
          <a:xfrm>
            <a:off x="660548" y="225858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36"/>
          <p:cNvSpPr/>
          <p:nvPr/>
        </p:nvSpPr>
        <p:spPr>
          <a:xfrm>
            <a:off x="659299" y="220009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36"/>
          <p:cNvSpPr/>
          <p:nvPr/>
        </p:nvSpPr>
        <p:spPr>
          <a:xfrm>
            <a:off x="660548" y="221213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36"/>
          <p:cNvSpPr/>
          <p:nvPr/>
        </p:nvSpPr>
        <p:spPr>
          <a:xfrm>
            <a:off x="660548" y="222333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36"/>
          <p:cNvSpPr/>
          <p:nvPr/>
        </p:nvSpPr>
        <p:spPr>
          <a:xfrm>
            <a:off x="656384" y="216484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36"/>
          <p:cNvSpPr/>
          <p:nvPr/>
        </p:nvSpPr>
        <p:spPr>
          <a:xfrm>
            <a:off x="658050" y="217686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36"/>
          <p:cNvSpPr/>
          <p:nvPr/>
        </p:nvSpPr>
        <p:spPr>
          <a:xfrm>
            <a:off x="658882" y="218806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36"/>
          <p:cNvSpPr/>
          <p:nvPr/>
        </p:nvSpPr>
        <p:spPr>
          <a:xfrm>
            <a:off x="648097" y="213082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36"/>
          <p:cNvSpPr/>
          <p:nvPr/>
        </p:nvSpPr>
        <p:spPr>
          <a:xfrm>
            <a:off x="650992" y="214203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36"/>
          <p:cNvSpPr/>
          <p:nvPr/>
        </p:nvSpPr>
        <p:spPr>
          <a:xfrm>
            <a:off x="654323" y="215364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36"/>
          <p:cNvSpPr/>
          <p:nvPr/>
        </p:nvSpPr>
        <p:spPr>
          <a:xfrm>
            <a:off x="636064" y="209764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36"/>
          <p:cNvSpPr/>
          <p:nvPr/>
        </p:nvSpPr>
        <p:spPr>
          <a:xfrm>
            <a:off x="640207" y="210842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36"/>
          <p:cNvSpPr/>
          <p:nvPr/>
        </p:nvSpPr>
        <p:spPr>
          <a:xfrm>
            <a:off x="644370" y="211921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36"/>
          <p:cNvSpPr/>
          <p:nvPr/>
        </p:nvSpPr>
        <p:spPr>
          <a:xfrm>
            <a:off x="619470" y="206653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36"/>
          <p:cNvSpPr/>
          <p:nvPr/>
        </p:nvSpPr>
        <p:spPr>
          <a:xfrm>
            <a:off x="625279" y="207690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36"/>
          <p:cNvSpPr/>
          <p:nvPr/>
        </p:nvSpPr>
        <p:spPr>
          <a:xfrm>
            <a:off x="631087" y="208644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36"/>
          <p:cNvSpPr/>
          <p:nvPr/>
        </p:nvSpPr>
        <p:spPr>
          <a:xfrm>
            <a:off x="599149" y="203749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36"/>
          <p:cNvSpPr/>
          <p:nvPr/>
        </p:nvSpPr>
        <p:spPr>
          <a:xfrm>
            <a:off x="606623" y="204661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36"/>
          <p:cNvSpPr/>
          <p:nvPr/>
        </p:nvSpPr>
        <p:spPr>
          <a:xfrm>
            <a:off x="613245" y="205616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36"/>
          <p:cNvSpPr/>
          <p:nvPr/>
        </p:nvSpPr>
        <p:spPr>
          <a:xfrm>
            <a:off x="575914" y="201094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36"/>
          <p:cNvSpPr/>
          <p:nvPr/>
        </p:nvSpPr>
        <p:spPr>
          <a:xfrm>
            <a:off x="584221" y="201964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36"/>
          <p:cNvSpPr/>
          <p:nvPr/>
        </p:nvSpPr>
        <p:spPr>
          <a:xfrm>
            <a:off x="592091" y="202795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36"/>
          <p:cNvSpPr/>
          <p:nvPr/>
        </p:nvSpPr>
        <p:spPr>
          <a:xfrm>
            <a:off x="549368" y="198812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36"/>
          <p:cNvSpPr/>
          <p:nvPr/>
        </p:nvSpPr>
        <p:spPr>
          <a:xfrm>
            <a:off x="558488" y="199518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36"/>
          <p:cNvSpPr/>
          <p:nvPr/>
        </p:nvSpPr>
        <p:spPr>
          <a:xfrm>
            <a:off x="567211" y="200305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36"/>
          <p:cNvSpPr/>
          <p:nvPr/>
        </p:nvSpPr>
        <p:spPr>
          <a:xfrm>
            <a:off x="520324" y="196905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36"/>
          <p:cNvSpPr/>
          <p:nvPr/>
        </p:nvSpPr>
        <p:spPr>
          <a:xfrm>
            <a:off x="530296" y="197526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6"/>
          <p:cNvSpPr/>
          <p:nvPr/>
        </p:nvSpPr>
        <p:spPr>
          <a:xfrm>
            <a:off x="540248" y="198148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6"/>
          <p:cNvSpPr/>
          <p:nvPr/>
        </p:nvSpPr>
        <p:spPr>
          <a:xfrm>
            <a:off x="488802" y="195327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36"/>
          <p:cNvSpPr/>
          <p:nvPr/>
        </p:nvSpPr>
        <p:spPr>
          <a:xfrm>
            <a:off x="499587" y="195785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36"/>
          <p:cNvSpPr/>
          <p:nvPr/>
        </p:nvSpPr>
        <p:spPr>
          <a:xfrm>
            <a:off x="509956" y="196324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6"/>
          <p:cNvSpPr/>
          <p:nvPr/>
        </p:nvSpPr>
        <p:spPr>
          <a:xfrm>
            <a:off x="455615" y="194209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6"/>
          <p:cNvSpPr/>
          <p:nvPr/>
        </p:nvSpPr>
        <p:spPr>
          <a:xfrm>
            <a:off x="467232" y="194498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6"/>
          <p:cNvSpPr/>
          <p:nvPr/>
        </p:nvSpPr>
        <p:spPr>
          <a:xfrm>
            <a:off x="478017" y="194913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36"/>
          <p:cNvSpPr/>
          <p:nvPr/>
        </p:nvSpPr>
        <p:spPr>
          <a:xfrm>
            <a:off x="421614" y="193503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36"/>
          <p:cNvSpPr/>
          <p:nvPr/>
        </p:nvSpPr>
        <p:spPr>
          <a:xfrm>
            <a:off x="433232" y="193670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36"/>
          <p:cNvSpPr/>
          <p:nvPr/>
        </p:nvSpPr>
        <p:spPr>
          <a:xfrm>
            <a:off x="444413" y="193917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6"/>
          <p:cNvSpPr/>
          <p:nvPr/>
        </p:nvSpPr>
        <p:spPr>
          <a:xfrm>
            <a:off x="386762" y="193253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36"/>
          <p:cNvSpPr/>
          <p:nvPr/>
        </p:nvSpPr>
        <p:spPr>
          <a:xfrm>
            <a:off x="398796" y="193295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36"/>
          <p:cNvSpPr/>
          <p:nvPr/>
        </p:nvSpPr>
        <p:spPr>
          <a:xfrm>
            <a:off x="409581" y="193420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36"/>
          <p:cNvSpPr/>
          <p:nvPr/>
        </p:nvSpPr>
        <p:spPr>
          <a:xfrm>
            <a:off x="3280383" y="201957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6"/>
          <p:cNvSpPr/>
          <p:nvPr/>
        </p:nvSpPr>
        <p:spPr>
          <a:xfrm>
            <a:off x="3232157" y="194485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36"/>
          <p:cNvSpPr/>
          <p:nvPr/>
        </p:nvSpPr>
        <p:spPr>
          <a:xfrm>
            <a:off x="3261081" y="198466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36"/>
          <p:cNvSpPr/>
          <p:nvPr/>
        </p:nvSpPr>
        <p:spPr>
          <a:xfrm>
            <a:off x="3261081" y="198466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36"/>
          <p:cNvSpPr/>
          <p:nvPr/>
        </p:nvSpPr>
        <p:spPr>
          <a:xfrm>
            <a:off x="3200813" y="190389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36"/>
          <p:cNvSpPr/>
          <p:nvPr/>
        </p:nvSpPr>
        <p:spPr>
          <a:xfrm>
            <a:off x="3232157" y="194485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6"/>
          <p:cNvSpPr/>
          <p:nvPr/>
        </p:nvSpPr>
        <p:spPr>
          <a:xfrm>
            <a:off x="3618169" y="278664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36"/>
          <p:cNvSpPr/>
          <p:nvPr/>
        </p:nvSpPr>
        <p:spPr>
          <a:xfrm>
            <a:off x="3618169" y="277419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36"/>
          <p:cNvSpPr/>
          <p:nvPr/>
        </p:nvSpPr>
        <p:spPr>
          <a:xfrm>
            <a:off x="3618169" y="276176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6"/>
          <p:cNvSpPr/>
          <p:nvPr/>
        </p:nvSpPr>
        <p:spPr>
          <a:xfrm>
            <a:off x="3618169" y="282397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36"/>
          <p:cNvSpPr/>
          <p:nvPr/>
        </p:nvSpPr>
        <p:spPr>
          <a:xfrm>
            <a:off x="3618169" y="281152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36"/>
          <p:cNvSpPr/>
          <p:nvPr/>
        </p:nvSpPr>
        <p:spPr>
          <a:xfrm>
            <a:off x="3618169" y="2799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36"/>
          <p:cNvSpPr/>
          <p:nvPr/>
        </p:nvSpPr>
        <p:spPr>
          <a:xfrm>
            <a:off x="3618169" y="2861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36"/>
          <p:cNvSpPr/>
          <p:nvPr/>
        </p:nvSpPr>
        <p:spPr>
          <a:xfrm>
            <a:off x="3618169" y="284927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36"/>
          <p:cNvSpPr/>
          <p:nvPr/>
        </p:nvSpPr>
        <p:spPr>
          <a:xfrm>
            <a:off x="3618169" y="283684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6"/>
          <p:cNvSpPr/>
          <p:nvPr/>
        </p:nvSpPr>
        <p:spPr>
          <a:xfrm>
            <a:off x="3618169" y="28990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36"/>
          <p:cNvSpPr/>
          <p:nvPr/>
        </p:nvSpPr>
        <p:spPr>
          <a:xfrm>
            <a:off x="3618169" y="288662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36"/>
          <p:cNvSpPr/>
          <p:nvPr/>
        </p:nvSpPr>
        <p:spPr>
          <a:xfrm>
            <a:off x="3618169" y="287417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36"/>
          <p:cNvSpPr/>
          <p:nvPr/>
        </p:nvSpPr>
        <p:spPr>
          <a:xfrm>
            <a:off x="3618169" y="29363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36"/>
          <p:cNvSpPr/>
          <p:nvPr/>
        </p:nvSpPr>
        <p:spPr>
          <a:xfrm>
            <a:off x="3618169" y="292395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36"/>
          <p:cNvSpPr/>
          <p:nvPr/>
        </p:nvSpPr>
        <p:spPr>
          <a:xfrm>
            <a:off x="3618169" y="291150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36"/>
          <p:cNvSpPr/>
          <p:nvPr/>
        </p:nvSpPr>
        <p:spPr>
          <a:xfrm>
            <a:off x="3618169" y="297373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36"/>
          <p:cNvSpPr/>
          <p:nvPr/>
        </p:nvSpPr>
        <p:spPr>
          <a:xfrm>
            <a:off x="3618169" y="296128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36"/>
          <p:cNvSpPr/>
          <p:nvPr/>
        </p:nvSpPr>
        <p:spPr>
          <a:xfrm>
            <a:off x="3618169" y="294883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36"/>
          <p:cNvSpPr/>
          <p:nvPr/>
        </p:nvSpPr>
        <p:spPr>
          <a:xfrm>
            <a:off x="3618169" y="301148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36"/>
          <p:cNvSpPr/>
          <p:nvPr/>
        </p:nvSpPr>
        <p:spPr>
          <a:xfrm>
            <a:off x="3618169" y="299903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36"/>
          <p:cNvSpPr/>
          <p:nvPr/>
        </p:nvSpPr>
        <p:spPr>
          <a:xfrm>
            <a:off x="3618169" y="298658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6"/>
          <p:cNvSpPr/>
          <p:nvPr/>
        </p:nvSpPr>
        <p:spPr>
          <a:xfrm>
            <a:off x="3618169" y="304881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6"/>
          <p:cNvSpPr/>
          <p:nvPr/>
        </p:nvSpPr>
        <p:spPr>
          <a:xfrm>
            <a:off x="3618169" y="303636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6"/>
          <p:cNvSpPr/>
          <p:nvPr/>
        </p:nvSpPr>
        <p:spPr>
          <a:xfrm>
            <a:off x="3618169" y="302391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36"/>
          <p:cNvSpPr/>
          <p:nvPr/>
        </p:nvSpPr>
        <p:spPr>
          <a:xfrm>
            <a:off x="3618169" y="308614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36"/>
          <p:cNvSpPr/>
          <p:nvPr/>
        </p:nvSpPr>
        <p:spPr>
          <a:xfrm>
            <a:off x="3618169" y="307369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6"/>
          <p:cNvSpPr/>
          <p:nvPr/>
        </p:nvSpPr>
        <p:spPr>
          <a:xfrm>
            <a:off x="3618169" y="306124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6"/>
          <p:cNvSpPr/>
          <p:nvPr/>
        </p:nvSpPr>
        <p:spPr>
          <a:xfrm>
            <a:off x="2637972" y="325414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6"/>
          <p:cNvSpPr/>
          <p:nvPr/>
        </p:nvSpPr>
        <p:spPr>
          <a:xfrm>
            <a:off x="2463332" y="250415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36"/>
          <p:cNvSpPr/>
          <p:nvPr/>
        </p:nvSpPr>
        <p:spPr>
          <a:xfrm>
            <a:off x="2494438" y="253526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36"/>
          <p:cNvSpPr/>
          <p:nvPr/>
        </p:nvSpPr>
        <p:spPr>
          <a:xfrm>
            <a:off x="2552089" y="271102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36"/>
          <p:cNvSpPr/>
          <p:nvPr/>
        </p:nvSpPr>
        <p:spPr>
          <a:xfrm>
            <a:off x="2552089" y="265970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36"/>
          <p:cNvSpPr/>
          <p:nvPr/>
        </p:nvSpPr>
        <p:spPr>
          <a:xfrm>
            <a:off x="2552089" y="275997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6"/>
          <p:cNvSpPr/>
          <p:nvPr/>
        </p:nvSpPr>
        <p:spPr>
          <a:xfrm>
            <a:off x="2552089" y="286105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6"/>
          <p:cNvSpPr/>
          <p:nvPr/>
        </p:nvSpPr>
        <p:spPr>
          <a:xfrm>
            <a:off x="2552089" y="291358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6"/>
          <p:cNvSpPr/>
          <p:nvPr/>
        </p:nvSpPr>
        <p:spPr>
          <a:xfrm>
            <a:off x="2552089" y="296301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36"/>
          <p:cNvSpPr/>
          <p:nvPr/>
        </p:nvSpPr>
        <p:spPr>
          <a:xfrm>
            <a:off x="3052775" y="352129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36"/>
          <p:cNvSpPr/>
          <p:nvPr/>
        </p:nvSpPr>
        <p:spPr>
          <a:xfrm>
            <a:off x="3069368" y="360217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6"/>
          <p:cNvSpPr/>
          <p:nvPr/>
        </p:nvSpPr>
        <p:spPr>
          <a:xfrm>
            <a:off x="3032870" y="350553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6"/>
          <p:cNvSpPr/>
          <p:nvPr/>
        </p:nvSpPr>
        <p:spPr>
          <a:xfrm>
            <a:off x="3093436" y="348104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6"/>
          <p:cNvSpPr/>
          <p:nvPr/>
        </p:nvSpPr>
        <p:spPr>
          <a:xfrm>
            <a:off x="3137408" y="350553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6"/>
          <p:cNvSpPr/>
          <p:nvPr/>
        </p:nvSpPr>
        <p:spPr>
          <a:xfrm>
            <a:off x="1831979" y="407596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36"/>
          <p:cNvSpPr/>
          <p:nvPr/>
        </p:nvSpPr>
        <p:spPr>
          <a:xfrm>
            <a:off x="2015738" y="468733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36"/>
          <p:cNvSpPr/>
          <p:nvPr/>
        </p:nvSpPr>
        <p:spPr>
          <a:xfrm>
            <a:off x="2024858" y="474042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36"/>
          <p:cNvSpPr/>
          <p:nvPr/>
        </p:nvSpPr>
        <p:spPr>
          <a:xfrm>
            <a:off x="1557560" y="195323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cxnSp>
        <p:nvCxnSpPr>
          <p:cNvPr id="998" name="Google Shape;998;p36"/>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4" name="Text Box 3"/>
          <p:cNvSpPr txBox="1"/>
          <p:nvPr/>
        </p:nvSpPr>
        <p:spPr>
          <a:xfrm>
            <a:off x="3780155" y="1323340"/>
            <a:ext cx="5107940" cy="2676525"/>
          </a:xfrm>
          <a:prstGeom prst="rect">
            <a:avLst/>
          </a:prstGeom>
          <a:noFill/>
        </p:spPr>
        <p:txBody>
          <a:bodyPr wrap="square" rtlCol="0">
            <a:spAutoFit/>
          </a:bodyPr>
          <a:p>
            <a:r>
              <a:rPr lang="en-US">
                <a:solidFill>
                  <a:schemeClr val="bg1"/>
                </a:solidFill>
              </a:rPr>
              <a:t>Consistency across browsers: Bootstrap is designed to work seamlessly across all modern browsers, ensuring a consistent user experience regardless of which browser or device is being used.</a:t>
            </a:r>
            <a:endParaRPr lang="en-US">
              <a:solidFill>
                <a:schemeClr val="bg1"/>
              </a:solidFill>
            </a:endParaRPr>
          </a:p>
          <a:p>
            <a:endParaRPr lang="en-US">
              <a:solidFill>
                <a:schemeClr val="bg1"/>
              </a:solidFill>
            </a:endParaRPr>
          </a:p>
          <a:p>
            <a:r>
              <a:rPr lang="en-US">
                <a:solidFill>
                  <a:schemeClr val="bg1"/>
                </a:solidFill>
              </a:rPr>
              <a:t>Active community and documentation: Bootstrap has a large and active community of developers who contribute to its development and provide support to other users. In addition, Bootstrap's documentation is comprehensive and easy to follow, making it easy for developers to get up and running quickly.</a:t>
            </a:r>
            <a:endParaRPr lang="en-US">
              <a:solidFill>
                <a:schemeClr val="bg1"/>
              </a:solidFill>
            </a:endParaRPr>
          </a:p>
          <a:p>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24"/>
          <p:cNvSpPr txBox="1"/>
          <p:nvPr>
            <p:ph type="ctrTitle"/>
          </p:nvPr>
        </p:nvSpPr>
        <p:spPr>
          <a:xfrm>
            <a:off x="3635765" y="339865"/>
            <a:ext cx="35304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t>Database Technology(NoSQL)</a:t>
            </a:r>
            <a:endParaRPr sz="2800"/>
          </a:p>
        </p:txBody>
      </p:sp>
      <p:sp>
        <p:nvSpPr>
          <p:cNvPr id="263" name="Google Shape;263;p24"/>
          <p:cNvSpPr txBox="1"/>
          <p:nvPr>
            <p:ph type="subTitle" idx="1"/>
          </p:nvPr>
        </p:nvSpPr>
        <p:spPr>
          <a:xfrm>
            <a:off x="3199130" y="1203325"/>
            <a:ext cx="5647690" cy="142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1200"/>
              <a:t>Firebase Realtime Database is a cloud-hosted NoSQL database provided by Google as part of the Firebase platform. It allows developers to store and sync data in real-time across multiple clients. Here are some key features and benefits of Firebase Realtime Database:</a:t>
            </a:r>
            <a:endParaRPr sz="1200"/>
          </a:p>
          <a:p>
            <a:pPr marL="0" lvl="0" indent="0" algn="l" rtl="0">
              <a:spcBef>
                <a:spcPts val="0"/>
              </a:spcBef>
              <a:spcAft>
                <a:spcPts val="0"/>
              </a:spcAft>
              <a:buNone/>
            </a:pPr>
            <a:endParaRPr sz="1200"/>
          </a:p>
          <a:p>
            <a:pPr marL="0" lvl="0" indent="0" algn="l" rtl="0">
              <a:spcBef>
                <a:spcPts val="0"/>
              </a:spcBef>
              <a:spcAft>
                <a:spcPts val="0"/>
              </a:spcAft>
              <a:buNone/>
            </a:pPr>
            <a:r>
              <a:rPr sz="1200"/>
              <a:t>Real-time synchronization: Firebase Realtime Database allows developers to build real-time applications that can synchronize data across devices in real-time. This means that any change made to the database by one client is immediately reflected on all other connected clients.</a:t>
            </a:r>
            <a:endParaRPr sz="1200"/>
          </a:p>
          <a:p>
            <a:pPr marL="0" lvl="0" indent="0" algn="l" rtl="0">
              <a:spcBef>
                <a:spcPts val="0"/>
              </a:spcBef>
              <a:spcAft>
                <a:spcPts val="0"/>
              </a:spcAft>
              <a:buNone/>
            </a:pPr>
            <a:endParaRPr sz="1200"/>
          </a:p>
          <a:p>
            <a:pPr marL="0" lvl="0" indent="0" algn="l" rtl="0">
              <a:spcBef>
                <a:spcPts val="0"/>
              </a:spcBef>
              <a:spcAft>
                <a:spcPts val="0"/>
              </a:spcAft>
              <a:buNone/>
            </a:pPr>
            <a:r>
              <a:rPr sz="1200"/>
              <a:t>No need for server-side code: Firebase Realtime Database eliminates the need for server-side code to manage data synchronization. Instead, the database provides client-side APIs that allow developers to directly interact with the database from their client-side code.</a:t>
            </a:r>
            <a:endParaRPr sz="1200"/>
          </a:p>
          <a:p>
            <a:pPr marL="0" lvl="0" indent="0" algn="l" rtl="0">
              <a:spcBef>
                <a:spcPts val="0"/>
              </a:spcBef>
              <a:spcAft>
                <a:spcPts val="0"/>
              </a:spcAft>
              <a:buNone/>
            </a:pPr>
            <a:endParaRPr sz="1200"/>
          </a:p>
          <a:p>
            <a:pPr marL="0" lvl="0" indent="0" algn="l" rtl="0">
              <a:spcBef>
                <a:spcPts val="0"/>
              </a:spcBef>
              <a:spcAft>
                <a:spcPts val="0"/>
              </a:spcAft>
              <a:buNone/>
            </a:pPr>
            <a:r>
              <a:rPr sz="1200"/>
              <a:t>Scalability: Firebase Realtime Database can handle large amounts of data and high levels of concurrent traffic. It automatically scales to meet the demands of your application, so you don't have to worry about managing servers or infrastructure.</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cxnSp>
        <p:nvCxnSpPr>
          <p:cNvPr id="264" name="Google Shape;264;p24"/>
          <p:cNvCxnSpPr/>
          <p:nvPr/>
        </p:nvCxnSpPr>
        <p:spPr>
          <a:xfrm>
            <a:off x="3636325" y="98718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467631" y="141945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0" name="Google Shape;270;p24"/>
          <p:cNvSpPr txBox="1"/>
          <p:nvPr>
            <p:ph type="ctrTitle"/>
          </p:nvPr>
        </p:nvSpPr>
        <p:spPr>
          <a:xfrm>
            <a:off x="404955" y="3219655"/>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500">
                <a:solidFill>
                  <a:srgbClr val="48FFD5"/>
                </a:solidFill>
                <a:latin typeface="Impact" panose="020B0806030902050204"/>
                <a:ea typeface="Impact" panose="020B0806030902050204"/>
                <a:cs typeface="Impact" panose="020B0806030902050204"/>
                <a:sym typeface="Impact" panose="020B0806030902050204"/>
              </a:rPr>
              <a:t>Cloud storage</a:t>
            </a:r>
            <a:endParaRPr sz="2500">
              <a:solidFill>
                <a:srgbClr val="48FFD5"/>
              </a:solidFill>
              <a:latin typeface="Impact" panose="020B0806030902050204"/>
              <a:ea typeface="Impact" panose="020B0806030902050204"/>
              <a:cs typeface="Impact" panose="020B0806030902050204"/>
              <a:sym typeface="Impact" panose="020B080603090205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24"/>
          <p:cNvSpPr txBox="1"/>
          <p:nvPr>
            <p:ph type="ctrTitle"/>
          </p:nvPr>
        </p:nvSpPr>
        <p:spPr>
          <a:xfrm>
            <a:off x="3635765" y="339865"/>
            <a:ext cx="35304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t>Database Technology(NoSQL)</a:t>
            </a:r>
            <a:endParaRPr sz="2800"/>
          </a:p>
        </p:txBody>
      </p:sp>
      <p:sp>
        <p:nvSpPr>
          <p:cNvPr id="263" name="Google Shape;263;p24"/>
          <p:cNvSpPr txBox="1"/>
          <p:nvPr>
            <p:ph type="subTitle" idx="1"/>
          </p:nvPr>
        </p:nvSpPr>
        <p:spPr>
          <a:xfrm>
            <a:off x="3729355" y="1203325"/>
            <a:ext cx="5117465" cy="142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1400">
                <a:sym typeface="+mn-ea"/>
              </a:rPr>
              <a:t>Security: Firebase Realtime Database provides built-in security features to protect your data. It supports rules-based access control, so you can define who can access your data and what they can do with it.</a:t>
            </a:r>
            <a:endParaRPr sz="1400">
              <a:sym typeface="+mn-ea"/>
            </a:endParaRPr>
          </a:p>
          <a:p>
            <a:pPr marL="0" lvl="0" indent="0" algn="l" rtl="0">
              <a:spcBef>
                <a:spcPts val="0"/>
              </a:spcBef>
              <a:spcAft>
                <a:spcPts val="0"/>
              </a:spcAft>
              <a:buNone/>
            </a:pPr>
            <a:endParaRPr sz="1400"/>
          </a:p>
          <a:p>
            <a:pPr marL="0" lvl="0" indent="0" algn="l" rtl="0">
              <a:spcBef>
                <a:spcPts val="0"/>
              </a:spcBef>
              <a:spcAft>
                <a:spcPts val="0"/>
              </a:spcAft>
              <a:buNone/>
            </a:pPr>
            <a:r>
              <a:rPr sz="1400">
                <a:sym typeface="+mn-ea"/>
              </a:rPr>
              <a:t>Integration with other Firebase services: Firebase Realtime Database integrates seamlessly with other Firebase services such as Firebase Authentication, Firebase Cloud Messaging, and Firebase Hosting. This allows developers to build powerful and feature-rich applications with minimal effort.</a:t>
            </a:r>
            <a:endParaRPr sz="1400">
              <a:sym typeface="+mn-ea"/>
            </a:endParaRPr>
          </a:p>
          <a:p>
            <a:pPr marL="0" lvl="0" indent="0" algn="l" rtl="0">
              <a:spcBef>
                <a:spcPts val="0"/>
              </a:spcBef>
              <a:spcAft>
                <a:spcPts val="0"/>
              </a:spcAft>
              <a:buNone/>
            </a:pPr>
            <a:endParaRPr sz="1400"/>
          </a:p>
          <a:p>
            <a:pPr marL="0" lvl="0" indent="0" algn="l" rtl="0">
              <a:spcBef>
                <a:spcPts val="0"/>
              </a:spcBef>
              <a:spcAft>
                <a:spcPts val="0"/>
              </a:spcAft>
              <a:buNone/>
            </a:pPr>
            <a:endParaRPr sz="1400"/>
          </a:p>
        </p:txBody>
      </p:sp>
      <p:cxnSp>
        <p:nvCxnSpPr>
          <p:cNvPr id="264" name="Google Shape;264;p24"/>
          <p:cNvCxnSpPr/>
          <p:nvPr/>
        </p:nvCxnSpPr>
        <p:spPr>
          <a:xfrm>
            <a:off x="3636325" y="98718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0" name="Google Shape;270;p24"/>
          <p:cNvSpPr txBox="1"/>
          <p:nvPr>
            <p:ph type="ctrTitle"/>
          </p:nvPr>
        </p:nvSpPr>
        <p:spPr>
          <a:xfrm>
            <a:off x="1047575" y="3507945"/>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solidFill>
                  <a:srgbClr val="48FFD5"/>
                </a:solidFill>
                <a:latin typeface="Impact" panose="020B0806030902050204"/>
                <a:ea typeface="Impact" panose="020B0806030902050204"/>
                <a:cs typeface="Impact" panose="020B0806030902050204"/>
                <a:sym typeface="Impact" panose="020B0806030902050204"/>
              </a:rPr>
              <a:t>Cloud storage</a:t>
            </a:r>
            <a:br>
              <a:rPr sz="2800">
                <a:solidFill>
                  <a:srgbClr val="48FFD5"/>
                </a:solidFill>
                <a:latin typeface="Impact" panose="020B0806030902050204"/>
                <a:ea typeface="Impact" panose="020B0806030902050204"/>
                <a:cs typeface="Impact" panose="020B0806030902050204"/>
                <a:sym typeface="Impact" panose="020B0806030902050204"/>
              </a:rPr>
            </a:br>
            <a:endParaRPr sz="2800">
              <a:solidFill>
                <a:srgbClr val="48FFD5"/>
              </a:solidFill>
              <a:latin typeface="Impact" panose="020B0806030902050204"/>
              <a:ea typeface="Impact" panose="020B0806030902050204"/>
              <a:cs typeface="Impact" panose="020B0806030902050204"/>
              <a:sym typeface="Impact" panose="020B080603090205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26"/>
          <p:cNvSpPr txBox="1"/>
          <p:nvPr>
            <p:ph type="ctrTitle"/>
          </p:nvPr>
        </p:nvSpPr>
        <p:spPr>
          <a:xfrm>
            <a:off x="3347720" y="483235"/>
            <a:ext cx="4102735" cy="6064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rgbClr val="FFFFFF"/>
                </a:solidFill>
              </a:rPr>
              <a:t>Payment gateway</a:t>
            </a:r>
            <a:endParaRPr>
              <a:solidFill>
                <a:srgbClr val="FFFFFF"/>
              </a:solidFill>
            </a:endParaRPr>
          </a:p>
        </p:txBody>
      </p:sp>
      <p:sp>
        <p:nvSpPr>
          <p:cNvPr id="297" name="Google Shape;297;p26"/>
          <p:cNvSpPr txBox="1"/>
          <p:nvPr>
            <p:ph type="subTitle" idx="1"/>
          </p:nvPr>
        </p:nvSpPr>
        <p:spPr>
          <a:xfrm>
            <a:off x="3131820" y="1233805"/>
            <a:ext cx="5869305" cy="3421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a:t>Easy integration: Razorpay offers easy integration with websites, making it simple for developers to set up and start accepting payments in a short amount of time.</a:t>
            </a:r>
            <a:endParaRPr lang="en-US" sz="1300"/>
          </a:p>
          <a:p>
            <a:pPr marL="0" lvl="0" indent="0" algn="l" rtl="0">
              <a:spcBef>
                <a:spcPts val="0"/>
              </a:spcBef>
              <a:spcAft>
                <a:spcPts val="0"/>
              </a:spcAft>
              <a:buNone/>
            </a:pPr>
            <a:endParaRPr lang="en-US" sz="1300"/>
          </a:p>
          <a:p>
            <a:pPr marL="0" lvl="0" indent="0" algn="l" rtl="0">
              <a:spcBef>
                <a:spcPts val="0"/>
              </a:spcBef>
              <a:spcAft>
                <a:spcPts val="0"/>
              </a:spcAft>
              <a:buNone/>
            </a:pPr>
            <a:r>
              <a:rPr lang="en-US" sz="1300"/>
              <a:t>Multiple payment options: Razorpay supports multiple payment options including credit/debit cards, net banking, UPI, and digital wallets, providing customers with a range of options to choose from.</a:t>
            </a:r>
            <a:endParaRPr lang="en-US" sz="1300"/>
          </a:p>
          <a:p>
            <a:pPr marL="0" lvl="0" indent="0" algn="l" rtl="0">
              <a:spcBef>
                <a:spcPts val="0"/>
              </a:spcBef>
              <a:spcAft>
                <a:spcPts val="0"/>
              </a:spcAft>
              <a:buNone/>
            </a:pPr>
            <a:endParaRPr lang="en-US" sz="1300"/>
          </a:p>
          <a:p>
            <a:pPr marL="0" lvl="0" indent="0" algn="l" rtl="0">
              <a:spcBef>
                <a:spcPts val="0"/>
              </a:spcBef>
              <a:spcAft>
                <a:spcPts val="0"/>
              </a:spcAft>
              <a:buNone/>
            </a:pPr>
            <a:r>
              <a:rPr lang="en-US" sz="1300"/>
              <a:t>Fast and secure transactions: Razorpay provides fast and secure transactions, ensuring that payments are processed quickly and securely.</a:t>
            </a:r>
            <a:endParaRPr lang="en-US" sz="1300"/>
          </a:p>
          <a:p>
            <a:pPr marL="0" lvl="0" indent="0" algn="l" rtl="0">
              <a:spcBef>
                <a:spcPts val="0"/>
              </a:spcBef>
              <a:spcAft>
                <a:spcPts val="0"/>
              </a:spcAft>
              <a:buNone/>
            </a:pPr>
            <a:endParaRPr lang="en-US" sz="1300"/>
          </a:p>
          <a:p>
            <a:pPr marL="0" lvl="0" indent="0" algn="l" rtl="0">
              <a:spcBef>
                <a:spcPts val="0"/>
              </a:spcBef>
              <a:spcAft>
                <a:spcPts val="0"/>
              </a:spcAft>
              <a:buNone/>
            </a:pPr>
            <a:r>
              <a:rPr lang="en-US" sz="1300"/>
              <a:t>Strong security features: Razorpay has built-in security features to protect against fraud and unauthorized transactions. It supports two-factor authentication, PCI DSS compliance, and 3D secure payments.</a:t>
            </a:r>
            <a:endParaRPr lang="en-US" sz="1300"/>
          </a:p>
          <a:p>
            <a:pPr marL="0" lvl="0" indent="0" algn="l" rtl="0">
              <a:spcBef>
                <a:spcPts val="0"/>
              </a:spcBef>
              <a:spcAft>
                <a:spcPts val="0"/>
              </a:spcAft>
              <a:buNone/>
            </a:pPr>
            <a:endParaRPr lang="en-US" sz="1300"/>
          </a:p>
          <a:p>
            <a:pPr marL="0" lvl="0" indent="0" algn="l" rtl="0">
              <a:spcBef>
                <a:spcPts val="0"/>
              </a:spcBef>
              <a:spcAft>
                <a:spcPts val="0"/>
              </a:spcAft>
              <a:buNone/>
            </a:pPr>
            <a:r>
              <a:rPr lang="en-US" sz="1300"/>
              <a:t>Customizable payment pages: Razorpay allows businesses to customize payment pages to match their branding and design requirements, creating a seamless and professional user experience.</a:t>
            </a:r>
            <a:endParaRPr lang="en-US" sz="1300"/>
          </a:p>
        </p:txBody>
      </p:sp>
      <p:cxnSp>
        <p:nvCxnSpPr>
          <p:cNvPr id="298" name="Google Shape;298;p26"/>
          <p:cNvCxnSpPr/>
          <p:nvPr/>
        </p:nvCxnSpPr>
        <p:spPr>
          <a:xfrm>
            <a:off x="3420425" y="1089755"/>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043641" y="1923412"/>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26"/>
          <p:cNvSpPr/>
          <p:nvPr/>
        </p:nvSpPr>
        <p:spPr>
          <a:xfrm>
            <a:off x="1146924" y="2085518"/>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6"/>
          <p:cNvSpPr/>
          <p:nvPr/>
        </p:nvSpPr>
        <p:spPr>
          <a:xfrm>
            <a:off x="1486177" y="3754457"/>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6"/>
          <p:cNvSpPr/>
          <p:nvPr/>
        </p:nvSpPr>
        <p:spPr>
          <a:xfrm>
            <a:off x="1482080" y="1987033"/>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6"/>
          <p:cNvSpPr/>
          <p:nvPr/>
        </p:nvSpPr>
        <p:spPr>
          <a:xfrm>
            <a:off x="1341859" y="3374844"/>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6"/>
          <p:cNvSpPr/>
          <p:nvPr/>
        </p:nvSpPr>
        <p:spPr>
          <a:xfrm>
            <a:off x="1416410" y="3477439"/>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6"/>
          <p:cNvSpPr/>
          <p:nvPr/>
        </p:nvSpPr>
        <p:spPr>
          <a:xfrm>
            <a:off x="1417097" y="353763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6"/>
          <p:cNvSpPr/>
          <p:nvPr/>
        </p:nvSpPr>
        <p:spPr>
          <a:xfrm>
            <a:off x="1501230" y="3567730"/>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6"/>
          <p:cNvSpPr/>
          <p:nvPr/>
        </p:nvSpPr>
        <p:spPr>
          <a:xfrm>
            <a:off x="1938308" y="3537638"/>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6"/>
          <p:cNvSpPr/>
          <p:nvPr/>
        </p:nvSpPr>
        <p:spPr>
          <a:xfrm>
            <a:off x="1968401" y="3175113"/>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6"/>
          <p:cNvSpPr/>
          <p:nvPr/>
        </p:nvSpPr>
        <p:spPr>
          <a:xfrm>
            <a:off x="1968401" y="3117664"/>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6"/>
          <p:cNvSpPr/>
          <p:nvPr/>
        </p:nvSpPr>
        <p:spPr>
          <a:xfrm>
            <a:off x="2060740" y="3117664"/>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6"/>
          <p:cNvSpPr/>
          <p:nvPr/>
        </p:nvSpPr>
        <p:spPr>
          <a:xfrm>
            <a:off x="2434196" y="3117664"/>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6"/>
          <p:cNvSpPr/>
          <p:nvPr/>
        </p:nvSpPr>
        <p:spPr>
          <a:xfrm>
            <a:off x="2463602" y="3200421"/>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6"/>
          <p:cNvSpPr/>
          <p:nvPr/>
        </p:nvSpPr>
        <p:spPr>
          <a:xfrm>
            <a:off x="2463602" y="3519161"/>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6"/>
          <p:cNvSpPr/>
          <p:nvPr/>
        </p:nvSpPr>
        <p:spPr>
          <a:xfrm>
            <a:off x="763199" y="2171025"/>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26"/>
          <p:cNvSpPr/>
          <p:nvPr/>
        </p:nvSpPr>
        <p:spPr>
          <a:xfrm>
            <a:off x="826807" y="2171025"/>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6"/>
          <p:cNvSpPr/>
          <p:nvPr/>
        </p:nvSpPr>
        <p:spPr>
          <a:xfrm>
            <a:off x="894525" y="2171025"/>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6"/>
          <p:cNvSpPr/>
          <p:nvPr/>
        </p:nvSpPr>
        <p:spPr>
          <a:xfrm>
            <a:off x="923945" y="2262677"/>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6"/>
          <p:cNvSpPr/>
          <p:nvPr/>
        </p:nvSpPr>
        <p:spPr>
          <a:xfrm>
            <a:off x="924618" y="2758562"/>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6"/>
          <p:cNvSpPr/>
          <p:nvPr/>
        </p:nvSpPr>
        <p:spPr>
          <a:xfrm>
            <a:off x="1013549" y="2788668"/>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6"/>
          <p:cNvSpPr/>
          <p:nvPr/>
        </p:nvSpPr>
        <p:spPr>
          <a:xfrm>
            <a:off x="1724209" y="2788668"/>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6"/>
          <p:cNvSpPr/>
          <p:nvPr/>
        </p:nvSpPr>
        <p:spPr>
          <a:xfrm>
            <a:off x="1698901" y="2741474"/>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6"/>
          <p:cNvSpPr/>
          <p:nvPr/>
        </p:nvSpPr>
        <p:spPr>
          <a:xfrm>
            <a:off x="701639" y="3732571"/>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6"/>
          <p:cNvSpPr/>
          <p:nvPr/>
        </p:nvSpPr>
        <p:spPr>
          <a:xfrm>
            <a:off x="814503" y="3703153"/>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6"/>
          <p:cNvSpPr/>
          <p:nvPr/>
        </p:nvSpPr>
        <p:spPr>
          <a:xfrm>
            <a:off x="844596" y="333174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6"/>
          <p:cNvSpPr/>
          <p:nvPr/>
        </p:nvSpPr>
        <p:spPr>
          <a:xfrm>
            <a:off x="844596" y="3272923"/>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6"/>
          <p:cNvSpPr/>
          <p:nvPr/>
        </p:nvSpPr>
        <p:spPr>
          <a:xfrm>
            <a:off x="930777" y="3272923"/>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6"/>
          <p:cNvSpPr/>
          <p:nvPr/>
        </p:nvSpPr>
        <p:spPr>
          <a:xfrm>
            <a:off x="1830228" y="3272923"/>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6"/>
          <p:cNvSpPr/>
          <p:nvPr/>
        </p:nvSpPr>
        <p:spPr>
          <a:xfrm>
            <a:off x="1860320" y="3383051"/>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6"/>
          <p:cNvSpPr/>
          <p:nvPr/>
        </p:nvSpPr>
        <p:spPr>
          <a:xfrm>
            <a:off x="1789192" y="3377580"/>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6"/>
          <p:cNvSpPr/>
          <p:nvPr/>
        </p:nvSpPr>
        <p:spPr>
          <a:xfrm>
            <a:off x="1616143" y="3101250"/>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6"/>
          <p:cNvSpPr/>
          <p:nvPr/>
        </p:nvSpPr>
        <p:spPr>
          <a:xfrm>
            <a:off x="1616143" y="2642289"/>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6"/>
          <p:cNvSpPr/>
          <p:nvPr/>
        </p:nvSpPr>
        <p:spPr>
          <a:xfrm>
            <a:off x="1616830" y="2585513"/>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6"/>
          <p:cNvSpPr/>
          <p:nvPr/>
        </p:nvSpPr>
        <p:spPr>
          <a:xfrm>
            <a:off x="1705059" y="2585513"/>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6"/>
          <p:cNvSpPr/>
          <p:nvPr/>
        </p:nvSpPr>
        <p:spPr>
          <a:xfrm>
            <a:off x="2639387" y="2555421"/>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6"/>
          <p:cNvSpPr/>
          <p:nvPr/>
        </p:nvSpPr>
        <p:spPr>
          <a:xfrm>
            <a:off x="2669493" y="2443932"/>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6"/>
          <p:cNvSpPr/>
          <p:nvPr/>
        </p:nvSpPr>
        <p:spPr>
          <a:xfrm>
            <a:off x="2669493" y="2391267"/>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6"/>
          <p:cNvSpPr/>
          <p:nvPr/>
        </p:nvSpPr>
        <p:spPr>
          <a:xfrm>
            <a:off x="1563477" y="3100562"/>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6"/>
          <p:cNvSpPr/>
          <p:nvPr/>
        </p:nvSpPr>
        <p:spPr>
          <a:xfrm>
            <a:off x="1901369" y="173394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6"/>
          <p:cNvSpPr/>
          <p:nvPr/>
        </p:nvSpPr>
        <p:spPr>
          <a:xfrm>
            <a:off x="1901369" y="182150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6"/>
          <p:cNvSpPr/>
          <p:nvPr/>
        </p:nvSpPr>
        <p:spPr>
          <a:xfrm>
            <a:off x="1871950" y="239809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6"/>
          <p:cNvSpPr/>
          <p:nvPr/>
        </p:nvSpPr>
        <p:spPr>
          <a:xfrm>
            <a:off x="1386317" y="242751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6"/>
          <p:cNvSpPr/>
          <p:nvPr/>
        </p:nvSpPr>
        <p:spPr>
          <a:xfrm>
            <a:off x="1327493" y="242751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6"/>
          <p:cNvSpPr/>
          <p:nvPr/>
        </p:nvSpPr>
        <p:spPr>
          <a:xfrm>
            <a:off x="1327493" y="251233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6"/>
          <p:cNvSpPr/>
          <p:nvPr/>
        </p:nvSpPr>
        <p:spPr>
          <a:xfrm>
            <a:off x="1327493" y="2950774"/>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6"/>
          <p:cNvSpPr/>
          <p:nvPr/>
        </p:nvSpPr>
        <p:spPr>
          <a:xfrm>
            <a:off x="1256365" y="293093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6" name="Google Shape;346;p26"/>
          <p:cNvGrpSpPr/>
          <p:nvPr/>
        </p:nvGrpSpPr>
        <p:grpSpPr>
          <a:xfrm>
            <a:off x="1714475" y="1161736"/>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2480336" y="1875921"/>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4" name="Google Shape;354;p26"/>
          <p:cNvGrpSpPr/>
          <p:nvPr/>
        </p:nvGrpSpPr>
        <p:grpSpPr>
          <a:xfrm>
            <a:off x="2298712" y="3713913"/>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9" name="Google Shape;359;p26"/>
          <p:cNvGrpSpPr/>
          <p:nvPr/>
        </p:nvGrpSpPr>
        <p:grpSpPr>
          <a:xfrm>
            <a:off x="202890" y="3547904"/>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 name="Google Shape;365;p26"/>
          <p:cNvGrpSpPr/>
          <p:nvPr/>
        </p:nvGrpSpPr>
        <p:grpSpPr>
          <a:xfrm>
            <a:off x="216382" y="1963187"/>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26"/>
          <p:cNvSpPr txBox="1"/>
          <p:nvPr>
            <p:ph type="ctrTitle"/>
          </p:nvPr>
        </p:nvSpPr>
        <p:spPr>
          <a:xfrm>
            <a:off x="3347720" y="483235"/>
            <a:ext cx="4102735" cy="6064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rgbClr val="FFFFFF"/>
                </a:solidFill>
              </a:rPr>
              <a:t>Payment gateway</a:t>
            </a:r>
            <a:endParaRPr>
              <a:solidFill>
                <a:srgbClr val="FFFFFF"/>
              </a:solidFill>
            </a:endParaRPr>
          </a:p>
        </p:txBody>
      </p:sp>
      <p:sp>
        <p:nvSpPr>
          <p:cNvPr id="297" name="Google Shape;297;p26"/>
          <p:cNvSpPr txBox="1"/>
          <p:nvPr>
            <p:ph type="subTitle" idx="1"/>
          </p:nvPr>
        </p:nvSpPr>
        <p:spPr>
          <a:xfrm>
            <a:off x="3157855" y="1475740"/>
            <a:ext cx="5869305" cy="3421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t>Easy refunds and chargebacks: Razorpay provides easy and hassle-free refunds and chargebacks, ensuring that customers are satisfied and disputes are handled quickly and efficiently.</a:t>
            </a:r>
            <a:endParaRPr lang="en-US" sz="1400"/>
          </a:p>
          <a:p>
            <a:pPr marL="0" lvl="0" indent="0" algn="l" rtl="0">
              <a:spcBef>
                <a:spcPts val="0"/>
              </a:spcBef>
              <a:spcAft>
                <a:spcPts val="0"/>
              </a:spcAft>
              <a:buNone/>
            </a:pPr>
            <a:endParaRPr lang="en-US" sz="1400"/>
          </a:p>
          <a:p>
            <a:pPr marL="0" lvl="0" indent="0" algn="l" rtl="0">
              <a:spcBef>
                <a:spcPts val="0"/>
              </a:spcBef>
              <a:spcAft>
                <a:spcPts val="0"/>
              </a:spcAft>
              <a:buNone/>
            </a:pPr>
            <a:r>
              <a:rPr lang="en-US" sz="1400"/>
              <a:t>Analytics and reporting: Razorpay provides detailed analytics and reporting, giving businesses insights into their payment transactions, customer behavior, and other key metrics.</a:t>
            </a:r>
            <a:endParaRPr lang="en-US" sz="1400"/>
          </a:p>
          <a:p>
            <a:pPr marL="0" lvl="0" indent="0" algn="l" rtl="0">
              <a:spcBef>
                <a:spcPts val="0"/>
              </a:spcBef>
              <a:spcAft>
                <a:spcPts val="0"/>
              </a:spcAft>
              <a:buNone/>
            </a:pPr>
            <a:endParaRPr lang="en-US" sz="1400"/>
          </a:p>
          <a:p>
            <a:pPr marL="0" lvl="0" indent="0" algn="l" rtl="0">
              <a:spcBef>
                <a:spcPts val="0"/>
              </a:spcBef>
              <a:spcAft>
                <a:spcPts val="0"/>
              </a:spcAft>
              <a:buNone/>
            </a:pPr>
            <a:r>
              <a:rPr lang="en-US" sz="1400"/>
              <a:t>Responsive customer support: Razorpay offers responsive customer support, with a dedicated team of experts available to answer questions and provide assistance whenever needed.</a:t>
            </a:r>
            <a:endParaRPr lang="en-US" sz="1400"/>
          </a:p>
        </p:txBody>
      </p:sp>
      <p:cxnSp>
        <p:nvCxnSpPr>
          <p:cNvPr id="298" name="Google Shape;298;p26"/>
          <p:cNvCxnSpPr/>
          <p:nvPr/>
        </p:nvCxnSpPr>
        <p:spPr>
          <a:xfrm>
            <a:off x="3420425" y="1089755"/>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043641" y="1923412"/>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26"/>
          <p:cNvSpPr/>
          <p:nvPr/>
        </p:nvSpPr>
        <p:spPr>
          <a:xfrm>
            <a:off x="1146924" y="2085518"/>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6"/>
          <p:cNvSpPr/>
          <p:nvPr/>
        </p:nvSpPr>
        <p:spPr>
          <a:xfrm>
            <a:off x="1486177" y="3754457"/>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6"/>
          <p:cNvSpPr/>
          <p:nvPr/>
        </p:nvSpPr>
        <p:spPr>
          <a:xfrm>
            <a:off x="1482080" y="1987033"/>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6"/>
          <p:cNvSpPr/>
          <p:nvPr/>
        </p:nvSpPr>
        <p:spPr>
          <a:xfrm>
            <a:off x="1341859" y="3374844"/>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6"/>
          <p:cNvSpPr/>
          <p:nvPr/>
        </p:nvSpPr>
        <p:spPr>
          <a:xfrm>
            <a:off x="1416410" y="3477439"/>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6"/>
          <p:cNvSpPr/>
          <p:nvPr/>
        </p:nvSpPr>
        <p:spPr>
          <a:xfrm>
            <a:off x="1417097" y="353763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6"/>
          <p:cNvSpPr/>
          <p:nvPr/>
        </p:nvSpPr>
        <p:spPr>
          <a:xfrm>
            <a:off x="1501230" y="3567730"/>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6"/>
          <p:cNvSpPr/>
          <p:nvPr/>
        </p:nvSpPr>
        <p:spPr>
          <a:xfrm>
            <a:off x="1938308" y="3537638"/>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6"/>
          <p:cNvSpPr/>
          <p:nvPr/>
        </p:nvSpPr>
        <p:spPr>
          <a:xfrm>
            <a:off x="1968401" y="3175113"/>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6"/>
          <p:cNvSpPr/>
          <p:nvPr/>
        </p:nvSpPr>
        <p:spPr>
          <a:xfrm>
            <a:off x="1968401" y="3117664"/>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6"/>
          <p:cNvSpPr/>
          <p:nvPr/>
        </p:nvSpPr>
        <p:spPr>
          <a:xfrm>
            <a:off x="2060740" y="3117664"/>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6"/>
          <p:cNvSpPr/>
          <p:nvPr/>
        </p:nvSpPr>
        <p:spPr>
          <a:xfrm>
            <a:off x="2434196" y="3117664"/>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6"/>
          <p:cNvSpPr/>
          <p:nvPr/>
        </p:nvSpPr>
        <p:spPr>
          <a:xfrm>
            <a:off x="2463602" y="3200421"/>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6"/>
          <p:cNvSpPr/>
          <p:nvPr/>
        </p:nvSpPr>
        <p:spPr>
          <a:xfrm>
            <a:off x="2463602" y="3519161"/>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6"/>
          <p:cNvSpPr/>
          <p:nvPr/>
        </p:nvSpPr>
        <p:spPr>
          <a:xfrm>
            <a:off x="763199" y="2171025"/>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26"/>
          <p:cNvSpPr/>
          <p:nvPr/>
        </p:nvSpPr>
        <p:spPr>
          <a:xfrm>
            <a:off x="826807" y="2171025"/>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6"/>
          <p:cNvSpPr/>
          <p:nvPr/>
        </p:nvSpPr>
        <p:spPr>
          <a:xfrm>
            <a:off x="894525" y="2171025"/>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6"/>
          <p:cNvSpPr/>
          <p:nvPr/>
        </p:nvSpPr>
        <p:spPr>
          <a:xfrm>
            <a:off x="923945" y="2262677"/>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6"/>
          <p:cNvSpPr/>
          <p:nvPr/>
        </p:nvSpPr>
        <p:spPr>
          <a:xfrm>
            <a:off x="924618" y="2758562"/>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6"/>
          <p:cNvSpPr/>
          <p:nvPr/>
        </p:nvSpPr>
        <p:spPr>
          <a:xfrm>
            <a:off x="1013549" y="2788668"/>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6"/>
          <p:cNvSpPr/>
          <p:nvPr/>
        </p:nvSpPr>
        <p:spPr>
          <a:xfrm>
            <a:off x="1724209" y="2788668"/>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6"/>
          <p:cNvSpPr/>
          <p:nvPr/>
        </p:nvSpPr>
        <p:spPr>
          <a:xfrm>
            <a:off x="1698901" y="2741474"/>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6"/>
          <p:cNvSpPr/>
          <p:nvPr/>
        </p:nvSpPr>
        <p:spPr>
          <a:xfrm>
            <a:off x="701639" y="3732571"/>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6"/>
          <p:cNvSpPr/>
          <p:nvPr/>
        </p:nvSpPr>
        <p:spPr>
          <a:xfrm>
            <a:off x="814503" y="3703153"/>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6"/>
          <p:cNvSpPr/>
          <p:nvPr/>
        </p:nvSpPr>
        <p:spPr>
          <a:xfrm>
            <a:off x="844596" y="333174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6"/>
          <p:cNvSpPr/>
          <p:nvPr/>
        </p:nvSpPr>
        <p:spPr>
          <a:xfrm>
            <a:off x="844596" y="3272923"/>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6"/>
          <p:cNvSpPr/>
          <p:nvPr/>
        </p:nvSpPr>
        <p:spPr>
          <a:xfrm>
            <a:off x="930777" y="3272923"/>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6"/>
          <p:cNvSpPr/>
          <p:nvPr/>
        </p:nvSpPr>
        <p:spPr>
          <a:xfrm>
            <a:off x="1830228" y="3272923"/>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6"/>
          <p:cNvSpPr/>
          <p:nvPr/>
        </p:nvSpPr>
        <p:spPr>
          <a:xfrm>
            <a:off x="1860320" y="3383051"/>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6"/>
          <p:cNvSpPr/>
          <p:nvPr/>
        </p:nvSpPr>
        <p:spPr>
          <a:xfrm>
            <a:off x="1789192" y="3377580"/>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6"/>
          <p:cNvSpPr/>
          <p:nvPr/>
        </p:nvSpPr>
        <p:spPr>
          <a:xfrm>
            <a:off x="1616143" y="3101250"/>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6"/>
          <p:cNvSpPr/>
          <p:nvPr/>
        </p:nvSpPr>
        <p:spPr>
          <a:xfrm>
            <a:off x="1616143" y="2642289"/>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6"/>
          <p:cNvSpPr/>
          <p:nvPr/>
        </p:nvSpPr>
        <p:spPr>
          <a:xfrm>
            <a:off x="1616830" y="2585513"/>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6"/>
          <p:cNvSpPr/>
          <p:nvPr/>
        </p:nvSpPr>
        <p:spPr>
          <a:xfrm>
            <a:off x="1705059" y="2585513"/>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6"/>
          <p:cNvSpPr/>
          <p:nvPr/>
        </p:nvSpPr>
        <p:spPr>
          <a:xfrm>
            <a:off x="2639387" y="2555421"/>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6"/>
          <p:cNvSpPr/>
          <p:nvPr/>
        </p:nvSpPr>
        <p:spPr>
          <a:xfrm>
            <a:off x="2669493" y="2443932"/>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6"/>
          <p:cNvSpPr/>
          <p:nvPr/>
        </p:nvSpPr>
        <p:spPr>
          <a:xfrm>
            <a:off x="2669493" y="2391267"/>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6"/>
          <p:cNvSpPr/>
          <p:nvPr/>
        </p:nvSpPr>
        <p:spPr>
          <a:xfrm>
            <a:off x="1563477" y="3100562"/>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6"/>
          <p:cNvSpPr/>
          <p:nvPr/>
        </p:nvSpPr>
        <p:spPr>
          <a:xfrm>
            <a:off x="1901369" y="173394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6"/>
          <p:cNvSpPr/>
          <p:nvPr/>
        </p:nvSpPr>
        <p:spPr>
          <a:xfrm>
            <a:off x="1901369" y="182150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6"/>
          <p:cNvSpPr/>
          <p:nvPr/>
        </p:nvSpPr>
        <p:spPr>
          <a:xfrm>
            <a:off x="1871950" y="239809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6"/>
          <p:cNvSpPr/>
          <p:nvPr/>
        </p:nvSpPr>
        <p:spPr>
          <a:xfrm>
            <a:off x="1386317" y="242751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6"/>
          <p:cNvSpPr/>
          <p:nvPr/>
        </p:nvSpPr>
        <p:spPr>
          <a:xfrm>
            <a:off x="1327493" y="242751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6"/>
          <p:cNvSpPr/>
          <p:nvPr/>
        </p:nvSpPr>
        <p:spPr>
          <a:xfrm>
            <a:off x="1327493" y="251233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6"/>
          <p:cNvSpPr/>
          <p:nvPr/>
        </p:nvSpPr>
        <p:spPr>
          <a:xfrm>
            <a:off x="1327493" y="2950774"/>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6"/>
          <p:cNvSpPr/>
          <p:nvPr/>
        </p:nvSpPr>
        <p:spPr>
          <a:xfrm>
            <a:off x="1256365" y="293093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6" name="Google Shape;346;p26"/>
          <p:cNvGrpSpPr/>
          <p:nvPr/>
        </p:nvGrpSpPr>
        <p:grpSpPr>
          <a:xfrm>
            <a:off x="1714475" y="1161736"/>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2480336" y="1875921"/>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4" name="Google Shape;354;p26"/>
          <p:cNvGrpSpPr/>
          <p:nvPr/>
        </p:nvGrpSpPr>
        <p:grpSpPr>
          <a:xfrm>
            <a:off x="2298712" y="3713913"/>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9" name="Google Shape;359;p26"/>
          <p:cNvGrpSpPr/>
          <p:nvPr/>
        </p:nvGrpSpPr>
        <p:grpSpPr>
          <a:xfrm>
            <a:off x="202890" y="3547904"/>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 name="Google Shape;365;p26"/>
          <p:cNvGrpSpPr/>
          <p:nvPr/>
        </p:nvGrpSpPr>
        <p:grpSpPr>
          <a:xfrm>
            <a:off x="216382" y="1963187"/>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7"/>
          <p:cNvSpPr txBox="1"/>
          <p:nvPr>
            <p:ph type="subTitle" idx="1"/>
          </p:nvPr>
        </p:nvSpPr>
        <p:spPr>
          <a:xfrm>
            <a:off x="2485390" y="1635760"/>
            <a:ext cx="3758565" cy="77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a:solidFill>
                  <a:srgbClr val="161234"/>
                </a:solidFill>
              </a:rPr>
              <a:t>THANK YOU</a:t>
            </a:r>
            <a:endParaRPr lang="en-US" sz="2500" b="1">
              <a:solidFill>
                <a:srgbClr val="161234"/>
              </a:solidFill>
            </a:endParaRPr>
          </a:p>
          <a:p>
            <a:pPr marL="0" lvl="0" indent="0" algn="l" rtl="0">
              <a:spcBef>
                <a:spcPts val="0"/>
              </a:spcBef>
              <a:spcAft>
                <a:spcPts val="0"/>
              </a:spcAft>
              <a:buNone/>
            </a:pPr>
            <a:r>
              <a:rPr lang="en-US" b="1">
                <a:sym typeface="+mn-ea"/>
              </a:rPr>
              <a:t>Minor project by:-</a:t>
            </a:r>
            <a:endParaRPr lang="en-US" b="1"/>
          </a:p>
          <a:p>
            <a:pPr marL="0" lvl="0" indent="0" algn="l" rtl="0">
              <a:spcBef>
                <a:spcPts val="0"/>
              </a:spcBef>
              <a:spcAft>
                <a:spcPts val="0"/>
              </a:spcAft>
              <a:buNone/>
            </a:pPr>
            <a:r>
              <a:rPr lang="en-US" b="1">
                <a:sym typeface="+mn-ea"/>
              </a:rPr>
              <a:t>2005144 Aditi Singh</a:t>
            </a:r>
            <a:endParaRPr lang="en-US" b="1"/>
          </a:p>
          <a:p>
            <a:pPr marL="0" lvl="0" indent="0" algn="l" rtl="0">
              <a:spcBef>
                <a:spcPts val="0"/>
              </a:spcBef>
              <a:spcAft>
                <a:spcPts val="0"/>
              </a:spcAft>
              <a:buNone/>
            </a:pPr>
            <a:r>
              <a:rPr lang="en-US" b="1">
                <a:sym typeface="+mn-ea"/>
              </a:rPr>
              <a:t>2005152 Aryan Sandilya</a:t>
            </a:r>
            <a:endParaRPr lang="en-US" b="1"/>
          </a:p>
          <a:p>
            <a:pPr marL="0" lvl="0" indent="0" algn="l" rtl="0">
              <a:spcBef>
                <a:spcPts val="0"/>
              </a:spcBef>
              <a:spcAft>
                <a:spcPts val="0"/>
              </a:spcAft>
              <a:buNone/>
            </a:pPr>
            <a:r>
              <a:rPr lang="en-US" b="1">
                <a:sym typeface="+mn-ea"/>
              </a:rPr>
              <a:t>2005722 Devansh raj</a:t>
            </a:r>
            <a:endParaRPr lang="en-US" b="1"/>
          </a:p>
          <a:p>
            <a:pPr marL="0" lvl="0" indent="0" algn="l" rtl="0">
              <a:spcBef>
                <a:spcPts val="0"/>
              </a:spcBef>
              <a:spcAft>
                <a:spcPts val="0"/>
              </a:spcAft>
              <a:buNone/>
            </a:pPr>
            <a:r>
              <a:rPr lang="en-US" b="1">
                <a:sym typeface="+mn-ea"/>
              </a:rPr>
              <a:t>20052003 Md Irshad Ahmed</a:t>
            </a:r>
            <a:endParaRPr lang="en-US" b="1"/>
          </a:p>
          <a:p>
            <a:pPr marL="0" lvl="0" indent="0" algn="ctr" rtl="0">
              <a:spcBef>
                <a:spcPts val="0"/>
              </a:spcBef>
              <a:spcAft>
                <a:spcPts val="0"/>
              </a:spcAft>
              <a:buNone/>
            </a:pPr>
            <a:endParaRPr lang="en-US" b="1">
              <a:solidFill>
                <a:srgbClr val="161234"/>
              </a:solidFill>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4793</Words>
  <Application>WPS Presentation</Application>
  <PresentationFormat/>
  <Paragraphs>104</Paragraphs>
  <Slides>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vt:i4>
      </vt:variant>
    </vt:vector>
  </HeadingPairs>
  <TitlesOfParts>
    <vt:vector size="28" baseType="lpstr">
      <vt:lpstr>Arial</vt:lpstr>
      <vt:lpstr>SimSun</vt:lpstr>
      <vt:lpstr>Wingdings</vt:lpstr>
      <vt:lpstr>Arial</vt:lpstr>
      <vt:lpstr>Roboto Black</vt:lpstr>
      <vt:lpstr>Bree Serif</vt:lpstr>
      <vt:lpstr>Roboto Light</vt:lpstr>
      <vt:lpstr>Roboto Mono Thin</vt:lpstr>
      <vt:lpstr>Didact Gothic</vt:lpstr>
      <vt:lpstr>Roboto Thin</vt:lpstr>
      <vt:lpstr>Proxima Nova Semibold</vt:lpstr>
      <vt:lpstr>Proxima Nova</vt:lpstr>
      <vt:lpstr>Impact</vt:lpstr>
      <vt:lpstr>Microsoft YaHei</vt:lpstr>
      <vt:lpstr>Arial Unicode MS</vt:lpstr>
      <vt:lpstr>Calibri</vt:lpstr>
      <vt:lpstr>Amatic SC</vt:lpstr>
      <vt:lpstr>Roboto Medium</vt:lpstr>
      <vt:lpstr>WEB PROPOSAL</vt:lpstr>
      <vt:lpstr>PROPOSAL</vt:lpstr>
      <vt:lpstr>Our Team</vt:lpstr>
      <vt:lpstr>STEP 3</vt:lpstr>
      <vt:lpstr>Frontend Technology</vt:lpstr>
      <vt:lpstr>GOSTUDIO</vt:lpstr>
      <vt:lpstr>GOSTUDIO</vt:lpstr>
      <vt:lpstr>ABOUT THE PROJECT</vt:lpstr>
      <vt:lpstr>Payment gateway</vt:lpstr>
      <vt:lpstr>—SOMEONE FAMOUS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System</dc:title>
  <dc:creator/>
  <cp:lastModifiedBy>KIIT</cp:lastModifiedBy>
  <cp:revision>3</cp:revision>
  <dcterms:created xsi:type="dcterms:W3CDTF">2023-05-05T04:52:22Z</dcterms:created>
  <dcterms:modified xsi:type="dcterms:W3CDTF">2023-05-05T05:12:53Z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2AEA2B1BA06E4B67BCFCD81DD79BE019</vt:lpwstr>
  </property>
  <property fmtid="{D5CDD505-2E9C-101B-9397-08002B2CF9AE}" pid="3" name="KSOProductBuildVer">
    <vt:lpwstr>1033-11.2.0.11537</vt:lpwstr>
  </property>
</Properties>
</file>