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ryanshah13/AICTE-Projec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ARYAN DIPESH SHAH</a:t>
            </a:r>
          </a:p>
          <a:p>
            <a:r>
              <a:rPr lang="en-US" sz="2000" b="1" dirty="0">
                <a:solidFill>
                  <a:schemeClr val="accent1">
                    <a:lumMod val="75000"/>
                  </a:schemeClr>
                </a:solidFill>
                <a:latin typeface="Arial"/>
                <a:cs typeface="Arial"/>
              </a:rPr>
              <a:t>Student Name : ARYAN DIPESH SHAH</a:t>
            </a:r>
          </a:p>
          <a:p>
            <a:r>
              <a:rPr lang="en-US" sz="2000" b="1" dirty="0">
                <a:solidFill>
                  <a:schemeClr val="accent1">
                    <a:lumMod val="75000"/>
                  </a:schemeClr>
                </a:solidFill>
                <a:latin typeface="Arial"/>
                <a:cs typeface="Arial"/>
              </a:rPr>
              <a:t>College Name &amp; Department : Universal College of Engineering </a:t>
            </a:r>
          </a:p>
          <a:p>
            <a:r>
              <a:rPr lang="en-US" sz="2000" b="1" dirty="0">
                <a:solidFill>
                  <a:schemeClr val="accent1">
                    <a:lumMod val="75000"/>
                  </a:schemeClr>
                </a:solidFill>
                <a:latin typeface="Arial"/>
                <a:cs typeface="Arial"/>
              </a:rPr>
              <a:t>				&amp; Computer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631964"/>
            <a:ext cx="11029615" cy="4673324"/>
          </a:xfrm>
        </p:spPr>
        <p:txBody>
          <a:bodyPr>
            <a:normAutofit/>
          </a:bodyPr>
          <a:lstStyle/>
          <a:p>
            <a:pPr algn="just"/>
            <a:r>
              <a:rPr lang="en-IN" sz="3200" dirty="0"/>
              <a:t>• Extend to audio and video steganography</a:t>
            </a:r>
          </a:p>
          <a:p>
            <a:pPr algn="just"/>
            <a:r>
              <a:rPr lang="en-IN" sz="3200" dirty="0"/>
              <a:t>• Use AI for enhanced security and undetectability</a:t>
            </a:r>
          </a:p>
          <a:p>
            <a:pPr algn="just"/>
            <a:r>
              <a:rPr lang="en-IN" sz="3200" dirty="0"/>
              <a:t>• Implement advanced cryptographic techniques</a:t>
            </a:r>
          </a:p>
          <a:p>
            <a:pPr algn="just"/>
            <a:r>
              <a:rPr lang="en-IN" sz="3200" dirty="0"/>
              <a:t>• Develop a GUI-based application for wider usability</a:t>
            </a:r>
          </a:p>
          <a:p>
            <a:pPr algn="just"/>
            <a:r>
              <a:rPr lang="en-IN" sz="3200" dirty="0"/>
              <a:t>• Optimize for faster encryption and decryption</a:t>
            </a:r>
          </a:p>
          <a:p>
            <a:pPr marL="305435" indent="-305435" algn="just"/>
            <a:endParaRPr lang="en-US" sz="32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IN" sz="3200" dirty="0"/>
              <a:t>With increasing cyber threats, secure data transmission is crucial. Traditional encryption leaves visible traces, making detection easier. Steganography allows embedding messages inside images, ensuring confidentiality. This project hides secret messages within images, ensuring they remain undetectable.</a:t>
            </a:r>
          </a:p>
          <a:p>
            <a:pPr marL="0" indent="0">
              <a:buNone/>
            </a:pPr>
            <a:endParaRPr lang="en-IN" sz="32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lgn="just"/>
            <a:r>
              <a:rPr lang="en-IN" sz="3200" dirty="0"/>
              <a:t>• Programming Language: Python</a:t>
            </a:r>
          </a:p>
          <a:p>
            <a:pPr algn="just"/>
            <a:r>
              <a:rPr lang="en-IN" sz="3200" dirty="0"/>
              <a:t>• Libraries: OpenCV, OS</a:t>
            </a:r>
          </a:p>
          <a:p>
            <a:pPr algn="just"/>
            <a:r>
              <a:rPr lang="en-IN" sz="3200" dirty="0"/>
              <a:t>• Platform: Windows</a:t>
            </a:r>
          </a:p>
          <a:p>
            <a:pPr algn="just"/>
            <a:r>
              <a:rPr lang="en-IN" sz="3200" dirty="0"/>
              <a:t>• Image Processing: RGB Pixel Manipulation</a:t>
            </a:r>
          </a:p>
          <a:p>
            <a:pPr algn="just"/>
            <a:r>
              <a:rPr lang="en-IN" sz="3200" dirty="0"/>
              <a:t>• Encryption Method: Character-based Steganography</a:t>
            </a:r>
          </a:p>
          <a:p>
            <a:pPr marL="0" indent="0">
              <a:buNone/>
            </a:pPr>
            <a:endParaRPr lang="en-IN" sz="32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518842"/>
            <a:ext cx="11029615" cy="4673324"/>
          </a:xfrm>
        </p:spPr>
        <p:txBody>
          <a:bodyPr>
            <a:normAutofit/>
          </a:bodyPr>
          <a:lstStyle/>
          <a:p>
            <a:pPr algn="just"/>
            <a:r>
              <a:rPr lang="en-IN" sz="3200" dirty="0"/>
              <a:t>• Real-time encryption and decryption of messages in images</a:t>
            </a:r>
          </a:p>
          <a:p>
            <a:pPr algn="just"/>
            <a:r>
              <a:rPr lang="en-IN" sz="3200" dirty="0"/>
              <a:t>• Fully automated process with a simple user interface</a:t>
            </a:r>
          </a:p>
          <a:p>
            <a:pPr algn="just"/>
            <a:r>
              <a:rPr lang="en-IN" sz="3200" dirty="0"/>
              <a:t>• Password-protected decryption for enhanced security</a:t>
            </a:r>
          </a:p>
          <a:p>
            <a:pPr algn="just"/>
            <a:r>
              <a:rPr lang="en-IN" sz="3200" dirty="0"/>
              <a:t>• Supports different image formats (JPG, PNG, etc.)</a:t>
            </a:r>
          </a:p>
          <a:p>
            <a:pPr algn="just"/>
            <a:r>
              <a:rPr lang="en-IN" sz="3200" dirty="0"/>
              <a:t>• No visible changes in image after encryption</a:t>
            </a:r>
          </a:p>
          <a:p>
            <a:pPr marL="0" indent="0">
              <a:buNone/>
            </a:pPr>
            <a:endParaRPr lang="en-IN" sz="32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482520"/>
            <a:ext cx="11029615" cy="4673324"/>
          </a:xfrm>
        </p:spPr>
        <p:txBody>
          <a:bodyPr>
            <a:normAutofit/>
          </a:bodyPr>
          <a:lstStyle/>
          <a:p>
            <a:pPr algn="just"/>
            <a:r>
              <a:rPr lang="en-IN" sz="3200" dirty="0"/>
              <a:t>• Government Agencies (Secure communication)</a:t>
            </a:r>
          </a:p>
          <a:p>
            <a:pPr algn="just"/>
            <a:r>
              <a:rPr lang="en-IN" sz="3200" dirty="0"/>
              <a:t>• Cybersecurity Professionals (Data hiding research)</a:t>
            </a:r>
          </a:p>
          <a:p>
            <a:pPr algn="just"/>
            <a:r>
              <a:rPr lang="en-IN" sz="3200" dirty="0"/>
              <a:t>• Journalists &amp; Activists (Safe message transmission)</a:t>
            </a:r>
          </a:p>
          <a:p>
            <a:pPr algn="just"/>
            <a:r>
              <a:rPr lang="en-IN" sz="3200" dirty="0"/>
              <a:t>• Intelligence &amp; Military Operations</a:t>
            </a:r>
          </a:p>
          <a:p>
            <a:pPr algn="just"/>
            <a:r>
              <a:rPr lang="en-IN" sz="3200" dirty="0"/>
              <a:t>• General Users seeking private communication</a:t>
            </a:r>
          </a:p>
          <a:p>
            <a:pPr marL="0" indent="0" algn="just">
              <a:buNone/>
            </a:pPr>
            <a:endParaRPr lang="en-IN" sz="32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9370FD92-E1A3-31D3-7324-045B1D80ABF1}"/>
              </a:ext>
            </a:extLst>
          </p:cNvPr>
          <p:cNvPicPr>
            <a:picLocks noGrp="1" noChangeAspect="1"/>
          </p:cNvPicPr>
          <p:nvPr>
            <p:ph idx="1"/>
          </p:nvPr>
        </p:nvPicPr>
        <p:blipFill>
          <a:blip r:embed="rId2"/>
          <a:stretch>
            <a:fillRect/>
          </a:stretch>
        </p:blipFill>
        <p:spPr>
          <a:xfrm>
            <a:off x="581192" y="1625580"/>
            <a:ext cx="5910795" cy="3997106"/>
          </a:xfrm>
        </p:spPr>
      </p:pic>
      <p:pic>
        <p:nvPicPr>
          <p:cNvPr id="7" name="Picture 6">
            <a:extLst>
              <a:ext uri="{FF2B5EF4-FFF2-40B4-BE49-F238E27FC236}">
                <a16:creationId xmlns:a16="http://schemas.microsoft.com/office/drawing/2014/main" id="{A8E09518-33EC-B6B6-9AFD-242D59D66DF4}"/>
              </a:ext>
            </a:extLst>
          </p:cNvPr>
          <p:cNvPicPr>
            <a:picLocks noChangeAspect="1"/>
          </p:cNvPicPr>
          <p:nvPr/>
        </p:nvPicPr>
        <p:blipFill>
          <a:blip r:embed="rId3"/>
          <a:stretch>
            <a:fillRect/>
          </a:stretch>
        </p:blipFill>
        <p:spPr>
          <a:xfrm>
            <a:off x="6837577" y="1625580"/>
            <a:ext cx="4974209" cy="1457528"/>
          </a:xfrm>
          <a:prstGeom prst="rect">
            <a:avLst/>
          </a:prstGeom>
        </p:spPr>
      </p:pic>
      <p:pic>
        <p:nvPicPr>
          <p:cNvPr id="9" name="Picture 8">
            <a:extLst>
              <a:ext uri="{FF2B5EF4-FFF2-40B4-BE49-F238E27FC236}">
                <a16:creationId xmlns:a16="http://schemas.microsoft.com/office/drawing/2014/main" id="{B14D9908-BAAD-26C2-DE2B-313A446480B4}"/>
              </a:ext>
            </a:extLst>
          </p:cNvPr>
          <p:cNvPicPr>
            <a:picLocks noChangeAspect="1"/>
          </p:cNvPicPr>
          <p:nvPr/>
        </p:nvPicPr>
        <p:blipFill>
          <a:blip r:embed="rId4"/>
          <a:stretch>
            <a:fillRect/>
          </a:stretch>
        </p:blipFill>
        <p:spPr>
          <a:xfrm>
            <a:off x="6997620" y="3479862"/>
            <a:ext cx="4814166" cy="2142824"/>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3" y="1613111"/>
            <a:ext cx="11029615" cy="4673324"/>
          </a:xfrm>
        </p:spPr>
        <p:txBody>
          <a:bodyPr>
            <a:normAutofit/>
          </a:bodyPr>
          <a:lstStyle/>
          <a:p>
            <a:pPr algn="just"/>
            <a:r>
              <a:rPr lang="en-US" sz="3200" dirty="0"/>
              <a:t>This project successfully implements image-based steganography for secure communication. It enables users to embed and retrieve messages without altering the image visibly. By combining encryption with steganography, it enhances cybersecurity and privacy. The system ensures secure message transmission, making it useful for multiple real-world applications.</a:t>
            </a:r>
          </a:p>
          <a:p>
            <a:pPr marL="0" indent="0" algn="just">
              <a:buNone/>
            </a:pPr>
            <a:endParaRPr lang="en-IN" sz="32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https://github.com/Aryanshah13/AICTE-Project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62</TotalTime>
  <Words>318</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Aryan Shah</cp:lastModifiedBy>
  <cp:revision>27</cp:revision>
  <dcterms:created xsi:type="dcterms:W3CDTF">2021-05-26T16:50:10Z</dcterms:created>
  <dcterms:modified xsi:type="dcterms:W3CDTF">2025-02-15T15:18:24Z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